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2"/>
  </p:notesMasterIdLst>
  <p:sldIdLst>
    <p:sldId id="256" r:id="rId2"/>
    <p:sldId id="257" r:id="rId3"/>
    <p:sldId id="258" r:id="rId4"/>
    <p:sldId id="259" r:id="rId5"/>
    <p:sldId id="261" r:id="rId6"/>
    <p:sldId id="260" r:id="rId7"/>
    <p:sldId id="262" r:id="rId8"/>
    <p:sldId id="263" r:id="rId9"/>
    <p:sldId id="264" r:id="rId10"/>
    <p:sldId id="265" r:id="rId11"/>
  </p:sldIdLst>
  <p:sldSz cx="9906000" cy="6858000" type="A4"/>
  <p:notesSz cx="6858000" cy="9144000"/>
  <p:embeddedFontLst>
    <p:embeddedFont>
      <p:font typeface="Calibri" pitchFamily="34" charset="0"/>
      <p:regular r:id="rId13"/>
      <p:bold r:id="rId14"/>
      <p:italic r:id="rId15"/>
      <p:boldItalic r:id="rId16"/>
    </p:embeddedFont>
    <p:embeddedFont>
      <p:font typeface="微软雅黑" pitchFamily="34" charset="-122"/>
      <p:regular r:id="rId17"/>
      <p:bold r:id="rId18"/>
    </p:embeddedFont>
    <p:embeddedFont>
      <p:font typeface="Microsoft YaHei UI" charset="-122"/>
      <p:regular r:id="rId19"/>
      <p:bold r:id="rId20"/>
    </p:embeddedFont>
    <p:embeddedFont>
      <p:font typeface="Calibri Light" charset="0"/>
      <p:regular r:id="rId21"/>
      <p:italic r:id="rId22"/>
    </p:embeddedFont>
    <p:embeddedFont>
      <p:font typeface="张海山锐谐体" charset="-122"/>
      <p:regular r:id="rId23"/>
    </p:embeddedFont>
  </p:embeddedFontLst>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5BC7CA"/>
    <a:srgbClr val="99DAE0"/>
    <a:srgbClr val="4FDDDA"/>
    <a:srgbClr val="70A349"/>
    <a:srgbClr val="84BF56"/>
    <a:srgbClr val="EF4D4D"/>
    <a:srgbClr val="EACA44"/>
    <a:srgbClr val="D2B53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120" y="-114"/>
      </p:cViewPr>
      <p:guideLst>
        <p:guide orient="horz" pos="1207"/>
        <p:guide pos="540"/>
        <p:guide pos="5681"/>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B1BA2DF3-A9AF-4E12-AD6D-B105659981D3}" type="datetimeFigureOut">
              <a:rPr lang="zh-CN" altLang="en-US"/>
              <a:pPr>
                <a:defRPr/>
              </a:pPr>
              <a:t>2015/3/29</a:t>
            </a:fld>
            <a:endParaRPr lang="zh-CN" altLang="en-US"/>
          </a:p>
        </p:txBody>
      </p:sp>
      <p:sp>
        <p:nvSpPr>
          <p:cNvPr id="4" name="幻灯片图像占位符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D976A327-688F-4865-B73F-D13924154F3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bwMode="auto">
          <a:noFill/>
          <a:ln>
            <a:solidFill>
              <a:srgbClr val="000000"/>
            </a:solidFill>
            <a:miter lim="800000"/>
            <a:headEnd/>
            <a:tailEnd/>
          </a:ln>
        </p:spPr>
      </p:sp>
      <p:sp>
        <p:nvSpPr>
          <p:cNvPr id="1536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5364"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8979126-2DB6-4AEF-A74C-CAE5439A53C6}" type="slidenum">
              <a:rPr lang="zh-CN" altLang="en-US" smtClean="0"/>
              <a:pPr fontAlgn="base">
                <a:spcBef>
                  <a:spcPct val="0"/>
                </a:spcBef>
                <a:spcAft>
                  <a:spcPct val="0"/>
                </a:spcAft>
                <a:defRPr/>
              </a:pPr>
              <a:t>2</a:t>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幻灯片图像占位符 1"/>
          <p:cNvSpPr>
            <a:spLocks noGrp="1" noRot="1" noChangeAspect="1" noTextEdit="1"/>
          </p:cNvSpPr>
          <p:nvPr>
            <p:ph type="sldImg"/>
          </p:nvPr>
        </p:nvSpPr>
        <p:spPr bwMode="auto">
          <a:noFill/>
          <a:ln>
            <a:solidFill>
              <a:srgbClr val="000000"/>
            </a:solidFill>
            <a:miter lim="800000"/>
            <a:headEnd/>
            <a:tailEnd/>
          </a:ln>
        </p:spPr>
      </p:sp>
      <p:sp>
        <p:nvSpPr>
          <p:cNvPr id="1638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6388"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D22436E-3AB7-4777-A5B5-E6908CC03134}" type="slidenum">
              <a:rPr lang="zh-CN" altLang="en-US" smtClean="0"/>
              <a:pPr fontAlgn="base">
                <a:spcBef>
                  <a:spcPct val="0"/>
                </a:spcBef>
                <a:spcAft>
                  <a:spcPct val="0"/>
                </a:spcAft>
                <a:defRPr/>
              </a:pPr>
              <a:t>4</a:t>
            </a:fld>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bwMode="auto">
          <a:noFill/>
          <a:ln>
            <a:solidFill>
              <a:srgbClr val="000000"/>
            </a:solidFill>
            <a:miter lim="800000"/>
            <a:headEnd/>
            <a:tailEnd/>
          </a:ln>
        </p:spPr>
      </p:sp>
      <p:sp>
        <p:nvSpPr>
          <p:cNvPr id="1741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7412"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927012A-C67D-4896-AA71-E8ABD41ADE9B}" type="slidenum">
              <a:rPr lang="zh-CN" altLang="en-US" smtClean="0"/>
              <a:pPr fontAlgn="base">
                <a:spcBef>
                  <a:spcPct val="0"/>
                </a:spcBef>
                <a:spcAft>
                  <a:spcPct val="0"/>
                </a:spcAft>
                <a:defRPr/>
              </a:pPr>
              <a:t>9</a:t>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238250" y="1122363"/>
            <a:ext cx="74295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5C7E39A2-FA49-4ACB-A9D0-49C8740FA965}" type="datetimeFigureOut">
              <a:rPr lang="zh-CN" altLang="en-US"/>
              <a:pPr>
                <a:defRPr/>
              </a:pPr>
              <a:t>2015/3/29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74A2545-8DFF-4591-B401-A41E83252401}"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2328" y="457200"/>
            <a:ext cx="3194943"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4211340" y="987426"/>
            <a:ext cx="5014913"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624C2443-A9B9-47CA-8404-90D5B234E15D}" type="datetimeFigureOut">
              <a:rPr lang="zh-CN" altLang="en-US"/>
              <a:pPr>
                <a:defRPr/>
              </a:pPr>
              <a:t>2015/3/29</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FAF3B2F-4176-4217-8431-7832B3620C96}"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002F7CD-2358-460B-95FF-494DD37964C8}" type="datetimeFigureOut">
              <a:rPr lang="zh-CN" altLang="en-US"/>
              <a:pPr>
                <a:defRPr/>
              </a:pPr>
              <a:t>2015/3/29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0A25AA2-0F0A-4CC8-8B85-DF9BE327B649}"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88981" y="365125"/>
            <a:ext cx="2135981"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1037" y="365125"/>
            <a:ext cx="6284119"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5FE524E-4A1F-40E5-97EB-177283DA4CCD}" type="datetimeFigureOut">
              <a:rPr lang="zh-CN" altLang="en-US"/>
              <a:pPr>
                <a:defRPr/>
              </a:pPr>
              <a:t>2015/3/29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45A1888-DCA4-4052-BA02-2DF80244788F}"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4F94CAC-551C-43A2-873B-AC6AF6EA6327}" type="datetimeFigureOut">
              <a:rPr lang="zh-CN" altLang="en-US"/>
              <a:pPr>
                <a:defRPr/>
              </a:pPr>
              <a:t>2015/3/29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7AB58CF-86F4-4BEA-856A-895E8703F479}"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75878" y="1709739"/>
            <a:ext cx="8543925"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75878" y="4589464"/>
            <a:ext cx="8543925"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513661D6-0CCE-4FEA-9DB7-DD0EEA7B773F}" type="datetimeFigureOut">
              <a:rPr lang="zh-CN" altLang="en-US"/>
              <a:pPr>
                <a:defRPr/>
              </a:pPr>
              <a:t>2015/3/29</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B1E30BC-5405-42CF-BAFC-8E87DEA951B1}"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1038" y="1825625"/>
            <a:ext cx="421005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14913" y="1825625"/>
            <a:ext cx="421005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6827069E-0F22-4B6F-AFC8-BEBDDEDA3518}" type="datetimeFigureOut">
              <a:rPr lang="zh-CN" altLang="en-US"/>
              <a:pPr>
                <a:defRPr/>
              </a:pPr>
              <a:t>2015/3/29</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04A636F-1382-4F92-9CF7-25C154F3324B}"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82328" y="365126"/>
            <a:ext cx="8543925"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82328"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82328" y="2505075"/>
            <a:ext cx="4190702"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014913" y="2505075"/>
            <a:ext cx="4211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4542AA8C-00E3-46DE-93F4-21CC3812CDEE}" type="datetimeFigureOut">
              <a:rPr lang="zh-CN" altLang="en-US"/>
              <a:pPr>
                <a:defRPr/>
              </a:pPr>
              <a:t>2015/3/29</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684B9881-5DF3-465E-91A6-0C2AC13EAB2D}"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B2937234-9E5E-438F-B631-0548B56F4A22}" type="datetimeFigureOut">
              <a:rPr lang="zh-CN" altLang="en-US"/>
              <a:pPr>
                <a:defRPr/>
              </a:pPr>
              <a:t>2015/3/29</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46DAD741-2682-4796-B934-3E777A99187C}"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99DAE0"/>
        </a:solidFill>
        <a:effectLst/>
      </p:bgPr>
    </p:bg>
    <p:spTree>
      <p:nvGrpSpPr>
        <p:cNvPr id="1" name=""/>
        <p:cNvGrpSpPr/>
        <p:nvPr/>
      </p:nvGrpSpPr>
      <p:grpSpPr>
        <a:xfrm>
          <a:off x="0" y="0"/>
          <a:ext cx="0" cy="0"/>
          <a:chOff x="0" y="0"/>
          <a:chExt cx="0" cy="0"/>
        </a:xfrm>
      </p:grpSpPr>
      <p:sp>
        <p:nvSpPr>
          <p:cNvPr id="2" name="文本框 6"/>
          <p:cNvSpPr txBox="1"/>
          <p:nvPr userDrawn="1"/>
        </p:nvSpPr>
        <p:spPr>
          <a:xfrm>
            <a:off x="0" y="6540500"/>
            <a:ext cx="1349375" cy="322263"/>
          </a:xfrm>
          <a:prstGeom prst="rect">
            <a:avLst/>
          </a:prstGeom>
          <a:noFill/>
        </p:spPr>
        <p:txBody>
          <a:bodyPr>
            <a:spAutoFit/>
          </a:bodyPr>
          <a:lstStyle/>
          <a:p>
            <a:pPr fontAlgn="auto">
              <a:spcBef>
                <a:spcPts val="0"/>
              </a:spcBef>
              <a:spcAft>
                <a:spcPts val="0"/>
              </a:spcAft>
              <a:defRPr/>
            </a:pPr>
            <a:r>
              <a:rPr lang="zh-CN" altLang="en-US" sz="1500" dirty="0">
                <a:solidFill>
                  <a:srgbClr val="5BC7CA"/>
                </a:solidFill>
                <a:latin typeface="张海山锐谐体" panose="02000000000000000000" pitchFamily="2" charset="-122"/>
                <a:ea typeface="张海山锐谐体" panose="02000000000000000000" pitchFamily="2" charset="-122"/>
              </a:rPr>
              <a:t>小熊同学</a:t>
            </a:r>
          </a:p>
        </p:txBody>
      </p:sp>
      <p:sp>
        <p:nvSpPr>
          <p:cNvPr id="3" name="日期占位符 1"/>
          <p:cNvSpPr>
            <a:spLocks noGrp="1"/>
          </p:cNvSpPr>
          <p:nvPr>
            <p:ph type="dt" sz="half" idx="10"/>
          </p:nvPr>
        </p:nvSpPr>
        <p:spPr/>
        <p:txBody>
          <a:bodyPr/>
          <a:lstStyle>
            <a:lvl1pPr>
              <a:defRPr/>
            </a:lvl1pPr>
          </a:lstStyle>
          <a:p>
            <a:pPr>
              <a:defRPr/>
            </a:pPr>
            <a:fld id="{EDF3EEFF-6DF5-44C9-989E-0FD0A1FAFC85}" type="datetimeFigureOut">
              <a:rPr lang="zh-CN" altLang="en-US"/>
              <a:pPr>
                <a:defRPr/>
              </a:pPr>
              <a:t>2015/3/29</a:t>
            </a:fld>
            <a:endParaRPr lang="zh-CN" altLang="en-US"/>
          </a:p>
        </p:txBody>
      </p:sp>
      <p:sp>
        <p:nvSpPr>
          <p:cNvPr id="4" name="页脚占位符 2"/>
          <p:cNvSpPr>
            <a:spLocks noGrp="1"/>
          </p:cNvSpPr>
          <p:nvPr>
            <p:ph type="ftr" sz="quarter" idx="11"/>
          </p:nvPr>
        </p:nvSpPr>
        <p:spPr/>
        <p:txBody>
          <a:bodyPr/>
          <a:lstStyle>
            <a:lvl1pPr>
              <a:defRPr/>
            </a:lvl1pPr>
          </a:lstStyle>
          <a:p>
            <a:pPr>
              <a:defRPr/>
            </a:pPr>
            <a:endParaRPr lang="zh-CN" altLang="en-US"/>
          </a:p>
        </p:txBody>
      </p:sp>
      <p:sp>
        <p:nvSpPr>
          <p:cNvPr id="5" name="灯片编号占位符 3"/>
          <p:cNvSpPr>
            <a:spLocks noGrp="1"/>
          </p:cNvSpPr>
          <p:nvPr>
            <p:ph type="sldNum" sz="quarter" idx="12"/>
          </p:nvPr>
        </p:nvSpPr>
        <p:spPr/>
        <p:txBody>
          <a:bodyPr/>
          <a:lstStyle>
            <a:lvl1pPr>
              <a:defRPr/>
            </a:lvl1pPr>
          </a:lstStyle>
          <a:p>
            <a:pPr>
              <a:defRPr/>
            </a:pPr>
            <a:fld id="{E1BEE6B8-630C-43A6-8182-A45C8C31CC4C}"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rgbClr val="5BC7CA"/>
        </a:solidFill>
        <a:effectLst/>
      </p:bgPr>
    </p:bg>
    <p:spTree>
      <p:nvGrpSpPr>
        <p:cNvPr id="1" name=""/>
        <p:cNvGrpSpPr/>
        <p:nvPr/>
      </p:nvGrpSpPr>
      <p:grpSpPr>
        <a:xfrm>
          <a:off x="0" y="0"/>
          <a:ext cx="0" cy="0"/>
          <a:chOff x="0" y="0"/>
          <a:chExt cx="0" cy="0"/>
        </a:xfrm>
      </p:grpSpPr>
      <p:sp>
        <p:nvSpPr>
          <p:cNvPr id="2" name="文本框 8"/>
          <p:cNvSpPr txBox="1"/>
          <p:nvPr userDrawn="1"/>
        </p:nvSpPr>
        <p:spPr>
          <a:xfrm>
            <a:off x="0" y="6540500"/>
            <a:ext cx="1349375" cy="322263"/>
          </a:xfrm>
          <a:prstGeom prst="rect">
            <a:avLst/>
          </a:prstGeom>
          <a:noFill/>
        </p:spPr>
        <p:txBody>
          <a:bodyPr>
            <a:spAutoFit/>
          </a:bodyPr>
          <a:lstStyle/>
          <a:p>
            <a:pPr fontAlgn="auto">
              <a:spcBef>
                <a:spcPts val="0"/>
              </a:spcBef>
              <a:spcAft>
                <a:spcPts val="0"/>
              </a:spcAft>
              <a:defRPr/>
            </a:pPr>
            <a:r>
              <a:rPr lang="zh-CN" altLang="en-US" sz="1500" dirty="0">
                <a:solidFill>
                  <a:srgbClr val="99DAE0"/>
                </a:solidFill>
                <a:latin typeface="张海山锐谐体" panose="02000000000000000000" pitchFamily="2" charset="-122"/>
                <a:ea typeface="张海山锐谐体" panose="02000000000000000000" pitchFamily="2" charset="-122"/>
              </a:rPr>
              <a:t>小熊同学</a:t>
            </a:r>
          </a:p>
        </p:txBody>
      </p:sp>
      <p:sp>
        <p:nvSpPr>
          <p:cNvPr id="3" name="日期占位符 2"/>
          <p:cNvSpPr>
            <a:spLocks noGrp="1"/>
          </p:cNvSpPr>
          <p:nvPr>
            <p:ph type="dt" sz="half" idx="10"/>
          </p:nvPr>
        </p:nvSpPr>
        <p:spPr/>
        <p:txBody>
          <a:bodyPr/>
          <a:lstStyle>
            <a:lvl1pPr>
              <a:defRPr/>
            </a:lvl1pPr>
          </a:lstStyle>
          <a:p>
            <a:pPr>
              <a:defRPr/>
            </a:pPr>
            <a:fld id="{3635C48D-7678-4A18-ABC7-807E6126C3DC}" type="datetimeFigureOut">
              <a:rPr lang="zh-CN" altLang="en-US"/>
              <a:pPr>
                <a:defRPr/>
              </a:pPr>
              <a:t>2015/3/29</a:t>
            </a:fld>
            <a:endParaRPr lang="zh-CN" altLang="en-US"/>
          </a:p>
        </p:txBody>
      </p:sp>
      <p:sp>
        <p:nvSpPr>
          <p:cNvPr id="4" name="页脚占位符 3"/>
          <p:cNvSpPr>
            <a:spLocks noGrp="1"/>
          </p:cNvSpPr>
          <p:nvPr>
            <p:ph type="ftr" sz="quarter" idx="11"/>
          </p:nvPr>
        </p:nvSpPr>
        <p:spPr/>
        <p:txBody>
          <a:bodyPr/>
          <a:lstStyle>
            <a:lvl1pPr>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a:lvl1pPr>
          </a:lstStyle>
          <a:p>
            <a:pPr>
              <a:defRPr/>
            </a:pPr>
            <a:fld id="{7B9C1F9B-20E3-47C2-B4C1-CC4CE6E84B5A}"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82328" y="457200"/>
            <a:ext cx="3194943"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211340" y="987426"/>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43D998E4-84EF-42F0-9334-DBF9CF78B32B}" type="datetimeFigureOut">
              <a:rPr lang="zh-CN" altLang="en-US"/>
              <a:pPr>
                <a:defRPr/>
              </a:pPr>
              <a:t>2015/3/29</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F9EEB2D-3000-4F56-A344-CF586F8BF23E}"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81038" y="365125"/>
            <a:ext cx="8543925"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81038" y="1825625"/>
            <a:ext cx="8543925"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81038" y="6356350"/>
            <a:ext cx="222885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A6BBBE46-2B9A-4421-9B7E-533AE53DB055}" type="datetimeFigureOut">
              <a:rPr lang="zh-CN" altLang="en-US"/>
              <a:pPr>
                <a:defRPr/>
              </a:pPr>
              <a:t>2015/3/29</a:t>
            </a:fld>
            <a:endParaRPr lang="zh-CN" altLang="en-US"/>
          </a:p>
        </p:txBody>
      </p:sp>
      <p:sp>
        <p:nvSpPr>
          <p:cNvPr id="5" name="页脚占位符 4"/>
          <p:cNvSpPr>
            <a:spLocks noGrp="1"/>
          </p:cNvSpPr>
          <p:nvPr>
            <p:ph type="ftr" sz="quarter" idx="3"/>
          </p:nvPr>
        </p:nvSpPr>
        <p:spPr>
          <a:xfrm>
            <a:off x="3281363" y="6356350"/>
            <a:ext cx="3343275"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996113" y="6356350"/>
            <a:ext cx="222885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A5F114A5-173A-46E9-B5F6-EA7A25A95D0F}"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7" r:id="rId7"/>
    <p:sldLayoutId id="2147483688" r:id="rId8"/>
    <p:sldLayoutId id="2147483683" r:id="rId9"/>
    <p:sldLayoutId id="2147483684" r:id="rId10"/>
    <p:sldLayoutId id="2147483685" r:id="rId11"/>
    <p:sldLayoutId id="2147483686" r:id="rId12"/>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charset="0"/>
          <a:ea typeface="宋体" pitchFamily="2" charset="-122"/>
        </a:defRPr>
      </a:lvl5pPr>
      <a:lvl6pPr marL="457200" algn="l" rtl="0" fontAlgn="base">
        <a:lnSpc>
          <a:spcPct val="90000"/>
        </a:lnSpc>
        <a:spcBef>
          <a:spcPct val="0"/>
        </a:spcBef>
        <a:spcAft>
          <a:spcPct val="0"/>
        </a:spcAft>
        <a:defRPr sz="4400">
          <a:solidFill>
            <a:schemeClr val="tx1"/>
          </a:solidFill>
          <a:latin typeface="Calibri Light"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5D8DE"/>
        </a:solidFill>
        <a:effectLst/>
      </p:bgPr>
    </p:bg>
    <p:spTree>
      <p:nvGrpSpPr>
        <p:cNvPr id="1" name=""/>
        <p:cNvGrpSpPr/>
        <p:nvPr/>
      </p:nvGrpSpPr>
      <p:grpSpPr>
        <a:xfrm>
          <a:off x="0" y="0"/>
          <a:ext cx="0" cy="0"/>
          <a:chOff x="0" y="0"/>
          <a:chExt cx="0" cy="0"/>
        </a:xfrm>
      </p:grpSpPr>
      <p:grpSp>
        <p:nvGrpSpPr>
          <p:cNvPr id="4098" name="组合 37"/>
          <p:cNvGrpSpPr>
            <a:grpSpLocks/>
          </p:cNvGrpSpPr>
          <p:nvPr/>
        </p:nvGrpSpPr>
        <p:grpSpPr bwMode="auto">
          <a:xfrm>
            <a:off x="760413" y="1681163"/>
            <a:ext cx="4348162" cy="5176837"/>
            <a:chOff x="3470275" y="1046163"/>
            <a:chExt cx="4783138" cy="4778375"/>
          </a:xfrm>
        </p:grpSpPr>
        <p:sp>
          <p:nvSpPr>
            <p:cNvPr id="4104" name="AutoShape 3"/>
            <p:cNvSpPr>
              <a:spLocks noChangeAspect="1" noChangeArrowheads="1" noTextEdit="1"/>
            </p:cNvSpPr>
            <p:nvPr/>
          </p:nvSpPr>
          <p:spPr bwMode="auto">
            <a:xfrm>
              <a:off x="3479800" y="1055688"/>
              <a:ext cx="4764088" cy="4764087"/>
            </a:xfrm>
            <a:prstGeom prst="rect">
              <a:avLst/>
            </a:prstGeom>
            <a:noFill/>
            <a:ln w="9525">
              <a:noFill/>
              <a:miter lim="800000"/>
              <a:headEnd/>
              <a:tailEnd/>
            </a:ln>
          </p:spPr>
          <p:txBody>
            <a:bodyPr/>
            <a:lstStyle/>
            <a:p>
              <a:endParaRPr lang="zh-CN" altLang="en-US"/>
            </a:p>
          </p:txBody>
        </p:sp>
        <p:sp>
          <p:nvSpPr>
            <p:cNvPr id="4105" name="Freeform 5"/>
            <p:cNvSpPr>
              <a:spLocks/>
            </p:cNvSpPr>
            <p:nvPr/>
          </p:nvSpPr>
          <p:spPr bwMode="auto">
            <a:xfrm>
              <a:off x="3921125" y="1631950"/>
              <a:ext cx="3881438" cy="4192587"/>
            </a:xfrm>
            <a:custGeom>
              <a:avLst/>
              <a:gdLst>
                <a:gd name="T0" fmla="*/ 2147483647 w 2445"/>
                <a:gd name="T1" fmla="*/ 0 h 2641"/>
                <a:gd name="T2" fmla="*/ 0 w 2445"/>
                <a:gd name="T3" fmla="*/ 2147483647 h 2641"/>
                <a:gd name="T4" fmla="*/ 0 w 2445"/>
                <a:gd name="T5" fmla="*/ 2147483647 h 2641"/>
                <a:gd name="T6" fmla="*/ 2147483647 w 2445"/>
                <a:gd name="T7" fmla="*/ 2147483647 h 2641"/>
                <a:gd name="T8" fmla="*/ 2147483647 w 2445"/>
                <a:gd name="T9" fmla="*/ 2147483647 h 2641"/>
                <a:gd name="T10" fmla="*/ 2147483647 w 2445"/>
                <a:gd name="T11" fmla="*/ 0 h 2641"/>
                <a:gd name="T12" fmla="*/ 0 60000 65536"/>
                <a:gd name="T13" fmla="*/ 0 60000 65536"/>
                <a:gd name="T14" fmla="*/ 0 60000 65536"/>
                <a:gd name="T15" fmla="*/ 0 60000 65536"/>
                <a:gd name="T16" fmla="*/ 0 60000 65536"/>
                <a:gd name="T17" fmla="*/ 0 60000 65536"/>
                <a:gd name="T18" fmla="*/ 0 w 2445"/>
                <a:gd name="T19" fmla="*/ 0 h 2641"/>
                <a:gd name="T20" fmla="*/ 2445 w 2445"/>
                <a:gd name="T21" fmla="*/ 2641 h 2641"/>
              </a:gdLst>
              <a:ahLst/>
              <a:cxnLst>
                <a:cxn ang="T12">
                  <a:pos x="T0" y="T1"/>
                </a:cxn>
                <a:cxn ang="T13">
                  <a:pos x="T2" y="T3"/>
                </a:cxn>
                <a:cxn ang="T14">
                  <a:pos x="T4" y="T5"/>
                </a:cxn>
                <a:cxn ang="T15">
                  <a:pos x="T6" y="T7"/>
                </a:cxn>
                <a:cxn ang="T16">
                  <a:pos x="T8" y="T9"/>
                </a:cxn>
                <a:cxn ang="T17">
                  <a:pos x="T10" y="T11"/>
                </a:cxn>
              </a:cxnLst>
              <a:rect l="T18" t="T19" r="T20" b="T21"/>
              <a:pathLst>
                <a:path w="2445" h="2641">
                  <a:moveTo>
                    <a:pt x="1176" y="0"/>
                  </a:moveTo>
                  <a:lnTo>
                    <a:pt x="0" y="1175"/>
                  </a:lnTo>
                  <a:lnTo>
                    <a:pt x="0" y="2641"/>
                  </a:lnTo>
                  <a:lnTo>
                    <a:pt x="2445" y="2641"/>
                  </a:lnTo>
                  <a:lnTo>
                    <a:pt x="2445" y="1269"/>
                  </a:lnTo>
                  <a:lnTo>
                    <a:pt x="1176" y="0"/>
                  </a:lnTo>
                  <a:close/>
                </a:path>
              </a:pathLst>
            </a:custGeom>
            <a:solidFill>
              <a:srgbClr val="EAEAEA"/>
            </a:solidFill>
            <a:ln w="9525">
              <a:noFill/>
              <a:miter lim="800000"/>
              <a:headEnd/>
              <a:tailEnd/>
            </a:ln>
          </p:spPr>
          <p:txBody>
            <a:bodyPr/>
            <a:lstStyle/>
            <a:p>
              <a:endParaRPr lang="zh-CN" altLang="en-US">
                <a:latin typeface="Calibri" pitchFamily="34" charset="0"/>
              </a:endParaRPr>
            </a:p>
          </p:txBody>
        </p:sp>
        <p:sp>
          <p:nvSpPr>
            <p:cNvPr id="4106" name="Freeform 6"/>
            <p:cNvSpPr>
              <a:spLocks/>
            </p:cNvSpPr>
            <p:nvPr/>
          </p:nvSpPr>
          <p:spPr bwMode="auto">
            <a:xfrm>
              <a:off x="3921125" y="1631950"/>
              <a:ext cx="3881438" cy="4192587"/>
            </a:xfrm>
            <a:custGeom>
              <a:avLst/>
              <a:gdLst>
                <a:gd name="T0" fmla="*/ 2147483647 w 2445"/>
                <a:gd name="T1" fmla="*/ 0 h 2641"/>
                <a:gd name="T2" fmla="*/ 0 w 2445"/>
                <a:gd name="T3" fmla="*/ 2147483647 h 2641"/>
                <a:gd name="T4" fmla="*/ 0 w 2445"/>
                <a:gd name="T5" fmla="*/ 2147483647 h 2641"/>
                <a:gd name="T6" fmla="*/ 2147483647 w 2445"/>
                <a:gd name="T7" fmla="*/ 2147483647 h 2641"/>
                <a:gd name="T8" fmla="*/ 2147483647 w 2445"/>
                <a:gd name="T9" fmla="*/ 2147483647 h 2641"/>
                <a:gd name="T10" fmla="*/ 2147483647 w 2445"/>
                <a:gd name="T11" fmla="*/ 0 h 2641"/>
                <a:gd name="T12" fmla="*/ 0 60000 65536"/>
                <a:gd name="T13" fmla="*/ 0 60000 65536"/>
                <a:gd name="T14" fmla="*/ 0 60000 65536"/>
                <a:gd name="T15" fmla="*/ 0 60000 65536"/>
                <a:gd name="T16" fmla="*/ 0 60000 65536"/>
                <a:gd name="T17" fmla="*/ 0 60000 65536"/>
                <a:gd name="T18" fmla="*/ 0 w 2445"/>
                <a:gd name="T19" fmla="*/ 0 h 2641"/>
                <a:gd name="T20" fmla="*/ 2445 w 2445"/>
                <a:gd name="T21" fmla="*/ 2641 h 2641"/>
              </a:gdLst>
              <a:ahLst/>
              <a:cxnLst>
                <a:cxn ang="T12">
                  <a:pos x="T0" y="T1"/>
                </a:cxn>
                <a:cxn ang="T13">
                  <a:pos x="T2" y="T3"/>
                </a:cxn>
                <a:cxn ang="T14">
                  <a:pos x="T4" y="T5"/>
                </a:cxn>
                <a:cxn ang="T15">
                  <a:pos x="T6" y="T7"/>
                </a:cxn>
                <a:cxn ang="T16">
                  <a:pos x="T8" y="T9"/>
                </a:cxn>
                <a:cxn ang="T17">
                  <a:pos x="T10" y="T11"/>
                </a:cxn>
              </a:cxnLst>
              <a:rect l="T18" t="T19" r="T20" b="T21"/>
              <a:pathLst>
                <a:path w="2445" h="2641">
                  <a:moveTo>
                    <a:pt x="1176" y="0"/>
                  </a:moveTo>
                  <a:lnTo>
                    <a:pt x="0" y="1175"/>
                  </a:lnTo>
                  <a:lnTo>
                    <a:pt x="0" y="2641"/>
                  </a:lnTo>
                  <a:lnTo>
                    <a:pt x="2445" y="2641"/>
                  </a:lnTo>
                  <a:lnTo>
                    <a:pt x="2445" y="1269"/>
                  </a:lnTo>
                  <a:lnTo>
                    <a:pt x="1176" y="0"/>
                  </a:lnTo>
                </a:path>
              </a:pathLst>
            </a:custGeom>
            <a:noFill/>
            <a:ln w="9525">
              <a:noFill/>
              <a:miter lim="800000"/>
              <a:headEnd/>
              <a:tailEnd/>
            </a:ln>
          </p:spPr>
          <p:txBody>
            <a:bodyPr/>
            <a:lstStyle/>
            <a:p>
              <a:endParaRPr lang="zh-CN" altLang="en-US">
                <a:latin typeface="Calibri" pitchFamily="34" charset="0"/>
              </a:endParaRPr>
            </a:p>
          </p:txBody>
        </p:sp>
        <p:sp>
          <p:nvSpPr>
            <p:cNvPr id="4107" name="Rectangle 7"/>
            <p:cNvSpPr>
              <a:spLocks noChangeArrowheads="1"/>
            </p:cNvSpPr>
            <p:nvPr/>
          </p:nvSpPr>
          <p:spPr bwMode="auto">
            <a:xfrm>
              <a:off x="4665663" y="4181475"/>
              <a:ext cx="1047750" cy="1643062"/>
            </a:xfrm>
            <a:prstGeom prst="rect">
              <a:avLst/>
            </a:prstGeom>
            <a:solidFill>
              <a:srgbClr val="434854"/>
            </a:solidFill>
            <a:ln w="9525">
              <a:noFill/>
              <a:miter lim="800000"/>
              <a:headEnd/>
              <a:tailEnd/>
            </a:ln>
          </p:spPr>
          <p:txBody>
            <a:bodyPr/>
            <a:lstStyle/>
            <a:p>
              <a:endParaRPr lang="zh-CN" altLang="en-US">
                <a:latin typeface="Calibri" pitchFamily="34" charset="0"/>
              </a:endParaRPr>
            </a:p>
          </p:txBody>
        </p:sp>
        <p:sp>
          <p:nvSpPr>
            <p:cNvPr id="4108" name="Rectangle 8"/>
            <p:cNvSpPr>
              <a:spLocks noChangeArrowheads="1"/>
            </p:cNvSpPr>
            <p:nvPr/>
          </p:nvSpPr>
          <p:spPr bwMode="auto">
            <a:xfrm>
              <a:off x="6010275" y="4033838"/>
              <a:ext cx="447675" cy="446087"/>
            </a:xfrm>
            <a:prstGeom prst="rect">
              <a:avLst/>
            </a:prstGeom>
            <a:solidFill>
              <a:srgbClr val="469FCC"/>
            </a:solidFill>
            <a:ln w="9525">
              <a:noFill/>
              <a:miter lim="800000"/>
              <a:headEnd/>
              <a:tailEnd/>
            </a:ln>
          </p:spPr>
          <p:txBody>
            <a:bodyPr/>
            <a:lstStyle/>
            <a:p>
              <a:endParaRPr lang="zh-CN" altLang="en-US">
                <a:latin typeface="Calibri" pitchFamily="34" charset="0"/>
              </a:endParaRPr>
            </a:p>
          </p:txBody>
        </p:sp>
        <p:sp>
          <p:nvSpPr>
            <p:cNvPr id="4109" name="Rectangle 9"/>
            <p:cNvSpPr>
              <a:spLocks noChangeArrowheads="1"/>
            </p:cNvSpPr>
            <p:nvPr/>
          </p:nvSpPr>
          <p:spPr bwMode="auto">
            <a:xfrm>
              <a:off x="6010275" y="4033838"/>
              <a:ext cx="447675" cy="446087"/>
            </a:xfrm>
            <a:prstGeom prst="rect">
              <a:avLst/>
            </a:prstGeom>
            <a:noFill/>
            <a:ln w="9525">
              <a:noFill/>
              <a:miter lim="800000"/>
              <a:headEnd/>
              <a:tailEnd/>
            </a:ln>
          </p:spPr>
          <p:txBody>
            <a:bodyPr/>
            <a:lstStyle/>
            <a:p>
              <a:endParaRPr lang="zh-CN" altLang="en-US">
                <a:latin typeface="Calibri" pitchFamily="34" charset="0"/>
              </a:endParaRPr>
            </a:p>
          </p:txBody>
        </p:sp>
        <p:sp>
          <p:nvSpPr>
            <p:cNvPr id="4110" name="Rectangle 10"/>
            <p:cNvSpPr>
              <a:spLocks noChangeArrowheads="1"/>
            </p:cNvSpPr>
            <p:nvPr/>
          </p:nvSpPr>
          <p:spPr bwMode="auto">
            <a:xfrm>
              <a:off x="6605588" y="4033838"/>
              <a:ext cx="447675" cy="446087"/>
            </a:xfrm>
            <a:prstGeom prst="rect">
              <a:avLst/>
            </a:prstGeom>
            <a:solidFill>
              <a:srgbClr val="469FCC"/>
            </a:solidFill>
            <a:ln w="9525">
              <a:noFill/>
              <a:miter lim="800000"/>
              <a:headEnd/>
              <a:tailEnd/>
            </a:ln>
          </p:spPr>
          <p:txBody>
            <a:bodyPr/>
            <a:lstStyle/>
            <a:p>
              <a:endParaRPr lang="zh-CN" altLang="en-US">
                <a:latin typeface="Calibri" pitchFamily="34" charset="0"/>
              </a:endParaRPr>
            </a:p>
          </p:txBody>
        </p:sp>
        <p:sp>
          <p:nvSpPr>
            <p:cNvPr id="4111" name="Rectangle 11"/>
            <p:cNvSpPr>
              <a:spLocks noChangeArrowheads="1"/>
            </p:cNvSpPr>
            <p:nvPr/>
          </p:nvSpPr>
          <p:spPr bwMode="auto">
            <a:xfrm>
              <a:off x="6605588" y="4033838"/>
              <a:ext cx="447675" cy="446087"/>
            </a:xfrm>
            <a:prstGeom prst="rect">
              <a:avLst/>
            </a:prstGeom>
            <a:noFill/>
            <a:ln w="9525">
              <a:noFill/>
              <a:miter lim="800000"/>
              <a:headEnd/>
              <a:tailEnd/>
            </a:ln>
          </p:spPr>
          <p:txBody>
            <a:bodyPr/>
            <a:lstStyle/>
            <a:p>
              <a:endParaRPr lang="zh-CN" altLang="en-US">
                <a:latin typeface="Calibri" pitchFamily="34" charset="0"/>
              </a:endParaRPr>
            </a:p>
          </p:txBody>
        </p:sp>
        <p:sp>
          <p:nvSpPr>
            <p:cNvPr id="4112" name="Rectangle 12"/>
            <p:cNvSpPr>
              <a:spLocks noChangeArrowheads="1"/>
            </p:cNvSpPr>
            <p:nvPr/>
          </p:nvSpPr>
          <p:spPr bwMode="auto">
            <a:xfrm>
              <a:off x="6605588" y="3438525"/>
              <a:ext cx="447675" cy="446087"/>
            </a:xfrm>
            <a:prstGeom prst="rect">
              <a:avLst/>
            </a:prstGeom>
            <a:solidFill>
              <a:srgbClr val="469FCC"/>
            </a:solidFill>
            <a:ln w="9525">
              <a:noFill/>
              <a:miter lim="800000"/>
              <a:headEnd/>
              <a:tailEnd/>
            </a:ln>
          </p:spPr>
          <p:txBody>
            <a:bodyPr/>
            <a:lstStyle/>
            <a:p>
              <a:endParaRPr lang="zh-CN" altLang="en-US">
                <a:latin typeface="Calibri" pitchFamily="34" charset="0"/>
              </a:endParaRPr>
            </a:p>
          </p:txBody>
        </p:sp>
        <p:sp>
          <p:nvSpPr>
            <p:cNvPr id="4113" name="Rectangle 13"/>
            <p:cNvSpPr>
              <a:spLocks noChangeArrowheads="1"/>
            </p:cNvSpPr>
            <p:nvPr/>
          </p:nvSpPr>
          <p:spPr bwMode="auto">
            <a:xfrm>
              <a:off x="6605588" y="3438525"/>
              <a:ext cx="447675" cy="446087"/>
            </a:xfrm>
            <a:prstGeom prst="rect">
              <a:avLst/>
            </a:prstGeom>
            <a:noFill/>
            <a:ln w="9525">
              <a:noFill/>
              <a:miter lim="800000"/>
              <a:headEnd/>
              <a:tailEnd/>
            </a:ln>
          </p:spPr>
          <p:txBody>
            <a:bodyPr/>
            <a:lstStyle/>
            <a:p>
              <a:endParaRPr lang="zh-CN" altLang="en-US">
                <a:latin typeface="Calibri" pitchFamily="34" charset="0"/>
              </a:endParaRPr>
            </a:p>
          </p:txBody>
        </p:sp>
        <p:sp>
          <p:nvSpPr>
            <p:cNvPr id="4114" name="Rectangle 14"/>
            <p:cNvSpPr>
              <a:spLocks noChangeArrowheads="1"/>
            </p:cNvSpPr>
            <p:nvPr/>
          </p:nvSpPr>
          <p:spPr bwMode="auto">
            <a:xfrm>
              <a:off x="6010275" y="3438525"/>
              <a:ext cx="447675" cy="446087"/>
            </a:xfrm>
            <a:prstGeom prst="rect">
              <a:avLst/>
            </a:prstGeom>
            <a:solidFill>
              <a:srgbClr val="469FCC"/>
            </a:solidFill>
            <a:ln w="9525">
              <a:noFill/>
              <a:miter lim="800000"/>
              <a:headEnd/>
              <a:tailEnd/>
            </a:ln>
          </p:spPr>
          <p:txBody>
            <a:bodyPr/>
            <a:lstStyle/>
            <a:p>
              <a:endParaRPr lang="zh-CN" altLang="en-US">
                <a:latin typeface="Calibri" pitchFamily="34" charset="0"/>
              </a:endParaRPr>
            </a:p>
          </p:txBody>
        </p:sp>
        <p:sp>
          <p:nvSpPr>
            <p:cNvPr id="4115" name="Rectangle 15"/>
            <p:cNvSpPr>
              <a:spLocks noChangeArrowheads="1"/>
            </p:cNvSpPr>
            <p:nvPr/>
          </p:nvSpPr>
          <p:spPr bwMode="auto">
            <a:xfrm>
              <a:off x="6010275" y="3438525"/>
              <a:ext cx="447675" cy="446087"/>
            </a:xfrm>
            <a:prstGeom prst="rect">
              <a:avLst/>
            </a:prstGeom>
            <a:noFill/>
            <a:ln w="9525">
              <a:noFill/>
              <a:miter lim="800000"/>
              <a:headEnd/>
              <a:tailEnd/>
            </a:ln>
          </p:spPr>
          <p:txBody>
            <a:bodyPr/>
            <a:lstStyle/>
            <a:p>
              <a:endParaRPr lang="zh-CN" altLang="en-US">
                <a:latin typeface="Calibri" pitchFamily="34" charset="0"/>
              </a:endParaRPr>
            </a:p>
          </p:txBody>
        </p:sp>
        <p:sp>
          <p:nvSpPr>
            <p:cNvPr id="4116" name="Rectangle 16"/>
            <p:cNvSpPr>
              <a:spLocks noChangeArrowheads="1"/>
            </p:cNvSpPr>
            <p:nvPr/>
          </p:nvSpPr>
          <p:spPr bwMode="auto">
            <a:xfrm>
              <a:off x="6010275" y="3438525"/>
              <a:ext cx="447675" cy="147637"/>
            </a:xfrm>
            <a:prstGeom prst="rect">
              <a:avLst/>
            </a:prstGeom>
            <a:solidFill>
              <a:srgbClr val="3C87AE"/>
            </a:solidFill>
            <a:ln w="9525">
              <a:noFill/>
              <a:miter lim="800000"/>
              <a:headEnd/>
              <a:tailEnd/>
            </a:ln>
          </p:spPr>
          <p:txBody>
            <a:bodyPr/>
            <a:lstStyle/>
            <a:p>
              <a:endParaRPr lang="zh-CN" altLang="en-US">
                <a:latin typeface="Calibri" pitchFamily="34" charset="0"/>
              </a:endParaRPr>
            </a:p>
          </p:txBody>
        </p:sp>
        <p:sp>
          <p:nvSpPr>
            <p:cNvPr id="4117" name="Rectangle 17"/>
            <p:cNvSpPr>
              <a:spLocks noChangeArrowheads="1"/>
            </p:cNvSpPr>
            <p:nvPr/>
          </p:nvSpPr>
          <p:spPr bwMode="auto">
            <a:xfrm>
              <a:off x="6010275" y="3438525"/>
              <a:ext cx="447675" cy="147637"/>
            </a:xfrm>
            <a:prstGeom prst="rect">
              <a:avLst/>
            </a:prstGeom>
            <a:noFill/>
            <a:ln w="9525">
              <a:noFill/>
              <a:miter lim="800000"/>
              <a:headEnd/>
              <a:tailEnd/>
            </a:ln>
          </p:spPr>
          <p:txBody>
            <a:bodyPr/>
            <a:lstStyle/>
            <a:p>
              <a:endParaRPr lang="zh-CN" altLang="en-US">
                <a:latin typeface="Calibri" pitchFamily="34" charset="0"/>
              </a:endParaRPr>
            </a:p>
          </p:txBody>
        </p:sp>
        <p:sp>
          <p:nvSpPr>
            <p:cNvPr id="4118" name="Rectangle 18"/>
            <p:cNvSpPr>
              <a:spLocks noChangeArrowheads="1"/>
            </p:cNvSpPr>
            <p:nvPr/>
          </p:nvSpPr>
          <p:spPr bwMode="auto">
            <a:xfrm>
              <a:off x="6605588" y="3438525"/>
              <a:ext cx="447675" cy="147637"/>
            </a:xfrm>
            <a:prstGeom prst="rect">
              <a:avLst/>
            </a:prstGeom>
            <a:solidFill>
              <a:srgbClr val="3C87AE"/>
            </a:solidFill>
            <a:ln w="9525">
              <a:noFill/>
              <a:miter lim="800000"/>
              <a:headEnd/>
              <a:tailEnd/>
            </a:ln>
          </p:spPr>
          <p:txBody>
            <a:bodyPr/>
            <a:lstStyle/>
            <a:p>
              <a:endParaRPr lang="zh-CN" altLang="en-US">
                <a:latin typeface="Calibri" pitchFamily="34" charset="0"/>
              </a:endParaRPr>
            </a:p>
          </p:txBody>
        </p:sp>
        <p:sp>
          <p:nvSpPr>
            <p:cNvPr id="4119" name="Rectangle 19"/>
            <p:cNvSpPr>
              <a:spLocks noChangeArrowheads="1"/>
            </p:cNvSpPr>
            <p:nvPr/>
          </p:nvSpPr>
          <p:spPr bwMode="auto">
            <a:xfrm>
              <a:off x="6605588" y="3438525"/>
              <a:ext cx="447675" cy="147637"/>
            </a:xfrm>
            <a:prstGeom prst="rect">
              <a:avLst/>
            </a:prstGeom>
            <a:noFill/>
            <a:ln w="9525">
              <a:noFill/>
              <a:miter lim="800000"/>
              <a:headEnd/>
              <a:tailEnd/>
            </a:ln>
          </p:spPr>
          <p:txBody>
            <a:bodyPr/>
            <a:lstStyle/>
            <a:p>
              <a:endParaRPr lang="zh-CN" altLang="en-US">
                <a:latin typeface="Calibri" pitchFamily="34" charset="0"/>
              </a:endParaRPr>
            </a:p>
          </p:txBody>
        </p:sp>
        <p:sp>
          <p:nvSpPr>
            <p:cNvPr id="4120" name="Rectangle 20"/>
            <p:cNvSpPr>
              <a:spLocks noChangeArrowheads="1"/>
            </p:cNvSpPr>
            <p:nvPr/>
          </p:nvSpPr>
          <p:spPr bwMode="auto">
            <a:xfrm>
              <a:off x="6010275" y="4033838"/>
              <a:ext cx="447675" cy="147637"/>
            </a:xfrm>
            <a:prstGeom prst="rect">
              <a:avLst/>
            </a:prstGeom>
            <a:solidFill>
              <a:srgbClr val="3C87AE"/>
            </a:solidFill>
            <a:ln w="9525">
              <a:noFill/>
              <a:miter lim="800000"/>
              <a:headEnd/>
              <a:tailEnd/>
            </a:ln>
          </p:spPr>
          <p:txBody>
            <a:bodyPr/>
            <a:lstStyle/>
            <a:p>
              <a:endParaRPr lang="zh-CN" altLang="en-US">
                <a:latin typeface="Calibri" pitchFamily="34" charset="0"/>
              </a:endParaRPr>
            </a:p>
          </p:txBody>
        </p:sp>
        <p:sp>
          <p:nvSpPr>
            <p:cNvPr id="4121" name="Rectangle 21"/>
            <p:cNvSpPr>
              <a:spLocks noChangeArrowheads="1"/>
            </p:cNvSpPr>
            <p:nvPr/>
          </p:nvSpPr>
          <p:spPr bwMode="auto">
            <a:xfrm>
              <a:off x="6010275" y="4033838"/>
              <a:ext cx="447675" cy="147637"/>
            </a:xfrm>
            <a:prstGeom prst="rect">
              <a:avLst/>
            </a:prstGeom>
            <a:noFill/>
            <a:ln w="9525">
              <a:noFill/>
              <a:miter lim="800000"/>
              <a:headEnd/>
              <a:tailEnd/>
            </a:ln>
          </p:spPr>
          <p:txBody>
            <a:bodyPr/>
            <a:lstStyle/>
            <a:p>
              <a:endParaRPr lang="zh-CN" altLang="en-US">
                <a:latin typeface="Calibri" pitchFamily="34" charset="0"/>
              </a:endParaRPr>
            </a:p>
          </p:txBody>
        </p:sp>
        <p:sp>
          <p:nvSpPr>
            <p:cNvPr id="4122" name="Rectangle 22"/>
            <p:cNvSpPr>
              <a:spLocks noChangeArrowheads="1"/>
            </p:cNvSpPr>
            <p:nvPr/>
          </p:nvSpPr>
          <p:spPr bwMode="auto">
            <a:xfrm>
              <a:off x="6605588" y="4033838"/>
              <a:ext cx="447675" cy="147637"/>
            </a:xfrm>
            <a:prstGeom prst="rect">
              <a:avLst/>
            </a:prstGeom>
            <a:solidFill>
              <a:srgbClr val="3C87AE"/>
            </a:solidFill>
            <a:ln w="9525">
              <a:noFill/>
              <a:miter lim="800000"/>
              <a:headEnd/>
              <a:tailEnd/>
            </a:ln>
          </p:spPr>
          <p:txBody>
            <a:bodyPr/>
            <a:lstStyle/>
            <a:p>
              <a:endParaRPr lang="zh-CN" altLang="en-US">
                <a:latin typeface="Calibri" pitchFamily="34" charset="0"/>
              </a:endParaRPr>
            </a:p>
          </p:txBody>
        </p:sp>
        <p:sp>
          <p:nvSpPr>
            <p:cNvPr id="4123" name="Rectangle 23"/>
            <p:cNvSpPr>
              <a:spLocks noChangeArrowheads="1"/>
            </p:cNvSpPr>
            <p:nvPr/>
          </p:nvSpPr>
          <p:spPr bwMode="auto">
            <a:xfrm>
              <a:off x="6605588" y="4033838"/>
              <a:ext cx="447675" cy="147637"/>
            </a:xfrm>
            <a:prstGeom prst="rect">
              <a:avLst/>
            </a:prstGeom>
            <a:noFill/>
            <a:ln w="9525">
              <a:noFill/>
              <a:miter lim="800000"/>
              <a:headEnd/>
              <a:tailEnd/>
            </a:ln>
          </p:spPr>
          <p:txBody>
            <a:bodyPr/>
            <a:lstStyle/>
            <a:p>
              <a:endParaRPr lang="zh-CN" altLang="en-US">
                <a:latin typeface="Calibri" pitchFamily="34" charset="0"/>
              </a:endParaRPr>
            </a:p>
          </p:txBody>
        </p:sp>
        <p:sp>
          <p:nvSpPr>
            <p:cNvPr id="4124" name="Freeform 24"/>
            <p:cNvSpPr>
              <a:spLocks/>
            </p:cNvSpPr>
            <p:nvPr/>
          </p:nvSpPr>
          <p:spPr bwMode="auto">
            <a:xfrm>
              <a:off x="3921125" y="1349375"/>
              <a:ext cx="3881438" cy="2535237"/>
            </a:xfrm>
            <a:custGeom>
              <a:avLst/>
              <a:gdLst>
                <a:gd name="T0" fmla="*/ 2147483647 w 2445"/>
                <a:gd name="T1" fmla="*/ 0 h 1597"/>
                <a:gd name="T2" fmla="*/ 0 w 2445"/>
                <a:gd name="T3" fmla="*/ 2147483647 h 1597"/>
                <a:gd name="T4" fmla="*/ 0 w 2445"/>
                <a:gd name="T5" fmla="*/ 2147483647 h 1597"/>
                <a:gd name="T6" fmla="*/ 2147483647 w 2445"/>
                <a:gd name="T7" fmla="*/ 448587785 h 1597"/>
                <a:gd name="T8" fmla="*/ 2147483647 w 2445"/>
                <a:gd name="T9" fmla="*/ 2147483647 h 1597"/>
                <a:gd name="T10" fmla="*/ 2147483647 w 2445"/>
                <a:gd name="T11" fmla="*/ 2147483647 h 1597"/>
                <a:gd name="T12" fmla="*/ 2147483647 w 2445"/>
                <a:gd name="T13" fmla="*/ 2147483647 h 1597"/>
                <a:gd name="T14" fmla="*/ 2147483647 w 2445"/>
                <a:gd name="T15" fmla="*/ 0 h 1597"/>
                <a:gd name="T16" fmla="*/ 0 60000 65536"/>
                <a:gd name="T17" fmla="*/ 0 60000 65536"/>
                <a:gd name="T18" fmla="*/ 0 60000 65536"/>
                <a:gd name="T19" fmla="*/ 0 60000 65536"/>
                <a:gd name="T20" fmla="*/ 0 60000 65536"/>
                <a:gd name="T21" fmla="*/ 0 60000 65536"/>
                <a:gd name="T22" fmla="*/ 0 60000 65536"/>
                <a:gd name="T23" fmla="*/ 0 60000 65536"/>
                <a:gd name="T24" fmla="*/ 0 w 2445"/>
                <a:gd name="T25" fmla="*/ 0 h 1597"/>
                <a:gd name="T26" fmla="*/ 2445 w 2445"/>
                <a:gd name="T27" fmla="*/ 1597 h 159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45" h="1597">
                  <a:moveTo>
                    <a:pt x="1176" y="0"/>
                  </a:moveTo>
                  <a:lnTo>
                    <a:pt x="0" y="1222"/>
                  </a:lnTo>
                  <a:lnTo>
                    <a:pt x="0" y="1353"/>
                  </a:lnTo>
                  <a:lnTo>
                    <a:pt x="1176" y="178"/>
                  </a:lnTo>
                  <a:lnTo>
                    <a:pt x="2445" y="1447"/>
                  </a:lnTo>
                  <a:lnTo>
                    <a:pt x="2445" y="1597"/>
                  </a:lnTo>
                  <a:lnTo>
                    <a:pt x="2445" y="1316"/>
                  </a:lnTo>
                  <a:lnTo>
                    <a:pt x="1176" y="0"/>
                  </a:lnTo>
                  <a:close/>
                </a:path>
              </a:pathLst>
            </a:custGeom>
            <a:solidFill>
              <a:srgbClr val="E5E5E5"/>
            </a:solidFill>
            <a:ln w="9525">
              <a:noFill/>
              <a:miter lim="800000"/>
              <a:headEnd/>
              <a:tailEnd/>
            </a:ln>
          </p:spPr>
          <p:txBody>
            <a:bodyPr/>
            <a:lstStyle/>
            <a:p>
              <a:endParaRPr lang="zh-CN" altLang="en-US">
                <a:latin typeface="Calibri" pitchFamily="34" charset="0"/>
              </a:endParaRPr>
            </a:p>
          </p:txBody>
        </p:sp>
        <p:sp>
          <p:nvSpPr>
            <p:cNvPr id="4125" name="Freeform 25"/>
            <p:cNvSpPr>
              <a:spLocks/>
            </p:cNvSpPr>
            <p:nvPr/>
          </p:nvSpPr>
          <p:spPr bwMode="auto">
            <a:xfrm>
              <a:off x="3921125" y="1349375"/>
              <a:ext cx="3881438" cy="2535237"/>
            </a:xfrm>
            <a:custGeom>
              <a:avLst/>
              <a:gdLst>
                <a:gd name="T0" fmla="*/ 2147483647 w 2445"/>
                <a:gd name="T1" fmla="*/ 0 h 1597"/>
                <a:gd name="T2" fmla="*/ 0 w 2445"/>
                <a:gd name="T3" fmla="*/ 2147483647 h 1597"/>
                <a:gd name="T4" fmla="*/ 0 w 2445"/>
                <a:gd name="T5" fmla="*/ 2147483647 h 1597"/>
                <a:gd name="T6" fmla="*/ 2147483647 w 2445"/>
                <a:gd name="T7" fmla="*/ 448587785 h 1597"/>
                <a:gd name="T8" fmla="*/ 2147483647 w 2445"/>
                <a:gd name="T9" fmla="*/ 2147483647 h 1597"/>
                <a:gd name="T10" fmla="*/ 2147483647 w 2445"/>
                <a:gd name="T11" fmla="*/ 2147483647 h 1597"/>
                <a:gd name="T12" fmla="*/ 2147483647 w 2445"/>
                <a:gd name="T13" fmla="*/ 2147483647 h 1597"/>
                <a:gd name="T14" fmla="*/ 2147483647 w 2445"/>
                <a:gd name="T15" fmla="*/ 0 h 1597"/>
                <a:gd name="T16" fmla="*/ 0 60000 65536"/>
                <a:gd name="T17" fmla="*/ 0 60000 65536"/>
                <a:gd name="T18" fmla="*/ 0 60000 65536"/>
                <a:gd name="T19" fmla="*/ 0 60000 65536"/>
                <a:gd name="T20" fmla="*/ 0 60000 65536"/>
                <a:gd name="T21" fmla="*/ 0 60000 65536"/>
                <a:gd name="T22" fmla="*/ 0 60000 65536"/>
                <a:gd name="T23" fmla="*/ 0 60000 65536"/>
                <a:gd name="T24" fmla="*/ 0 w 2445"/>
                <a:gd name="T25" fmla="*/ 0 h 1597"/>
                <a:gd name="T26" fmla="*/ 2445 w 2445"/>
                <a:gd name="T27" fmla="*/ 1597 h 159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45" h="1597">
                  <a:moveTo>
                    <a:pt x="1176" y="0"/>
                  </a:moveTo>
                  <a:lnTo>
                    <a:pt x="0" y="1222"/>
                  </a:lnTo>
                  <a:lnTo>
                    <a:pt x="0" y="1353"/>
                  </a:lnTo>
                  <a:lnTo>
                    <a:pt x="1176" y="178"/>
                  </a:lnTo>
                  <a:lnTo>
                    <a:pt x="2445" y="1447"/>
                  </a:lnTo>
                  <a:lnTo>
                    <a:pt x="2445" y="1597"/>
                  </a:lnTo>
                  <a:lnTo>
                    <a:pt x="2445" y="1316"/>
                  </a:lnTo>
                  <a:lnTo>
                    <a:pt x="1176" y="0"/>
                  </a:lnTo>
                </a:path>
              </a:pathLst>
            </a:custGeom>
            <a:noFill/>
            <a:ln w="9525">
              <a:noFill/>
              <a:miter lim="800000"/>
              <a:headEnd/>
              <a:tailEnd/>
            </a:ln>
          </p:spPr>
          <p:txBody>
            <a:bodyPr/>
            <a:lstStyle/>
            <a:p>
              <a:endParaRPr lang="zh-CN" altLang="en-US">
                <a:latin typeface="Calibri" pitchFamily="34" charset="0"/>
              </a:endParaRPr>
            </a:p>
          </p:txBody>
        </p:sp>
        <p:sp>
          <p:nvSpPr>
            <p:cNvPr id="4126" name="Freeform 26"/>
            <p:cNvSpPr>
              <a:spLocks/>
            </p:cNvSpPr>
            <p:nvPr/>
          </p:nvSpPr>
          <p:spPr bwMode="auto">
            <a:xfrm>
              <a:off x="3921125" y="1631950"/>
              <a:ext cx="3881438" cy="2252662"/>
            </a:xfrm>
            <a:custGeom>
              <a:avLst/>
              <a:gdLst>
                <a:gd name="T0" fmla="*/ 2147483647 w 2445"/>
                <a:gd name="T1" fmla="*/ 0 h 1419"/>
                <a:gd name="T2" fmla="*/ 0 w 2445"/>
                <a:gd name="T3" fmla="*/ 2147483647 h 1419"/>
                <a:gd name="T4" fmla="*/ 0 w 2445"/>
                <a:gd name="T5" fmla="*/ 2147483647 h 1419"/>
                <a:gd name="T6" fmla="*/ 2147483647 w 2445"/>
                <a:gd name="T7" fmla="*/ 378023323 h 1419"/>
                <a:gd name="T8" fmla="*/ 2147483647 w 2445"/>
                <a:gd name="T9" fmla="*/ 2147483647 h 1419"/>
                <a:gd name="T10" fmla="*/ 2147483647 w 2445"/>
                <a:gd name="T11" fmla="*/ 2147483647 h 1419"/>
                <a:gd name="T12" fmla="*/ 2147483647 w 2445"/>
                <a:gd name="T13" fmla="*/ 0 h 1419"/>
                <a:gd name="T14" fmla="*/ 0 60000 65536"/>
                <a:gd name="T15" fmla="*/ 0 60000 65536"/>
                <a:gd name="T16" fmla="*/ 0 60000 65536"/>
                <a:gd name="T17" fmla="*/ 0 60000 65536"/>
                <a:gd name="T18" fmla="*/ 0 60000 65536"/>
                <a:gd name="T19" fmla="*/ 0 60000 65536"/>
                <a:gd name="T20" fmla="*/ 0 60000 65536"/>
                <a:gd name="T21" fmla="*/ 0 w 2445"/>
                <a:gd name="T22" fmla="*/ 0 h 1419"/>
                <a:gd name="T23" fmla="*/ 2445 w 2445"/>
                <a:gd name="T24" fmla="*/ 1419 h 14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45" h="1419">
                  <a:moveTo>
                    <a:pt x="1176" y="0"/>
                  </a:moveTo>
                  <a:lnTo>
                    <a:pt x="0" y="1175"/>
                  </a:lnTo>
                  <a:lnTo>
                    <a:pt x="0" y="1325"/>
                  </a:lnTo>
                  <a:lnTo>
                    <a:pt x="1176" y="150"/>
                  </a:lnTo>
                  <a:lnTo>
                    <a:pt x="2445" y="1419"/>
                  </a:lnTo>
                  <a:lnTo>
                    <a:pt x="2445" y="1269"/>
                  </a:lnTo>
                  <a:lnTo>
                    <a:pt x="1176" y="0"/>
                  </a:lnTo>
                  <a:close/>
                </a:path>
              </a:pathLst>
            </a:custGeom>
            <a:solidFill>
              <a:srgbClr val="D2D2D2"/>
            </a:solidFill>
            <a:ln w="9525">
              <a:noFill/>
              <a:miter lim="800000"/>
              <a:headEnd/>
              <a:tailEnd/>
            </a:ln>
          </p:spPr>
          <p:txBody>
            <a:bodyPr/>
            <a:lstStyle/>
            <a:p>
              <a:endParaRPr lang="zh-CN" altLang="en-US">
                <a:latin typeface="Calibri" pitchFamily="34" charset="0"/>
              </a:endParaRPr>
            </a:p>
          </p:txBody>
        </p:sp>
        <p:sp>
          <p:nvSpPr>
            <p:cNvPr id="4127" name="Freeform 27"/>
            <p:cNvSpPr>
              <a:spLocks/>
            </p:cNvSpPr>
            <p:nvPr/>
          </p:nvSpPr>
          <p:spPr bwMode="auto">
            <a:xfrm>
              <a:off x="3921125" y="1631950"/>
              <a:ext cx="3881438" cy="2252662"/>
            </a:xfrm>
            <a:custGeom>
              <a:avLst/>
              <a:gdLst>
                <a:gd name="T0" fmla="*/ 2147483647 w 2445"/>
                <a:gd name="T1" fmla="*/ 0 h 1419"/>
                <a:gd name="T2" fmla="*/ 0 w 2445"/>
                <a:gd name="T3" fmla="*/ 2147483647 h 1419"/>
                <a:gd name="T4" fmla="*/ 0 w 2445"/>
                <a:gd name="T5" fmla="*/ 2147483647 h 1419"/>
                <a:gd name="T6" fmla="*/ 2147483647 w 2445"/>
                <a:gd name="T7" fmla="*/ 378023323 h 1419"/>
                <a:gd name="T8" fmla="*/ 2147483647 w 2445"/>
                <a:gd name="T9" fmla="*/ 2147483647 h 1419"/>
                <a:gd name="T10" fmla="*/ 2147483647 w 2445"/>
                <a:gd name="T11" fmla="*/ 2147483647 h 1419"/>
                <a:gd name="T12" fmla="*/ 2147483647 w 2445"/>
                <a:gd name="T13" fmla="*/ 0 h 1419"/>
                <a:gd name="T14" fmla="*/ 0 60000 65536"/>
                <a:gd name="T15" fmla="*/ 0 60000 65536"/>
                <a:gd name="T16" fmla="*/ 0 60000 65536"/>
                <a:gd name="T17" fmla="*/ 0 60000 65536"/>
                <a:gd name="T18" fmla="*/ 0 60000 65536"/>
                <a:gd name="T19" fmla="*/ 0 60000 65536"/>
                <a:gd name="T20" fmla="*/ 0 60000 65536"/>
                <a:gd name="T21" fmla="*/ 0 w 2445"/>
                <a:gd name="T22" fmla="*/ 0 h 1419"/>
                <a:gd name="T23" fmla="*/ 2445 w 2445"/>
                <a:gd name="T24" fmla="*/ 1419 h 14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45" h="1419">
                  <a:moveTo>
                    <a:pt x="1176" y="0"/>
                  </a:moveTo>
                  <a:lnTo>
                    <a:pt x="0" y="1175"/>
                  </a:lnTo>
                  <a:lnTo>
                    <a:pt x="0" y="1325"/>
                  </a:lnTo>
                  <a:lnTo>
                    <a:pt x="1176" y="150"/>
                  </a:lnTo>
                  <a:lnTo>
                    <a:pt x="2445" y="1419"/>
                  </a:lnTo>
                  <a:lnTo>
                    <a:pt x="2445" y="1269"/>
                  </a:lnTo>
                  <a:lnTo>
                    <a:pt x="1176" y="0"/>
                  </a:lnTo>
                </a:path>
              </a:pathLst>
            </a:custGeom>
            <a:noFill/>
            <a:ln w="9525">
              <a:noFill/>
              <a:miter lim="800000"/>
              <a:headEnd/>
              <a:tailEnd/>
            </a:ln>
          </p:spPr>
          <p:txBody>
            <a:bodyPr/>
            <a:lstStyle/>
            <a:p>
              <a:endParaRPr lang="zh-CN" altLang="en-US">
                <a:latin typeface="Calibri" pitchFamily="34" charset="0"/>
              </a:endParaRPr>
            </a:p>
          </p:txBody>
        </p:sp>
        <p:sp>
          <p:nvSpPr>
            <p:cNvPr id="4128" name="Freeform 28"/>
            <p:cNvSpPr>
              <a:spLocks/>
            </p:cNvSpPr>
            <p:nvPr/>
          </p:nvSpPr>
          <p:spPr bwMode="auto">
            <a:xfrm>
              <a:off x="3470275" y="1046163"/>
              <a:ext cx="4783138" cy="2733675"/>
            </a:xfrm>
            <a:custGeom>
              <a:avLst/>
              <a:gdLst>
                <a:gd name="T0" fmla="*/ 2147483647 w 964"/>
                <a:gd name="T1" fmla="*/ 2147483647 h 551"/>
                <a:gd name="T2" fmla="*/ 2147483647 w 964"/>
                <a:gd name="T3" fmla="*/ 812278484 h 551"/>
                <a:gd name="T4" fmla="*/ 2147483647 w 964"/>
                <a:gd name="T5" fmla="*/ 295375763 h 551"/>
                <a:gd name="T6" fmla="*/ 2147483647 w 964"/>
                <a:gd name="T7" fmla="*/ 295375763 h 551"/>
                <a:gd name="T8" fmla="*/ 2147483647 w 964"/>
                <a:gd name="T9" fmla="*/ 812278484 h 551"/>
                <a:gd name="T10" fmla="*/ 295428239 w 964"/>
                <a:gd name="T11" fmla="*/ 2147483647 h 551"/>
                <a:gd name="T12" fmla="*/ 295428239 w 964"/>
                <a:gd name="T13" fmla="*/ 2147483647 h 551"/>
                <a:gd name="T14" fmla="*/ 812428994 w 964"/>
                <a:gd name="T15" fmla="*/ 2147483647 h 551"/>
                <a:gd name="T16" fmla="*/ 1846430350 w 964"/>
                <a:gd name="T17" fmla="*/ 2147483647 h 551"/>
                <a:gd name="T18" fmla="*/ 2147483647 w 964"/>
                <a:gd name="T19" fmla="*/ 2147483647 h 551"/>
                <a:gd name="T20" fmla="*/ 2147483647 w 964"/>
                <a:gd name="T21" fmla="*/ 2147483647 h 551"/>
                <a:gd name="T22" fmla="*/ 2147483647 w 964"/>
                <a:gd name="T23" fmla="*/ 2147483647 h 551"/>
                <a:gd name="T24" fmla="*/ 2147483647 w 964"/>
                <a:gd name="T25" fmla="*/ 2147483647 h 551"/>
                <a:gd name="T26" fmla="*/ 2147483647 w 964"/>
                <a:gd name="T27" fmla="*/ 2147483647 h 55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64"/>
                <a:gd name="T43" fmla="*/ 0 h 551"/>
                <a:gd name="T44" fmla="*/ 964 w 964"/>
                <a:gd name="T45" fmla="*/ 551 h 55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64" h="551">
                  <a:moveTo>
                    <a:pt x="952" y="476"/>
                  </a:moveTo>
                  <a:cubicBezTo>
                    <a:pt x="509" y="33"/>
                    <a:pt x="509" y="33"/>
                    <a:pt x="509" y="33"/>
                  </a:cubicBezTo>
                  <a:cubicBezTo>
                    <a:pt x="488" y="12"/>
                    <a:pt x="488" y="12"/>
                    <a:pt x="488" y="12"/>
                  </a:cubicBezTo>
                  <a:cubicBezTo>
                    <a:pt x="476" y="0"/>
                    <a:pt x="457" y="0"/>
                    <a:pt x="446" y="12"/>
                  </a:cubicBezTo>
                  <a:cubicBezTo>
                    <a:pt x="424" y="33"/>
                    <a:pt x="424" y="33"/>
                    <a:pt x="424" y="33"/>
                  </a:cubicBezTo>
                  <a:cubicBezTo>
                    <a:pt x="12" y="446"/>
                    <a:pt x="12" y="446"/>
                    <a:pt x="12" y="446"/>
                  </a:cubicBezTo>
                  <a:cubicBezTo>
                    <a:pt x="0" y="457"/>
                    <a:pt x="0" y="476"/>
                    <a:pt x="12" y="488"/>
                  </a:cubicBezTo>
                  <a:cubicBezTo>
                    <a:pt x="33" y="509"/>
                    <a:pt x="33" y="509"/>
                    <a:pt x="33" y="509"/>
                  </a:cubicBezTo>
                  <a:cubicBezTo>
                    <a:pt x="45" y="521"/>
                    <a:pt x="64" y="521"/>
                    <a:pt x="75" y="509"/>
                  </a:cubicBezTo>
                  <a:cubicBezTo>
                    <a:pt x="467" y="118"/>
                    <a:pt x="467" y="118"/>
                    <a:pt x="467" y="118"/>
                  </a:cubicBezTo>
                  <a:cubicBezTo>
                    <a:pt x="888" y="539"/>
                    <a:pt x="888" y="539"/>
                    <a:pt x="888" y="539"/>
                  </a:cubicBezTo>
                  <a:cubicBezTo>
                    <a:pt x="900" y="551"/>
                    <a:pt x="919" y="551"/>
                    <a:pt x="931" y="539"/>
                  </a:cubicBezTo>
                  <a:cubicBezTo>
                    <a:pt x="952" y="518"/>
                    <a:pt x="952" y="518"/>
                    <a:pt x="952" y="518"/>
                  </a:cubicBezTo>
                  <a:cubicBezTo>
                    <a:pt x="964" y="506"/>
                    <a:pt x="964" y="487"/>
                    <a:pt x="952" y="476"/>
                  </a:cubicBezTo>
                  <a:close/>
                </a:path>
              </a:pathLst>
            </a:custGeom>
            <a:solidFill>
              <a:srgbClr val="EF4D4D"/>
            </a:solidFill>
            <a:ln w="9525">
              <a:noFill/>
              <a:miter lim="800000"/>
              <a:headEnd/>
              <a:tailEnd/>
            </a:ln>
          </p:spPr>
          <p:txBody>
            <a:bodyPr/>
            <a:lstStyle/>
            <a:p>
              <a:endParaRPr lang="zh-CN" altLang="en-US">
                <a:latin typeface="Calibri" pitchFamily="34" charset="0"/>
              </a:endParaRPr>
            </a:p>
          </p:txBody>
        </p:sp>
        <p:sp>
          <p:nvSpPr>
            <p:cNvPr id="4129" name="Freeform 29"/>
            <p:cNvSpPr>
              <a:spLocks/>
            </p:cNvSpPr>
            <p:nvPr/>
          </p:nvSpPr>
          <p:spPr bwMode="auto">
            <a:xfrm>
              <a:off x="3475037" y="4926013"/>
              <a:ext cx="1190625" cy="898525"/>
            </a:xfrm>
            <a:custGeom>
              <a:avLst/>
              <a:gdLst>
                <a:gd name="T0" fmla="*/ 2147483647 w 240"/>
                <a:gd name="T1" fmla="*/ 2147483647 h 181"/>
                <a:gd name="T2" fmla="*/ 2147483647 w 240"/>
                <a:gd name="T3" fmla="*/ 2147483647 h 181"/>
                <a:gd name="T4" fmla="*/ 2147483647 w 240"/>
                <a:gd name="T5" fmla="*/ 0 h 181"/>
                <a:gd name="T6" fmla="*/ 0 w 240"/>
                <a:gd name="T7" fmla="*/ 2147483647 h 181"/>
                <a:gd name="T8" fmla="*/ 418385674 w 240"/>
                <a:gd name="T9" fmla="*/ 2147483647 h 181"/>
                <a:gd name="T10" fmla="*/ 2147483647 w 240"/>
                <a:gd name="T11" fmla="*/ 2147483647 h 181"/>
                <a:gd name="T12" fmla="*/ 0 60000 65536"/>
                <a:gd name="T13" fmla="*/ 0 60000 65536"/>
                <a:gd name="T14" fmla="*/ 0 60000 65536"/>
                <a:gd name="T15" fmla="*/ 0 60000 65536"/>
                <a:gd name="T16" fmla="*/ 0 60000 65536"/>
                <a:gd name="T17" fmla="*/ 0 60000 65536"/>
                <a:gd name="T18" fmla="*/ 0 w 240"/>
                <a:gd name="T19" fmla="*/ 0 h 181"/>
                <a:gd name="T20" fmla="*/ 240 w 240"/>
                <a:gd name="T21" fmla="*/ 181 h 181"/>
              </a:gdLst>
              <a:ahLst/>
              <a:cxnLst>
                <a:cxn ang="T12">
                  <a:pos x="T0" y="T1"/>
                </a:cxn>
                <a:cxn ang="T13">
                  <a:pos x="T2" y="T3"/>
                </a:cxn>
                <a:cxn ang="T14">
                  <a:pos x="T4" y="T5"/>
                </a:cxn>
                <a:cxn ang="T15">
                  <a:pos x="T6" y="T7"/>
                </a:cxn>
                <a:cxn ang="T16">
                  <a:pos x="T8" y="T9"/>
                </a:cxn>
                <a:cxn ang="T17">
                  <a:pos x="T10" y="T11"/>
                </a:cxn>
              </a:cxnLst>
              <a:rect l="T18" t="T19" r="T20" b="T21"/>
              <a:pathLst>
                <a:path w="240" h="181">
                  <a:moveTo>
                    <a:pt x="224" y="181"/>
                  </a:moveTo>
                  <a:cubicBezTo>
                    <a:pt x="234" y="163"/>
                    <a:pt x="240" y="143"/>
                    <a:pt x="240" y="121"/>
                  </a:cubicBezTo>
                  <a:cubicBezTo>
                    <a:pt x="240" y="54"/>
                    <a:pt x="187" y="0"/>
                    <a:pt x="120" y="0"/>
                  </a:cubicBezTo>
                  <a:cubicBezTo>
                    <a:pt x="54" y="0"/>
                    <a:pt x="0" y="54"/>
                    <a:pt x="0" y="121"/>
                  </a:cubicBezTo>
                  <a:cubicBezTo>
                    <a:pt x="0" y="143"/>
                    <a:pt x="6" y="163"/>
                    <a:pt x="17" y="181"/>
                  </a:cubicBezTo>
                  <a:lnTo>
                    <a:pt x="224" y="181"/>
                  </a:lnTo>
                  <a:close/>
                </a:path>
              </a:pathLst>
            </a:custGeom>
            <a:solidFill>
              <a:srgbClr val="3AAD73"/>
            </a:solidFill>
            <a:ln w="9525">
              <a:noFill/>
              <a:miter lim="800000"/>
              <a:headEnd/>
              <a:tailEnd/>
            </a:ln>
          </p:spPr>
          <p:txBody>
            <a:bodyPr/>
            <a:lstStyle/>
            <a:p>
              <a:endParaRPr lang="zh-CN" altLang="en-US">
                <a:latin typeface="Calibri" pitchFamily="34" charset="0"/>
              </a:endParaRPr>
            </a:p>
          </p:txBody>
        </p:sp>
        <p:sp>
          <p:nvSpPr>
            <p:cNvPr id="4130" name="Freeform 30"/>
            <p:cNvSpPr>
              <a:spLocks/>
            </p:cNvSpPr>
            <p:nvPr/>
          </p:nvSpPr>
          <p:spPr bwMode="auto">
            <a:xfrm>
              <a:off x="6457950" y="4926013"/>
              <a:ext cx="1790700" cy="898525"/>
            </a:xfrm>
            <a:custGeom>
              <a:avLst/>
              <a:gdLst>
                <a:gd name="T0" fmla="*/ 2147483647 w 361"/>
                <a:gd name="T1" fmla="*/ 0 h 181"/>
                <a:gd name="T2" fmla="*/ 2147483647 w 361"/>
                <a:gd name="T3" fmla="*/ 1749691310 h 181"/>
                <a:gd name="T4" fmla="*/ 2147483647 w 361"/>
                <a:gd name="T5" fmla="*/ 1503257260 h 181"/>
                <a:gd name="T6" fmla="*/ 0 w 361"/>
                <a:gd name="T7" fmla="*/ 2147483647 h 181"/>
                <a:gd name="T8" fmla="*/ 147631051 w 361"/>
                <a:gd name="T9" fmla="*/ 2147483647 h 181"/>
                <a:gd name="T10" fmla="*/ 2147483647 w 361"/>
                <a:gd name="T11" fmla="*/ 2147483647 h 181"/>
                <a:gd name="T12" fmla="*/ 2147483647 w 361"/>
                <a:gd name="T13" fmla="*/ 2147483647 h 181"/>
                <a:gd name="T14" fmla="*/ 2147483647 w 361"/>
                <a:gd name="T15" fmla="*/ 2147483647 h 181"/>
                <a:gd name="T16" fmla="*/ 2147483647 w 361"/>
                <a:gd name="T17" fmla="*/ 0 h 1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1"/>
                <a:gd name="T28" fmla="*/ 0 h 181"/>
                <a:gd name="T29" fmla="*/ 361 w 361"/>
                <a:gd name="T30" fmla="*/ 181 h 1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1" h="181">
                  <a:moveTo>
                    <a:pt x="240" y="0"/>
                  </a:moveTo>
                  <a:cubicBezTo>
                    <a:pt x="192" y="0"/>
                    <a:pt x="150" y="29"/>
                    <a:pt x="131" y="71"/>
                  </a:cubicBezTo>
                  <a:cubicBezTo>
                    <a:pt x="119" y="64"/>
                    <a:pt x="105" y="61"/>
                    <a:pt x="90" y="61"/>
                  </a:cubicBezTo>
                  <a:cubicBezTo>
                    <a:pt x="40" y="61"/>
                    <a:pt x="0" y="101"/>
                    <a:pt x="0" y="151"/>
                  </a:cubicBezTo>
                  <a:cubicBezTo>
                    <a:pt x="0" y="161"/>
                    <a:pt x="2" y="171"/>
                    <a:pt x="6" y="181"/>
                  </a:cubicBezTo>
                  <a:cubicBezTo>
                    <a:pt x="137" y="181"/>
                    <a:pt x="137" y="181"/>
                    <a:pt x="137" y="181"/>
                  </a:cubicBezTo>
                  <a:cubicBezTo>
                    <a:pt x="344" y="181"/>
                    <a:pt x="344" y="181"/>
                    <a:pt x="344" y="181"/>
                  </a:cubicBezTo>
                  <a:cubicBezTo>
                    <a:pt x="354" y="163"/>
                    <a:pt x="361" y="143"/>
                    <a:pt x="361" y="121"/>
                  </a:cubicBezTo>
                  <a:cubicBezTo>
                    <a:pt x="361" y="54"/>
                    <a:pt x="307" y="0"/>
                    <a:pt x="240" y="0"/>
                  </a:cubicBezTo>
                </a:path>
              </a:pathLst>
            </a:custGeom>
            <a:solidFill>
              <a:srgbClr val="3AAD73"/>
            </a:solidFill>
            <a:ln w="9525">
              <a:noFill/>
              <a:miter lim="800000"/>
              <a:headEnd/>
              <a:tailEnd/>
            </a:ln>
          </p:spPr>
          <p:txBody>
            <a:bodyPr/>
            <a:lstStyle/>
            <a:p>
              <a:endParaRPr lang="zh-CN" altLang="en-US">
                <a:latin typeface="Calibri" pitchFamily="34" charset="0"/>
              </a:endParaRPr>
            </a:p>
          </p:txBody>
        </p:sp>
        <p:sp>
          <p:nvSpPr>
            <p:cNvPr id="4131" name="Freeform 31"/>
            <p:cNvSpPr>
              <a:spLocks/>
            </p:cNvSpPr>
            <p:nvPr/>
          </p:nvSpPr>
          <p:spPr bwMode="auto">
            <a:xfrm>
              <a:off x="6457950" y="5229225"/>
              <a:ext cx="679450" cy="595312"/>
            </a:xfrm>
            <a:custGeom>
              <a:avLst/>
              <a:gdLst>
                <a:gd name="T0" fmla="*/ 2147483647 w 137"/>
                <a:gd name="T1" fmla="*/ 0 h 120"/>
                <a:gd name="T2" fmla="*/ 0 w 137"/>
                <a:gd name="T3" fmla="*/ 2147483647 h 120"/>
                <a:gd name="T4" fmla="*/ 147579489 w 137"/>
                <a:gd name="T5" fmla="*/ 2147483647 h 120"/>
                <a:gd name="T6" fmla="*/ 2147483647 w 137"/>
                <a:gd name="T7" fmla="*/ 2147483647 h 120"/>
                <a:gd name="T8" fmla="*/ 2147483647 w 137"/>
                <a:gd name="T9" fmla="*/ 1476651817 h 120"/>
                <a:gd name="T10" fmla="*/ 2147483647 w 137"/>
                <a:gd name="T11" fmla="*/ 246106957 h 120"/>
                <a:gd name="T12" fmla="*/ 2147483647 w 137"/>
                <a:gd name="T13" fmla="*/ 0 h 120"/>
                <a:gd name="T14" fmla="*/ 0 60000 65536"/>
                <a:gd name="T15" fmla="*/ 0 60000 65536"/>
                <a:gd name="T16" fmla="*/ 0 60000 65536"/>
                <a:gd name="T17" fmla="*/ 0 60000 65536"/>
                <a:gd name="T18" fmla="*/ 0 60000 65536"/>
                <a:gd name="T19" fmla="*/ 0 60000 65536"/>
                <a:gd name="T20" fmla="*/ 0 60000 65536"/>
                <a:gd name="T21" fmla="*/ 0 w 137"/>
                <a:gd name="T22" fmla="*/ 0 h 120"/>
                <a:gd name="T23" fmla="*/ 137 w 137"/>
                <a:gd name="T24" fmla="*/ 120 h 1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7" h="120">
                  <a:moveTo>
                    <a:pt x="90" y="0"/>
                  </a:moveTo>
                  <a:cubicBezTo>
                    <a:pt x="40" y="0"/>
                    <a:pt x="0" y="40"/>
                    <a:pt x="0" y="90"/>
                  </a:cubicBezTo>
                  <a:cubicBezTo>
                    <a:pt x="0" y="100"/>
                    <a:pt x="2" y="110"/>
                    <a:pt x="6" y="120"/>
                  </a:cubicBezTo>
                  <a:cubicBezTo>
                    <a:pt x="137" y="120"/>
                    <a:pt x="137" y="120"/>
                    <a:pt x="137" y="120"/>
                  </a:cubicBezTo>
                  <a:cubicBezTo>
                    <a:pt x="127" y="102"/>
                    <a:pt x="120" y="82"/>
                    <a:pt x="120" y="60"/>
                  </a:cubicBezTo>
                  <a:cubicBezTo>
                    <a:pt x="120" y="42"/>
                    <a:pt x="124" y="25"/>
                    <a:pt x="131" y="10"/>
                  </a:cubicBezTo>
                  <a:cubicBezTo>
                    <a:pt x="119" y="3"/>
                    <a:pt x="105" y="0"/>
                    <a:pt x="90" y="0"/>
                  </a:cubicBezTo>
                </a:path>
              </a:pathLst>
            </a:custGeom>
            <a:solidFill>
              <a:srgbClr val="2E8A5C"/>
            </a:solidFill>
            <a:ln w="9525">
              <a:noFill/>
              <a:miter lim="800000"/>
              <a:headEnd/>
              <a:tailEnd/>
            </a:ln>
          </p:spPr>
          <p:txBody>
            <a:bodyPr/>
            <a:lstStyle/>
            <a:p>
              <a:endParaRPr lang="zh-CN" altLang="en-US">
                <a:latin typeface="Calibri" pitchFamily="34" charset="0"/>
              </a:endParaRPr>
            </a:p>
          </p:txBody>
        </p:sp>
      </p:grpSp>
      <p:sp>
        <p:nvSpPr>
          <p:cNvPr id="4099" name="矩形 38"/>
          <p:cNvSpPr>
            <a:spLocks noChangeArrowheads="1"/>
          </p:cNvSpPr>
          <p:nvPr/>
        </p:nvSpPr>
        <p:spPr bwMode="auto">
          <a:xfrm>
            <a:off x="1684338" y="3538538"/>
            <a:ext cx="2992437" cy="1138237"/>
          </a:xfrm>
          <a:prstGeom prst="rect">
            <a:avLst/>
          </a:prstGeom>
          <a:noFill/>
          <a:ln w="9525">
            <a:noFill/>
            <a:miter lim="800000"/>
            <a:headEnd/>
            <a:tailEnd/>
          </a:ln>
        </p:spPr>
        <p:txBody>
          <a:bodyPr>
            <a:spAutoFit/>
          </a:bodyPr>
          <a:lstStyle/>
          <a:p>
            <a:r>
              <a:rPr lang="zh-CN" altLang="en-US" sz="2000">
                <a:latin typeface="微软雅黑" pitchFamily="34" charset="-122"/>
                <a:ea typeface="微软雅黑" pitchFamily="34" charset="-122"/>
              </a:rPr>
              <a:t>住房公积金怎么用？</a:t>
            </a:r>
          </a:p>
          <a:p>
            <a:endParaRPr lang="zh-CN" altLang="en-US" sz="4800">
              <a:solidFill>
                <a:schemeClr val="bg1"/>
              </a:solidFill>
              <a:latin typeface="微软雅黑" pitchFamily="34" charset="-122"/>
              <a:ea typeface="微软雅黑" pitchFamily="34" charset="-122"/>
            </a:endParaRPr>
          </a:p>
        </p:txBody>
      </p:sp>
      <p:pic>
        <p:nvPicPr>
          <p:cNvPr id="4100" name="图片 48"/>
          <p:cNvPicPr>
            <a:picLocks noChangeAspect="1"/>
          </p:cNvPicPr>
          <p:nvPr/>
        </p:nvPicPr>
        <p:blipFill>
          <a:blip r:embed="rId2" cstate="print"/>
          <a:srcRect/>
          <a:stretch>
            <a:fillRect/>
          </a:stretch>
        </p:blipFill>
        <p:spPr bwMode="auto">
          <a:xfrm>
            <a:off x="254000" y="1514475"/>
            <a:ext cx="2322513" cy="2330450"/>
          </a:xfrm>
          <a:prstGeom prst="rect">
            <a:avLst/>
          </a:prstGeom>
          <a:noFill/>
          <a:ln w="9525">
            <a:noFill/>
            <a:miter lim="800000"/>
            <a:headEnd/>
            <a:tailEnd/>
          </a:ln>
        </p:spPr>
      </p:pic>
      <p:pic>
        <p:nvPicPr>
          <p:cNvPr id="4101" name="图片 50"/>
          <p:cNvPicPr>
            <a:picLocks noChangeAspect="1"/>
          </p:cNvPicPr>
          <p:nvPr/>
        </p:nvPicPr>
        <p:blipFill>
          <a:blip r:embed="rId3" cstate="print"/>
          <a:srcRect/>
          <a:stretch>
            <a:fillRect/>
          </a:stretch>
        </p:blipFill>
        <p:spPr bwMode="auto">
          <a:xfrm>
            <a:off x="1900238" y="3854450"/>
            <a:ext cx="846137" cy="1042988"/>
          </a:xfrm>
          <a:prstGeom prst="rect">
            <a:avLst/>
          </a:prstGeom>
          <a:noFill/>
          <a:ln w="9525">
            <a:noFill/>
            <a:miter lim="800000"/>
            <a:headEnd/>
            <a:tailEnd/>
          </a:ln>
        </p:spPr>
      </p:pic>
      <p:sp>
        <p:nvSpPr>
          <p:cNvPr id="4102" name="TextBox 6"/>
          <p:cNvSpPr txBox="1">
            <a:spLocks noChangeArrowheads="1"/>
          </p:cNvSpPr>
          <p:nvPr/>
        </p:nvSpPr>
        <p:spPr bwMode="auto">
          <a:xfrm>
            <a:off x="5605463" y="1390650"/>
            <a:ext cx="4857750" cy="1215717"/>
          </a:xfrm>
          <a:prstGeom prst="rect">
            <a:avLst/>
          </a:prstGeom>
          <a:noFill/>
          <a:ln w="9525">
            <a:noFill/>
            <a:miter lim="800000"/>
            <a:headEnd/>
            <a:tailEnd/>
          </a:ln>
        </p:spPr>
        <p:txBody>
          <a:bodyPr>
            <a:spAutoFit/>
          </a:bodyPr>
          <a:lstStyle/>
          <a:p>
            <a:r>
              <a:rPr lang="en-US" altLang="zh-CN" sz="3200" dirty="0">
                <a:latin typeface="Calibri" pitchFamily="34" charset="0"/>
              </a:rPr>
              <a:t>POWERPOINT</a:t>
            </a:r>
            <a:r>
              <a:rPr lang="zh-CN" altLang="en-US" sz="2800" dirty="0">
                <a:latin typeface="微软雅黑" pitchFamily="34" charset="-122"/>
                <a:ea typeface="微软雅黑" pitchFamily="34" charset="-122"/>
              </a:rPr>
              <a:t>模板</a:t>
            </a:r>
            <a:endParaRPr lang="en-US" altLang="zh-CN" sz="2800" dirty="0">
              <a:latin typeface="微软雅黑" pitchFamily="34" charset="-122"/>
              <a:ea typeface="微软雅黑" pitchFamily="34" charset="-122"/>
            </a:endParaRPr>
          </a:p>
          <a:p>
            <a:r>
              <a:rPr lang="zh-CN" altLang="en-US" sz="1200" dirty="0">
                <a:latin typeface="微软雅黑" pitchFamily="34" charset="-122"/>
                <a:ea typeface="微软雅黑" pitchFamily="34" charset="-122"/>
              </a:rPr>
              <a:t>                 适用于住房公积金及相关类别演示</a:t>
            </a:r>
          </a:p>
          <a:p>
            <a:r>
              <a:rPr lang="en-US" altLang="zh-CN" sz="1100" dirty="0">
                <a:latin typeface="微软雅黑" pitchFamily="34" charset="-122"/>
                <a:ea typeface="微软雅黑" pitchFamily="34" charset="-122"/>
              </a:rPr>
              <a:t>                                                  </a:t>
            </a:r>
            <a:endParaRPr lang="zh-CN" altLang="en-US" dirty="0">
              <a:latin typeface="Calibri" pitchFamily="34" charset="0"/>
            </a:endParaRPr>
          </a:p>
          <a:p>
            <a:endParaRPr lang="zh-CN" altLang="en-US" dirty="0">
              <a:solidFill>
                <a:srgbClr val="FF0000"/>
              </a:solidFill>
              <a:latin typeface="Calibri" pitchFamily="34" charset="0"/>
            </a:endParaRPr>
          </a:p>
        </p:txBody>
      </p:sp>
      <p:cxnSp>
        <p:nvCxnSpPr>
          <p:cNvPr id="41" name="直接连接符 40"/>
          <p:cNvCxnSpPr/>
          <p:nvPr/>
        </p:nvCxnSpPr>
        <p:spPr>
          <a:xfrm>
            <a:off x="5676900" y="1890713"/>
            <a:ext cx="3000375"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任意多边形 17"/>
          <p:cNvSpPr/>
          <p:nvPr/>
        </p:nvSpPr>
        <p:spPr>
          <a:xfrm flipH="1">
            <a:off x="0" y="515938"/>
            <a:ext cx="1809750" cy="766762"/>
          </a:xfrm>
          <a:custGeom>
            <a:avLst/>
            <a:gdLst>
              <a:gd name="connsiteX0" fmla="*/ 3288891 w 3288891"/>
              <a:gd name="connsiteY0" fmla="*/ 0 h 766917"/>
              <a:gd name="connsiteX1" fmla="*/ 589936 w 3288891"/>
              <a:gd name="connsiteY1" fmla="*/ 0 h 766917"/>
              <a:gd name="connsiteX2" fmla="*/ 486697 w 3288891"/>
              <a:gd name="connsiteY2" fmla="*/ 0 h 766917"/>
              <a:gd name="connsiteX3" fmla="*/ 0 w 3288891"/>
              <a:gd name="connsiteY3" fmla="*/ 0 h 766917"/>
              <a:gd name="connsiteX4" fmla="*/ 383459 w 3288891"/>
              <a:gd name="connsiteY4" fmla="*/ 383459 h 766917"/>
              <a:gd name="connsiteX5" fmla="*/ 0 w 3288891"/>
              <a:gd name="connsiteY5" fmla="*/ 766917 h 766917"/>
              <a:gd name="connsiteX6" fmla="*/ 486697 w 3288891"/>
              <a:gd name="connsiteY6" fmla="*/ 766917 h 766917"/>
              <a:gd name="connsiteX7" fmla="*/ 589936 w 3288891"/>
              <a:gd name="connsiteY7" fmla="*/ 766917 h 766917"/>
              <a:gd name="connsiteX8" fmla="*/ 3288891 w 3288891"/>
              <a:gd name="connsiteY8" fmla="*/ 766917 h 76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88891" h="766917">
                <a:moveTo>
                  <a:pt x="3288891" y="0"/>
                </a:moveTo>
                <a:lnTo>
                  <a:pt x="589936" y="0"/>
                </a:lnTo>
                <a:lnTo>
                  <a:pt x="486697" y="0"/>
                </a:lnTo>
                <a:lnTo>
                  <a:pt x="0" y="0"/>
                </a:lnTo>
                <a:lnTo>
                  <a:pt x="383459" y="383459"/>
                </a:lnTo>
                <a:lnTo>
                  <a:pt x="0" y="766917"/>
                </a:lnTo>
                <a:lnTo>
                  <a:pt x="486697" y="766917"/>
                </a:lnTo>
                <a:lnTo>
                  <a:pt x="589936" y="766917"/>
                </a:lnTo>
                <a:lnTo>
                  <a:pt x="3288891" y="766917"/>
                </a:lnTo>
                <a:close/>
              </a:path>
            </a:pathLst>
          </a:custGeom>
          <a:solidFill>
            <a:srgbClr val="3DADA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3315" name="文本框 18"/>
          <p:cNvSpPr txBox="1">
            <a:spLocks noChangeArrowheads="1"/>
          </p:cNvSpPr>
          <p:nvPr/>
        </p:nvSpPr>
        <p:spPr bwMode="auto">
          <a:xfrm>
            <a:off x="1066800" y="515938"/>
            <a:ext cx="455613" cy="769937"/>
          </a:xfrm>
          <a:prstGeom prst="rect">
            <a:avLst/>
          </a:prstGeom>
          <a:noFill/>
          <a:ln w="9525">
            <a:noFill/>
            <a:miter lim="800000"/>
            <a:headEnd/>
            <a:tailEnd/>
          </a:ln>
        </p:spPr>
        <p:txBody>
          <a:bodyPr>
            <a:spAutoFit/>
          </a:bodyPr>
          <a:lstStyle/>
          <a:p>
            <a:r>
              <a:rPr lang="en-US" altLang="zh-CN" sz="4400">
                <a:solidFill>
                  <a:schemeClr val="bg1"/>
                </a:solidFill>
                <a:latin typeface="Calibri" pitchFamily="34" charset="0"/>
              </a:rPr>
              <a:t>9</a:t>
            </a:r>
            <a:endParaRPr lang="zh-CN" altLang="en-US" sz="4400">
              <a:solidFill>
                <a:schemeClr val="bg1"/>
              </a:solidFill>
              <a:latin typeface="Calibri" pitchFamily="34" charset="0"/>
            </a:endParaRPr>
          </a:p>
        </p:txBody>
      </p:sp>
      <p:sp>
        <p:nvSpPr>
          <p:cNvPr id="13316" name="文本框 5"/>
          <p:cNvSpPr txBox="1">
            <a:spLocks noChangeArrowheads="1"/>
          </p:cNvSpPr>
          <p:nvPr/>
        </p:nvSpPr>
        <p:spPr bwMode="auto">
          <a:xfrm>
            <a:off x="1023938" y="2646363"/>
            <a:ext cx="4376737" cy="1800225"/>
          </a:xfrm>
          <a:prstGeom prst="rect">
            <a:avLst/>
          </a:prstGeom>
          <a:noFill/>
          <a:ln w="9525">
            <a:noFill/>
            <a:miter lim="800000"/>
            <a:headEnd/>
            <a:tailEnd/>
          </a:ln>
        </p:spPr>
        <p:txBody>
          <a:bodyPr>
            <a:spAutoFit/>
          </a:bodyPr>
          <a:lstStyle/>
          <a:p>
            <a:pPr>
              <a:lnSpc>
                <a:spcPct val="150000"/>
              </a:lnSpc>
            </a:pPr>
            <a:r>
              <a:rPr lang="zh-CN" altLang="en-US" sz="2600">
                <a:solidFill>
                  <a:schemeClr val="bg1"/>
                </a:solidFill>
                <a:latin typeface="冬青黑体简体中文 W3"/>
                <a:ea typeface="冬青黑体简体中文 W3"/>
                <a:cs typeface="冬青黑体简体中文 W3"/>
              </a:rPr>
              <a:t>    </a:t>
            </a:r>
            <a:r>
              <a:rPr lang="zh-CN" altLang="en-US" sz="1600">
                <a:solidFill>
                  <a:schemeClr val="bg1"/>
                </a:solidFill>
                <a:latin typeface="微软雅黑" pitchFamily="34" charset="-122"/>
                <a:ea typeface="微软雅黑" pitchFamily="34" charset="-122"/>
              </a:rPr>
              <a:t>家庭成员患重大疾病或重大手术住院治疗的，职工本人及配偶可申请提取公积金，申请日期应在出院之日起一年内，提取金额合计不超过住院费用个人负担部分。</a:t>
            </a:r>
          </a:p>
        </p:txBody>
      </p:sp>
      <p:sp>
        <p:nvSpPr>
          <p:cNvPr id="13317" name="文本框 6"/>
          <p:cNvSpPr txBox="1">
            <a:spLocks noChangeArrowheads="1"/>
          </p:cNvSpPr>
          <p:nvPr/>
        </p:nvSpPr>
        <p:spPr bwMode="auto">
          <a:xfrm>
            <a:off x="3175000" y="1368425"/>
            <a:ext cx="3967163" cy="708025"/>
          </a:xfrm>
          <a:prstGeom prst="rect">
            <a:avLst/>
          </a:prstGeom>
          <a:noFill/>
          <a:ln w="9525">
            <a:noFill/>
            <a:miter lim="800000"/>
            <a:headEnd/>
            <a:tailEnd/>
          </a:ln>
        </p:spPr>
        <p:txBody>
          <a:bodyPr>
            <a:spAutoFit/>
          </a:bodyPr>
          <a:lstStyle/>
          <a:p>
            <a:r>
              <a:rPr lang="zh-CN" altLang="en-US" sz="4000" b="1">
                <a:solidFill>
                  <a:schemeClr val="bg1"/>
                </a:solidFill>
                <a:latin typeface="微软雅黑" pitchFamily="34" charset="-122"/>
                <a:ea typeface="微软雅黑" pitchFamily="34" charset="-122"/>
              </a:rPr>
              <a:t>治疗重大疾病</a:t>
            </a:r>
          </a:p>
        </p:txBody>
      </p:sp>
      <p:cxnSp>
        <p:nvCxnSpPr>
          <p:cNvPr id="8" name="直接连接符 7"/>
          <p:cNvCxnSpPr/>
          <p:nvPr/>
        </p:nvCxnSpPr>
        <p:spPr>
          <a:xfrm>
            <a:off x="1066800" y="2173288"/>
            <a:ext cx="7704138" cy="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3319" name="图片 3"/>
          <p:cNvPicPr>
            <a:picLocks noChangeAspect="1"/>
          </p:cNvPicPr>
          <p:nvPr/>
        </p:nvPicPr>
        <p:blipFill>
          <a:blip r:embed="rId2" cstate="print"/>
          <a:srcRect/>
          <a:stretch>
            <a:fillRect/>
          </a:stretch>
        </p:blipFill>
        <p:spPr bwMode="auto">
          <a:xfrm>
            <a:off x="5591175" y="3184525"/>
            <a:ext cx="1682750" cy="1644650"/>
          </a:xfrm>
          <a:prstGeom prst="rect">
            <a:avLst/>
          </a:prstGeom>
          <a:noFill/>
          <a:ln w="9525">
            <a:noFill/>
            <a:miter lim="800000"/>
            <a:headEnd/>
            <a:tailEnd/>
          </a:ln>
        </p:spPr>
      </p:pic>
      <p:pic>
        <p:nvPicPr>
          <p:cNvPr id="13320" name="图片 8"/>
          <p:cNvPicPr>
            <a:picLocks noChangeAspect="1"/>
          </p:cNvPicPr>
          <p:nvPr/>
        </p:nvPicPr>
        <p:blipFill>
          <a:blip r:embed="rId3" cstate="print"/>
          <a:srcRect/>
          <a:stretch>
            <a:fillRect/>
          </a:stretch>
        </p:blipFill>
        <p:spPr bwMode="auto">
          <a:xfrm>
            <a:off x="6681788" y="2895600"/>
            <a:ext cx="1757362" cy="28876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95D8DE"/>
        </a:solidFill>
        <a:effectLst/>
      </p:bgPr>
    </p:bg>
    <p:spTree>
      <p:nvGrpSpPr>
        <p:cNvPr id="1" name=""/>
        <p:cNvGrpSpPr/>
        <p:nvPr/>
      </p:nvGrpSpPr>
      <p:grpSpPr>
        <a:xfrm>
          <a:off x="0" y="0"/>
          <a:ext cx="0" cy="0"/>
          <a:chOff x="0" y="0"/>
          <a:chExt cx="0" cy="0"/>
        </a:xfrm>
      </p:grpSpPr>
      <p:sp>
        <p:nvSpPr>
          <p:cNvPr id="7" name="任意多边形 6"/>
          <p:cNvSpPr/>
          <p:nvPr/>
        </p:nvSpPr>
        <p:spPr>
          <a:xfrm flipH="1">
            <a:off x="0" y="515938"/>
            <a:ext cx="1809750" cy="766762"/>
          </a:xfrm>
          <a:custGeom>
            <a:avLst/>
            <a:gdLst>
              <a:gd name="connsiteX0" fmla="*/ 3288891 w 3288891"/>
              <a:gd name="connsiteY0" fmla="*/ 0 h 766917"/>
              <a:gd name="connsiteX1" fmla="*/ 589936 w 3288891"/>
              <a:gd name="connsiteY1" fmla="*/ 0 h 766917"/>
              <a:gd name="connsiteX2" fmla="*/ 486697 w 3288891"/>
              <a:gd name="connsiteY2" fmla="*/ 0 h 766917"/>
              <a:gd name="connsiteX3" fmla="*/ 0 w 3288891"/>
              <a:gd name="connsiteY3" fmla="*/ 0 h 766917"/>
              <a:gd name="connsiteX4" fmla="*/ 383459 w 3288891"/>
              <a:gd name="connsiteY4" fmla="*/ 383459 h 766917"/>
              <a:gd name="connsiteX5" fmla="*/ 0 w 3288891"/>
              <a:gd name="connsiteY5" fmla="*/ 766917 h 766917"/>
              <a:gd name="connsiteX6" fmla="*/ 486697 w 3288891"/>
              <a:gd name="connsiteY6" fmla="*/ 766917 h 766917"/>
              <a:gd name="connsiteX7" fmla="*/ 589936 w 3288891"/>
              <a:gd name="connsiteY7" fmla="*/ 766917 h 766917"/>
              <a:gd name="connsiteX8" fmla="*/ 3288891 w 3288891"/>
              <a:gd name="connsiteY8" fmla="*/ 766917 h 76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88891" h="766917">
                <a:moveTo>
                  <a:pt x="3288891" y="0"/>
                </a:moveTo>
                <a:lnTo>
                  <a:pt x="589936" y="0"/>
                </a:lnTo>
                <a:lnTo>
                  <a:pt x="486697" y="0"/>
                </a:lnTo>
                <a:lnTo>
                  <a:pt x="0" y="0"/>
                </a:lnTo>
                <a:lnTo>
                  <a:pt x="383459" y="383459"/>
                </a:lnTo>
                <a:lnTo>
                  <a:pt x="0" y="766917"/>
                </a:lnTo>
                <a:lnTo>
                  <a:pt x="486697" y="766917"/>
                </a:lnTo>
                <a:lnTo>
                  <a:pt x="589936" y="766917"/>
                </a:lnTo>
                <a:lnTo>
                  <a:pt x="3288891" y="766917"/>
                </a:lnTo>
                <a:close/>
              </a:path>
            </a:pathLst>
          </a:custGeom>
          <a:solidFill>
            <a:srgbClr val="3DADA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5123" name="文本框 8"/>
          <p:cNvSpPr txBox="1">
            <a:spLocks noChangeArrowheads="1"/>
          </p:cNvSpPr>
          <p:nvPr/>
        </p:nvSpPr>
        <p:spPr bwMode="auto">
          <a:xfrm>
            <a:off x="1066800" y="515938"/>
            <a:ext cx="455613" cy="769937"/>
          </a:xfrm>
          <a:prstGeom prst="rect">
            <a:avLst/>
          </a:prstGeom>
          <a:noFill/>
          <a:ln w="9525">
            <a:noFill/>
            <a:miter lim="800000"/>
            <a:headEnd/>
            <a:tailEnd/>
          </a:ln>
        </p:spPr>
        <p:txBody>
          <a:bodyPr>
            <a:spAutoFit/>
          </a:bodyPr>
          <a:lstStyle/>
          <a:p>
            <a:r>
              <a:rPr lang="en-US" altLang="zh-CN" sz="4400">
                <a:solidFill>
                  <a:schemeClr val="bg1"/>
                </a:solidFill>
                <a:latin typeface="Calibri" pitchFamily="34" charset="0"/>
              </a:rPr>
              <a:t>1</a:t>
            </a:r>
            <a:endParaRPr lang="zh-CN" altLang="en-US" sz="4400">
              <a:solidFill>
                <a:schemeClr val="bg1"/>
              </a:solidFill>
              <a:latin typeface="Calibri" pitchFamily="34" charset="0"/>
            </a:endParaRPr>
          </a:p>
        </p:txBody>
      </p:sp>
      <p:sp>
        <p:nvSpPr>
          <p:cNvPr id="5124" name="矩形 7"/>
          <p:cNvSpPr>
            <a:spLocks noChangeArrowheads="1"/>
          </p:cNvSpPr>
          <p:nvPr/>
        </p:nvSpPr>
        <p:spPr bwMode="auto">
          <a:xfrm>
            <a:off x="849313" y="1825625"/>
            <a:ext cx="7921625" cy="369888"/>
          </a:xfrm>
          <a:prstGeom prst="rect">
            <a:avLst/>
          </a:prstGeom>
          <a:noFill/>
          <a:ln w="9525">
            <a:noFill/>
            <a:miter lim="800000"/>
            <a:headEnd/>
            <a:tailEnd/>
          </a:ln>
        </p:spPr>
        <p:txBody>
          <a:bodyPr>
            <a:spAutoFit/>
          </a:bodyPr>
          <a:lstStyle/>
          <a:p>
            <a:r>
              <a:rPr lang="zh-CN" altLang="en-US" b="1">
                <a:solidFill>
                  <a:schemeClr val="bg1"/>
                </a:solidFill>
                <a:latin typeface="微软雅黑" pitchFamily="34" charset="-122"/>
                <a:ea typeface="微软雅黑" pitchFamily="34" charset="-122"/>
              </a:rPr>
              <a:t>目前全国公积金利用率只有约</a:t>
            </a:r>
            <a:r>
              <a:rPr lang="en-US" altLang="zh-CN" b="1">
                <a:solidFill>
                  <a:schemeClr val="bg1"/>
                </a:solidFill>
                <a:latin typeface="微软雅黑" pitchFamily="34" charset="-122"/>
                <a:ea typeface="微软雅黑" pitchFamily="34" charset="-122"/>
              </a:rPr>
              <a:t>50%</a:t>
            </a:r>
            <a:r>
              <a:rPr lang="zh-CN" altLang="en-US" b="1">
                <a:solidFill>
                  <a:schemeClr val="bg1"/>
                </a:solidFill>
                <a:latin typeface="微软雅黑" pitchFamily="34" charset="-122"/>
                <a:ea typeface="微软雅黑" pitchFamily="34" charset="-122"/>
              </a:rPr>
              <a:t>。</a:t>
            </a:r>
          </a:p>
        </p:txBody>
      </p:sp>
      <p:sp>
        <p:nvSpPr>
          <p:cNvPr id="5125" name="矩形 9"/>
          <p:cNvSpPr>
            <a:spLocks noChangeArrowheads="1"/>
          </p:cNvSpPr>
          <p:nvPr/>
        </p:nvSpPr>
        <p:spPr bwMode="auto">
          <a:xfrm>
            <a:off x="754063" y="2333625"/>
            <a:ext cx="7251700" cy="1938338"/>
          </a:xfrm>
          <a:prstGeom prst="rect">
            <a:avLst/>
          </a:prstGeom>
          <a:noFill/>
          <a:ln w="9525">
            <a:noFill/>
            <a:miter lim="800000"/>
            <a:headEnd/>
            <a:tailEnd/>
          </a:ln>
        </p:spPr>
        <p:txBody>
          <a:bodyPr>
            <a:spAutoFit/>
          </a:bodyPr>
          <a:lstStyle/>
          <a:p>
            <a:pPr>
              <a:lnSpc>
                <a:spcPct val="150000"/>
              </a:lnSpc>
            </a:pPr>
            <a:r>
              <a:rPr lang="zh-CN" altLang="en-US" sz="4000" b="1">
                <a:solidFill>
                  <a:srgbClr val="3DADAF"/>
                </a:solidFill>
                <a:latin typeface="微软雅黑" pitchFamily="34" charset="-122"/>
                <a:ea typeface="微软雅黑" pitchFamily="34" charset="-122"/>
              </a:rPr>
              <a:t>其实</a:t>
            </a:r>
            <a:r>
              <a:rPr lang="zh-CN" altLang="en-US" b="1">
                <a:solidFill>
                  <a:schemeClr val="bg1"/>
                </a:solidFill>
                <a:latin typeface="微软雅黑" pitchFamily="34" charset="-122"/>
                <a:ea typeface="微软雅黑" pitchFamily="34" charset="-122"/>
              </a:rPr>
              <a:t>住房公积金的用处有很多！别让你的公积金躺在账上睡觉！</a:t>
            </a:r>
          </a:p>
          <a:p>
            <a:pPr>
              <a:lnSpc>
                <a:spcPct val="150000"/>
              </a:lnSpc>
            </a:pPr>
            <a:endParaRPr lang="en-US" altLang="zh-CN" sz="4000" b="1">
              <a:solidFill>
                <a:schemeClr val="bg1"/>
              </a:solidFill>
              <a:latin typeface="冬青黑体简体中文 W3"/>
              <a:ea typeface="冬青黑体简体中文 W3"/>
              <a:cs typeface="冬青黑体简体中文 W3"/>
            </a:endParaRPr>
          </a:p>
        </p:txBody>
      </p:sp>
      <p:grpSp>
        <p:nvGrpSpPr>
          <p:cNvPr id="5126" name="组合 31"/>
          <p:cNvGrpSpPr>
            <a:grpSpLocks/>
          </p:cNvGrpSpPr>
          <p:nvPr/>
        </p:nvGrpSpPr>
        <p:grpSpPr bwMode="auto">
          <a:xfrm>
            <a:off x="7405688" y="4376738"/>
            <a:ext cx="2000250" cy="2484437"/>
            <a:chOff x="9114502" y="4283624"/>
            <a:chExt cx="2462981" cy="2577552"/>
          </a:xfrm>
        </p:grpSpPr>
        <p:sp>
          <p:nvSpPr>
            <p:cNvPr id="5127" name="Freeform 5"/>
            <p:cNvSpPr>
              <a:spLocks/>
            </p:cNvSpPr>
            <p:nvPr/>
          </p:nvSpPr>
          <p:spPr bwMode="auto">
            <a:xfrm>
              <a:off x="10010775" y="4283624"/>
              <a:ext cx="295706" cy="2577552"/>
            </a:xfrm>
            <a:custGeom>
              <a:avLst/>
              <a:gdLst>
                <a:gd name="T0" fmla="*/ 802220651 w 109"/>
                <a:gd name="T1" fmla="*/ 2147483647 h 876"/>
                <a:gd name="T2" fmla="*/ 802220651 w 109"/>
                <a:gd name="T3" fmla="*/ 233759865 h 876"/>
                <a:gd name="T4" fmla="*/ 603506105 w 109"/>
                <a:gd name="T5" fmla="*/ 0 h 876"/>
                <a:gd name="T6" fmla="*/ 198714461 w 109"/>
                <a:gd name="T7" fmla="*/ 0 h 876"/>
                <a:gd name="T8" fmla="*/ 0 w 109"/>
                <a:gd name="T9" fmla="*/ 233759865 h 876"/>
                <a:gd name="T10" fmla="*/ 0 w 109"/>
                <a:gd name="T11" fmla="*/ 2147483647 h 876"/>
                <a:gd name="T12" fmla="*/ 802220651 w 109"/>
                <a:gd name="T13" fmla="*/ 2147483647 h 876"/>
                <a:gd name="T14" fmla="*/ 0 60000 65536"/>
                <a:gd name="T15" fmla="*/ 0 60000 65536"/>
                <a:gd name="T16" fmla="*/ 0 60000 65536"/>
                <a:gd name="T17" fmla="*/ 0 60000 65536"/>
                <a:gd name="T18" fmla="*/ 0 60000 65536"/>
                <a:gd name="T19" fmla="*/ 0 60000 65536"/>
                <a:gd name="T20" fmla="*/ 0 60000 65536"/>
                <a:gd name="T21" fmla="*/ 0 w 109"/>
                <a:gd name="T22" fmla="*/ 0 h 876"/>
                <a:gd name="T23" fmla="*/ 109 w 109"/>
                <a:gd name="T24" fmla="*/ 876 h 8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9" h="876">
                  <a:moveTo>
                    <a:pt x="109" y="876"/>
                  </a:moveTo>
                  <a:cubicBezTo>
                    <a:pt x="109" y="27"/>
                    <a:pt x="109" y="27"/>
                    <a:pt x="109" y="27"/>
                  </a:cubicBezTo>
                  <a:cubicBezTo>
                    <a:pt x="109" y="12"/>
                    <a:pt x="97" y="0"/>
                    <a:pt x="82" y="0"/>
                  </a:cubicBezTo>
                  <a:cubicBezTo>
                    <a:pt x="27" y="0"/>
                    <a:pt x="27" y="0"/>
                    <a:pt x="27" y="0"/>
                  </a:cubicBezTo>
                  <a:cubicBezTo>
                    <a:pt x="12" y="0"/>
                    <a:pt x="0" y="12"/>
                    <a:pt x="0" y="27"/>
                  </a:cubicBezTo>
                  <a:cubicBezTo>
                    <a:pt x="0" y="876"/>
                    <a:pt x="0" y="876"/>
                    <a:pt x="0" y="876"/>
                  </a:cubicBezTo>
                  <a:cubicBezTo>
                    <a:pt x="109" y="876"/>
                    <a:pt x="109" y="876"/>
                    <a:pt x="109" y="876"/>
                  </a:cubicBezTo>
                </a:path>
              </a:pathLst>
            </a:custGeom>
            <a:solidFill>
              <a:srgbClr val="434854"/>
            </a:solidFill>
            <a:ln w="9525">
              <a:noFill/>
              <a:miter lim="800000"/>
              <a:headEnd/>
              <a:tailEnd/>
            </a:ln>
          </p:spPr>
          <p:txBody>
            <a:bodyPr/>
            <a:lstStyle/>
            <a:p>
              <a:endParaRPr lang="zh-CN" altLang="en-US">
                <a:latin typeface="Calibri" pitchFamily="34" charset="0"/>
              </a:endParaRPr>
            </a:p>
          </p:txBody>
        </p:sp>
        <p:sp>
          <p:nvSpPr>
            <p:cNvPr id="5128" name="Freeform 6"/>
            <p:cNvSpPr>
              <a:spLocks/>
            </p:cNvSpPr>
            <p:nvPr/>
          </p:nvSpPr>
          <p:spPr bwMode="auto">
            <a:xfrm>
              <a:off x="9114502" y="4671898"/>
              <a:ext cx="2462981" cy="804760"/>
            </a:xfrm>
            <a:custGeom>
              <a:avLst/>
              <a:gdLst>
                <a:gd name="T0" fmla="*/ 2147483647 w 881"/>
                <a:gd name="T1" fmla="*/ 1896250007 h 328"/>
                <a:gd name="T2" fmla="*/ 2147483647 w 881"/>
                <a:gd name="T3" fmla="*/ 1974507981 h 328"/>
                <a:gd name="T4" fmla="*/ 211025222 w 881"/>
                <a:gd name="T5" fmla="*/ 1974507981 h 328"/>
                <a:gd name="T6" fmla="*/ 0 w 881"/>
                <a:gd name="T7" fmla="*/ 1811973510 h 328"/>
                <a:gd name="T8" fmla="*/ 0 w 881"/>
                <a:gd name="T9" fmla="*/ 162534547 h 328"/>
                <a:gd name="T10" fmla="*/ 211025222 w 881"/>
                <a:gd name="T11" fmla="*/ 0 h 328"/>
                <a:gd name="T12" fmla="*/ 2147483647 w 881"/>
                <a:gd name="T13" fmla="*/ 0 h 328"/>
                <a:gd name="T14" fmla="*/ 2147483647 w 881"/>
                <a:gd name="T15" fmla="*/ 78257993 h 328"/>
                <a:gd name="T16" fmla="*/ 2147483647 w 881"/>
                <a:gd name="T17" fmla="*/ 824719520 h 328"/>
                <a:gd name="T18" fmla="*/ 2147483647 w 881"/>
                <a:gd name="T19" fmla="*/ 1149788461 h 328"/>
                <a:gd name="T20" fmla="*/ 2147483647 w 881"/>
                <a:gd name="T21" fmla="*/ 1896250007 h 3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81"/>
                <a:gd name="T34" fmla="*/ 0 h 328"/>
                <a:gd name="T35" fmla="*/ 881 w 881"/>
                <a:gd name="T36" fmla="*/ 328 h 3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81" h="328">
                  <a:moveTo>
                    <a:pt x="739" y="315"/>
                  </a:moveTo>
                  <a:cubicBezTo>
                    <a:pt x="739" y="315"/>
                    <a:pt x="726" y="328"/>
                    <a:pt x="712" y="328"/>
                  </a:cubicBezTo>
                  <a:cubicBezTo>
                    <a:pt x="698" y="328"/>
                    <a:pt x="27" y="328"/>
                    <a:pt x="27" y="328"/>
                  </a:cubicBezTo>
                  <a:cubicBezTo>
                    <a:pt x="12" y="328"/>
                    <a:pt x="0" y="316"/>
                    <a:pt x="0" y="301"/>
                  </a:cubicBezTo>
                  <a:cubicBezTo>
                    <a:pt x="0" y="27"/>
                    <a:pt x="0" y="27"/>
                    <a:pt x="0" y="27"/>
                  </a:cubicBezTo>
                  <a:cubicBezTo>
                    <a:pt x="0" y="12"/>
                    <a:pt x="12" y="0"/>
                    <a:pt x="27" y="0"/>
                  </a:cubicBezTo>
                  <a:cubicBezTo>
                    <a:pt x="27" y="0"/>
                    <a:pt x="700" y="0"/>
                    <a:pt x="712" y="0"/>
                  </a:cubicBezTo>
                  <a:cubicBezTo>
                    <a:pt x="724" y="0"/>
                    <a:pt x="739" y="13"/>
                    <a:pt x="739" y="13"/>
                  </a:cubicBezTo>
                  <a:cubicBezTo>
                    <a:pt x="862" y="137"/>
                    <a:pt x="862" y="137"/>
                    <a:pt x="862" y="137"/>
                  </a:cubicBezTo>
                  <a:cubicBezTo>
                    <a:pt x="881" y="155"/>
                    <a:pt x="881" y="173"/>
                    <a:pt x="862" y="191"/>
                  </a:cubicBezTo>
                  <a:cubicBezTo>
                    <a:pt x="739" y="315"/>
                    <a:pt x="739" y="315"/>
                    <a:pt x="739" y="315"/>
                  </a:cubicBezTo>
                </a:path>
              </a:pathLst>
            </a:custGeom>
            <a:solidFill>
              <a:srgbClr val="EACA44"/>
            </a:solidFill>
            <a:ln w="9525">
              <a:noFill/>
              <a:miter lim="800000"/>
              <a:headEnd/>
              <a:tailEnd/>
            </a:ln>
          </p:spPr>
          <p:txBody>
            <a:bodyPr/>
            <a:lstStyle/>
            <a:p>
              <a:endParaRPr lang="zh-CN" altLang="en-US">
                <a:latin typeface="Calibri" pitchFamily="34" charset="0"/>
              </a:endParaRPr>
            </a:p>
          </p:txBody>
        </p:sp>
        <p:sp>
          <p:nvSpPr>
            <p:cNvPr id="5129" name="Freeform 7"/>
            <p:cNvSpPr>
              <a:spLocks/>
            </p:cNvSpPr>
            <p:nvPr/>
          </p:nvSpPr>
          <p:spPr bwMode="auto">
            <a:xfrm>
              <a:off x="10010775" y="5491406"/>
              <a:ext cx="296862" cy="73025"/>
            </a:xfrm>
            <a:custGeom>
              <a:avLst/>
              <a:gdLst>
                <a:gd name="T0" fmla="*/ 808505133 w 109"/>
                <a:gd name="T1" fmla="*/ 0 h 28"/>
                <a:gd name="T2" fmla="*/ 0 w 109"/>
                <a:gd name="T3" fmla="*/ 0 h 28"/>
                <a:gd name="T4" fmla="*/ 0 w 109"/>
                <a:gd name="T5" fmla="*/ 190451838 h 28"/>
                <a:gd name="T6" fmla="*/ 808505133 w 109"/>
                <a:gd name="T7" fmla="*/ 190451838 h 28"/>
                <a:gd name="T8" fmla="*/ 808505133 w 109"/>
                <a:gd name="T9" fmla="*/ 0 h 28"/>
                <a:gd name="T10" fmla="*/ 0 60000 65536"/>
                <a:gd name="T11" fmla="*/ 0 60000 65536"/>
                <a:gd name="T12" fmla="*/ 0 60000 65536"/>
                <a:gd name="T13" fmla="*/ 0 60000 65536"/>
                <a:gd name="T14" fmla="*/ 0 60000 65536"/>
                <a:gd name="T15" fmla="*/ 0 w 109"/>
                <a:gd name="T16" fmla="*/ 0 h 28"/>
                <a:gd name="T17" fmla="*/ 109 w 109"/>
                <a:gd name="T18" fmla="*/ 28 h 28"/>
              </a:gdLst>
              <a:ahLst/>
              <a:cxnLst>
                <a:cxn ang="T10">
                  <a:pos x="T0" y="T1"/>
                </a:cxn>
                <a:cxn ang="T11">
                  <a:pos x="T2" y="T3"/>
                </a:cxn>
                <a:cxn ang="T12">
                  <a:pos x="T4" y="T5"/>
                </a:cxn>
                <a:cxn ang="T13">
                  <a:pos x="T6" y="T7"/>
                </a:cxn>
                <a:cxn ang="T14">
                  <a:pos x="T8" y="T9"/>
                </a:cxn>
              </a:cxnLst>
              <a:rect l="T15" t="T16" r="T17" b="T18"/>
              <a:pathLst>
                <a:path w="109" h="28">
                  <a:moveTo>
                    <a:pt x="109" y="0"/>
                  </a:moveTo>
                  <a:cubicBezTo>
                    <a:pt x="73" y="0"/>
                    <a:pt x="36" y="0"/>
                    <a:pt x="0" y="0"/>
                  </a:cubicBezTo>
                  <a:cubicBezTo>
                    <a:pt x="0" y="28"/>
                    <a:pt x="0" y="28"/>
                    <a:pt x="0" y="28"/>
                  </a:cubicBezTo>
                  <a:cubicBezTo>
                    <a:pt x="109" y="28"/>
                    <a:pt x="109" y="28"/>
                    <a:pt x="109" y="28"/>
                  </a:cubicBezTo>
                  <a:cubicBezTo>
                    <a:pt x="109" y="0"/>
                    <a:pt x="109" y="0"/>
                    <a:pt x="109" y="0"/>
                  </a:cubicBezTo>
                </a:path>
              </a:pathLst>
            </a:custGeom>
            <a:solidFill>
              <a:srgbClr val="2F323B"/>
            </a:solidFill>
            <a:ln w="9525">
              <a:noFill/>
              <a:miter lim="800000"/>
              <a:headEnd/>
              <a:tailEnd/>
            </a:ln>
          </p:spPr>
          <p:txBody>
            <a:bodyPr/>
            <a:lstStyle/>
            <a:p>
              <a:endParaRPr lang="zh-CN" altLang="en-US">
                <a:latin typeface="Calibri" pitchFamily="34" charset="0"/>
              </a:endParaRPr>
            </a:p>
          </p:txBody>
        </p:sp>
        <p:sp>
          <p:nvSpPr>
            <p:cNvPr id="5130" name="Freeform 8"/>
            <p:cNvSpPr>
              <a:spLocks/>
            </p:cNvSpPr>
            <p:nvPr/>
          </p:nvSpPr>
          <p:spPr bwMode="auto">
            <a:xfrm>
              <a:off x="10010775" y="5583238"/>
              <a:ext cx="296862" cy="0"/>
            </a:xfrm>
            <a:custGeom>
              <a:avLst/>
              <a:gdLst>
                <a:gd name="T0" fmla="*/ 808505133 w 109"/>
                <a:gd name="T1" fmla="*/ 0 w 109"/>
                <a:gd name="T2" fmla="*/ 808505133 w 109"/>
                <a:gd name="T3" fmla="*/ 808505133 w 109"/>
                <a:gd name="T4" fmla="*/ 0 60000 65536"/>
                <a:gd name="T5" fmla="*/ 0 60000 65536"/>
                <a:gd name="T6" fmla="*/ 0 60000 65536"/>
                <a:gd name="T7" fmla="*/ 0 60000 65536"/>
                <a:gd name="T8" fmla="*/ 0 w 109"/>
                <a:gd name="T9" fmla="*/ 109 w 109"/>
              </a:gdLst>
              <a:ahLst/>
              <a:cxnLst>
                <a:cxn ang="T4">
                  <a:pos x="T0" y="0"/>
                </a:cxn>
                <a:cxn ang="T5">
                  <a:pos x="T1" y="0"/>
                </a:cxn>
                <a:cxn ang="T6">
                  <a:pos x="T2" y="0"/>
                </a:cxn>
                <a:cxn ang="T7">
                  <a:pos x="T3" y="0"/>
                </a:cxn>
              </a:cxnLst>
              <a:rect l="T8" t="0" r="T9" b="0"/>
              <a:pathLst>
                <a:path w="109">
                  <a:moveTo>
                    <a:pt x="109" y="0"/>
                  </a:moveTo>
                  <a:cubicBezTo>
                    <a:pt x="0" y="0"/>
                    <a:pt x="0" y="0"/>
                    <a:pt x="0" y="0"/>
                  </a:cubicBezTo>
                  <a:cubicBezTo>
                    <a:pt x="36" y="0"/>
                    <a:pt x="73" y="0"/>
                    <a:pt x="109" y="0"/>
                  </a:cubicBezTo>
                  <a:cubicBezTo>
                    <a:pt x="109" y="0"/>
                    <a:pt x="109" y="0"/>
                    <a:pt x="109" y="0"/>
                  </a:cubicBezTo>
                </a:path>
              </a:pathLst>
            </a:custGeom>
            <a:solidFill>
              <a:srgbClr val="A38D2F"/>
            </a:solidFill>
            <a:ln w="9525">
              <a:noFill/>
              <a:miter lim="800000"/>
              <a:headEnd/>
              <a:tailEnd/>
            </a:ln>
          </p:spPr>
          <p:txBody>
            <a:bodyPr/>
            <a:lstStyle/>
            <a:p>
              <a:endParaRPr lang="zh-CN" altLang="en-US">
                <a:latin typeface="Calibri" pitchFamily="34" charset="0"/>
              </a:endParaRPr>
            </a:p>
          </p:txBody>
        </p:sp>
        <p:sp>
          <p:nvSpPr>
            <p:cNvPr id="5131" name="Freeform 9"/>
            <p:cNvSpPr>
              <a:spLocks/>
            </p:cNvSpPr>
            <p:nvPr/>
          </p:nvSpPr>
          <p:spPr bwMode="auto">
            <a:xfrm>
              <a:off x="9637713" y="6648450"/>
              <a:ext cx="334962" cy="212725"/>
            </a:xfrm>
            <a:custGeom>
              <a:avLst/>
              <a:gdLst>
                <a:gd name="T0" fmla="*/ 912191508 w 123"/>
                <a:gd name="T1" fmla="*/ 551852708 h 82"/>
                <a:gd name="T2" fmla="*/ 608127615 w 123"/>
                <a:gd name="T3" fmla="*/ 551852708 h 82"/>
                <a:gd name="T4" fmla="*/ 0 w 123"/>
                <a:gd name="T5" fmla="*/ 0 h 82"/>
                <a:gd name="T6" fmla="*/ 912191508 w 123"/>
                <a:gd name="T7" fmla="*/ 551852708 h 82"/>
                <a:gd name="T8" fmla="*/ 0 60000 65536"/>
                <a:gd name="T9" fmla="*/ 0 60000 65536"/>
                <a:gd name="T10" fmla="*/ 0 60000 65536"/>
                <a:gd name="T11" fmla="*/ 0 60000 65536"/>
                <a:gd name="T12" fmla="*/ 0 w 123"/>
                <a:gd name="T13" fmla="*/ 0 h 82"/>
                <a:gd name="T14" fmla="*/ 123 w 123"/>
                <a:gd name="T15" fmla="*/ 82 h 82"/>
              </a:gdLst>
              <a:ahLst/>
              <a:cxnLst>
                <a:cxn ang="T8">
                  <a:pos x="T0" y="T1"/>
                </a:cxn>
                <a:cxn ang="T9">
                  <a:pos x="T2" y="T3"/>
                </a:cxn>
                <a:cxn ang="T10">
                  <a:pos x="T4" y="T5"/>
                </a:cxn>
                <a:cxn ang="T11">
                  <a:pos x="T6" y="T7"/>
                </a:cxn>
              </a:cxnLst>
              <a:rect l="T12" t="T13" r="T14" b="T15"/>
              <a:pathLst>
                <a:path w="123" h="82">
                  <a:moveTo>
                    <a:pt x="123" y="82"/>
                  </a:moveTo>
                  <a:cubicBezTo>
                    <a:pt x="101" y="82"/>
                    <a:pt x="82" y="82"/>
                    <a:pt x="82" y="82"/>
                  </a:cubicBezTo>
                  <a:cubicBezTo>
                    <a:pt x="82" y="82"/>
                    <a:pt x="54" y="0"/>
                    <a:pt x="0" y="0"/>
                  </a:cubicBezTo>
                  <a:cubicBezTo>
                    <a:pt x="82" y="0"/>
                    <a:pt x="123" y="55"/>
                    <a:pt x="123" y="82"/>
                  </a:cubicBezTo>
                  <a:close/>
                </a:path>
              </a:pathLst>
            </a:custGeom>
            <a:solidFill>
              <a:srgbClr val="3AAD73"/>
            </a:solidFill>
            <a:ln w="9525">
              <a:noFill/>
              <a:miter lim="800000"/>
              <a:headEnd/>
              <a:tailEnd/>
            </a:ln>
          </p:spPr>
          <p:txBody>
            <a:bodyPr/>
            <a:lstStyle/>
            <a:p>
              <a:endParaRPr lang="zh-CN" altLang="en-US">
                <a:latin typeface="Calibri" pitchFamily="34" charset="0"/>
              </a:endParaRPr>
            </a:p>
          </p:txBody>
        </p:sp>
        <p:sp>
          <p:nvSpPr>
            <p:cNvPr id="5132" name="Freeform 10"/>
            <p:cNvSpPr>
              <a:spLocks/>
            </p:cNvSpPr>
            <p:nvPr/>
          </p:nvSpPr>
          <p:spPr bwMode="auto">
            <a:xfrm>
              <a:off x="9785350" y="6505575"/>
              <a:ext cx="300037" cy="355600"/>
            </a:xfrm>
            <a:custGeom>
              <a:avLst/>
              <a:gdLst>
                <a:gd name="T0" fmla="*/ 0 w 110"/>
                <a:gd name="T1" fmla="*/ 0 h 137"/>
                <a:gd name="T2" fmla="*/ 818383763 w 110"/>
                <a:gd name="T3" fmla="*/ 923002541 h 137"/>
                <a:gd name="T4" fmla="*/ 520790613 w 110"/>
                <a:gd name="T5" fmla="*/ 923002541 h 137"/>
                <a:gd name="T6" fmla="*/ 0 w 110"/>
                <a:gd name="T7" fmla="*/ 0 h 137"/>
                <a:gd name="T8" fmla="*/ 0 60000 65536"/>
                <a:gd name="T9" fmla="*/ 0 60000 65536"/>
                <a:gd name="T10" fmla="*/ 0 60000 65536"/>
                <a:gd name="T11" fmla="*/ 0 60000 65536"/>
                <a:gd name="T12" fmla="*/ 0 w 110"/>
                <a:gd name="T13" fmla="*/ 0 h 137"/>
                <a:gd name="T14" fmla="*/ 110 w 110"/>
                <a:gd name="T15" fmla="*/ 137 h 137"/>
              </a:gdLst>
              <a:ahLst/>
              <a:cxnLst>
                <a:cxn ang="T8">
                  <a:pos x="T0" y="T1"/>
                </a:cxn>
                <a:cxn ang="T9">
                  <a:pos x="T2" y="T3"/>
                </a:cxn>
                <a:cxn ang="T10">
                  <a:pos x="T4" y="T5"/>
                </a:cxn>
                <a:cxn ang="T11">
                  <a:pos x="T6" y="T7"/>
                </a:cxn>
              </a:cxnLst>
              <a:rect l="T12" t="T13" r="T14" b="T15"/>
              <a:pathLst>
                <a:path w="110" h="137">
                  <a:moveTo>
                    <a:pt x="0" y="0"/>
                  </a:moveTo>
                  <a:cubicBezTo>
                    <a:pt x="83" y="0"/>
                    <a:pt x="110" y="110"/>
                    <a:pt x="110" y="137"/>
                  </a:cubicBezTo>
                  <a:cubicBezTo>
                    <a:pt x="88" y="137"/>
                    <a:pt x="70" y="137"/>
                    <a:pt x="70" y="137"/>
                  </a:cubicBezTo>
                  <a:cubicBezTo>
                    <a:pt x="70" y="137"/>
                    <a:pt x="55" y="28"/>
                    <a:pt x="0" y="0"/>
                  </a:cubicBezTo>
                </a:path>
              </a:pathLst>
            </a:custGeom>
            <a:solidFill>
              <a:srgbClr val="3AAD73"/>
            </a:solidFill>
            <a:ln w="9525">
              <a:noFill/>
              <a:miter lim="800000"/>
              <a:headEnd/>
              <a:tailEnd/>
            </a:ln>
          </p:spPr>
          <p:txBody>
            <a:bodyPr/>
            <a:lstStyle/>
            <a:p>
              <a:endParaRPr lang="zh-CN" altLang="en-US">
                <a:latin typeface="Calibri" pitchFamily="34" charset="0"/>
              </a:endParaRPr>
            </a:p>
          </p:txBody>
        </p:sp>
        <p:sp>
          <p:nvSpPr>
            <p:cNvPr id="5133" name="Freeform 11"/>
            <p:cNvSpPr>
              <a:spLocks/>
            </p:cNvSpPr>
            <p:nvPr/>
          </p:nvSpPr>
          <p:spPr bwMode="auto">
            <a:xfrm>
              <a:off x="10344150" y="6648450"/>
              <a:ext cx="338137" cy="212725"/>
            </a:xfrm>
            <a:custGeom>
              <a:avLst/>
              <a:gdLst>
                <a:gd name="T0" fmla="*/ 922069717 w 124"/>
                <a:gd name="T1" fmla="*/ 0 h 82"/>
                <a:gd name="T2" fmla="*/ 312313158 w 124"/>
                <a:gd name="T3" fmla="*/ 551852708 h 82"/>
                <a:gd name="T4" fmla="*/ 0 w 124"/>
                <a:gd name="T5" fmla="*/ 551852708 h 82"/>
                <a:gd name="T6" fmla="*/ 922069717 w 124"/>
                <a:gd name="T7" fmla="*/ 0 h 82"/>
                <a:gd name="T8" fmla="*/ 0 60000 65536"/>
                <a:gd name="T9" fmla="*/ 0 60000 65536"/>
                <a:gd name="T10" fmla="*/ 0 60000 65536"/>
                <a:gd name="T11" fmla="*/ 0 60000 65536"/>
                <a:gd name="T12" fmla="*/ 0 w 124"/>
                <a:gd name="T13" fmla="*/ 0 h 82"/>
                <a:gd name="T14" fmla="*/ 124 w 124"/>
                <a:gd name="T15" fmla="*/ 82 h 82"/>
              </a:gdLst>
              <a:ahLst/>
              <a:cxnLst>
                <a:cxn ang="T8">
                  <a:pos x="T0" y="T1"/>
                </a:cxn>
                <a:cxn ang="T9">
                  <a:pos x="T2" y="T3"/>
                </a:cxn>
                <a:cxn ang="T10">
                  <a:pos x="T4" y="T5"/>
                </a:cxn>
                <a:cxn ang="T11">
                  <a:pos x="T6" y="T7"/>
                </a:cxn>
              </a:cxnLst>
              <a:rect l="T12" t="T13" r="T14" b="T15"/>
              <a:pathLst>
                <a:path w="124" h="82">
                  <a:moveTo>
                    <a:pt x="124" y="0"/>
                  </a:moveTo>
                  <a:cubicBezTo>
                    <a:pt x="69" y="0"/>
                    <a:pt x="42" y="82"/>
                    <a:pt x="42" y="82"/>
                  </a:cubicBezTo>
                  <a:cubicBezTo>
                    <a:pt x="42" y="82"/>
                    <a:pt x="23" y="82"/>
                    <a:pt x="0" y="82"/>
                  </a:cubicBezTo>
                  <a:cubicBezTo>
                    <a:pt x="0" y="55"/>
                    <a:pt x="42" y="0"/>
                    <a:pt x="124" y="0"/>
                  </a:cubicBezTo>
                  <a:close/>
                </a:path>
              </a:pathLst>
            </a:custGeom>
            <a:solidFill>
              <a:srgbClr val="3AAD73"/>
            </a:solidFill>
            <a:ln w="9525">
              <a:noFill/>
              <a:miter lim="800000"/>
              <a:headEnd/>
              <a:tailEnd/>
            </a:ln>
          </p:spPr>
          <p:txBody>
            <a:bodyPr/>
            <a:lstStyle/>
            <a:p>
              <a:endParaRPr lang="zh-CN" altLang="en-US">
                <a:latin typeface="Calibri" pitchFamily="34" charset="0"/>
              </a:endParaRPr>
            </a:p>
          </p:txBody>
        </p:sp>
        <p:sp>
          <p:nvSpPr>
            <p:cNvPr id="5134" name="Freeform 12"/>
            <p:cNvSpPr>
              <a:spLocks/>
            </p:cNvSpPr>
            <p:nvPr/>
          </p:nvSpPr>
          <p:spPr bwMode="auto">
            <a:xfrm>
              <a:off x="10085388" y="6362700"/>
              <a:ext cx="446087" cy="498475"/>
            </a:xfrm>
            <a:custGeom>
              <a:avLst/>
              <a:gdLst>
                <a:gd name="T0" fmla="*/ 406923844 w 164"/>
                <a:gd name="T1" fmla="*/ 1253711283 h 192"/>
                <a:gd name="T2" fmla="*/ 1213375569 w 164"/>
                <a:gd name="T3" fmla="*/ 370720056 h 192"/>
                <a:gd name="T4" fmla="*/ 702869818 w 164"/>
                <a:gd name="T5" fmla="*/ 1294152651 h 192"/>
                <a:gd name="T6" fmla="*/ 406923844 w 164"/>
                <a:gd name="T7" fmla="*/ 1294152651 h 192"/>
                <a:gd name="T8" fmla="*/ 399525331 w 164"/>
                <a:gd name="T9" fmla="*/ 1294152651 h 192"/>
                <a:gd name="T10" fmla="*/ 0 w 164"/>
                <a:gd name="T11" fmla="*/ 1294152651 h 192"/>
                <a:gd name="T12" fmla="*/ 199762665 w 164"/>
                <a:gd name="T13" fmla="*/ 0 h 192"/>
                <a:gd name="T14" fmla="*/ 406923844 w 164"/>
                <a:gd name="T15" fmla="*/ 1253711283 h 192"/>
                <a:gd name="T16" fmla="*/ 0 60000 65536"/>
                <a:gd name="T17" fmla="*/ 0 60000 65536"/>
                <a:gd name="T18" fmla="*/ 0 60000 65536"/>
                <a:gd name="T19" fmla="*/ 0 60000 65536"/>
                <a:gd name="T20" fmla="*/ 0 60000 65536"/>
                <a:gd name="T21" fmla="*/ 0 60000 65536"/>
                <a:gd name="T22" fmla="*/ 0 60000 65536"/>
                <a:gd name="T23" fmla="*/ 0 60000 65536"/>
                <a:gd name="T24" fmla="*/ 0 w 164"/>
                <a:gd name="T25" fmla="*/ 0 h 192"/>
                <a:gd name="T26" fmla="*/ 164 w 164"/>
                <a:gd name="T27" fmla="*/ 192 h 1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4" h="192">
                  <a:moveTo>
                    <a:pt x="55" y="186"/>
                  </a:moveTo>
                  <a:cubicBezTo>
                    <a:pt x="58" y="151"/>
                    <a:pt x="87" y="55"/>
                    <a:pt x="164" y="55"/>
                  </a:cubicBezTo>
                  <a:cubicBezTo>
                    <a:pt x="109" y="83"/>
                    <a:pt x="95" y="192"/>
                    <a:pt x="95" y="192"/>
                  </a:cubicBezTo>
                  <a:cubicBezTo>
                    <a:pt x="95" y="192"/>
                    <a:pt x="77" y="192"/>
                    <a:pt x="55" y="192"/>
                  </a:cubicBezTo>
                  <a:cubicBezTo>
                    <a:pt x="54" y="192"/>
                    <a:pt x="54" y="192"/>
                    <a:pt x="54" y="192"/>
                  </a:cubicBezTo>
                  <a:cubicBezTo>
                    <a:pt x="0" y="192"/>
                    <a:pt x="0" y="192"/>
                    <a:pt x="0" y="192"/>
                  </a:cubicBezTo>
                  <a:cubicBezTo>
                    <a:pt x="0" y="192"/>
                    <a:pt x="0" y="55"/>
                    <a:pt x="27" y="0"/>
                  </a:cubicBezTo>
                  <a:cubicBezTo>
                    <a:pt x="51" y="48"/>
                    <a:pt x="54" y="158"/>
                    <a:pt x="55" y="186"/>
                  </a:cubicBezTo>
                </a:path>
              </a:pathLst>
            </a:custGeom>
            <a:solidFill>
              <a:srgbClr val="3AAD73"/>
            </a:solidFill>
            <a:ln w="9525">
              <a:noFill/>
              <a:miter lim="800000"/>
              <a:headEnd/>
              <a:tailEnd/>
            </a:ln>
          </p:spPr>
          <p:txBody>
            <a:bodyPr/>
            <a:lstStyle/>
            <a:p>
              <a:endParaRPr lang="zh-CN" altLang="en-US">
                <a:latin typeface="Calibri" pitchFamily="34" charset="0"/>
              </a:endParaRPr>
            </a:p>
          </p:txBody>
        </p:sp>
        <p:sp>
          <p:nvSpPr>
            <p:cNvPr id="5135" name="Freeform 13"/>
            <p:cNvSpPr>
              <a:spLocks/>
            </p:cNvSpPr>
            <p:nvPr/>
          </p:nvSpPr>
          <p:spPr bwMode="auto">
            <a:xfrm>
              <a:off x="10010775" y="6205538"/>
              <a:ext cx="296862" cy="655637"/>
            </a:xfrm>
            <a:custGeom>
              <a:avLst/>
              <a:gdLst>
                <a:gd name="T0" fmla="*/ 400543154 w 109"/>
                <a:gd name="T1" fmla="*/ 0 h 253"/>
                <a:gd name="T2" fmla="*/ 222523965 w 109"/>
                <a:gd name="T3" fmla="*/ 329064989 h 253"/>
                <a:gd name="T4" fmla="*/ 59339723 w 109"/>
                <a:gd name="T5" fmla="*/ 893177244 h 253"/>
                <a:gd name="T6" fmla="*/ 0 w 109"/>
                <a:gd name="T7" fmla="*/ 832736857 h 253"/>
                <a:gd name="T8" fmla="*/ 0 w 109"/>
                <a:gd name="T9" fmla="*/ 1128224348 h 253"/>
                <a:gd name="T10" fmla="*/ 200272939 w 109"/>
                <a:gd name="T11" fmla="*/ 1699051130 h 253"/>
                <a:gd name="T12" fmla="*/ 200272939 w 109"/>
                <a:gd name="T13" fmla="*/ 1699051130 h 253"/>
                <a:gd name="T14" fmla="*/ 400543154 w 109"/>
                <a:gd name="T15" fmla="*/ 409651390 h 253"/>
                <a:gd name="T16" fmla="*/ 400543154 w 109"/>
                <a:gd name="T17" fmla="*/ 409651390 h 253"/>
                <a:gd name="T18" fmla="*/ 608232109 w 109"/>
                <a:gd name="T19" fmla="*/ 1658756675 h 253"/>
                <a:gd name="T20" fmla="*/ 608232109 w 109"/>
                <a:gd name="T21" fmla="*/ 1658756675 h 253"/>
                <a:gd name="T22" fmla="*/ 630485859 w 109"/>
                <a:gd name="T23" fmla="*/ 1524444414 h 253"/>
                <a:gd name="T24" fmla="*/ 660155709 w 109"/>
                <a:gd name="T25" fmla="*/ 1416995124 h 253"/>
                <a:gd name="T26" fmla="*/ 660155709 w 109"/>
                <a:gd name="T27" fmla="*/ 1416995124 h 253"/>
                <a:gd name="T28" fmla="*/ 808505133 w 109"/>
                <a:gd name="T29" fmla="*/ 1128224348 h 253"/>
                <a:gd name="T30" fmla="*/ 808505133 w 109"/>
                <a:gd name="T31" fmla="*/ 826019818 h 253"/>
                <a:gd name="T32" fmla="*/ 749165431 w 109"/>
                <a:gd name="T33" fmla="*/ 886462797 h 253"/>
                <a:gd name="T34" fmla="*/ 585981083 w 109"/>
                <a:gd name="T35" fmla="*/ 329064989 h 253"/>
                <a:gd name="T36" fmla="*/ 400543154 w 109"/>
                <a:gd name="T37" fmla="*/ 0 h 2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9"/>
                <a:gd name="T58" fmla="*/ 0 h 253"/>
                <a:gd name="T59" fmla="*/ 109 w 109"/>
                <a:gd name="T60" fmla="*/ 253 h 2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9" h="253">
                  <a:moveTo>
                    <a:pt x="54" y="0"/>
                  </a:moveTo>
                  <a:cubicBezTo>
                    <a:pt x="30" y="49"/>
                    <a:pt x="30" y="49"/>
                    <a:pt x="30" y="49"/>
                  </a:cubicBezTo>
                  <a:cubicBezTo>
                    <a:pt x="19" y="71"/>
                    <a:pt x="12" y="101"/>
                    <a:pt x="8" y="133"/>
                  </a:cubicBezTo>
                  <a:cubicBezTo>
                    <a:pt x="5" y="130"/>
                    <a:pt x="2" y="127"/>
                    <a:pt x="0" y="124"/>
                  </a:cubicBezTo>
                  <a:cubicBezTo>
                    <a:pt x="0" y="168"/>
                    <a:pt x="0" y="168"/>
                    <a:pt x="0" y="168"/>
                  </a:cubicBezTo>
                  <a:cubicBezTo>
                    <a:pt x="19" y="201"/>
                    <a:pt x="27" y="238"/>
                    <a:pt x="27" y="253"/>
                  </a:cubicBezTo>
                  <a:cubicBezTo>
                    <a:pt x="27" y="253"/>
                    <a:pt x="27" y="253"/>
                    <a:pt x="27" y="253"/>
                  </a:cubicBezTo>
                  <a:cubicBezTo>
                    <a:pt x="27" y="253"/>
                    <a:pt x="27" y="116"/>
                    <a:pt x="54" y="61"/>
                  </a:cubicBezTo>
                  <a:cubicBezTo>
                    <a:pt x="54" y="61"/>
                    <a:pt x="54" y="61"/>
                    <a:pt x="54" y="61"/>
                  </a:cubicBezTo>
                  <a:cubicBezTo>
                    <a:pt x="78" y="109"/>
                    <a:pt x="81" y="219"/>
                    <a:pt x="82" y="247"/>
                  </a:cubicBezTo>
                  <a:cubicBezTo>
                    <a:pt x="82" y="247"/>
                    <a:pt x="82" y="247"/>
                    <a:pt x="82" y="247"/>
                  </a:cubicBezTo>
                  <a:cubicBezTo>
                    <a:pt x="82" y="241"/>
                    <a:pt x="83" y="234"/>
                    <a:pt x="85" y="227"/>
                  </a:cubicBezTo>
                  <a:cubicBezTo>
                    <a:pt x="86" y="222"/>
                    <a:pt x="88" y="217"/>
                    <a:pt x="89" y="211"/>
                  </a:cubicBezTo>
                  <a:cubicBezTo>
                    <a:pt x="89" y="211"/>
                    <a:pt x="89" y="211"/>
                    <a:pt x="89" y="211"/>
                  </a:cubicBezTo>
                  <a:cubicBezTo>
                    <a:pt x="94" y="197"/>
                    <a:pt x="100" y="182"/>
                    <a:pt x="109" y="168"/>
                  </a:cubicBezTo>
                  <a:cubicBezTo>
                    <a:pt x="109" y="123"/>
                    <a:pt x="109" y="123"/>
                    <a:pt x="109" y="123"/>
                  </a:cubicBezTo>
                  <a:cubicBezTo>
                    <a:pt x="106" y="126"/>
                    <a:pt x="103" y="129"/>
                    <a:pt x="101" y="132"/>
                  </a:cubicBezTo>
                  <a:cubicBezTo>
                    <a:pt x="96" y="101"/>
                    <a:pt x="89" y="70"/>
                    <a:pt x="79" y="49"/>
                  </a:cubicBezTo>
                  <a:cubicBezTo>
                    <a:pt x="54" y="0"/>
                    <a:pt x="54" y="0"/>
                    <a:pt x="54" y="0"/>
                  </a:cubicBezTo>
                </a:path>
              </a:pathLst>
            </a:custGeom>
            <a:solidFill>
              <a:srgbClr val="2F323B"/>
            </a:solidFill>
            <a:ln w="9525">
              <a:noFill/>
              <a:miter lim="800000"/>
              <a:headEnd/>
              <a:tailEnd/>
            </a:ln>
          </p:spPr>
          <p:txBody>
            <a:bodyPr/>
            <a:lstStyle/>
            <a:p>
              <a:endParaRPr lang="zh-CN" altLang="en-US">
                <a:latin typeface="Calibri" pitchFamily="34" charset="0"/>
              </a:endParaRPr>
            </a:p>
          </p:txBody>
        </p:sp>
        <p:sp>
          <p:nvSpPr>
            <p:cNvPr id="5136" name="Freeform 14"/>
            <p:cNvSpPr>
              <a:spLocks/>
            </p:cNvSpPr>
            <p:nvPr/>
          </p:nvSpPr>
          <p:spPr bwMode="auto">
            <a:xfrm>
              <a:off x="10010775" y="6640513"/>
              <a:ext cx="74612" cy="220662"/>
            </a:xfrm>
            <a:custGeom>
              <a:avLst/>
              <a:gdLst>
                <a:gd name="T0" fmla="*/ 0 w 27"/>
                <a:gd name="T1" fmla="*/ 0 h 85"/>
                <a:gd name="T2" fmla="*/ 0 w 27"/>
                <a:gd name="T3" fmla="*/ 6739277 h 85"/>
                <a:gd name="T4" fmla="*/ 206183382 w 27"/>
                <a:gd name="T5" fmla="*/ 572843701 h 85"/>
                <a:gd name="T6" fmla="*/ 0 w 27"/>
                <a:gd name="T7" fmla="*/ 0 h 85"/>
                <a:gd name="T8" fmla="*/ 0 60000 65536"/>
                <a:gd name="T9" fmla="*/ 0 60000 65536"/>
                <a:gd name="T10" fmla="*/ 0 60000 65536"/>
                <a:gd name="T11" fmla="*/ 0 60000 65536"/>
                <a:gd name="T12" fmla="*/ 0 w 27"/>
                <a:gd name="T13" fmla="*/ 0 h 85"/>
                <a:gd name="T14" fmla="*/ 27 w 27"/>
                <a:gd name="T15" fmla="*/ 85 h 85"/>
              </a:gdLst>
              <a:ahLst/>
              <a:cxnLst>
                <a:cxn ang="T8">
                  <a:pos x="T0" y="T1"/>
                </a:cxn>
                <a:cxn ang="T9">
                  <a:pos x="T2" y="T3"/>
                </a:cxn>
                <a:cxn ang="T10">
                  <a:pos x="T4" y="T5"/>
                </a:cxn>
                <a:cxn ang="T11">
                  <a:pos x="T6" y="T7"/>
                </a:cxn>
              </a:cxnLst>
              <a:rect l="T12" t="T13" r="T14" b="T15"/>
              <a:pathLst>
                <a:path w="27" h="85">
                  <a:moveTo>
                    <a:pt x="0" y="0"/>
                  </a:moveTo>
                  <a:cubicBezTo>
                    <a:pt x="0" y="1"/>
                    <a:pt x="0" y="1"/>
                    <a:pt x="0" y="1"/>
                  </a:cubicBezTo>
                  <a:cubicBezTo>
                    <a:pt x="19" y="33"/>
                    <a:pt x="27" y="70"/>
                    <a:pt x="27" y="85"/>
                  </a:cubicBezTo>
                  <a:cubicBezTo>
                    <a:pt x="27" y="70"/>
                    <a:pt x="19" y="33"/>
                    <a:pt x="0" y="0"/>
                  </a:cubicBezTo>
                </a:path>
              </a:pathLst>
            </a:custGeom>
            <a:solidFill>
              <a:srgbClr val="287950"/>
            </a:solidFill>
            <a:ln w="9525">
              <a:noFill/>
              <a:miter lim="800000"/>
              <a:headEnd/>
              <a:tailEnd/>
            </a:ln>
          </p:spPr>
          <p:txBody>
            <a:bodyPr/>
            <a:lstStyle/>
            <a:p>
              <a:endParaRPr lang="zh-CN" altLang="en-US">
                <a:latin typeface="Calibri" pitchFamily="34" charset="0"/>
              </a:endParaRPr>
            </a:p>
          </p:txBody>
        </p:sp>
        <p:sp>
          <p:nvSpPr>
            <p:cNvPr id="5137" name="Freeform 15"/>
            <p:cNvSpPr>
              <a:spLocks noEditPoints="1"/>
            </p:cNvSpPr>
            <p:nvPr/>
          </p:nvSpPr>
          <p:spPr bwMode="auto">
            <a:xfrm>
              <a:off x="10085388" y="6362700"/>
              <a:ext cx="222250" cy="498475"/>
            </a:xfrm>
            <a:custGeom>
              <a:avLst/>
              <a:gdLst>
                <a:gd name="T0" fmla="*/ 426072233 w 82"/>
                <a:gd name="T1" fmla="*/ 1118902397 h 192"/>
                <a:gd name="T2" fmla="*/ 404034257 w 82"/>
                <a:gd name="T3" fmla="*/ 1253711283 h 192"/>
                <a:gd name="T4" fmla="*/ 418727145 w 82"/>
                <a:gd name="T5" fmla="*/ 1145864174 h 192"/>
                <a:gd name="T6" fmla="*/ 418727145 w 82"/>
                <a:gd name="T7" fmla="*/ 1145864174 h 192"/>
                <a:gd name="T8" fmla="*/ 426072233 w 82"/>
                <a:gd name="T9" fmla="*/ 1118902397 h 192"/>
                <a:gd name="T10" fmla="*/ 602378756 w 82"/>
                <a:gd name="T11" fmla="*/ 721220726 h 192"/>
                <a:gd name="T12" fmla="*/ 602378756 w 82"/>
                <a:gd name="T13" fmla="*/ 721220726 h 192"/>
                <a:gd name="T14" fmla="*/ 455458009 w 82"/>
                <a:gd name="T15" fmla="*/ 1011057884 h 192"/>
                <a:gd name="T16" fmla="*/ 455458009 w 82"/>
                <a:gd name="T17" fmla="*/ 1011057884 h 192"/>
                <a:gd name="T18" fmla="*/ 602378756 w 82"/>
                <a:gd name="T19" fmla="*/ 721220726 h 192"/>
                <a:gd name="T20" fmla="*/ 602378756 w 82"/>
                <a:gd name="T21" fmla="*/ 721220726 h 192"/>
                <a:gd name="T22" fmla="*/ 198344584 w 82"/>
                <a:gd name="T23" fmla="*/ 0 h 192"/>
                <a:gd name="T24" fmla="*/ 0 w 82"/>
                <a:gd name="T25" fmla="*/ 1294152651 h 192"/>
                <a:gd name="T26" fmla="*/ 0 w 82"/>
                <a:gd name="T27" fmla="*/ 1294152651 h 192"/>
                <a:gd name="T28" fmla="*/ 44075964 w 82"/>
                <a:gd name="T29" fmla="*/ 640335232 h 192"/>
                <a:gd name="T30" fmla="*/ 44075964 w 82"/>
                <a:gd name="T31" fmla="*/ 620115846 h 192"/>
                <a:gd name="T32" fmla="*/ 51423773 w 82"/>
                <a:gd name="T33" fmla="*/ 539230515 h 192"/>
                <a:gd name="T34" fmla="*/ 58768862 w 82"/>
                <a:gd name="T35" fmla="*/ 512268737 h 192"/>
                <a:gd name="T36" fmla="*/ 66113951 w 82"/>
                <a:gd name="T37" fmla="*/ 444865592 h 192"/>
                <a:gd name="T38" fmla="*/ 73461750 w 82"/>
                <a:gd name="T39" fmla="*/ 404421628 h 192"/>
                <a:gd name="T40" fmla="*/ 88151927 w 82"/>
                <a:gd name="T41" fmla="*/ 343758279 h 192"/>
                <a:gd name="T42" fmla="*/ 95499748 w 82"/>
                <a:gd name="T43" fmla="*/ 296577035 h 192"/>
                <a:gd name="T44" fmla="*/ 110189925 w 82"/>
                <a:gd name="T45" fmla="*/ 249393275 h 192"/>
                <a:gd name="T46" fmla="*/ 124882813 w 82"/>
                <a:gd name="T47" fmla="*/ 195469721 h 192"/>
                <a:gd name="T48" fmla="*/ 139575701 w 82"/>
                <a:gd name="T49" fmla="*/ 161768108 h 192"/>
                <a:gd name="T50" fmla="*/ 154268589 w 82"/>
                <a:gd name="T51" fmla="*/ 101104758 h 192"/>
                <a:gd name="T52" fmla="*/ 168958766 w 82"/>
                <a:gd name="T53" fmla="*/ 74142961 h 192"/>
                <a:gd name="T54" fmla="*/ 198344584 w 82"/>
                <a:gd name="T55" fmla="*/ 0 h 19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82"/>
                <a:gd name="T85" fmla="*/ 0 h 192"/>
                <a:gd name="T86" fmla="*/ 82 w 82"/>
                <a:gd name="T87" fmla="*/ 192 h 19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82" h="192">
                  <a:moveTo>
                    <a:pt x="58" y="166"/>
                  </a:moveTo>
                  <a:cubicBezTo>
                    <a:pt x="56" y="173"/>
                    <a:pt x="55" y="180"/>
                    <a:pt x="55" y="186"/>
                  </a:cubicBezTo>
                  <a:cubicBezTo>
                    <a:pt x="55" y="181"/>
                    <a:pt x="56" y="176"/>
                    <a:pt x="57" y="170"/>
                  </a:cubicBezTo>
                  <a:cubicBezTo>
                    <a:pt x="57" y="170"/>
                    <a:pt x="57" y="170"/>
                    <a:pt x="57" y="170"/>
                  </a:cubicBezTo>
                  <a:cubicBezTo>
                    <a:pt x="58" y="168"/>
                    <a:pt x="58" y="167"/>
                    <a:pt x="58" y="166"/>
                  </a:cubicBezTo>
                  <a:moveTo>
                    <a:pt x="82" y="107"/>
                  </a:moveTo>
                  <a:cubicBezTo>
                    <a:pt x="82" y="107"/>
                    <a:pt x="82" y="107"/>
                    <a:pt x="82" y="107"/>
                  </a:cubicBezTo>
                  <a:cubicBezTo>
                    <a:pt x="73" y="121"/>
                    <a:pt x="67" y="136"/>
                    <a:pt x="62" y="150"/>
                  </a:cubicBezTo>
                  <a:cubicBezTo>
                    <a:pt x="62" y="150"/>
                    <a:pt x="62" y="150"/>
                    <a:pt x="62" y="150"/>
                  </a:cubicBezTo>
                  <a:cubicBezTo>
                    <a:pt x="67" y="136"/>
                    <a:pt x="73" y="121"/>
                    <a:pt x="82" y="107"/>
                  </a:cubicBezTo>
                  <a:cubicBezTo>
                    <a:pt x="82" y="107"/>
                    <a:pt x="82" y="107"/>
                    <a:pt x="82" y="107"/>
                  </a:cubicBezTo>
                  <a:moveTo>
                    <a:pt x="27" y="0"/>
                  </a:moveTo>
                  <a:cubicBezTo>
                    <a:pt x="0" y="55"/>
                    <a:pt x="0" y="192"/>
                    <a:pt x="0" y="192"/>
                  </a:cubicBezTo>
                  <a:cubicBezTo>
                    <a:pt x="0" y="192"/>
                    <a:pt x="0" y="192"/>
                    <a:pt x="0" y="192"/>
                  </a:cubicBezTo>
                  <a:cubicBezTo>
                    <a:pt x="0" y="192"/>
                    <a:pt x="0" y="145"/>
                    <a:pt x="6" y="95"/>
                  </a:cubicBezTo>
                  <a:cubicBezTo>
                    <a:pt x="6" y="94"/>
                    <a:pt x="6" y="93"/>
                    <a:pt x="6" y="92"/>
                  </a:cubicBezTo>
                  <a:cubicBezTo>
                    <a:pt x="6" y="88"/>
                    <a:pt x="7" y="84"/>
                    <a:pt x="7" y="80"/>
                  </a:cubicBezTo>
                  <a:cubicBezTo>
                    <a:pt x="7" y="79"/>
                    <a:pt x="8" y="77"/>
                    <a:pt x="8" y="76"/>
                  </a:cubicBezTo>
                  <a:cubicBezTo>
                    <a:pt x="8" y="72"/>
                    <a:pt x="9" y="69"/>
                    <a:pt x="9" y="66"/>
                  </a:cubicBezTo>
                  <a:cubicBezTo>
                    <a:pt x="10" y="64"/>
                    <a:pt x="10" y="62"/>
                    <a:pt x="10" y="60"/>
                  </a:cubicBezTo>
                  <a:cubicBezTo>
                    <a:pt x="11" y="57"/>
                    <a:pt x="11" y="54"/>
                    <a:pt x="12" y="51"/>
                  </a:cubicBezTo>
                  <a:cubicBezTo>
                    <a:pt x="12" y="49"/>
                    <a:pt x="13" y="46"/>
                    <a:pt x="13" y="44"/>
                  </a:cubicBezTo>
                  <a:cubicBezTo>
                    <a:pt x="14" y="42"/>
                    <a:pt x="14" y="39"/>
                    <a:pt x="15" y="37"/>
                  </a:cubicBezTo>
                  <a:cubicBezTo>
                    <a:pt x="16" y="34"/>
                    <a:pt x="16" y="32"/>
                    <a:pt x="17" y="29"/>
                  </a:cubicBezTo>
                  <a:cubicBezTo>
                    <a:pt x="18" y="27"/>
                    <a:pt x="18" y="25"/>
                    <a:pt x="19" y="24"/>
                  </a:cubicBezTo>
                  <a:cubicBezTo>
                    <a:pt x="19" y="21"/>
                    <a:pt x="20" y="18"/>
                    <a:pt x="21" y="15"/>
                  </a:cubicBezTo>
                  <a:cubicBezTo>
                    <a:pt x="22" y="14"/>
                    <a:pt x="22" y="12"/>
                    <a:pt x="23" y="11"/>
                  </a:cubicBezTo>
                  <a:cubicBezTo>
                    <a:pt x="24" y="7"/>
                    <a:pt x="26" y="4"/>
                    <a:pt x="27" y="0"/>
                  </a:cubicBezTo>
                </a:path>
              </a:pathLst>
            </a:custGeom>
            <a:solidFill>
              <a:srgbClr val="287950"/>
            </a:solidFill>
            <a:ln w="9525">
              <a:noFill/>
              <a:miter lim="800000"/>
              <a:headEnd/>
              <a:tailEnd/>
            </a:ln>
          </p:spPr>
          <p:txBody>
            <a:bodyPr/>
            <a:lstStyle/>
            <a:p>
              <a:endParaRPr lang="zh-CN" altLang="en-US">
                <a:latin typeface="Calibri" pitchFamily="34" charset="0"/>
              </a:endParaRPr>
            </a:p>
          </p:txBody>
        </p:sp>
        <p:sp>
          <p:nvSpPr>
            <p:cNvPr id="5138" name="文本框 30"/>
            <p:cNvSpPr txBox="1">
              <a:spLocks noChangeArrowheads="1"/>
            </p:cNvSpPr>
            <p:nvPr/>
          </p:nvSpPr>
          <p:spPr bwMode="auto">
            <a:xfrm>
              <a:off x="9334932" y="4808225"/>
              <a:ext cx="1991828" cy="990160"/>
            </a:xfrm>
            <a:prstGeom prst="rect">
              <a:avLst/>
            </a:prstGeom>
            <a:noFill/>
            <a:ln w="9525">
              <a:noFill/>
              <a:miter lim="800000"/>
              <a:headEnd/>
              <a:tailEnd/>
            </a:ln>
          </p:spPr>
          <p:txBody>
            <a:bodyPr>
              <a:spAutoFit/>
            </a:bodyPr>
            <a:lstStyle/>
            <a:p>
              <a:r>
                <a:rPr lang="zh-CN" altLang="en-US" sz="2800" b="1">
                  <a:solidFill>
                    <a:srgbClr val="BBA236"/>
                  </a:solidFill>
                  <a:latin typeface="冬青黑体简体中文 W3"/>
                  <a:ea typeface="冬青黑体简体中文 W3"/>
                  <a:cs typeface="冬青黑体简体中文 W3"/>
                </a:rPr>
                <a:t>公积金 ￥</a:t>
              </a: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5BC7CA"/>
        </a:solidFill>
        <a:effectLst/>
      </p:bgPr>
    </p:bg>
    <p:spTree>
      <p:nvGrpSpPr>
        <p:cNvPr id="1" name=""/>
        <p:cNvGrpSpPr/>
        <p:nvPr/>
      </p:nvGrpSpPr>
      <p:grpSpPr>
        <a:xfrm>
          <a:off x="0" y="0"/>
          <a:ext cx="0" cy="0"/>
          <a:chOff x="0" y="0"/>
          <a:chExt cx="0" cy="0"/>
        </a:xfrm>
      </p:grpSpPr>
      <p:sp>
        <p:nvSpPr>
          <p:cNvPr id="3" name="任意多边形 2"/>
          <p:cNvSpPr/>
          <p:nvPr/>
        </p:nvSpPr>
        <p:spPr>
          <a:xfrm flipH="1">
            <a:off x="0" y="515938"/>
            <a:ext cx="1809750" cy="766762"/>
          </a:xfrm>
          <a:custGeom>
            <a:avLst/>
            <a:gdLst>
              <a:gd name="connsiteX0" fmla="*/ 3288891 w 3288891"/>
              <a:gd name="connsiteY0" fmla="*/ 0 h 766917"/>
              <a:gd name="connsiteX1" fmla="*/ 589936 w 3288891"/>
              <a:gd name="connsiteY1" fmla="*/ 0 h 766917"/>
              <a:gd name="connsiteX2" fmla="*/ 486697 w 3288891"/>
              <a:gd name="connsiteY2" fmla="*/ 0 h 766917"/>
              <a:gd name="connsiteX3" fmla="*/ 0 w 3288891"/>
              <a:gd name="connsiteY3" fmla="*/ 0 h 766917"/>
              <a:gd name="connsiteX4" fmla="*/ 383459 w 3288891"/>
              <a:gd name="connsiteY4" fmla="*/ 383459 h 766917"/>
              <a:gd name="connsiteX5" fmla="*/ 0 w 3288891"/>
              <a:gd name="connsiteY5" fmla="*/ 766917 h 766917"/>
              <a:gd name="connsiteX6" fmla="*/ 486697 w 3288891"/>
              <a:gd name="connsiteY6" fmla="*/ 766917 h 766917"/>
              <a:gd name="connsiteX7" fmla="*/ 589936 w 3288891"/>
              <a:gd name="connsiteY7" fmla="*/ 766917 h 766917"/>
              <a:gd name="connsiteX8" fmla="*/ 3288891 w 3288891"/>
              <a:gd name="connsiteY8" fmla="*/ 766917 h 76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88891" h="766917">
                <a:moveTo>
                  <a:pt x="3288891" y="0"/>
                </a:moveTo>
                <a:lnTo>
                  <a:pt x="589936" y="0"/>
                </a:lnTo>
                <a:lnTo>
                  <a:pt x="486697" y="0"/>
                </a:lnTo>
                <a:lnTo>
                  <a:pt x="0" y="0"/>
                </a:lnTo>
                <a:lnTo>
                  <a:pt x="383459" y="383459"/>
                </a:lnTo>
                <a:lnTo>
                  <a:pt x="0" y="766917"/>
                </a:lnTo>
                <a:lnTo>
                  <a:pt x="486697" y="766917"/>
                </a:lnTo>
                <a:lnTo>
                  <a:pt x="589936" y="766917"/>
                </a:lnTo>
                <a:lnTo>
                  <a:pt x="3288891" y="766917"/>
                </a:lnTo>
                <a:close/>
              </a:path>
            </a:pathLst>
          </a:custGeom>
          <a:solidFill>
            <a:srgbClr val="EBFD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6147" name="文本框 3"/>
          <p:cNvSpPr txBox="1">
            <a:spLocks noChangeArrowheads="1"/>
          </p:cNvSpPr>
          <p:nvPr/>
        </p:nvSpPr>
        <p:spPr bwMode="auto">
          <a:xfrm>
            <a:off x="1066800" y="515938"/>
            <a:ext cx="455613" cy="769937"/>
          </a:xfrm>
          <a:prstGeom prst="rect">
            <a:avLst/>
          </a:prstGeom>
          <a:noFill/>
          <a:ln w="9525">
            <a:noFill/>
            <a:miter lim="800000"/>
            <a:headEnd/>
            <a:tailEnd/>
          </a:ln>
        </p:spPr>
        <p:txBody>
          <a:bodyPr>
            <a:spAutoFit/>
          </a:bodyPr>
          <a:lstStyle/>
          <a:p>
            <a:r>
              <a:rPr lang="en-US" altLang="zh-CN" sz="4400">
                <a:solidFill>
                  <a:srgbClr val="6DBFC3"/>
                </a:solidFill>
                <a:latin typeface="Calibri" pitchFamily="34" charset="0"/>
              </a:rPr>
              <a:t>2</a:t>
            </a:r>
            <a:endParaRPr lang="zh-CN" altLang="en-US" sz="4400">
              <a:solidFill>
                <a:srgbClr val="6DBFC3"/>
              </a:solidFill>
              <a:latin typeface="Calibri" pitchFamily="34" charset="0"/>
            </a:endParaRPr>
          </a:p>
        </p:txBody>
      </p:sp>
      <p:sp>
        <p:nvSpPr>
          <p:cNvPr id="6148" name="文本框 5"/>
          <p:cNvSpPr txBox="1">
            <a:spLocks noChangeArrowheads="1"/>
          </p:cNvSpPr>
          <p:nvPr/>
        </p:nvSpPr>
        <p:spPr bwMode="auto">
          <a:xfrm>
            <a:off x="3552825" y="2995613"/>
            <a:ext cx="5500688" cy="1525587"/>
          </a:xfrm>
          <a:prstGeom prst="rect">
            <a:avLst/>
          </a:prstGeom>
          <a:noFill/>
          <a:ln w="9525">
            <a:noFill/>
            <a:miter lim="800000"/>
            <a:headEnd/>
            <a:tailEnd/>
          </a:ln>
        </p:spPr>
        <p:txBody>
          <a:bodyPr>
            <a:spAutoFit/>
          </a:bodyPr>
          <a:lstStyle/>
          <a:p>
            <a:pPr marL="342900" indent="-342900">
              <a:lnSpc>
                <a:spcPct val="150000"/>
              </a:lnSpc>
              <a:buFontTx/>
              <a:buAutoNum type="circleNumDbPlain"/>
            </a:pPr>
            <a:r>
              <a:rPr lang="zh-CN" altLang="en-US" sz="1600">
                <a:solidFill>
                  <a:schemeClr val="bg1"/>
                </a:solidFill>
                <a:latin typeface="微软雅黑" pitchFamily="34" charset="-122"/>
                <a:ea typeface="微软雅黑" pitchFamily="34" charset="-122"/>
              </a:rPr>
              <a:t>不贷款购房可一次性提取</a:t>
            </a:r>
            <a:endParaRPr lang="en-US" altLang="zh-CN" sz="1600">
              <a:solidFill>
                <a:schemeClr val="bg1"/>
              </a:solidFill>
              <a:latin typeface="微软雅黑" pitchFamily="34" charset="-122"/>
              <a:ea typeface="微软雅黑" pitchFamily="34" charset="-122"/>
            </a:endParaRPr>
          </a:p>
          <a:p>
            <a:pPr marL="342900" indent="-342900">
              <a:lnSpc>
                <a:spcPct val="150000"/>
              </a:lnSpc>
              <a:buFontTx/>
              <a:buAutoNum type="circleNumDbPlain"/>
            </a:pPr>
            <a:r>
              <a:rPr lang="zh-CN" altLang="en-US" sz="1600">
                <a:solidFill>
                  <a:schemeClr val="bg1"/>
                </a:solidFill>
                <a:latin typeface="微软雅黑" pitchFamily="34" charset="-122"/>
                <a:ea typeface="微软雅黑" pitchFamily="34" charset="-122"/>
              </a:rPr>
              <a:t> 商业贷款购房可提取用于首付</a:t>
            </a:r>
            <a:endParaRPr lang="en-US" altLang="zh-CN" sz="1600">
              <a:solidFill>
                <a:schemeClr val="bg1"/>
              </a:solidFill>
              <a:latin typeface="微软雅黑" pitchFamily="34" charset="-122"/>
              <a:ea typeface="微软雅黑" pitchFamily="34" charset="-122"/>
            </a:endParaRPr>
          </a:p>
          <a:p>
            <a:pPr marL="342900" indent="-342900">
              <a:lnSpc>
                <a:spcPct val="150000"/>
              </a:lnSpc>
              <a:buFontTx/>
              <a:buAutoNum type="circleNumDbPlain"/>
            </a:pPr>
            <a:r>
              <a:rPr lang="zh-CN" altLang="en-US" sz="1600">
                <a:solidFill>
                  <a:schemeClr val="bg1"/>
                </a:solidFill>
                <a:latin typeface="微软雅黑" pitchFamily="34" charset="-122"/>
                <a:ea typeface="微软雅黑" pitchFamily="34" charset="-122"/>
              </a:rPr>
              <a:t> 商业贷款购房可提取偿还本息</a:t>
            </a:r>
            <a:endParaRPr lang="en-US" altLang="zh-CN" sz="1600">
              <a:solidFill>
                <a:schemeClr val="bg1"/>
              </a:solidFill>
              <a:latin typeface="微软雅黑" pitchFamily="34" charset="-122"/>
              <a:ea typeface="微软雅黑" pitchFamily="34" charset="-122"/>
            </a:endParaRPr>
          </a:p>
          <a:p>
            <a:pPr marL="342900" indent="-342900">
              <a:lnSpc>
                <a:spcPct val="150000"/>
              </a:lnSpc>
              <a:buFontTx/>
              <a:buAutoNum type="circleNumDbPlain"/>
            </a:pPr>
            <a:r>
              <a:rPr lang="zh-CN" altLang="en-US" sz="1600">
                <a:solidFill>
                  <a:schemeClr val="bg1"/>
                </a:solidFill>
                <a:latin typeface="微软雅黑" pitchFamily="34" charset="-122"/>
                <a:ea typeface="微软雅黑" pitchFamily="34" charset="-122"/>
              </a:rPr>
              <a:t> 公积金贷款购房可提取偿还本息</a:t>
            </a:r>
          </a:p>
        </p:txBody>
      </p:sp>
      <p:sp>
        <p:nvSpPr>
          <p:cNvPr id="6149" name="文本框 6"/>
          <p:cNvSpPr txBox="1">
            <a:spLocks noChangeArrowheads="1"/>
          </p:cNvSpPr>
          <p:nvPr/>
        </p:nvSpPr>
        <p:spPr bwMode="auto">
          <a:xfrm>
            <a:off x="5334000" y="1873250"/>
            <a:ext cx="1676400" cy="708025"/>
          </a:xfrm>
          <a:prstGeom prst="rect">
            <a:avLst/>
          </a:prstGeom>
          <a:noFill/>
          <a:ln w="9525">
            <a:noFill/>
            <a:miter lim="800000"/>
            <a:headEnd/>
            <a:tailEnd/>
          </a:ln>
        </p:spPr>
        <p:txBody>
          <a:bodyPr>
            <a:spAutoFit/>
          </a:bodyPr>
          <a:lstStyle/>
          <a:p>
            <a:r>
              <a:rPr lang="zh-CN" altLang="en-US" sz="4000" b="1">
                <a:solidFill>
                  <a:schemeClr val="bg1"/>
                </a:solidFill>
                <a:latin typeface="微软雅黑" pitchFamily="34" charset="-122"/>
                <a:ea typeface="微软雅黑" pitchFamily="34" charset="-122"/>
              </a:rPr>
              <a:t>购房</a:t>
            </a:r>
          </a:p>
        </p:txBody>
      </p:sp>
      <p:cxnSp>
        <p:nvCxnSpPr>
          <p:cNvPr id="9" name="直接连接符 8"/>
          <p:cNvCxnSpPr/>
          <p:nvPr/>
        </p:nvCxnSpPr>
        <p:spPr>
          <a:xfrm>
            <a:off x="3403600" y="2609850"/>
            <a:ext cx="5272088" cy="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6151" name="组合 12"/>
          <p:cNvGrpSpPr>
            <a:grpSpLocks/>
          </p:cNvGrpSpPr>
          <p:nvPr/>
        </p:nvGrpSpPr>
        <p:grpSpPr bwMode="auto">
          <a:xfrm>
            <a:off x="1231900" y="2771775"/>
            <a:ext cx="1800225" cy="3049588"/>
            <a:chOff x="911174" y="2473849"/>
            <a:chExt cx="1923750" cy="3213217"/>
          </a:xfrm>
        </p:grpSpPr>
        <p:pic>
          <p:nvPicPr>
            <p:cNvPr id="6152" name="图片 10"/>
            <p:cNvPicPr>
              <a:picLocks noChangeAspect="1"/>
            </p:cNvPicPr>
            <p:nvPr/>
          </p:nvPicPr>
          <p:blipFill>
            <a:blip r:embed="rId2" cstate="print"/>
            <a:srcRect/>
            <a:stretch>
              <a:fillRect/>
            </a:stretch>
          </p:blipFill>
          <p:spPr bwMode="auto">
            <a:xfrm>
              <a:off x="911174" y="3290816"/>
              <a:ext cx="1923750" cy="2396250"/>
            </a:xfrm>
            <a:prstGeom prst="rect">
              <a:avLst/>
            </a:prstGeom>
            <a:noFill/>
            <a:ln w="9525">
              <a:noFill/>
              <a:miter lim="800000"/>
              <a:headEnd/>
              <a:tailEnd/>
            </a:ln>
          </p:spPr>
        </p:pic>
        <p:pic>
          <p:nvPicPr>
            <p:cNvPr id="6153" name="图片 11"/>
            <p:cNvPicPr>
              <a:picLocks noChangeAspect="1"/>
            </p:cNvPicPr>
            <p:nvPr/>
          </p:nvPicPr>
          <p:blipFill>
            <a:blip r:embed="rId3" cstate="print"/>
            <a:srcRect/>
            <a:stretch>
              <a:fillRect/>
            </a:stretch>
          </p:blipFill>
          <p:spPr bwMode="auto">
            <a:xfrm>
              <a:off x="1229525" y="2473849"/>
              <a:ext cx="1236337" cy="1178547"/>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 name="任意多边形 3"/>
          <p:cNvSpPr/>
          <p:nvPr/>
        </p:nvSpPr>
        <p:spPr>
          <a:xfrm flipH="1">
            <a:off x="0" y="515938"/>
            <a:ext cx="1809750" cy="766762"/>
          </a:xfrm>
          <a:custGeom>
            <a:avLst/>
            <a:gdLst>
              <a:gd name="connsiteX0" fmla="*/ 3288891 w 3288891"/>
              <a:gd name="connsiteY0" fmla="*/ 0 h 766917"/>
              <a:gd name="connsiteX1" fmla="*/ 589936 w 3288891"/>
              <a:gd name="connsiteY1" fmla="*/ 0 h 766917"/>
              <a:gd name="connsiteX2" fmla="*/ 486697 w 3288891"/>
              <a:gd name="connsiteY2" fmla="*/ 0 h 766917"/>
              <a:gd name="connsiteX3" fmla="*/ 0 w 3288891"/>
              <a:gd name="connsiteY3" fmla="*/ 0 h 766917"/>
              <a:gd name="connsiteX4" fmla="*/ 383459 w 3288891"/>
              <a:gd name="connsiteY4" fmla="*/ 383459 h 766917"/>
              <a:gd name="connsiteX5" fmla="*/ 0 w 3288891"/>
              <a:gd name="connsiteY5" fmla="*/ 766917 h 766917"/>
              <a:gd name="connsiteX6" fmla="*/ 486697 w 3288891"/>
              <a:gd name="connsiteY6" fmla="*/ 766917 h 766917"/>
              <a:gd name="connsiteX7" fmla="*/ 589936 w 3288891"/>
              <a:gd name="connsiteY7" fmla="*/ 766917 h 766917"/>
              <a:gd name="connsiteX8" fmla="*/ 3288891 w 3288891"/>
              <a:gd name="connsiteY8" fmla="*/ 766917 h 76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88891" h="766917">
                <a:moveTo>
                  <a:pt x="3288891" y="0"/>
                </a:moveTo>
                <a:lnTo>
                  <a:pt x="589936" y="0"/>
                </a:lnTo>
                <a:lnTo>
                  <a:pt x="486697" y="0"/>
                </a:lnTo>
                <a:lnTo>
                  <a:pt x="0" y="0"/>
                </a:lnTo>
                <a:lnTo>
                  <a:pt x="383459" y="383459"/>
                </a:lnTo>
                <a:lnTo>
                  <a:pt x="0" y="766917"/>
                </a:lnTo>
                <a:lnTo>
                  <a:pt x="486697" y="766917"/>
                </a:lnTo>
                <a:lnTo>
                  <a:pt x="589936" y="766917"/>
                </a:lnTo>
                <a:lnTo>
                  <a:pt x="3288891" y="766917"/>
                </a:lnTo>
                <a:close/>
              </a:path>
            </a:pathLst>
          </a:custGeom>
          <a:solidFill>
            <a:srgbClr val="3DADA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7171" name="文本框 4"/>
          <p:cNvSpPr txBox="1">
            <a:spLocks noChangeArrowheads="1"/>
          </p:cNvSpPr>
          <p:nvPr/>
        </p:nvSpPr>
        <p:spPr bwMode="auto">
          <a:xfrm>
            <a:off x="1066800" y="515938"/>
            <a:ext cx="455613" cy="769937"/>
          </a:xfrm>
          <a:prstGeom prst="rect">
            <a:avLst/>
          </a:prstGeom>
          <a:noFill/>
          <a:ln w="9525">
            <a:noFill/>
            <a:miter lim="800000"/>
            <a:headEnd/>
            <a:tailEnd/>
          </a:ln>
        </p:spPr>
        <p:txBody>
          <a:bodyPr>
            <a:spAutoFit/>
          </a:bodyPr>
          <a:lstStyle/>
          <a:p>
            <a:r>
              <a:rPr lang="en-US" altLang="zh-CN" sz="4400">
                <a:solidFill>
                  <a:schemeClr val="bg1"/>
                </a:solidFill>
                <a:latin typeface="Calibri" pitchFamily="34" charset="0"/>
              </a:rPr>
              <a:t>3</a:t>
            </a:r>
            <a:endParaRPr lang="zh-CN" altLang="en-US" sz="4400">
              <a:solidFill>
                <a:schemeClr val="bg1"/>
              </a:solidFill>
              <a:latin typeface="Calibri" pitchFamily="34" charset="0"/>
            </a:endParaRPr>
          </a:p>
        </p:txBody>
      </p:sp>
      <p:sp>
        <p:nvSpPr>
          <p:cNvPr id="7172" name="文本框 5"/>
          <p:cNvSpPr txBox="1">
            <a:spLocks noChangeArrowheads="1"/>
          </p:cNvSpPr>
          <p:nvPr/>
        </p:nvSpPr>
        <p:spPr bwMode="auto">
          <a:xfrm>
            <a:off x="806450" y="3338513"/>
            <a:ext cx="5249863" cy="1846262"/>
          </a:xfrm>
          <a:prstGeom prst="rect">
            <a:avLst/>
          </a:prstGeom>
          <a:noFill/>
          <a:ln w="9525">
            <a:noFill/>
            <a:miter lim="800000"/>
            <a:headEnd/>
            <a:tailEnd/>
          </a:ln>
        </p:spPr>
        <p:txBody>
          <a:bodyPr>
            <a:spAutoFit/>
          </a:bodyPr>
          <a:lstStyle/>
          <a:p>
            <a:pPr>
              <a:lnSpc>
                <a:spcPct val="150000"/>
              </a:lnSpc>
            </a:pPr>
            <a:r>
              <a:rPr lang="zh-CN" altLang="en-US" sz="2800">
                <a:solidFill>
                  <a:schemeClr val="bg1"/>
                </a:solidFill>
                <a:latin typeface="冬青黑体简体中文 W3"/>
                <a:ea typeface="冬青黑体简体中文 W3"/>
                <a:cs typeface="冬青黑体简体中文 W3"/>
              </a:rPr>
              <a:t>    </a:t>
            </a:r>
            <a:r>
              <a:rPr lang="zh-CN" altLang="en-US" sz="1600">
                <a:solidFill>
                  <a:schemeClr val="bg1"/>
                </a:solidFill>
                <a:latin typeface="微软雅黑" pitchFamily="34" charset="-122"/>
                <a:ea typeface="微软雅黑" pitchFamily="34" charset="-122"/>
              </a:rPr>
              <a:t>在农村集体土地上建造、翻建、大修自有住房且未使用住房贷款的，职工及配偶可申请提取建修房被批准当月之前（含当月）的公积金金额，且提取金额合计不超过建修房的费用。</a:t>
            </a:r>
          </a:p>
        </p:txBody>
      </p:sp>
      <p:sp>
        <p:nvSpPr>
          <p:cNvPr id="7173" name="文本框 6"/>
          <p:cNvSpPr txBox="1">
            <a:spLocks noChangeArrowheads="1"/>
          </p:cNvSpPr>
          <p:nvPr/>
        </p:nvSpPr>
        <p:spPr bwMode="auto">
          <a:xfrm>
            <a:off x="2657475" y="1608138"/>
            <a:ext cx="4972050" cy="708025"/>
          </a:xfrm>
          <a:prstGeom prst="rect">
            <a:avLst/>
          </a:prstGeom>
          <a:noFill/>
          <a:ln w="9525">
            <a:noFill/>
            <a:miter lim="800000"/>
            <a:headEnd/>
            <a:tailEnd/>
          </a:ln>
        </p:spPr>
        <p:txBody>
          <a:bodyPr>
            <a:spAutoFit/>
          </a:bodyPr>
          <a:lstStyle/>
          <a:p>
            <a:r>
              <a:rPr lang="zh-CN" altLang="en-US" sz="4000" b="1">
                <a:solidFill>
                  <a:schemeClr val="bg1"/>
                </a:solidFill>
                <a:latin typeface="微软雅黑" pitchFamily="34" charset="-122"/>
                <a:ea typeface="微软雅黑" pitchFamily="34" charset="-122"/>
              </a:rPr>
              <a:t>建造</a:t>
            </a:r>
            <a:r>
              <a:rPr lang="en-US" altLang="zh-CN" sz="4000" b="1">
                <a:solidFill>
                  <a:schemeClr val="bg1"/>
                </a:solidFill>
                <a:latin typeface="微软雅黑" pitchFamily="34" charset="-122"/>
                <a:ea typeface="微软雅黑" pitchFamily="34" charset="-122"/>
              </a:rPr>
              <a:t>\</a:t>
            </a:r>
            <a:r>
              <a:rPr lang="zh-CN" altLang="en-US" sz="4000" b="1">
                <a:solidFill>
                  <a:schemeClr val="bg1"/>
                </a:solidFill>
                <a:latin typeface="微软雅黑" pitchFamily="34" charset="-122"/>
                <a:ea typeface="微软雅黑" pitchFamily="34" charset="-122"/>
              </a:rPr>
              <a:t>翻建</a:t>
            </a:r>
            <a:r>
              <a:rPr lang="en-US" altLang="zh-CN" sz="4000" b="1">
                <a:solidFill>
                  <a:schemeClr val="bg1"/>
                </a:solidFill>
                <a:latin typeface="微软雅黑" pitchFamily="34" charset="-122"/>
                <a:ea typeface="微软雅黑" pitchFamily="34" charset="-122"/>
              </a:rPr>
              <a:t>\</a:t>
            </a:r>
            <a:r>
              <a:rPr lang="zh-CN" altLang="en-US" sz="4000" b="1">
                <a:solidFill>
                  <a:schemeClr val="bg1"/>
                </a:solidFill>
                <a:latin typeface="微软雅黑" pitchFamily="34" charset="-122"/>
                <a:ea typeface="微软雅黑" pitchFamily="34" charset="-122"/>
              </a:rPr>
              <a:t>大修住房</a:t>
            </a:r>
          </a:p>
        </p:txBody>
      </p:sp>
      <p:cxnSp>
        <p:nvCxnSpPr>
          <p:cNvPr id="8" name="直接连接符 7"/>
          <p:cNvCxnSpPr/>
          <p:nvPr/>
        </p:nvCxnSpPr>
        <p:spPr>
          <a:xfrm>
            <a:off x="958850" y="2343150"/>
            <a:ext cx="8037513" cy="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7175" name="Group 119"/>
          <p:cNvGrpSpPr>
            <a:grpSpLocks noChangeAspect="1"/>
          </p:cNvGrpSpPr>
          <p:nvPr/>
        </p:nvGrpSpPr>
        <p:grpSpPr bwMode="auto">
          <a:xfrm>
            <a:off x="6234113" y="2974975"/>
            <a:ext cx="2562225" cy="3068638"/>
            <a:chOff x="4911" y="1775"/>
            <a:chExt cx="2052" cy="1998"/>
          </a:xfrm>
        </p:grpSpPr>
        <p:sp>
          <p:nvSpPr>
            <p:cNvPr id="7176" name="AutoShape 118"/>
            <p:cNvSpPr>
              <a:spLocks noChangeAspect="1" noChangeArrowheads="1" noTextEdit="1"/>
            </p:cNvSpPr>
            <p:nvPr/>
          </p:nvSpPr>
          <p:spPr bwMode="auto">
            <a:xfrm>
              <a:off x="4912" y="1776"/>
              <a:ext cx="2051" cy="1997"/>
            </a:xfrm>
            <a:prstGeom prst="rect">
              <a:avLst/>
            </a:prstGeom>
            <a:noFill/>
            <a:ln w="9525">
              <a:noFill/>
              <a:miter lim="800000"/>
              <a:headEnd/>
              <a:tailEnd/>
            </a:ln>
          </p:spPr>
          <p:txBody>
            <a:bodyPr/>
            <a:lstStyle/>
            <a:p>
              <a:endParaRPr lang="zh-CN" altLang="en-US"/>
            </a:p>
          </p:txBody>
        </p:sp>
        <p:sp>
          <p:nvSpPr>
            <p:cNvPr id="7177" name="Freeform 120"/>
            <p:cNvSpPr>
              <a:spLocks/>
            </p:cNvSpPr>
            <p:nvPr/>
          </p:nvSpPr>
          <p:spPr bwMode="auto">
            <a:xfrm>
              <a:off x="5345" y="2105"/>
              <a:ext cx="1455" cy="1454"/>
            </a:xfrm>
            <a:custGeom>
              <a:avLst/>
              <a:gdLst>
                <a:gd name="T0" fmla="*/ 11 w 1859"/>
                <a:gd name="T1" fmla="*/ 800 h 1860"/>
                <a:gd name="T2" fmla="*/ 428 w 1859"/>
                <a:gd name="T3" fmla="*/ 1116 h 1860"/>
                <a:gd name="T4" fmla="*/ 513 w 1859"/>
                <a:gd name="T5" fmla="*/ 1110 h 1860"/>
                <a:gd name="T6" fmla="*/ 1134 w 1859"/>
                <a:gd name="T7" fmla="*/ 854 h 1860"/>
                <a:gd name="T8" fmla="*/ 1139 w 1859"/>
                <a:gd name="T9" fmla="*/ 251 h 1860"/>
                <a:gd name="T10" fmla="*/ 781 w 1859"/>
                <a:gd name="T11" fmla="*/ 0 h 1860"/>
                <a:gd name="T12" fmla="*/ 0 w 1859"/>
                <a:gd name="T13" fmla="*/ 278 h 1860"/>
                <a:gd name="T14" fmla="*/ 11 w 1859"/>
                <a:gd name="T15" fmla="*/ 800 h 1860"/>
                <a:gd name="T16" fmla="*/ 0 60000 65536"/>
                <a:gd name="T17" fmla="*/ 0 60000 65536"/>
                <a:gd name="T18" fmla="*/ 0 60000 65536"/>
                <a:gd name="T19" fmla="*/ 0 60000 65536"/>
                <a:gd name="T20" fmla="*/ 0 60000 65536"/>
                <a:gd name="T21" fmla="*/ 0 60000 65536"/>
                <a:gd name="T22" fmla="*/ 0 60000 65536"/>
                <a:gd name="T23" fmla="*/ 0 60000 65536"/>
                <a:gd name="T24" fmla="*/ 0 w 1859"/>
                <a:gd name="T25" fmla="*/ 0 h 1860"/>
                <a:gd name="T26" fmla="*/ 1859 w 1859"/>
                <a:gd name="T27" fmla="*/ 1860 h 18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59" h="1860">
                  <a:moveTo>
                    <a:pt x="18" y="1310"/>
                  </a:moveTo>
                  <a:cubicBezTo>
                    <a:pt x="699" y="1825"/>
                    <a:pt x="699" y="1825"/>
                    <a:pt x="699" y="1825"/>
                  </a:cubicBezTo>
                  <a:cubicBezTo>
                    <a:pt x="699" y="1825"/>
                    <a:pt x="707" y="1860"/>
                    <a:pt x="838" y="1816"/>
                  </a:cubicBezTo>
                  <a:cubicBezTo>
                    <a:pt x="969" y="1772"/>
                    <a:pt x="1851" y="1397"/>
                    <a:pt x="1851" y="1397"/>
                  </a:cubicBezTo>
                  <a:cubicBezTo>
                    <a:pt x="1859" y="411"/>
                    <a:pt x="1859" y="411"/>
                    <a:pt x="1859" y="411"/>
                  </a:cubicBezTo>
                  <a:cubicBezTo>
                    <a:pt x="1275" y="0"/>
                    <a:pt x="1275" y="0"/>
                    <a:pt x="1275" y="0"/>
                  </a:cubicBezTo>
                  <a:cubicBezTo>
                    <a:pt x="0" y="454"/>
                    <a:pt x="0" y="454"/>
                    <a:pt x="0" y="454"/>
                  </a:cubicBezTo>
                  <a:lnTo>
                    <a:pt x="18" y="1310"/>
                  </a:lnTo>
                  <a:close/>
                </a:path>
              </a:pathLst>
            </a:custGeom>
            <a:solidFill>
              <a:srgbClr val="EAEAEA"/>
            </a:solidFill>
            <a:ln w="9525">
              <a:noFill/>
              <a:miter lim="800000"/>
              <a:headEnd/>
              <a:tailEnd/>
            </a:ln>
          </p:spPr>
          <p:txBody>
            <a:bodyPr/>
            <a:lstStyle/>
            <a:p>
              <a:endParaRPr lang="zh-CN" altLang="en-US">
                <a:latin typeface="Calibri" pitchFamily="34" charset="0"/>
              </a:endParaRPr>
            </a:p>
          </p:txBody>
        </p:sp>
        <p:sp>
          <p:nvSpPr>
            <p:cNvPr id="7178" name="Freeform 122"/>
            <p:cNvSpPr>
              <a:spLocks/>
            </p:cNvSpPr>
            <p:nvPr/>
          </p:nvSpPr>
          <p:spPr bwMode="auto">
            <a:xfrm>
              <a:off x="5180" y="1775"/>
              <a:ext cx="1782" cy="1045"/>
            </a:xfrm>
            <a:custGeom>
              <a:avLst/>
              <a:gdLst>
                <a:gd name="T0" fmla="*/ 0 w 1782"/>
                <a:gd name="T1" fmla="*/ 595 h 1045"/>
                <a:gd name="T2" fmla="*/ 543 w 1782"/>
                <a:gd name="T3" fmla="*/ 0 h 1045"/>
                <a:gd name="T4" fmla="*/ 1296 w 1782"/>
                <a:gd name="T5" fmla="*/ 333 h 1045"/>
                <a:gd name="T6" fmla="*/ 1782 w 1782"/>
                <a:gd name="T7" fmla="*/ 656 h 1045"/>
                <a:gd name="T8" fmla="*/ 1700 w 1782"/>
                <a:gd name="T9" fmla="*/ 702 h 1045"/>
                <a:gd name="T10" fmla="*/ 1275 w 1782"/>
                <a:gd name="T11" fmla="*/ 466 h 1045"/>
                <a:gd name="T12" fmla="*/ 691 w 1782"/>
                <a:gd name="T13" fmla="*/ 1045 h 1045"/>
                <a:gd name="T14" fmla="*/ 41 w 1782"/>
                <a:gd name="T15" fmla="*/ 676 h 1045"/>
                <a:gd name="T16" fmla="*/ 0 w 1782"/>
                <a:gd name="T17" fmla="*/ 595 h 10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82"/>
                <a:gd name="T28" fmla="*/ 0 h 1045"/>
                <a:gd name="T29" fmla="*/ 1782 w 1782"/>
                <a:gd name="T30" fmla="*/ 1045 h 10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82" h="1045">
                  <a:moveTo>
                    <a:pt x="0" y="595"/>
                  </a:moveTo>
                  <a:lnTo>
                    <a:pt x="543" y="0"/>
                  </a:lnTo>
                  <a:lnTo>
                    <a:pt x="1296" y="333"/>
                  </a:lnTo>
                  <a:lnTo>
                    <a:pt x="1782" y="656"/>
                  </a:lnTo>
                  <a:lnTo>
                    <a:pt x="1700" y="702"/>
                  </a:lnTo>
                  <a:lnTo>
                    <a:pt x="1275" y="466"/>
                  </a:lnTo>
                  <a:lnTo>
                    <a:pt x="691" y="1045"/>
                  </a:lnTo>
                  <a:lnTo>
                    <a:pt x="41" y="676"/>
                  </a:lnTo>
                  <a:lnTo>
                    <a:pt x="0" y="595"/>
                  </a:lnTo>
                  <a:close/>
                </a:path>
              </a:pathLst>
            </a:custGeom>
            <a:solidFill>
              <a:srgbClr val="7F2900"/>
            </a:solidFill>
            <a:ln w="9525">
              <a:noFill/>
              <a:miter lim="800000"/>
              <a:headEnd/>
              <a:tailEnd/>
            </a:ln>
          </p:spPr>
          <p:txBody>
            <a:bodyPr/>
            <a:lstStyle/>
            <a:p>
              <a:endParaRPr lang="zh-CN" altLang="en-US">
                <a:latin typeface="Calibri" pitchFamily="34" charset="0"/>
              </a:endParaRPr>
            </a:p>
          </p:txBody>
        </p:sp>
        <p:sp>
          <p:nvSpPr>
            <p:cNvPr id="7179" name="Freeform 123"/>
            <p:cNvSpPr>
              <a:spLocks/>
            </p:cNvSpPr>
            <p:nvPr/>
          </p:nvSpPr>
          <p:spPr bwMode="auto">
            <a:xfrm>
              <a:off x="5180" y="2370"/>
              <a:ext cx="691" cy="450"/>
            </a:xfrm>
            <a:custGeom>
              <a:avLst/>
              <a:gdLst>
                <a:gd name="T0" fmla="*/ 0 w 691"/>
                <a:gd name="T1" fmla="*/ 0 h 450"/>
                <a:gd name="T2" fmla="*/ 676 w 691"/>
                <a:gd name="T3" fmla="*/ 399 h 450"/>
                <a:gd name="T4" fmla="*/ 691 w 691"/>
                <a:gd name="T5" fmla="*/ 450 h 450"/>
                <a:gd name="T6" fmla="*/ 10 w 691"/>
                <a:gd name="T7" fmla="*/ 71 h 450"/>
                <a:gd name="T8" fmla="*/ 0 w 691"/>
                <a:gd name="T9" fmla="*/ 0 h 450"/>
                <a:gd name="T10" fmla="*/ 0 60000 65536"/>
                <a:gd name="T11" fmla="*/ 0 60000 65536"/>
                <a:gd name="T12" fmla="*/ 0 60000 65536"/>
                <a:gd name="T13" fmla="*/ 0 60000 65536"/>
                <a:gd name="T14" fmla="*/ 0 60000 65536"/>
                <a:gd name="T15" fmla="*/ 0 w 691"/>
                <a:gd name="T16" fmla="*/ 0 h 450"/>
                <a:gd name="T17" fmla="*/ 691 w 691"/>
                <a:gd name="T18" fmla="*/ 450 h 450"/>
              </a:gdLst>
              <a:ahLst/>
              <a:cxnLst>
                <a:cxn ang="T10">
                  <a:pos x="T0" y="T1"/>
                </a:cxn>
                <a:cxn ang="T11">
                  <a:pos x="T2" y="T3"/>
                </a:cxn>
                <a:cxn ang="T12">
                  <a:pos x="T4" y="T5"/>
                </a:cxn>
                <a:cxn ang="T13">
                  <a:pos x="T6" y="T7"/>
                </a:cxn>
                <a:cxn ang="T14">
                  <a:pos x="T8" y="T9"/>
                </a:cxn>
              </a:cxnLst>
              <a:rect l="T15" t="T16" r="T17" b="T18"/>
              <a:pathLst>
                <a:path w="691" h="450">
                  <a:moveTo>
                    <a:pt x="0" y="0"/>
                  </a:moveTo>
                  <a:lnTo>
                    <a:pt x="676" y="399"/>
                  </a:lnTo>
                  <a:lnTo>
                    <a:pt x="691" y="450"/>
                  </a:lnTo>
                  <a:lnTo>
                    <a:pt x="10" y="71"/>
                  </a:lnTo>
                  <a:lnTo>
                    <a:pt x="0" y="0"/>
                  </a:lnTo>
                  <a:close/>
                </a:path>
              </a:pathLst>
            </a:custGeom>
            <a:solidFill>
              <a:srgbClr val="801D00"/>
            </a:solidFill>
            <a:ln w="9525">
              <a:noFill/>
              <a:miter lim="800000"/>
              <a:headEnd/>
              <a:tailEnd/>
            </a:ln>
          </p:spPr>
          <p:txBody>
            <a:bodyPr/>
            <a:lstStyle/>
            <a:p>
              <a:endParaRPr lang="zh-CN" altLang="en-US">
                <a:latin typeface="Calibri" pitchFamily="34" charset="0"/>
              </a:endParaRPr>
            </a:p>
          </p:txBody>
        </p:sp>
        <p:sp>
          <p:nvSpPr>
            <p:cNvPr id="7180" name="Freeform 124"/>
            <p:cNvSpPr>
              <a:spLocks/>
            </p:cNvSpPr>
            <p:nvPr/>
          </p:nvSpPr>
          <p:spPr bwMode="auto">
            <a:xfrm>
              <a:off x="5180" y="1775"/>
              <a:ext cx="1275" cy="994"/>
            </a:xfrm>
            <a:custGeom>
              <a:avLst/>
              <a:gdLst>
                <a:gd name="T0" fmla="*/ 676 w 1275"/>
                <a:gd name="T1" fmla="*/ 994 h 994"/>
                <a:gd name="T2" fmla="*/ 1275 w 1275"/>
                <a:gd name="T3" fmla="*/ 323 h 994"/>
                <a:gd name="T4" fmla="*/ 543 w 1275"/>
                <a:gd name="T5" fmla="*/ 0 h 994"/>
                <a:gd name="T6" fmla="*/ 0 w 1275"/>
                <a:gd name="T7" fmla="*/ 595 h 994"/>
                <a:gd name="T8" fmla="*/ 676 w 1275"/>
                <a:gd name="T9" fmla="*/ 994 h 994"/>
                <a:gd name="T10" fmla="*/ 0 60000 65536"/>
                <a:gd name="T11" fmla="*/ 0 60000 65536"/>
                <a:gd name="T12" fmla="*/ 0 60000 65536"/>
                <a:gd name="T13" fmla="*/ 0 60000 65536"/>
                <a:gd name="T14" fmla="*/ 0 60000 65536"/>
                <a:gd name="T15" fmla="*/ 0 w 1275"/>
                <a:gd name="T16" fmla="*/ 0 h 994"/>
                <a:gd name="T17" fmla="*/ 1275 w 1275"/>
                <a:gd name="T18" fmla="*/ 994 h 994"/>
              </a:gdLst>
              <a:ahLst/>
              <a:cxnLst>
                <a:cxn ang="T10">
                  <a:pos x="T0" y="T1"/>
                </a:cxn>
                <a:cxn ang="T11">
                  <a:pos x="T2" y="T3"/>
                </a:cxn>
                <a:cxn ang="T12">
                  <a:pos x="T4" y="T5"/>
                </a:cxn>
                <a:cxn ang="T13">
                  <a:pos x="T6" y="T7"/>
                </a:cxn>
                <a:cxn ang="T14">
                  <a:pos x="T8" y="T9"/>
                </a:cxn>
              </a:cxnLst>
              <a:rect l="T15" t="T16" r="T17" b="T18"/>
              <a:pathLst>
                <a:path w="1275" h="994">
                  <a:moveTo>
                    <a:pt x="676" y="994"/>
                  </a:moveTo>
                  <a:lnTo>
                    <a:pt x="1275" y="323"/>
                  </a:lnTo>
                  <a:lnTo>
                    <a:pt x="543" y="0"/>
                  </a:lnTo>
                  <a:lnTo>
                    <a:pt x="0" y="595"/>
                  </a:lnTo>
                  <a:lnTo>
                    <a:pt x="676" y="994"/>
                  </a:lnTo>
                  <a:close/>
                </a:path>
              </a:pathLst>
            </a:custGeom>
            <a:solidFill>
              <a:srgbClr val="EF4D4D"/>
            </a:solidFill>
            <a:ln w="9525">
              <a:noFill/>
              <a:miter lim="800000"/>
              <a:headEnd/>
              <a:tailEnd/>
            </a:ln>
          </p:spPr>
          <p:txBody>
            <a:bodyPr/>
            <a:lstStyle/>
            <a:p>
              <a:endParaRPr lang="zh-CN" altLang="en-US">
                <a:latin typeface="Calibri" pitchFamily="34" charset="0"/>
              </a:endParaRPr>
            </a:p>
          </p:txBody>
        </p:sp>
        <p:sp>
          <p:nvSpPr>
            <p:cNvPr id="7181" name="Freeform 125"/>
            <p:cNvSpPr>
              <a:spLocks/>
            </p:cNvSpPr>
            <p:nvPr/>
          </p:nvSpPr>
          <p:spPr bwMode="auto">
            <a:xfrm>
              <a:off x="5833" y="2077"/>
              <a:ext cx="622" cy="692"/>
            </a:xfrm>
            <a:custGeom>
              <a:avLst/>
              <a:gdLst>
                <a:gd name="T0" fmla="*/ 622 w 622"/>
                <a:gd name="T1" fmla="*/ 21 h 692"/>
                <a:gd name="T2" fmla="*/ 23 w 622"/>
                <a:gd name="T3" fmla="*/ 692 h 692"/>
                <a:gd name="T4" fmla="*/ 0 w 622"/>
                <a:gd name="T5" fmla="*/ 677 h 692"/>
                <a:gd name="T6" fmla="*/ 584 w 622"/>
                <a:gd name="T7" fmla="*/ 0 h 692"/>
                <a:gd name="T8" fmla="*/ 622 w 622"/>
                <a:gd name="T9" fmla="*/ 21 h 692"/>
                <a:gd name="T10" fmla="*/ 0 60000 65536"/>
                <a:gd name="T11" fmla="*/ 0 60000 65536"/>
                <a:gd name="T12" fmla="*/ 0 60000 65536"/>
                <a:gd name="T13" fmla="*/ 0 60000 65536"/>
                <a:gd name="T14" fmla="*/ 0 60000 65536"/>
                <a:gd name="T15" fmla="*/ 0 w 622"/>
                <a:gd name="T16" fmla="*/ 0 h 692"/>
                <a:gd name="T17" fmla="*/ 622 w 622"/>
                <a:gd name="T18" fmla="*/ 692 h 692"/>
              </a:gdLst>
              <a:ahLst/>
              <a:cxnLst>
                <a:cxn ang="T10">
                  <a:pos x="T0" y="T1"/>
                </a:cxn>
                <a:cxn ang="T11">
                  <a:pos x="T2" y="T3"/>
                </a:cxn>
                <a:cxn ang="T12">
                  <a:pos x="T4" y="T5"/>
                </a:cxn>
                <a:cxn ang="T13">
                  <a:pos x="T6" y="T7"/>
                </a:cxn>
                <a:cxn ang="T14">
                  <a:pos x="T8" y="T9"/>
                </a:cxn>
              </a:cxnLst>
              <a:rect l="T15" t="T16" r="T17" b="T18"/>
              <a:pathLst>
                <a:path w="622" h="692">
                  <a:moveTo>
                    <a:pt x="622" y="21"/>
                  </a:moveTo>
                  <a:lnTo>
                    <a:pt x="23" y="692"/>
                  </a:lnTo>
                  <a:lnTo>
                    <a:pt x="0" y="677"/>
                  </a:lnTo>
                  <a:lnTo>
                    <a:pt x="584" y="0"/>
                  </a:lnTo>
                  <a:lnTo>
                    <a:pt x="622" y="21"/>
                  </a:lnTo>
                  <a:close/>
                </a:path>
              </a:pathLst>
            </a:custGeom>
            <a:solidFill>
              <a:srgbClr val="DD7C24"/>
            </a:solidFill>
            <a:ln w="9525">
              <a:noFill/>
              <a:miter lim="800000"/>
              <a:headEnd/>
              <a:tailEnd/>
            </a:ln>
          </p:spPr>
          <p:txBody>
            <a:bodyPr/>
            <a:lstStyle/>
            <a:p>
              <a:endParaRPr lang="zh-CN" altLang="en-US">
                <a:latin typeface="Calibri" pitchFamily="34" charset="0"/>
              </a:endParaRPr>
            </a:p>
          </p:txBody>
        </p:sp>
        <p:sp>
          <p:nvSpPr>
            <p:cNvPr id="7182" name="Freeform 126"/>
            <p:cNvSpPr>
              <a:spLocks/>
            </p:cNvSpPr>
            <p:nvPr/>
          </p:nvSpPr>
          <p:spPr bwMode="auto">
            <a:xfrm>
              <a:off x="5528" y="2267"/>
              <a:ext cx="246" cy="143"/>
            </a:xfrm>
            <a:custGeom>
              <a:avLst/>
              <a:gdLst>
                <a:gd name="T0" fmla="*/ 246 w 246"/>
                <a:gd name="T1" fmla="*/ 118 h 143"/>
                <a:gd name="T2" fmla="*/ 0 w 246"/>
                <a:gd name="T3" fmla="*/ 0 h 143"/>
                <a:gd name="T4" fmla="*/ 0 w 246"/>
                <a:gd name="T5" fmla="*/ 18 h 143"/>
                <a:gd name="T6" fmla="*/ 246 w 246"/>
                <a:gd name="T7" fmla="*/ 143 h 143"/>
                <a:gd name="T8" fmla="*/ 246 w 246"/>
                <a:gd name="T9" fmla="*/ 118 h 143"/>
                <a:gd name="T10" fmla="*/ 0 60000 65536"/>
                <a:gd name="T11" fmla="*/ 0 60000 65536"/>
                <a:gd name="T12" fmla="*/ 0 60000 65536"/>
                <a:gd name="T13" fmla="*/ 0 60000 65536"/>
                <a:gd name="T14" fmla="*/ 0 60000 65536"/>
                <a:gd name="T15" fmla="*/ 0 w 246"/>
                <a:gd name="T16" fmla="*/ 0 h 143"/>
                <a:gd name="T17" fmla="*/ 246 w 246"/>
                <a:gd name="T18" fmla="*/ 143 h 143"/>
              </a:gdLst>
              <a:ahLst/>
              <a:cxnLst>
                <a:cxn ang="T10">
                  <a:pos x="T0" y="T1"/>
                </a:cxn>
                <a:cxn ang="T11">
                  <a:pos x="T2" y="T3"/>
                </a:cxn>
                <a:cxn ang="T12">
                  <a:pos x="T4" y="T5"/>
                </a:cxn>
                <a:cxn ang="T13">
                  <a:pos x="T6" y="T7"/>
                </a:cxn>
                <a:cxn ang="T14">
                  <a:pos x="T8" y="T9"/>
                </a:cxn>
              </a:cxnLst>
              <a:rect l="T15" t="T16" r="T17" b="T18"/>
              <a:pathLst>
                <a:path w="246" h="143">
                  <a:moveTo>
                    <a:pt x="246" y="118"/>
                  </a:moveTo>
                  <a:lnTo>
                    <a:pt x="0" y="0"/>
                  </a:lnTo>
                  <a:lnTo>
                    <a:pt x="0" y="18"/>
                  </a:lnTo>
                  <a:lnTo>
                    <a:pt x="246" y="143"/>
                  </a:lnTo>
                  <a:lnTo>
                    <a:pt x="246" y="118"/>
                  </a:lnTo>
                  <a:close/>
                </a:path>
              </a:pathLst>
            </a:custGeom>
            <a:solidFill>
              <a:srgbClr val="4A5E53"/>
            </a:solidFill>
            <a:ln w="9525">
              <a:noFill/>
              <a:miter lim="800000"/>
              <a:headEnd/>
              <a:tailEnd/>
            </a:ln>
          </p:spPr>
          <p:txBody>
            <a:bodyPr/>
            <a:lstStyle/>
            <a:p>
              <a:endParaRPr lang="zh-CN" altLang="en-US">
                <a:latin typeface="Calibri" pitchFamily="34" charset="0"/>
              </a:endParaRPr>
            </a:p>
          </p:txBody>
        </p:sp>
        <p:sp>
          <p:nvSpPr>
            <p:cNvPr id="7183" name="Freeform 127"/>
            <p:cNvSpPr>
              <a:spLocks/>
            </p:cNvSpPr>
            <p:nvPr/>
          </p:nvSpPr>
          <p:spPr bwMode="auto">
            <a:xfrm>
              <a:off x="5774" y="2168"/>
              <a:ext cx="214" cy="242"/>
            </a:xfrm>
            <a:custGeom>
              <a:avLst/>
              <a:gdLst>
                <a:gd name="T0" fmla="*/ 0 w 214"/>
                <a:gd name="T1" fmla="*/ 217 h 242"/>
                <a:gd name="T2" fmla="*/ 214 w 214"/>
                <a:gd name="T3" fmla="*/ 0 h 242"/>
                <a:gd name="T4" fmla="*/ 214 w 214"/>
                <a:gd name="T5" fmla="*/ 26 h 242"/>
                <a:gd name="T6" fmla="*/ 0 w 214"/>
                <a:gd name="T7" fmla="*/ 242 h 242"/>
                <a:gd name="T8" fmla="*/ 0 w 214"/>
                <a:gd name="T9" fmla="*/ 217 h 242"/>
                <a:gd name="T10" fmla="*/ 0 60000 65536"/>
                <a:gd name="T11" fmla="*/ 0 60000 65536"/>
                <a:gd name="T12" fmla="*/ 0 60000 65536"/>
                <a:gd name="T13" fmla="*/ 0 60000 65536"/>
                <a:gd name="T14" fmla="*/ 0 60000 65536"/>
                <a:gd name="T15" fmla="*/ 0 w 214"/>
                <a:gd name="T16" fmla="*/ 0 h 242"/>
                <a:gd name="T17" fmla="*/ 214 w 214"/>
                <a:gd name="T18" fmla="*/ 242 h 242"/>
              </a:gdLst>
              <a:ahLst/>
              <a:cxnLst>
                <a:cxn ang="T10">
                  <a:pos x="T0" y="T1"/>
                </a:cxn>
                <a:cxn ang="T11">
                  <a:pos x="T2" y="T3"/>
                </a:cxn>
                <a:cxn ang="T12">
                  <a:pos x="T4" y="T5"/>
                </a:cxn>
                <a:cxn ang="T13">
                  <a:pos x="T6" y="T7"/>
                </a:cxn>
                <a:cxn ang="T14">
                  <a:pos x="T8" y="T9"/>
                </a:cxn>
              </a:cxnLst>
              <a:rect l="T15" t="T16" r="T17" b="T18"/>
              <a:pathLst>
                <a:path w="214" h="242">
                  <a:moveTo>
                    <a:pt x="0" y="217"/>
                  </a:moveTo>
                  <a:lnTo>
                    <a:pt x="214" y="0"/>
                  </a:lnTo>
                  <a:lnTo>
                    <a:pt x="214" y="26"/>
                  </a:lnTo>
                  <a:lnTo>
                    <a:pt x="0" y="242"/>
                  </a:lnTo>
                  <a:lnTo>
                    <a:pt x="0" y="217"/>
                  </a:lnTo>
                  <a:close/>
                </a:path>
              </a:pathLst>
            </a:custGeom>
            <a:solidFill>
              <a:srgbClr val="34443B"/>
            </a:solidFill>
            <a:ln w="9525">
              <a:noFill/>
              <a:miter lim="800000"/>
              <a:headEnd/>
              <a:tailEnd/>
            </a:ln>
          </p:spPr>
          <p:txBody>
            <a:bodyPr/>
            <a:lstStyle/>
            <a:p>
              <a:endParaRPr lang="zh-CN" altLang="en-US">
                <a:latin typeface="Calibri" pitchFamily="34" charset="0"/>
              </a:endParaRPr>
            </a:p>
          </p:txBody>
        </p:sp>
        <p:sp>
          <p:nvSpPr>
            <p:cNvPr id="7184" name="Freeform 128"/>
            <p:cNvSpPr>
              <a:spLocks/>
            </p:cNvSpPr>
            <p:nvPr/>
          </p:nvSpPr>
          <p:spPr bwMode="auto">
            <a:xfrm>
              <a:off x="5528" y="2057"/>
              <a:ext cx="460" cy="328"/>
            </a:xfrm>
            <a:custGeom>
              <a:avLst/>
              <a:gdLst>
                <a:gd name="T0" fmla="*/ 0 w 460"/>
                <a:gd name="T1" fmla="*/ 210 h 328"/>
                <a:gd name="T2" fmla="*/ 197 w 460"/>
                <a:gd name="T3" fmla="*/ 0 h 328"/>
                <a:gd name="T4" fmla="*/ 460 w 460"/>
                <a:gd name="T5" fmla="*/ 111 h 328"/>
                <a:gd name="T6" fmla="*/ 246 w 460"/>
                <a:gd name="T7" fmla="*/ 328 h 328"/>
                <a:gd name="T8" fmla="*/ 0 w 460"/>
                <a:gd name="T9" fmla="*/ 210 h 328"/>
                <a:gd name="T10" fmla="*/ 0 60000 65536"/>
                <a:gd name="T11" fmla="*/ 0 60000 65536"/>
                <a:gd name="T12" fmla="*/ 0 60000 65536"/>
                <a:gd name="T13" fmla="*/ 0 60000 65536"/>
                <a:gd name="T14" fmla="*/ 0 60000 65536"/>
                <a:gd name="T15" fmla="*/ 0 w 460"/>
                <a:gd name="T16" fmla="*/ 0 h 328"/>
                <a:gd name="T17" fmla="*/ 460 w 460"/>
                <a:gd name="T18" fmla="*/ 328 h 328"/>
              </a:gdLst>
              <a:ahLst/>
              <a:cxnLst>
                <a:cxn ang="T10">
                  <a:pos x="T0" y="T1"/>
                </a:cxn>
                <a:cxn ang="T11">
                  <a:pos x="T2" y="T3"/>
                </a:cxn>
                <a:cxn ang="T12">
                  <a:pos x="T4" y="T5"/>
                </a:cxn>
                <a:cxn ang="T13">
                  <a:pos x="T6" y="T7"/>
                </a:cxn>
                <a:cxn ang="T14">
                  <a:pos x="T8" y="T9"/>
                </a:cxn>
              </a:cxnLst>
              <a:rect l="T15" t="T16" r="T17" b="T18"/>
              <a:pathLst>
                <a:path w="460" h="328">
                  <a:moveTo>
                    <a:pt x="0" y="210"/>
                  </a:moveTo>
                  <a:lnTo>
                    <a:pt x="197" y="0"/>
                  </a:lnTo>
                  <a:lnTo>
                    <a:pt x="460" y="111"/>
                  </a:lnTo>
                  <a:lnTo>
                    <a:pt x="246" y="328"/>
                  </a:lnTo>
                  <a:lnTo>
                    <a:pt x="0" y="210"/>
                  </a:lnTo>
                  <a:close/>
                </a:path>
              </a:pathLst>
            </a:custGeom>
            <a:solidFill>
              <a:srgbClr val="3C87AE"/>
            </a:solidFill>
            <a:ln w="9525">
              <a:noFill/>
              <a:miter lim="800000"/>
              <a:headEnd/>
              <a:tailEnd/>
            </a:ln>
          </p:spPr>
          <p:txBody>
            <a:bodyPr/>
            <a:lstStyle/>
            <a:p>
              <a:endParaRPr lang="zh-CN" altLang="en-US">
                <a:latin typeface="Calibri" pitchFamily="34" charset="0"/>
              </a:endParaRPr>
            </a:p>
          </p:txBody>
        </p:sp>
        <p:sp>
          <p:nvSpPr>
            <p:cNvPr id="7185" name="Freeform 129"/>
            <p:cNvSpPr>
              <a:spLocks/>
            </p:cNvSpPr>
            <p:nvPr/>
          </p:nvSpPr>
          <p:spPr bwMode="auto">
            <a:xfrm>
              <a:off x="5588" y="2098"/>
              <a:ext cx="148" cy="161"/>
            </a:xfrm>
            <a:custGeom>
              <a:avLst/>
              <a:gdLst>
                <a:gd name="T0" fmla="*/ 0 w 148"/>
                <a:gd name="T1" fmla="*/ 150 h 161"/>
                <a:gd name="T2" fmla="*/ 147 w 148"/>
                <a:gd name="T3" fmla="*/ 0 h 161"/>
                <a:gd name="T4" fmla="*/ 148 w 148"/>
                <a:gd name="T5" fmla="*/ 17 h 161"/>
                <a:gd name="T6" fmla="*/ 14 w 148"/>
                <a:gd name="T7" fmla="*/ 161 h 161"/>
                <a:gd name="T8" fmla="*/ 0 w 148"/>
                <a:gd name="T9" fmla="*/ 150 h 161"/>
                <a:gd name="T10" fmla="*/ 0 60000 65536"/>
                <a:gd name="T11" fmla="*/ 0 60000 65536"/>
                <a:gd name="T12" fmla="*/ 0 60000 65536"/>
                <a:gd name="T13" fmla="*/ 0 60000 65536"/>
                <a:gd name="T14" fmla="*/ 0 60000 65536"/>
                <a:gd name="T15" fmla="*/ 0 w 148"/>
                <a:gd name="T16" fmla="*/ 0 h 161"/>
                <a:gd name="T17" fmla="*/ 148 w 148"/>
                <a:gd name="T18" fmla="*/ 161 h 161"/>
              </a:gdLst>
              <a:ahLst/>
              <a:cxnLst>
                <a:cxn ang="T10">
                  <a:pos x="T0" y="T1"/>
                </a:cxn>
                <a:cxn ang="T11">
                  <a:pos x="T2" y="T3"/>
                </a:cxn>
                <a:cxn ang="T12">
                  <a:pos x="T4" y="T5"/>
                </a:cxn>
                <a:cxn ang="T13">
                  <a:pos x="T6" y="T7"/>
                </a:cxn>
                <a:cxn ang="T14">
                  <a:pos x="T8" y="T9"/>
                </a:cxn>
              </a:cxnLst>
              <a:rect l="T15" t="T16" r="T17" b="T18"/>
              <a:pathLst>
                <a:path w="148" h="161">
                  <a:moveTo>
                    <a:pt x="0" y="150"/>
                  </a:moveTo>
                  <a:lnTo>
                    <a:pt x="147" y="0"/>
                  </a:lnTo>
                  <a:lnTo>
                    <a:pt x="148" y="17"/>
                  </a:lnTo>
                  <a:lnTo>
                    <a:pt x="14" y="161"/>
                  </a:lnTo>
                  <a:lnTo>
                    <a:pt x="0" y="150"/>
                  </a:lnTo>
                  <a:close/>
                </a:path>
              </a:pathLst>
            </a:custGeom>
            <a:solidFill>
              <a:srgbClr val="34443B"/>
            </a:solidFill>
            <a:ln w="9525">
              <a:noFill/>
              <a:miter lim="800000"/>
              <a:headEnd/>
              <a:tailEnd/>
            </a:ln>
          </p:spPr>
          <p:txBody>
            <a:bodyPr/>
            <a:lstStyle/>
            <a:p>
              <a:endParaRPr lang="zh-CN" altLang="en-US">
                <a:latin typeface="Calibri" pitchFamily="34" charset="0"/>
              </a:endParaRPr>
            </a:p>
          </p:txBody>
        </p:sp>
        <p:sp>
          <p:nvSpPr>
            <p:cNvPr id="7186" name="Freeform 130"/>
            <p:cNvSpPr>
              <a:spLocks/>
            </p:cNvSpPr>
            <p:nvPr/>
          </p:nvSpPr>
          <p:spPr bwMode="auto">
            <a:xfrm>
              <a:off x="5602" y="2115"/>
              <a:ext cx="198" cy="173"/>
            </a:xfrm>
            <a:custGeom>
              <a:avLst/>
              <a:gdLst>
                <a:gd name="T0" fmla="*/ 134 w 198"/>
                <a:gd name="T1" fmla="*/ 0 h 173"/>
                <a:gd name="T2" fmla="*/ 198 w 198"/>
                <a:gd name="T3" fmla="*/ 29 h 173"/>
                <a:gd name="T4" fmla="*/ 68 w 198"/>
                <a:gd name="T5" fmla="*/ 173 h 173"/>
                <a:gd name="T6" fmla="*/ 0 w 198"/>
                <a:gd name="T7" fmla="*/ 144 h 173"/>
                <a:gd name="T8" fmla="*/ 134 w 198"/>
                <a:gd name="T9" fmla="*/ 0 h 173"/>
                <a:gd name="T10" fmla="*/ 0 60000 65536"/>
                <a:gd name="T11" fmla="*/ 0 60000 65536"/>
                <a:gd name="T12" fmla="*/ 0 60000 65536"/>
                <a:gd name="T13" fmla="*/ 0 60000 65536"/>
                <a:gd name="T14" fmla="*/ 0 60000 65536"/>
                <a:gd name="T15" fmla="*/ 0 w 198"/>
                <a:gd name="T16" fmla="*/ 0 h 173"/>
                <a:gd name="T17" fmla="*/ 198 w 198"/>
                <a:gd name="T18" fmla="*/ 173 h 173"/>
              </a:gdLst>
              <a:ahLst/>
              <a:cxnLst>
                <a:cxn ang="T10">
                  <a:pos x="T0" y="T1"/>
                </a:cxn>
                <a:cxn ang="T11">
                  <a:pos x="T2" y="T3"/>
                </a:cxn>
                <a:cxn ang="T12">
                  <a:pos x="T4" y="T5"/>
                </a:cxn>
                <a:cxn ang="T13">
                  <a:pos x="T6" y="T7"/>
                </a:cxn>
                <a:cxn ang="T14">
                  <a:pos x="T8" y="T9"/>
                </a:cxn>
              </a:cxnLst>
              <a:rect l="T15" t="T16" r="T17" b="T18"/>
              <a:pathLst>
                <a:path w="198" h="173">
                  <a:moveTo>
                    <a:pt x="134" y="0"/>
                  </a:moveTo>
                  <a:lnTo>
                    <a:pt x="198" y="29"/>
                  </a:lnTo>
                  <a:lnTo>
                    <a:pt x="68" y="173"/>
                  </a:lnTo>
                  <a:lnTo>
                    <a:pt x="0" y="144"/>
                  </a:lnTo>
                  <a:lnTo>
                    <a:pt x="134" y="0"/>
                  </a:lnTo>
                  <a:close/>
                </a:path>
              </a:pathLst>
            </a:custGeom>
            <a:solidFill>
              <a:srgbClr val="5FCEFF"/>
            </a:solidFill>
            <a:ln w="9525">
              <a:noFill/>
              <a:miter lim="800000"/>
              <a:headEnd/>
              <a:tailEnd/>
            </a:ln>
          </p:spPr>
          <p:txBody>
            <a:bodyPr/>
            <a:lstStyle/>
            <a:p>
              <a:endParaRPr lang="zh-CN" altLang="en-US">
                <a:latin typeface="Calibri" pitchFamily="34" charset="0"/>
              </a:endParaRPr>
            </a:p>
          </p:txBody>
        </p:sp>
        <p:sp>
          <p:nvSpPr>
            <p:cNvPr id="7187" name="Freeform 131"/>
            <p:cNvSpPr>
              <a:spLocks/>
            </p:cNvSpPr>
            <p:nvPr/>
          </p:nvSpPr>
          <p:spPr bwMode="auto">
            <a:xfrm>
              <a:off x="5735" y="2098"/>
              <a:ext cx="80" cy="46"/>
            </a:xfrm>
            <a:custGeom>
              <a:avLst/>
              <a:gdLst>
                <a:gd name="T0" fmla="*/ 0 w 80"/>
                <a:gd name="T1" fmla="*/ 0 h 46"/>
                <a:gd name="T2" fmla="*/ 80 w 80"/>
                <a:gd name="T3" fmla="*/ 31 h 46"/>
                <a:gd name="T4" fmla="*/ 65 w 80"/>
                <a:gd name="T5" fmla="*/ 46 h 46"/>
                <a:gd name="T6" fmla="*/ 1 w 80"/>
                <a:gd name="T7" fmla="*/ 17 h 46"/>
                <a:gd name="T8" fmla="*/ 0 w 80"/>
                <a:gd name="T9" fmla="*/ 0 h 46"/>
                <a:gd name="T10" fmla="*/ 0 60000 65536"/>
                <a:gd name="T11" fmla="*/ 0 60000 65536"/>
                <a:gd name="T12" fmla="*/ 0 60000 65536"/>
                <a:gd name="T13" fmla="*/ 0 60000 65536"/>
                <a:gd name="T14" fmla="*/ 0 60000 65536"/>
                <a:gd name="T15" fmla="*/ 0 w 80"/>
                <a:gd name="T16" fmla="*/ 0 h 46"/>
                <a:gd name="T17" fmla="*/ 80 w 80"/>
                <a:gd name="T18" fmla="*/ 46 h 46"/>
              </a:gdLst>
              <a:ahLst/>
              <a:cxnLst>
                <a:cxn ang="T10">
                  <a:pos x="T0" y="T1"/>
                </a:cxn>
                <a:cxn ang="T11">
                  <a:pos x="T2" y="T3"/>
                </a:cxn>
                <a:cxn ang="T12">
                  <a:pos x="T4" y="T5"/>
                </a:cxn>
                <a:cxn ang="T13">
                  <a:pos x="T6" y="T7"/>
                </a:cxn>
                <a:cxn ang="T14">
                  <a:pos x="T8" y="T9"/>
                </a:cxn>
              </a:cxnLst>
              <a:rect l="T15" t="T16" r="T17" b="T18"/>
              <a:pathLst>
                <a:path w="80" h="46">
                  <a:moveTo>
                    <a:pt x="0" y="0"/>
                  </a:moveTo>
                  <a:lnTo>
                    <a:pt x="80" y="31"/>
                  </a:lnTo>
                  <a:lnTo>
                    <a:pt x="65" y="46"/>
                  </a:lnTo>
                  <a:lnTo>
                    <a:pt x="1" y="17"/>
                  </a:lnTo>
                  <a:lnTo>
                    <a:pt x="0" y="0"/>
                  </a:lnTo>
                  <a:close/>
                </a:path>
              </a:pathLst>
            </a:custGeom>
            <a:solidFill>
              <a:srgbClr val="4A5E53"/>
            </a:solidFill>
            <a:ln w="9525">
              <a:noFill/>
              <a:miter lim="800000"/>
              <a:headEnd/>
              <a:tailEnd/>
            </a:ln>
          </p:spPr>
          <p:txBody>
            <a:bodyPr/>
            <a:lstStyle/>
            <a:p>
              <a:endParaRPr lang="zh-CN" altLang="en-US">
                <a:latin typeface="Calibri" pitchFamily="34" charset="0"/>
              </a:endParaRPr>
            </a:p>
          </p:txBody>
        </p:sp>
        <p:sp>
          <p:nvSpPr>
            <p:cNvPr id="7188" name="Freeform 132"/>
            <p:cNvSpPr>
              <a:spLocks/>
            </p:cNvSpPr>
            <p:nvPr/>
          </p:nvSpPr>
          <p:spPr bwMode="auto">
            <a:xfrm>
              <a:off x="5698" y="2144"/>
              <a:ext cx="149" cy="161"/>
            </a:xfrm>
            <a:custGeom>
              <a:avLst/>
              <a:gdLst>
                <a:gd name="T0" fmla="*/ 0 w 149"/>
                <a:gd name="T1" fmla="*/ 151 h 161"/>
                <a:gd name="T2" fmla="*/ 147 w 149"/>
                <a:gd name="T3" fmla="*/ 0 h 161"/>
                <a:gd name="T4" fmla="*/ 149 w 149"/>
                <a:gd name="T5" fmla="*/ 17 h 161"/>
                <a:gd name="T6" fmla="*/ 13 w 149"/>
                <a:gd name="T7" fmla="*/ 161 h 161"/>
                <a:gd name="T8" fmla="*/ 0 w 149"/>
                <a:gd name="T9" fmla="*/ 151 h 161"/>
                <a:gd name="T10" fmla="*/ 0 60000 65536"/>
                <a:gd name="T11" fmla="*/ 0 60000 65536"/>
                <a:gd name="T12" fmla="*/ 0 60000 65536"/>
                <a:gd name="T13" fmla="*/ 0 60000 65536"/>
                <a:gd name="T14" fmla="*/ 0 60000 65536"/>
                <a:gd name="T15" fmla="*/ 0 w 149"/>
                <a:gd name="T16" fmla="*/ 0 h 161"/>
                <a:gd name="T17" fmla="*/ 149 w 149"/>
                <a:gd name="T18" fmla="*/ 161 h 161"/>
              </a:gdLst>
              <a:ahLst/>
              <a:cxnLst>
                <a:cxn ang="T10">
                  <a:pos x="T0" y="T1"/>
                </a:cxn>
                <a:cxn ang="T11">
                  <a:pos x="T2" y="T3"/>
                </a:cxn>
                <a:cxn ang="T12">
                  <a:pos x="T4" y="T5"/>
                </a:cxn>
                <a:cxn ang="T13">
                  <a:pos x="T6" y="T7"/>
                </a:cxn>
                <a:cxn ang="T14">
                  <a:pos x="T8" y="T9"/>
                </a:cxn>
              </a:cxnLst>
              <a:rect l="T15" t="T16" r="T17" b="T18"/>
              <a:pathLst>
                <a:path w="149" h="161">
                  <a:moveTo>
                    <a:pt x="0" y="151"/>
                  </a:moveTo>
                  <a:lnTo>
                    <a:pt x="147" y="0"/>
                  </a:lnTo>
                  <a:lnTo>
                    <a:pt x="149" y="17"/>
                  </a:lnTo>
                  <a:lnTo>
                    <a:pt x="13" y="161"/>
                  </a:lnTo>
                  <a:lnTo>
                    <a:pt x="0" y="151"/>
                  </a:lnTo>
                  <a:close/>
                </a:path>
              </a:pathLst>
            </a:custGeom>
            <a:solidFill>
              <a:srgbClr val="34443B"/>
            </a:solidFill>
            <a:ln w="9525">
              <a:noFill/>
              <a:miter lim="800000"/>
              <a:headEnd/>
              <a:tailEnd/>
            </a:ln>
          </p:spPr>
          <p:txBody>
            <a:bodyPr/>
            <a:lstStyle/>
            <a:p>
              <a:endParaRPr lang="zh-CN" altLang="en-US">
                <a:latin typeface="Calibri" pitchFamily="34" charset="0"/>
              </a:endParaRPr>
            </a:p>
          </p:txBody>
        </p:sp>
        <p:sp>
          <p:nvSpPr>
            <p:cNvPr id="7189" name="Freeform 133"/>
            <p:cNvSpPr>
              <a:spLocks/>
            </p:cNvSpPr>
            <p:nvPr/>
          </p:nvSpPr>
          <p:spPr bwMode="auto">
            <a:xfrm>
              <a:off x="5711" y="2161"/>
              <a:ext cx="198" cy="173"/>
            </a:xfrm>
            <a:custGeom>
              <a:avLst/>
              <a:gdLst>
                <a:gd name="T0" fmla="*/ 136 w 198"/>
                <a:gd name="T1" fmla="*/ 0 h 173"/>
                <a:gd name="T2" fmla="*/ 198 w 198"/>
                <a:gd name="T3" fmla="*/ 30 h 173"/>
                <a:gd name="T4" fmla="*/ 69 w 198"/>
                <a:gd name="T5" fmla="*/ 173 h 173"/>
                <a:gd name="T6" fmla="*/ 0 w 198"/>
                <a:gd name="T7" fmla="*/ 144 h 173"/>
                <a:gd name="T8" fmla="*/ 136 w 198"/>
                <a:gd name="T9" fmla="*/ 0 h 173"/>
                <a:gd name="T10" fmla="*/ 0 60000 65536"/>
                <a:gd name="T11" fmla="*/ 0 60000 65536"/>
                <a:gd name="T12" fmla="*/ 0 60000 65536"/>
                <a:gd name="T13" fmla="*/ 0 60000 65536"/>
                <a:gd name="T14" fmla="*/ 0 60000 65536"/>
                <a:gd name="T15" fmla="*/ 0 w 198"/>
                <a:gd name="T16" fmla="*/ 0 h 173"/>
                <a:gd name="T17" fmla="*/ 198 w 198"/>
                <a:gd name="T18" fmla="*/ 173 h 173"/>
              </a:gdLst>
              <a:ahLst/>
              <a:cxnLst>
                <a:cxn ang="T10">
                  <a:pos x="T0" y="T1"/>
                </a:cxn>
                <a:cxn ang="T11">
                  <a:pos x="T2" y="T3"/>
                </a:cxn>
                <a:cxn ang="T12">
                  <a:pos x="T4" y="T5"/>
                </a:cxn>
                <a:cxn ang="T13">
                  <a:pos x="T6" y="T7"/>
                </a:cxn>
                <a:cxn ang="T14">
                  <a:pos x="T8" y="T9"/>
                </a:cxn>
              </a:cxnLst>
              <a:rect l="T15" t="T16" r="T17" b="T18"/>
              <a:pathLst>
                <a:path w="198" h="173">
                  <a:moveTo>
                    <a:pt x="136" y="0"/>
                  </a:moveTo>
                  <a:lnTo>
                    <a:pt x="198" y="30"/>
                  </a:lnTo>
                  <a:lnTo>
                    <a:pt x="69" y="173"/>
                  </a:lnTo>
                  <a:lnTo>
                    <a:pt x="0" y="144"/>
                  </a:lnTo>
                  <a:lnTo>
                    <a:pt x="136" y="0"/>
                  </a:lnTo>
                  <a:close/>
                </a:path>
              </a:pathLst>
            </a:custGeom>
            <a:solidFill>
              <a:srgbClr val="5FCEFF"/>
            </a:solidFill>
            <a:ln w="9525">
              <a:noFill/>
              <a:miter lim="800000"/>
              <a:headEnd/>
              <a:tailEnd/>
            </a:ln>
          </p:spPr>
          <p:txBody>
            <a:bodyPr/>
            <a:lstStyle/>
            <a:p>
              <a:endParaRPr lang="zh-CN" altLang="en-US">
                <a:latin typeface="Calibri" pitchFamily="34" charset="0"/>
              </a:endParaRPr>
            </a:p>
          </p:txBody>
        </p:sp>
        <p:sp>
          <p:nvSpPr>
            <p:cNvPr id="7190" name="Freeform 134"/>
            <p:cNvSpPr>
              <a:spLocks/>
            </p:cNvSpPr>
            <p:nvPr/>
          </p:nvSpPr>
          <p:spPr bwMode="auto">
            <a:xfrm>
              <a:off x="5845" y="2144"/>
              <a:ext cx="80" cy="47"/>
            </a:xfrm>
            <a:custGeom>
              <a:avLst/>
              <a:gdLst>
                <a:gd name="T0" fmla="*/ 0 w 80"/>
                <a:gd name="T1" fmla="*/ 0 h 47"/>
                <a:gd name="T2" fmla="*/ 80 w 80"/>
                <a:gd name="T3" fmla="*/ 31 h 47"/>
                <a:gd name="T4" fmla="*/ 64 w 80"/>
                <a:gd name="T5" fmla="*/ 47 h 47"/>
                <a:gd name="T6" fmla="*/ 2 w 80"/>
                <a:gd name="T7" fmla="*/ 17 h 47"/>
                <a:gd name="T8" fmla="*/ 0 w 80"/>
                <a:gd name="T9" fmla="*/ 0 h 47"/>
                <a:gd name="T10" fmla="*/ 0 60000 65536"/>
                <a:gd name="T11" fmla="*/ 0 60000 65536"/>
                <a:gd name="T12" fmla="*/ 0 60000 65536"/>
                <a:gd name="T13" fmla="*/ 0 60000 65536"/>
                <a:gd name="T14" fmla="*/ 0 60000 65536"/>
                <a:gd name="T15" fmla="*/ 0 w 80"/>
                <a:gd name="T16" fmla="*/ 0 h 47"/>
                <a:gd name="T17" fmla="*/ 80 w 80"/>
                <a:gd name="T18" fmla="*/ 47 h 47"/>
              </a:gdLst>
              <a:ahLst/>
              <a:cxnLst>
                <a:cxn ang="T10">
                  <a:pos x="T0" y="T1"/>
                </a:cxn>
                <a:cxn ang="T11">
                  <a:pos x="T2" y="T3"/>
                </a:cxn>
                <a:cxn ang="T12">
                  <a:pos x="T4" y="T5"/>
                </a:cxn>
                <a:cxn ang="T13">
                  <a:pos x="T6" y="T7"/>
                </a:cxn>
                <a:cxn ang="T14">
                  <a:pos x="T8" y="T9"/>
                </a:cxn>
              </a:cxnLst>
              <a:rect l="T15" t="T16" r="T17" b="T18"/>
              <a:pathLst>
                <a:path w="80" h="47">
                  <a:moveTo>
                    <a:pt x="0" y="0"/>
                  </a:moveTo>
                  <a:lnTo>
                    <a:pt x="80" y="31"/>
                  </a:lnTo>
                  <a:lnTo>
                    <a:pt x="64" y="47"/>
                  </a:lnTo>
                  <a:lnTo>
                    <a:pt x="2" y="17"/>
                  </a:lnTo>
                  <a:lnTo>
                    <a:pt x="0" y="0"/>
                  </a:lnTo>
                  <a:close/>
                </a:path>
              </a:pathLst>
            </a:custGeom>
            <a:solidFill>
              <a:srgbClr val="4A5E53"/>
            </a:solidFill>
            <a:ln w="9525">
              <a:noFill/>
              <a:miter lim="800000"/>
              <a:headEnd/>
              <a:tailEnd/>
            </a:ln>
          </p:spPr>
          <p:txBody>
            <a:bodyPr/>
            <a:lstStyle/>
            <a:p>
              <a:endParaRPr lang="zh-CN" altLang="en-US">
                <a:latin typeface="Calibri" pitchFamily="34" charset="0"/>
              </a:endParaRPr>
            </a:p>
          </p:txBody>
        </p:sp>
        <p:sp>
          <p:nvSpPr>
            <p:cNvPr id="7191" name="Freeform 135"/>
            <p:cNvSpPr>
              <a:spLocks/>
            </p:cNvSpPr>
            <p:nvPr/>
          </p:nvSpPr>
          <p:spPr bwMode="auto">
            <a:xfrm>
              <a:off x="6160" y="1785"/>
              <a:ext cx="288" cy="303"/>
            </a:xfrm>
            <a:custGeom>
              <a:avLst/>
              <a:gdLst>
                <a:gd name="T0" fmla="*/ 0 w 288"/>
                <a:gd name="T1" fmla="*/ 185 h 303"/>
                <a:gd name="T2" fmla="*/ 0 w 288"/>
                <a:gd name="T3" fmla="*/ 42 h 303"/>
                <a:gd name="T4" fmla="*/ 149 w 288"/>
                <a:gd name="T5" fmla="*/ 0 h 303"/>
                <a:gd name="T6" fmla="*/ 288 w 288"/>
                <a:gd name="T7" fmla="*/ 70 h 303"/>
                <a:gd name="T8" fmla="*/ 282 w 288"/>
                <a:gd name="T9" fmla="*/ 303 h 303"/>
                <a:gd name="T10" fmla="*/ 0 w 288"/>
                <a:gd name="T11" fmla="*/ 185 h 303"/>
                <a:gd name="T12" fmla="*/ 0 60000 65536"/>
                <a:gd name="T13" fmla="*/ 0 60000 65536"/>
                <a:gd name="T14" fmla="*/ 0 60000 65536"/>
                <a:gd name="T15" fmla="*/ 0 60000 65536"/>
                <a:gd name="T16" fmla="*/ 0 60000 65536"/>
                <a:gd name="T17" fmla="*/ 0 60000 65536"/>
                <a:gd name="T18" fmla="*/ 0 w 288"/>
                <a:gd name="T19" fmla="*/ 0 h 303"/>
                <a:gd name="T20" fmla="*/ 288 w 288"/>
                <a:gd name="T21" fmla="*/ 303 h 303"/>
              </a:gdLst>
              <a:ahLst/>
              <a:cxnLst>
                <a:cxn ang="T12">
                  <a:pos x="T0" y="T1"/>
                </a:cxn>
                <a:cxn ang="T13">
                  <a:pos x="T2" y="T3"/>
                </a:cxn>
                <a:cxn ang="T14">
                  <a:pos x="T4" y="T5"/>
                </a:cxn>
                <a:cxn ang="T15">
                  <a:pos x="T6" y="T7"/>
                </a:cxn>
                <a:cxn ang="T16">
                  <a:pos x="T8" y="T9"/>
                </a:cxn>
                <a:cxn ang="T17">
                  <a:pos x="T10" y="T11"/>
                </a:cxn>
              </a:cxnLst>
              <a:rect l="T18" t="T19" r="T20" b="T21"/>
              <a:pathLst>
                <a:path w="288" h="303">
                  <a:moveTo>
                    <a:pt x="0" y="185"/>
                  </a:moveTo>
                  <a:lnTo>
                    <a:pt x="0" y="42"/>
                  </a:lnTo>
                  <a:lnTo>
                    <a:pt x="149" y="0"/>
                  </a:lnTo>
                  <a:lnTo>
                    <a:pt x="288" y="70"/>
                  </a:lnTo>
                  <a:lnTo>
                    <a:pt x="282" y="303"/>
                  </a:lnTo>
                  <a:lnTo>
                    <a:pt x="0" y="185"/>
                  </a:lnTo>
                  <a:close/>
                </a:path>
              </a:pathLst>
            </a:custGeom>
            <a:solidFill>
              <a:srgbClr val="801F00"/>
            </a:solidFill>
            <a:ln w="9525">
              <a:noFill/>
              <a:miter lim="800000"/>
              <a:headEnd/>
              <a:tailEnd/>
            </a:ln>
          </p:spPr>
          <p:txBody>
            <a:bodyPr/>
            <a:lstStyle/>
            <a:p>
              <a:endParaRPr lang="zh-CN" altLang="en-US">
                <a:latin typeface="Calibri" pitchFamily="34" charset="0"/>
              </a:endParaRPr>
            </a:p>
          </p:txBody>
        </p:sp>
        <p:sp>
          <p:nvSpPr>
            <p:cNvPr id="7192" name="Freeform 136"/>
            <p:cNvSpPr>
              <a:spLocks/>
            </p:cNvSpPr>
            <p:nvPr/>
          </p:nvSpPr>
          <p:spPr bwMode="auto">
            <a:xfrm>
              <a:off x="6160" y="1785"/>
              <a:ext cx="286" cy="250"/>
            </a:xfrm>
            <a:custGeom>
              <a:avLst/>
              <a:gdLst>
                <a:gd name="T0" fmla="*/ 135 w 286"/>
                <a:gd name="T1" fmla="*/ 104 h 250"/>
                <a:gd name="T2" fmla="*/ 133 w 286"/>
                <a:gd name="T3" fmla="*/ 241 h 250"/>
                <a:gd name="T4" fmla="*/ 163 w 286"/>
                <a:gd name="T5" fmla="*/ 250 h 250"/>
                <a:gd name="T6" fmla="*/ 163 w 286"/>
                <a:gd name="T7" fmla="*/ 102 h 250"/>
                <a:gd name="T8" fmla="*/ 286 w 286"/>
                <a:gd name="T9" fmla="*/ 68 h 250"/>
                <a:gd name="T10" fmla="*/ 147 w 286"/>
                <a:gd name="T11" fmla="*/ 0 h 250"/>
                <a:gd name="T12" fmla="*/ 0 w 286"/>
                <a:gd name="T13" fmla="*/ 40 h 250"/>
                <a:gd name="T14" fmla="*/ 135 w 286"/>
                <a:gd name="T15" fmla="*/ 104 h 250"/>
                <a:gd name="T16" fmla="*/ 0 60000 65536"/>
                <a:gd name="T17" fmla="*/ 0 60000 65536"/>
                <a:gd name="T18" fmla="*/ 0 60000 65536"/>
                <a:gd name="T19" fmla="*/ 0 60000 65536"/>
                <a:gd name="T20" fmla="*/ 0 60000 65536"/>
                <a:gd name="T21" fmla="*/ 0 60000 65536"/>
                <a:gd name="T22" fmla="*/ 0 60000 65536"/>
                <a:gd name="T23" fmla="*/ 0 60000 65536"/>
                <a:gd name="T24" fmla="*/ 0 w 286"/>
                <a:gd name="T25" fmla="*/ 0 h 250"/>
                <a:gd name="T26" fmla="*/ 286 w 286"/>
                <a:gd name="T27" fmla="*/ 250 h 25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6" h="250">
                  <a:moveTo>
                    <a:pt x="135" y="104"/>
                  </a:moveTo>
                  <a:lnTo>
                    <a:pt x="133" y="241"/>
                  </a:lnTo>
                  <a:lnTo>
                    <a:pt x="163" y="250"/>
                  </a:lnTo>
                  <a:lnTo>
                    <a:pt x="163" y="102"/>
                  </a:lnTo>
                  <a:lnTo>
                    <a:pt x="286" y="68"/>
                  </a:lnTo>
                  <a:lnTo>
                    <a:pt x="147" y="0"/>
                  </a:lnTo>
                  <a:lnTo>
                    <a:pt x="0" y="40"/>
                  </a:lnTo>
                  <a:lnTo>
                    <a:pt x="135" y="104"/>
                  </a:lnTo>
                  <a:close/>
                </a:path>
              </a:pathLst>
            </a:custGeom>
            <a:solidFill>
              <a:srgbClr val="A02A0A"/>
            </a:solidFill>
            <a:ln w="9525">
              <a:noFill/>
              <a:miter lim="800000"/>
              <a:headEnd/>
              <a:tailEnd/>
            </a:ln>
          </p:spPr>
          <p:txBody>
            <a:bodyPr/>
            <a:lstStyle/>
            <a:p>
              <a:endParaRPr lang="zh-CN" altLang="en-US">
                <a:latin typeface="Calibri" pitchFamily="34" charset="0"/>
              </a:endParaRPr>
            </a:p>
          </p:txBody>
        </p:sp>
        <p:sp>
          <p:nvSpPr>
            <p:cNvPr id="7193" name="Freeform 137"/>
            <p:cNvSpPr>
              <a:spLocks/>
            </p:cNvSpPr>
            <p:nvPr/>
          </p:nvSpPr>
          <p:spPr bwMode="auto">
            <a:xfrm>
              <a:off x="6236" y="1810"/>
              <a:ext cx="131" cy="50"/>
            </a:xfrm>
            <a:custGeom>
              <a:avLst/>
              <a:gdLst>
                <a:gd name="T0" fmla="*/ 0 w 131"/>
                <a:gd name="T1" fmla="*/ 23 h 50"/>
                <a:gd name="T2" fmla="*/ 71 w 131"/>
                <a:gd name="T3" fmla="*/ 0 h 50"/>
                <a:gd name="T4" fmla="*/ 131 w 131"/>
                <a:gd name="T5" fmla="*/ 31 h 50"/>
                <a:gd name="T6" fmla="*/ 69 w 131"/>
                <a:gd name="T7" fmla="*/ 50 h 50"/>
                <a:gd name="T8" fmla="*/ 0 w 131"/>
                <a:gd name="T9" fmla="*/ 23 h 50"/>
                <a:gd name="T10" fmla="*/ 0 60000 65536"/>
                <a:gd name="T11" fmla="*/ 0 60000 65536"/>
                <a:gd name="T12" fmla="*/ 0 60000 65536"/>
                <a:gd name="T13" fmla="*/ 0 60000 65536"/>
                <a:gd name="T14" fmla="*/ 0 60000 65536"/>
                <a:gd name="T15" fmla="*/ 0 w 131"/>
                <a:gd name="T16" fmla="*/ 0 h 50"/>
                <a:gd name="T17" fmla="*/ 131 w 131"/>
                <a:gd name="T18" fmla="*/ 50 h 50"/>
              </a:gdLst>
              <a:ahLst/>
              <a:cxnLst>
                <a:cxn ang="T10">
                  <a:pos x="T0" y="T1"/>
                </a:cxn>
                <a:cxn ang="T11">
                  <a:pos x="T2" y="T3"/>
                </a:cxn>
                <a:cxn ang="T12">
                  <a:pos x="T4" y="T5"/>
                </a:cxn>
                <a:cxn ang="T13">
                  <a:pos x="T6" y="T7"/>
                </a:cxn>
                <a:cxn ang="T14">
                  <a:pos x="T8" y="T9"/>
                </a:cxn>
              </a:cxnLst>
              <a:rect l="T15" t="T16" r="T17" b="T18"/>
              <a:pathLst>
                <a:path w="131" h="50">
                  <a:moveTo>
                    <a:pt x="0" y="23"/>
                  </a:moveTo>
                  <a:lnTo>
                    <a:pt x="71" y="0"/>
                  </a:lnTo>
                  <a:lnTo>
                    <a:pt x="131" y="31"/>
                  </a:lnTo>
                  <a:lnTo>
                    <a:pt x="69" y="50"/>
                  </a:lnTo>
                  <a:lnTo>
                    <a:pt x="0" y="23"/>
                  </a:lnTo>
                  <a:close/>
                </a:path>
              </a:pathLst>
            </a:custGeom>
            <a:solidFill>
              <a:srgbClr val="4C1305"/>
            </a:solidFill>
            <a:ln w="9525">
              <a:noFill/>
              <a:miter lim="800000"/>
              <a:headEnd/>
              <a:tailEnd/>
            </a:ln>
          </p:spPr>
          <p:txBody>
            <a:bodyPr/>
            <a:lstStyle/>
            <a:p>
              <a:endParaRPr lang="zh-CN" altLang="en-US">
                <a:latin typeface="Calibri" pitchFamily="34" charset="0"/>
              </a:endParaRPr>
            </a:p>
          </p:txBody>
        </p:sp>
        <p:sp>
          <p:nvSpPr>
            <p:cNvPr id="7194" name="Freeform 138"/>
            <p:cNvSpPr>
              <a:spLocks/>
            </p:cNvSpPr>
            <p:nvPr/>
          </p:nvSpPr>
          <p:spPr bwMode="auto">
            <a:xfrm>
              <a:off x="5628" y="2869"/>
              <a:ext cx="164" cy="424"/>
            </a:xfrm>
            <a:custGeom>
              <a:avLst/>
              <a:gdLst>
                <a:gd name="T0" fmla="*/ 0 w 164"/>
                <a:gd name="T1" fmla="*/ 0 h 424"/>
                <a:gd name="T2" fmla="*/ 164 w 164"/>
                <a:gd name="T3" fmla="*/ 97 h 424"/>
                <a:gd name="T4" fmla="*/ 164 w 164"/>
                <a:gd name="T5" fmla="*/ 424 h 424"/>
                <a:gd name="T6" fmla="*/ 0 w 164"/>
                <a:gd name="T7" fmla="*/ 307 h 424"/>
                <a:gd name="T8" fmla="*/ 0 w 164"/>
                <a:gd name="T9" fmla="*/ 0 h 424"/>
                <a:gd name="T10" fmla="*/ 0 60000 65536"/>
                <a:gd name="T11" fmla="*/ 0 60000 65536"/>
                <a:gd name="T12" fmla="*/ 0 60000 65536"/>
                <a:gd name="T13" fmla="*/ 0 60000 65536"/>
                <a:gd name="T14" fmla="*/ 0 60000 65536"/>
                <a:gd name="T15" fmla="*/ 0 w 164"/>
                <a:gd name="T16" fmla="*/ 0 h 424"/>
                <a:gd name="T17" fmla="*/ 164 w 164"/>
                <a:gd name="T18" fmla="*/ 424 h 424"/>
              </a:gdLst>
              <a:ahLst/>
              <a:cxnLst>
                <a:cxn ang="T10">
                  <a:pos x="T0" y="T1"/>
                </a:cxn>
                <a:cxn ang="T11">
                  <a:pos x="T2" y="T3"/>
                </a:cxn>
                <a:cxn ang="T12">
                  <a:pos x="T4" y="T5"/>
                </a:cxn>
                <a:cxn ang="T13">
                  <a:pos x="T6" y="T7"/>
                </a:cxn>
                <a:cxn ang="T14">
                  <a:pos x="T8" y="T9"/>
                </a:cxn>
              </a:cxnLst>
              <a:rect l="T15" t="T16" r="T17" b="T18"/>
              <a:pathLst>
                <a:path w="164" h="424">
                  <a:moveTo>
                    <a:pt x="0" y="0"/>
                  </a:moveTo>
                  <a:lnTo>
                    <a:pt x="164" y="97"/>
                  </a:lnTo>
                  <a:lnTo>
                    <a:pt x="164" y="424"/>
                  </a:lnTo>
                  <a:lnTo>
                    <a:pt x="0" y="307"/>
                  </a:lnTo>
                  <a:lnTo>
                    <a:pt x="0" y="0"/>
                  </a:lnTo>
                  <a:close/>
                </a:path>
              </a:pathLst>
            </a:custGeom>
            <a:solidFill>
              <a:srgbClr val="FFFFFF"/>
            </a:solidFill>
            <a:ln w="9525">
              <a:noFill/>
              <a:miter lim="800000"/>
              <a:headEnd/>
              <a:tailEnd/>
            </a:ln>
          </p:spPr>
          <p:txBody>
            <a:bodyPr/>
            <a:lstStyle/>
            <a:p>
              <a:endParaRPr lang="zh-CN" altLang="en-US">
                <a:latin typeface="Calibri" pitchFamily="34" charset="0"/>
              </a:endParaRPr>
            </a:p>
          </p:txBody>
        </p:sp>
        <p:sp>
          <p:nvSpPr>
            <p:cNvPr id="7195" name="Freeform 139"/>
            <p:cNvSpPr>
              <a:spLocks/>
            </p:cNvSpPr>
            <p:nvPr/>
          </p:nvSpPr>
          <p:spPr bwMode="auto">
            <a:xfrm>
              <a:off x="5654" y="2923"/>
              <a:ext cx="33" cy="259"/>
            </a:xfrm>
            <a:custGeom>
              <a:avLst/>
              <a:gdLst>
                <a:gd name="T0" fmla="*/ 2 w 33"/>
                <a:gd name="T1" fmla="*/ 0 h 259"/>
                <a:gd name="T2" fmla="*/ 33 w 33"/>
                <a:gd name="T3" fmla="*/ 18 h 259"/>
                <a:gd name="T4" fmla="*/ 33 w 33"/>
                <a:gd name="T5" fmla="*/ 259 h 259"/>
                <a:gd name="T6" fmla="*/ 0 w 33"/>
                <a:gd name="T7" fmla="*/ 236 h 259"/>
                <a:gd name="T8" fmla="*/ 2 w 33"/>
                <a:gd name="T9" fmla="*/ 0 h 259"/>
                <a:gd name="T10" fmla="*/ 0 60000 65536"/>
                <a:gd name="T11" fmla="*/ 0 60000 65536"/>
                <a:gd name="T12" fmla="*/ 0 60000 65536"/>
                <a:gd name="T13" fmla="*/ 0 60000 65536"/>
                <a:gd name="T14" fmla="*/ 0 60000 65536"/>
                <a:gd name="T15" fmla="*/ 0 w 33"/>
                <a:gd name="T16" fmla="*/ 0 h 259"/>
                <a:gd name="T17" fmla="*/ 33 w 33"/>
                <a:gd name="T18" fmla="*/ 259 h 259"/>
              </a:gdLst>
              <a:ahLst/>
              <a:cxnLst>
                <a:cxn ang="T10">
                  <a:pos x="T0" y="T1"/>
                </a:cxn>
                <a:cxn ang="T11">
                  <a:pos x="T2" y="T3"/>
                </a:cxn>
                <a:cxn ang="T12">
                  <a:pos x="T4" y="T5"/>
                </a:cxn>
                <a:cxn ang="T13">
                  <a:pos x="T6" y="T7"/>
                </a:cxn>
                <a:cxn ang="T14">
                  <a:pos x="T8" y="T9"/>
                </a:cxn>
              </a:cxnLst>
              <a:rect l="T15" t="T16" r="T17" b="T18"/>
              <a:pathLst>
                <a:path w="33" h="259">
                  <a:moveTo>
                    <a:pt x="2" y="0"/>
                  </a:moveTo>
                  <a:lnTo>
                    <a:pt x="33" y="18"/>
                  </a:lnTo>
                  <a:lnTo>
                    <a:pt x="33" y="259"/>
                  </a:lnTo>
                  <a:lnTo>
                    <a:pt x="0" y="236"/>
                  </a:lnTo>
                  <a:lnTo>
                    <a:pt x="2" y="0"/>
                  </a:lnTo>
                  <a:close/>
                </a:path>
              </a:pathLst>
            </a:custGeom>
            <a:solidFill>
              <a:srgbClr val="9CE5FF"/>
            </a:solidFill>
            <a:ln w="9525">
              <a:noFill/>
              <a:miter lim="800000"/>
              <a:headEnd/>
              <a:tailEnd/>
            </a:ln>
          </p:spPr>
          <p:txBody>
            <a:bodyPr/>
            <a:lstStyle/>
            <a:p>
              <a:endParaRPr lang="zh-CN" altLang="en-US">
                <a:latin typeface="Calibri" pitchFamily="34" charset="0"/>
              </a:endParaRPr>
            </a:p>
          </p:txBody>
        </p:sp>
        <p:sp>
          <p:nvSpPr>
            <p:cNvPr id="7196" name="Freeform 140"/>
            <p:cNvSpPr>
              <a:spLocks/>
            </p:cNvSpPr>
            <p:nvPr/>
          </p:nvSpPr>
          <p:spPr bwMode="auto">
            <a:xfrm>
              <a:off x="5642" y="2917"/>
              <a:ext cx="14" cy="247"/>
            </a:xfrm>
            <a:custGeom>
              <a:avLst/>
              <a:gdLst>
                <a:gd name="T0" fmla="*/ 14 w 14"/>
                <a:gd name="T1" fmla="*/ 6 h 247"/>
                <a:gd name="T2" fmla="*/ 3 w 14"/>
                <a:gd name="T3" fmla="*/ 0 h 247"/>
                <a:gd name="T4" fmla="*/ 0 w 14"/>
                <a:gd name="T5" fmla="*/ 247 h 247"/>
                <a:gd name="T6" fmla="*/ 12 w 14"/>
                <a:gd name="T7" fmla="*/ 242 h 247"/>
                <a:gd name="T8" fmla="*/ 14 w 14"/>
                <a:gd name="T9" fmla="*/ 6 h 247"/>
                <a:gd name="T10" fmla="*/ 0 60000 65536"/>
                <a:gd name="T11" fmla="*/ 0 60000 65536"/>
                <a:gd name="T12" fmla="*/ 0 60000 65536"/>
                <a:gd name="T13" fmla="*/ 0 60000 65536"/>
                <a:gd name="T14" fmla="*/ 0 60000 65536"/>
                <a:gd name="T15" fmla="*/ 0 w 14"/>
                <a:gd name="T16" fmla="*/ 0 h 247"/>
                <a:gd name="T17" fmla="*/ 14 w 14"/>
                <a:gd name="T18" fmla="*/ 247 h 247"/>
              </a:gdLst>
              <a:ahLst/>
              <a:cxnLst>
                <a:cxn ang="T10">
                  <a:pos x="T0" y="T1"/>
                </a:cxn>
                <a:cxn ang="T11">
                  <a:pos x="T2" y="T3"/>
                </a:cxn>
                <a:cxn ang="T12">
                  <a:pos x="T4" y="T5"/>
                </a:cxn>
                <a:cxn ang="T13">
                  <a:pos x="T6" y="T7"/>
                </a:cxn>
                <a:cxn ang="T14">
                  <a:pos x="T8" y="T9"/>
                </a:cxn>
              </a:cxnLst>
              <a:rect l="T15" t="T16" r="T17" b="T18"/>
              <a:pathLst>
                <a:path w="14" h="247">
                  <a:moveTo>
                    <a:pt x="14" y="6"/>
                  </a:moveTo>
                  <a:lnTo>
                    <a:pt x="3" y="0"/>
                  </a:lnTo>
                  <a:lnTo>
                    <a:pt x="0" y="247"/>
                  </a:lnTo>
                  <a:lnTo>
                    <a:pt x="12" y="242"/>
                  </a:lnTo>
                  <a:lnTo>
                    <a:pt x="14" y="6"/>
                  </a:lnTo>
                  <a:close/>
                </a:path>
              </a:pathLst>
            </a:custGeom>
            <a:solidFill>
              <a:srgbClr val="CCD9DD"/>
            </a:solidFill>
            <a:ln w="9525">
              <a:noFill/>
              <a:miter lim="800000"/>
              <a:headEnd/>
              <a:tailEnd/>
            </a:ln>
          </p:spPr>
          <p:txBody>
            <a:bodyPr/>
            <a:lstStyle/>
            <a:p>
              <a:endParaRPr lang="zh-CN" altLang="en-US">
                <a:latin typeface="Calibri" pitchFamily="34" charset="0"/>
              </a:endParaRPr>
            </a:p>
          </p:txBody>
        </p:sp>
        <p:sp>
          <p:nvSpPr>
            <p:cNvPr id="7197" name="Freeform 141"/>
            <p:cNvSpPr>
              <a:spLocks/>
            </p:cNvSpPr>
            <p:nvPr/>
          </p:nvSpPr>
          <p:spPr bwMode="auto">
            <a:xfrm>
              <a:off x="5642" y="3159"/>
              <a:ext cx="45" cy="34"/>
            </a:xfrm>
            <a:custGeom>
              <a:avLst/>
              <a:gdLst>
                <a:gd name="T0" fmla="*/ 0 w 45"/>
                <a:gd name="T1" fmla="*/ 5 h 34"/>
                <a:gd name="T2" fmla="*/ 43 w 45"/>
                <a:gd name="T3" fmla="*/ 34 h 34"/>
                <a:gd name="T4" fmla="*/ 45 w 45"/>
                <a:gd name="T5" fmla="*/ 23 h 34"/>
                <a:gd name="T6" fmla="*/ 12 w 45"/>
                <a:gd name="T7" fmla="*/ 0 h 34"/>
                <a:gd name="T8" fmla="*/ 0 w 45"/>
                <a:gd name="T9" fmla="*/ 5 h 34"/>
                <a:gd name="T10" fmla="*/ 0 60000 65536"/>
                <a:gd name="T11" fmla="*/ 0 60000 65536"/>
                <a:gd name="T12" fmla="*/ 0 60000 65536"/>
                <a:gd name="T13" fmla="*/ 0 60000 65536"/>
                <a:gd name="T14" fmla="*/ 0 60000 65536"/>
                <a:gd name="T15" fmla="*/ 0 w 45"/>
                <a:gd name="T16" fmla="*/ 0 h 34"/>
                <a:gd name="T17" fmla="*/ 45 w 45"/>
                <a:gd name="T18" fmla="*/ 34 h 34"/>
              </a:gdLst>
              <a:ahLst/>
              <a:cxnLst>
                <a:cxn ang="T10">
                  <a:pos x="T0" y="T1"/>
                </a:cxn>
                <a:cxn ang="T11">
                  <a:pos x="T2" y="T3"/>
                </a:cxn>
                <a:cxn ang="T12">
                  <a:pos x="T4" y="T5"/>
                </a:cxn>
                <a:cxn ang="T13">
                  <a:pos x="T6" y="T7"/>
                </a:cxn>
                <a:cxn ang="T14">
                  <a:pos x="T8" y="T9"/>
                </a:cxn>
              </a:cxnLst>
              <a:rect l="T15" t="T16" r="T17" b="T18"/>
              <a:pathLst>
                <a:path w="45" h="34">
                  <a:moveTo>
                    <a:pt x="0" y="5"/>
                  </a:moveTo>
                  <a:lnTo>
                    <a:pt x="43" y="34"/>
                  </a:lnTo>
                  <a:lnTo>
                    <a:pt x="45" y="23"/>
                  </a:lnTo>
                  <a:lnTo>
                    <a:pt x="12" y="0"/>
                  </a:lnTo>
                  <a:lnTo>
                    <a:pt x="0" y="5"/>
                  </a:lnTo>
                  <a:close/>
                </a:path>
              </a:pathLst>
            </a:custGeom>
            <a:solidFill>
              <a:srgbClr val="DFE8EA"/>
            </a:solidFill>
            <a:ln w="9525">
              <a:noFill/>
              <a:miter lim="800000"/>
              <a:headEnd/>
              <a:tailEnd/>
            </a:ln>
          </p:spPr>
          <p:txBody>
            <a:bodyPr/>
            <a:lstStyle/>
            <a:p>
              <a:endParaRPr lang="zh-CN" altLang="en-US">
                <a:latin typeface="Calibri" pitchFamily="34" charset="0"/>
              </a:endParaRPr>
            </a:p>
          </p:txBody>
        </p:sp>
        <p:sp>
          <p:nvSpPr>
            <p:cNvPr id="7198" name="Freeform 142"/>
            <p:cNvSpPr>
              <a:spLocks/>
            </p:cNvSpPr>
            <p:nvPr/>
          </p:nvSpPr>
          <p:spPr bwMode="auto">
            <a:xfrm>
              <a:off x="5722" y="2960"/>
              <a:ext cx="33" cy="260"/>
            </a:xfrm>
            <a:custGeom>
              <a:avLst/>
              <a:gdLst>
                <a:gd name="T0" fmla="*/ 3 w 33"/>
                <a:gd name="T1" fmla="*/ 0 h 260"/>
                <a:gd name="T2" fmla="*/ 33 w 33"/>
                <a:gd name="T3" fmla="*/ 19 h 260"/>
                <a:gd name="T4" fmla="*/ 33 w 33"/>
                <a:gd name="T5" fmla="*/ 260 h 260"/>
                <a:gd name="T6" fmla="*/ 0 w 33"/>
                <a:gd name="T7" fmla="*/ 236 h 260"/>
                <a:gd name="T8" fmla="*/ 3 w 33"/>
                <a:gd name="T9" fmla="*/ 0 h 260"/>
                <a:gd name="T10" fmla="*/ 0 60000 65536"/>
                <a:gd name="T11" fmla="*/ 0 60000 65536"/>
                <a:gd name="T12" fmla="*/ 0 60000 65536"/>
                <a:gd name="T13" fmla="*/ 0 60000 65536"/>
                <a:gd name="T14" fmla="*/ 0 60000 65536"/>
                <a:gd name="T15" fmla="*/ 0 w 33"/>
                <a:gd name="T16" fmla="*/ 0 h 260"/>
                <a:gd name="T17" fmla="*/ 33 w 33"/>
                <a:gd name="T18" fmla="*/ 260 h 260"/>
              </a:gdLst>
              <a:ahLst/>
              <a:cxnLst>
                <a:cxn ang="T10">
                  <a:pos x="T0" y="T1"/>
                </a:cxn>
                <a:cxn ang="T11">
                  <a:pos x="T2" y="T3"/>
                </a:cxn>
                <a:cxn ang="T12">
                  <a:pos x="T4" y="T5"/>
                </a:cxn>
                <a:cxn ang="T13">
                  <a:pos x="T6" y="T7"/>
                </a:cxn>
                <a:cxn ang="T14">
                  <a:pos x="T8" y="T9"/>
                </a:cxn>
              </a:cxnLst>
              <a:rect l="T15" t="T16" r="T17" b="T18"/>
              <a:pathLst>
                <a:path w="33" h="260">
                  <a:moveTo>
                    <a:pt x="3" y="0"/>
                  </a:moveTo>
                  <a:lnTo>
                    <a:pt x="33" y="19"/>
                  </a:lnTo>
                  <a:lnTo>
                    <a:pt x="33" y="260"/>
                  </a:lnTo>
                  <a:lnTo>
                    <a:pt x="0" y="236"/>
                  </a:lnTo>
                  <a:lnTo>
                    <a:pt x="3" y="0"/>
                  </a:lnTo>
                  <a:close/>
                </a:path>
              </a:pathLst>
            </a:custGeom>
            <a:solidFill>
              <a:srgbClr val="9CE5FF"/>
            </a:solidFill>
            <a:ln w="9525">
              <a:noFill/>
              <a:miter lim="800000"/>
              <a:headEnd/>
              <a:tailEnd/>
            </a:ln>
          </p:spPr>
          <p:txBody>
            <a:bodyPr/>
            <a:lstStyle/>
            <a:p>
              <a:endParaRPr lang="zh-CN" altLang="en-US">
                <a:latin typeface="Calibri" pitchFamily="34" charset="0"/>
              </a:endParaRPr>
            </a:p>
          </p:txBody>
        </p:sp>
        <p:sp>
          <p:nvSpPr>
            <p:cNvPr id="7199" name="Freeform 143"/>
            <p:cNvSpPr>
              <a:spLocks/>
            </p:cNvSpPr>
            <p:nvPr/>
          </p:nvSpPr>
          <p:spPr bwMode="auto">
            <a:xfrm>
              <a:off x="5711" y="2955"/>
              <a:ext cx="14" cy="247"/>
            </a:xfrm>
            <a:custGeom>
              <a:avLst/>
              <a:gdLst>
                <a:gd name="T0" fmla="*/ 14 w 14"/>
                <a:gd name="T1" fmla="*/ 5 h 247"/>
                <a:gd name="T2" fmla="*/ 2 w 14"/>
                <a:gd name="T3" fmla="*/ 0 h 247"/>
                <a:gd name="T4" fmla="*/ 0 w 14"/>
                <a:gd name="T5" fmla="*/ 247 h 247"/>
                <a:gd name="T6" fmla="*/ 11 w 14"/>
                <a:gd name="T7" fmla="*/ 241 h 247"/>
                <a:gd name="T8" fmla="*/ 14 w 14"/>
                <a:gd name="T9" fmla="*/ 5 h 247"/>
                <a:gd name="T10" fmla="*/ 0 60000 65536"/>
                <a:gd name="T11" fmla="*/ 0 60000 65536"/>
                <a:gd name="T12" fmla="*/ 0 60000 65536"/>
                <a:gd name="T13" fmla="*/ 0 60000 65536"/>
                <a:gd name="T14" fmla="*/ 0 60000 65536"/>
                <a:gd name="T15" fmla="*/ 0 w 14"/>
                <a:gd name="T16" fmla="*/ 0 h 247"/>
                <a:gd name="T17" fmla="*/ 14 w 14"/>
                <a:gd name="T18" fmla="*/ 247 h 247"/>
              </a:gdLst>
              <a:ahLst/>
              <a:cxnLst>
                <a:cxn ang="T10">
                  <a:pos x="T0" y="T1"/>
                </a:cxn>
                <a:cxn ang="T11">
                  <a:pos x="T2" y="T3"/>
                </a:cxn>
                <a:cxn ang="T12">
                  <a:pos x="T4" y="T5"/>
                </a:cxn>
                <a:cxn ang="T13">
                  <a:pos x="T6" y="T7"/>
                </a:cxn>
                <a:cxn ang="T14">
                  <a:pos x="T8" y="T9"/>
                </a:cxn>
              </a:cxnLst>
              <a:rect l="T15" t="T16" r="T17" b="T18"/>
              <a:pathLst>
                <a:path w="14" h="247">
                  <a:moveTo>
                    <a:pt x="14" y="5"/>
                  </a:moveTo>
                  <a:lnTo>
                    <a:pt x="2" y="0"/>
                  </a:lnTo>
                  <a:lnTo>
                    <a:pt x="0" y="247"/>
                  </a:lnTo>
                  <a:lnTo>
                    <a:pt x="11" y="241"/>
                  </a:lnTo>
                  <a:lnTo>
                    <a:pt x="14" y="5"/>
                  </a:lnTo>
                  <a:close/>
                </a:path>
              </a:pathLst>
            </a:custGeom>
            <a:solidFill>
              <a:srgbClr val="CCD9DD"/>
            </a:solidFill>
            <a:ln w="9525">
              <a:noFill/>
              <a:miter lim="800000"/>
              <a:headEnd/>
              <a:tailEnd/>
            </a:ln>
          </p:spPr>
          <p:txBody>
            <a:bodyPr/>
            <a:lstStyle/>
            <a:p>
              <a:endParaRPr lang="zh-CN" altLang="en-US">
                <a:latin typeface="Calibri" pitchFamily="34" charset="0"/>
              </a:endParaRPr>
            </a:p>
          </p:txBody>
        </p:sp>
        <p:sp>
          <p:nvSpPr>
            <p:cNvPr id="7200" name="Freeform 144"/>
            <p:cNvSpPr>
              <a:spLocks/>
            </p:cNvSpPr>
            <p:nvPr/>
          </p:nvSpPr>
          <p:spPr bwMode="auto">
            <a:xfrm>
              <a:off x="5711" y="3196"/>
              <a:ext cx="44" cy="34"/>
            </a:xfrm>
            <a:custGeom>
              <a:avLst/>
              <a:gdLst>
                <a:gd name="T0" fmla="*/ 0 w 44"/>
                <a:gd name="T1" fmla="*/ 6 h 34"/>
                <a:gd name="T2" fmla="*/ 43 w 44"/>
                <a:gd name="T3" fmla="*/ 34 h 34"/>
                <a:gd name="T4" fmla="*/ 44 w 44"/>
                <a:gd name="T5" fmla="*/ 24 h 34"/>
                <a:gd name="T6" fmla="*/ 11 w 44"/>
                <a:gd name="T7" fmla="*/ 0 h 34"/>
                <a:gd name="T8" fmla="*/ 0 w 44"/>
                <a:gd name="T9" fmla="*/ 6 h 34"/>
                <a:gd name="T10" fmla="*/ 0 60000 65536"/>
                <a:gd name="T11" fmla="*/ 0 60000 65536"/>
                <a:gd name="T12" fmla="*/ 0 60000 65536"/>
                <a:gd name="T13" fmla="*/ 0 60000 65536"/>
                <a:gd name="T14" fmla="*/ 0 60000 65536"/>
                <a:gd name="T15" fmla="*/ 0 w 44"/>
                <a:gd name="T16" fmla="*/ 0 h 34"/>
                <a:gd name="T17" fmla="*/ 44 w 44"/>
                <a:gd name="T18" fmla="*/ 34 h 34"/>
              </a:gdLst>
              <a:ahLst/>
              <a:cxnLst>
                <a:cxn ang="T10">
                  <a:pos x="T0" y="T1"/>
                </a:cxn>
                <a:cxn ang="T11">
                  <a:pos x="T2" y="T3"/>
                </a:cxn>
                <a:cxn ang="T12">
                  <a:pos x="T4" y="T5"/>
                </a:cxn>
                <a:cxn ang="T13">
                  <a:pos x="T6" y="T7"/>
                </a:cxn>
                <a:cxn ang="T14">
                  <a:pos x="T8" y="T9"/>
                </a:cxn>
              </a:cxnLst>
              <a:rect l="T15" t="T16" r="T17" b="T18"/>
              <a:pathLst>
                <a:path w="44" h="34">
                  <a:moveTo>
                    <a:pt x="0" y="6"/>
                  </a:moveTo>
                  <a:lnTo>
                    <a:pt x="43" y="34"/>
                  </a:lnTo>
                  <a:lnTo>
                    <a:pt x="44" y="24"/>
                  </a:lnTo>
                  <a:lnTo>
                    <a:pt x="11" y="0"/>
                  </a:lnTo>
                  <a:lnTo>
                    <a:pt x="0" y="6"/>
                  </a:lnTo>
                  <a:close/>
                </a:path>
              </a:pathLst>
            </a:custGeom>
            <a:solidFill>
              <a:srgbClr val="DFE8EA"/>
            </a:solidFill>
            <a:ln w="9525">
              <a:noFill/>
              <a:miter lim="800000"/>
              <a:headEnd/>
              <a:tailEnd/>
            </a:ln>
          </p:spPr>
          <p:txBody>
            <a:bodyPr/>
            <a:lstStyle/>
            <a:p>
              <a:endParaRPr lang="zh-CN" altLang="en-US">
                <a:latin typeface="Calibri" pitchFamily="34" charset="0"/>
              </a:endParaRPr>
            </a:p>
          </p:txBody>
        </p:sp>
        <p:sp>
          <p:nvSpPr>
            <p:cNvPr id="7201" name="Freeform 145"/>
            <p:cNvSpPr>
              <a:spLocks/>
            </p:cNvSpPr>
            <p:nvPr/>
          </p:nvSpPr>
          <p:spPr bwMode="auto">
            <a:xfrm>
              <a:off x="5628" y="2862"/>
              <a:ext cx="184" cy="104"/>
            </a:xfrm>
            <a:custGeom>
              <a:avLst/>
              <a:gdLst>
                <a:gd name="T0" fmla="*/ 0 w 184"/>
                <a:gd name="T1" fmla="*/ 7 h 104"/>
                <a:gd name="T2" fmla="*/ 16 w 184"/>
                <a:gd name="T3" fmla="*/ 0 h 104"/>
                <a:gd name="T4" fmla="*/ 184 w 184"/>
                <a:gd name="T5" fmla="*/ 94 h 104"/>
                <a:gd name="T6" fmla="*/ 164 w 184"/>
                <a:gd name="T7" fmla="*/ 104 h 104"/>
                <a:gd name="T8" fmla="*/ 0 w 184"/>
                <a:gd name="T9" fmla="*/ 7 h 104"/>
                <a:gd name="T10" fmla="*/ 0 60000 65536"/>
                <a:gd name="T11" fmla="*/ 0 60000 65536"/>
                <a:gd name="T12" fmla="*/ 0 60000 65536"/>
                <a:gd name="T13" fmla="*/ 0 60000 65536"/>
                <a:gd name="T14" fmla="*/ 0 60000 65536"/>
                <a:gd name="T15" fmla="*/ 0 w 184"/>
                <a:gd name="T16" fmla="*/ 0 h 104"/>
                <a:gd name="T17" fmla="*/ 184 w 184"/>
                <a:gd name="T18" fmla="*/ 104 h 104"/>
              </a:gdLst>
              <a:ahLst/>
              <a:cxnLst>
                <a:cxn ang="T10">
                  <a:pos x="T0" y="T1"/>
                </a:cxn>
                <a:cxn ang="T11">
                  <a:pos x="T2" y="T3"/>
                </a:cxn>
                <a:cxn ang="T12">
                  <a:pos x="T4" y="T5"/>
                </a:cxn>
                <a:cxn ang="T13">
                  <a:pos x="T6" y="T7"/>
                </a:cxn>
                <a:cxn ang="T14">
                  <a:pos x="T8" y="T9"/>
                </a:cxn>
              </a:cxnLst>
              <a:rect l="T15" t="T16" r="T17" b="T18"/>
              <a:pathLst>
                <a:path w="184" h="104">
                  <a:moveTo>
                    <a:pt x="0" y="7"/>
                  </a:moveTo>
                  <a:lnTo>
                    <a:pt x="16" y="0"/>
                  </a:lnTo>
                  <a:lnTo>
                    <a:pt x="184" y="94"/>
                  </a:lnTo>
                  <a:lnTo>
                    <a:pt x="164" y="104"/>
                  </a:lnTo>
                  <a:lnTo>
                    <a:pt x="0" y="7"/>
                  </a:lnTo>
                  <a:close/>
                </a:path>
              </a:pathLst>
            </a:custGeom>
            <a:solidFill>
              <a:srgbClr val="DFE8EA"/>
            </a:solidFill>
            <a:ln w="9525">
              <a:noFill/>
              <a:miter lim="800000"/>
              <a:headEnd/>
              <a:tailEnd/>
            </a:ln>
          </p:spPr>
          <p:txBody>
            <a:bodyPr/>
            <a:lstStyle/>
            <a:p>
              <a:endParaRPr lang="zh-CN" altLang="en-US">
                <a:latin typeface="Calibri" pitchFamily="34" charset="0"/>
              </a:endParaRPr>
            </a:p>
          </p:txBody>
        </p:sp>
        <p:sp>
          <p:nvSpPr>
            <p:cNvPr id="7202" name="Freeform 146"/>
            <p:cNvSpPr>
              <a:spLocks/>
            </p:cNvSpPr>
            <p:nvPr/>
          </p:nvSpPr>
          <p:spPr bwMode="auto">
            <a:xfrm>
              <a:off x="5792" y="2956"/>
              <a:ext cx="20" cy="337"/>
            </a:xfrm>
            <a:custGeom>
              <a:avLst/>
              <a:gdLst>
                <a:gd name="T0" fmla="*/ 0 w 20"/>
                <a:gd name="T1" fmla="*/ 10 h 337"/>
                <a:gd name="T2" fmla="*/ 0 w 20"/>
                <a:gd name="T3" fmla="*/ 337 h 337"/>
                <a:gd name="T4" fmla="*/ 20 w 20"/>
                <a:gd name="T5" fmla="*/ 329 h 337"/>
                <a:gd name="T6" fmla="*/ 20 w 20"/>
                <a:gd name="T7" fmla="*/ 0 h 337"/>
                <a:gd name="T8" fmla="*/ 0 w 20"/>
                <a:gd name="T9" fmla="*/ 10 h 337"/>
                <a:gd name="T10" fmla="*/ 0 60000 65536"/>
                <a:gd name="T11" fmla="*/ 0 60000 65536"/>
                <a:gd name="T12" fmla="*/ 0 60000 65536"/>
                <a:gd name="T13" fmla="*/ 0 60000 65536"/>
                <a:gd name="T14" fmla="*/ 0 60000 65536"/>
                <a:gd name="T15" fmla="*/ 0 w 20"/>
                <a:gd name="T16" fmla="*/ 0 h 337"/>
                <a:gd name="T17" fmla="*/ 20 w 20"/>
                <a:gd name="T18" fmla="*/ 337 h 337"/>
              </a:gdLst>
              <a:ahLst/>
              <a:cxnLst>
                <a:cxn ang="T10">
                  <a:pos x="T0" y="T1"/>
                </a:cxn>
                <a:cxn ang="T11">
                  <a:pos x="T2" y="T3"/>
                </a:cxn>
                <a:cxn ang="T12">
                  <a:pos x="T4" y="T5"/>
                </a:cxn>
                <a:cxn ang="T13">
                  <a:pos x="T6" y="T7"/>
                </a:cxn>
                <a:cxn ang="T14">
                  <a:pos x="T8" y="T9"/>
                </a:cxn>
              </a:cxnLst>
              <a:rect l="T15" t="T16" r="T17" b="T18"/>
              <a:pathLst>
                <a:path w="20" h="337">
                  <a:moveTo>
                    <a:pt x="0" y="10"/>
                  </a:moveTo>
                  <a:lnTo>
                    <a:pt x="0" y="337"/>
                  </a:lnTo>
                  <a:lnTo>
                    <a:pt x="20" y="329"/>
                  </a:lnTo>
                  <a:lnTo>
                    <a:pt x="20" y="0"/>
                  </a:lnTo>
                  <a:lnTo>
                    <a:pt x="0" y="10"/>
                  </a:lnTo>
                  <a:close/>
                </a:path>
              </a:pathLst>
            </a:custGeom>
            <a:solidFill>
              <a:srgbClr val="CCD9DD"/>
            </a:solidFill>
            <a:ln w="9525">
              <a:noFill/>
              <a:miter lim="800000"/>
              <a:headEnd/>
              <a:tailEnd/>
            </a:ln>
          </p:spPr>
          <p:txBody>
            <a:bodyPr/>
            <a:lstStyle/>
            <a:p>
              <a:endParaRPr lang="zh-CN" altLang="en-US">
                <a:latin typeface="Calibri" pitchFamily="34" charset="0"/>
              </a:endParaRPr>
            </a:p>
          </p:txBody>
        </p:sp>
        <p:sp>
          <p:nvSpPr>
            <p:cNvPr id="7203" name="Freeform 147"/>
            <p:cNvSpPr>
              <a:spLocks/>
            </p:cNvSpPr>
            <p:nvPr/>
          </p:nvSpPr>
          <p:spPr bwMode="auto">
            <a:xfrm>
              <a:off x="6516" y="2849"/>
              <a:ext cx="35" cy="454"/>
            </a:xfrm>
            <a:custGeom>
              <a:avLst/>
              <a:gdLst>
                <a:gd name="T0" fmla="*/ 35 w 35"/>
                <a:gd name="T1" fmla="*/ 0 h 454"/>
                <a:gd name="T2" fmla="*/ 35 w 35"/>
                <a:gd name="T3" fmla="*/ 454 h 454"/>
                <a:gd name="T4" fmla="*/ 0 w 35"/>
                <a:gd name="T5" fmla="*/ 420 h 454"/>
                <a:gd name="T6" fmla="*/ 0 w 35"/>
                <a:gd name="T7" fmla="*/ 24 h 454"/>
                <a:gd name="T8" fmla="*/ 35 w 35"/>
                <a:gd name="T9" fmla="*/ 0 h 454"/>
                <a:gd name="T10" fmla="*/ 0 60000 65536"/>
                <a:gd name="T11" fmla="*/ 0 60000 65536"/>
                <a:gd name="T12" fmla="*/ 0 60000 65536"/>
                <a:gd name="T13" fmla="*/ 0 60000 65536"/>
                <a:gd name="T14" fmla="*/ 0 60000 65536"/>
                <a:gd name="T15" fmla="*/ 0 w 35"/>
                <a:gd name="T16" fmla="*/ 0 h 454"/>
                <a:gd name="T17" fmla="*/ 35 w 35"/>
                <a:gd name="T18" fmla="*/ 454 h 454"/>
              </a:gdLst>
              <a:ahLst/>
              <a:cxnLst>
                <a:cxn ang="T10">
                  <a:pos x="T0" y="T1"/>
                </a:cxn>
                <a:cxn ang="T11">
                  <a:pos x="T2" y="T3"/>
                </a:cxn>
                <a:cxn ang="T12">
                  <a:pos x="T4" y="T5"/>
                </a:cxn>
                <a:cxn ang="T13">
                  <a:pos x="T6" y="T7"/>
                </a:cxn>
                <a:cxn ang="T14">
                  <a:pos x="T8" y="T9"/>
                </a:cxn>
              </a:cxnLst>
              <a:rect l="T15" t="T16" r="T17" b="T18"/>
              <a:pathLst>
                <a:path w="35" h="454">
                  <a:moveTo>
                    <a:pt x="35" y="0"/>
                  </a:moveTo>
                  <a:lnTo>
                    <a:pt x="35" y="454"/>
                  </a:lnTo>
                  <a:lnTo>
                    <a:pt x="0" y="420"/>
                  </a:lnTo>
                  <a:lnTo>
                    <a:pt x="0" y="24"/>
                  </a:lnTo>
                  <a:lnTo>
                    <a:pt x="35" y="0"/>
                  </a:lnTo>
                  <a:close/>
                </a:path>
              </a:pathLst>
            </a:custGeom>
            <a:solidFill>
              <a:srgbClr val="D38A48"/>
            </a:solidFill>
            <a:ln w="9525">
              <a:noFill/>
              <a:miter lim="800000"/>
              <a:headEnd/>
              <a:tailEnd/>
            </a:ln>
          </p:spPr>
          <p:txBody>
            <a:bodyPr/>
            <a:lstStyle/>
            <a:p>
              <a:endParaRPr lang="zh-CN" altLang="en-US">
                <a:latin typeface="Calibri" pitchFamily="34" charset="0"/>
              </a:endParaRPr>
            </a:p>
          </p:txBody>
        </p:sp>
        <p:sp>
          <p:nvSpPr>
            <p:cNvPr id="7204" name="Freeform 148"/>
            <p:cNvSpPr>
              <a:spLocks/>
            </p:cNvSpPr>
            <p:nvPr/>
          </p:nvSpPr>
          <p:spPr bwMode="auto">
            <a:xfrm>
              <a:off x="6353" y="2873"/>
              <a:ext cx="165" cy="461"/>
            </a:xfrm>
            <a:custGeom>
              <a:avLst/>
              <a:gdLst>
                <a:gd name="T0" fmla="*/ 163 w 165"/>
                <a:gd name="T1" fmla="*/ 0 h 461"/>
                <a:gd name="T2" fmla="*/ 0 w 165"/>
                <a:gd name="T3" fmla="*/ 58 h 461"/>
                <a:gd name="T4" fmla="*/ 10 w 165"/>
                <a:gd name="T5" fmla="*/ 461 h 461"/>
                <a:gd name="T6" fmla="*/ 165 w 165"/>
                <a:gd name="T7" fmla="*/ 400 h 461"/>
                <a:gd name="T8" fmla="*/ 163 w 165"/>
                <a:gd name="T9" fmla="*/ 0 h 461"/>
                <a:gd name="T10" fmla="*/ 0 60000 65536"/>
                <a:gd name="T11" fmla="*/ 0 60000 65536"/>
                <a:gd name="T12" fmla="*/ 0 60000 65536"/>
                <a:gd name="T13" fmla="*/ 0 60000 65536"/>
                <a:gd name="T14" fmla="*/ 0 60000 65536"/>
                <a:gd name="T15" fmla="*/ 0 w 165"/>
                <a:gd name="T16" fmla="*/ 0 h 461"/>
                <a:gd name="T17" fmla="*/ 165 w 165"/>
                <a:gd name="T18" fmla="*/ 461 h 461"/>
              </a:gdLst>
              <a:ahLst/>
              <a:cxnLst>
                <a:cxn ang="T10">
                  <a:pos x="T0" y="T1"/>
                </a:cxn>
                <a:cxn ang="T11">
                  <a:pos x="T2" y="T3"/>
                </a:cxn>
                <a:cxn ang="T12">
                  <a:pos x="T4" y="T5"/>
                </a:cxn>
                <a:cxn ang="T13">
                  <a:pos x="T6" y="T7"/>
                </a:cxn>
                <a:cxn ang="T14">
                  <a:pos x="T8" y="T9"/>
                </a:cxn>
              </a:cxnLst>
              <a:rect l="T15" t="T16" r="T17" b="T18"/>
              <a:pathLst>
                <a:path w="165" h="461">
                  <a:moveTo>
                    <a:pt x="163" y="0"/>
                  </a:moveTo>
                  <a:lnTo>
                    <a:pt x="0" y="58"/>
                  </a:lnTo>
                  <a:lnTo>
                    <a:pt x="10" y="461"/>
                  </a:lnTo>
                  <a:lnTo>
                    <a:pt x="165" y="400"/>
                  </a:lnTo>
                  <a:lnTo>
                    <a:pt x="163" y="0"/>
                  </a:lnTo>
                  <a:close/>
                </a:path>
              </a:pathLst>
            </a:custGeom>
            <a:solidFill>
              <a:srgbClr val="801D00"/>
            </a:solidFill>
            <a:ln w="9525">
              <a:noFill/>
              <a:miter lim="800000"/>
              <a:headEnd/>
              <a:tailEnd/>
            </a:ln>
          </p:spPr>
          <p:txBody>
            <a:bodyPr/>
            <a:lstStyle/>
            <a:p>
              <a:endParaRPr lang="zh-CN" altLang="en-US">
                <a:latin typeface="Calibri" pitchFamily="34" charset="0"/>
              </a:endParaRPr>
            </a:p>
          </p:txBody>
        </p:sp>
        <p:sp>
          <p:nvSpPr>
            <p:cNvPr id="7205" name="Freeform 149"/>
            <p:cNvSpPr>
              <a:spLocks/>
            </p:cNvSpPr>
            <p:nvPr/>
          </p:nvSpPr>
          <p:spPr bwMode="auto">
            <a:xfrm>
              <a:off x="6363" y="3273"/>
              <a:ext cx="188" cy="107"/>
            </a:xfrm>
            <a:custGeom>
              <a:avLst/>
              <a:gdLst>
                <a:gd name="T0" fmla="*/ 0 w 188"/>
                <a:gd name="T1" fmla="*/ 61 h 107"/>
                <a:gd name="T2" fmla="*/ 4 w 188"/>
                <a:gd name="T3" fmla="*/ 107 h 107"/>
                <a:gd name="T4" fmla="*/ 188 w 188"/>
                <a:gd name="T5" fmla="*/ 30 h 107"/>
                <a:gd name="T6" fmla="*/ 155 w 188"/>
                <a:gd name="T7" fmla="*/ 0 h 107"/>
                <a:gd name="T8" fmla="*/ 0 w 188"/>
                <a:gd name="T9" fmla="*/ 61 h 107"/>
                <a:gd name="T10" fmla="*/ 0 60000 65536"/>
                <a:gd name="T11" fmla="*/ 0 60000 65536"/>
                <a:gd name="T12" fmla="*/ 0 60000 65536"/>
                <a:gd name="T13" fmla="*/ 0 60000 65536"/>
                <a:gd name="T14" fmla="*/ 0 60000 65536"/>
                <a:gd name="T15" fmla="*/ 0 w 188"/>
                <a:gd name="T16" fmla="*/ 0 h 107"/>
                <a:gd name="T17" fmla="*/ 188 w 188"/>
                <a:gd name="T18" fmla="*/ 107 h 107"/>
              </a:gdLst>
              <a:ahLst/>
              <a:cxnLst>
                <a:cxn ang="T10">
                  <a:pos x="T0" y="T1"/>
                </a:cxn>
                <a:cxn ang="T11">
                  <a:pos x="T2" y="T3"/>
                </a:cxn>
                <a:cxn ang="T12">
                  <a:pos x="T4" y="T5"/>
                </a:cxn>
                <a:cxn ang="T13">
                  <a:pos x="T6" y="T7"/>
                </a:cxn>
                <a:cxn ang="T14">
                  <a:pos x="T8" y="T9"/>
                </a:cxn>
              </a:cxnLst>
              <a:rect l="T15" t="T16" r="T17" b="T18"/>
              <a:pathLst>
                <a:path w="188" h="107">
                  <a:moveTo>
                    <a:pt x="0" y="61"/>
                  </a:moveTo>
                  <a:lnTo>
                    <a:pt x="4" y="107"/>
                  </a:lnTo>
                  <a:lnTo>
                    <a:pt x="188" y="30"/>
                  </a:lnTo>
                  <a:lnTo>
                    <a:pt x="155" y="0"/>
                  </a:lnTo>
                  <a:lnTo>
                    <a:pt x="0" y="61"/>
                  </a:lnTo>
                  <a:close/>
                </a:path>
              </a:pathLst>
            </a:custGeom>
            <a:solidFill>
              <a:srgbClr val="56402C"/>
            </a:solidFill>
            <a:ln w="9525">
              <a:noFill/>
              <a:miter lim="800000"/>
              <a:headEnd/>
              <a:tailEnd/>
            </a:ln>
          </p:spPr>
          <p:txBody>
            <a:bodyPr/>
            <a:lstStyle/>
            <a:p>
              <a:endParaRPr lang="zh-CN" altLang="en-US">
                <a:latin typeface="Calibri" pitchFamily="34" charset="0"/>
              </a:endParaRPr>
            </a:p>
          </p:txBody>
        </p:sp>
        <p:sp>
          <p:nvSpPr>
            <p:cNvPr id="7206" name="Freeform 150"/>
            <p:cNvSpPr>
              <a:spLocks/>
            </p:cNvSpPr>
            <p:nvPr/>
          </p:nvSpPr>
          <p:spPr bwMode="auto">
            <a:xfrm>
              <a:off x="5175" y="1842"/>
              <a:ext cx="14" cy="1357"/>
            </a:xfrm>
            <a:custGeom>
              <a:avLst/>
              <a:gdLst>
                <a:gd name="T0" fmla="*/ 0 w 14"/>
                <a:gd name="T1" fmla="*/ 1342 h 1357"/>
                <a:gd name="T2" fmla="*/ 0 w 14"/>
                <a:gd name="T3" fmla="*/ 0 h 1357"/>
                <a:gd name="T4" fmla="*/ 14 w 14"/>
                <a:gd name="T5" fmla="*/ 5 h 1357"/>
                <a:gd name="T6" fmla="*/ 10 w 14"/>
                <a:gd name="T7" fmla="*/ 1357 h 1357"/>
                <a:gd name="T8" fmla="*/ 0 w 14"/>
                <a:gd name="T9" fmla="*/ 1342 h 1357"/>
                <a:gd name="T10" fmla="*/ 0 60000 65536"/>
                <a:gd name="T11" fmla="*/ 0 60000 65536"/>
                <a:gd name="T12" fmla="*/ 0 60000 65536"/>
                <a:gd name="T13" fmla="*/ 0 60000 65536"/>
                <a:gd name="T14" fmla="*/ 0 60000 65536"/>
                <a:gd name="T15" fmla="*/ 0 w 14"/>
                <a:gd name="T16" fmla="*/ 0 h 1357"/>
                <a:gd name="T17" fmla="*/ 14 w 14"/>
                <a:gd name="T18" fmla="*/ 1357 h 1357"/>
              </a:gdLst>
              <a:ahLst/>
              <a:cxnLst>
                <a:cxn ang="T10">
                  <a:pos x="T0" y="T1"/>
                </a:cxn>
                <a:cxn ang="T11">
                  <a:pos x="T2" y="T3"/>
                </a:cxn>
                <a:cxn ang="T12">
                  <a:pos x="T4" y="T5"/>
                </a:cxn>
                <a:cxn ang="T13">
                  <a:pos x="T6" y="T7"/>
                </a:cxn>
                <a:cxn ang="T14">
                  <a:pos x="T8" y="T9"/>
                </a:cxn>
              </a:cxnLst>
              <a:rect l="T15" t="T16" r="T17" b="T18"/>
              <a:pathLst>
                <a:path w="14" h="1357">
                  <a:moveTo>
                    <a:pt x="0" y="1342"/>
                  </a:moveTo>
                  <a:lnTo>
                    <a:pt x="0" y="0"/>
                  </a:lnTo>
                  <a:lnTo>
                    <a:pt x="14" y="5"/>
                  </a:lnTo>
                  <a:lnTo>
                    <a:pt x="10" y="1357"/>
                  </a:lnTo>
                  <a:lnTo>
                    <a:pt x="0" y="1342"/>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07" name="Freeform 151"/>
            <p:cNvSpPr>
              <a:spLocks/>
            </p:cNvSpPr>
            <p:nvPr/>
          </p:nvSpPr>
          <p:spPr bwMode="auto">
            <a:xfrm>
              <a:off x="5187" y="1854"/>
              <a:ext cx="14" cy="1357"/>
            </a:xfrm>
            <a:custGeom>
              <a:avLst/>
              <a:gdLst>
                <a:gd name="T0" fmla="*/ 0 w 14"/>
                <a:gd name="T1" fmla="*/ 1342 h 1357"/>
                <a:gd name="T2" fmla="*/ 0 w 14"/>
                <a:gd name="T3" fmla="*/ 0 h 1357"/>
                <a:gd name="T4" fmla="*/ 14 w 14"/>
                <a:gd name="T5" fmla="*/ 5 h 1357"/>
                <a:gd name="T6" fmla="*/ 10 w 14"/>
                <a:gd name="T7" fmla="*/ 1357 h 1357"/>
                <a:gd name="T8" fmla="*/ 0 w 14"/>
                <a:gd name="T9" fmla="*/ 1342 h 1357"/>
                <a:gd name="T10" fmla="*/ 0 60000 65536"/>
                <a:gd name="T11" fmla="*/ 0 60000 65536"/>
                <a:gd name="T12" fmla="*/ 0 60000 65536"/>
                <a:gd name="T13" fmla="*/ 0 60000 65536"/>
                <a:gd name="T14" fmla="*/ 0 60000 65536"/>
                <a:gd name="T15" fmla="*/ 0 w 14"/>
                <a:gd name="T16" fmla="*/ 0 h 1357"/>
                <a:gd name="T17" fmla="*/ 14 w 14"/>
                <a:gd name="T18" fmla="*/ 1357 h 1357"/>
              </a:gdLst>
              <a:ahLst/>
              <a:cxnLst>
                <a:cxn ang="T10">
                  <a:pos x="T0" y="T1"/>
                </a:cxn>
                <a:cxn ang="T11">
                  <a:pos x="T2" y="T3"/>
                </a:cxn>
                <a:cxn ang="T12">
                  <a:pos x="T4" y="T5"/>
                </a:cxn>
                <a:cxn ang="T13">
                  <a:pos x="T6" y="T7"/>
                </a:cxn>
                <a:cxn ang="T14">
                  <a:pos x="T8" y="T9"/>
                </a:cxn>
              </a:cxnLst>
              <a:rect l="T15" t="T16" r="T17" b="T18"/>
              <a:pathLst>
                <a:path w="14" h="1357">
                  <a:moveTo>
                    <a:pt x="0" y="1342"/>
                  </a:moveTo>
                  <a:lnTo>
                    <a:pt x="0" y="0"/>
                  </a:lnTo>
                  <a:lnTo>
                    <a:pt x="14" y="5"/>
                  </a:lnTo>
                  <a:lnTo>
                    <a:pt x="10" y="1357"/>
                  </a:lnTo>
                  <a:lnTo>
                    <a:pt x="0" y="1342"/>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08" name="Freeform 152"/>
            <p:cNvSpPr>
              <a:spLocks/>
            </p:cNvSpPr>
            <p:nvPr/>
          </p:nvSpPr>
          <p:spPr bwMode="auto">
            <a:xfrm>
              <a:off x="5323" y="1980"/>
              <a:ext cx="14" cy="1357"/>
            </a:xfrm>
            <a:custGeom>
              <a:avLst/>
              <a:gdLst>
                <a:gd name="T0" fmla="*/ 0 w 14"/>
                <a:gd name="T1" fmla="*/ 1342 h 1357"/>
                <a:gd name="T2" fmla="*/ 0 w 14"/>
                <a:gd name="T3" fmla="*/ 0 h 1357"/>
                <a:gd name="T4" fmla="*/ 14 w 14"/>
                <a:gd name="T5" fmla="*/ 6 h 1357"/>
                <a:gd name="T6" fmla="*/ 11 w 14"/>
                <a:gd name="T7" fmla="*/ 1357 h 1357"/>
                <a:gd name="T8" fmla="*/ 0 w 14"/>
                <a:gd name="T9" fmla="*/ 1342 h 1357"/>
                <a:gd name="T10" fmla="*/ 0 60000 65536"/>
                <a:gd name="T11" fmla="*/ 0 60000 65536"/>
                <a:gd name="T12" fmla="*/ 0 60000 65536"/>
                <a:gd name="T13" fmla="*/ 0 60000 65536"/>
                <a:gd name="T14" fmla="*/ 0 60000 65536"/>
                <a:gd name="T15" fmla="*/ 0 w 14"/>
                <a:gd name="T16" fmla="*/ 0 h 1357"/>
                <a:gd name="T17" fmla="*/ 14 w 14"/>
                <a:gd name="T18" fmla="*/ 1357 h 1357"/>
              </a:gdLst>
              <a:ahLst/>
              <a:cxnLst>
                <a:cxn ang="T10">
                  <a:pos x="T0" y="T1"/>
                </a:cxn>
                <a:cxn ang="T11">
                  <a:pos x="T2" y="T3"/>
                </a:cxn>
                <a:cxn ang="T12">
                  <a:pos x="T4" y="T5"/>
                </a:cxn>
                <a:cxn ang="T13">
                  <a:pos x="T6" y="T7"/>
                </a:cxn>
                <a:cxn ang="T14">
                  <a:pos x="T8" y="T9"/>
                </a:cxn>
              </a:cxnLst>
              <a:rect l="T15" t="T16" r="T17" b="T18"/>
              <a:pathLst>
                <a:path w="14" h="1357">
                  <a:moveTo>
                    <a:pt x="0" y="1342"/>
                  </a:moveTo>
                  <a:lnTo>
                    <a:pt x="0" y="0"/>
                  </a:lnTo>
                  <a:lnTo>
                    <a:pt x="14" y="6"/>
                  </a:lnTo>
                  <a:lnTo>
                    <a:pt x="11" y="1357"/>
                  </a:lnTo>
                  <a:lnTo>
                    <a:pt x="0" y="1342"/>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09" name="Freeform 153"/>
            <p:cNvSpPr>
              <a:spLocks/>
            </p:cNvSpPr>
            <p:nvPr/>
          </p:nvSpPr>
          <p:spPr bwMode="auto">
            <a:xfrm>
              <a:off x="5335" y="1992"/>
              <a:ext cx="14" cy="1357"/>
            </a:xfrm>
            <a:custGeom>
              <a:avLst/>
              <a:gdLst>
                <a:gd name="T0" fmla="*/ 0 w 14"/>
                <a:gd name="T1" fmla="*/ 1342 h 1357"/>
                <a:gd name="T2" fmla="*/ 0 w 14"/>
                <a:gd name="T3" fmla="*/ 0 h 1357"/>
                <a:gd name="T4" fmla="*/ 14 w 14"/>
                <a:gd name="T5" fmla="*/ 5 h 1357"/>
                <a:gd name="T6" fmla="*/ 10 w 14"/>
                <a:gd name="T7" fmla="*/ 1357 h 1357"/>
                <a:gd name="T8" fmla="*/ 0 w 14"/>
                <a:gd name="T9" fmla="*/ 1342 h 1357"/>
                <a:gd name="T10" fmla="*/ 0 60000 65536"/>
                <a:gd name="T11" fmla="*/ 0 60000 65536"/>
                <a:gd name="T12" fmla="*/ 0 60000 65536"/>
                <a:gd name="T13" fmla="*/ 0 60000 65536"/>
                <a:gd name="T14" fmla="*/ 0 60000 65536"/>
                <a:gd name="T15" fmla="*/ 0 w 14"/>
                <a:gd name="T16" fmla="*/ 0 h 1357"/>
                <a:gd name="T17" fmla="*/ 14 w 14"/>
                <a:gd name="T18" fmla="*/ 1357 h 1357"/>
              </a:gdLst>
              <a:ahLst/>
              <a:cxnLst>
                <a:cxn ang="T10">
                  <a:pos x="T0" y="T1"/>
                </a:cxn>
                <a:cxn ang="T11">
                  <a:pos x="T2" y="T3"/>
                </a:cxn>
                <a:cxn ang="T12">
                  <a:pos x="T4" y="T5"/>
                </a:cxn>
                <a:cxn ang="T13">
                  <a:pos x="T6" y="T7"/>
                </a:cxn>
                <a:cxn ang="T14">
                  <a:pos x="T8" y="T9"/>
                </a:cxn>
              </a:cxnLst>
              <a:rect l="T15" t="T16" r="T17" b="T18"/>
              <a:pathLst>
                <a:path w="14" h="1357">
                  <a:moveTo>
                    <a:pt x="0" y="1342"/>
                  </a:moveTo>
                  <a:lnTo>
                    <a:pt x="0" y="0"/>
                  </a:lnTo>
                  <a:lnTo>
                    <a:pt x="14" y="5"/>
                  </a:lnTo>
                  <a:lnTo>
                    <a:pt x="10" y="1357"/>
                  </a:lnTo>
                  <a:lnTo>
                    <a:pt x="0" y="1342"/>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10" name="Freeform 154"/>
            <p:cNvSpPr>
              <a:spLocks/>
            </p:cNvSpPr>
            <p:nvPr/>
          </p:nvSpPr>
          <p:spPr bwMode="auto">
            <a:xfrm>
              <a:off x="5523" y="2129"/>
              <a:ext cx="14" cy="1357"/>
            </a:xfrm>
            <a:custGeom>
              <a:avLst/>
              <a:gdLst>
                <a:gd name="T0" fmla="*/ 0 w 14"/>
                <a:gd name="T1" fmla="*/ 1341 h 1357"/>
                <a:gd name="T2" fmla="*/ 0 w 14"/>
                <a:gd name="T3" fmla="*/ 0 h 1357"/>
                <a:gd name="T4" fmla="*/ 14 w 14"/>
                <a:gd name="T5" fmla="*/ 5 h 1357"/>
                <a:gd name="T6" fmla="*/ 10 w 14"/>
                <a:gd name="T7" fmla="*/ 1357 h 1357"/>
                <a:gd name="T8" fmla="*/ 0 w 14"/>
                <a:gd name="T9" fmla="*/ 1341 h 1357"/>
                <a:gd name="T10" fmla="*/ 0 60000 65536"/>
                <a:gd name="T11" fmla="*/ 0 60000 65536"/>
                <a:gd name="T12" fmla="*/ 0 60000 65536"/>
                <a:gd name="T13" fmla="*/ 0 60000 65536"/>
                <a:gd name="T14" fmla="*/ 0 60000 65536"/>
                <a:gd name="T15" fmla="*/ 0 w 14"/>
                <a:gd name="T16" fmla="*/ 0 h 1357"/>
                <a:gd name="T17" fmla="*/ 14 w 14"/>
                <a:gd name="T18" fmla="*/ 1357 h 1357"/>
              </a:gdLst>
              <a:ahLst/>
              <a:cxnLst>
                <a:cxn ang="T10">
                  <a:pos x="T0" y="T1"/>
                </a:cxn>
                <a:cxn ang="T11">
                  <a:pos x="T2" y="T3"/>
                </a:cxn>
                <a:cxn ang="T12">
                  <a:pos x="T4" y="T5"/>
                </a:cxn>
                <a:cxn ang="T13">
                  <a:pos x="T6" y="T7"/>
                </a:cxn>
                <a:cxn ang="T14">
                  <a:pos x="T8" y="T9"/>
                </a:cxn>
              </a:cxnLst>
              <a:rect l="T15" t="T16" r="T17" b="T18"/>
              <a:pathLst>
                <a:path w="14" h="1357">
                  <a:moveTo>
                    <a:pt x="0" y="1341"/>
                  </a:moveTo>
                  <a:lnTo>
                    <a:pt x="0" y="0"/>
                  </a:lnTo>
                  <a:lnTo>
                    <a:pt x="14" y="5"/>
                  </a:lnTo>
                  <a:lnTo>
                    <a:pt x="10" y="1357"/>
                  </a:lnTo>
                  <a:lnTo>
                    <a:pt x="0" y="1341"/>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11" name="Freeform 155"/>
            <p:cNvSpPr>
              <a:spLocks/>
            </p:cNvSpPr>
            <p:nvPr/>
          </p:nvSpPr>
          <p:spPr bwMode="auto">
            <a:xfrm>
              <a:off x="5535" y="2140"/>
              <a:ext cx="14" cy="1358"/>
            </a:xfrm>
            <a:custGeom>
              <a:avLst/>
              <a:gdLst>
                <a:gd name="T0" fmla="*/ 0 w 14"/>
                <a:gd name="T1" fmla="*/ 1342 h 1358"/>
                <a:gd name="T2" fmla="*/ 0 w 14"/>
                <a:gd name="T3" fmla="*/ 0 h 1358"/>
                <a:gd name="T4" fmla="*/ 14 w 14"/>
                <a:gd name="T5" fmla="*/ 6 h 1358"/>
                <a:gd name="T6" fmla="*/ 11 w 14"/>
                <a:gd name="T7" fmla="*/ 1358 h 1358"/>
                <a:gd name="T8" fmla="*/ 0 w 14"/>
                <a:gd name="T9" fmla="*/ 1342 h 1358"/>
                <a:gd name="T10" fmla="*/ 0 60000 65536"/>
                <a:gd name="T11" fmla="*/ 0 60000 65536"/>
                <a:gd name="T12" fmla="*/ 0 60000 65536"/>
                <a:gd name="T13" fmla="*/ 0 60000 65536"/>
                <a:gd name="T14" fmla="*/ 0 60000 65536"/>
                <a:gd name="T15" fmla="*/ 0 w 14"/>
                <a:gd name="T16" fmla="*/ 0 h 1358"/>
                <a:gd name="T17" fmla="*/ 14 w 14"/>
                <a:gd name="T18" fmla="*/ 1358 h 1358"/>
              </a:gdLst>
              <a:ahLst/>
              <a:cxnLst>
                <a:cxn ang="T10">
                  <a:pos x="T0" y="T1"/>
                </a:cxn>
                <a:cxn ang="T11">
                  <a:pos x="T2" y="T3"/>
                </a:cxn>
                <a:cxn ang="T12">
                  <a:pos x="T4" y="T5"/>
                </a:cxn>
                <a:cxn ang="T13">
                  <a:pos x="T6" y="T7"/>
                </a:cxn>
                <a:cxn ang="T14">
                  <a:pos x="T8" y="T9"/>
                </a:cxn>
              </a:cxnLst>
              <a:rect l="T15" t="T16" r="T17" b="T18"/>
              <a:pathLst>
                <a:path w="14" h="1358">
                  <a:moveTo>
                    <a:pt x="0" y="1342"/>
                  </a:moveTo>
                  <a:lnTo>
                    <a:pt x="0" y="0"/>
                  </a:lnTo>
                  <a:lnTo>
                    <a:pt x="14" y="6"/>
                  </a:lnTo>
                  <a:lnTo>
                    <a:pt x="11" y="1358"/>
                  </a:lnTo>
                  <a:lnTo>
                    <a:pt x="0" y="1342"/>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12" name="Freeform 156"/>
            <p:cNvSpPr>
              <a:spLocks/>
            </p:cNvSpPr>
            <p:nvPr/>
          </p:nvSpPr>
          <p:spPr bwMode="auto">
            <a:xfrm>
              <a:off x="5708" y="2252"/>
              <a:ext cx="13" cy="1357"/>
            </a:xfrm>
            <a:custGeom>
              <a:avLst/>
              <a:gdLst>
                <a:gd name="T0" fmla="*/ 0 w 13"/>
                <a:gd name="T1" fmla="*/ 1341 h 1357"/>
                <a:gd name="T2" fmla="*/ 0 w 13"/>
                <a:gd name="T3" fmla="*/ 0 h 1357"/>
                <a:gd name="T4" fmla="*/ 13 w 13"/>
                <a:gd name="T5" fmla="*/ 5 h 1357"/>
                <a:gd name="T6" fmla="*/ 10 w 13"/>
                <a:gd name="T7" fmla="*/ 1357 h 1357"/>
                <a:gd name="T8" fmla="*/ 0 w 13"/>
                <a:gd name="T9" fmla="*/ 1341 h 1357"/>
                <a:gd name="T10" fmla="*/ 0 60000 65536"/>
                <a:gd name="T11" fmla="*/ 0 60000 65536"/>
                <a:gd name="T12" fmla="*/ 0 60000 65536"/>
                <a:gd name="T13" fmla="*/ 0 60000 65536"/>
                <a:gd name="T14" fmla="*/ 0 60000 65536"/>
                <a:gd name="T15" fmla="*/ 0 w 13"/>
                <a:gd name="T16" fmla="*/ 0 h 1357"/>
                <a:gd name="T17" fmla="*/ 13 w 13"/>
                <a:gd name="T18" fmla="*/ 1357 h 1357"/>
              </a:gdLst>
              <a:ahLst/>
              <a:cxnLst>
                <a:cxn ang="T10">
                  <a:pos x="T0" y="T1"/>
                </a:cxn>
                <a:cxn ang="T11">
                  <a:pos x="T2" y="T3"/>
                </a:cxn>
                <a:cxn ang="T12">
                  <a:pos x="T4" y="T5"/>
                </a:cxn>
                <a:cxn ang="T13">
                  <a:pos x="T6" y="T7"/>
                </a:cxn>
                <a:cxn ang="T14">
                  <a:pos x="T8" y="T9"/>
                </a:cxn>
              </a:cxnLst>
              <a:rect l="T15" t="T16" r="T17" b="T18"/>
              <a:pathLst>
                <a:path w="13" h="1357">
                  <a:moveTo>
                    <a:pt x="0" y="1341"/>
                  </a:moveTo>
                  <a:lnTo>
                    <a:pt x="0" y="0"/>
                  </a:lnTo>
                  <a:lnTo>
                    <a:pt x="13" y="5"/>
                  </a:lnTo>
                  <a:lnTo>
                    <a:pt x="10" y="1357"/>
                  </a:lnTo>
                  <a:lnTo>
                    <a:pt x="0" y="1341"/>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13" name="Freeform 157"/>
            <p:cNvSpPr>
              <a:spLocks/>
            </p:cNvSpPr>
            <p:nvPr/>
          </p:nvSpPr>
          <p:spPr bwMode="auto">
            <a:xfrm>
              <a:off x="5719" y="2263"/>
              <a:ext cx="14" cy="1357"/>
            </a:xfrm>
            <a:custGeom>
              <a:avLst/>
              <a:gdLst>
                <a:gd name="T0" fmla="*/ 0 w 14"/>
                <a:gd name="T1" fmla="*/ 1343 h 1357"/>
                <a:gd name="T2" fmla="*/ 0 w 14"/>
                <a:gd name="T3" fmla="*/ 0 h 1357"/>
                <a:gd name="T4" fmla="*/ 14 w 14"/>
                <a:gd name="T5" fmla="*/ 6 h 1357"/>
                <a:gd name="T6" fmla="*/ 10 w 14"/>
                <a:gd name="T7" fmla="*/ 1357 h 1357"/>
                <a:gd name="T8" fmla="*/ 0 w 14"/>
                <a:gd name="T9" fmla="*/ 1343 h 1357"/>
                <a:gd name="T10" fmla="*/ 0 60000 65536"/>
                <a:gd name="T11" fmla="*/ 0 60000 65536"/>
                <a:gd name="T12" fmla="*/ 0 60000 65536"/>
                <a:gd name="T13" fmla="*/ 0 60000 65536"/>
                <a:gd name="T14" fmla="*/ 0 60000 65536"/>
                <a:gd name="T15" fmla="*/ 0 w 14"/>
                <a:gd name="T16" fmla="*/ 0 h 1357"/>
                <a:gd name="T17" fmla="*/ 14 w 14"/>
                <a:gd name="T18" fmla="*/ 1357 h 1357"/>
              </a:gdLst>
              <a:ahLst/>
              <a:cxnLst>
                <a:cxn ang="T10">
                  <a:pos x="T0" y="T1"/>
                </a:cxn>
                <a:cxn ang="T11">
                  <a:pos x="T2" y="T3"/>
                </a:cxn>
                <a:cxn ang="T12">
                  <a:pos x="T4" y="T5"/>
                </a:cxn>
                <a:cxn ang="T13">
                  <a:pos x="T6" y="T7"/>
                </a:cxn>
                <a:cxn ang="T14">
                  <a:pos x="T8" y="T9"/>
                </a:cxn>
              </a:cxnLst>
              <a:rect l="T15" t="T16" r="T17" b="T18"/>
              <a:pathLst>
                <a:path w="14" h="1357">
                  <a:moveTo>
                    <a:pt x="0" y="1343"/>
                  </a:moveTo>
                  <a:lnTo>
                    <a:pt x="0" y="0"/>
                  </a:lnTo>
                  <a:lnTo>
                    <a:pt x="14" y="6"/>
                  </a:lnTo>
                  <a:lnTo>
                    <a:pt x="10" y="1357"/>
                  </a:lnTo>
                  <a:lnTo>
                    <a:pt x="0" y="1343"/>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14" name="Freeform 158"/>
            <p:cNvSpPr>
              <a:spLocks/>
            </p:cNvSpPr>
            <p:nvPr/>
          </p:nvSpPr>
          <p:spPr bwMode="auto">
            <a:xfrm>
              <a:off x="4974" y="2994"/>
              <a:ext cx="751" cy="332"/>
            </a:xfrm>
            <a:custGeom>
              <a:avLst/>
              <a:gdLst>
                <a:gd name="T0" fmla="*/ 0 w 751"/>
                <a:gd name="T1" fmla="*/ 0 h 332"/>
                <a:gd name="T2" fmla="*/ 2 w 751"/>
                <a:gd name="T3" fmla="*/ 16 h 332"/>
                <a:gd name="T4" fmla="*/ 558 w 751"/>
                <a:gd name="T5" fmla="*/ 332 h 332"/>
                <a:gd name="T6" fmla="*/ 747 w 751"/>
                <a:gd name="T7" fmla="*/ 275 h 332"/>
                <a:gd name="T8" fmla="*/ 751 w 751"/>
                <a:gd name="T9" fmla="*/ 258 h 332"/>
                <a:gd name="T10" fmla="*/ 0 w 751"/>
                <a:gd name="T11" fmla="*/ 0 h 332"/>
                <a:gd name="T12" fmla="*/ 0 60000 65536"/>
                <a:gd name="T13" fmla="*/ 0 60000 65536"/>
                <a:gd name="T14" fmla="*/ 0 60000 65536"/>
                <a:gd name="T15" fmla="*/ 0 60000 65536"/>
                <a:gd name="T16" fmla="*/ 0 60000 65536"/>
                <a:gd name="T17" fmla="*/ 0 60000 65536"/>
                <a:gd name="T18" fmla="*/ 0 w 751"/>
                <a:gd name="T19" fmla="*/ 0 h 332"/>
                <a:gd name="T20" fmla="*/ 751 w 751"/>
                <a:gd name="T21" fmla="*/ 332 h 332"/>
              </a:gdLst>
              <a:ahLst/>
              <a:cxnLst>
                <a:cxn ang="T12">
                  <a:pos x="T0" y="T1"/>
                </a:cxn>
                <a:cxn ang="T13">
                  <a:pos x="T2" y="T3"/>
                </a:cxn>
                <a:cxn ang="T14">
                  <a:pos x="T4" y="T5"/>
                </a:cxn>
                <a:cxn ang="T15">
                  <a:pos x="T6" y="T7"/>
                </a:cxn>
                <a:cxn ang="T16">
                  <a:pos x="T8" y="T9"/>
                </a:cxn>
                <a:cxn ang="T17">
                  <a:pos x="T10" y="T11"/>
                </a:cxn>
              </a:cxnLst>
              <a:rect l="T18" t="T19" r="T20" b="T21"/>
              <a:pathLst>
                <a:path w="751" h="332">
                  <a:moveTo>
                    <a:pt x="0" y="0"/>
                  </a:moveTo>
                  <a:lnTo>
                    <a:pt x="2" y="16"/>
                  </a:lnTo>
                  <a:lnTo>
                    <a:pt x="558" y="332"/>
                  </a:lnTo>
                  <a:lnTo>
                    <a:pt x="747" y="275"/>
                  </a:lnTo>
                  <a:lnTo>
                    <a:pt x="751" y="258"/>
                  </a:lnTo>
                  <a:lnTo>
                    <a:pt x="0" y="0"/>
                  </a:lnTo>
                  <a:close/>
                </a:path>
              </a:pathLst>
            </a:custGeom>
            <a:solidFill>
              <a:srgbClr val="4C2622"/>
            </a:solidFill>
            <a:ln w="9525">
              <a:noFill/>
              <a:miter lim="800000"/>
              <a:headEnd/>
              <a:tailEnd/>
            </a:ln>
          </p:spPr>
          <p:txBody>
            <a:bodyPr/>
            <a:lstStyle/>
            <a:p>
              <a:endParaRPr lang="zh-CN" altLang="en-US">
                <a:latin typeface="Calibri" pitchFamily="34" charset="0"/>
              </a:endParaRPr>
            </a:p>
          </p:txBody>
        </p:sp>
        <p:sp>
          <p:nvSpPr>
            <p:cNvPr id="7215" name="Freeform 159"/>
            <p:cNvSpPr>
              <a:spLocks/>
            </p:cNvSpPr>
            <p:nvPr/>
          </p:nvSpPr>
          <p:spPr bwMode="auto">
            <a:xfrm>
              <a:off x="4974" y="2935"/>
              <a:ext cx="751" cy="373"/>
            </a:xfrm>
            <a:custGeom>
              <a:avLst/>
              <a:gdLst>
                <a:gd name="T0" fmla="*/ 187 w 751"/>
                <a:gd name="T1" fmla="*/ 0 h 373"/>
                <a:gd name="T2" fmla="*/ 751 w 751"/>
                <a:gd name="T3" fmla="*/ 317 h 373"/>
                <a:gd name="T4" fmla="*/ 559 w 751"/>
                <a:gd name="T5" fmla="*/ 373 h 373"/>
                <a:gd name="T6" fmla="*/ 0 w 751"/>
                <a:gd name="T7" fmla="*/ 59 h 373"/>
                <a:gd name="T8" fmla="*/ 187 w 751"/>
                <a:gd name="T9" fmla="*/ 0 h 373"/>
                <a:gd name="T10" fmla="*/ 0 60000 65536"/>
                <a:gd name="T11" fmla="*/ 0 60000 65536"/>
                <a:gd name="T12" fmla="*/ 0 60000 65536"/>
                <a:gd name="T13" fmla="*/ 0 60000 65536"/>
                <a:gd name="T14" fmla="*/ 0 60000 65536"/>
                <a:gd name="T15" fmla="*/ 0 w 751"/>
                <a:gd name="T16" fmla="*/ 0 h 373"/>
                <a:gd name="T17" fmla="*/ 751 w 751"/>
                <a:gd name="T18" fmla="*/ 373 h 373"/>
              </a:gdLst>
              <a:ahLst/>
              <a:cxnLst>
                <a:cxn ang="T10">
                  <a:pos x="T0" y="T1"/>
                </a:cxn>
                <a:cxn ang="T11">
                  <a:pos x="T2" y="T3"/>
                </a:cxn>
                <a:cxn ang="T12">
                  <a:pos x="T4" y="T5"/>
                </a:cxn>
                <a:cxn ang="T13">
                  <a:pos x="T6" y="T7"/>
                </a:cxn>
                <a:cxn ang="T14">
                  <a:pos x="T8" y="T9"/>
                </a:cxn>
              </a:cxnLst>
              <a:rect l="T15" t="T16" r="T17" b="T18"/>
              <a:pathLst>
                <a:path w="751" h="373">
                  <a:moveTo>
                    <a:pt x="187" y="0"/>
                  </a:moveTo>
                  <a:lnTo>
                    <a:pt x="751" y="317"/>
                  </a:lnTo>
                  <a:lnTo>
                    <a:pt x="559" y="373"/>
                  </a:lnTo>
                  <a:lnTo>
                    <a:pt x="0" y="59"/>
                  </a:lnTo>
                  <a:lnTo>
                    <a:pt x="187" y="0"/>
                  </a:lnTo>
                  <a:close/>
                </a:path>
              </a:pathLst>
            </a:custGeom>
            <a:solidFill>
              <a:srgbClr val="723D35"/>
            </a:solidFill>
            <a:ln w="9525">
              <a:noFill/>
              <a:miter lim="800000"/>
              <a:headEnd/>
              <a:tailEnd/>
            </a:ln>
          </p:spPr>
          <p:txBody>
            <a:bodyPr/>
            <a:lstStyle/>
            <a:p>
              <a:endParaRPr lang="zh-CN" altLang="en-US">
                <a:latin typeface="Calibri" pitchFamily="34" charset="0"/>
              </a:endParaRPr>
            </a:p>
          </p:txBody>
        </p:sp>
        <p:sp>
          <p:nvSpPr>
            <p:cNvPr id="7216" name="Freeform 160"/>
            <p:cNvSpPr>
              <a:spLocks/>
            </p:cNvSpPr>
            <p:nvPr/>
          </p:nvSpPr>
          <p:spPr bwMode="auto">
            <a:xfrm>
              <a:off x="4974" y="2618"/>
              <a:ext cx="751" cy="333"/>
            </a:xfrm>
            <a:custGeom>
              <a:avLst/>
              <a:gdLst>
                <a:gd name="T0" fmla="*/ 0 w 751"/>
                <a:gd name="T1" fmla="*/ 0 h 333"/>
                <a:gd name="T2" fmla="*/ 2 w 751"/>
                <a:gd name="T3" fmla="*/ 16 h 333"/>
                <a:gd name="T4" fmla="*/ 558 w 751"/>
                <a:gd name="T5" fmla="*/ 333 h 333"/>
                <a:gd name="T6" fmla="*/ 747 w 751"/>
                <a:gd name="T7" fmla="*/ 276 h 333"/>
                <a:gd name="T8" fmla="*/ 751 w 751"/>
                <a:gd name="T9" fmla="*/ 259 h 333"/>
                <a:gd name="T10" fmla="*/ 0 w 751"/>
                <a:gd name="T11" fmla="*/ 0 h 333"/>
                <a:gd name="T12" fmla="*/ 0 60000 65536"/>
                <a:gd name="T13" fmla="*/ 0 60000 65536"/>
                <a:gd name="T14" fmla="*/ 0 60000 65536"/>
                <a:gd name="T15" fmla="*/ 0 60000 65536"/>
                <a:gd name="T16" fmla="*/ 0 60000 65536"/>
                <a:gd name="T17" fmla="*/ 0 60000 65536"/>
                <a:gd name="T18" fmla="*/ 0 w 751"/>
                <a:gd name="T19" fmla="*/ 0 h 333"/>
                <a:gd name="T20" fmla="*/ 751 w 751"/>
                <a:gd name="T21" fmla="*/ 333 h 333"/>
              </a:gdLst>
              <a:ahLst/>
              <a:cxnLst>
                <a:cxn ang="T12">
                  <a:pos x="T0" y="T1"/>
                </a:cxn>
                <a:cxn ang="T13">
                  <a:pos x="T2" y="T3"/>
                </a:cxn>
                <a:cxn ang="T14">
                  <a:pos x="T4" y="T5"/>
                </a:cxn>
                <a:cxn ang="T15">
                  <a:pos x="T6" y="T7"/>
                </a:cxn>
                <a:cxn ang="T16">
                  <a:pos x="T8" y="T9"/>
                </a:cxn>
                <a:cxn ang="T17">
                  <a:pos x="T10" y="T11"/>
                </a:cxn>
              </a:cxnLst>
              <a:rect l="T18" t="T19" r="T20" b="T21"/>
              <a:pathLst>
                <a:path w="751" h="333">
                  <a:moveTo>
                    <a:pt x="0" y="0"/>
                  </a:moveTo>
                  <a:lnTo>
                    <a:pt x="2" y="16"/>
                  </a:lnTo>
                  <a:lnTo>
                    <a:pt x="558" y="333"/>
                  </a:lnTo>
                  <a:lnTo>
                    <a:pt x="747" y="276"/>
                  </a:lnTo>
                  <a:lnTo>
                    <a:pt x="751" y="259"/>
                  </a:lnTo>
                  <a:lnTo>
                    <a:pt x="0" y="0"/>
                  </a:lnTo>
                  <a:close/>
                </a:path>
              </a:pathLst>
            </a:custGeom>
            <a:solidFill>
              <a:srgbClr val="4C2622"/>
            </a:solidFill>
            <a:ln w="9525">
              <a:noFill/>
              <a:miter lim="800000"/>
              <a:headEnd/>
              <a:tailEnd/>
            </a:ln>
          </p:spPr>
          <p:txBody>
            <a:bodyPr/>
            <a:lstStyle/>
            <a:p>
              <a:endParaRPr lang="zh-CN" altLang="en-US">
                <a:latin typeface="Calibri" pitchFamily="34" charset="0"/>
              </a:endParaRPr>
            </a:p>
          </p:txBody>
        </p:sp>
        <p:sp>
          <p:nvSpPr>
            <p:cNvPr id="7217" name="Freeform 161"/>
            <p:cNvSpPr>
              <a:spLocks/>
            </p:cNvSpPr>
            <p:nvPr/>
          </p:nvSpPr>
          <p:spPr bwMode="auto">
            <a:xfrm>
              <a:off x="4974" y="2560"/>
              <a:ext cx="751" cy="373"/>
            </a:xfrm>
            <a:custGeom>
              <a:avLst/>
              <a:gdLst>
                <a:gd name="T0" fmla="*/ 187 w 751"/>
                <a:gd name="T1" fmla="*/ 0 h 373"/>
                <a:gd name="T2" fmla="*/ 751 w 751"/>
                <a:gd name="T3" fmla="*/ 317 h 373"/>
                <a:gd name="T4" fmla="*/ 559 w 751"/>
                <a:gd name="T5" fmla="*/ 373 h 373"/>
                <a:gd name="T6" fmla="*/ 0 w 751"/>
                <a:gd name="T7" fmla="*/ 58 h 373"/>
                <a:gd name="T8" fmla="*/ 187 w 751"/>
                <a:gd name="T9" fmla="*/ 0 h 373"/>
                <a:gd name="T10" fmla="*/ 0 60000 65536"/>
                <a:gd name="T11" fmla="*/ 0 60000 65536"/>
                <a:gd name="T12" fmla="*/ 0 60000 65536"/>
                <a:gd name="T13" fmla="*/ 0 60000 65536"/>
                <a:gd name="T14" fmla="*/ 0 60000 65536"/>
                <a:gd name="T15" fmla="*/ 0 w 751"/>
                <a:gd name="T16" fmla="*/ 0 h 373"/>
                <a:gd name="T17" fmla="*/ 751 w 751"/>
                <a:gd name="T18" fmla="*/ 373 h 373"/>
              </a:gdLst>
              <a:ahLst/>
              <a:cxnLst>
                <a:cxn ang="T10">
                  <a:pos x="T0" y="T1"/>
                </a:cxn>
                <a:cxn ang="T11">
                  <a:pos x="T2" y="T3"/>
                </a:cxn>
                <a:cxn ang="T12">
                  <a:pos x="T4" y="T5"/>
                </a:cxn>
                <a:cxn ang="T13">
                  <a:pos x="T6" y="T7"/>
                </a:cxn>
                <a:cxn ang="T14">
                  <a:pos x="T8" y="T9"/>
                </a:cxn>
              </a:cxnLst>
              <a:rect l="T15" t="T16" r="T17" b="T18"/>
              <a:pathLst>
                <a:path w="751" h="373">
                  <a:moveTo>
                    <a:pt x="187" y="0"/>
                  </a:moveTo>
                  <a:lnTo>
                    <a:pt x="751" y="317"/>
                  </a:lnTo>
                  <a:lnTo>
                    <a:pt x="559" y="373"/>
                  </a:lnTo>
                  <a:lnTo>
                    <a:pt x="0" y="58"/>
                  </a:lnTo>
                  <a:lnTo>
                    <a:pt x="187" y="0"/>
                  </a:lnTo>
                  <a:close/>
                </a:path>
              </a:pathLst>
            </a:custGeom>
            <a:solidFill>
              <a:srgbClr val="723D35"/>
            </a:solidFill>
            <a:ln w="9525">
              <a:noFill/>
              <a:miter lim="800000"/>
              <a:headEnd/>
              <a:tailEnd/>
            </a:ln>
          </p:spPr>
          <p:txBody>
            <a:bodyPr/>
            <a:lstStyle/>
            <a:p>
              <a:endParaRPr lang="zh-CN" altLang="en-US">
                <a:latin typeface="Calibri" pitchFamily="34" charset="0"/>
              </a:endParaRPr>
            </a:p>
          </p:txBody>
        </p:sp>
        <p:sp>
          <p:nvSpPr>
            <p:cNvPr id="7218" name="Freeform 162"/>
            <p:cNvSpPr>
              <a:spLocks/>
            </p:cNvSpPr>
            <p:nvPr/>
          </p:nvSpPr>
          <p:spPr bwMode="auto">
            <a:xfrm>
              <a:off x="4987" y="2202"/>
              <a:ext cx="752" cy="333"/>
            </a:xfrm>
            <a:custGeom>
              <a:avLst/>
              <a:gdLst>
                <a:gd name="T0" fmla="*/ 0 w 752"/>
                <a:gd name="T1" fmla="*/ 0 h 333"/>
                <a:gd name="T2" fmla="*/ 2 w 752"/>
                <a:gd name="T3" fmla="*/ 15 h 333"/>
                <a:gd name="T4" fmla="*/ 559 w 752"/>
                <a:gd name="T5" fmla="*/ 333 h 333"/>
                <a:gd name="T6" fmla="*/ 748 w 752"/>
                <a:gd name="T7" fmla="*/ 275 h 333"/>
                <a:gd name="T8" fmla="*/ 752 w 752"/>
                <a:gd name="T9" fmla="*/ 258 h 333"/>
                <a:gd name="T10" fmla="*/ 0 w 752"/>
                <a:gd name="T11" fmla="*/ 0 h 333"/>
                <a:gd name="T12" fmla="*/ 0 60000 65536"/>
                <a:gd name="T13" fmla="*/ 0 60000 65536"/>
                <a:gd name="T14" fmla="*/ 0 60000 65536"/>
                <a:gd name="T15" fmla="*/ 0 60000 65536"/>
                <a:gd name="T16" fmla="*/ 0 60000 65536"/>
                <a:gd name="T17" fmla="*/ 0 60000 65536"/>
                <a:gd name="T18" fmla="*/ 0 w 752"/>
                <a:gd name="T19" fmla="*/ 0 h 333"/>
                <a:gd name="T20" fmla="*/ 752 w 752"/>
                <a:gd name="T21" fmla="*/ 333 h 333"/>
              </a:gdLst>
              <a:ahLst/>
              <a:cxnLst>
                <a:cxn ang="T12">
                  <a:pos x="T0" y="T1"/>
                </a:cxn>
                <a:cxn ang="T13">
                  <a:pos x="T2" y="T3"/>
                </a:cxn>
                <a:cxn ang="T14">
                  <a:pos x="T4" y="T5"/>
                </a:cxn>
                <a:cxn ang="T15">
                  <a:pos x="T6" y="T7"/>
                </a:cxn>
                <a:cxn ang="T16">
                  <a:pos x="T8" y="T9"/>
                </a:cxn>
                <a:cxn ang="T17">
                  <a:pos x="T10" y="T11"/>
                </a:cxn>
              </a:cxnLst>
              <a:rect l="T18" t="T19" r="T20" b="T21"/>
              <a:pathLst>
                <a:path w="752" h="333">
                  <a:moveTo>
                    <a:pt x="0" y="0"/>
                  </a:moveTo>
                  <a:lnTo>
                    <a:pt x="2" y="15"/>
                  </a:lnTo>
                  <a:lnTo>
                    <a:pt x="559" y="333"/>
                  </a:lnTo>
                  <a:lnTo>
                    <a:pt x="748" y="275"/>
                  </a:lnTo>
                  <a:lnTo>
                    <a:pt x="752" y="258"/>
                  </a:lnTo>
                  <a:lnTo>
                    <a:pt x="0" y="0"/>
                  </a:lnTo>
                  <a:close/>
                </a:path>
              </a:pathLst>
            </a:custGeom>
            <a:solidFill>
              <a:srgbClr val="4C2622"/>
            </a:solidFill>
            <a:ln w="9525">
              <a:noFill/>
              <a:miter lim="800000"/>
              <a:headEnd/>
              <a:tailEnd/>
            </a:ln>
          </p:spPr>
          <p:txBody>
            <a:bodyPr/>
            <a:lstStyle/>
            <a:p>
              <a:endParaRPr lang="zh-CN" altLang="en-US">
                <a:latin typeface="Calibri" pitchFamily="34" charset="0"/>
              </a:endParaRPr>
            </a:p>
          </p:txBody>
        </p:sp>
        <p:sp>
          <p:nvSpPr>
            <p:cNvPr id="7219" name="Freeform 163"/>
            <p:cNvSpPr>
              <a:spLocks/>
            </p:cNvSpPr>
            <p:nvPr/>
          </p:nvSpPr>
          <p:spPr bwMode="auto">
            <a:xfrm>
              <a:off x="4987" y="2144"/>
              <a:ext cx="752" cy="373"/>
            </a:xfrm>
            <a:custGeom>
              <a:avLst/>
              <a:gdLst>
                <a:gd name="T0" fmla="*/ 187 w 752"/>
                <a:gd name="T1" fmla="*/ 0 h 373"/>
                <a:gd name="T2" fmla="*/ 752 w 752"/>
                <a:gd name="T3" fmla="*/ 316 h 373"/>
                <a:gd name="T4" fmla="*/ 559 w 752"/>
                <a:gd name="T5" fmla="*/ 373 h 373"/>
                <a:gd name="T6" fmla="*/ 0 w 752"/>
                <a:gd name="T7" fmla="*/ 58 h 373"/>
                <a:gd name="T8" fmla="*/ 187 w 752"/>
                <a:gd name="T9" fmla="*/ 0 h 373"/>
                <a:gd name="T10" fmla="*/ 0 60000 65536"/>
                <a:gd name="T11" fmla="*/ 0 60000 65536"/>
                <a:gd name="T12" fmla="*/ 0 60000 65536"/>
                <a:gd name="T13" fmla="*/ 0 60000 65536"/>
                <a:gd name="T14" fmla="*/ 0 60000 65536"/>
                <a:gd name="T15" fmla="*/ 0 w 752"/>
                <a:gd name="T16" fmla="*/ 0 h 373"/>
                <a:gd name="T17" fmla="*/ 752 w 752"/>
                <a:gd name="T18" fmla="*/ 373 h 373"/>
              </a:gdLst>
              <a:ahLst/>
              <a:cxnLst>
                <a:cxn ang="T10">
                  <a:pos x="T0" y="T1"/>
                </a:cxn>
                <a:cxn ang="T11">
                  <a:pos x="T2" y="T3"/>
                </a:cxn>
                <a:cxn ang="T12">
                  <a:pos x="T4" y="T5"/>
                </a:cxn>
                <a:cxn ang="T13">
                  <a:pos x="T6" y="T7"/>
                </a:cxn>
                <a:cxn ang="T14">
                  <a:pos x="T8" y="T9"/>
                </a:cxn>
              </a:cxnLst>
              <a:rect l="T15" t="T16" r="T17" b="T18"/>
              <a:pathLst>
                <a:path w="752" h="373">
                  <a:moveTo>
                    <a:pt x="187" y="0"/>
                  </a:moveTo>
                  <a:lnTo>
                    <a:pt x="752" y="316"/>
                  </a:lnTo>
                  <a:lnTo>
                    <a:pt x="559" y="373"/>
                  </a:lnTo>
                  <a:lnTo>
                    <a:pt x="0" y="58"/>
                  </a:lnTo>
                  <a:lnTo>
                    <a:pt x="187" y="0"/>
                  </a:lnTo>
                  <a:close/>
                </a:path>
              </a:pathLst>
            </a:custGeom>
            <a:solidFill>
              <a:srgbClr val="723D35"/>
            </a:solidFill>
            <a:ln w="9525">
              <a:noFill/>
              <a:miter lim="800000"/>
              <a:headEnd/>
              <a:tailEnd/>
            </a:ln>
          </p:spPr>
          <p:txBody>
            <a:bodyPr/>
            <a:lstStyle/>
            <a:p>
              <a:endParaRPr lang="zh-CN" altLang="en-US">
                <a:latin typeface="Calibri" pitchFamily="34" charset="0"/>
              </a:endParaRPr>
            </a:p>
          </p:txBody>
        </p:sp>
        <p:sp>
          <p:nvSpPr>
            <p:cNvPr id="7220" name="Freeform 164"/>
            <p:cNvSpPr>
              <a:spLocks/>
            </p:cNvSpPr>
            <p:nvPr/>
          </p:nvSpPr>
          <p:spPr bwMode="auto">
            <a:xfrm>
              <a:off x="4960" y="1883"/>
              <a:ext cx="14" cy="1357"/>
            </a:xfrm>
            <a:custGeom>
              <a:avLst/>
              <a:gdLst>
                <a:gd name="T0" fmla="*/ 0 w 14"/>
                <a:gd name="T1" fmla="*/ 1342 h 1357"/>
                <a:gd name="T2" fmla="*/ 0 w 14"/>
                <a:gd name="T3" fmla="*/ 0 h 1357"/>
                <a:gd name="T4" fmla="*/ 14 w 14"/>
                <a:gd name="T5" fmla="*/ 5 h 1357"/>
                <a:gd name="T6" fmla="*/ 10 w 14"/>
                <a:gd name="T7" fmla="*/ 1357 h 1357"/>
                <a:gd name="T8" fmla="*/ 0 w 14"/>
                <a:gd name="T9" fmla="*/ 1342 h 1357"/>
                <a:gd name="T10" fmla="*/ 0 60000 65536"/>
                <a:gd name="T11" fmla="*/ 0 60000 65536"/>
                <a:gd name="T12" fmla="*/ 0 60000 65536"/>
                <a:gd name="T13" fmla="*/ 0 60000 65536"/>
                <a:gd name="T14" fmla="*/ 0 60000 65536"/>
                <a:gd name="T15" fmla="*/ 0 w 14"/>
                <a:gd name="T16" fmla="*/ 0 h 1357"/>
                <a:gd name="T17" fmla="*/ 14 w 14"/>
                <a:gd name="T18" fmla="*/ 1357 h 1357"/>
              </a:gdLst>
              <a:ahLst/>
              <a:cxnLst>
                <a:cxn ang="T10">
                  <a:pos x="T0" y="T1"/>
                </a:cxn>
                <a:cxn ang="T11">
                  <a:pos x="T2" y="T3"/>
                </a:cxn>
                <a:cxn ang="T12">
                  <a:pos x="T4" y="T5"/>
                </a:cxn>
                <a:cxn ang="T13">
                  <a:pos x="T6" y="T7"/>
                </a:cxn>
                <a:cxn ang="T14">
                  <a:pos x="T8" y="T9"/>
                </a:cxn>
              </a:cxnLst>
              <a:rect l="T15" t="T16" r="T17" b="T18"/>
              <a:pathLst>
                <a:path w="14" h="1357">
                  <a:moveTo>
                    <a:pt x="0" y="1342"/>
                  </a:moveTo>
                  <a:lnTo>
                    <a:pt x="0" y="0"/>
                  </a:lnTo>
                  <a:lnTo>
                    <a:pt x="14" y="5"/>
                  </a:lnTo>
                  <a:lnTo>
                    <a:pt x="10" y="1357"/>
                  </a:lnTo>
                  <a:lnTo>
                    <a:pt x="0" y="1342"/>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21" name="Freeform 165"/>
            <p:cNvSpPr>
              <a:spLocks/>
            </p:cNvSpPr>
            <p:nvPr/>
          </p:nvSpPr>
          <p:spPr bwMode="auto">
            <a:xfrm>
              <a:off x="4971" y="1895"/>
              <a:ext cx="15" cy="1357"/>
            </a:xfrm>
            <a:custGeom>
              <a:avLst/>
              <a:gdLst>
                <a:gd name="T0" fmla="*/ 0 w 15"/>
                <a:gd name="T1" fmla="*/ 1341 h 1357"/>
                <a:gd name="T2" fmla="*/ 0 w 15"/>
                <a:gd name="T3" fmla="*/ 0 h 1357"/>
                <a:gd name="T4" fmla="*/ 15 w 15"/>
                <a:gd name="T5" fmla="*/ 5 h 1357"/>
                <a:gd name="T6" fmla="*/ 11 w 15"/>
                <a:gd name="T7" fmla="*/ 1357 h 1357"/>
                <a:gd name="T8" fmla="*/ 0 w 15"/>
                <a:gd name="T9" fmla="*/ 1341 h 1357"/>
                <a:gd name="T10" fmla="*/ 0 60000 65536"/>
                <a:gd name="T11" fmla="*/ 0 60000 65536"/>
                <a:gd name="T12" fmla="*/ 0 60000 65536"/>
                <a:gd name="T13" fmla="*/ 0 60000 65536"/>
                <a:gd name="T14" fmla="*/ 0 60000 65536"/>
                <a:gd name="T15" fmla="*/ 0 w 15"/>
                <a:gd name="T16" fmla="*/ 0 h 1357"/>
                <a:gd name="T17" fmla="*/ 15 w 15"/>
                <a:gd name="T18" fmla="*/ 1357 h 1357"/>
              </a:gdLst>
              <a:ahLst/>
              <a:cxnLst>
                <a:cxn ang="T10">
                  <a:pos x="T0" y="T1"/>
                </a:cxn>
                <a:cxn ang="T11">
                  <a:pos x="T2" y="T3"/>
                </a:cxn>
                <a:cxn ang="T12">
                  <a:pos x="T4" y="T5"/>
                </a:cxn>
                <a:cxn ang="T13">
                  <a:pos x="T6" y="T7"/>
                </a:cxn>
                <a:cxn ang="T14">
                  <a:pos x="T8" y="T9"/>
                </a:cxn>
              </a:cxnLst>
              <a:rect l="T15" t="T16" r="T17" b="T18"/>
              <a:pathLst>
                <a:path w="15" h="1357">
                  <a:moveTo>
                    <a:pt x="0" y="1341"/>
                  </a:moveTo>
                  <a:lnTo>
                    <a:pt x="0" y="0"/>
                  </a:lnTo>
                  <a:lnTo>
                    <a:pt x="15" y="5"/>
                  </a:lnTo>
                  <a:lnTo>
                    <a:pt x="11" y="1357"/>
                  </a:lnTo>
                  <a:lnTo>
                    <a:pt x="0" y="1341"/>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22" name="Freeform 166"/>
            <p:cNvSpPr>
              <a:spLocks/>
            </p:cNvSpPr>
            <p:nvPr/>
          </p:nvSpPr>
          <p:spPr bwMode="auto">
            <a:xfrm>
              <a:off x="5108" y="2021"/>
              <a:ext cx="14" cy="1357"/>
            </a:xfrm>
            <a:custGeom>
              <a:avLst/>
              <a:gdLst>
                <a:gd name="T0" fmla="*/ 0 w 14"/>
                <a:gd name="T1" fmla="*/ 1342 h 1357"/>
                <a:gd name="T2" fmla="*/ 0 w 14"/>
                <a:gd name="T3" fmla="*/ 0 h 1357"/>
                <a:gd name="T4" fmla="*/ 14 w 14"/>
                <a:gd name="T5" fmla="*/ 5 h 1357"/>
                <a:gd name="T6" fmla="*/ 10 w 14"/>
                <a:gd name="T7" fmla="*/ 1357 h 1357"/>
                <a:gd name="T8" fmla="*/ 0 w 14"/>
                <a:gd name="T9" fmla="*/ 1342 h 1357"/>
                <a:gd name="T10" fmla="*/ 0 60000 65536"/>
                <a:gd name="T11" fmla="*/ 0 60000 65536"/>
                <a:gd name="T12" fmla="*/ 0 60000 65536"/>
                <a:gd name="T13" fmla="*/ 0 60000 65536"/>
                <a:gd name="T14" fmla="*/ 0 60000 65536"/>
                <a:gd name="T15" fmla="*/ 0 w 14"/>
                <a:gd name="T16" fmla="*/ 0 h 1357"/>
                <a:gd name="T17" fmla="*/ 14 w 14"/>
                <a:gd name="T18" fmla="*/ 1357 h 1357"/>
              </a:gdLst>
              <a:ahLst/>
              <a:cxnLst>
                <a:cxn ang="T10">
                  <a:pos x="T0" y="T1"/>
                </a:cxn>
                <a:cxn ang="T11">
                  <a:pos x="T2" y="T3"/>
                </a:cxn>
                <a:cxn ang="T12">
                  <a:pos x="T4" y="T5"/>
                </a:cxn>
                <a:cxn ang="T13">
                  <a:pos x="T6" y="T7"/>
                </a:cxn>
                <a:cxn ang="T14">
                  <a:pos x="T8" y="T9"/>
                </a:cxn>
              </a:cxnLst>
              <a:rect l="T15" t="T16" r="T17" b="T18"/>
              <a:pathLst>
                <a:path w="14" h="1357">
                  <a:moveTo>
                    <a:pt x="0" y="1342"/>
                  </a:moveTo>
                  <a:lnTo>
                    <a:pt x="0" y="0"/>
                  </a:lnTo>
                  <a:lnTo>
                    <a:pt x="14" y="5"/>
                  </a:lnTo>
                  <a:lnTo>
                    <a:pt x="10" y="1357"/>
                  </a:lnTo>
                  <a:lnTo>
                    <a:pt x="0" y="1342"/>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23" name="Freeform 167"/>
            <p:cNvSpPr>
              <a:spLocks/>
            </p:cNvSpPr>
            <p:nvPr/>
          </p:nvSpPr>
          <p:spPr bwMode="auto">
            <a:xfrm>
              <a:off x="5120" y="2033"/>
              <a:ext cx="14" cy="1357"/>
            </a:xfrm>
            <a:custGeom>
              <a:avLst/>
              <a:gdLst>
                <a:gd name="T0" fmla="*/ 0 w 14"/>
                <a:gd name="T1" fmla="*/ 1342 h 1357"/>
                <a:gd name="T2" fmla="*/ 0 w 14"/>
                <a:gd name="T3" fmla="*/ 0 h 1357"/>
                <a:gd name="T4" fmla="*/ 14 w 14"/>
                <a:gd name="T5" fmla="*/ 5 h 1357"/>
                <a:gd name="T6" fmla="*/ 10 w 14"/>
                <a:gd name="T7" fmla="*/ 1357 h 1357"/>
                <a:gd name="T8" fmla="*/ 0 w 14"/>
                <a:gd name="T9" fmla="*/ 1342 h 1357"/>
                <a:gd name="T10" fmla="*/ 0 60000 65536"/>
                <a:gd name="T11" fmla="*/ 0 60000 65536"/>
                <a:gd name="T12" fmla="*/ 0 60000 65536"/>
                <a:gd name="T13" fmla="*/ 0 60000 65536"/>
                <a:gd name="T14" fmla="*/ 0 60000 65536"/>
                <a:gd name="T15" fmla="*/ 0 w 14"/>
                <a:gd name="T16" fmla="*/ 0 h 1357"/>
                <a:gd name="T17" fmla="*/ 14 w 14"/>
                <a:gd name="T18" fmla="*/ 1357 h 1357"/>
              </a:gdLst>
              <a:ahLst/>
              <a:cxnLst>
                <a:cxn ang="T10">
                  <a:pos x="T0" y="T1"/>
                </a:cxn>
                <a:cxn ang="T11">
                  <a:pos x="T2" y="T3"/>
                </a:cxn>
                <a:cxn ang="T12">
                  <a:pos x="T4" y="T5"/>
                </a:cxn>
                <a:cxn ang="T13">
                  <a:pos x="T6" y="T7"/>
                </a:cxn>
                <a:cxn ang="T14">
                  <a:pos x="T8" y="T9"/>
                </a:cxn>
              </a:cxnLst>
              <a:rect l="T15" t="T16" r="T17" b="T18"/>
              <a:pathLst>
                <a:path w="14" h="1357">
                  <a:moveTo>
                    <a:pt x="0" y="1342"/>
                  </a:moveTo>
                  <a:lnTo>
                    <a:pt x="0" y="0"/>
                  </a:lnTo>
                  <a:lnTo>
                    <a:pt x="14" y="5"/>
                  </a:lnTo>
                  <a:lnTo>
                    <a:pt x="10" y="1357"/>
                  </a:lnTo>
                  <a:lnTo>
                    <a:pt x="0" y="1342"/>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24" name="Freeform 168"/>
            <p:cNvSpPr>
              <a:spLocks/>
            </p:cNvSpPr>
            <p:nvPr/>
          </p:nvSpPr>
          <p:spPr bwMode="auto">
            <a:xfrm>
              <a:off x="5308" y="2169"/>
              <a:ext cx="14" cy="1358"/>
            </a:xfrm>
            <a:custGeom>
              <a:avLst/>
              <a:gdLst>
                <a:gd name="T0" fmla="*/ 0 w 14"/>
                <a:gd name="T1" fmla="*/ 1342 h 1358"/>
                <a:gd name="T2" fmla="*/ 0 w 14"/>
                <a:gd name="T3" fmla="*/ 0 h 1358"/>
                <a:gd name="T4" fmla="*/ 14 w 14"/>
                <a:gd name="T5" fmla="*/ 6 h 1358"/>
                <a:gd name="T6" fmla="*/ 10 w 14"/>
                <a:gd name="T7" fmla="*/ 1358 h 1358"/>
                <a:gd name="T8" fmla="*/ 0 w 14"/>
                <a:gd name="T9" fmla="*/ 1342 h 1358"/>
                <a:gd name="T10" fmla="*/ 0 60000 65536"/>
                <a:gd name="T11" fmla="*/ 0 60000 65536"/>
                <a:gd name="T12" fmla="*/ 0 60000 65536"/>
                <a:gd name="T13" fmla="*/ 0 60000 65536"/>
                <a:gd name="T14" fmla="*/ 0 60000 65536"/>
                <a:gd name="T15" fmla="*/ 0 w 14"/>
                <a:gd name="T16" fmla="*/ 0 h 1358"/>
                <a:gd name="T17" fmla="*/ 14 w 14"/>
                <a:gd name="T18" fmla="*/ 1358 h 1358"/>
              </a:gdLst>
              <a:ahLst/>
              <a:cxnLst>
                <a:cxn ang="T10">
                  <a:pos x="T0" y="T1"/>
                </a:cxn>
                <a:cxn ang="T11">
                  <a:pos x="T2" y="T3"/>
                </a:cxn>
                <a:cxn ang="T12">
                  <a:pos x="T4" y="T5"/>
                </a:cxn>
                <a:cxn ang="T13">
                  <a:pos x="T6" y="T7"/>
                </a:cxn>
                <a:cxn ang="T14">
                  <a:pos x="T8" y="T9"/>
                </a:cxn>
              </a:cxnLst>
              <a:rect l="T15" t="T16" r="T17" b="T18"/>
              <a:pathLst>
                <a:path w="14" h="1358">
                  <a:moveTo>
                    <a:pt x="0" y="1342"/>
                  </a:moveTo>
                  <a:lnTo>
                    <a:pt x="0" y="0"/>
                  </a:lnTo>
                  <a:lnTo>
                    <a:pt x="14" y="6"/>
                  </a:lnTo>
                  <a:lnTo>
                    <a:pt x="10" y="1358"/>
                  </a:lnTo>
                  <a:lnTo>
                    <a:pt x="0" y="1342"/>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25" name="Freeform 169"/>
            <p:cNvSpPr>
              <a:spLocks/>
            </p:cNvSpPr>
            <p:nvPr/>
          </p:nvSpPr>
          <p:spPr bwMode="auto">
            <a:xfrm>
              <a:off x="5320" y="2182"/>
              <a:ext cx="14" cy="1356"/>
            </a:xfrm>
            <a:custGeom>
              <a:avLst/>
              <a:gdLst>
                <a:gd name="T0" fmla="*/ 0 w 14"/>
                <a:gd name="T1" fmla="*/ 1341 h 1356"/>
                <a:gd name="T2" fmla="*/ 0 w 14"/>
                <a:gd name="T3" fmla="*/ 0 h 1356"/>
                <a:gd name="T4" fmla="*/ 14 w 14"/>
                <a:gd name="T5" fmla="*/ 5 h 1356"/>
                <a:gd name="T6" fmla="*/ 10 w 14"/>
                <a:gd name="T7" fmla="*/ 1356 h 1356"/>
                <a:gd name="T8" fmla="*/ 0 w 14"/>
                <a:gd name="T9" fmla="*/ 1341 h 1356"/>
                <a:gd name="T10" fmla="*/ 0 60000 65536"/>
                <a:gd name="T11" fmla="*/ 0 60000 65536"/>
                <a:gd name="T12" fmla="*/ 0 60000 65536"/>
                <a:gd name="T13" fmla="*/ 0 60000 65536"/>
                <a:gd name="T14" fmla="*/ 0 60000 65536"/>
                <a:gd name="T15" fmla="*/ 0 w 14"/>
                <a:gd name="T16" fmla="*/ 0 h 1356"/>
                <a:gd name="T17" fmla="*/ 14 w 14"/>
                <a:gd name="T18" fmla="*/ 1356 h 1356"/>
              </a:gdLst>
              <a:ahLst/>
              <a:cxnLst>
                <a:cxn ang="T10">
                  <a:pos x="T0" y="T1"/>
                </a:cxn>
                <a:cxn ang="T11">
                  <a:pos x="T2" y="T3"/>
                </a:cxn>
                <a:cxn ang="T12">
                  <a:pos x="T4" y="T5"/>
                </a:cxn>
                <a:cxn ang="T13">
                  <a:pos x="T6" y="T7"/>
                </a:cxn>
                <a:cxn ang="T14">
                  <a:pos x="T8" y="T9"/>
                </a:cxn>
              </a:cxnLst>
              <a:rect l="T15" t="T16" r="T17" b="T18"/>
              <a:pathLst>
                <a:path w="14" h="1356">
                  <a:moveTo>
                    <a:pt x="0" y="1341"/>
                  </a:moveTo>
                  <a:lnTo>
                    <a:pt x="0" y="0"/>
                  </a:lnTo>
                  <a:lnTo>
                    <a:pt x="14" y="5"/>
                  </a:lnTo>
                  <a:lnTo>
                    <a:pt x="10" y="1356"/>
                  </a:lnTo>
                  <a:lnTo>
                    <a:pt x="0" y="1341"/>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26" name="Freeform 170"/>
            <p:cNvSpPr>
              <a:spLocks/>
            </p:cNvSpPr>
            <p:nvPr/>
          </p:nvSpPr>
          <p:spPr bwMode="auto">
            <a:xfrm>
              <a:off x="5492" y="2292"/>
              <a:ext cx="14" cy="1357"/>
            </a:xfrm>
            <a:custGeom>
              <a:avLst/>
              <a:gdLst>
                <a:gd name="T0" fmla="*/ 0 w 14"/>
                <a:gd name="T1" fmla="*/ 1343 h 1357"/>
                <a:gd name="T2" fmla="*/ 0 w 14"/>
                <a:gd name="T3" fmla="*/ 0 h 1357"/>
                <a:gd name="T4" fmla="*/ 14 w 14"/>
                <a:gd name="T5" fmla="*/ 6 h 1357"/>
                <a:gd name="T6" fmla="*/ 11 w 14"/>
                <a:gd name="T7" fmla="*/ 1357 h 1357"/>
                <a:gd name="T8" fmla="*/ 0 w 14"/>
                <a:gd name="T9" fmla="*/ 1343 h 1357"/>
                <a:gd name="T10" fmla="*/ 0 60000 65536"/>
                <a:gd name="T11" fmla="*/ 0 60000 65536"/>
                <a:gd name="T12" fmla="*/ 0 60000 65536"/>
                <a:gd name="T13" fmla="*/ 0 60000 65536"/>
                <a:gd name="T14" fmla="*/ 0 60000 65536"/>
                <a:gd name="T15" fmla="*/ 0 w 14"/>
                <a:gd name="T16" fmla="*/ 0 h 1357"/>
                <a:gd name="T17" fmla="*/ 14 w 14"/>
                <a:gd name="T18" fmla="*/ 1357 h 1357"/>
              </a:gdLst>
              <a:ahLst/>
              <a:cxnLst>
                <a:cxn ang="T10">
                  <a:pos x="T0" y="T1"/>
                </a:cxn>
                <a:cxn ang="T11">
                  <a:pos x="T2" y="T3"/>
                </a:cxn>
                <a:cxn ang="T12">
                  <a:pos x="T4" y="T5"/>
                </a:cxn>
                <a:cxn ang="T13">
                  <a:pos x="T6" y="T7"/>
                </a:cxn>
                <a:cxn ang="T14">
                  <a:pos x="T8" y="T9"/>
                </a:cxn>
              </a:cxnLst>
              <a:rect l="T15" t="T16" r="T17" b="T18"/>
              <a:pathLst>
                <a:path w="14" h="1357">
                  <a:moveTo>
                    <a:pt x="0" y="1343"/>
                  </a:moveTo>
                  <a:lnTo>
                    <a:pt x="0" y="0"/>
                  </a:lnTo>
                  <a:lnTo>
                    <a:pt x="14" y="6"/>
                  </a:lnTo>
                  <a:lnTo>
                    <a:pt x="11" y="1357"/>
                  </a:lnTo>
                  <a:lnTo>
                    <a:pt x="0" y="1343"/>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27" name="Freeform 171"/>
            <p:cNvSpPr>
              <a:spLocks/>
            </p:cNvSpPr>
            <p:nvPr/>
          </p:nvSpPr>
          <p:spPr bwMode="auto">
            <a:xfrm>
              <a:off x="5504" y="2305"/>
              <a:ext cx="14" cy="1357"/>
            </a:xfrm>
            <a:custGeom>
              <a:avLst/>
              <a:gdLst>
                <a:gd name="T0" fmla="*/ 0 w 14"/>
                <a:gd name="T1" fmla="*/ 1341 h 1357"/>
                <a:gd name="T2" fmla="*/ 0 w 14"/>
                <a:gd name="T3" fmla="*/ 0 h 1357"/>
                <a:gd name="T4" fmla="*/ 14 w 14"/>
                <a:gd name="T5" fmla="*/ 4 h 1357"/>
                <a:gd name="T6" fmla="*/ 10 w 14"/>
                <a:gd name="T7" fmla="*/ 1357 h 1357"/>
                <a:gd name="T8" fmla="*/ 0 w 14"/>
                <a:gd name="T9" fmla="*/ 1341 h 1357"/>
                <a:gd name="T10" fmla="*/ 0 60000 65536"/>
                <a:gd name="T11" fmla="*/ 0 60000 65536"/>
                <a:gd name="T12" fmla="*/ 0 60000 65536"/>
                <a:gd name="T13" fmla="*/ 0 60000 65536"/>
                <a:gd name="T14" fmla="*/ 0 60000 65536"/>
                <a:gd name="T15" fmla="*/ 0 w 14"/>
                <a:gd name="T16" fmla="*/ 0 h 1357"/>
                <a:gd name="T17" fmla="*/ 14 w 14"/>
                <a:gd name="T18" fmla="*/ 1357 h 1357"/>
              </a:gdLst>
              <a:ahLst/>
              <a:cxnLst>
                <a:cxn ang="T10">
                  <a:pos x="T0" y="T1"/>
                </a:cxn>
                <a:cxn ang="T11">
                  <a:pos x="T2" y="T3"/>
                </a:cxn>
                <a:cxn ang="T12">
                  <a:pos x="T4" y="T5"/>
                </a:cxn>
                <a:cxn ang="T13">
                  <a:pos x="T6" y="T7"/>
                </a:cxn>
                <a:cxn ang="T14">
                  <a:pos x="T8" y="T9"/>
                </a:cxn>
              </a:cxnLst>
              <a:rect l="T15" t="T16" r="T17" b="T18"/>
              <a:pathLst>
                <a:path w="14" h="1357">
                  <a:moveTo>
                    <a:pt x="0" y="1341"/>
                  </a:moveTo>
                  <a:lnTo>
                    <a:pt x="0" y="0"/>
                  </a:lnTo>
                  <a:lnTo>
                    <a:pt x="14" y="4"/>
                  </a:lnTo>
                  <a:lnTo>
                    <a:pt x="10" y="1357"/>
                  </a:lnTo>
                  <a:lnTo>
                    <a:pt x="0" y="1341"/>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28" name="Freeform 172"/>
            <p:cNvSpPr>
              <a:spLocks/>
            </p:cNvSpPr>
            <p:nvPr/>
          </p:nvSpPr>
          <p:spPr bwMode="auto">
            <a:xfrm>
              <a:off x="4911" y="3057"/>
              <a:ext cx="611" cy="337"/>
            </a:xfrm>
            <a:custGeom>
              <a:avLst/>
              <a:gdLst>
                <a:gd name="T0" fmla="*/ 599 w 611"/>
                <a:gd name="T1" fmla="*/ 337 h 337"/>
                <a:gd name="T2" fmla="*/ 0 w 611"/>
                <a:gd name="T3" fmla="*/ 11 h 337"/>
                <a:gd name="T4" fmla="*/ 10 w 611"/>
                <a:gd name="T5" fmla="*/ 0 h 337"/>
                <a:gd name="T6" fmla="*/ 611 w 611"/>
                <a:gd name="T7" fmla="*/ 331 h 337"/>
                <a:gd name="T8" fmla="*/ 599 w 611"/>
                <a:gd name="T9" fmla="*/ 337 h 337"/>
                <a:gd name="T10" fmla="*/ 0 60000 65536"/>
                <a:gd name="T11" fmla="*/ 0 60000 65536"/>
                <a:gd name="T12" fmla="*/ 0 60000 65536"/>
                <a:gd name="T13" fmla="*/ 0 60000 65536"/>
                <a:gd name="T14" fmla="*/ 0 60000 65536"/>
                <a:gd name="T15" fmla="*/ 0 w 611"/>
                <a:gd name="T16" fmla="*/ 0 h 337"/>
                <a:gd name="T17" fmla="*/ 611 w 611"/>
                <a:gd name="T18" fmla="*/ 337 h 337"/>
              </a:gdLst>
              <a:ahLst/>
              <a:cxnLst>
                <a:cxn ang="T10">
                  <a:pos x="T0" y="T1"/>
                </a:cxn>
                <a:cxn ang="T11">
                  <a:pos x="T2" y="T3"/>
                </a:cxn>
                <a:cxn ang="T12">
                  <a:pos x="T4" y="T5"/>
                </a:cxn>
                <a:cxn ang="T13">
                  <a:pos x="T6" y="T7"/>
                </a:cxn>
                <a:cxn ang="T14">
                  <a:pos x="T8" y="T9"/>
                </a:cxn>
              </a:cxnLst>
              <a:rect l="T15" t="T16" r="T17" b="T18"/>
              <a:pathLst>
                <a:path w="611" h="337">
                  <a:moveTo>
                    <a:pt x="599" y="337"/>
                  </a:moveTo>
                  <a:lnTo>
                    <a:pt x="0" y="11"/>
                  </a:lnTo>
                  <a:lnTo>
                    <a:pt x="10" y="0"/>
                  </a:lnTo>
                  <a:lnTo>
                    <a:pt x="611" y="331"/>
                  </a:lnTo>
                  <a:lnTo>
                    <a:pt x="599" y="337"/>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29" name="Freeform 173"/>
            <p:cNvSpPr>
              <a:spLocks/>
            </p:cNvSpPr>
            <p:nvPr/>
          </p:nvSpPr>
          <p:spPr bwMode="auto">
            <a:xfrm>
              <a:off x="4923" y="3049"/>
              <a:ext cx="610" cy="337"/>
            </a:xfrm>
            <a:custGeom>
              <a:avLst/>
              <a:gdLst>
                <a:gd name="T0" fmla="*/ 598 w 610"/>
                <a:gd name="T1" fmla="*/ 337 h 337"/>
                <a:gd name="T2" fmla="*/ 0 w 610"/>
                <a:gd name="T3" fmla="*/ 11 h 337"/>
                <a:gd name="T4" fmla="*/ 9 w 610"/>
                <a:gd name="T5" fmla="*/ 0 h 337"/>
                <a:gd name="T6" fmla="*/ 610 w 610"/>
                <a:gd name="T7" fmla="*/ 332 h 337"/>
                <a:gd name="T8" fmla="*/ 598 w 610"/>
                <a:gd name="T9" fmla="*/ 337 h 337"/>
                <a:gd name="T10" fmla="*/ 0 60000 65536"/>
                <a:gd name="T11" fmla="*/ 0 60000 65536"/>
                <a:gd name="T12" fmla="*/ 0 60000 65536"/>
                <a:gd name="T13" fmla="*/ 0 60000 65536"/>
                <a:gd name="T14" fmla="*/ 0 60000 65536"/>
                <a:gd name="T15" fmla="*/ 0 w 610"/>
                <a:gd name="T16" fmla="*/ 0 h 337"/>
                <a:gd name="T17" fmla="*/ 610 w 610"/>
                <a:gd name="T18" fmla="*/ 337 h 337"/>
              </a:gdLst>
              <a:ahLst/>
              <a:cxnLst>
                <a:cxn ang="T10">
                  <a:pos x="T0" y="T1"/>
                </a:cxn>
                <a:cxn ang="T11">
                  <a:pos x="T2" y="T3"/>
                </a:cxn>
                <a:cxn ang="T12">
                  <a:pos x="T4" y="T5"/>
                </a:cxn>
                <a:cxn ang="T13">
                  <a:pos x="T6" y="T7"/>
                </a:cxn>
                <a:cxn ang="T14">
                  <a:pos x="T8" y="T9"/>
                </a:cxn>
              </a:cxnLst>
              <a:rect l="T15" t="T16" r="T17" b="T18"/>
              <a:pathLst>
                <a:path w="610" h="337">
                  <a:moveTo>
                    <a:pt x="598" y="337"/>
                  </a:moveTo>
                  <a:lnTo>
                    <a:pt x="0" y="11"/>
                  </a:lnTo>
                  <a:lnTo>
                    <a:pt x="9" y="0"/>
                  </a:lnTo>
                  <a:lnTo>
                    <a:pt x="610" y="332"/>
                  </a:lnTo>
                  <a:lnTo>
                    <a:pt x="598" y="337"/>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30" name="Freeform 174"/>
            <p:cNvSpPr>
              <a:spLocks/>
            </p:cNvSpPr>
            <p:nvPr/>
          </p:nvSpPr>
          <p:spPr bwMode="auto">
            <a:xfrm>
              <a:off x="4911" y="2760"/>
              <a:ext cx="611" cy="336"/>
            </a:xfrm>
            <a:custGeom>
              <a:avLst/>
              <a:gdLst>
                <a:gd name="T0" fmla="*/ 599 w 611"/>
                <a:gd name="T1" fmla="*/ 336 h 336"/>
                <a:gd name="T2" fmla="*/ 0 w 611"/>
                <a:gd name="T3" fmla="*/ 11 h 336"/>
                <a:gd name="T4" fmla="*/ 10 w 611"/>
                <a:gd name="T5" fmla="*/ 0 h 336"/>
                <a:gd name="T6" fmla="*/ 611 w 611"/>
                <a:gd name="T7" fmla="*/ 332 h 336"/>
                <a:gd name="T8" fmla="*/ 599 w 611"/>
                <a:gd name="T9" fmla="*/ 336 h 336"/>
                <a:gd name="T10" fmla="*/ 0 60000 65536"/>
                <a:gd name="T11" fmla="*/ 0 60000 65536"/>
                <a:gd name="T12" fmla="*/ 0 60000 65536"/>
                <a:gd name="T13" fmla="*/ 0 60000 65536"/>
                <a:gd name="T14" fmla="*/ 0 60000 65536"/>
                <a:gd name="T15" fmla="*/ 0 w 611"/>
                <a:gd name="T16" fmla="*/ 0 h 336"/>
                <a:gd name="T17" fmla="*/ 611 w 611"/>
                <a:gd name="T18" fmla="*/ 336 h 336"/>
              </a:gdLst>
              <a:ahLst/>
              <a:cxnLst>
                <a:cxn ang="T10">
                  <a:pos x="T0" y="T1"/>
                </a:cxn>
                <a:cxn ang="T11">
                  <a:pos x="T2" y="T3"/>
                </a:cxn>
                <a:cxn ang="T12">
                  <a:pos x="T4" y="T5"/>
                </a:cxn>
                <a:cxn ang="T13">
                  <a:pos x="T6" y="T7"/>
                </a:cxn>
                <a:cxn ang="T14">
                  <a:pos x="T8" y="T9"/>
                </a:cxn>
              </a:cxnLst>
              <a:rect l="T15" t="T16" r="T17" b="T18"/>
              <a:pathLst>
                <a:path w="611" h="336">
                  <a:moveTo>
                    <a:pt x="599" y="336"/>
                  </a:moveTo>
                  <a:lnTo>
                    <a:pt x="0" y="11"/>
                  </a:lnTo>
                  <a:lnTo>
                    <a:pt x="10" y="0"/>
                  </a:lnTo>
                  <a:lnTo>
                    <a:pt x="611" y="332"/>
                  </a:lnTo>
                  <a:lnTo>
                    <a:pt x="599" y="336"/>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31" name="Freeform 175"/>
            <p:cNvSpPr>
              <a:spLocks/>
            </p:cNvSpPr>
            <p:nvPr/>
          </p:nvSpPr>
          <p:spPr bwMode="auto">
            <a:xfrm>
              <a:off x="4923" y="2753"/>
              <a:ext cx="610" cy="336"/>
            </a:xfrm>
            <a:custGeom>
              <a:avLst/>
              <a:gdLst>
                <a:gd name="T0" fmla="*/ 598 w 610"/>
                <a:gd name="T1" fmla="*/ 336 h 336"/>
                <a:gd name="T2" fmla="*/ 0 w 610"/>
                <a:gd name="T3" fmla="*/ 10 h 336"/>
                <a:gd name="T4" fmla="*/ 9 w 610"/>
                <a:gd name="T5" fmla="*/ 0 h 336"/>
                <a:gd name="T6" fmla="*/ 610 w 610"/>
                <a:gd name="T7" fmla="*/ 331 h 336"/>
                <a:gd name="T8" fmla="*/ 598 w 610"/>
                <a:gd name="T9" fmla="*/ 336 h 336"/>
                <a:gd name="T10" fmla="*/ 0 60000 65536"/>
                <a:gd name="T11" fmla="*/ 0 60000 65536"/>
                <a:gd name="T12" fmla="*/ 0 60000 65536"/>
                <a:gd name="T13" fmla="*/ 0 60000 65536"/>
                <a:gd name="T14" fmla="*/ 0 60000 65536"/>
                <a:gd name="T15" fmla="*/ 0 w 610"/>
                <a:gd name="T16" fmla="*/ 0 h 336"/>
                <a:gd name="T17" fmla="*/ 610 w 610"/>
                <a:gd name="T18" fmla="*/ 336 h 336"/>
              </a:gdLst>
              <a:ahLst/>
              <a:cxnLst>
                <a:cxn ang="T10">
                  <a:pos x="T0" y="T1"/>
                </a:cxn>
                <a:cxn ang="T11">
                  <a:pos x="T2" y="T3"/>
                </a:cxn>
                <a:cxn ang="T12">
                  <a:pos x="T4" y="T5"/>
                </a:cxn>
                <a:cxn ang="T13">
                  <a:pos x="T6" y="T7"/>
                </a:cxn>
                <a:cxn ang="T14">
                  <a:pos x="T8" y="T9"/>
                </a:cxn>
              </a:cxnLst>
              <a:rect l="T15" t="T16" r="T17" b="T18"/>
              <a:pathLst>
                <a:path w="610" h="336">
                  <a:moveTo>
                    <a:pt x="598" y="336"/>
                  </a:moveTo>
                  <a:lnTo>
                    <a:pt x="0" y="10"/>
                  </a:lnTo>
                  <a:lnTo>
                    <a:pt x="9" y="0"/>
                  </a:lnTo>
                  <a:lnTo>
                    <a:pt x="610" y="331"/>
                  </a:lnTo>
                  <a:lnTo>
                    <a:pt x="598" y="336"/>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32" name="Freeform 176"/>
            <p:cNvSpPr>
              <a:spLocks/>
            </p:cNvSpPr>
            <p:nvPr/>
          </p:nvSpPr>
          <p:spPr bwMode="auto">
            <a:xfrm>
              <a:off x="4932" y="2338"/>
              <a:ext cx="610" cy="336"/>
            </a:xfrm>
            <a:custGeom>
              <a:avLst/>
              <a:gdLst>
                <a:gd name="T0" fmla="*/ 599 w 610"/>
                <a:gd name="T1" fmla="*/ 336 h 336"/>
                <a:gd name="T2" fmla="*/ 0 w 610"/>
                <a:gd name="T3" fmla="*/ 11 h 336"/>
                <a:gd name="T4" fmla="*/ 9 w 610"/>
                <a:gd name="T5" fmla="*/ 0 h 336"/>
                <a:gd name="T6" fmla="*/ 610 w 610"/>
                <a:gd name="T7" fmla="*/ 331 h 336"/>
                <a:gd name="T8" fmla="*/ 599 w 610"/>
                <a:gd name="T9" fmla="*/ 336 h 336"/>
                <a:gd name="T10" fmla="*/ 0 60000 65536"/>
                <a:gd name="T11" fmla="*/ 0 60000 65536"/>
                <a:gd name="T12" fmla="*/ 0 60000 65536"/>
                <a:gd name="T13" fmla="*/ 0 60000 65536"/>
                <a:gd name="T14" fmla="*/ 0 60000 65536"/>
                <a:gd name="T15" fmla="*/ 0 w 610"/>
                <a:gd name="T16" fmla="*/ 0 h 336"/>
                <a:gd name="T17" fmla="*/ 610 w 610"/>
                <a:gd name="T18" fmla="*/ 336 h 336"/>
              </a:gdLst>
              <a:ahLst/>
              <a:cxnLst>
                <a:cxn ang="T10">
                  <a:pos x="T0" y="T1"/>
                </a:cxn>
                <a:cxn ang="T11">
                  <a:pos x="T2" y="T3"/>
                </a:cxn>
                <a:cxn ang="T12">
                  <a:pos x="T4" y="T5"/>
                </a:cxn>
                <a:cxn ang="T13">
                  <a:pos x="T6" y="T7"/>
                </a:cxn>
                <a:cxn ang="T14">
                  <a:pos x="T8" y="T9"/>
                </a:cxn>
              </a:cxnLst>
              <a:rect l="T15" t="T16" r="T17" b="T18"/>
              <a:pathLst>
                <a:path w="610" h="336">
                  <a:moveTo>
                    <a:pt x="599" y="336"/>
                  </a:moveTo>
                  <a:lnTo>
                    <a:pt x="0" y="11"/>
                  </a:lnTo>
                  <a:lnTo>
                    <a:pt x="9" y="0"/>
                  </a:lnTo>
                  <a:lnTo>
                    <a:pt x="610" y="331"/>
                  </a:lnTo>
                  <a:lnTo>
                    <a:pt x="599" y="336"/>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33" name="Freeform 177"/>
            <p:cNvSpPr>
              <a:spLocks/>
            </p:cNvSpPr>
            <p:nvPr/>
          </p:nvSpPr>
          <p:spPr bwMode="auto">
            <a:xfrm>
              <a:off x="4943" y="2330"/>
              <a:ext cx="610" cy="337"/>
            </a:xfrm>
            <a:custGeom>
              <a:avLst/>
              <a:gdLst>
                <a:gd name="T0" fmla="*/ 599 w 610"/>
                <a:gd name="T1" fmla="*/ 337 h 337"/>
                <a:gd name="T2" fmla="*/ 0 w 610"/>
                <a:gd name="T3" fmla="*/ 11 h 337"/>
                <a:gd name="T4" fmla="*/ 9 w 610"/>
                <a:gd name="T5" fmla="*/ 0 h 337"/>
                <a:gd name="T6" fmla="*/ 610 w 610"/>
                <a:gd name="T7" fmla="*/ 331 h 337"/>
                <a:gd name="T8" fmla="*/ 599 w 610"/>
                <a:gd name="T9" fmla="*/ 337 h 337"/>
                <a:gd name="T10" fmla="*/ 0 60000 65536"/>
                <a:gd name="T11" fmla="*/ 0 60000 65536"/>
                <a:gd name="T12" fmla="*/ 0 60000 65536"/>
                <a:gd name="T13" fmla="*/ 0 60000 65536"/>
                <a:gd name="T14" fmla="*/ 0 60000 65536"/>
                <a:gd name="T15" fmla="*/ 0 w 610"/>
                <a:gd name="T16" fmla="*/ 0 h 337"/>
                <a:gd name="T17" fmla="*/ 610 w 610"/>
                <a:gd name="T18" fmla="*/ 337 h 337"/>
              </a:gdLst>
              <a:ahLst/>
              <a:cxnLst>
                <a:cxn ang="T10">
                  <a:pos x="T0" y="T1"/>
                </a:cxn>
                <a:cxn ang="T11">
                  <a:pos x="T2" y="T3"/>
                </a:cxn>
                <a:cxn ang="T12">
                  <a:pos x="T4" y="T5"/>
                </a:cxn>
                <a:cxn ang="T13">
                  <a:pos x="T6" y="T7"/>
                </a:cxn>
                <a:cxn ang="T14">
                  <a:pos x="T8" y="T9"/>
                </a:cxn>
              </a:cxnLst>
              <a:rect l="T15" t="T16" r="T17" b="T18"/>
              <a:pathLst>
                <a:path w="610" h="337">
                  <a:moveTo>
                    <a:pt x="599" y="337"/>
                  </a:moveTo>
                  <a:lnTo>
                    <a:pt x="0" y="11"/>
                  </a:lnTo>
                  <a:lnTo>
                    <a:pt x="9" y="0"/>
                  </a:lnTo>
                  <a:lnTo>
                    <a:pt x="610" y="331"/>
                  </a:lnTo>
                  <a:lnTo>
                    <a:pt x="599" y="337"/>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34" name="Freeform 178"/>
            <p:cNvSpPr>
              <a:spLocks/>
            </p:cNvSpPr>
            <p:nvPr/>
          </p:nvSpPr>
          <p:spPr bwMode="auto">
            <a:xfrm>
              <a:off x="6616" y="1954"/>
              <a:ext cx="17" cy="1357"/>
            </a:xfrm>
            <a:custGeom>
              <a:avLst/>
              <a:gdLst>
                <a:gd name="T0" fmla="*/ 17 w 17"/>
                <a:gd name="T1" fmla="*/ 1341 h 1357"/>
                <a:gd name="T2" fmla="*/ 17 w 17"/>
                <a:gd name="T3" fmla="*/ 0 h 1357"/>
                <a:gd name="T4" fmla="*/ 0 w 17"/>
                <a:gd name="T5" fmla="*/ 5 h 1357"/>
                <a:gd name="T6" fmla="*/ 4 w 17"/>
                <a:gd name="T7" fmla="*/ 1357 h 1357"/>
                <a:gd name="T8" fmla="*/ 17 w 17"/>
                <a:gd name="T9" fmla="*/ 1341 h 1357"/>
                <a:gd name="T10" fmla="*/ 0 60000 65536"/>
                <a:gd name="T11" fmla="*/ 0 60000 65536"/>
                <a:gd name="T12" fmla="*/ 0 60000 65536"/>
                <a:gd name="T13" fmla="*/ 0 60000 65536"/>
                <a:gd name="T14" fmla="*/ 0 60000 65536"/>
                <a:gd name="T15" fmla="*/ 0 w 17"/>
                <a:gd name="T16" fmla="*/ 0 h 1357"/>
                <a:gd name="T17" fmla="*/ 17 w 17"/>
                <a:gd name="T18" fmla="*/ 1357 h 1357"/>
              </a:gdLst>
              <a:ahLst/>
              <a:cxnLst>
                <a:cxn ang="T10">
                  <a:pos x="T0" y="T1"/>
                </a:cxn>
                <a:cxn ang="T11">
                  <a:pos x="T2" y="T3"/>
                </a:cxn>
                <a:cxn ang="T12">
                  <a:pos x="T4" y="T5"/>
                </a:cxn>
                <a:cxn ang="T13">
                  <a:pos x="T6" y="T7"/>
                </a:cxn>
                <a:cxn ang="T14">
                  <a:pos x="T8" y="T9"/>
                </a:cxn>
              </a:cxnLst>
              <a:rect l="T15" t="T16" r="T17" b="T18"/>
              <a:pathLst>
                <a:path w="17" h="1357">
                  <a:moveTo>
                    <a:pt x="17" y="1341"/>
                  </a:moveTo>
                  <a:lnTo>
                    <a:pt x="17" y="0"/>
                  </a:lnTo>
                  <a:lnTo>
                    <a:pt x="0" y="5"/>
                  </a:lnTo>
                  <a:lnTo>
                    <a:pt x="4" y="1357"/>
                  </a:lnTo>
                  <a:lnTo>
                    <a:pt x="17" y="1341"/>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35" name="Freeform 179"/>
            <p:cNvSpPr>
              <a:spLocks/>
            </p:cNvSpPr>
            <p:nvPr/>
          </p:nvSpPr>
          <p:spPr bwMode="auto">
            <a:xfrm>
              <a:off x="6602" y="1966"/>
              <a:ext cx="17" cy="1356"/>
            </a:xfrm>
            <a:custGeom>
              <a:avLst/>
              <a:gdLst>
                <a:gd name="T0" fmla="*/ 17 w 17"/>
                <a:gd name="T1" fmla="*/ 1342 h 1356"/>
                <a:gd name="T2" fmla="*/ 17 w 17"/>
                <a:gd name="T3" fmla="*/ 0 h 1356"/>
                <a:gd name="T4" fmla="*/ 0 w 17"/>
                <a:gd name="T5" fmla="*/ 5 h 1356"/>
                <a:gd name="T6" fmla="*/ 4 w 17"/>
                <a:gd name="T7" fmla="*/ 1356 h 1356"/>
                <a:gd name="T8" fmla="*/ 17 w 17"/>
                <a:gd name="T9" fmla="*/ 1342 h 1356"/>
                <a:gd name="T10" fmla="*/ 0 60000 65536"/>
                <a:gd name="T11" fmla="*/ 0 60000 65536"/>
                <a:gd name="T12" fmla="*/ 0 60000 65536"/>
                <a:gd name="T13" fmla="*/ 0 60000 65536"/>
                <a:gd name="T14" fmla="*/ 0 60000 65536"/>
                <a:gd name="T15" fmla="*/ 0 w 17"/>
                <a:gd name="T16" fmla="*/ 0 h 1356"/>
                <a:gd name="T17" fmla="*/ 17 w 17"/>
                <a:gd name="T18" fmla="*/ 1356 h 1356"/>
              </a:gdLst>
              <a:ahLst/>
              <a:cxnLst>
                <a:cxn ang="T10">
                  <a:pos x="T0" y="T1"/>
                </a:cxn>
                <a:cxn ang="T11">
                  <a:pos x="T2" y="T3"/>
                </a:cxn>
                <a:cxn ang="T12">
                  <a:pos x="T4" y="T5"/>
                </a:cxn>
                <a:cxn ang="T13">
                  <a:pos x="T6" y="T7"/>
                </a:cxn>
                <a:cxn ang="T14">
                  <a:pos x="T8" y="T9"/>
                </a:cxn>
              </a:cxnLst>
              <a:rect l="T15" t="T16" r="T17" b="T18"/>
              <a:pathLst>
                <a:path w="17" h="1356">
                  <a:moveTo>
                    <a:pt x="17" y="1342"/>
                  </a:moveTo>
                  <a:lnTo>
                    <a:pt x="17" y="0"/>
                  </a:lnTo>
                  <a:lnTo>
                    <a:pt x="0" y="5"/>
                  </a:lnTo>
                  <a:lnTo>
                    <a:pt x="4" y="1356"/>
                  </a:lnTo>
                  <a:lnTo>
                    <a:pt x="17" y="1342"/>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36" name="Freeform 180"/>
            <p:cNvSpPr>
              <a:spLocks/>
            </p:cNvSpPr>
            <p:nvPr/>
          </p:nvSpPr>
          <p:spPr bwMode="auto">
            <a:xfrm>
              <a:off x="6441" y="2092"/>
              <a:ext cx="16" cy="1357"/>
            </a:xfrm>
            <a:custGeom>
              <a:avLst/>
              <a:gdLst>
                <a:gd name="T0" fmla="*/ 16 w 16"/>
                <a:gd name="T1" fmla="*/ 1341 h 1357"/>
                <a:gd name="T2" fmla="*/ 16 w 16"/>
                <a:gd name="T3" fmla="*/ 0 h 1357"/>
                <a:gd name="T4" fmla="*/ 0 w 16"/>
                <a:gd name="T5" fmla="*/ 5 h 1357"/>
                <a:gd name="T6" fmla="*/ 4 w 16"/>
                <a:gd name="T7" fmla="*/ 1357 h 1357"/>
                <a:gd name="T8" fmla="*/ 16 w 16"/>
                <a:gd name="T9" fmla="*/ 1341 h 1357"/>
                <a:gd name="T10" fmla="*/ 0 60000 65536"/>
                <a:gd name="T11" fmla="*/ 0 60000 65536"/>
                <a:gd name="T12" fmla="*/ 0 60000 65536"/>
                <a:gd name="T13" fmla="*/ 0 60000 65536"/>
                <a:gd name="T14" fmla="*/ 0 60000 65536"/>
                <a:gd name="T15" fmla="*/ 0 w 16"/>
                <a:gd name="T16" fmla="*/ 0 h 1357"/>
                <a:gd name="T17" fmla="*/ 16 w 16"/>
                <a:gd name="T18" fmla="*/ 1357 h 1357"/>
              </a:gdLst>
              <a:ahLst/>
              <a:cxnLst>
                <a:cxn ang="T10">
                  <a:pos x="T0" y="T1"/>
                </a:cxn>
                <a:cxn ang="T11">
                  <a:pos x="T2" y="T3"/>
                </a:cxn>
                <a:cxn ang="T12">
                  <a:pos x="T4" y="T5"/>
                </a:cxn>
                <a:cxn ang="T13">
                  <a:pos x="T6" y="T7"/>
                </a:cxn>
                <a:cxn ang="T14">
                  <a:pos x="T8" y="T9"/>
                </a:cxn>
              </a:cxnLst>
              <a:rect l="T15" t="T16" r="T17" b="T18"/>
              <a:pathLst>
                <a:path w="16" h="1357">
                  <a:moveTo>
                    <a:pt x="16" y="1341"/>
                  </a:moveTo>
                  <a:lnTo>
                    <a:pt x="16" y="0"/>
                  </a:lnTo>
                  <a:lnTo>
                    <a:pt x="0" y="5"/>
                  </a:lnTo>
                  <a:lnTo>
                    <a:pt x="4" y="1357"/>
                  </a:lnTo>
                  <a:lnTo>
                    <a:pt x="16" y="1341"/>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37" name="Freeform 181"/>
            <p:cNvSpPr>
              <a:spLocks/>
            </p:cNvSpPr>
            <p:nvPr/>
          </p:nvSpPr>
          <p:spPr bwMode="auto">
            <a:xfrm>
              <a:off x="6427" y="2104"/>
              <a:ext cx="16" cy="1357"/>
            </a:xfrm>
            <a:custGeom>
              <a:avLst/>
              <a:gdLst>
                <a:gd name="T0" fmla="*/ 16 w 16"/>
                <a:gd name="T1" fmla="*/ 1341 h 1357"/>
                <a:gd name="T2" fmla="*/ 16 w 16"/>
                <a:gd name="T3" fmla="*/ 0 h 1357"/>
                <a:gd name="T4" fmla="*/ 0 w 16"/>
                <a:gd name="T5" fmla="*/ 5 h 1357"/>
                <a:gd name="T6" fmla="*/ 4 w 16"/>
                <a:gd name="T7" fmla="*/ 1357 h 1357"/>
                <a:gd name="T8" fmla="*/ 16 w 16"/>
                <a:gd name="T9" fmla="*/ 1341 h 1357"/>
                <a:gd name="T10" fmla="*/ 0 60000 65536"/>
                <a:gd name="T11" fmla="*/ 0 60000 65536"/>
                <a:gd name="T12" fmla="*/ 0 60000 65536"/>
                <a:gd name="T13" fmla="*/ 0 60000 65536"/>
                <a:gd name="T14" fmla="*/ 0 60000 65536"/>
                <a:gd name="T15" fmla="*/ 0 w 16"/>
                <a:gd name="T16" fmla="*/ 0 h 1357"/>
                <a:gd name="T17" fmla="*/ 16 w 16"/>
                <a:gd name="T18" fmla="*/ 1357 h 1357"/>
              </a:gdLst>
              <a:ahLst/>
              <a:cxnLst>
                <a:cxn ang="T10">
                  <a:pos x="T0" y="T1"/>
                </a:cxn>
                <a:cxn ang="T11">
                  <a:pos x="T2" y="T3"/>
                </a:cxn>
                <a:cxn ang="T12">
                  <a:pos x="T4" y="T5"/>
                </a:cxn>
                <a:cxn ang="T13">
                  <a:pos x="T6" y="T7"/>
                </a:cxn>
                <a:cxn ang="T14">
                  <a:pos x="T8" y="T9"/>
                </a:cxn>
              </a:cxnLst>
              <a:rect l="T15" t="T16" r="T17" b="T18"/>
              <a:pathLst>
                <a:path w="16" h="1357">
                  <a:moveTo>
                    <a:pt x="16" y="1341"/>
                  </a:moveTo>
                  <a:lnTo>
                    <a:pt x="16" y="0"/>
                  </a:lnTo>
                  <a:lnTo>
                    <a:pt x="0" y="5"/>
                  </a:lnTo>
                  <a:lnTo>
                    <a:pt x="4" y="1357"/>
                  </a:lnTo>
                  <a:lnTo>
                    <a:pt x="16" y="1341"/>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38" name="Freeform 182"/>
            <p:cNvSpPr>
              <a:spLocks/>
            </p:cNvSpPr>
            <p:nvPr/>
          </p:nvSpPr>
          <p:spPr bwMode="auto">
            <a:xfrm>
              <a:off x="6205" y="2241"/>
              <a:ext cx="16" cy="1357"/>
            </a:xfrm>
            <a:custGeom>
              <a:avLst/>
              <a:gdLst>
                <a:gd name="T0" fmla="*/ 16 w 16"/>
                <a:gd name="T1" fmla="*/ 1341 h 1357"/>
                <a:gd name="T2" fmla="*/ 16 w 16"/>
                <a:gd name="T3" fmla="*/ 0 h 1357"/>
                <a:gd name="T4" fmla="*/ 0 w 16"/>
                <a:gd name="T5" fmla="*/ 4 h 1357"/>
                <a:gd name="T6" fmla="*/ 4 w 16"/>
                <a:gd name="T7" fmla="*/ 1357 h 1357"/>
                <a:gd name="T8" fmla="*/ 16 w 16"/>
                <a:gd name="T9" fmla="*/ 1341 h 1357"/>
                <a:gd name="T10" fmla="*/ 0 60000 65536"/>
                <a:gd name="T11" fmla="*/ 0 60000 65536"/>
                <a:gd name="T12" fmla="*/ 0 60000 65536"/>
                <a:gd name="T13" fmla="*/ 0 60000 65536"/>
                <a:gd name="T14" fmla="*/ 0 60000 65536"/>
                <a:gd name="T15" fmla="*/ 0 w 16"/>
                <a:gd name="T16" fmla="*/ 0 h 1357"/>
                <a:gd name="T17" fmla="*/ 16 w 16"/>
                <a:gd name="T18" fmla="*/ 1357 h 1357"/>
              </a:gdLst>
              <a:ahLst/>
              <a:cxnLst>
                <a:cxn ang="T10">
                  <a:pos x="T0" y="T1"/>
                </a:cxn>
                <a:cxn ang="T11">
                  <a:pos x="T2" y="T3"/>
                </a:cxn>
                <a:cxn ang="T12">
                  <a:pos x="T4" y="T5"/>
                </a:cxn>
                <a:cxn ang="T13">
                  <a:pos x="T6" y="T7"/>
                </a:cxn>
                <a:cxn ang="T14">
                  <a:pos x="T8" y="T9"/>
                </a:cxn>
              </a:cxnLst>
              <a:rect l="T15" t="T16" r="T17" b="T18"/>
              <a:pathLst>
                <a:path w="16" h="1357">
                  <a:moveTo>
                    <a:pt x="16" y="1341"/>
                  </a:moveTo>
                  <a:lnTo>
                    <a:pt x="16" y="0"/>
                  </a:lnTo>
                  <a:lnTo>
                    <a:pt x="0" y="4"/>
                  </a:lnTo>
                  <a:lnTo>
                    <a:pt x="4" y="1357"/>
                  </a:lnTo>
                  <a:lnTo>
                    <a:pt x="16" y="1341"/>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39" name="Freeform 183"/>
            <p:cNvSpPr>
              <a:spLocks/>
            </p:cNvSpPr>
            <p:nvPr/>
          </p:nvSpPr>
          <p:spPr bwMode="auto">
            <a:xfrm>
              <a:off x="6191" y="2252"/>
              <a:ext cx="16" cy="1357"/>
            </a:xfrm>
            <a:custGeom>
              <a:avLst/>
              <a:gdLst>
                <a:gd name="T0" fmla="*/ 16 w 16"/>
                <a:gd name="T1" fmla="*/ 1342 h 1357"/>
                <a:gd name="T2" fmla="*/ 16 w 16"/>
                <a:gd name="T3" fmla="*/ 0 h 1357"/>
                <a:gd name="T4" fmla="*/ 0 w 16"/>
                <a:gd name="T5" fmla="*/ 6 h 1357"/>
                <a:gd name="T6" fmla="*/ 4 w 16"/>
                <a:gd name="T7" fmla="*/ 1357 h 1357"/>
                <a:gd name="T8" fmla="*/ 16 w 16"/>
                <a:gd name="T9" fmla="*/ 1342 h 1357"/>
                <a:gd name="T10" fmla="*/ 0 60000 65536"/>
                <a:gd name="T11" fmla="*/ 0 60000 65536"/>
                <a:gd name="T12" fmla="*/ 0 60000 65536"/>
                <a:gd name="T13" fmla="*/ 0 60000 65536"/>
                <a:gd name="T14" fmla="*/ 0 60000 65536"/>
                <a:gd name="T15" fmla="*/ 0 w 16"/>
                <a:gd name="T16" fmla="*/ 0 h 1357"/>
                <a:gd name="T17" fmla="*/ 16 w 16"/>
                <a:gd name="T18" fmla="*/ 1357 h 1357"/>
              </a:gdLst>
              <a:ahLst/>
              <a:cxnLst>
                <a:cxn ang="T10">
                  <a:pos x="T0" y="T1"/>
                </a:cxn>
                <a:cxn ang="T11">
                  <a:pos x="T2" y="T3"/>
                </a:cxn>
                <a:cxn ang="T12">
                  <a:pos x="T4" y="T5"/>
                </a:cxn>
                <a:cxn ang="T13">
                  <a:pos x="T6" y="T7"/>
                </a:cxn>
                <a:cxn ang="T14">
                  <a:pos x="T8" y="T9"/>
                </a:cxn>
              </a:cxnLst>
              <a:rect l="T15" t="T16" r="T17" b="T18"/>
              <a:pathLst>
                <a:path w="16" h="1357">
                  <a:moveTo>
                    <a:pt x="16" y="1342"/>
                  </a:moveTo>
                  <a:lnTo>
                    <a:pt x="16" y="0"/>
                  </a:lnTo>
                  <a:lnTo>
                    <a:pt x="0" y="6"/>
                  </a:lnTo>
                  <a:lnTo>
                    <a:pt x="4" y="1357"/>
                  </a:lnTo>
                  <a:lnTo>
                    <a:pt x="16" y="1342"/>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40" name="Freeform 184"/>
            <p:cNvSpPr>
              <a:spLocks/>
            </p:cNvSpPr>
            <p:nvPr/>
          </p:nvSpPr>
          <p:spPr bwMode="auto">
            <a:xfrm>
              <a:off x="5988" y="2363"/>
              <a:ext cx="16" cy="1358"/>
            </a:xfrm>
            <a:custGeom>
              <a:avLst/>
              <a:gdLst>
                <a:gd name="T0" fmla="*/ 16 w 16"/>
                <a:gd name="T1" fmla="*/ 1342 h 1358"/>
                <a:gd name="T2" fmla="*/ 16 w 16"/>
                <a:gd name="T3" fmla="*/ 0 h 1358"/>
                <a:gd name="T4" fmla="*/ 0 w 16"/>
                <a:gd name="T5" fmla="*/ 6 h 1358"/>
                <a:gd name="T6" fmla="*/ 3 w 16"/>
                <a:gd name="T7" fmla="*/ 1358 h 1358"/>
                <a:gd name="T8" fmla="*/ 16 w 16"/>
                <a:gd name="T9" fmla="*/ 1342 h 1358"/>
                <a:gd name="T10" fmla="*/ 0 60000 65536"/>
                <a:gd name="T11" fmla="*/ 0 60000 65536"/>
                <a:gd name="T12" fmla="*/ 0 60000 65536"/>
                <a:gd name="T13" fmla="*/ 0 60000 65536"/>
                <a:gd name="T14" fmla="*/ 0 60000 65536"/>
                <a:gd name="T15" fmla="*/ 0 w 16"/>
                <a:gd name="T16" fmla="*/ 0 h 1358"/>
                <a:gd name="T17" fmla="*/ 16 w 16"/>
                <a:gd name="T18" fmla="*/ 1358 h 1358"/>
              </a:gdLst>
              <a:ahLst/>
              <a:cxnLst>
                <a:cxn ang="T10">
                  <a:pos x="T0" y="T1"/>
                </a:cxn>
                <a:cxn ang="T11">
                  <a:pos x="T2" y="T3"/>
                </a:cxn>
                <a:cxn ang="T12">
                  <a:pos x="T4" y="T5"/>
                </a:cxn>
                <a:cxn ang="T13">
                  <a:pos x="T6" y="T7"/>
                </a:cxn>
                <a:cxn ang="T14">
                  <a:pos x="T8" y="T9"/>
                </a:cxn>
              </a:cxnLst>
              <a:rect l="T15" t="T16" r="T17" b="T18"/>
              <a:pathLst>
                <a:path w="16" h="1358">
                  <a:moveTo>
                    <a:pt x="16" y="1342"/>
                  </a:moveTo>
                  <a:lnTo>
                    <a:pt x="16" y="0"/>
                  </a:lnTo>
                  <a:lnTo>
                    <a:pt x="0" y="6"/>
                  </a:lnTo>
                  <a:lnTo>
                    <a:pt x="3" y="1358"/>
                  </a:lnTo>
                  <a:lnTo>
                    <a:pt x="16" y="1342"/>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41" name="Freeform 185"/>
            <p:cNvSpPr>
              <a:spLocks/>
            </p:cNvSpPr>
            <p:nvPr/>
          </p:nvSpPr>
          <p:spPr bwMode="auto">
            <a:xfrm>
              <a:off x="5973" y="2375"/>
              <a:ext cx="17" cy="1357"/>
            </a:xfrm>
            <a:custGeom>
              <a:avLst/>
              <a:gdLst>
                <a:gd name="T0" fmla="*/ 17 w 17"/>
                <a:gd name="T1" fmla="*/ 1342 h 1357"/>
                <a:gd name="T2" fmla="*/ 17 w 17"/>
                <a:gd name="T3" fmla="*/ 0 h 1357"/>
                <a:gd name="T4" fmla="*/ 0 w 17"/>
                <a:gd name="T5" fmla="*/ 6 h 1357"/>
                <a:gd name="T6" fmla="*/ 4 w 17"/>
                <a:gd name="T7" fmla="*/ 1357 h 1357"/>
                <a:gd name="T8" fmla="*/ 17 w 17"/>
                <a:gd name="T9" fmla="*/ 1342 h 1357"/>
                <a:gd name="T10" fmla="*/ 0 60000 65536"/>
                <a:gd name="T11" fmla="*/ 0 60000 65536"/>
                <a:gd name="T12" fmla="*/ 0 60000 65536"/>
                <a:gd name="T13" fmla="*/ 0 60000 65536"/>
                <a:gd name="T14" fmla="*/ 0 60000 65536"/>
                <a:gd name="T15" fmla="*/ 0 w 17"/>
                <a:gd name="T16" fmla="*/ 0 h 1357"/>
                <a:gd name="T17" fmla="*/ 17 w 17"/>
                <a:gd name="T18" fmla="*/ 1357 h 1357"/>
              </a:gdLst>
              <a:ahLst/>
              <a:cxnLst>
                <a:cxn ang="T10">
                  <a:pos x="T0" y="T1"/>
                </a:cxn>
                <a:cxn ang="T11">
                  <a:pos x="T2" y="T3"/>
                </a:cxn>
                <a:cxn ang="T12">
                  <a:pos x="T4" y="T5"/>
                </a:cxn>
                <a:cxn ang="T13">
                  <a:pos x="T6" y="T7"/>
                </a:cxn>
                <a:cxn ang="T14">
                  <a:pos x="T8" y="T9"/>
                </a:cxn>
              </a:cxnLst>
              <a:rect l="T15" t="T16" r="T17" b="T18"/>
              <a:pathLst>
                <a:path w="17" h="1357">
                  <a:moveTo>
                    <a:pt x="17" y="1342"/>
                  </a:moveTo>
                  <a:lnTo>
                    <a:pt x="17" y="0"/>
                  </a:lnTo>
                  <a:lnTo>
                    <a:pt x="0" y="6"/>
                  </a:lnTo>
                  <a:lnTo>
                    <a:pt x="4" y="1357"/>
                  </a:lnTo>
                  <a:lnTo>
                    <a:pt x="17" y="1342"/>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42" name="Freeform 186"/>
            <p:cNvSpPr>
              <a:spLocks/>
            </p:cNvSpPr>
            <p:nvPr/>
          </p:nvSpPr>
          <p:spPr bwMode="auto">
            <a:xfrm>
              <a:off x="5983" y="3106"/>
              <a:ext cx="888" cy="332"/>
            </a:xfrm>
            <a:custGeom>
              <a:avLst/>
              <a:gdLst>
                <a:gd name="T0" fmla="*/ 888 w 888"/>
                <a:gd name="T1" fmla="*/ 0 h 332"/>
                <a:gd name="T2" fmla="*/ 885 w 888"/>
                <a:gd name="T3" fmla="*/ 15 h 332"/>
                <a:gd name="T4" fmla="*/ 228 w 888"/>
                <a:gd name="T5" fmla="*/ 332 h 332"/>
                <a:gd name="T6" fmla="*/ 5 w 888"/>
                <a:gd name="T7" fmla="*/ 275 h 332"/>
                <a:gd name="T8" fmla="*/ 0 w 888"/>
                <a:gd name="T9" fmla="*/ 258 h 332"/>
                <a:gd name="T10" fmla="*/ 888 w 888"/>
                <a:gd name="T11" fmla="*/ 0 h 332"/>
                <a:gd name="T12" fmla="*/ 0 60000 65536"/>
                <a:gd name="T13" fmla="*/ 0 60000 65536"/>
                <a:gd name="T14" fmla="*/ 0 60000 65536"/>
                <a:gd name="T15" fmla="*/ 0 60000 65536"/>
                <a:gd name="T16" fmla="*/ 0 60000 65536"/>
                <a:gd name="T17" fmla="*/ 0 60000 65536"/>
                <a:gd name="T18" fmla="*/ 0 w 888"/>
                <a:gd name="T19" fmla="*/ 0 h 332"/>
                <a:gd name="T20" fmla="*/ 888 w 888"/>
                <a:gd name="T21" fmla="*/ 332 h 332"/>
              </a:gdLst>
              <a:ahLst/>
              <a:cxnLst>
                <a:cxn ang="T12">
                  <a:pos x="T0" y="T1"/>
                </a:cxn>
                <a:cxn ang="T13">
                  <a:pos x="T2" y="T3"/>
                </a:cxn>
                <a:cxn ang="T14">
                  <a:pos x="T4" y="T5"/>
                </a:cxn>
                <a:cxn ang="T15">
                  <a:pos x="T6" y="T7"/>
                </a:cxn>
                <a:cxn ang="T16">
                  <a:pos x="T8" y="T9"/>
                </a:cxn>
                <a:cxn ang="T17">
                  <a:pos x="T10" y="T11"/>
                </a:cxn>
              </a:cxnLst>
              <a:rect l="T18" t="T19" r="T20" b="T21"/>
              <a:pathLst>
                <a:path w="888" h="332">
                  <a:moveTo>
                    <a:pt x="888" y="0"/>
                  </a:moveTo>
                  <a:lnTo>
                    <a:pt x="885" y="15"/>
                  </a:lnTo>
                  <a:lnTo>
                    <a:pt x="228" y="332"/>
                  </a:lnTo>
                  <a:lnTo>
                    <a:pt x="5" y="275"/>
                  </a:lnTo>
                  <a:lnTo>
                    <a:pt x="0" y="258"/>
                  </a:lnTo>
                  <a:lnTo>
                    <a:pt x="888" y="0"/>
                  </a:lnTo>
                  <a:close/>
                </a:path>
              </a:pathLst>
            </a:custGeom>
            <a:solidFill>
              <a:srgbClr val="4C2622"/>
            </a:solidFill>
            <a:ln w="9525">
              <a:noFill/>
              <a:miter lim="800000"/>
              <a:headEnd/>
              <a:tailEnd/>
            </a:ln>
          </p:spPr>
          <p:txBody>
            <a:bodyPr/>
            <a:lstStyle/>
            <a:p>
              <a:endParaRPr lang="zh-CN" altLang="en-US">
                <a:latin typeface="Calibri" pitchFamily="34" charset="0"/>
              </a:endParaRPr>
            </a:p>
          </p:txBody>
        </p:sp>
        <p:sp>
          <p:nvSpPr>
            <p:cNvPr id="7243" name="Freeform 187"/>
            <p:cNvSpPr>
              <a:spLocks/>
            </p:cNvSpPr>
            <p:nvPr/>
          </p:nvSpPr>
          <p:spPr bwMode="auto">
            <a:xfrm>
              <a:off x="5983" y="3047"/>
              <a:ext cx="888" cy="373"/>
            </a:xfrm>
            <a:custGeom>
              <a:avLst/>
              <a:gdLst>
                <a:gd name="T0" fmla="*/ 666 w 888"/>
                <a:gd name="T1" fmla="*/ 0 h 373"/>
                <a:gd name="T2" fmla="*/ 0 w 888"/>
                <a:gd name="T3" fmla="*/ 317 h 373"/>
                <a:gd name="T4" fmla="*/ 227 w 888"/>
                <a:gd name="T5" fmla="*/ 373 h 373"/>
                <a:gd name="T6" fmla="*/ 888 w 888"/>
                <a:gd name="T7" fmla="*/ 59 h 373"/>
                <a:gd name="T8" fmla="*/ 666 w 888"/>
                <a:gd name="T9" fmla="*/ 0 h 373"/>
                <a:gd name="T10" fmla="*/ 0 60000 65536"/>
                <a:gd name="T11" fmla="*/ 0 60000 65536"/>
                <a:gd name="T12" fmla="*/ 0 60000 65536"/>
                <a:gd name="T13" fmla="*/ 0 60000 65536"/>
                <a:gd name="T14" fmla="*/ 0 60000 65536"/>
                <a:gd name="T15" fmla="*/ 0 w 888"/>
                <a:gd name="T16" fmla="*/ 0 h 373"/>
                <a:gd name="T17" fmla="*/ 888 w 888"/>
                <a:gd name="T18" fmla="*/ 373 h 373"/>
              </a:gdLst>
              <a:ahLst/>
              <a:cxnLst>
                <a:cxn ang="T10">
                  <a:pos x="T0" y="T1"/>
                </a:cxn>
                <a:cxn ang="T11">
                  <a:pos x="T2" y="T3"/>
                </a:cxn>
                <a:cxn ang="T12">
                  <a:pos x="T4" y="T5"/>
                </a:cxn>
                <a:cxn ang="T13">
                  <a:pos x="T6" y="T7"/>
                </a:cxn>
                <a:cxn ang="T14">
                  <a:pos x="T8" y="T9"/>
                </a:cxn>
              </a:cxnLst>
              <a:rect l="T15" t="T16" r="T17" b="T18"/>
              <a:pathLst>
                <a:path w="888" h="373">
                  <a:moveTo>
                    <a:pt x="666" y="0"/>
                  </a:moveTo>
                  <a:lnTo>
                    <a:pt x="0" y="317"/>
                  </a:lnTo>
                  <a:lnTo>
                    <a:pt x="227" y="373"/>
                  </a:lnTo>
                  <a:lnTo>
                    <a:pt x="888" y="59"/>
                  </a:lnTo>
                  <a:lnTo>
                    <a:pt x="666" y="0"/>
                  </a:lnTo>
                  <a:close/>
                </a:path>
              </a:pathLst>
            </a:custGeom>
            <a:solidFill>
              <a:srgbClr val="723D35"/>
            </a:solidFill>
            <a:ln w="9525">
              <a:noFill/>
              <a:miter lim="800000"/>
              <a:headEnd/>
              <a:tailEnd/>
            </a:ln>
          </p:spPr>
          <p:txBody>
            <a:bodyPr/>
            <a:lstStyle/>
            <a:p>
              <a:endParaRPr lang="zh-CN" altLang="en-US">
                <a:latin typeface="Calibri" pitchFamily="34" charset="0"/>
              </a:endParaRPr>
            </a:p>
          </p:txBody>
        </p:sp>
        <p:sp>
          <p:nvSpPr>
            <p:cNvPr id="7244" name="Freeform 188"/>
            <p:cNvSpPr>
              <a:spLocks/>
            </p:cNvSpPr>
            <p:nvPr/>
          </p:nvSpPr>
          <p:spPr bwMode="auto">
            <a:xfrm>
              <a:off x="5983" y="2730"/>
              <a:ext cx="888" cy="333"/>
            </a:xfrm>
            <a:custGeom>
              <a:avLst/>
              <a:gdLst>
                <a:gd name="T0" fmla="*/ 888 w 888"/>
                <a:gd name="T1" fmla="*/ 0 h 333"/>
                <a:gd name="T2" fmla="*/ 885 w 888"/>
                <a:gd name="T3" fmla="*/ 16 h 333"/>
                <a:gd name="T4" fmla="*/ 228 w 888"/>
                <a:gd name="T5" fmla="*/ 333 h 333"/>
                <a:gd name="T6" fmla="*/ 5 w 888"/>
                <a:gd name="T7" fmla="*/ 275 h 333"/>
                <a:gd name="T8" fmla="*/ 0 w 888"/>
                <a:gd name="T9" fmla="*/ 258 h 333"/>
                <a:gd name="T10" fmla="*/ 888 w 888"/>
                <a:gd name="T11" fmla="*/ 0 h 333"/>
                <a:gd name="T12" fmla="*/ 0 60000 65536"/>
                <a:gd name="T13" fmla="*/ 0 60000 65536"/>
                <a:gd name="T14" fmla="*/ 0 60000 65536"/>
                <a:gd name="T15" fmla="*/ 0 60000 65536"/>
                <a:gd name="T16" fmla="*/ 0 60000 65536"/>
                <a:gd name="T17" fmla="*/ 0 60000 65536"/>
                <a:gd name="T18" fmla="*/ 0 w 888"/>
                <a:gd name="T19" fmla="*/ 0 h 333"/>
                <a:gd name="T20" fmla="*/ 888 w 888"/>
                <a:gd name="T21" fmla="*/ 333 h 333"/>
              </a:gdLst>
              <a:ahLst/>
              <a:cxnLst>
                <a:cxn ang="T12">
                  <a:pos x="T0" y="T1"/>
                </a:cxn>
                <a:cxn ang="T13">
                  <a:pos x="T2" y="T3"/>
                </a:cxn>
                <a:cxn ang="T14">
                  <a:pos x="T4" y="T5"/>
                </a:cxn>
                <a:cxn ang="T15">
                  <a:pos x="T6" y="T7"/>
                </a:cxn>
                <a:cxn ang="T16">
                  <a:pos x="T8" y="T9"/>
                </a:cxn>
                <a:cxn ang="T17">
                  <a:pos x="T10" y="T11"/>
                </a:cxn>
              </a:cxnLst>
              <a:rect l="T18" t="T19" r="T20" b="T21"/>
              <a:pathLst>
                <a:path w="888" h="333">
                  <a:moveTo>
                    <a:pt x="888" y="0"/>
                  </a:moveTo>
                  <a:lnTo>
                    <a:pt x="885" y="16"/>
                  </a:lnTo>
                  <a:lnTo>
                    <a:pt x="228" y="333"/>
                  </a:lnTo>
                  <a:lnTo>
                    <a:pt x="5" y="275"/>
                  </a:lnTo>
                  <a:lnTo>
                    <a:pt x="0" y="258"/>
                  </a:lnTo>
                  <a:lnTo>
                    <a:pt x="888" y="0"/>
                  </a:lnTo>
                  <a:close/>
                </a:path>
              </a:pathLst>
            </a:custGeom>
            <a:solidFill>
              <a:srgbClr val="4C2622"/>
            </a:solidFill>
            <a:ln w="9525">
              <a:noFill/>
              <a:miter lim="800000"/>
              <a:headEnd/>
              <a:tailEnd/>
            </a:ln>
          </p:spPr>
          <p:txBody>
            <a:bodyPr/>
            <a:lstStyle/>
            <a:p>
              <a:endParaRPr lang="zh-CN" altLang="en-US">
                <a:latin typeface="Calibri" pitchFamily="34" charset="0"/>
              </a:endParaRPr>
            </a:p>
          </p:txBody>
        </p:sp>
        <p:sp>
          <p:nvSpPr>
            <p:cNvPr id="7245" name="Freeform 189"/>
            <p:cNvSpPr>
              <a:spLocks/>
            </p:cNvSpPr>
            <p:nvPr/>
          </p:nvSpPr>
          <p:spPr bwMode="auto">
            <a:xfrm>
              <a:off x="5983" y="2672"/>
              <a:ext cx="888" cy="373"/>
            </a:xfrm>
            <a:custGeom>
              <a:avLst/>
              <a:gdLst>
                <a:gd name="T0" fmla="*/ 666 w 888"/>
                <a:gd name="T1" fmla="*/ 0 h 373"/>
                <a:gd name="T2" fmla="*/ 0 w 888"/>
                <a:gd name="T3" fmla="*/ 316 h 373"/>
                <a:gd name="T4" fmla="*/ 227 w 888"/>
                <a:gd name="T5" fmla="*/ 373 h 373"/>
                <a:gd name="T6" fmla="*/ 888 w 888"/>
                <a:gd name="T7" fmla="*/ 58 h 373"/>
                <a:gd name="T8" fmla="*/ 666 w 888"/>
                <a:gd name="T9" fmla="*/ 0 h 373"/>
                <a:gd name="T10" fmla="*/ 0 60000 65536"/>
                <a:gd name="T11" fmla="*/ 0 60000 65536"/>
                <a:gd name="T12" fmla="*/ 0 60000 65536"/>
                <a:gd name="T13" fmla="*/ 0 60000 65536"/>
                <a:gd name="T14" fmla="*/ 0 60000 65536"/>
                <a:gd name="T15" fmla="*/ 0 w 888"/>
                <a:gd name="T16" fmla="*/ 0 h 373"/>
                <a:gd name="T17" fmla="*/ 888 w 888"/>
                <a:gd name="T18" fmla="*/ 373 h 373"/>
              </a:gdLst>
              <a:ahLst/>
              <a:cxnLst>
                <a:cxn ang="T10">
                  <a:pos x="T0" y="T1"/>
                </a:cxn>
                <a:cxn ang="T11">
                  <a:pos x="T2" y="T3"/>
                </a:cxn>
                <a:cxn ang="T12">
                  <a:pos x="T4" y="T5"/>
                </a:cxn>
                <a:cxn ang="T13">
                  <a:pos x="T6" y="T7"/>
                </a:cxn>
                <a:cxn ang="T14">
                  <a:pos x="T8" y="T9"/>
                </a:cxn>
              </a:cxnLst>
              <a:rect l="T15" t="T16" r="T17" b="T18"/>
              <a:pathLst>
                <a:path w="888" h="373">
                  <a:moveTo>
                    <a:pt x="666" y="0"/>
                  </a:moveTo>
                  <a:lnTo>
                    <a:pt x="0" y="316"/>
                  </a:lnTo>
                  <a:lnTo>
                    <a:pt x="227" y="373"/>
                  </a:lnTo>
                  <a:lnTo>
                    <a:pt x="888" y="58"/>
                  </a:lnTo>
                  <a:lnTo>
                    <a:pt x="666" y="0"/>
                  </a:lnTo>
                  <a:close/>
                </a:path>
              </a:pathLst>
            </a:custGeom>
            <a:solidFill>
              <a:srgbClr val="723D35"/>
            </a:solidFill>
            <a:ln w="9525">
              <a:noFill/>
              <a:miter lim="800000"/>
              <a:headEnd/>
              <a:tailEnd/>
            </a:ln>
          </p:spPr>
          <p:txBody>
            <a:bodyPr/>
            <a:lstStyle/>
            <a:p>
              <a:endParaRPr lang="zh-CN" altLang="en-US">
                <a:latin typeface="Calibri" pitchFamily="34" charset="0"/>
              </a:endParaRPr>
            </a:p>
          </p:txBody>
        </p:sp>
        <p:sp>
          <p:nvSpPr>
            <p:cNvPr id="7246" name="Freeform 190"/>
            <p:cNvSpPr>
              <a:spLocks/>
            </p:cNvSpPr>
            <p:nvPr/>
          </p:nvSpPr>
          <p:spPr bwMode="auto">
            <a:xfrm>
              <a:off x="5967" y="2314"/>
              <a:ext cx="887" cy="333"/>
            </a:xfrm>
            <a:custGeom>
              <a:avLst/>
              <a:gdLst>
                <a:gd name="T0" fmla="*/ 887 w 887"/>
                <a:gd name="T1" fmla="*/ 0 h 333"/>
                <a:gd name="T2" fmla="*/ 884 w 887"/>
                <a:gd name="T3" fmla="*/ 15 h 333"/>
                <a:gd name="T4" fmla="*/ 228 w 887"/>
                <a:gd name="T5" fmla="*/ 333 h 333"/>
                <a:gd name="T6" fmla="*/ 4 w 887"/>
                <a:gd name="T7" fmla="*/ 275 h 333"/>
                <a:gd name="T8" fmla="*/ 0 w 887"/>
                <a:gd name="T9" fmla="*/ 258 h 333"/>
                <a:gd name="T10" fmla="*/ 887 w 887"/>
                <a:gd name="T11" fmla="*/ 0 h 333"/>
                <a:gd name="T12" fmla="*/ 0 60000 65536"/>
                <a:gd name="T13" fmla="*/ 0 60000 65536"/>
                <a:gd name="T14" fmla="*/ 0 60000 65536"/>
                <a:gd name="T15" fmla="*/ 0 60000 65536"/>
                <a:gd name="T16" fmla="*/ 0 60000 65536"/>
                <a:gd name="T17" fmla="*/ 0 60000 65536"/>
                <a:gd name="T18" fmla="*/ 0 w 887"/>
                <a:gd name="T19" fmla="*/ 0 h 333"/>
                <a:gd name="T20" fmla="*/ 887 w 887"/>
                <a:gd name="T21" fmla="*/ 333 h 333"/>
              </a:gdLst>
              <a:ahLst/>
              <a:cxnLst>
                <a:cxn ang="T12">
                  <a:pos x="T0" y="T1"/>
                </a:cxn>
                <a:cxn ang="T13">
                  <a:pos x="T2" y="T3"/>
                </a:cxn>
                <a:cxn ang="T14">
                  <a:pos x="T4" y="T5"/>
                </a:cxn>
                <a:cxn ang="T15">
                  <a:pos x="T6" y="T7"/>
                </a:cxn>
                <a:cxn ang="T16">
                  <a:pos x="T8" y="T9"/>
                </a:cxn>
                <a:cxn ang="T17">
                  <a:pos x="T10" y="T11"/>
                </a:cxn>
              </a:cxnLst>
              <a:rect l="T18" t="T19" r="T20" b="T21"/>
              <a:pathLst>
                <a:path w="887" h="333">
                  <a:moveTo>
                    <a:pt x="887" y="0"/>
                  </a:moveTo>
                  <a:lnTo>
                    <a:pt x="884" y="15"/>
                  </a:lnTo>
                  <a:lnTo>
                    <a:pt x="228" y="333"/>
                  </a:lnTo>
                  <a:lnTo>
                    <a:pt x="4" y="275"/>
                  </a:lnTo>
                  <a:lnTo>
                    <a:pt x="0" y="258"/>
                  </a:lnTo>
                  <a:lnTo>
                    <a:pt x="887" y="0"/>
                  </a:lnTo>
                  <a:close/>
                </a:path>
              </a:pathLst>
            </a:custGeom>
            <a:solidFill>
              <a:srgbClr val="4C2622"/>
            </a:solidFill>
            <a:ln w="9525">
              <a:noFill/>
              <a:miter lim="800000"/>
              <a:headEnd/>
              <a:tailEnd/>
            </a:ln>
          </p:spPr>
          <p:txBody>
            <a:bodyPr/>
            <a:lstStyle/>
            <a:p>
              <a:endParaRPr lang="zh-CN" altLang="en-US">
                <a:latin typeface="Calibri" pitchFamily="34" charset="0"/>
              </a:endParaRPr>
            </a:p>
          </p:txBody>
        </p:sp>
        <p:sp>
          <p:nvSpPr>
            <p:cNvPr id="7247" name="Freeform 191"/>
            <p:cNvSpPr>
              <a:spLocks/>
            </p:cNvSpPr>
            <p:nvPr/>
          </p:nvSpPr>
          <p:spPr bwMode="auto">
            <a:xfrm>
              <a:off x="5967" y="2255"/>
              <a:ext cx="887" cy="374"/>
            </a:xfrm>
            <a:custGeom>
              <a:avLst/>
              <a:gdLst>
                <a:gd name="T0" fmla="*/ 667 w 887"/>
                <a:gd name="T1" fmla="*/ 0 h 374"/>
                <a:gd name="T2" fmla="*/ 0 w 887"/>
                <a:gd name="T3" fmla="*/ 317 h 374"/>
                <a:gd name="T4" fmla="*/ 226 w 887"/>
                <a:gd name="T5" fmla="*/ 374 h 374"/>
                <a:gd name="T6" fmla="*/ 887 w 887"/>
                <a:gd name="T7" fmla="*/ 59 h 374"/>
                <a:gd name="T8" fmla="*/ 667 w 887"/>
                <a:gd name="T9" fmla="*/ 0 h 374"/>
                <a:gd name="T10" fmla="*/ 0 60000 65536"/>
                <a:gd name="T11" fmla="*/ 0 60000 65536"/>
                <a:gd name="T12" fmla="*/ 0 60000 65536"/>
                <a:gd name="T13" fmla="*/ 0 60000 65536"/>
                <a:gd name="T14" fmla="*/ 0 60000 65536"/>
                <a:gd name="T15" fmla="*/ 0 w 887"/>
                <a:gd name="T16" fmla="*/ 0 h 374"/>
                <a:gd name="T17" fmla="*/ 887 w 887"/>
                <a:gd name="T18" fmla="*/ 374 h 374"/>
              </a:gdLst>
              <a:ahLst/>
              <a:cxnLst>
                <a:cxn ang="T10">
                  <a:pos x="T0" y="T1"/>
                </a:cxn>
                <a:cxn ang="T11">
                  <a:pos x="T2" y="T3"/>
                </a:cxn>
                <a:cxn ang="T12">
                  <a:pos x="T4" y="T5"/>
                </a:cxn>
                <a:cxn ang="T13">
                  <a:pos x="T6" y="T7"/>
                </a:cxn>
                <a:cxn ang="T14">
                  <a:pos x="T8" y="T9"/>
                </a:cxn>
              </a:cxnLst>
              <a:rect l="T15" t="T16" r="T17" b="T18"/>
              <a:pathLst>
                <a:path w="887" h="374">
                  <a:moveTo>
                    <a:pt x="667" y="0"/>
                  </a:moveTo>
                  <a:lnTo>
                    <a:pt x="0" y="317"/>
                  </a:lnTo>
                  <a:lnTo>
                    <a:pt x="226" y="374"/>
                  </a:lnTo>
                  <a:lnTo>
                    <a:pt x="887" y="59"/>
                  </a:lnTo>
                  <a:lnTo>
                    <a:pt x="667" y="0"/>
                  </a:lnTo>
                  <a:close/>
                </a:path>
              </a:pathLst>
            </a:custGeom>
            <a:solidFill>
              <a:srgbClr val="723D35"/>
            </a:solidFill>
            <a:ln w="9525">
              <a:noFill/>
              <a:miter lim="800000"/>
              <a:headEnd/>
              <a:tailEnd/>
            </a:ln>
          </p:spPr>
          <p:txBody>
            <a:bodyPr/>
            <a:lstStyle/>
            <a:p>
              <a:endParaRPr lang="zh-CN" altLang="en-US">
                <a:latin typeface="Calibri" pitchFamily="34" charset="0"/>
              </a:endParaRPr>
            </a:p>
          </p:txBody>
        </p:sp>
        <p:sp>
          <p:nvSpPr>
            <p:cNvPr id="7248" name="Freeform 192"/>
            <p:cNvSpPr>
              <a:spLocks/>
            </p:cNvSpPr>
            <p:nvPr/>
          </p:nvSpPr>
          <p:spPr bwMode="auto">
            <a:xfrm>
              <a:off x="6871" y="1995"/>
              <a:ext cx="15" cy="1356"/>
            </a:xfrm>
            <a:custGeom>
              <a:avLst/>
              <a:gdLst>
                <a:gd name="T0" fmla="*/ 15 w 15"/>
                <a:gd name="T1" fmla="*/ 1341 h 1356"/>
                <a:gd name="T2" fmla="*/ 15 w 15"/>
                <a:gd name="T3" fmla="*/ 0 h 1356"/>
                <a:gd name="T4" fmla="*/ 0 w 15"/>
                <a:gd name="T5" fmla="*/ 5 h 1356"/>
                <a:gd name="T6" fmla="*/ 4 w 15"/>
                <a:gd name="T7" fmla="*/ 1356 h 1356"/>
                <a:gd name="T8" fmla="*/ 15 w 15"/>
                <a:gd name="T9" fmla="*/ 1341 h 1356"/>
                <a:gd name="T10" fmla="*/ 0 60000 65536"/>
                <a:gd name="T11" fmla="*/ 0 60000 65536"/>
                <a:gd name="T12" fmla="*/ 0 60000 65536"/>
                <a:gd name="T13" fmla="*/ 0 60000 65536"/>
                <a:gd name="T14" fmla="*/ 0 60000 65536"/>
                <a:gd name="T15" fmla="*/ 0 w 15"/>
                <a:gd name="T16" fmla="*/ 0 h 1356"/>
                <a:gd name="T17" fmla="*/ 15 w 15"/>
                <a:gd name="T18" fmla="*/ 1356 h 1356"/>
              </a:gdLst>
              <a:ahLst/>
              <a:cxnLst>
                <a:cxn ang="T10">
                  <a:pos x="T0" y="T1"/>
                </a:cxn>
                <a:cxn ang="T11">
                  <a:pos x="T2" y="T3"/>
                </a:cxn>
                <a:cxn ang="T12">
                  <a:pos x="T4" y="T5"/>
                </a:cxn>
                <a:cxn ang="T13">
                  <a:pos x="T6" y="T7"/>
                </a:cxn>
                <a:cxn ang="T14">
                  <a:pos x="T8" y="T9"/>
                </a:cxn>
              </a:cxnLst>
              <a:rect l="T15" t="T16" r="T17" b="T18"/>
              <a:pathLst>
                <a:path w="15" h="1356">
                  <a:moveTo>
                    <a:pt x="15" y="1341"/>
                  </a:moveTo>
                  <a:lnTo>
                    <a:pt x="15" y="0"/>
                  </a:lnTo>
                  <a:lnTo>
                    <a:pt x="0" y="5"/>
                  </a:lnTo>
                  <a:lnTo>
                    <a:pt x="4" y="1356"/>
                  </a:lnTo>
                  <a:lnTo>
                    <a:pt x="15" y="1341"/>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49" name="Freeform 193"/>
            <p:cNvSpPr>
              <a:spLocks/>
            </p:cNvSpPr>
            <p:nvPr/>
          </p:nvSpPr>
          <p:spPr bwMode="auto">
            <a:xfrm>
              <a:off x="6857" y="2007"/>
              <a:ext cx="15" cy="1357"/>
            </a:xfrm>
            <a:custGeom>
              <a:avLst/>
              <a:gdLst>
                <a:gd name="T0" fmla="*/ 15 w 15"/>
                <a:gd name="T1" fmla="*/ 1341 h 1357"/>
                <a:gd name="T2" fmla="*/ 15 w 15"/>
                <a:gd name="T3" fmla="*/ 0 h 1357"/>
                <a:gd name="T4" fmla="*/ 0 w 15"/>
                <a:gd name="T5" fmla="*/ 4 h 1357"/>
                <a:gd name="T6" fmla="*/ 4 w 15"/>
                <a:gd name="T7" fmla="*/ 1357 h 1357"/>
                <a:gd name="T8" fmla="*/ 15 w 15"/>
                <a:gd name="T9" fmla="*/ 1341 h 1357"/>
                <a:gd name="T10" fmla="*/ 0 60000 65536"/>
                <a:gd name="T11" fmla="*/ 0 60000 65536"/>
                <a:gd name="T12" fmla="*/ 0 60000 65536"/>
                <a:gd name="T13" fmla="*/ 0 60000 65536"/>
                <a:gd name="T14" fmla="*/ 0 60000 65536"/>
                <a:gd name="T15" fmla="*/ 0 w 15"/>
                <a:gd name="T16" fmla="*/ 0 h 1357"/>
                <a:gd name="T17" fmla="*/ 15 w 15"/>
                <a:gd name="T18" fmla="*/ 1357 h 1357"/>
              </a:gdLst>
              <a:ahLst/>
              <a:cxnLst>
                <a:cxn ang="T10">
                  <a:pos x="T0" y="T1"/>
                </a:cxn>
                <a:cxn ang="T11">
                  <a:pos x="T2" y="T3"/>
                </a:cxn>
                <a:cxn ang="T12">
                  <a:pos x="T4" y="T5"/>
                </a:cxn>
                <a:cxn ang="T13">
                  <a:pos x="T6" y="T7"/>
                </a:cxn>
                <a:cxn ang="T14">
                  <a:pos x="T8" y="T9"/>
                </a:cxn>
              </a:cxnLst>
              <a:rect l="T15" t="T16" r="T17" b="T18"/>
              <a:pathLst>
                <a:path w="15" h="1357">
                  <a:moveTo>
                    <a:pt x="15" y="1341"/>
                  </a:moveTo>
                  <a:lnTo>
                    <a:pt x="15" y="0"/>
                  </a:lnTo>
                  <a:lnTo>
                    <a:pt x="0" y="4"/>
                  </a:lnTo>
                  <a:lnTo>
                    <a:pt x="4" y="1357"/>
                  </a:lnTo>
                  <a:lnTo>
                    <a:pt x="15" y="1341"/>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50" name="Freeform 194"/>
            <p:cNvSpPr>
              <a:spLocks/>
            </p:cNvSpPr>
            <p:nvPr/>
          </p:nvSpPr>
          <p:spPr bwMode="auto">
            <a:xfrm>
              <a:off x="6695" y="2133"/>
              <a:ext cx="16" cy="1357"/>
            </a:xfrm>
            <a:custGeom>
              <a:avLst/>
              <a:gdLst>
                <a:gd name="T0" fmla="*/ 16 w 16"/>
                <a:gd name="T1" fmla="*/ 1342 h 1357"/>
                <a:gd name="T2" fmla="*/ 16 w 16"/>
                <a:gd name="T3" fmla="*/ 0 h 1357"/>
                <a:gd name="T4" fmla="*/ 0 w 16"/>
                <a:gd name="T5" fmla="*/ 5 h 1357"/>
                <a:gd name="T6" fmla="*/ 4 w 16"/>
                <a:gd name="T7" fmla="*/ 1357 h 1357"/>
                <a:gd name="T8" fmla="*/ 16 w 16"/>
                <a:gd name="T9" fmla="*/ 1342 h 1357"/>
                <a:gd name="T10" fmla="*/ 0 60000 65536"/>
                <a:gd name="T11" fmla="*/ 0 60000 65536"/>
                <a:gd name="T12" fmla="*/ 0 60000 65536"/>
                <a:gd name="T13" fmla="*/ 0 60000 65536"/>
                <a:gd name="T14" fmla="*/ 0 60000 65536"/>
                <a:gd name="T15" fmla="*/ 0 w 16"/>
                <a:gd name="T16" fmla="*/ 0 h 1357"/>
                <a:gd name="T17" fmla="*/ 16 w 16"/>
                <a:gd name="T18" fmla="*/ 1357 h 1357"/>
              </a:gdLst>
              <a:ahLst/>
              <a:cxnLst>
                <a:cxn ang="T10">
                  <a:pos x="T0" y="T1"/>
                </a:cxn>
                <a:cxn ang="T11">
                  <a:pos x="T2" y="T3"/>
                </a:cxn>
                <a:cxn ang="T12">
                  <a:pos x="T4" y="T5"/>
                </a:cxn>
                <a:cxn ang="T13">
                  <a:pos x="T6" y="T7"/>
                </a:cxn>
                <a:cxn ang="T14">
                  <a:pos x="T8" y="T9"/>
                </a:cxn>
              </a:cxnLst>
              <a:rect l="T15" t="T16" r="T17" b="T18"/>
              <a:pathLst>
                <a:path w="16" h="1357">
                  <a:moveTo>
                    <a:pt x="16" y="1342"/>
                  </a:moveTo>
                  <a:lnTo>
                    <a:pt x="16" y="0"/>
                  </a:lnTo>
                  <a:lnTo>
                    <a:pt x="0" y="5"/>
                  </a:lnTo>
                  <a:lnTo>
                    <a:pt x="4" y="1357"/>
                  </a:lnTo>
                  <a:lnTo>
                    <a:pt x="16" y="1342"/>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51" name="Freeform 195"/>
            <p:cNvSpPr>
              <a:spLocks/>
            </p:cNvSpPr>
            <p:nvPr/>
          </p:nvSpPr>
          <p:spPr bwMode="auto">
            <a:xfrm>
              <a:off x="6681" y="2145"/>
              <a:ext cx="16" cy="1357"/>
            </a:xfrm>
            <a:custGeom>
              <a:avLst/>
              <a:gdLst>
                <a:gd name="T0" fmla="*/ 16 w 16"/>
                <a:gd name="T1" fmla="*/ 1342 h 1357"/>
                <a:gd name="T2" fmla="*/ 16 w 16"/>
                <a:gd name="T3" fmla="*/ 0 h 1357"/>
                <a:gd name="T4" fmla="*/ 0 w 16"/>
                <a:gd name="T5" fmla="*/ 5 h 1357"/>
                <a:gd name="T6" fmla="*/ 4 w 16"/>
                <a:gd name="T7" fmla="*/ 1357 h 1357"/>
                <a:gd name="T8" fmla="*/ 16 w 16"/>
                <a:gd name="T9" fmla="*/ 1342 h 1357"/>
                <a:gd name="T10" fmla="*/ 0 60000 65536"/>
                <a:gd name="T11" fmla="*/ 0 60000 65536"/>
                <a:gd name="T12" fmla="*/ 0 60000 65536"/>
                <a:gd name="T13" fmla="*/ 0 60000 65536"/>
                <a:gd name="T14" fmla="*/ 0 60000 65536"/>
                <a:gd name="T15" fmla="*/ 0 w 16"/>
                <a:gd name="T16" fmla="*/ 0 h 1357"/>
                <a:gd name="T17" fmla="*/ 16 w 16"/>
                <a:gd name="T18" fmla="*/ 1357 h 1357"/>
              </a:gdLst>
              <a:ahLst/>
              <a:cxnLst>
                <a:cxn ang="T10">
                  <a:pos x="T0" y="T1"/>
                </a:cxn>
                <a:cxn ang="T11">
                  <a:pos x="T2" y="T3"/>
                </a:cxn>
                <a:cxn ang="T12">
                  <a:pos x="T4" y="T5"/>
                </a:cxn>
                <a:cxn ang="T13">
                  <a:pos x="T6" y="T7"/>
                </a:cxn>
                <a:cxn ang="T14">
                  <a:pos x="T8" y="T9"/>
                </a:cxn>
              </a:cxnLst>
              <a:rect l="T15" t="T16" r="T17" b="T18"/>
              <a:pathLst>
                <a:path w="16" h="1357">
                  <a:moveTo>
                    <a:pt x="16" y="1342"/>
                  </a:moveTo>
                  <a:lnTo>
                    <a:pt x="16" y="0"/>
                  </a:lnTo>
                  <a:lnTo>
                    <a:pt x="0" y="5"/>
                  </a:lnTo>
                  <a:lnTo>
                    <a:pt x="4" y="1357"/>
                  </a:lnTo>
                  <a:lnTo>
                    <a:pt x="16" y="1342"/>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52" name="Freeform 196"/>
            <p:cNvSpPr>
              <a:spLocks/>
            </p:cNvSpPr>
            <p:nvPr/>
          </p:nvSpPr>
          <p:spPr bwMode="auto">
            <a:xfrm>
              <a:off x="6459" y="2281"/>
              <a:ext cx="17" cy="1357"/>
            </a:xfrm>
            <a:custGeom>
              <a:avLst/>
              <a:gdLst>
                <a:gd name="T0" fmla="*/ 17 w 17"/>
                <a:gd name="T1" fmla="*/ 1342 h 1357"/>
                <a:gd name="T2" fmla="*/ 17 w 17"/>
                <a:gd name="T3" fmla="*/ 0 h 1357"/>
                <a:gd name="T4" fmla="*/ 0 w 17"/>
                <a:gd name="T5" fmla="*/ 6 h 1357"/>
                <a:gd name="T6" fmla="*/ 4 w 17"/>
                <a:gd name="T7" fmla="*/ 1357 h 1357"/>
                <a:gd name="T8" fmla="*/ 17 w 17"/>
                <a:gd name="T9" fmla="*/ 1342 h 1357"/>
                <a:gd name="T10" fmla="*/ 0 60000 65536"/>
                <a:gd name="T11" fmla="*/ 0 60000 65536"/>
                <a:gd name="T12" fmla="*/ 0 60000 65536"/>
                <a:gd name="T13" fmla="*/ 0 60000 65536"/>
                <a:gd name="T14" fmla="*/ 0 60000 65536"/>
                <a:gd name="T15" fmla="*/ 0 w 17"/>
                <a:gd name="T16" fmla="*/ 0 h 1357"/>
                <a:gd name="T17" fmla="*/ 17 w 17"/>
                <a:gd name="T18" fmla="*/ 1357 h 1357"/>
              </a:gdLst>
              <a:ahLst/>
              <a:cxnLst>
                <a:cxn ang="T10">
                  <a:pos x="T0" y="T1"/>
                </a:cxn>
                <a:cxn ang="T11">
                  <a:pos x="T2" y="T3"/>
                </a:cxn>
                <a:cxn ang="T12">
                  <a:pos x="T4" y="T5"/>
                </a:cxn>
                <a:cxn ang="T13">
                  <a:pos x="T6" y="T7"/>
                </a:cxn>
                <a:cxn ang="T14">
                  <a:pos x="T8" y="T9"/>
                </a:cxn>
              </a:cxnLst>
              <a:rect l="T15" t="T16" r="T17" b="T18"/>
              <a:pathLst>
                <a:path w="17" h="1357">
                  <a:moveTo>
                    <a:pt x="17" y="1342"/>
                  </a:moveTo>
                  <a:lnTo>
                    <a:pt x="17" y="0"/>
                  </a:lnTo>
                  <a:lnTo>
                    <a:pt x="0" y="6"/>
                  </a:lnTo>
                  <a:lnTo>
                    <a:pt x="4" y="1357"/>
                  </a:lnTo>
                  <a:lnTo>
                    <a:pt x="17" y="1342"/>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53" name="Freeform 197"/>
            <p:cNvSpPr>
              <a:spLocks/>
            </p:cNvSpPr>
            <p:nvPr/>
          </p:nvSpPr>
          <p:spPr bwMode="auto">
            <a:xfrm>
              <a:off x="6445" y="2294"/>
              <a:ext cx="17" cy="1356"/>
            </a:xfrm>
            <a:custGeom>
              <a:avLst/>
              <a:gdLst>
                <a:gd name="T0" fmla="*/ 17 w 17"/>
                <a:gd name="T1" fmla="*/ 1341 h 1356"/>
                <a:gd name="T2" fmla="*/ 17 w 17"/>
                <a:gd name="T3" fmla="*/ 0 h 1356"/>
                <a:gd name="T4" fmla="*/ 0 w 17"/>
                <a:gd name="T5" fmla="*/ 4 h 1356"/>
                <a:gd name="T6" fmla="*/ 4 w 17"/>
                <a:gd name="T7" fmla="*/ 1356 h 1356"/>
                <a:gd name="T8" fmla="*/ 17 w 17"/>
                <a:gd name="T9" fmla="*/ 1341 h 1356"/>
                <a:gd name="T10" fmla="*/ 0 60000 65536"/>
                <a:gd name="T11" fmla="*/ 0 60000 65536"/>
                <a:gd name="T12" fmla="*/ 0 60000 65536"/>
                <a:gd name="T13" fmla="*/ 0 60000 65536"/>
                <a:gd name="T14" fmla="*/ 0 60000 65536"/>
                <a:gd name="T15" fmla="*/ 0 w 17"/>
                <a:gd name="T16" fmla="*/ 0 h 1356"/>
                <a:gd name="T17" fmla="*/ 17 w 17"/>
                <a:gd name="T18" fmla="*/ 1356 h 1356"/>
              </a:gdLst>
              <a:ahLst/>
              <a:cxnLst>
                <a:cxn ang="T10">
                  <a:pos x="T0" y="T1"/>
                </a:cxn>
                <a:cxn ang="T11">
                  <a:pos x="T2" y="T3"/>
                </a:cxn>
                <a:cxn ang="T12">
                  <a:pos x="T4" y="T5"/>
                </a:cxn>
                <a:cxn ang="T13">
                  <a:pos x="T6" y="T7"/>
                </a:cxn>
                <a:cxn ang="T14">
                  <a:pos x="T8" y="T9"/>
                </a:cxn>
              </a:cxnLst>
              <a:rect l="T15" t="T16" r="T17" b="T18"/>
              <a:pathLst>
                <a:path w="17" h="1356">
                  <a:moveTo>
                    <a:pt x="17" y="1341"/>
                  </a:moveTo>
                  <a:lnTo>
                    <a:pt x="17" y="0"/>
                  </a:lnTo>
                  <a:lnTo>
                    <a:pt x="0" y="4"/>
                  </a:lnTo>
                  <a:lnTo>
                    <a:pt x="4" y="1356"/>
                  </a:lnTo>
                  <a:lnTo>
                    <a:pt x="17" y="1341"/>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54" name="Freeform 198"/>
            <p:cNvSpPr>
              <a:spLocks/>
            </p:cNvSpPr>
            <p:nvPr/>
          </p:nvSpPr>
          <p:spPr bwMode="auto">
            <a:xfrm>
              <a:off x="6242" y="2404"/>
              <a:ext cx="15" cy="1357"/>
            </a:xfrm>
            <a:custGeom>
              <a:avLst/>
              <a:gdLst>
                <a:gd name="T0" fmla="*/ 15 w 15"/>
                <a:gd name="T1" fmla="*/ 1342 h 1357"/>
                <a:gd name="T2" fmla="*/ 15 w 15"/>
                <a:gd name="T3" fmla="*/ 0 h 1357"/>
                <a:gd name="T4" fmla="*/ 0 w 15"/>
                <a:gd name="T5" fmla="*/ 6 h 1357"/>
                <a:gd name="T6" fmla="*/ 4 w 15"/>
                <a:gd name="T7" fmla="*/ 1357 h 1357"/>
                <a:gd name="T8" fmla="*/ 15 w 15"/>
                <a:gd name="T9" fmla="*/ 1342 h 1357"/>
                <a:gd name="T10" fmla="*/ 0 60000 65536"/>
                <a:gd name="T11" fmla="*/ 0 60000 65536"/>
                <a:gd name="T12" fmla="*/ 0 60000 65536"/>
                <a:gd name="T13" fmla="*/ 0 60000 65536"/>
                <a:gd name="T14" fmla="*/ 0 60000 65536"/>
                <a:gd name="T15" fmla="*/ 0 w 15"/>
                <a:gd name="T16" fmla="*/ 0 h 1357"/>
                <a:gd name="T17" fmla="*/ 15 w 15"/>
                <a:gd name="T18" fmla="*/ 1357 h 1357"/>
              </a:gdLst>
              <a:ahLst/>
              <a:cxnLst>
                <a:cxn ang="T10">
                  <a:pos x="T0" y="T1"/>
                </a:cxn>
                <a:cxn ang="T11">
                  <a:pos x="T2" y="T3"/>
                </a:cxn>
                <a:cxn ang="T12">
                  <a:pos x="T4" y="T5"/>
                </a:cxn>
                <a:cxn ang="T13">
                  <a:pos x="T6" y="T7"/>
                </a:cxn>
                <a:cxn ang="T14">
                  <a:pos x="T8" y="T9"/>
                </a:cxn>
              </a:cxnLst>
              <a:rect l="T15" t="T16" r="T17" b="T18"/>
              <a:pathLst>
                <a:path w="15" h="1357">
                  <a:moveTo>
                    <a:pt x="15" y="1342"/>
                  </a:moveTo>
                  <a:lnTo>
                    <a:pt x="15" y="0"/>
                  </a:lnTo>
                  <a:lnTo>
                    <a:pt x="0" y="6"/>
                  </a:lnTo>
                  <a:lnTo>
                    <a:pt x="4" y="1357"/>
                  </a:lnTo>
                  <a:lnTo>
                    <a:pt x="15" y="1342"/>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55" name="Freeform 199"/>
            <p:cNvSpPr>
              <a:spLocks/>
            </p:cNvSpPr>
            <p:nvPr/>
          </p:nvSpPr>
          <p:spPr bwMode="auto">
            <a:xfrm>
              <a:off x="6228" y="2417"/>
              <a:ext cx="15" cy="1356"/>
            </a:xfrm>
            <a:custGeom>
              <a:avLst/>
              <a:gdLst>
                <a:gd name="T0" fmla="*/ 15 w 15"/>
                <a:gd name="T1" fmla="*/ 1341 h 1356"/>
                <a:gd name="T2" fmla="*/ 15 w 15"/>
                <a:gd name="T3" fmla="*/ 0 h 1356"/>
                <a:gd name="T4" fmla="*/ 0 w 15"/>
                <a:gd name="T5" fmla="*/ 4 h 1356"/>
                <a:gd name="T6" fmla="*/ 4 w 15"/>
                <a:gd name="T7" fmla="*/ 1356 h 1356"/>
                <a:gd name="T8" fmla="*/ 15 w 15"/>
                <a:gd name="T9" fmla="*/ 1341 h 1356"/>
                <a:gd name="T10" fmla="*/ 0 60000 65536"/>
                <a:gd name="T11" fmla="*/ 0 60000 65536"/>
                <a:gd name="T12" fmla="*/ 0 60000 65536"/>
                <a:gd name="T13" fmla="*/ 0 60000 65536"/>
                <a:gd name="T14" fmla="*/ 0 60000 65536"/>
                <a:gd name="T15" fmla="*/ 0 w 15"/>
                <a:gd name="T16" fmla="*/ 0 h 1356"/>
                <a:gd name="T17" fmla="*/ 15 w 15"/>
                <a:gd name="T18" fmla="*/ 1356 h 1356"/>
              </a:gdLst>
              <a:ahLst/>
              <a:cxnLst>
                <a:cxn ang="T10">
                  <a:pos x="T0" y="T1"/>
                </a:cxn>
                <a:cxn ang="T11">
                  <a:pos x="T2" y="T3"/>
                </a:cxn>
                <a:cxn ang="T12">
                  <a:pos x="T4" y="T5"/>
                </a:cxn>
                <a:cxn ang="T13">
                  <a:pos x="T6" y="T7"/>
                </a:cxn>
                <a:cxn ang="T14">
                  <a:pos x="T8" y="T9"/>
                </a:cxn>
              </a:cxnLst>
              <a:rect l="T15" t="T16" r="T17" b="T18"/>
              <a:pathLst>
                <a:path w="15" h="1356">
                  <a:moveTo>
                    <a:pt x="15" y="1341"/>
                  </a:moveTo>
                  <a:lnTo>
                    <a:pt x="15" y="0"/>
                  </a:lnTo>
                  <a:lnTo>
                    <a:pt x="0" y="4"/>
                  </a:lnTo>
                  <a:lnTo>
                    <a:pt x="4" y="1356"/>
                  </a:lnTo>
                  <a:lnTo>
                    <a:pt x="15" y="1341"/>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56" name="Freeform 200"/>
            <p:cNvSpPr>
              <a:spLocks/>
            </p:cNvSpPr>
            <p:nvPr/>
          </p:nvSpPr>
          <p:spPr bwMode="auto">
            <a:xfrm>
              <a:off x="6223" y="3169"/>
              <a:ext cx="720" cy="336"/>
            </a:xfrm>
            <a:custGeom>
              <a:avLst/>
              <a:gdLst>
                <a:gd name="T0" fmla="*/ 13 w 720"/>
                <a:gd name="T1" fmla="*/ 336 h 336"/>
                <a:gd name="T2" fmla="*/ 720 w 720"/>
                <a:gd name="T3" fmla="*/ 11 h 336"/>
                <a:gd name="T4" fmla="*/ 710 w 720"/>
                <a:gd name="T5" fmla="*/ 0 h 336"/>
                <a:gd name="T6" fmla="*/ 0 w 720"/>
                <a:gd name="T7" fmla="*/ 331 h 336"/>
                <a:gd name="T8" fmla="*/ 13 w 720"/>
                <a:gd name="T9" fmla="*/ 336 h 336"/>
                <a:gd name="T10" fmla="*/ 0 60000 65536"/>
                <a:gd name="T11" fmla="*/ 0 60000 65536"/>
                <a:gd name="T12" fmla="*/ 0 60000 65536"/>
                <a:gd name="T13" fmla="*/ 0 60000 65536"/>
                <a:gd name="T14" fmla="*/ 0 60000 65536"/>
                <a:gd name="T15" fmla="*/ 0 w 720"/>
                <a:gd name="T16" fmla="*/ 0 h 336"/>
                <a:gd name="T17" fmla="*/ 720 w 720"/>
                <a:gd name="T18" fmla="*/ 336 h 336"/>
              </a:gdLst>
              <a:ahLst/>
              <a:cxnLst>
                <a:cxn ang="T10">
                  <a:pos x="T0" y="T1"/>
                </a:cxn>
                <a:cxn ang="T11">
                  <a:pos x="T2" y="T3"/>
                </a:cxn>
                <a:cxn ang="T12">
                  <a:pos x="T4" y="T5"/>
                </a:cxn>
                <a:cxn ang="T13">
                  <a:pos x="T6" y="T7"/>
                </a:cxn>
                <a:cxn ang="T14">
                  <a:pos x="T8" y="T9"/>
                </a:cxn>
              </a:cxnLst>
              <a:rect l="T15" t="T16" r="T17" b="T18"/>
              <a:pathLst>
                <a:path w="720" h="336">
                  <a:moveTo>
                    <a:pt x="13" y="336"/>
                  </a:moveTo>
                  <a:lnTo>
                    <a:pt x="720" y="11"/>
                  </a:lnTo>
                  <a:lnTo>
                    <a:pt x="710" y="0"/>
                  </a:lnTo>
                  <a:lnTo>
                    <a:pt x="0" y="331"/>
                  </a:lnTo>
                  <a:lnTo>
                    <a:pt x="13" y="336"/>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57" name="Freeform 201"/>
            <p:cNvSpPr>
              <a:spLocks/>
            </p:cNvSpPr>
            <p:nvPr/>
          </p:nvSpPr>
          <p:spPr bwMode="auto">
            <a:xfrm>
              <a:off x="6210" y="3161"/>
              <a:ext cx="720" cy="337"/>
            </a:xfrm>
            <a:custGeom>
              <a:avLst/>
              <a:gdLst>
                <a:gd name="T0" fmla="*/ 14 w 720"/>
                <a:gd name="T1" fmla="*/ 337 h 337"/>
                <a:gd name="T2" fmla="*/ 720 w 720"/>
                <a:gd name="T3" fmla="*/ 11 h 337"/>
                <a:gd name="T4" fmla="*/ 710 w 720"/>
                <a:gd name="T5" fmla="*/ 0 h 337"/>
                <a:gd name="T6" fmla="*/ 0 w 720"/>
                <a:gd name="T7" fmla="*/ 332 h 337"/>
                <a:gd name="T8" fmla="*/ 14 w 720"/>
                <a:gd name="T9" fmla="*/ 337 h 337"/>
                <a:gd name="T10" fmla="*/ 0 60000 65536"/>
                <a:gd name="T11" fmla="*/ 0 60000 65536"/>
                <a:gd name="T12" fmla="*/ 0 60000 65536"/>
                <a:gd name="T13" fmla="*/ 0 60000 65536"/>
                <a:gd name="T14" fmla="*/ 0 60000 65536"/>
                <a:gd name="T15" fmla="*/ 0 w 720"/>
                <a:gd name="T16" fmla="*/ 0 h 337"/>
                <a:gd name="T17" fmla="*/ 720 w 720"/>
                <a:gd name="T18" fmla="*/ 337 h 337"/>
              </a:gdLst>
              <a:ahLst/>
              <a:cxnLst>
                <a:cxn ang="T10">
                  <a:pos x="T0" y="T1"/>
                </a:cxn>
                <a:cxn ang="T11">
                  <a:pos x="T2" y="T3"/>
                </a:cxn>
                <a:cxn ang="T12">
                  <a:pos x="T4" y="T5"/>
                </a:cxn>
                <a:cxn ang="T13">
                  <a:pos x="T6" y="T7"/>
                </a:cxn>
                <a:cxn ang="T14">
                  <a:pos x="T8" y="T9"/>
                </a:cxn>
              </a:cxnLst>
              <a:rect l="T15" t="T16" r="T17" b="T18"/>
              <a:pathLst>
                <a:path w="720" h="337">
                  <a:moveTo>
                    <a:pt x="14" y="337"/>
                  </a:moveTo>
                  <a:lnTo>
                    <a:pt x="720" y="11"/>
                  </a:lnTo>
                  <a:lnTo>
                    <a:pt x="710" y="0"/>
                  </a:lnTo>
                  <a:lnTo>
                    <a:pt x="0" y="332"/>
                  </a:lnTo>
                  <a:lnTo>
                    <a:pt x="14" y="337"/>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58" name="Freeform 202"/>
            <p:cNvSpPr>
              <a:spLocks/>
            </p:cNvSpPr>
            <p:nvPr/>
          </p:nvSpPr>
          <p:spPr bwMode="auto">
            <a:xfrm>
              <a:off x="6223" y="2872"/>
              <a:ext cx="720" cy="336"/>
            </a:xfrm>
            <a:custGeom>
              <a:avLst/>
              <a:gdLst>
                <a:gd name="T0" fmla="*/ 13 w 720"/>
                <a:gd name="T1" fmla="*/ 336 h 336"/>
                <a:gd name="T2" fmla="*/ 720 w 720"/>
                <a:gd name="T3" fmla="*/ 11 h 336"/>
                <a:gd name="T4" fmla="*/ 710 w 720"/>
                <a:gd name="T5" fmla="*/ 0 h 336"/>
                <a:gd name="T6" fmla="*/ 0 w 720"/>
                <a:gd name="T7" fmla="*/ 332 h 336"/>
                <a:gd name="T8" fmla="*/ 13 w 720"/>
                <a:gd name="T9" fmla="*/ 336 h 336"/>
                <a:gd name="T10" fmla="*/ 0 60000 65536"/>
                <a:gd name="T11" fmla="*/ 0 60000 65536"/>
                <a:gd name="T12" fmla="*/ 0 60000 65536"/>
                <a:gd name="T13" fmla="*/ 0 60000 65536"/>
                <a:gd name="T14" fmla="*/ 0 60000 65536"/>
                <a:gd name="T15" fmla="*/ 0 w 720"/>
                <a:gd name="T16" fmla="*/ 0 h 336"/>
                <a:gd name="T17" fmla="*/ 720 w 720"/>
                <a:gd name="T18" fmla="*/ 336 h 336"/>
              </a:gdLst>
              <a:ahLst/>
              <a:cxnLst>
                <a:cxn ang="T10">
                  <a:pos x="T0" y="T1"/>
                </a:cxn>
                <a:cxn ang="T11">
                  <a:pos x="T2" y="T3"/>
                </a:cxn>
                <a:cxn ang="T12">
                  <a:pos x="T4" y="T5"/>
                </a:cxn>
                <a:cxn ang="T13">
                  <a:pos x="T6" y="T7"/>
                </a:cxn>
                <a:cxn ang="T14">
                  <a:pos x="T8" y="T9"/>
                </a:cxn>
              </a:cxnLst>
              <a:rect l="T15" t="T16" r="T17" b="T18"/>
              <a:pathLst>
                <a:path w="720" h="336">
                  <a:moveTo>
                    <a:pt x="13" y="336"/>
                  </a:moveTo>
                  <a:lnTo>
                    <a:pt x="720" y="11"/>
                  </a:lnTo>
                  <a:lnTo>
                    <a:pt x="710" y="0"/>
                  </a:lnTo>
                  <a:lnTo>
                    <a:pt x="0" y="332"/>
                  </a:lnTo>
                  <a:lnTo>
                    <a:pt x="13" y="336"/>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59" name="Freeform 203"/>
            <p:cNvSpPr>
              <a:spLocks/>
            </p:cNvSpPr>
            <p:nvPr/>
          </p:nvSpPr>
          <p:spPr bwMode="auto">
            <a:xfrm>
              <a:off x="6210" y="2864"/>
              <a:ext cx="720" cy="337"/>
            </a:xfrm>
            <a:custGeom>
              <a:avLst/>
              <a:gdLst>
                <a:gd name="T0" fmla="*/ 14 w 720"/>
                <a:gd name="T1" fmla="*/ 337 h 337"/>
                <a:gd name="T2" fmla="*/ 720 w 720"/>
                <a:gd name="T3" fmla="*/ 11 h 337"/>
                <a:gd name="T4" fmla="*/ 710 w 720"/>
                <a:gd name="T5" fmla="*/ 0 h 337"/>
                <a:gd name="T6" fmla="*/ 0 w 720"/>
                <a:gd name="T7" fmla="*/ 332 h 337"/>
                <a:gd name="T8" fmla="*/ 14 w 720"/>
                <a:gd name="T9" fmla="*/ 337 h 337"/>
                <a:gd name="T10" fmla="*/ 0 60000 65536"/>
                <a:gd name="T11" fmla="*/ 0 60000 65536"/>
                <a:gd name="T12" fmla="*/ 0 60000 65536"/>
                <a:gd name="T13" fmla="*/ 0 60000 65536"/>
                <a:gd name="T14" fmla="*/ 0 60000 65536"/>
                <a:gd name="T15" fmla="*/ 0 w 720"/>
                <a:gd name="T16" fmla="*/ 0 h 337"/>
                <a:gd name="T17" fmla="*/ 720 w 720"/>
                <a:gd name="T18" fmla="*/ 337 h 337"/>
              </a:gdLst>
              <a:ahLst/>
              <a:cxnLst>
                <a:cxn ang="T10">
                  <a:pos x="T0" y="T1"/>
                </a:cxn>
                <a:cxn ang="T11">
                  <a:pos x="T2" y="T3"/>
                </a:cxn>
                <a:cxn ang="T12">
                  <a:pos x="T4" y="T5"/>
                </a:cxn>
                <a:cxn ang="T13">
                  <a:pos x="T6" y="T7"/>
                </a:cxn>
                <a:cxn ang="T14">
                  <a:pos x="T8" y="T9"/>
                </a:cxn>
              </a:cxnLst>
              <a:rect l="T15" t="T16" r="T17" b="T18"/>
              <a:pathLst>
                <a:path w="720" h="337">
                  <a:moveTo>
                    <a:pt x="14" y="337"/>
                  </a:moveTo>
                  <a:lnTo>
                    <a:pt x="720" y="11"/>
                  </a:lnTo>
                  <a:lnTo>
                    <a:pt x="710" y="0"/>
                  </a:lnTo>
                  <a:lnTo>
                    <a:pt x="0" y="332"/>
                  </a:lnTo>
                  <a:lnTo>
                    <a:pt x="14" y="337"/>
                  </a:lnTo>
                  <a:close/>
                </a:path>
              </a:pathLst>
            </a:custGeom>
            <a:solidFill>
              <a:srgbClr val="D69D1D"/>
            </a:solidFill>
            <a:ln w="9525">
              <a:noFill/>
              <a:miter lim="800000"/>
              <a:headEnd/>
              <a:tailEnd/>
            </a:ln>
          </p:spPr>
          <p:txBody>
            <a:bodyPr/>
            <a:lstStyle/>
            <a:p>
              <a:endParaRPr lang="zh-CN" altLang="en-US">
                <a:latin typeface="Calibri" pitchFamily="34" charset="0"/>
              </a:endParaRPr>
            </a:p>
          </p:txBody>
        </p:sp>
        <p:sp>
          <p:nvSpPr>
            <p:cNvPr id="7260" name="Freeform 204"/>
            <p:cNvSpPr>
              <a:spLocks/>
            </p:cNvSpPr>
            <p:nvPr/>
          </p:nvSpPr>
          <p:spPr bwMode="auto">
            <a:xfrm>
              <a:off x="6199" y="2449"/>
              <a:ext cx="720" cy="337"/>
            </a:xfrm>
            <a:custGeom>
              <a:avLst/>
              <a:gdLst>
                <a:gd name="T0" fmla="*/ 14 w 720"/>
                <a:gd name="T1" fmla="*/ 337 h 337"/>
                <a:gd name="T2" fmla="*/ 720 w 720"/>
                <a:gd name="T3" fmla="*/ 11 h 337"/>
                <a:gd name="T4" fmla="*/ 710 w 720"/>
                <a:gd name="T5" fmla="*/ 0 h 337"/>
                <a:gd name="T6" fmla="*/ 0 w 720"/>
                <a:gd name="T7" fmla="*/ 332 h 337"/>
                <a:gd name="T8" fmla="*/ 14 w 720"/>
                <a:gd name="T9" fmla="*/ 337 h 337"/>
                <a:gd name="T10" fmla="*/ 0 60000 65536"/>
                <a:gd name="T11" fmla="*/ 0 60000 65536"/>
                <a:gd name="T12" fmla="*/ 0 60000 65536"/>
                <a:gd name="T13" fmla="*/ 0 60000 65536"/>
                <a:gd name="T14" fmla="*/ 0 60000 65536"/>
                <a:gd name="T15" fmla="*/ 0 w 720"/>
                <a:gd name="T16" fmla="*/ 0 h 337"/>
                <a:gd name="T17" fmla="*/ 720 w 720"/>
                <a:gd name="T18" fmla="*/ 337 h 337"/>
              </a:gdLst>
              <a:ahLst/>
              <a:cxnLst>
                <a:cxn ang="T10">
                  <a:pos x="T0" y="T1"/>
                </a:cxn>
                <a:cxn ang="T11">
                  <a:pos x="T2" y="T3"/>
                </a:cxn>
                <a:cxn ang="T12">
                  <a:pos x="T4" y="T5"/>
                </a:cxn>
                <a:cxn ang="T13">
                  <a:pos x="T6" y="T7"/>
                </a:cxn>
                <a:cxn ang="T14">
                  <a:pos x="T8" y="T9"/>
                </a:cxn>
              </a:cxnLst>
              <a:rect l="T15" t="T16" r="T17" b="T18"/>
              <a:pathLst>
                <a:path w="720" h="337">
                  <a:moveTo>
                    <a:pt x="14" y="337"/>
                  </a:moveTo>
                  <a:lnTo>
                    <a:pt x="720" y="11"/>
                  </a:lnTo>
                  <a:lnTo>
                    <a:pt x="710" y="0"/>
                  </a:lnTo>
                  <a:lnTo>
                    <a:pt x="0" y="332"/>
                  </a:lnTo>
                  <a:lnTo>
                    <a:pt x="14" y="337"/>
                  </a:lnTo>
                  <a:close/>
                </a:path>
              </a:pathLst>
            </a:custGeom>
            <a:solidFill>
              <a:srgbClr val="FFC01F"/>
            </a:solidFill>
            <a:ln w="9525">
              <a:noFill/>
              <a:miter lim="800000"/>
              <a:headEnd/>
              <a:tailEnd/>
            </a:ln>
          </p:spPr>
          <p:txBody>
            <a:bodyPr/>
            <a:lstStyle/>
            <a:p>
              <a:endParaRPr lang="zh-CN" altLang="en-US">
                <a:latin typeface="Calibri" pitchFamily="34" charset="0"/>
              </a:endParaRPr>
            </a:p>
          </p:txBody>
        </p:sp>
        <p:sp>
          <p:nvSpPr>
            <p:cNvPr id="7261" name="Freeform 205"/>
            <p:cNvSpPr>
              <a:spLocks/>
            </p:cNvSpPr>
            <p:nvPr/>
          </p:nvSpPr>
          <p:spPr bwMode="auto">
            <a:xfrm>
              <a:off x="6185" y="2442"/>
              <a:ext cx="721" cy="337"/>
            </a:xfrm>
            <a:custGeom>
              <a:avLst/>
              <a:gdLst>
                <a:gd name="T0" fmla="*/ 15 w 721"/>
                <a:gd name="T1" fmla="*/ 337 h 337"/>
                <a:gd name="T2" fmla="*/ 721 w 721"/>
                <a:gd name="T3" fmla="*/ 11 h 337"/>
                <a:gd name="T4" fmla="*/ 711 w 721"/>
                <a:gd name="T5" fmla="*/ 0 h 337"/>
                <a:gd name="T6" fmla="*/ 0 w 721"/>
                <a:gd name="T7" fmla="*/ 331 h 337"/>
                <a:gd name="T8" fmla="*/ 15 w 721"/>
                <a:gd name="T9" fmla="*/ 337 h 337"/>
                <a:gd name="T10" fmla="*/ 0 60000 65536"/>
                <a:gd name="T11" fmla="*/ 0 60000 65536"/>
                <a:gd name="T12" fmla="*/ 0 60000 65536"/>
                <a:gd name="T13" fmla="*/ 0 60000 65536"/>
                <a:gd name="T14" fmla="*/ 0 60000 65536"/>
                <a:gd name="T15" fmla="*/ 0 w 721"/>
                <a:gd name="T16" fmla="*/ 0 h 337"/>
                <a:gd name="T17" fmla="*/ 721 w 721"/>
                <a:gd name="T18" fmla="*/ 337 h 337"/>
              </a:gdLst>
              <a:ahLst/>
              <a:cxnLst>
                <a:cxn ang="T10">
                  <a:pos x="T0" y="T1"/>
                </a:cxn>
                <a:cxn ang="T11">
                  <a:pos x="T2" y="T3"/>
                </a:cxn>
                <a:cxn ang="T12">
                  <a:pos x="T4" y="T5"/>
                </a:cxn>
                <a:cxn ang="T13">
                  <a:pos x="T6" y="T7"/>
                </a:cxn>
                <a:cxn ang="T14">
                  <a:pos x="T8" y="T9"/>
                </a:cxn>
              </a:cxnLst>
              <a:rect l="T15" t="T16" r="T17" b="T18"/>
              <a:pathLst>
                <a:path w="721" h="337">
                  <a:moveTo>
                    <a:pt x="15" y="337"/>
                  </a:moveTo>
                  <a:lnTo>
                    <a:pt x="721" y="11"/>
                  </a:lnTo>
                  <a:lnTo>
                    <a:pt x="711" y="0"/>
                  </a:lnTo>
                  <a:lnTo>
                    <a:pt x="0" y="331"/>
                  </a:lnTo>
                  <a:lnTo>
                    <a:pt x="15" y="337"/>
                  </a:lnTo>
                  <a:close/>
                </a:path>
              </a:pathLst>
            </a:custGeom>
            <a:solidFill>
              <a:srgbClr val="D69D1D"/>
            </a:solidFill>
            <a:ln w="9525">
              <a:noFill/>
              <a:miter lim="800000"/>
              <a:headEnd/>
              <a:tailEnd/>
            </a:ln>
          </p:spPr>
          <p:txBody>
            <a:bodyPr/>
            <a:lstStyle/>
            <a:p>
              <a:endParaRPr lang="zh-CN" altLang="en-US">
                <a:latin typeface="Calibri" pitchFamily="34" charset="0"/>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任意多边形 1"/>
          <p:cNvSpPr/>
          <p:nvPr/>
        </p:nvSpPr>
        <p:spPr>
          <a:xfrm flipH="1">
            <a:off x="0" y="515938"/>
            <a:ext cx="1809750" cy="766762"/>
          </a:xfrm>
          <a:custGeom>
            <a:avLst/>
            <a:gdLst>
              <a:gd name="connsiteX0" fmla="*/ 3288891 w 3288891"/>
              <a:gd name="connsiteY0" fmla="*/ 0 h 766917"/>
              <a:gd name="connsiteX1" fmla="*/ 589936 w 3288891"/>
              <a:gd name="connsiteY1" fmla="*/ 0 h 766917"/>
              <a:gd name="connsiteX2" fmla="*/ 486697 w 3288891"/>
              <a:gd name="connsiteY2" fmla="*/ 0 h 766917"/>
              <a:gd name="connsiteX3" fmla="*/ 0 w 3288891"/>
              <a:gd name="connsiteY3" fmla="*/ 0 h 766917"/>
              <a:gd name="connsiteX4" fmla="*/ 383459 w 3288891"/>
              <a:gd name="connsiteY4" fmla="*/ 383459 h 766917"/>
              <a:gd name="connsiteX5" fmla="*/ 0 w 3288891"/>
              <a:gd name="connsiteY5" fmla="*/ 766917 h 766917"/>
              <a:gd name="connsiteX6" fmla="*/ 486697 w 3288891"/>
              <a:gd name="connsiteY6" fmla="*/ 766917 h 766917"/>
              <a:gd name="connsiteX7" fmla="*/ 589936 w 3288891"/>
              <a:gd name="connsiteY7" fmla="*/ 766917 h 766917"/>
              <a:gd name="connsiteX8" fmla="*/ 3288891 w 3288891"/>
              <a:gd name="connsiteY8" fmla="*/ 766917 h 76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88891" h="766917">
                <a:moveTo>
                  <a:pt x="3288891" y="0"/>
                </a:moveTo>
                <a:lnTo>
                  <a:pt x="589936" y="0"/>
                </a:lnTo>
                <a:lnTo>
                  <a:pt x="486697" y="0"/>
                </a:lnTo>
                <a:lnTo>
                  <a:pt x="0" y="0"/>
                </a:lnTo>
                <a:lnTo>
                  <a:pt x="383459" y="383459"/>
                </a:lnTo>
                <a:lnTo>
                  <a:pt x="0" y="766917"/>
                </a:lnTo>
                <a:lnTo>
                  <a:pt x="486697" y="766917"/>
                </a:lnTo>
                <a:lnTo>
                  <a:pt x="589936" y="766917"/>
                </a:lnTo>
                <a:lnTo>
                  <a:pt x="3288891" y="766917"/>
                </a:lnTo>
                <a:close/>
              </a:path>
            </a:pathLst>
          </a:custGeom>
          <a:solidFill>
            <a:srgbClr val="EBFD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8195" name="文本框 2"/>
          <p:cNvSpPr txBox="1">
            <a:spLocks noChangeArrowheads="1"/>
          </p:cNvSpPr>
          <p:nvPr/>
        </p:nvSpPr>
        <p:spPr bwMode="auto">
          <a:xfrm>
            <a:off x="1066800" y="515938"/>
            <a:ext cx="455613" cy="769937"/>
          </a:xfrm>
          <a:prstGeom prst="rect">
            <a:avLst/>
          </a:prstGeom>
          <a:noFill/>
          <a:ln w="9525">
            <a:noFill/>
            <a:miter lim="800000"/>
            <a:headEnd/>
            <a:tailEnd/>
          </a:ln>
        </p:spPr>
        <p:txBody>
          <a:bodyPr>
            <a:spAutoFit/>
          </a:bodyPr>
          <a:lstStyle/>
          <a:p>
            <a:r>
              <a:rPr lang="en-US" altLang="zh-CN" sz="4400">
                <a:solidFill>
                  <a:srgbClr val="6DBFC3"/>
                </a:solidFill>
                <a:latin typeface="Calibri" pitchFamily="34" charset="0"/>
              </a:rPr>
              <a:t>4</a:t>
            </a:r>
            <a:endParaRPr lang="zh-CN" altLang="en-US" sz="4400">
              <a:solidFill>
                <a:srgbClr val="6DBFC3"/>
              </a:solidFill>
              <a:latin typeface="Calibri" pitchFamily="34" charset="0"/>
            </a:endParaRPr>
          </a:p>
        </p:txBody>
      </p:sp>
      <p:sp>
        <p:nvSpPr>
          <p:cNvPr id="8196" name="文本框 4"/>
          <p:cNvSpPr txBox="1">
            <a:spLocks noChangeArrowheads="1"/>
          </p:cNvSpPr>
          <p:nvPr/>
        </p:nvSpPr>
        <p:spPr bwMode="auto">
          <a:xfrm>
            <a:off x="3929063" y="2846388"/>
            <a:ext cx="4867275" cy="2492375"/>
          </a:xfrm>
          <a:prstGeom prst="rect">
            <a:avLst/>
          </a:prstGeom>
          <a:noFill/>
          <a:ln w="9525">
            <a:noFill/>
            <a:miter lim="800000"/>
            <a:headEnd/>
            <a:tailEnd/>
          </a:ln>
        </p:spPr>
        <p:txBody>
          <a:bodyPr>
            <a:spAutoFit/>
          </a:bodyPr>
          <a:lstStyle/>
          <a:p>
            <a:pPr marL="342900" indent="-342900">
              <a:lnSpc>
                <a:spcPct val="150000"/>
              </a:lnSpc>
              <a:buFontTx/>
              <a:buAutoNum type="circleNumDbPlain"/>
            </a:pPr>
            <a:r>
              <a:rPr lang="zh-CN" altLang="en-US" sz="1600">
                <a:solidFill>
                  <a:schemeClr val="bg1"/>
                </a:solidFill>
                <a:latin typeface="微软雅黑" pitchFamily="34" charset="-122"/>
                <a:ea typeface="微软雅黑" pitchFamily="34" charset="-122"/>
              </a:rPr>
              <a:t>支付配租或政府招租补贴的经济租赁房房租</a:t>
            </a:r>
            <a:endParaRPr lang="en-US" altLang="zh-CN" sz="1600">
              <a:solidFill>
                <a:schemeClr val="bg1"/>
              </a:solidFill>
              <a:latin typeface="微软雅黑" pitchFamily="34" charset="-122"/>
              <a:ea typeface="微软雅黑" pitchFamily="34" charset="-122"/>
            </a:endParaRPr>
          </a:p>
          <a:p>
            <a:pPr marL="342900" indent="-342900">
              <a:lnSpc>
                <a:spcPct val="150000"/>
              </a:lnSpc>
            </a:pPr>
            <a:r>
              <a:rPr lang="zh-CN" altLang="en-US" sz="1600">
                <a:solidFill>
                  <a:schemeClr val="bg1"/>
                </a:solidFill>
                <a:latin typeface="微软雅黑" pitchFamily="34" charset="-122"/>
                <a:ea typeface="微软雅黑" pitchFamily="34" charset="-122"/>
              </a:rPr>
              <a:t>②  支付市场租房房租</a:t>
            </a:r>
          </a:p>
          <a:p>
            <a:pPr marL="342900" indent="-342900">
              <a:lnSpc>
                <a:spcPct val="150000"/>
              </a:lnSpc>
              <a:buFontTx/>
              <a:buAutoNum type="circleNumDbPlain"/>
            </a:pPr>
            <a:endParaRPr lang="en-US" altLang="zh-CN" sz="3600">
              <a:solidFill>
                <a:schemeClr val="bg1"/>
              </a:solidFill>
              <a:latin typeface="冬青黑体简体中文 W3"/>
              <a:ea typeface="冬青黑体简体中文 W3"/>
              <a:cs typeface="冬青黑体简体中文 W3"/>
            </a:endParaRPr>
          </a:p>
          <a:p>
            <a:pPr marL="342900" indent="-342900">
              <a:lnSpc>
                <a:spcPct val="150000"/>
              </a:lnSpc>
              <a:buFontTx/>
              <a:buAutoNum type="circleNumDbPlain"/>
            </a:pPr>
            <a:endParaRPr lang="zh-CN" altLang="en-US" sz="3600">
              <a:solidFill>
                <a:schemeClr val="bg1"/>
              </a:solidFill>
              <a:latin typeface="冬青黑体简体中文 W3"/>
              <a:ea typeface="冬青黑体简体中文 W3"/>
              <a:cs typeface="冬青黑体简体中文 W3"/>
            </a:endParaRPr>
          </a:p>
        </p:txBody>
      </p:sp>
      <p:sp>
        <p:nvSpPr>
          <p:cNvPr id="8197" name="文本框 5"/>
          <p:cNvSpPr txBox="1">
            <a:spLocks noChangeArrowheads="1"/>
          </p:cNvSpPr>
          <p:nvPr/>
        </p:nvSpPr>
        <p:spPr bwMode="auto">
          <a:xfrm>
            <a:off x="5199063" y="1785938"/>
            <a:ext cx="1335087" cy="708025"/>
          </a:xfrm>
          <a:prstGeom prst="rect">
            <a:avLst/>
          </a:prstGeom>
          <a:noFill/>
          <a:ln w="9525">
            <a:noFill/>
            <a:miter lim="800000"/>
            <a:headEnd/>
            <a:tailEnd/>
          </a:ln>
        </p:spPr>
        <p:txBody>
          <a:bodyPr>
            <a:spAutoFit/>
          </a:bodyPr>
          <a:lstStyle/>
          <a:p>
            <a:r>
              <a:rPr lang="zh-CN" altLang="en-US" sz="4000" b="1">
                <a:solidFill>
                  <a:schemeClr val="bg1"/>
                </a:solidFill>
                <a:latin typeface="微软雅黑" pitchFamily="34" charset="-122"/>
                <a:ea typeface="微软雅黑" pitchFamily="34" charset="-122"/>
              </a:rPr>
              <a:t>租房</a:t>
            </a:r>
          </a:p>
        </p:txBody>
      </p:sp>
      <p:cxnSp>
        <p:nvCxnSpPr>
          <p:cNvPr id="7" name="直接连接符 6"/>
          <p:cNvCxnSpPr/>
          <p:nvPr/>
        </p:nvCxnSpPr>
        <p:spPr>
          <a:xfrm>
            <a:off x="3794125" y="2513013"/>
            <a:ext cx="5132388" cy="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8199" name="组合 4765"/>
          <p:cNvGrpSpPr>
            <a:grpSpLocks/>
          </p:cNvGrpSpPr>
          <p:nvPr/>
        </p:nvGrpSpPr>
        <p:grpSpPr bwMode="auto">
          <a:xfrm>
            <a:off x="6459538" y="1746250"/>
            <a:ext cx="871537" cy="639763"/>
            <a:chOff x="6137752" y="4684937"/>
            <a:chExt cx="1765917" cy="1094320"/>
          </a:xfrm>
        </p:grpSpPr>
        <p:grpSp>
          <p:nvGrpSpPr>
            <p:cNvPr id="8201" name="组合 4763"/>
            <p:cNvGrpSpPr>
              <a:grpSpLocks/>
            </p:cNvGrpSpPr>
            <p:nvPr/>
          </p:nvGrpSpPr>
          <p:grpSpPr bwMode="auto">
            <a:xfrm>
              <a:off x="6137752" y="4684937"/>
              <a:ext cx="1094321" cy="1094320"/>
              <a:chOff x="1312863" y="2801938"/>
              <a:chExt cx="3022601" cy="3022600"/>
            </a:xfrm>
          </p:grpSpPr>
          <p:sp>
            <p:nvSpPr>
              <p:cNvPr id="8203" name="AutoShape 1002"/>
              <p:cNvSpPr>
                <a:spLocks noChangeAspect="1" noChangeArrowheads="1" noTextEdit="1"/>
              </p:cNvSpPr>
              <p:nvPr/>
            </p:nvSpPr>
            <p:spPr bwMode="auto">
              <a:xfrm>
                <a:off x="1312863" y="2801938"/>
                <a:ext cx="3022600" cy="3022600"/>
              </a:xfrm>
              <a:prstGeom prst="rect">
                <a:avLst/>
              </a:prstGeom>
              <a:noFill/>
              <a:ln w="9525">
                <a:noFill/>
                <a:miter lim="800000"/>
                <a:headEnd/>
                <a:tailEnd/>
              </a:ln>
            </p:spPr>
            <p:txBody>
              <a:bodyPr/>
              <a:lstStyle/>
              <a:p>
                <a:endParaRPr lang="zh-CN" altLang="en-US"/>
              </a:p>
            </p:txBody>
          </p:sp>
          <p:sp>
            <p:nvSpPr>
              <p:cNvPr id="8204" name="Freeform 1004"/>
              <p:cNvSpPr>
                <a:spLocks/>
              </p:cNvSpPr>
              <p:nvPr/>
            </p:nvSpPr>
            <p:spPr bwMode="auto">
              <a:xfrm>
                <a:off x="1336676" y="2801938"/>
                <a:ext cx="2998788" cy="2998788"/>
              </a:xfrm>
              <a:custGeom>
                <a:avLst/>
                <a:gdLst>
                  <a:gd name="T0" fmla="*/ 2147483647 w 128"/>
                  <a:gd name="T1" fmla="*/ 2147483647 h 128"/>
                  <a:gd name="T2" fmla="*/ 2147483647 w 128"/>
                  <a:gd name="T3" fmla="*/ 2147483647 h 128"/>
                  <a:gd name="T4" fmla="*/ 2147483647 w 128"/>
                  <a:gd name="T5" fmla="*/ 2147483647 h 128"/>
                  <a:gd name="T6" fmla="*/ 0 w 128"/>
                  <a:gd name="T7" fmla="*/ 2147483647 h 128"/>
                  <a:gd name="T8" fmla="*/ 0 w 128"/>
                  <a:gd name="T9" fmla="*/ 2147483647 h 128"/>
                  <a:gd name="T10" fmla="*/ 2147483647 w 128"/>
                  <a:gd name="T11" fmla="*/ 0 h 128"/>
                  <a:gd name="T12" fmla="*/ 2147483647 w 128"/>
                  <a:gd name="T13" fmla="*/ 0 h 128"/>
                  <a:gd name="T14" fmla="*/ 2147483647 w 128"/>
                  <a:gd name="T15" fmla="*/ 2147483647 h 128"/>
                  <a:gd name="T16" fmla="*/ 2147483647 w 128"/>
                  <a:gd name="T17" fmla="*/ 2147483647 h 1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8"/>
                  <a:gd name="T28" fmla="*/ 0 h 128"/>
                  <a:gd name="T29" fmla="*/ 128 w 128"/>
                  <a:gd name="T30" fmla="*/ 128 h 1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8" h="128">
                    <a:moveTo>
                      <a:pt x="128" y="120"/>
                    </a:moveTo>
                    <a:cubicBezTo>
                      <a:pt x="128" y="124"/>
                      <a:pt x="124" y="128"/>
                      <a:pt x="120" y="128"/>
                    </a:cubicBezTo>
                    <a:cubicBezTo>
                      <a:pt x="8" y="128"/>
                      <a:pt x="8" y="128"/>
                      <a:pt x="8" y="128"/>
                    </a:cubicBezTo>
                    <a:cubicBezTo>
                      <a:pt x="4" y="128"/>
                      <a:pt x="0" y="124"/>
                      <a:pt x="0" y="120"/>
                    </a:cubicBezTo>
                    <a:cubicBezTo>
                      <a:pt x="0" y="8"/>
                      <a:pt x="0" y="8"/>
                      <a:pt x="0" y="8"/>
                    </a:cubicBezTo>
                    <a:cubicBezTo>
                      <a:pt x="0" y="4"/>
                      <a:pt x="4" y="0"/>
                      <a:pt x="8" y="0"/>
                    </a:cubicBezTo>
                    <a:cubicBezTo>
                      <a:pt x="120" y="0"/>
                      <a:pt x="120" y="0"/>
                      <a:pt x="120" y="0"/>
                    </a:cubicBezTo>
                    <a:cubicBezTo>
                      <a:pt x="124" y="0"/>
                      <a:pt x="128" y="4"/>
                      <a:pt x="128" y="8"/>
                    </a:cubicBezTo>
                    <a:cubicBezTo>
                      <a:pt x="128" y="120"/>
                      <a:pt x="128" y="120"/>
                      <a:pt x="128" y="120"/>
                    </a:cubicBezTo>
                  </a:path>
                </a:pathLst>
              </a:custGeom>
              <a:solidFill>
                <a:srgbClr val="EF4D4D"/>
              </a:solidFill>
              <a:ln w="9525">
                <a:noFill/>
                <a:miter lim="800000"/>
                <a:headEnd/>
                <a:tailEnd/>
              </a:ln>
            </p:spPr>
            <p:txBody>
              <a:bodyPr/>
              <a:lstStyle/>
              <a:p>
                <a:endParaRPr lang="zh-CN" altLang="en-US">
                  <a:latin typeface="Calibri" pitchFamily="34" charset="0"/>
                </a:endParaRPr>
              </a:p>
            </p:txBody>
          </p:sp>
          <p:sp>
            <p:nvSpPr>
              <p:cNvPr id="8205" name="Freeform 1005"/>
              <p:cNvSpPr>
                <a:spLocks/>
              </p:cNvSpPr>
              <p:nvPr/>
            </p:nvSpPr>
            <p:spPr bwMode="auto">
              <a:xfrm>
                <a:off x="1524001" y="2989263"/>
                <a:ext cx="2624138" cy="2624138"/>
              </a:xfrm>
              <a:custGeom>
                <a:avLst/>
                <a:gdLst>
                  <a:gd name="T0" fmla="*/ 2147483647 w 112"/>
                  <a:gd name="T1" fmla="*/ 2147483647 h 112"/>
                  <a:gd name="T2" fmla="*/ 2147483647 w 112"/>
                  <a:gd name="T3" fmla="*/ 2147483647 h 112"/>
                  <a:gd name="T4" fmla="*/ 2147483647 w 112"/>
                  <a:gd name="T5" fmla="*/ 2147483647 h 112"/>
                  <a:gd name="T6" fmla="*/ 0 w 112"/>
                  <a:gd name="T7" fmla="*/ 2147483647 h 112"/>
                  <a:gd name="T8" fmla="*/ 0 w 112"/>
                  <a:gd name="T9" fmla="*/ 2147483647 h 112"/>
                  <a:gd name="T10" fmla="*/ 2147483647 w 112"/>
                  <a:gd name="T11" fmla="*/ 0 h 112"/>
                  <a:gd name="T12" fmla="*/ 2147483647 w 112"/>
                  <a:gd name="T13" fmla="*/ 0 h 112"/>
                  <a:gd name="T14" fmla="*/ 2147483647 w 112"/>
                  <a:gd name="T15" fmla="*/ 2147483647 h 112"/>
                  <a:gd name="T16" fmla="*/ 2147483647 w 112"/>
                  <a:gd name="T17" fmla="*/ 2147483647 h 1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2"/>
                  <a:gd name="T28" fmla="*/ 0 h 112"/>
                  <a:gd name="T29" fmla="*/ 112 w 112"/>
                  <a:gd name="T30" fmla="*/ 112 h 1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2" h="112">
                    <a:moveTo>
                      <a:pt x="112" y="108"/>
                    </a:moveTo>
                    <a:cubicBezTo>
                      <a:pt x="112" y="110"/>
                      <a:pt x="110" y="112"/>
                      <a:pt x="108" y="112"/>
                    </a:cubicBezTo>
                    <a:cubicBezTo>
                      <a:pt x="4" y="112"/>
                      <a:pt x="4" y="112"/>
                      <a:pt x="4" y="112"/>
                    </a:cubicBezTo>
                    <a:cubicBezTo>
                      <a:pt x="2" y="112"/>
                      <a:pt x="0" y="110"/>
                      <a:pt x="0" y="108"/>
                    </a:cubicBezTo>
                    <a:cubicBezTo>
                      <a:pt x="0" y="4"/>
                      <a:pt x="0" y="4"/>
                      <a:pt x="0" y="4"/>
                    </a:cubicBezTo>
                    <a:cubicBezTo>
                      <a:pt x="0" y="2"/>
                      <a:pt x="2" y="0"/>
                      <a:pt x="4" y="0"/>
                    </a:cubicBezTo>
                    <a:cubicBezTo>
                      <a:pt x="108" y="0"/>
                      <a:pt x="108" y="0"/>
                      <a:pt x="108" y="0"/>
                    </a:cubicBezTo>
                    <a:cubicBezTo>
                      <a:pt x="110" y="0"/>
                      <a:pt x="112" y="2"/>
                      <a:pt x="112" y="4"/>
                    </a:cubicBezTo>
                    <a:cubicBezTo>
                      <a:pt x="112" y="108"/>
                      <a:pt x="112" y="108"/>
                      <a:pt x="112" y="108"/>
                    </a:cubicBezTo>
                  </a:path>
                </a:pathLst>
              </a:custGeom>
              <a:solidFill>
                <a:srgbClr val="EAEAEA"/>
              </a:solidFill>
              <a:ln w="9525">
                <a:noFill/>
                <a:miter lim="800000"/>
                <a:headEnd/>
                <a:tailEnd/>
              </a:ln>
            </p:spPr>
            <p:txBody>
              <a:bodyPr/>
              <a:lstStyle/>
              <a:p>
                <a:endParaRPr lang="zh-CN" altLang="en-US">
                  <a:latin typeface="Calibri" pitchFamily="34" charset="0"/>
                </a:endParaRPr>
              </a:p>
            </p:txBody>
          </p:sp>
          <p:sp>
            <p:nvSpPr>
              <p:cNvPr id="8206" name="Freeform 1006"/>
              <p:cNvSpPr>
                <a:spLocks/>
              </p:cNvSpPr>
              <p:nvPr/>
            </p:nvSpPr>
            <p:spPr bwMode="auto">
              <a:xfrm>
                <a:off x="1524001" y="5519738"/>
                <a:ext cx="2624138" cy="187325"/>
              </a:xfrm>
              <a:custGeom>
                <a:avLst/>
                <a:gdLst>
                  <a:gd name="T0" fmla="*/ 2147483647 w 112"/>
                  <a:gd name="T1" fmla="*/ 0 h 8"/>
                  <a:gd name="T2" fmla="*/ 2147483647 w 112"/>
                  <a:gd name="T3" fmla="*/ 0 h 8"/>
                  <a:gd name="T4" fmla="*/ 2147483647 w 112"/>
                  <a:gd name="T5" fmla="*/ 2147483647 h 8"/>
                  <a:gd name="T6" fmla="*/ 2147483647 w 112"/>
                  <a:gd name="T7" fmla="*/ 2147483647 h 8"/>
                  <a:gd name="T8" fmla="*/ 0 w 112"/>
                  <a:gd name="T9" fmla="*/ 0 h 8"/>
                  <a:gd name="T10" fmla="*/ 0 w 112"/>
                  <a:gd name="T11" fmla="*/ 2147483647 h 8"/>
                  <a:gd name="T12" fmla="*/ 2147483647 w 112"/>
                  <a:gd name="T13" fmla="*/ 2147483647 h 8"/>
                  <a:gd name="T14" fmla="*/ 2147483647 w 112"/>
                  <a:gd name="T15" fmla="*/ 2147483647 h 8"/>
                  <a:gd name="T16" fmla="*/ 2147483647 w 112"/>
                  <a:gd name="T17" fmla="*/ 2147483647 h 8"/>
                  <a:gd name="T18" fmla="*/ 2147483647 w 112"/>
                  <a:gd name="T19" fmla="*/ 0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2"/>
                  <a:gd name="T31" fmla="*/ 0 h 8"/>
                  <a:gd name="T32" fmla="*/ 112 w 112"/>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2" h="8">
                    <a:moveTo>
                      <a:pt x="112" y="0"/>
                    </a:moveTo>
                    <a:cubicBezTo>
                      <a:pt x="112" y="0"/>
                      <a:pt x="112" y="0"/>
                      <a:pt x="112" y="0"/>
                    </a:cubicBezTo>
                    <a:cubicBezTo>
                      <a:pt x="112" y="2"/>
                      <a:pt x="110" y="4"/>
                      <a:pt x="108" y="4"/>
                    </a:cubicBezTo>
                    <a:cubicBezTo>
                      <a:pt x="4" y="4"/>
                      <a:pt x="4" y="4"/>
                      <a:pt x="4" y="4"/>
                    </a:cubicBezTo>
                    <a:cubicBezTo>
                      <a:pt x="2" y="4"/>
                      <a:pt x="0" y="2"/>
                      <a:pt x="0" y="0"/>
                    </a:cubicBezTo>
                    <a:cubicBezTo>
                      <a:pt x="0" y="4"/>
                      <a:pt x="0" y="4"/>
                      <a:pt x="0" y="4"/>
                    </a:cubicBezTo>
                    <a:cubicBezTo>
                      <a:pt x="0" y="6"/>
                      <a:pt x="2" y="8"/>
                      <a:pt x="4" y="8"/>
                    </a:cubicBezTo>
                    <a:cubicBezTo>
                      <a:pt x="108" y="8"/>
                      <a:pt x="108" y="8"/>
                      <a:pt x="108" y="8"/>
                    </a:cubicBezTo>
                    <a:cubicBezTo>
                      <a:pt x="110" y="8"/>
                      <a:pt x="112" y="6"/>
                      <a:pt x="112" y="4"/>
                    </a:cubicBezTo>
                    <a:cubicBezTo>
                      <a:pt x="112" y="0"/>
                      <a:pt x="112" y="0"/>
                      <a:pt x="112" y="0"/>
                    </a:cubicBezTo>
                  </a:path>
                </a:pathLst>
              </a:custGeom>
              <a:solidFill>
                <a:srgbClr val="CB4242"/>
              </a:solidFill>
              <a:ln w="9525">
                <a:noFill/>
                <a:miter lim="800000"/>
                <a:headEnd/>
                <a:tailEnd/>
              </a:ln>
            </p:spPr>
            <p:txBody>
              <a:bodyPr/>
              <a:lstStyle/>
              <a:p>
                <a:endParaRPr lang="zh-CN" altLang="en-US">
                  <a:latin typeface="Calibri" pitchFamily="34" charset="0"/>
                </a:endParaRPr>
              </a:p>
            </p:txBody>
          </p:sp>
          <p:sp>
            <p:nvSpPr>
              <p:cNvPr id="8207" name="Freeform 1007"/>
              <p:cNvSpPr>
                <a:spLocks/>
              </p:cNvSpPr>
              <p:nvPr/>
            </p:nvSpPr>
            <p:spPr bwMode="auto">
              <a:xfrm>
                <a:off x="1336676" y="4300538"/>
                <a:ext cx="2998788" cy="938213"/>
              </a:xfrm>
              <a:custGeom>
                <a:avLst/>
                <a:gdLst>
                  <a:gd name="T0" fmla="*/ 2147483647 w 128"/>
                  <a:gd name="T1" fmla="*/ 0 h 40"/>
                  <a:gd name="T2" fmla="*/ 0 w 128"/>
                  <a:gd name="T3" fmla="*/ 2147483647 h 40"/>
                  <a:gd name="T4" fmla="*/ 2147483647 w 128"/>
                  <a:gd name="T5" fmla="*/ 2147483647 h 40"/>
                  <a:gd name="T6" fmla="*/ 2147483647 w 128"/>
                  <a:gd name="T7" fmla="*/ 2147483647 h 40"/>
                  <a:gd name="T8" fmla="*/ 2147483647 w 128"/>
                  <a:gd name="T9" fmla="*/ 2147483647 h 40"/>
                  <a:gd name="T10" fmla="*/ 2147483647 w 128"/>
                  <a:gd name="T11" fmla="*/ 0 h 40"/>
                  <a:gd name="T12" fmla="*/ 2147483647 w 128"/>
                  <a:gd name="T13" fmla="*/ 0 h 40"/>
                  <a:gd name="T14" fmla="*/ 0 60000 65536"/>
                  <a:gd name="T15" fmla="*/ 0 60000 65536"/>
                  <a:gd name="T16" fmla="*/ 0 60000 65536"/>
                  <a:gd name="T17" fmla="*/ 0 60000 65536"/>
                  <a:gd name="T18" fmla="*/ 0 60000 65536"/>
                  <a:gd name="T19" fmla="*/ 0 60000 65536"/>
                  <a:gd name="T20" fmla="*/ 0 60000 65536"/>
                  <a:gd name="T21" fmla="*/ 0 w 128"/>
                  <a:gd name="T22" fmla="*/ 0 h 40"/>
                  <a:gd name="T23" fmla="*/ 128 w 128"/>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8" h="40">
                    <a:moveTo>
                      <a:pt x="8" y="0"/>
                    </a:moveTo>
                    <a:cubicBezTo>
                      <a:pt x="0" y="36"/>
                      <a:pt x="0" y="36"/>
                      <a:pt x="0" y="36"/>
                    </a:cubicBezTo>
                    <a:cubicBezTo>
                      <a:pt x="0" y="38"/>
                      <a:pt x="2" y="40"/>
                      <a:pt x="4" y="40"/>
                    </a:cubicBezTo>
                    <a:cubicBezTo>
                      <a:pt x="124" y="40"/>
                      <a:pt x="124" y="40"/>
                      <a:pt x="124" y="40"/>
                    </a:cubicBezTo>
                    <a:cubicBezTo>
                      <a:pt x="126" y="40"/>
                      <a:pt x="128" y="38"/>
                      <a:pt x="128" y="36"/>
                    </a:cubicBezTo>
                    <a:cubicBezTo>
                      <a:pt x="120" y="0"/>
                      <a:pt x="120" y="0"/>
                      <a:pt x="120" y="0"/>
                    </a:cubicBezTo>
                    <a:cubicBezTo>
                      <a:pt x="8" y="0"/>
                      <a:pt x="8" y="0"/>
                      <a:pt x="8" y="0"/>
                    </a:cubicBezTo>
                  </a:path>
                </a:pathLst>
              </a:custGeom>
              <a:solidFill>
                <a:srgbClr val="FFFFFF"/>
              </a:solidFill>
              <a:ln w="9525">
                <a:noFill/>
                <a:miter lim="800000"/>
                <a:headEnd/>
                <a:tailEnd/>
              </a:ln>
            </p:spPr>
            <p:txBody>
              <a:bodyPr/>
              <a:lstStyle/>
              <a:p>
                <a:endParaRPr lang="zh-CN" altLang="en-US">
                  <a:latin typeface="Calibri" pitchFamily="34" charset="0"/>
                </a:endParaRPr>
              </a:p>
            </p:txBody>
          </p:sp>
          <p:sp>
            <p:nvSpPr>
              <p:cNvPr id="8208" name="Freeform 1008"/>
              <p:cNvSpPr>
                <a:spLocks noEditPoints="1"/>
              </p:cNvSpPr>
              <p:nvPr/>
            </p:nvSpPr>
            <p:spPr bwMode="auto">
              <a:xfrm>
                <a:off x="1336676" y="5191126"/>
                <a:ext cx="2998788" cy="141288"/>
              </a:xfrm>
              <a:custGeom>
                <a:avLst/>
                <a:gdLst>
                  <a:gd name="T0" fmla="*/ 0 w 128"/>
                  <a:gd name="T1" fmla="*/ 0 h 6"/>
                  <a:gd name="T2" fmla="*/ 0 w 128"/>
                  <a:gd name="T3" fmla="*/ 1109016623 h 6"/>
                  <a:gd name="T4" fmla="*/ 2147483647 w 128"/>
                  <a:gd name="T5" fmla="*/ 2147483647 h 6"/>
                  <a:gd name="T6" fmla="*/ 2147483647 w 128"/>
                  <a:gd name="T7" fmla="*/ 2147483647 h 6"/>
                  <a:gd name="T8" fmla="*/ 2147483647 w 128"/>
                  <a:gd name="T9" fmla="*/ 1109016623 h 6"/>
                  <a:gd name="T10" fmla="*/ 2147483647 w 128"/>
                  <a:gd name="T11" fmla="*/ 1109016623 h 6"/>
                  <a:gd name="T12" fmla="*/ 2147483647 w 128"/>
                  <a:gd name="T13" fmla="*/ 1109016623 h 6"/>
                  <a:gd name="T14" fmla="*/ 2147483647 w 128"/>
                  <a:gd name="T15" fmla="*/ 1109016623 h 6"/>
                  <a:gd name="T16" fmla="*/ 0 w 128"/>
                  <a:gd name="T17" fmla="*/ 0 h 6"/>
                  <a:gd name="T18" fmla="*/ 2147483647 w 128"/>
                  <a:gd name="T19" fmla="*/ 0 h 6"/>
                  <a:gd name="T20" fmla="*/ 2147483647 w 128"/>
                  <a:gd name="T21" fmla="*/ 1109016623 h 6"/>
                  <a:gd name="T22" fmla="*/ 2147483647 w 128"/>
                  <a:gd name="T23" fmla="*/ 1109016623 h 6"/>
                  <a:gd name="T24" fmla="*/ 2147483647 w 128"/>
                  <a:gd name="T25" fmla="*/ 1109016623 h 6"/>
                  <a:gd name="T26" fmla="*/ 2147483647 w 128"/>
                  <a:gd name="T27" fmla="*/ 1109016623 h 6"/>
                  <a:gd name="T28" fmla="*/ 2147483647 w 128"/>
                  <a:gd name="T29" fmla="*/ 2147483647 h 6"/>
                  <a:gd name="T30" fmla="*/ 2147483647 w 128"/>
                  <a:gd name="T31" fmla="*/ 2147483647 h 6"/>
                  <a:gd name="T32" fmla="*/ 2147483647 w 128"/>
                  <a:gd name="T33" fmla="*/ 1109016623 h 6"/>
                  <a:gd name="T34" fmla="*/ 2147483647 w 128"/>
                  <a:gd name="T35" fmla="*/ 1109016623 h 6"/>
                  <a:gd name="T36" fmla="*/ 2147483647 w 128"/>
                  <a:gd name="T37" fmla="*/ 0 h 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8"/>
                  <a:gd name="T58" fmla="*/ 0 h 6"/>
                  <a:gd name="T59" fmla="*/ 128 w 128"/>
                  <a:gd name="T60" fmla="*/ 6 h 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8" h="6">
                    <a:moveTo>
                      <a:pt x="0" y="0"/>
                    </a:moveTo>
                    <a:cubicBezTo>
                      <a:pt x="0" y="2"/>
                      <a:pt x="0" y="2"/>
                      <a:pt x="0" y="2"/>
                    </a:cubicBezTo>
                    <a:cubicBezTo>
                      <a:pt x="0" y="4"/>
                      <a:pt x="2" y="6"/>
                      <a:pt x="4" y="6"/>
                    </a:cubicBezTo>
                    <a:cubicBezTo>
                      <a:pt x="8" y="6"/>
                      <a:pt x="8" y="6"/>
                      <a:pt x="8" y="6"/>
                    </a:cubicBezTo>
                    <a:cubicBezTo>
                      <a:pt x="8" y="2"/>
                      <a:pt x="8" y="2"/>
                      <a:pt x="8" y="2"/>
                    </a:cubicBezTo>
                    <a:cubicBezTo>
                      <a:pt x="4" y="2"/>
                      <a:pt x="4" y="2"/>
                      <a:pt x="4" y="2"/>
                    </a:cubicBezTo>
                    <a:cubicBezTo>
                      <a:pt x="4" y="2"/>
                      <a:pt x="4" y="2"/>
                      <a:pt x="4" y="2"/>
                    </a:cubicBezTo>
                    <a:cubicBezTo>
                      <a:pt x="4" y="2"/>
                      <a:pt x="4" y="2"/>
                      <a:pt x="4" y="2"/>
                    </a:cubicBezTo>
                    <a:cubicBezTo>
                      <a:pt x="2" y="2"/>
                      <a:pt x="1" y="1"/>
                      <a:pt x="0" y="0"/>
                    </a:cubicBezTo>
                    <a:moveTo>
                      <a:pt x="128" y="0"/>
                    </a:moveTo>
                    <a:cubicBezTo>
                      <a:pt x="127" y="1"/>
                      <a:pt x="126" y="2"/>
                      <a:pt x="124" y="2"/>
                    </a:cubicBezTo>
                    <a:cubicBezTo>
                      <a:pt x="124" y="2"/>
                      <a:pt x="124" y="2"/>
                      <a:pt x="124" y="2"/>
                    </a:cubicBezTo>
                    <a:cubicBezTo>
                      <a:pt x="124" y="2"/>
                      <a:pt x="124" y="2"/>
                      <a:pt x="124" y="2"/>
                    </a:cubicBezTo>
                    <a:cubicBezTo>
                      <a:pt x="120" y="2"/>
                      <a:pt x="120" y="2"/>
                      <a:pt x="120" y="2"/>
                    </a:cubicBezTo>
                    <a:cubicBezTo>
                      <a:pt x="120" y="6"/>
                      <a:pt x="120" y="6"/>
                      <a:pt x="120" y="6"/>
                    </a:cubicBezTo>
                    <a:cubicBezTo>
                      <a:pt x="124" y="6"/>
                      <a:pt x="124" y="6"/>
                      <a:pt x="124" y="6"/>
                    </a:cubicBezTo>
                    <a:cubicBezTo>
                      <a:pt x="126" y="6"/>
                      <a:pt x="128" y="4"/>
                      <a:pt x="128" y="2"/>
                    </a:cubicBezTo>
                    <a:cubicBezTo>
                      <a:pt x="128" y="2"/>
                      <a:pt x="128" y="2"/>
                      <a:pt x="128" y="2"/>
                    </a:cubicBezTo>
                    <a:cubicBezTo>
                      <a:pt x="128" y="0"/>
                      <a:pt x="128" y="0"/>
                      <a:pt x="128" y="0"/>
                    </a:cubicBezTo>
                  </a:path>
                </a:pathLst>
              </a:custGeom>
              <a:solidFill>
                <a:srgbClr val="D74545"/>
              </a:solidFill>
              <a:ln w="9525">
                <a:noFill/>
                <a:miter lim="800000"/>
                <a:headEnd/>
                <a:tailEnd/>
              </a:ln>
            </p:spPr>
            <p:txBody>
              <a:bodyPr/>
              <a:lstStyle/>
              <a:p>
                <a:endParaRPr lang="zh-CN" altLang="en-US">
                  <a:latin typeface="Calibri" pitchFamily="34" charset="0"/>
                </a:endParaRPr>
              </a:p>
            </p:txBody>
          </p:sp>
          <p:sp>
            <p:nvSpPr>
              <p:cNvPr id="8209" name="Rectangle 1009"/>
              <p:cNvSpPr>
                <a:spLocks noChangeArrowheads="1"/>
              </p:cNvSpPr>
              <p:nvPr/>
            </p:nvSpPr>
            <p:spPr bwMode="auto">
              <a:xfrm>
                <a:off x="1524001" y="5238751"/>
                <a:ext cx="2624138" cy="93663"/>
              </a:xfrm>
              <a:prstGeom prst="rect">
                <a:avLst/>
              </a:prstGeom>
              <a:solidFill>
                <a:srgbClr val="D2D2D2"/>
              </a:solidFill>
              <a:ln w="9525">
                <a:noFill/>
                <a:miter lim="800000"/>
                <a:headEnd/>
                <a:tailEnd/>
              </a:ln>
            </p:spPr>
            <p:txBody>
              <a:bodyPr/>
              <a:lstStyle/>
              <a:p>
                <a:endParaRPr lang="zh-CN" altLang="en-US">
                  <a:latin typeface="Calibri" pitchFamily="34" charset="0"/>
                </a:endParaRPr>
              </a:p>
            </p:txBody>
          </p:sp>
          <p:sp>
            <p:nvSpPr>
              <p:cNvPr id="8210" name="Rectangle 1010"/>
              <p:cNvSpPr>
                <a:spLocks noChangeArrowheads="1"/>
              </p:cNvSpPr>
              <p:nvPr/>
            </p:nvSpPr>
            <p:spPr bwMode="auto">
              <a:xfrm>
                <a:off x="1524001" y="5238751"/>
                <a:ext cx="2624138" cy="93663"/>
              </a:xfrm>
              <a:prstGeom prst="rect">
                <a:avLst/>
              </a:prstGeom>
              <a:noFill/>
              <a:ln w="9525">
                <a:noFill/>
                <a:miter lim="800000"/>
                <a:headEnd/>
                <a:tailEnd/>
              </a:ln>
            </p:spPr>
            <p:txBody>
              <a:bodyPr/>
              <a:lstStyle/>
              <a:p>
                <a:endParaRPr lang="zh-CN" altLang="en-US">
                  <a:latin typeface="Calibri" pitchFamily="34" charset="0"/>
                </a:endParaRPr>
              </a:p>
            </p:txBody>
          </p:sp>
          <p:sp>
            <p:nvSpPr>
              <p:cNvPr id="8211" name="Freeform 1011"/>
              <p:cNvSpPr>
                <a:spLocks noEditPoints="1"/>
              </p:cNvSpPr>
              <p:nvPr/>
            </p:nvSpPr>
            <p:spPr bwMode="auto">
              <a:xfrm>
                <a:off x="1336676" y="5191126"/>
                <a:ext cx="2998788" cy="47625"/>
              </a:xfrm>
              <a:custGeom>
                <a:avLst/>
                <a:gdLst>
                  <a:gd name="T0" fmla="*/ 2147483647 w 128"/>
                  <a:gd name="T1" fmla="*/ 1134070144 h 2"/>
                  <a:gd name="T2" fmla="*/ 2147483647 w 128"/>
                  <a:gd name="T3" fmla="*/ 1134070144 h 2"/>
                  <a:gd name="T4" fmla="*/ 2147483647 w 128"/>
                  <a:gd name="T5" fmla="*/ 1134070144 h 2"/>
                  <a:gd name="T6" fmla="*/ 2147483647 w 128"/>
                  <a:gd name="T7" fmla="*/ 1134070144 h 2"/>
                  <a:gd name="T8" fmla="*/ 2147483647 w 128"/>
                  <a:gd name="T9" fmla="*/ 1134070144 h 2"/>
                  <a:gd name="T10" fmla="*/ 2147483647 w 128"/>
                  <a:gd name="T11" fmla="*/ 1134070144 h 2"/>
                  <a:gd name="T12" fmla="*/ 2147483647 w 128"/>
                  <a:gd name="T13" fmla="*/ 1134070144 h 2"/>
                  <a:gd name="T14" fmla="*/ 2147483647 w 128"/>
                  <a:gd name="T15" fmla="*/ 1134070144 h 2"/>
                  <a:gd name="T16" fmla="*/ 2147483647 w 128"/>
                  <a:gd name="T17" fmla="*/ 1134070144 h 2"/>
                  <a:gd name="T18" fmla="*/ 0 w 128"/>
                  <a:gd name="T19" fmla="*/ 0 h 2"/>
                  <a:gd name="T20" fmla="*/ 0 w 128"/>
                  <a:gd name="T21" fmla="*/ 0 h 2"/>
                  <a:gd name="T22" fmla="*/ 2147483647 w 128"/>
                  <a:gd name="T23" fmla="*/ 1134070144 h 2"/>
                  <a:gd name="T24" fmla="*/ 0 w 128"/>
                  <a:gd name="T25" fmla="*/ 0 h 2"/>
                  <a:gd name="T26" fmla="*/ 2147483647 w 128"/>
                  <a:gd name="T27" fmla="*/ 0 h 2"/>
                  <a:gd name="T28" fmla="*/ 2147483647 w 128"/>
                  <a:gd name="T29" fmla="*/ 1134070144 h 2"/>
                  <a:gd name="T30" fmla="*/ 2147483647 w 128"/>
                  <a:gd name="T31" fmla="*/ 0 h 2"/>
                  <a:gd name="T32" fmla="*/ 2147483647 w 128"/>
                  <a:gd name="T33" fmla="*/ 0 h 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8"/>
                  <a:gd name="T52" fmla="*/ 0 h 2"/>
                  <a:gd name="T53" fmla="*/ 128 w 128"/>
                  <a:gd name="T54" fmla="*/ 2 h 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8" h="2">
                    <a:moveTo>
                      <a:pt x="4" y="2"/>
                    </a:moveTo>
                    <a:cubicBezTo>
                      <a:pt x="4" y="2"/>
                      <a:pt x="4" y="2"/>
                      <a:pt x="4" y="2"/>
                    </a:cubicBezTo>
                    <a:cubicBezTo>
                      <a:pt x="8" y="2"/>
                      <a:pt x="8" y="2"/>
                      <a:pt x="8" y="2"/>
                    </a:cubicBezTo>
                    <a:cubicBezTo>
                      <a:pt x="120" y="2"/>
                      <a:pt x="120" y="2"/>
                      <a:pt x="120" y="2"/>
                    </a:cubicBezTo>
                    <a:cubicBezTo>
                      <a:pt x="124" y="2"/>
                      <a:pt x="124" y="2"/>
                      <a:pt x="124" y="2"/>
                    </a:cubicBezTo>
                    <a:cubicBezTo>
                      <a:pt x="124" y="2"/>
                      <a:pt x="124" y="2"/>
                      <a:pt x="124" y="2"/>
                    </a:cubicBezTo>
                    <a:cubicBezTo>
                      <a:pt x="124" y="2"/>
                      <a:pt x="124" y="2"/>
                      <a:pt x="124" y="2"/>
                    </a:cubicBezTo>
                    <a:cubicBezTo>
                      <a:pt x="4" y="2"/>
                      <a:pt x="4" y="2"/>
                      <a:pt x="4" y="2"/>
                    </a:cubicBezTo>
                    <a:cubicBezTo>
                      <a:pt x="4" y="2"/>
                      <a:pt x="4" y="2"/>
                      <a:pt x="4" y="2"/>
                    </a:cubicBezTo>
                    <a:moveTo>
                      <a:pt x="0" y="0"/>
                    </a:moveTo>
                    <a:cubicBezTo>
                      <a:pt x="0" y="0"/>
                      <a:pt x="0" y="0"/>
                      <a:pt x="0" y="0"/>
                    </a:cubicBezTo>
                    <a:cubicBezTo>
                      <a:pt x="1" y="1"/>
                      <a:pt x="2" y="2"/>
                      <a:pt x="4" y="2"/>
                    </a:cubicBezTo>
                    <a:cubicBezTo>
                      <a:pt x="2" y="2"/>
                      <a:pt x="1" y="1"/>
                      <a:pt x="0" y="0"/>
                    </a:cubicBezTo>
                    <a:moveTo>
                      <a:pt x="128" y="0"/>
                    </a:moveTo>
                    <a:cubicBezTo>
                      <a:pt x="127" y="1"/>
                      <a:pt x="126" y="2"/>
                      <a:pt x="124" y="2"/>
                    </a:cubicBezTo>
                    <a:cubicBezTo>
                      <a:pt x="126" y="2"/>
                      <a:pt x="127" y="1"/>
                      <a:pt x="128" y="0"/>
                    </a:cubicBezTo>
                    <a:cubicBezTo>
                      <a:pt x="128" y="0"/>
                      <a:pt x="128" y="0"/>
                      <a:pt x="128" y="0"/>
                    </a:cubicBezTo>
                  </a:path>
                </a:pathLst>
              </a:custGeom>
              <a:solidFill>
                <a:srgbClr val="E5E5E5"/>
              </a:solidFill>
              <a:ln w="9525">
                <a:noFill/>
                <a:miter lim="800000"/>
                <a:headEnd/>
                <a:tailEnd/>
              </a:ln>
            </p:spPr>
            <p:txBody>
              <a:bodyPr/>
              <a:lstStyle/>
              <a:p>
                <a:endParaRPr lang="zh-CN" altLang="en-US">
                  <a:latin typeface="Calibri" pitchFamily="34" charset="0"/>
                </a:endParaRPr>
              </a:p>
            </p:txBody>
          </p:sp>
          <p:sp>
            <p:nvSpPr>
              <p:cNvPr id="8212" name="Freeform 1012"/>
              <p:cNvSpPr>
                <a:spLocks/>
              </p:cNvSpPr>
              <p:nvPr/>
            </p:nvSpPr>
            <p:spPr bwMode="auto">
              <a:xfrm>
                <a:off x="3867151" y="4113213"/>
                <a:ext cx="187325" cy="376238"/>
              </a:xfrm>
              <a:custGeom>
                <a:avLst/>
                <a:gdLst>
                  <a:gd name="T0" fmla="*/ 2147483647 w 8"/>
                  <a:gd name="T1" fmla="*/ 0 h 16"/>
                  <a:gd name="T2" fmla="*/ 0 w 8"/>
                  <a:gd name="T3" fmla="*/ 2147483647 h 16"/>
                  <a:gd name="T4" fmla="*/ 0 w 8"/>
                  <a:gd name="T5" fmla="*/ 2147483647 h 16"/>
                  <a:gd name="T6" fmla="*/ 2147483647 w 8"/>
                  <a:gd name="T7" fmla="*/ 2147483647 h 16"/>
                  <a:gd name="T8" fmla="*/ 2147483647 w 8"/>
                  <a:gd name="T9" fmla="*/ 2147483647 h 16"/>
                  <a:gd name="T10" fmla="*/ 2147483647 w 8"/>
                  <a:gd name="T11" fmla="*/ 2147483647 h 16"/>
                  <a:gd name="T12" fmla="*/ 2147483647 w 8"/>
                  <a:gd name="T13" fmla="*/ 0 h 16"/>
                  <a:gd name="T14" fmla="*/ 0 60000 65536"/>
                  <a:gd name="T15" fmla="*/ 0 60000 65536"/>
                  <a:gd name="T16" fmla="*/ 0 60000 65536"/>
                  <a:gd name="T17" fmla="*/ 0 60000 65536"/>
                  <a:gd name="T18" fmla="*/ 0 60000 65536"/>
                  <a:gd name="T19" fmla="*/ 0 60000 65536"/>
                  <a:gd name="T20" fmla="*/ 0 60000 65536"/>
                  <a:gd name="T21" fmla="*/ 0 w 8"/>
                  <a:gd name="T22" fmla="*/ 0 h 16"/>
                  <a:gd name="T23" fmla="*/ 8 w 8"/>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16">
                    <a:moveTo>
                      <a:pt x="4" y="0"/>
                    </a:moveTo>
                    <a:cubicBezTo>
                      <a:pt x="2" y="0"/>
                      <a:pt x="0" y="2"/>
                      <a:pt x="0" y="4"/>
                    </a:cubicBezTo>
                    <a:cubicBezTo>
                      <a:pt x="0" y="12"/>
                      <a:pt x="0" y="12"/>
                      <a:pt x="0" y="12"/>
                    </a:cubicBezTo>
                    <a:cubicBezTo>
                      <a:pt x="0" y="14"/>
                      <a:pt x="2" y="16"/>
                      <a:pt x="4" y="16"/>
                    </a:cubicBezTo>
                    <a:cubicBezTo>
                      <a:pt x="6" y="16"/>
                      <a:pt x="8" y="14"/>
                      <a:pt x="8" y="12"/>
                    </a:cubicBezTo>
                    <a:cubicBezTo>
                      <a:pt x="8" y="4"/>
                      <a:pt x="8" y="4"/>
                      <a:pt x="8" y="4"/>
                    </a:cubicBezTo>
                    <a:cubicBezTo>
                      <a:pt x="8" y="2"/>
                      <a:pt x="6" y="0"/>
                      <a:pt x="4" y="0"/>
                    </a:cubicBezTo>
                  </a:path>
                </a:pathLst>
              </a:custGeom>
              <a:solidFill>
                <a:srgbClr val="3AAD73"/>
              </a:solidFill>
              <a:ln w="9525">
                <a:noFill/>
                <a:miter lim="800000"/>
                <a:headEnd/>
                <a:tailEnd/>
              </a:ln>
            </p:spPr>
            <p:txBody>
              <a:bodyPr/>
              <a:lstStyle/>
              <a:p>
                <a:endParaRPr lang="zh-CN" altLang="en-US">
                  <a:latin typeface="Calibri" pitchFamily="34" charset="0"/>
                </a:endParaRPr>
              </a:p>
            </p:txBody>
          </p:sp>
          <p:sp>
            <p:nvSpPr>
              <p:cNvPr id="8213" name="Freeform 1013"/>
              <p:cNvSpPr>
                <a:spLocks/>
              </p:cNvSpPr>
              <p:nvPr/>
            </p:nvSpPr>
            <p:spPr bwMode="auto">
              <a:xfrm>
                <a:off x="1617663" y="4113213"/>
                <a:ext cx="187325" cy="376238"/>
              </a:xfrm>
              <a:custGeom>
                <a:avLst/>
                <a:gdLst>
                  <a:gd name="T0" fmla="*/ 2147483647 w 8"/>
                  <a:gd name="T1" fmla="*/ 0 h 16"/>
                  <a:gd name="T2" fmla="*/ 0 w 8"/>
                  <a:gd name="T3" fmla="*/ 2147483647 h 16"/>
                  <a:gd name="T4" fmla="*/ 0 w 8"/>
                  <a:gd name="T5" fmla="*/ 2147483647 h 16"/>
                  <a:gd name="T6" fmla="*/ 2147483647 w 8"/>
                  <a:gd name="T7" fmla="*/ 2147483647 h 16"/>
                  <a:gd name="T8" fmla="*/ 2147483647 w 8"/>
                  <a:gd name="T9" fmla="*/ 2147483647 h 16"/>
                  <a:gd name="T10" fmla="*/ 2147483647 w 8"/>
                  <a:gd name="T11" fmla="*/ 2147483647 h 16"/>
                  <a:gd name="T12" fmla="*/ 2147483647 w 8"/>
                  <a:gd name="T13" fmla="*/ 0 h 16"/>
                  <a:gd name="T14" fmla="*/ 0 60000 65536"/>
                  <a:gd name="T15" fmla="*/ 0 60000 65536"/>
                  <a:gd name="T16" fmla="*/ 0 60000 65536"/>
                  <a:gd name="T17" fmla="*/ 0 60000 65536"/>
                  <a:gd name="T18" fmla="*/ 0 60000 65536"/>
                  <a:gd name="T19" fmla="*/ 0 60000 65536"/>
                  <a:gd name="T20" fmla="*/ 0 60000 65536"/>
                  <a:gd name="T21" fmla="*/ 0 w 8"/>
                  <a:gd name="T22" fmla="*/ 0 h 16"/>
                  <a:gd name="T23" fmla="*/ 8 w 8"/>
                  <a:gd name="T24" fmla="*/ 16 h 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16">
                    <a:moveTo>
                      <a:pt x="4" y="0"/>
                    </a:moveTo>
                    <a:cubicBezTo>
                      <a:pt x="2" y="0"/>
                      <a:pt x="0" y="2"/>
                      <a:pt x="0" y="4"/>
                    </a:cubicBezTo>
                    <a:cubicBezTo>
                      <a:pt x="0" y="12"/>
                      <a:pt x="0" y="12"/>
                      <a:pt x="0" y="12"/>
                    </a:cubicBezTo>
                    <a:cubicBezTo>
                      <a:pt x="0" y="14"/>
                      <a:pt x="2" y="16"/>
                      <a:pt x="4" y="16"/>
                    </a:cubicBezTo>
                    <a:cubicBezTo>
                      <a:pt x="6" y="16"/>
                      <a:pt x="8" y="14"/>
                      <a:pt x="8" y="12"/>
                    </a:cubicBezTo>
                    <a:cubicBezTo>
                      <a:pt x="8" y="4"/>
                      <a:pt x="8" y="4"/>
                      <a:pt x="8" y="4"/>
                    </a:cubicBezTo>
                    <a:cubicBezTo>
                      <a:pt x="8" y="2"/>
                      <a:pt x="6" y="0"/>
                      <a:pt x="4" y="0"/>
                    </a:cubicBezTo>
                  </a:path>
                </a:pathLst>
              </a:custGeom>
              <a:solidFill>
                <a:srgbClr val="3AAD73"/>
              </a:solidFill>
              <a:ln w="9525">
                <a:noFill/>
                <a:miter lim="800000"/>
                <a:headEnd/>
                <a:tailEnd/>
              </a:ln>
            </p:spPr>
            <p:txBody>
              <a:bodyPr/>
              <a:lstStyle/>
              <a:p>
                <a:endParaRPr lang="zh-CN" altLang="en-US">
                  <a:latin typeface="Calibri" pitchFamily="34" charset="0"/>
                </a:endParaRPr>
              </a:p>
            </p:txBody>
          </p:sp>
          <p:sp>
            <p:nvSpPr>
              <p:cNvPr id="8214" name="Freeform 1016"/>
              <p:cNvSpPr>
                <a:spLocks/>
              </p:cNvSpPr>
              <p:nvPr/>
            </p:nvSpPr>
            <p:spPr bwMode="auto">
              <a:xfrm>
                <a:off x="3867151" y="4394201"/>
                <a:ext cx="187325" cy="188913"/>
              </a:xfrm>
              <a:custGeom>
                <a:avLst/>
                <a:gdLst>
                  <a:gd name="T0" fmla="*/ 2147483647 w 8"/>
                  <a:gd name="T1" fmla="*/ 0 h 8"/>
                  <a:gd name="T2" fmla="*/ 2147483647 w 8"/>
                  <a:gd name="T3" fmla="*/ 0 h 8"/>
                  <a:gd name="T4" fmla="*/ 2147483647 w 8"/>
                  <a:gd name="T5" fmla="*/ 2147483647 h 8"/>
                  <a:gd name="T6" fmla="*/ 0 w 8"/>
                  <a:gd name="T7" fmla="*/ 0 h 8"/>
                  <a:gd name="T8" fmla="*/ 0 w 8"/>
                  <a:gd name="T9" fmla="*/ 2147483647 h 8"/>
                  <a:gd name="T10" fmla="*/ 2147483647 w 8"/>
                  <a:gd name="T11" fmla="*/ 2147483647 h 8"/>
                  <a:gd name="T12" fmla="*/ 2147483647 w 8"/>
                  <a:gd name="T13" fmla="*/ 2147483647 h 8"/>
                  <a:gd name="T14" fmla="*/ 2147483647 w 8"/>
                  <a:gd name="T15" fmla="*/ 0 h 8"/>
                  <a:gd name="T16" fmla="*/ 0 60000 65536"/>
                  <a:gd name="T17" fmla="*/ 0 60000 65536"/>
                  <a:gd name="T18" fmla="*/ 0 60000 65536"/>
                  <a:gd name="T19" fmla="*/ 0 60000 65536"/>
                  <a:gd name="T20" fmla="*/ 0 60000 65536"/>
                  <a:gd name="T21" fmla="*/ 0 60000 65536"/>
                  <a:gd name="T22" fmla="*/ 0 60000 65536"/>
                  <a:gd name="T23" fmla="*/ 0 60000 65536"/>
                  <a:gd name="T24" fmla="*/ 0 w 8"/>
                  <a:gd name="T25" fmla="*/ 0 h 8"/>
                  <a:gd name="T26" fmla="*/ 8 w 8"/>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 h="8">
                    <a:moveTo>
                      <a:pt x="8" y="0"/>
                    </a:moveTo>
                    <a:cubicBezTo>
                      <a:pt x="8" y="0"/>
                      <a:pt x="8" y="0"/>
                      <a:pt x="8" y="0"/>
                    </a:cubicBezTo>
                    <a:cubicBezTo>
                      <a:pt x="8" y="2"/>
                      <a:pt x="6" y="4"/>
                      <a:pt x="4" y="4"/>
                    </a:cubicBezTo>
                    <a:cubicBezTo>
                      <a:pt x="2" y="4"/>
                      <a:pt x="0" y="2"/>
                      <a:pt x="0" y="0"/>
                    </a:cubicBezTo>
                    <a:cubicBezTo>
                      <a:pt x="0" y="4"/>
                      <a:pt x="0" y="4"/>
                      <a:pt x="0" y="4"/>
                    </a:cubicBezTo>
                    <a:cubicBezTo>
                      <a:pt x="0" y="6"/>
                      <a:pt x="2" y="8"/>
                      <a:pt x="4" y="8"/>
                    </a:cubicBezTo>
                    <a:cubicBezTo>
                      <a:pt x="6" y="8"/>
                      <a:pt x="8" y="6"/>
                      <a:pt x="8" y="4"/>
                    </a:cubicBezTo>
                    <a:cubicBezTo>
                      <a:pt x="8" y="0"/>
                      <a:pt x="8" y="0"/>
                      <a:pt x="8" y="0"/>
                    </a:cubicBezTo>
                  </a:path>
                </a:pathLst>
              </a:custGeom>
              <a:solidFill>
                <a:srgbClr val="CCCCCC"/>
              </a:solidFill>
              <a:ln w="9525">
                <a:noFill/>
                <a:miter lim="800000"/>
                <a:headEnd/>
                <a:tailEnd/>
              </a:ln>
            </p:spPr>
            <p:txBody>
              <a:bodyPr/>
              <a:lstStyle/>
              <a:p>
                <a:endParaRPr lang="zh-CN" altLang="en-US">
                  <a:latin typeface="Calibri" pitchFamily="34" charset="0"/>
                </a:endParaRPr>
              </a:p>
            </p:txBody>
          </p:sp>
          <p:sp>
            <p:nvSpPr>
              <p:cNvPr id="8215" name="Freeform 1017"/>
              <p:cNvSpPr>
                <a:spLocks/>
              </p:cNvSpPr>
              <p:nvPr/>
            </p:nvSpPr>
            <p:spPr bwMode="auto">
              <a:xfrm>
                <a:off x="1617663" y="4394201"/>
                <a:ext cx="187325" cy="188913"/>
              </a:xfrm>
              <a:custGeom>
                <a:avLst/>
                <a:gdLst>
                  <a:gd name="T0" fmla="*/ 2147483647 w 8"/>
                  <a:gd name="T1" fmla="*/ 0 h 8"/>
                  <a:gd name="T2" fmla="*/ 2147483647 w 8"/>
                  <a:gd name="T3" fmla="*/ 0 h 8"/>
                  <a:gd name="T4" fmla="*/ 2147483647 w 8"/>
                  <a:gd name="T5" fmla="*/ 2147483647 h 8"/>
                  <a:gd name="T6" fmla="*/ 0 w 8"/>
                  <a:gd name="T7" fmla="*/ 0 h 8"/>
                  <a:gd name="T8" fmla="*/ 0 w 8"/>
                  <a:gd name="T9" fmla="*/ 2147483647 h 8"/>
                  <a:gd name="T10" fmla="*/ 2147483647 w 8"/>
                  <a:gd name="T11" fmla="*/ 2147483647 h 8"/>
                  <a:gd name="T12" fmla="*/ 2147483647 w 8"/>
                  <a:gd name="T13" fmla="*/ 2147483647 h 8"/>
                  <a:gd name="T14" fmla="*/ 2147483647 w 8"/>
                  <a:gd name="T15" fmla="*/ 0 h 8"/>
                  <a:gd name="T16" fmla="*/ 0 60000 65536"/>
                  <a:gd name="T17" fmla="*/ 0 60000 65536"/>
                  <a:gd name="T18" fmla="*/ 0 60000 65536"/>
                  <a:gd name="T19" fmla="*/ 0 60000 65536"/>
                  <a:gd name="T20" fmla="*/ 0 60000 65536"/>
                  <a:gd name="T21" fmla="*/ 0 60000 65536"/>
                  <a:gd name="T22" fmla="*/ 0 60000 65536"/>
                  <a:gd name="T23" fmla="*/ 0 60000 65536"/>
                  <a:gd name="T24" fmla="*/ 0 w 8"/>
                  <a:gd name="T25" fmla="*/ 0 h 8"/>
                  <a:gd name="T26" fmla="*/ 8 w 8"/>
                  <a:gd name="T27" fmla="*/ 8 h 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 h="8">
                    <a:moveTo>
                      <a:pt x="8" y="0"/>
                    </a:moveTo>
                    <a:cubicBezTo>
                      <a:pt x="8" y="0"/>
                      <a:pt x="8" y="0"/>
                      <a:pt x="8" y="0"/>
                    </a:cubicBezTo>
                    <a:cubicBezTo>
                      <a:pt x="8" y="2"/>
                      <a:pt x="6" y="4"/>
                      <a:pt x="4" y="4"/>
                    </a:cubicBezTo>
                    <a:cubicBezTo>
                      <a:pt x="2" y="4"/>
                      <a:pt x="0" y="2"/>
                      <a:pt x="0" y="0"/>
                    </a:cubicBezTo>
                    <a:cubicBezTo>
                      <a:pt x="0" y="4"/>
                      <a:pt x="0" y="4"/>
                      <a:pt x="0" y="4"/>
                    </a:cubicBezTo>
                    <a:cubicBezTo>
                      <a:pt x="0" y="6"/>
                      <a:pt x="2" y="8"/>
                      <a:pt x="4" y="8"/>
                    </a:cubicBezTo>
                    <a:cubicBezTo>
                      <a:pt x="6" y="8"/>
                      <a:pt x="8" y="6"/>
                      <a:pt x="8" y="4"/>
                    </a:cubicBezTo>
                    <a:cubicBezTo>
                      <a:pt x="8" y="0"/>
                      <a:pt x="8" y="0"/>
                      <a:pt x="8" y="0"/>
                    </a:cubicBezTo>
                  </a:path>
                </a:pathLst>
              </a:custGeom>
              <a:solidFill>
                <a:srgbClr val="CCCCCC"/>
              </a:solidFill>
              <a:ln w="9525">
                <a:noFill/>
                <a:miter lim="800000"/>
                <a:headEnd/>
                <a:tailEnd/>
              </a:ln>
            </p:spPr>
            <p:txBody>
              <a:bodyPr/>
              <a:lstStyle/>
              <a:p>
                <a:endParaRPr lang="zh-CN" altLang="en-US">
                  <a:latin typeface="Calibri" pitchFamily="34" charset="0"/>
                </a:endParaRPr>
              </a:p>
            </p:txBody>
          </p:sp>
        </p:grpSp>
        <p:sp>
          <p:nvSpPr>
            <p:cNvPr id="8202" name="文本框 4762"/>
            <p:cNvSpPr txBox="1">
              <a:spLocks noChangeArrowheads="1"/>
            </p:cNvSpPr>
            <p:nvPr/>
          </p:nvSpPr>
          <p:spPr bwMode="auto">
            <a:xfrm>
              <a:off x="6185706" y="4701409"/>
              <a:ext cx="1717963" cy="1000266"/>
            </a:xfrm>
            <a:prstGeom prst="rect">
              <a:avLst/>
            </a:prstGeom>
            <a:noFill/>
            <a:ln w="9525">
              <a:noFill/>
              <a:miter lim="800000"/>
              <a:headEnd/>
              <a:tailEnd/>
            </a:ln>
          </p:spPr>
          <p:txBody>
            <a:bodyPr>
              <a:spAutoFit/>
            </a:bodyPr>
            <a:lstStyle/>
            <a:p>
              <a:r>
                <a:rPr lang="zh-CN" altLang="en-US" sz="3200" b="1">
                  <a:solidFill>
                    <a:srgbClr val="434854"/>
                  </a:solidFill>
                  <a:latin typeface="Microsoft YaHei UI" charset="-122"/>
                  <a:ea typeface="Microsoft YaHei UI" charset="-122"/>
                </a:rPr>
                <a:t>￥</a:t>
              </a:r>
            </a:p>
          </p:txBody>
        </p:sp>
      </p:grpSp>
      <p:pic>
        <p:nvPicPr>
          <p:cNvPr id="8200" name="图片 4774"/>
          <p:cNvPicPr>
            <a:picLocks noChangeAspect="1"/>
          </p:cNvPicPr>
          <p:nvPr/>
        </p:nvPicPr>
        <p:blipFill>
          <a:blip r:embed="rId2" cstate="print"/>
          <a:srcRect/>
          <a:stretch>
            <a:fillRect/>
          </a:stretch>
        </p:blipFill>
        <p:spPr bwMode="auto">
          <a:xfrm>
            <a:off x="1073150" y="2262188"/>
            <a:ext cx="2624138" cy="3228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任意多边形 17"/>
          <p:cNvSpPr/>
          <p:nvPr/>
        </p:nvSpPr>
        <p:spPr>
          <a:xfrm flipH="1">
            <a:off x="0" y="515938"/>
            <a:ext cx="1809750" cy="766762"/>
          </a:xfrm>
          <a:custGeom>
            <a:avLst/>
            <a:gdLst>
              <a:gd name="connsiteX0" fmla="*/ 3288891 w 3288891"/>
              <a:gd name="connsiteY0" fmla="*/ 0 h 766917"/>
              <a:gd name="connsiteX1" fmla="*/ 589936 w 3288891"/>
              <a:gd name="connsiteY1" fmla="*/ 0 h 766917"/>
              <a:gd name="connsiteX2" fmla="*/ 486697 w 3288891"/>
              <a:gd name="connsiteY2" fmla="*/ 0 h 766917"/>
              <a:gd name="connsiteX3" fmla="*/ 0 w 3288891"/>
              <a:gd name="connsiteY3" fmla="*/ 0 h 766917"/>
              <a:gd name="connsiteX4" fmla="*/ 383459 w 3288891"/>
              <a:gd name="connsiteY4" fmla="*/ 383459 h 766917"/>
              <a:gd name="connsiteX5" fmla="*/ 0 w 3288891"/>
              <a:gd name="connsiteY5" fmla="*/ 766917 h 766917"/>
              <a:gd name="connsiteX6" fmla="*/ 486697 w 3288891"/>
              <a:gd name="connsiteY6" fmla="*/ 766917 h 766917"/>
              <a:gd name="connsiteX7" fmla="*/ 589936 w 3288891"/>
              <a:gd name="connsiteY7" fmla="*/ 766917 h 766917"/>
              <a:gd name="connsiteX8" fmla="*/ 3288891 w 3288891"/>
              <a:gd name="connsiteY8" fmla="*/ 766917 h 76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88891" h="766917">
                <a:moveTo>
                  <a:pt x="3288891" y="0"/>
                </a:moveTo>
                <a:lnTo>
                  <a:pt x="589936" y="0"/>
                </a:lnTo>
                <a:lnTo>
                  <a:pt x="486697" y="0"/>
                </a:lnTo>
                <a:lnTo>
                  <a:pt x="0" y="0"/>
                </a:lnTo>
                <a:lnTo>
                  <a:pt x="383459" y="383459"/>
                </a:lnTo>
                <a:lnTo>
                  <a:pt x="0" y="766917"/>
                </a:lnTo>
                <a:lnTo>
                  <a:pt x="486697" y="766917"/>
                </a:lnTo>
                <a:lnTo>
                  <a:pt x="589936" y="766917"/>
                </a:lnTo>
                <a:lnTo>
                  <a:pt x="3288891" y="766917"/>
                </a:lnTo>
                <a:close/>
              </a:path>
            </a:pathLst>
          </a:custGeom>
          <a:solidFill>
            <a:srgbClr val="3DADA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9219" name="文本框 18"/>
          <p:cNvSpPr txBox="1">
            <a:spLocks noChangeArrowheads="1"/>
          </p:cNvSpPr>
          <p:nvPr/>
        </p:nvSpPr>
        <p:spPr bwMode="auto">
          <a:xfrm>
            <a:off x="1066800" y="515938"/>
            <a:ext cx="455613" cy="769937"/>
          </a:xfrm>
          <a:prstGeom prst="rect">
            <a:avLst/>
          </a:prstGeom>
          <a:noFill/>
          <a:ln w="9525">
            <a:noFill/>
            <a:miter lim="800000"/>
            <a:headEnd/>
            <a:tailEnd/>
          </a:ln>
        </p:spPr>
        <p:txBody>
          <a:bodyPr>
            <a:spAutoFit/>
          </a:bodyPr>
          <a:lstStyle/>
          <a:p>
            <a:r>
              <a:rPr lang="en-US" altLang="zh-CN" sz="4400">
                <a:solidFill>
                  <a:schemeClr val="bg1"/>
                </a:solidFill>
                <a:latin typeface="Calibri" pitchFamily="34" charset="0"/>
              </a:rPr>
              <a:t>5</a:t>
            </a:r>
            <a:endParaRPr lang="zh-CN" altLang="en-US" sz="4400">
              <a:solidFill>
                <a:schemeClr val="bg1"/>
              </a:solidFill>
              <a:latin typeface="Calibri" pitchFamily="34" charset="0"/>
            </a:endParaRPr>
          </a:p>
        </p:txBody>
      </p:sp>
      <p:sp>
        <p:nvSpPr>
          <p:cNvPr id="9220" name="文本框 20"/>
          <p:cNvSpPr txBox="1">
            <a:spLocks noChangeArrowheads="1"/>
          </p:cNvSpPr>
          <p:nvPr/>
        </p:nvSpPr>
        <p:spPr bwMode="auto">
          <a:xfrm>
            <a:off x="2260600" y="1512888"/>
            <a:ext cx="5997575" cy="708025"/>
          </a:xfrm>
          <a:prstGeom prst="rect">
            <a:avLst/>
          </a:prstGeom>
          <a:noFill/>
          <a:ln w="9525">
            <a:noFill/>
            <a:miter lim="800000"/>
            <a:headEnd/>
            <a:tailEnd/>
          </a:ln>
        </p:spPr>
        <p:txBody>
          <a:bodyPr>
            <a:spAutoFit/>
          </a:bodyPr>
          <a:lstStyle/>
          <a:p>
            <a:r>
              <a:rPr lang="zh-CN" altLang="en-US" sz="4000" b="1">
                <a:solidFill>
                  <a:schemeClr val="bg1"/>
                </a:solidFill>
                <a:latin typeface="微软雅黑" pitchFamily="34" charset="-122"/>
                <a:ea typeface="微软雅黑" pitchFamily="34" charset="-122"/>
              </a:rPr>
              <a:t>提取父母住房公积金购房</a:t>
            </a:r>
          </a:p>
        </p:txBody>
      </p:sp>
      <p:cxnSp>
        <p:nvCxnSpPr>
          <p:cNvPr id="22" name="直接连接符 21"/>
          <p:cNvCxnSpPr/>
          <p:nvPr/>
        </p:nvCxnSpPr>
        <p:spPr>
          <a:xfrm>
            <a:off x="1293813" y="2208213"/>
            <a:ext cx="7554912" cy="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9222" name="文本框 23"/>
          <p:cNvSpPr txBox="1">
            <a:spLocks noChangeArrowheads="1"/>
          </p:cNvSpPr>
          <p:nvPr/>
        </p:nvSpPr>
        <p:spPr bwMode="auto">
          <a:xfrm>
            <a:off x="360363" y="2886075"/>
            <a:ext cx="5049837" cy="2862263"/>
          </a:xfrm>
          <a:prstGeom prst="rect">
            <a:avLst/>
          </a:prstGeom>
          <a:noFill/>
          <a:ln w="9525">
            <a:noFill/>
            <a:miter lim="800000"/>
            <a:headEnd/>
            <a:tailEnd/>
          </a:ln>
        </p:spPr>
        <p:txBody>
          <a:bodyPr>
            <a:spAutoFit/>
          </a:bodyPr>
          <a:lstStyle/>
          <a:p>
            <a:pPr marL="342900" indent="-342900">
              <a:lnSpc>
                <a:spcPct val="150000"/>
              </a:lnSpc>
              <a:buFontTx/>
              <a:buAutoNum type="circleNumDbPlain"/>
            </a:pPr>
            <a:r>
              <a:rPr lang="zh-CN" altLang="en-US" sz="1600">
                <a:solidFill>
                  <a:schemeClr val="bg1"/>
                </a:solidFill>
                <a:latin typeface="微软雅黑" pitchFamily="34" charset="-122"/>
                <a:ea typeface="微软雅黑" pitchFamily="34" charset="-122"/>
              </a:rPr>
              <a:t>未使用住房贷款购买自有住房，支付首付款后</a:t>
            </a:r>
            <a:endParaRPr lang="en-US" altLang="zh-CN" sz="1600">
              <a:solidFill>
                <a:schemeClr val="bg1"/>
              </a:solidFill>
              <a:latin typeface="微软雅黑" pitchFamily="34" charset="-122"/>
              <a:ea typeface="微软雅黑" pitchFamily="34" charset="-122"/>
            </a:endParaRPr>
          </a:p>
          <a:p>
            <a:pPr marL="342900" indent="-342900">
              <a:lnSpc>
                <a:spcPct val="150000"/>
              </a:lnSpc>
              <a:buFontTx/>
              <a:buAutoNum type="circleNumDbPlain"/>
            </a:pPr>
            <a:r>
              <a:rPr lang="zh-CN" altLang="en-US" sz="1600">
                <a:solidFill>
                  <a:schemeClr val="bg1"/>
                </a:solidFill>
                <a:latin typeface="微软雅黑" pitchFamily="34" charset="-122"/>
                <a:ea typeface="微软雅黑" pitchFamily="34" charset="-122"/>
              </a:rPr>
              <a:t> 使用商业银行个人住房贷款购买</a:t>
            </a:r>
            <a:endParaRPr lang="en-US" altLang="zh-CN" sz="1600">
              <a:solidFill>
                <a:schemeClr val="bg1"/>
              </a:solidFill>
              <a:latin typeface="微软雅黑" pitchFamily="34" charset="-122"/>
              <a:ea typeface="微软雅黑" pitchFamily="34" charset="-122"/>
            </a:endParaRPr>
          </a:p>
          <a:p>
            <a:pPr marL="342900" indent="-342900">
              <a:lnSpc>
                <a:spcPct val="150000"/>
              </a:lnSpc>
            </a:pPr>
            <a:r>
              <a:rPr lang="zh-CN" altLang="en-US" sz="1600">
                <a:solidFill>
                  <a:schemeClr val="bg1"/>
                </a:solidFill>
                <a:latin typeface="微软雅黑" pitchFamily="34" charset="-122"/>
                <a:ea typeface="微软雅黑" pitchFamily="34" charset="-122"/>
              </a:rPr>
              <a:t>③  使用个人住房公积金贷款购买自有住房，支付首付款后</a:t>
            </a:r>
          </a:p>
          <a:p>
            <a:pPr marL="342900" indent="-342900">
              <a:lnSpc>
                <a:spcPct val="150000"/>
              </a:lnSpc>
            </a:pPr>
            <a:endParaRPr lang="zh-CN" altLang="en-US" sz="2800">
              <a:solidFill>
                <a:schemeClr val="bg1"/>
              </a:solidFill>
              <a:latin typeface="冬青黑体简体中文 W3"/>
              <a:ea typeface="冬青黑体简体中文 W3"/>
              <a:cs typeface="冬青黑体简体中文 W3"/>
            </a:endParaRPr>
          </a:p>
          <a:p>
            <a:pPr marL="342900" indent="-342900">
              <a:lnSpc>
                <a:spcPct val="150000"/>
              </a:lnSpc>
              <a:buFontTx/>
              <a:buAutoNum type="circleNumDbPlain"/>
            </a:pPr>
            <a:endParaRPr lang="zh-CN" altLang="en-US" sz="2800">
              <a:solidFill>
                <a:schemeClr val="bg1"/>
              </a:solidFill>
              <a:latin typeface="冬青黑体简体中文 W3"/>
              <a:ea typeface="冬青黑体简体中文 W3"/>
              <a:cs typeface="冬青黑体简体中文 W3"/>
            </a:endParaRPr>
          </a:p>
        </p:txBody>
      </p:sp>
      <p:pic>
        <p:nvPicPr>
          <p:cNvPr id="9223" name="图片 34"/>
          <p:cNvPicPr>
            <a:picLocks noChangeAspect="1"/>
          </p:cNvPicPr>
          <p:nvPr/>
        </p:nvPicPr>
        <p:blipFill>
          <a:blip r:embed="rId2" cstate="print"/>
          <a:srcRect/>
          <a:stretch>
            <a:fillRect/>
          </a:stretch>
        </p:blipFill>
        <p:spPr bwMode="auto">
          <a:xfrm>
            <a:off x="6191250" y="2462213"/>
            <a:ext cx="2144713" cy="3451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矩形 13"/>
          <p:cNvSpPr/>
          <p:nvPr/>
        </p:nvSpPr>
        <p:spPr>
          <a:xfrm>
            <a:off x="1457325" y="2630488"/>
            <a:ext cx="5527675" cy="2468562"/>
          </a:xfrm>
          <a:prstGeom prst="rect">
            <a:avLst/>
          </a:prstGeom>
        </p:spPr>
        <p:txBody>
          <a:bodyPr>
            <a:spAutoFit/>
          </a:bodyPr>
          <a:lstStyle/>
          <a:p>
            <a:pPr marL="342900" indent="-342900" fontAlgn="auto">
              <a:lnSpc>
                <a:spcPct val="150000"/>
              </a:lnSpc>
              <a:spcBef>
                <a:spcPts val="0"/>
              </a:spcBef>
              <a:spcAft>
                <a:spcPts val="0"/>
              </a:spcAft>
              <a:buFont typeface="+mj-ea"/>
              <a:buAutoNum type="circleNumDbPlain"/>
              <a:defRPr/>
            </a:pPr>
            <a:r>
              <a:rPr lang="zh-CN" altLang="en-US" sz="1600" dirty="0">
                <a:solidFill>
                  <a:schemeClr val="bg1"/>
                </a:solidFill>
                <a:latin typeface="微软雅黑" pitchFamily="34" charset="-122"/>
                <a:ea typeface="微软雅黑" pitchFamily="34" charset="-122"/>
              </a:rPr>
              <a:t> 离、退休的</a:t>
            </a:r>
            <a:endParaRPr lang="en-US" altLang="zh-CN" sz="1600" dirty="0">
              <a:solidFill>
                <a:schemeClr val="bg1"/>
              </a:solidFill>
              <a:latin typeface="微软雅黑" pitchFamily="34" charset="-122"/>
              <a:ea typeface="微软雅黑" pitchFamily="34" charset="-122"/>
            </a:endParaRPr>
          </a:p>
          <a:p>
            <a:pPr marL="342900" indent="-342900" fontAlgn="auto">
              <a:lnSpc>
                <a:spcPct val="150000"/>
              </a:lnSpc>
              <a:spcBef>
                <a:spcPts val="0"/>
              </a:spcBef>
              <a:spcAft>
                <a:spcPts val="0"/>
              </a:spcAft>
              <a:buFont typeface="+mj-ea"/>
              <a:buAutoNum type="circleNumDbPlain"/>
              <a:defRPr/>
            </a:pPr>
            <a:r>
              <a:rPr lang="zh-CN" altLang="en-US" sz="1600" dirty="0">
                <a:solidFill>
                  <a:schemeClr val="bg1"/>
                </a:solidFill>
                <a:latin typeface="微软雅黑" pitchFamily="34" charset="-122"/>
                <a:ea typeface="微软雅黑" pitchFamily="34" charset="-122"/>
              </a:rPr>
              <a:t> 农业户籍职工男满</a:t>
            </a:r>
            <a:r>
              <a:rPr lang="en-US" altLang="zh-CN" sz="1600" dirty="0">
                <a:solidFill>
                  <a:schemeClr val="bg1"/>
                </a:solidFill>
                <a:latin typeface="微软雅黑" pitchFamily="34" charset="-122"/>
                <a:ea typeface="微软雅黑" pitchFamily="34" charset="-122"/>
              </a:rPr>
              <a:t>60</a:t>
            </a:r>
            <a:r>
              <a:rPr lang="zh-CN" altLang="en-US" sz="1600" dirty="0">
                <a:solidFill>
                  <a:schemeClr val="bg1"/>
                </a:solidFill>
                <a:latin typeface="微软雅黑" pitchFamily="34" charset="-122"/>
                <a:ea typeface="微软雅黑" pitchFamily="34" charset="-122"/>
              </a:rPr>
              <a:t>周岁，女满</a:t>
            </a:r>
            <a:r>
              <a:rPr lang="en-US" altLang="zh-CN" sz="1600" dirty="0">
                <a:solidFill>
                  <a:schemeClr val="bg1"/>
                </a:solidFill>
                <a:latin typeface="微软雅黑" pitchFamily="34" charset="-122"/>
                <a:ea typeface="微软雅黑" pitchFamily="34" charset="-122"/>
              </a:rPr>
              <a:t>55</a:t>
            </a:r>
            <a:r>
              <a:rPr lang="zh-CN" altLang="en-US" sz="1600" dirty="0">
                <a:solidFill>
                  <a:schemeClr val="bg1"/>
                </a:solidFill>
                <a:latin typeface="微软雅黑" pitchFamily="34" charset="-122"/>
                <a:ea typeface="微软雅黑" pitchFamily="34" charset="-122"/>
              </a:rPr>
              <a:t>周岁</a:t>
            </a:r>
            <a:endParaRPr lang="en-US" altLang="zh-CN" sz="1600" dirty="0">
              <a:solidFill>
                <a:schemeClr val="bg1"/>
              </a:solidFill>
              <a:latin typeface="微软雅黑" pitchFamily="34" charset="-122"/>
              <a:ea typeface="微软雅黑" pitchFamily="34" charset="-122"/>
            </a:endParaRPr>
          </a:p>
          <a:p>
            <a:pPr fontAlgn="auto">
              <a:lnSpc>
                <a:spcPct val="150000"/>
              </a:lnSpc>
              <a:spcBef>
                <a:spcPts val="0"/>
              </a:spcBef>
              <a:spcAft>
                <a:spcPts val="0"/>
              </a:spcAft>
              <a:defRPr/>
            </a:pPr>
            <a:r>
              <a:rPr lang="zh-CN" altLang="en-US" sz="1600" dirty="0">
                <a:solidFill>
                  <a:schemeClr val="bg1"/>
                </a:solidFill>
                <a:latin typeface="微软雅黑" pitchFamily="34" charset="-122"/>
                <a:ea typeface="微软雅黑" pitchFamily="34" charset="-122"/>
              </a:rPr>
              <a:t>③ 到国外、港、澳、台地区定居的</a:t>
            </a:r>
            <a:endParaRPr lang="en-US" altLang="zh-CN" sz="1600" dirty="0">
              <a:solidFill>
                <a:schemeClr val="bg1"/>
              </a:solidFill>
              <a:latin typeface="微软雅黑" pitchFamily="34" charset="-122"/>
              <a:ea typeface="微软雅黑" pitchFamily="34" charset="-122"/>
            </a:endParaRPr>
          </a:p>
          <a:p>
            <a:pPr fontAlgn="auto">
              <a:lnSpc>
                <a:spcPct val="150000"/>
              </a:lnSpc>
              <a:spcBef>
                <a:spcPts val="0"/>
              </a:spcBef>
              <a:spcAft>
                <a:spcPts val="0"/>
              </a:spcAft>
              <a:defRPr/>
            </a:pPr>
            <a:r>
              <a:rPr lang="zh-CN" altLang="en-US" sz="1600" dirty="0">
                <a:solidFill>
                  <a:schemeClr val="bg1"/>
                </a:solidFill>
                <a:latin typeface="微软雅黑" pitchFamily="34" charset="-122"/>
                <a:ea typeface="微软雅黑" pitchFamily="34" charset="-122"/>
              </a:rPr>
              <a:t>④ 完全丧失劳动能力、大部分丧失劳动能力或重度残疾并与单位解除或终止劳动关系。</a:t>
            </a:r>
          </a:p>
          <a:p>
            <a:pPr fontAlgn="auto">
              <a:lnSpc>
                <a:spcPct val="150000"/>
              </a:lnSpc>
              <a:spcBef>
                <a:spcPts val="0"/>
              </a:spcBef>
              <a:spcAft>
                <a:spcPts val="0"/>
              </a:spcAft>
              <a:defRPr/>
            </a:pPr>
            <a:endParaRPr lang="zh-CN" altLang="en-US" sz="2600" dirty="0">
              <a:solidFill>
                <a:schemeClr val="bg1"/>
              </a:solidFill>
              <a:latin typeface="冬青黑体简体中文 W3" panose="020B0300000000000000" pitchFamily="34" charset="-122"/>
              <a:ea typeface="冬青黑体简体中文 W3" panose="020B0300000000000000" pitchFamily="34" charset="-122"/>
            </a:endParaRPr>
          </a:p>
        </p:txBody>
      </p:sp>
      <p:pic>
        <p:nvPicPr>
          <p:cNvPr id="10243" name="图片 12"/>
          <p:cNvPicPr>
            <a:picLocks noChangeAspect="1"/>
          </p:cNvPicPr>
          <p:nvPr/>
        </p:nvPicPr>
        <p:blipFill>
          <a:blip r:embed="rId2" cstate="print"/>
          <a:srcRect/>
          <a:stretch>
            <a:fillRect/>
          </a:stretch>
        </p:blipFill>
        <p:spPr bwMode="auto">
          <a:xfrm>
            <a:off x="1200150" y="4913313"/>
            <a:ext cx="757238" cy="1344612"/>
          </a:xfrm>
          <a:prstGeom prst="rect">
            <a:avLst/>
          </a:prstGeom>
          <a:noFill/>
          <a:ln w="9525">
            <a:noFill/>
            <a:miter lim="800000"/>
            <a:headEnd/>
            <a:tailEnd/>
          </a:ln>
        </p:spPr>
      </p:pic>
      <p:sp>
        <p:nvSpPr>
          <p:cNvPr id="10244" name="文本框 26"/>
          <p:cNvSpPr txBox="1">
            <a:spLocks noChangeArrowheads="1"/>
          </p:cNvSpPr>
          <p:nvPr/>
        </p:nvSpPr>
        <p:spPr bwMode="auto">
          <a:xfrm>
            <a:off x="2855913" y="3848100"/>
            <a:ext cx="5597525" cy="620713"/>
          </a:xfrm>
          <a:prstGeom prst="rect">
            <a:avLst/>
          </a:prstGeom>
          <a:noFill/>
          <a:ln w="9525">
            <a:noFill/>
            <a:miter lim="800000"/>
            <a:headEnd/>
            <a:tailEnd/>
          </a:ln>
        </p:spPr>
        <p:txBody>
          <a:bodyPr>
            <a:spAutoFit/>
          </a:bodyPr>
          <a:lstStyle/>
          <a:p>
            <a:pPr>
              <a:lnSpc>
                <a:spcPct val="150000"/>
              </a:lnSpc>
            </a:pPr>
            <a:endParaRPr lang="zh-CN" altLang="en-US" sz="2600">
              <a:solidFill>
                <a:schemeClr val="bg1"/>
              </a:solidFill>
              <a:latin typeface="冬青黑体简体中文 W3"/>
              <a:ea typeface="冬青黑体简体中文 W3"/>
              <a:cs typeface="冬青黑体简体中文 W3"/>
            </a:endParaRPr>
          </a:p>
        </p:txBody>
      </p:sp>
      <p:sp>
        <p:nvSpPr>
          <p:cNvPr id="2" name="任意多边形 1"/>
          <p:cNvSpPr/>
          <p:nvPr/>
        </p:nvSpPr>
        <p:spPr>
          <a:xfrm flipH="1">
            <a:off x="0" y="515938"/>
            <a:ext cx="1809750" cy="766762"/>
          </a:xfrm>
          <a:custGeom>
            <a:avLst/>
            <a:gdLst>
              <a:gd name="connsiteX0" fmla="*/ 3288891 w 3288891"/>
              <a:gd name="connsiteY0" fmla="*/ 0 h 766917"/>
              <a:gd name="connsiteX1" fmla="*/ 589936 w 3288891"/>
              <a:gd name="connsiteY1" fmla="*/ 0 h 766917"/>
              <a:gd name="connsiteX2" fmla="*/ 486697 w 3288891"/>
              <a:gd name="connsiteY2" fmla="*/ 0 h 766917"/>
              <a:gd name="connsiteX3" fmla="*/ 0 w 3288891"/>
              <a:gd name="connsiteY3" fmla="*/ 0 h 766917"/>
              <a:gd name="connsiteX4" fmla="*/ 383459 w 3288891"/>
              <a:gd name="connsiteY4" fmla="*/ 383459 h 766917"/>
              <a:gd name="connsiteX5" fmla="*/ 0 w 3288891"/>
              <a:gd name="connsiteY5" fmla="*/ 766917 h 766917"/>
              <a:gd name="connsiteX6" fmla="*/ 486697 w 3288891"/>
              <a:gd name="connsiteY6" fmla="*/ 766917 h 766917"/>
              <a:gd name="connsiteX7" fmla="*/ 589936 w 3288891"/>
              <a:gd name="connsiteY7" fmla="*/ 766917 h 766917"/>
              <a:gd name="connsiteX8" fmla="*/ 3288891 w 3288891"/>
              <a:gd name="connsiteY8" fmla="*/ 766917 h 76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88891" h="766917">
                <a:moveTo>
                  <a:pt x="3288891" y="0"/>
                </a:moveTo>
                <a:lnTo>
                  <a:pt x="589936" y="0"/>
                </a:lnTo>
                <a:lnTo>
                  <a:pt x="486697" y="0"/>
                </a:lnTo>
                <a:lnTo>
                  <a:pt x="0" y="0"/>
                </a:lnTo>
                <a:lnTo>
                  <a:pt x="383459" y="383459"/>
                </a:lnTo>
                <a:lnTo>
                  <a:pt x="0" y="766917"/>
                </a:lnTo>
                <a:lnTo>
                  <a:pt x="486697" y="766917"/>
                </a:lnTo>
                <a:lnTo>
                  <a:pt x="589936" y="766917"/>
                </a:lnTo>
                <a:lnTo>
                  <a:pt x="3288891" y="766917"/>
                </a:lnTo>
                <a:close/>
              </a:path>
            </a:pathLst>
          </a:custGeom>
          <a:solidFill>
            <a:srgbClr val="EBFD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0246" name="文本框 2"/>
          <p:cNvSpPr txBox="1">
            <a:spLocks noChangeArrowheads="1"/>
          </p:cNvSpPr>
          <p:nvPr/>
        </p:nvSpPr>
        <p:spPr bwMode="auto">
          <a:xfrm>
            <a:off x="1066800" y="515938"/>
            <a:ext cx="455613" cy="769937"/>
          </a:xfrm>
          <a:prstGeom prst="rect">
            <a:avLst/>
          </a:prstGeom>
          <a:noFill/>
          <a:ln w="9525">
            <a:noFill/>
            <a:miter lim="800000"/>
            <a:headEnd/>
            <a:tailEnd/>
          </a:ln>
        </p:spPr>
        <p:txBody>
          <a:bodyPr>
            <a:spAutoFit/>
          </a:bodyPr>
          <a:lstStyle/>
          <a:p>
            <a:r>
              <a:rPr lang="en-US" altLang="zh-CN" sz="4400">
                <a:solidFill>
                  <a:srgbClr val="6DBFC3"/>
                </a:solidFill>
                <a:latin typeface="Calibri" pitchFamily="34" charset="0"/>
              </a:rPr>
              <a:t>6</a:t>
            </a:r>
            <a:endParaRPr lang="zh-CN" altLang="en-US" sz="4400">
              <a:solidFill>
                <a:srgbClr val="6DBFC3"/>
              </a:solidFill>
              <a:latin typeface="Calibri" pitchFamily="34" charset="0"/>
            </a:endParaRPr>
          </a:p>
        </p:txBody>
      </p:sp>
      <p:sp>
        <p:nvSpPr>
          <p:cNvPr id="10247" name="文本框 5"/>
          <p:cNvSpPr txBox="1">
            <a:spLocks noChangeArrowheads="1"/>
          </p:cNvSpPr>
          <p:nvPr/>
        </p:nvSpPr>
        <p:spPr bwMode="auto">
          <a:xfrm>
            <a:off x="2692400" y="1363663"/>
            <a:ext cx="5476875" cy="708025"/>
          </a:xfrm>
          <a:prstGeom prst="rect">
            <a:avLst/>
          </a:prstGeom>
          <a:noFill/>
          <a:ln w="9525">
            <a:noFill/>
            <a:miter lim="800000"/>
            <a:headEnd/>
            <a:tailEnd/>
          </a:ln>
        </p:spPr>
        <p:txBody>
          <a:bodyPr>
            <a:spAutoFit/>
          </a:bodyPr>
          <a:lstStyle/>
          <a:p>
            <a:r>
              <a:rPr lang="zh-CN" altLang="en-US" sz="4000" b="1">
                <a:solidFill>
                  <a:schemeClr val="bg1"/>
                </a:solidFill>
                <a:latin typeface="微软雅黑" pitchFamily="34" charset="-122"/>
                <a:ea typeface="微软雅黑" pitchFamily="34" charset="-122"/>
              </a:rPr>
              <a:t>销户提取全部余额</a:t>
            </a:r>
            <a:endParaRPr lang="en-US" altLang="zh-CN" sz="4000" b="1">
              <a:solidFill>
                <a:schemeClr val="bg1"/>
              </a:solidFill>
              <a:latin typeface="微软雅黑" pitchFamily="34" charset="-122"/>
              <a:ea typeface="微软雅黑" pitchFamily="34" charset="-122"/>
            </a:endParaRPr>
          </a:p>
        </p:txBody>
      </p:sp>
      <p:cxnSp>
        <p:nvCxnSpPr>
          <p:cNvPr id="7" name="直接连接符 6"/>
          <p:cNvCxnSpPr/>
          <p:nvPr/>
        </p:nvCxnSpPr>
        <p:spPr>
          <a:xfrm>
            <a:off x="1293813" y="2106613"/>
            <a:ext cx="7227887" cy="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10249" name="组合 11"/>
          <p:cNvGrpSpPr>
            <a:grpSpLocks/>
          </p:cNvGrpSpPr>
          <p:nvPr/>
        </p:nvGrpSpPr>
        <p:grpSpPr bwMode="auto">
          <a:xfrm>
            <a:off x="7229475" y="2436813"/>
            <a:ext cx="920750" cy="1058862"/>
            <a:chOff x="1592829" y="3713019"/>
            <a:chExt cx="1912534" cy="1787122"/>
          </a:xfrm>
        </p:grpSpPr>
        <p:pic>
          <p:nvPicPr>
            <p:cNvPr id="10250" name="图片 7"/>
            <p:cNvPicPr>
              <a:picLocks noChangeAspect="1"/>
            </p:cNvPicPr>
            <p:nvPr/>
          </p:nvPicPr>
          <p:blipFill>
            <a:blip r:embed="rId3" cstate="print"/>
            <a:srcRect/>
            <a:stretch>
              <a:fillRect/>
            </a:stretch>
          </p:blipFill>
          <p:spPr bwMode="auto">
            <a:xfrm>
              <a:off x="1592829" y="3713019"/>
              <a:ext cx="1912534" cy="1787122"/>
            </a:xfrm>
            <a:prstGeom prst="rect">
              <a:avLst/>
            </a:prstGeom>
            <a:noFill/>
            <a:ln w="9525">
              <a:noFill/>
              <a:miter lim="800000"/>
              <a:headEnd/>
              <a:tailEnd/>
            </a:ln>
          </p:spPr>
        </p:pic>
        <p:sp>
          <p:nvSpPr>
            <p:cNvPr id="10251" name="文本框 10"/>
            <p:cNvSpPr txBox="1">
              <a:spLocks noChangeArrowheads="1"/>
            </p:cNvSpPr>
            <p:nvPr/>
          </p:nvSpPr>
          <p:spPr bwMode="auto">
            <a:xfrm>
              <a:off x="2177377" y="3949950"/>
              <a:ext cx="762000" cy="676046"/>
            </a:xfrm>
            <a:prstGeom prst="rect">
              <a:avLst/>
            </a:prstGeom>
            <a:noFill/>
            <a:ln w="9525">
              <a:noFill/>
              <a:miter lim="800000"/>
              <a:headEnd/>
              <a:tailEnd/>
            </a:ln>
          </p:spPr>
          <p:txBody>
            <a:bodyPr>
              <a:spAutoFit/>
            </a:bodyPr>
            <a:lstStyle/>
            <a:p>
              <a:r>
                <a:rPr lang="zh-CN" altLang="en-US" sz="2000" b="1">
                  <a:solidFill>
                    <a:srgbClr val="70A349"/>
                  </a:solidFill>
                  <a:latin typeface="Microsoft YaHei UI" charset="-122"/>
                  <a:ea typeface="Microsoft YaHei UI" charset="-122"/>
                </a:rPr>
                <a:t>￥</a:t>
              </a: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任意多边形 17"/>
          <p:cNvSpPr/>
          <p:nvPr/>
        </p:nvSpPr>
        <p:spPr>
          <a:xfrm flipH="1">
            <a:off x="0" y="515938"/>
            <a:ext cx="1809750" cy="766762"/>
          </a:xfrm>
          <a:custGeom>
            <a:avLst/>
            <a:gdLst>
              <a:gd name="connsiteX0" fmla="*/ 3288891 w 3288891"/>
              <a:gd name="connsiteY0" fmla="*/ 0 h 766917"/>
              <a:gd name="connsiteX1" fmla="*/ 589936 w 3288891"/>
              <a:gd name="connsiteY1" fmla="*/ 0 h 766917"/>
              <a:gd name="connsiteX2" fmla="*/ 486697 w 3288891"/>
              <a:gd name="connsiteY2" fmla="*/ 0 h 766917"/>
              <a:gd name="connsiteX3" fmla="*/ 0 w 3288891"/>
              <a:gd name="connsiteY3" fmla="*/ 0 h 766917"/>
              <a:gd name="connsiteX4" fmla="*/ 383459 w 3288891"/>
              <a:gd name="connsiteY4" fmla="*/ 383459 h 766917"/>
              <a:gd name="connsiteX5" fmla="*/ 0 w 3288891"/>
              <a:gd name="connsiteY5" fmla="*/ 766917 h 766917"/>
              <a:gd name="connsiteX6" fmla="*/ 486697 w 3288891"/>
              <a:gd name="connsiteY6" fmla="*/ 766917 h 766917"/>
              <a:gd name="connsiteX7" fmla="*/ 589936 w 3288891"/>
              <a:gd name="connsiteY7" fmla="*/ 766917 h 766917"/>
              <a:gd name="connsiteX8" fmla="*/ 3288891 w 3288891"/>
              <a:gd name="connsiteY8" fmla="*/ 766917 h 76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88891" h="766917">
                <a:moveTo>
                  <a:pt x="3288891" y="0"/>
                </a:moveTo>
                <a:lnTo>
                  <a:pt x="589936" y="0"/>
                </a:lnTo>
                <a:lnTo>
                  <a:pt x="486697" y="0"/>
                </a:lnTo>
                <a:lnTo>
                  <a:pt x="0" y="0"/>
                </a:lnTo>
                <a:lnTo>
                  <a:pt x="383459" y="383459"/>
                </a:lnTo>
                <a:lnTo>
                  <a:pt x="0" y="766917"/>
                </a:lnTo>
                <a:lnTo>
                  <a:pt x="486697" y="766917"/>
                </a:lnTo>
                <a:lnTo>
                  <a:pt x="589936" y="766917"/>
                </a:lnTo>
                <a:lnTo>
                  <a:pt x="3288891" y="766917"/>
                </a:lnTo>
                <a:close/>
              </a:path>
            </a:pathLst>
          </a:custGeom>
          <a:solidFill>
            <a:srgbClr val="3DADA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1267" name="文本框 18"/>
          <p:cNvSpPr txBox="1">
            <a:spLocks noChangeArrowheads="1"/>
          </p:cNvSpPr>
          <p:nvPr/>
        </p:nvSpPr>
        <p:spPr bwMode="auto">
          <a:xfrm>
            <a:off x="1066800" y="515938"/>
            <a:ext cx="455613" cy="769937"/>
          </a:xfrm>
          <a:prstGeom prst="rect">
            <a:avLst/>
          </a:prstGeom>
          <a:noFill/>
          <a:ln w="9525">
            <a:noFill/>
            <a:miter lim="800000"/>
            <a:headEnd/>
            <a:tailEnd/>
          </a:ln>
        </p:spPr>
        <p:txBody>
          <a:bodyPr>
            <a:spAutoFit/>
          </a:bodyPr>
          <a:lstStyle/>
          <a:p>
            <a:r>
              <a:rPr lang="en-US" altLang="zh-CN" sz="4400">
                <a:solidFill>
                  <a:schemeClr val="bg1"/>
                </a:solidFill>
                <a:latin typeface="Calibri" pitchFamily="34" charset="0"/>
              </a:rPr>
              <a:t>7</a:t>
            </a:r>
            <a:endParaRPr lang="zh-CN" altLang="en-US" sz="4400">
              <a:solidFill>
                <a:schemeClr val="bg1"/>
              </a:solidFill>
              <a:latin typeface="Calibri" pitchFamily="34" charset="0"/>
            </a:endParaRPr>
          </a:p>
        </p:txBody>
      </p:sp>
      <p:sp>
        <p:nvSpPr>
          <p:cNvPr id="11268" name="文本框 7"/>
          <p:cNvSpPr txBox="1">
            <a:spLocks noChangeArrowheads="1"/>
          </p:cNvSpPr>
          <p:nvPr/>
        </p:nvSpPr>
        <p:spPr bwMode="auto">
          <a:xfrm>
            <a:off x="836613" y="2317750"/>
            <a:ext cx="9102725" cy="1570038"/>
          </a:xfrm>
          <a:prstGeom prst="rect">
            <a:avLst/>
          </a:prstGeom>
          <a:noFill/>
          <a:ln w="9525">
            <a:noFill/>
            <a:miter lim="800000"/>
            <a:headEnd/>
            <a:tailEnd/>
          </a:ln>
        </p:spPr>
        <p:txBody>
          <a:bodyPr>
            <a:spAutoFit/>
          </a:bodyPr>
          <a:lstStyle/>
          <a:p>
            <a:pPr>
              <a:lnSpc>
                <a:spcPct val="150000"/>
              </a:lnSpc>
            </a:pPr>
            <a:r>
              <a:rPr lang="zh-CN" altLang="en-US" sz="1600">
                <a:solidFill>
                  <a:schemeClr val="bg1"/>
                </a:solidFill>
                <a:latin typeface="微软雅黑" pitchFamily="34" charset="-122"/>
                <a:ea typeface="微软雅黑" pitchFamily="34" charset="-122"/>
              </a:rPr>
              <a:t>⑤ 领取失业保险金的</a:t>
            </a:r>
            <a:endParaRPr lang="en-US" altLang="zh-CN" sz="1600">
              <a:solidFill>
                <a:schemeClr val="bg1"/>
              </a:solidFill>
              <a:latin typeface="微软雅黑" pitchFamily="34" charset="-122"/>
              <a:ea typeface="微软雅黑" pitchFamily="34" charset="-122"/>
            </a:endParaRPr>
          </a:p>
          <a:p>
            <a:pPr>
              <a:lnSpc>
                <a:spcPct val="150000"/>
              </a:lnSpc>
            </a:pPr>
            <a:r>
              <a:rPr lang="zh-CN" altLang="en-US" sz="1600">
                <a:solidFill>
                  <a:schemeClr val="bg1"/>
                </a:solidFill>
                <a:latin typeface="微软雅黑" pitchFamily="34" charset="-122"/>
                <a:ea typeface="微软雅黑" pitchFamily="34" charset="-122"/>
              </a:rPr>
              <a:t>⑥ 被判处刑罚、户口迁出本市、非本市户口职工与所在单位解除或终止劳动关系</a:t>
            </a:r>
            <a:endParaRPr lang="en-US" altLang="zh-CN" sz="1600">
              <a:solidFill>
                <a:schemeClr val="bg1"/>
              </a:solidFill>
              <a:latin typeface="微软雅黑" pitchFamily="34" charset="-122"/>
              <a:ea typeface="微软雅黑" pitchFamily="34" charset="-122"/>
            </a:endParaRPr>
          </a:p>
          <a:p>
            <a:pPr>
              <a:lnSpc>
                <a:spcPct val="150000"/>
              </a:lnSpc>
            </a:pPr>
            <a:r>
              <a:rPr lang="zh-CN" altLang="en-US" sz="1600">
                <a:solidFill>
                  <a:schemeClr val="bg1"/>
                </a:solidFill>
                <a:latin typeface="微软雅黑" pitchFamily="34" charset="-122"/>
                <a:ea typeface="微软雅黑" pitchFamily="34" charset="-122"/>
              </a:rPr>
              <a:t>⑦ 公积金账户转入集中封存户满两年或与原单位终止劳动关系满两年的</a:t>
            </a:r>
            <a:endParaRPr lang="en-US" altLang="zh-CN" sz="1600">
              <a:solidFill>
                <a:schemeClr val="bg1"/>
              </a:solidFill>
              <a:latin typeface="微软雅黑" pitchFamily="34" charset="-122"/>
              <a:ea typeface="微软雅黑" pitchFamily="34" charset="-122"/>
            </a:endParaRPr>
          </a:p>
          <a:p>
            <a:pPr>
              <a:lnSpc>
                <a:spcPct val="150000"/>
              </a:lnSpc>
            </a:pPr>
            <a:r>
              <a:rPr lang="zh-CN" altLang="en-US" sz="1600">
                <a:solidFill>
                  <a:schemeClr val="bg1"/>
                </a:solidFill>
                <a:latin typeface="微软雅黑" pitchFamily="34" charset="-122"/>
                <a:ea typeface="微软雅黑" pitchFamily="34" charset="-122"/>
              </a:rPr>
              <a:t>⑧ 到本市行政区域外工作并在当地建立和缴存住房公积金的</a:t>
            </a:r>
          </a:p>
        </p:txBody>
      </p:sp>
      <p:sp>
        <p:nvSpPr>
          <p:cNvPr id="11269" name="文本框 8"/>
          <p:cNvSpPr txBox="1">
            <a:spLocks noChangeArrowheads="1"/>
          </p:cNvSpPr>
          <p:nvPr/>
        </p:nvSpPr>
        <p:spPr bwMode="auto">
          <a:xfrm>
            <a:off x="2835275" y="1363663"/>
            <a:ext cx="5476875" cy="708025"/>
          </a:xfrm>
          <a:prstGeom prst="rect">
            <a:avLst/>
          </a:prstGeom>
          <a:noFill/>
          <a:ln w="9525">
            <a:noFill/>
            <a:miter lim="800000"/>
            <a:headEnd/>
            <a:tailEnd/>
          </a:ln>
        </p:spPr>
        <p:txBody>
          <a:bodyPr>
            <a:spAutoFit/>
          </a:bodyPr>
          <a:lstStyle/>
          <a:p>
            <a:r>
              <a:rPr lang="zh-CN" altLang="en-US" sz="4000" b="1">
                <a:solidFill>
                  <a:schemeClr val="bg1"/>
                </a:solidFill>
                <a:latin typeface="微软雅黑" pitchFamily="34" charset="-122"/>
                <a:ea typeface="微软雅黑" pitchFamily="34" charset="-122"/>
              </a:rPr>
              <a:t>销户提取全部余额</a:t>
            </a:r>
            <a:endParaRPr lang="en-US" altLang="zh-CN" sz="4000" b="1">
              <a:solidFill>
                <a:schemeClr val="bg1"/>
              </a:solidFill>
              <a:latin typeface="微软雅黑" pitchFamily="34" charset="-122"/>
              <a:ea typeface="微软雅黑" pitchFamily="34" charset="-122"/>
            </a:endParaRPr>
          </a:p>
        </p:txBody>
      </p:sp>
      <p:cxnSp>
        <p:nvCxnSpPr>
          <p:cNvPr id="10" name="直接连接符 9"/>
          <p:cNvCxnSpPr/>
          <p:nvPr/>
        </p:nvCxnSpPr>
        <p:spPr>
          <a:xfrm>
            <a:off x="871538" y="2106613"/>
            <a:ext cx="8180387" cy="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11271" name="组合 5391"/>
          <p:cNvGrpSpPr>
            <a:grpSpLocks/>
          </p:cNvGrpSpPr>
          <p:nvPr/>
        </p:nvGrpSpPr>
        <p:grpSpPr bwMode="auto">
          <a:xfrm>
            <a:off x="871538" y="4692650"/>
            <a:ext cx="8145462" cy="1450975"/>
            <a:chOff x="1071938" y="4654542"/>
            <a:chExt cx="10025393" cy="1452096"/>
          </a:xfrm>
        </p:grpSpPr>
        <p:sp>
          <p:nvSpPr>
            <p:cNvPr id="11272" name="Freeform 190"/>
            <p:cNvSpPr>
              <a:spLocks/>
            </p:cNvSpPr>
            <p:nvPr/>
          </p:nvSpPr>
          <p:spPr bwMode="auto">
            <a:xfrm>
              <a:off x="1613620" y="4857516"/>
              <a:ext cx="683649" cy="1228797"/>
            </a:xfrm>
            <a:custGeom>
              <a:avLst/>
              <a:gdLst>
                <a:gd name="T0" fmla="*/ 702820984 w 665"/>
                <a:gd name="T1" fmla="*/ 960523036 h 1572"/>
                <a:gd name="T2" fmla="*/ 0 w 665"/>
                <a:gd name="T3" fmla="*/ 960523036 h 1572"/>
                <a:gd name="T4" fmla="*/ 0 w 665"/>
                <a:gd name="T5" fmla="*/ 150311110 h 1572"/>
                <a:gd name="T6" fmla="*/ 142678072 w 665"/>
                <a:gd name="T7" fmla="*/ 0 h 1572"/>
                <a:gd name="T8" fmla="*/ 554858834 w 665"/>
                <a:gd name="T9" fmla="*/ 0 h 1572"/>
                <a:gd name="T10" fmla="*/ 702820984 w 665"/>
                <a:gd name="T11" fmla="*/ 150311110 h 1572"/>
                <a:gd name="T12" fmla="*/ 702820984 w 665"/>
                <a:gd name="T13" fmla="*/ 960523036 h 1572"/>
                <a:gd name="T14" fmla="*/ 0 60000 65536"/>
                <a:gd name="T15" fmla="*/ 0 60000 65536"/>
                <a:gd name="T16" fmla="*/ 0 60000 65536"/>
                <a:gd name="T17" fmla="*/ 0 60000 65536"/>
                <a:gd name="T18" fmla="*/ 0 60000 65536"/>
                <a:gd name="T19" fmla="*/ 0 60000 65536"/>
                <a:gd name="T20" fmla="*/ 0 60000 65536"/>
                <a:gd name="T21" fmla="*/ 0 w 665"/>
                <a:gd name="T22" fmla="*/ 0 h 1572"/>
                <a:gd name="T23" fmla="*/ 665 w 665"/>
                <a:gd name="T24" fmla="*/ 1572 h 15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5" h="1572">
                  <a:moveTo>
                    <a:pt x="665" y="1572"/>
                  </a:moveTo>
                  <a:lnTo>
                    <a:pt x="0" y="1572"/>
                  </a:lnTo>
                  <a:lnTo>
                    <a:pt x="0" y="246"/>
                  </a:lnTo>
                  <a:lnTo>
                    <a:pt x="135" y="0"/>
                  </a:lnTo>
                  <a:lnTo>
                    <a:pt x="525" y="0"/>
                  </a:lnTo>
                  <a:lnTo>
                    <a:pt x="665" y="246"/>
                  </a:lnTo>
                  <a:lnTo>
                    <a:pt x="665" y="1572"/>
                  </a:lnTo>
                  <a:close/>
                </a:path>
              </a:pathLst>
            </a:custGeom>
            <a:solidFill>
              <a:srgbClr val="FFFFFF"/>
            </a:solidFill>
            <a:ln w="9525">
              <a:noFill/>
              <a:round/>
              <a:headEnd/>
              <a:tailEnd/>
            </a:ln>
          </p:spPr>
          <p:txBody>
            <a:bodyPr/>
            <a:lstStyle/>
            <a:p>
              <a:endParaRPr lang="zh-CN" altLang="en-US">
                <a:latin typeface="Calibri" pitchFamily="34" charset="0"/>
              </a:endParaRPr>
            </a:p>
          </p:txBody>
        </p:sp>
        <p:sp>
          <p:nvSpPr>
            <p:cNvPr id="11273" name="Freeform 207"/>
            <p:cNvSpPr>
              <a:spLocks/>
            </p:cNvSpPr>
            <p:nvPr/>
          </p:nvSpPr>
          <p:spPr bwMode="auto">
            <a:xfrm>
              <a:off x="1226555" y="4960397"/>
              <a:ext cx="536944" cy="988041"/>
            </a:xfrm>
            <a:custGeom>
              <a:avLst/>
              <a:gdLst>
                <a:gd name="T0" fmla="*/ 434200132 w 664"/>
                <a:gd name="T1" fmla="*/ 772329816 h 1264"/>
                <a:gd name="T2" fmla="*/ 0 w 664"/>
                <a:gd name="T3" fmla="*/ 772329816 h 1264"/>
                <a:gd name="T4" fmla="*/ 0 w 664"/>
                <a:gd name="T5" fmla="*/ 274959139 h 1264"/>
                <a:gd name="T6" fmla="*/ 216445868 w 664"/>
                <a:gd name="T7" fmla="*/ 0 h 1264"/>
                <a:gd name="T8" fmla="*/ 434200132 w 664"/>
                <a:gd name="T9" fmla="*/ 274959139 h 1264"/>
                <a:gd name="T10" fmla="*/ 434200132 w 664"/>
                <a:gd name="T11" fmla="*/ 772329816 h 1264"/>
                <a:gd name="T12" fmla="*/ 0 60000 65536"/>
                <a:gd name="T13" fmla="*/ 0 60000 65536"/>
                <a:gd name="T14" fmla="*/ 0 60000 65536"/>
                <a:gd name="T15" fmla="*/ 0 60000 65536"/>
                <a:gd name="T16" fmla="*/ 0 60000 65536"/>
                <a:gd name="T17" fmla="*/ 0 60000 65536"/>
                <a:gd name="T18" fmla="*/ 0 w 664"/>
                <a:gd name="T19" fmla="*/ 0 h 1264"/>
                <a:gd name="T20" fmla="*/ 664 w 664"/>
                <a:gd name="T21" fmla="*/ 1264 h 1264"/>
              </a:gdLst>
              <a:ahLst/>
              <a:cxnLst>
                <a:cxn ang="T12">
                  <a:pos x="T0" y="T1"/>
                </a:cxn>
                <a:cxn ang="T13">
                  <a:pos x="T2" y="T3"/>
                </a:cxn>
                <a:cxn ang="T14">
                  <a:pos x="T4" y="T5"/>
                </a:cxn>
                <a:cxn ang="T15">
                  <a:pos x="T6" y="T7"/>
                </a:cxn>
                <a:cxn ang="T16">
                  <a:pos x="T8" y="T9"/>
                </a:cxn>
                <a:cxn ang="T17">
                  <a:pos x="T10" y="T11"/>
                </a:cxn>
              </a:cxnLst>
              <a:rect l="T18" t="T19" r="T20" b="T21"/>
              <a:pathLst>
                <a:path w="664" h="1264">
                  <a:moveTo>
                    <a:pt x="664" y="1264"/>
                  </a:moveTo>
                  <a:lnTo>
                    <a:pt x="0" y="1264"/>
                  </a:lnTo>
                  <a:lnTo>
                    <a:pt x="0" y="450"/>
                  </a:lnTo>
                  <a:lnTo>
                    <a:pt x="331" y="0"/>
                  </a:lnTo>
                  <a:lnTo>
                    <a:pt x="664" y="450"/>
                  </a:lnTo>
                  <a:lnTo>
                    <a:pt x="664" y="1264"/>
                  </a:lnTo>
                  <a:close/>
                </a:path>
              </a:pathLst>
            </a:custGeom>
            <a:solidFill>
              <a:srgbClr val="4FDDDA"/>
            </a:solidFill>
            <a:ln w="9525">
              <a:noFill/>
              <a:round/>
              <a:headEnd/>
              <a:tailEnd/>
            </a:ln>
          </p:spPr>
          <p:txBody>
            <a:bodyPr/>
            <a:lstStyle/>
            <a:p>
              <a:endParaRPr lang="zh-CN" altLang="en-US">
                <a:latin typeface="Calibri" pitchFamily="34" charset="0"/>
              </a:endParaRPr>
            </a:p>
          </p:txBody>
        </p:sp>
        <p:sp>
          <p:nvSpPr>
            <p:cNvPr id="11274" name="Rectangle 13"/>
            <p:cNvSpPr>
              <a:spLocks noChangeArrowheads="1"/>
            </p:cNvSpPr>
            <p:nvPr/>
          </p:nvSpPr>
          <p:spPr bwMode="auto">
            <a:xfrm>
              <a:off x="10183399" y="5124069"/>
              <a:ext cx="656921" cy="84343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275" name="Freeform 16"/>
            <p:cNvSpPr>
              <a:spLocks/>
            </p:cNvSpPr>
            <p:nvPr/>
          </p:nvSpPr>
          <p:spPr bwMode="auto">
            <a:xfrm>
              <a:off x="10183399" y="4787166"/>
              <a:ext cx="656921" cy="1180333"/>
            </a:xfrm>
            <a:custGeom>
              <a:avLst/>
              <a:gdLst>
                <a:gd name="T0" fmla="*/ 399499440 w 639"/>
                <a:gd name="T1" fmla="*/ 125870407 h 1510"/>
                <a:gd name="T2" fmla="*/ 399499440 w 639"/>
                <a:gd name="T3" fmla="*/ 60490899 h 1510"/>
                <a:gd name="T4" fmla="*/ 675344600 w 639"/>
                <a:gd name="T5" fmla="*/ 60490899 h 1510"/>
                <a:gd name="T6" fmla="*/ 675344600 w 639"/>
                <a:gd name="T7" fmla="*/ 0 h 1510"/>
                <a:gd name="T8" fmla="*/ 0 w 639"/>
                <a:gd name="T9" fmla="*/ 0 h 1510"/>
                <a:gd name="T10" fmla="*/ 0 w 639"/>
                <a:gd name="T11" fmla="*/ 60490899 h 1510"/>
                <a:gd name="T12" fmla="*/ 276901991 w 639"/>
                <a:gd name="T13" fmla="*/ 60490899 h 1510"/>
                <a:gd name="T14" fmla="*/ 276901991 w 639"/>
                <a:gd name="T15" fmla="*/ 125870407 h 1510"/>
                <a:gd name="T16" fmla="*/ 0 w 639"/>
                <a:gd name="T17" fmla="*/ 125870407 h 1510"/>
                <a:gd name="T18" fmla="*/ 0 w 639"/>
                <a:gd name="T19" fmla="*/ 211412522 h 1510"/>
                <a:gd name="T20" fmla="*/ 276901991 w 639"/>
                <a:gd name="T21" fmla="*/ 211412522 h 1510"/>
                <a:gd name="T22" fmla="*/ 276901991 w 639"/>
                <a:gd name="T23" fmla="*/ 276180733 h 1510"/>
                <a:gd name="T24" fmla="*/ 0 w 639"/>
                <a:gd name="T25" fmla="*/ 276180733 h 1510"/>
                <a:gd name="T26" fmla="*/ 0 w 639"/>
                <a:gd name="T27" fmla="*/ 361723581 h 1510"/>
                <a:gd name="T28" fmla="*/ 276901991 w 639"/>
                <a:gd name="T29" fmla="*/ 361723581 h 1510"/>
                <a:gd name="T30" fmla="*/ 276901991 w 639"/>
                <a:gd name="T31" fmla="*/ 426491891 h 1510"/>
                <a:gd name="T32" fmla="*/ 0 w 639"/>
                <a:gd name="T33" fmla="*/ 426491891 h 1510"/>
                <a:gd name="T34" fmla="*/ 0 w 639"/>
                <a:gd name="T35" fmla="*/ 512034739 h 1510"/>
                <a:gd name="T36" fmla="*/ 276901991 w 639"/>
                <a:gd name="T37" fmla="*/ 512034739 h 1510"/>
                <a:gd name="T38" fmla="*/ 276901991 w 639"/>
                <a:gd name="T39" fmla="*/ 577413441 h 1510"/>
                <a:gd name="T40" fmla="*/ 0 w 639"/>
                <a:gd name="T41" fmla="*/ 577413441 h 1510"/>
                <a:gd name="T42" fmla="*/ 0 w 639"/>
                <a:gd name="T43" fmla="*/ 662345017 h 1510"/>
                <a:gd name="T44" fmla="*/ 276901991 w 639"/>
                <a:gd name="T45" fmla="*/ 662345017 h 1510"/>
                <a:gd name="T46" fmla="*/ 276901991 w 639"/>
                <a:gd name="T47" fmla="*/ 725891467 h 1510"/>
                <a:gd name="T48" fmla="*/ 0 w 639"/>
                <a:gd name="T49" fmla="*/ 725891467 h 1510"/>
                <a:gd name="T50" fmla="*/ 0 w 639"/>
                <a:gd name="T51" fmla="*/ 813267348 h 1510"/>
                <a:gd name="T52" fmla="*/ 276901991 w 639"/>
                <a:gd name="T53" fmla="*/ 813267348 h 1510"/>
                <a:gd name="T54" fmla="*/ 276901991 w 639"/>
                <a:gd name="T55" fmla="*/ 876813212 h 1510"/>
                <a:gd name="T56" fmla="*/ 0 w 639"/>
                <a:gd name="T57" fmla="*/ 876813212 h 1510"/>
                <a:gd name="T58" fmla="*/ 0 w 639"/>
                <a:gd name="T59" fmla="*/ 922639822 h 1510"/>
                <a:gd name="T60" fmla="*/ 675344600 w 639"/>
                <a:gd name="T61" fmla="*/ 922639822 h 1510"/>
                <a:gd name="T62" fmla="*/ 675344600 w 639"/>
                <a:gd name="T63" fmla="*/ 876813212 h 1510"/>
                <a:gd name="T64" fmla="*/ 399499440 w 639"/>
                <a:gd name="T65" fmla="*/ 876813212 h 1510"/>
                <a:gd name="T66" fmla="*/ 399499440 w 639"/>
                <a:gd name="T67" fmla="*/ 813267348 h 1510"/>
                <a:gd name="T68" fmla="*/ 675344600 w 639"/>
                <a:gd name="T69" fmla="*/ 813267348 h 1510"/>
                <a:gd name="T70" fmla="*/ 675344600 w 639"/>
                <a:gd name="T71" fmla="*/ 725891467 h 1510"/>
                <a:gd name="T72" fmla="*/ 399499440 w 639"/>
                <a:gd name="T73" fmla="*/ 725891467 h 1510"/>
                <a:gd name="T74" fmla="*/ 399499440 w 639"/>
                <a:gd name="T75" fmla="*/ 662345017 h 1510"/>
                <a:gd name="T76" fmla="*/ 675344600 w 639"/>
                <a:gd name="T77" fmla="*/ 662345017 h 1510"/>
                <a:gd name="T78" fmla="*/ 675344600 w 639"/>
                <a:gd name="T79" fmla="*/ 577413441 h 1510"/>
                <a:gd name="T80" fmla="*/ 399499440 w 639"/>
                <a:gd name="T81" fmla="*/ 577413441 h 1510"/>
                <a:gd name="T82" fmla="*/ 399499440 w 639"/>
                <a:gd name="T83" fmla="*/ 512034739 h 1510"/>
                <a:gd name="T84" fmla="*/ 675344600 w 639"/>
                <a:gd name="T85" fmla="*/ 512034739 h 1510"/>
                <a:gd name="T86" fmla="*/ 675344600 w 639"/>
                <a:gd name="T87" fmla="*/ 426491891 h 1510"/>
                <a:gd name="T88" fmla="*/ 399499440 w 639"/>
                <a:gd name="T89" fmla="*/ 426491891 h 1510"/>
                <a:gd name="T90" fmla="*/ 399499440 w 639"/>
                <a:gd name="T91" fmla="*/ 361723581 h 1510"/>
                <a:gd name="T92" fmla="*/ 675344600 w 639"/>
                <a:gd name="T93" fmla="*/ 361723581 h 1510"/>
                <a:gd name="T94" fmla="*/ 675344600 w 639"/>
                <a:gd name="T95" fmla="*/ 276180733 h 1510"/>
                <a:gd name="T96" fmla="*/ 399499440 w 639"/>
                <a:gd name="T97" fmla="*/ 276180733 h 1510"/>
                <a:gd name="T98" fmla="*/ 399499440 w 639"/>
                <a:gd name="T99" fmla="*/ 211412522 h 1510"/>
                <a:gd name="T100" fmla="*/ 675344600 w 639"/>
                <a:gd name="T101" fmla="*/ 211412522 h 1510"/>
                <a:gd name="T102" fmla="*/ 675344600 w 639"/>
                <a:gd name="T103" fmla="*/ 125870407 h 1510"/>
                <a:gd name="T104" fmla="*/ 399499440 w 639"/>
                <a:gd name="T105" fmla="*/ 125870407 h 151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39"/>
                <a:gd name="T160" fmla="*/ 0 h 1510"/>
                <a:gd name="T161" fmla="*/ 639 w 639"/>
                <a:gd name="T162" fmla="*/ 1510 h 151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39" h="1510">
                  <a:moveTo>
                    <a:pt x="378" y="206"/>
                  </a:moveTo>
                  <a:lnTo>
                    <a:pt x="378" y="99"/>
                  </a:lnTo>
                  <a:lnTo>
                    <a:pt x="639" y="99"/>
                  </a:lnTo>
                  <a:lnTo>
                    <a:pt x="639" y="0"/>
                  </a:lnTo>
                  <a:lnTo>
                    <a:pt x="0" y="0"/>
                  </a:lnTo>
                  <a:lnTo>
                    <a:pt x="0" y="99"/>
                  </a:lnTo>
                  <a:lnTo>
                    <a:pt x="262" y="99"/>
                  </a:lnTo>
                  <a:lnTo>
                    <a:pt x="262" y="206"/>
                  </a:lnTo>
                  <a:lnTo>
                    <a:pt x="0" y="206"/>
                  </a:lnTo>
                  <a:lnTo>
                    <a:pt x="0" y="346"/>
                  </a:lnTo>
                  <a:lnTo>
                    <a:pt x="262" y="346"/>
                  </a:lnTo>
                  <a:lnTo>
                    <a:pt x="262" y="452"/>
                  </a:lnTo>
                  <a:lnTo>
                    <a:pt x="0" y="452"/>
                  </a:lnTo>
                  <a:lnTo>
                    <a:pt x="0" y="592"/>
                  </a:lnTo>
                  <a:lnTo>
                    <a:pt x="262" y="592"/>
                  </a:lnTo>
                  <a:lnTo>
                    <a:pt x="262" y="698"/>
                  </a:lnTo>
                  <a:lnTo>
                    <a:pt x="0" y="698"/>
                  </a:lnTo>
                  <a:lnTo>
                    <a:pt x="0" y="838"/>
                  </a:lnTo>
                  <a:lnTo>
                    <a:pt x="262" y="838"/>
                  </a:lnTo>
                  <a:lnTo>
                    <a:pt x="262" y="945"/>
                  </a:lnTo>
                  <a:lnTo>
                    <a:pt x="0" y="945"/>
                  </a:lnTo>
                  <a:lnTo>
                    <a:pt x="0" y="1084"/>
                  </a:lnTo>
                  <a:lnTo>
                    <a:pt x="262" y="1084"/>
                  </a:lnTo>
                  <a:lnTo>
                    <a:pt x="262" y="1188"/>
                  </a:lnTo>
                  <a:lnTo>
                    <a:pt x="0" y="1188"/>
                  </a:lnTo>
                  <a:lnTo>
                    <a:pt x="0" y="1331"/>
                  </a:lnTo>
                  <a:lnTo>
                    <a:pt x="262" y="1331"/>
                  </a:lnTo>
                  <a:lnTo>
                    <a:pt x="262" y="1435"/>
                  </a:lnTo>
                  <a:lnTo>
                    <a:pt x="0" y="1435"/>
                  </a:lnTo>
                  <a:lnTo>
                    <a:pt x="0" y="1510"/>
                  </a:lnTo>
                  <a:lnTo>
                    <a:pt x="639" y="1510"/>
                  </a:lnTo>
                  <a:lnTo>
                    <a:pt x="639" y="1435"/>
                  </a:lnTo>
                  <a:lnTo>
                    <a:pt x="378" y="1435"/>
                  </a:lnTo>
                  <a:lnTo>
                    <a:pt x="378" y="1331"/>
                  </a:lnTo>
                  <a:lnTo>
                    <a:pt x="639" y="1331"/>
                  </a:lnTo>
                  <a:lnTo>
                    <a:pt x="639" y="1188"/>
                  </a:lnTo>
                  <a:lnTo>
                    <a:pt x="378" y="1188"/>
                  </a:lnTo>
                  <a:lnTo>
                    <a:pt x="378" y="1084"/>
                  </a:lnTo>
                  <a:lnTo>
                    <a:pt x="639" y="1084"/>
                  </a:lnTo>
                  <a:lnTo>
                    <a:pt x="639" y="945"/>
                  </a:lnTo>
                  <a:lnTo>
                    <a:pt x="378" y="945"/>
                  </a:lnTo>
                  <a:lnTo>
                    <a:pt x="378" y="838"/>
                  </a:lnTo>
                  <a:lnTo>
                    <a:pt x="639" y="838"/>
                  </a:lnTo>
                  <a:lnTo>
                    <a:pt x="639" y="698"/>
                  </a:lnTo>
                  <a:lnTo>
                    <a:pt x="378" y="698"/>
                  </a:lnTo>
                  <a:lnTo>
                    <a:pt x="378" y="592"/>
                  </a:lnTo>
                  <a:lnTo>
                    <a:pt x="639" y="592"/>
                  </a:lnTo>
                  <a:lnTo>
                    <a:pt x="639" y="452"/>
                  </a:lnTo>
                  <a:lnTo>
                    <a:pt x="378" y="452"/>
                  </a:lnTo>
                  <a:lnTo>
                    <a:pt x="378" y="346"/>
                  </a:lnTo>
                  <a:lnTo>
                    <a:pt x="639" y="346"/>
                  </a:lnTo>
                  <a:lnTo>
                    <a:pt x="639" y="206"/>
                  </a:lnTo>
                  <a:lnTo>
                    <a:pt x="378" y="206"/>
                  </a:lnTo>
                  <a:close/>
                </a:path>
              </a:pathLst>
            </a:custGeom>
            <a:solidFill>
              <a:srgbClr val="FF5B45"/>
            </a:solidFill>
            <a:ln w="9525">
              <a:noFill/>
              <a:round/>
              <a:headEnd/>
              <a:tailEnd/>
            </a:ln>
          </p:spPr>
          <p:txBody>
            <a:bodyPr/>
            <a:lstStyle/>
            <a:p>
              <a:endParaRPr lang="zh-CN" altLang="en-US">
                <a:latin typeface="Calibri" pitchFamily="34" charset="0"/>
              </a:endParaRPr>
            </a:p>
          </p:txBody>
        </p:sp>
        <p:sp>
          <p:nvSpPr>
            <p:cNvPr id="11276" name="Rectangle 17"/>
            <p:cNvSpPr>
              <a:spLocks noChangeArrowheads="1"/>
            </p:cNvSpPr>
            <p:nvPr/>
          </p:nvSpPr>
          <p:spPr bwMode="auto">
            <a:xfrm>
              <a:off x="10183399" y="4864552"/>
              <a:ext cx="269348" cy="83639"/>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277" name="Rectangle 18"/>
            <p:cNvSpPr>
              <a:spLocks noChangeArrowheads="1"/>
            </p:cNvSpPr>
            <p:nvPr/>
          </p:nvSpPr>
          <p:spPr bwMode="auto">
            <a:xfrm>
              <a:off x="10572000" y="4864552"/>
              <a:ext cx="268320" cy="83639"/>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278" name="Rectangle 19"/>
            <p:cNvSpPr>
              <a:spLocks noChangeArrowheads="1"/>
            </p:cNvSpPr>
            <p:nvPr/>
          </p:nvSpPr>
          <p:spPr bwMode="auto">
            <a:xfrm>
              <a:off x="10183399" y="5057626"/>
              <a:ext cx="269348" cy="82858"/>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279" name="Rectangle 20"/>
            <p:cNvSpPr>
              <a:spLocks noChangeArrowheads="1"/>
            </p:cNvSpPr>
            <p:nvPr/>
          </p:nvSpPr>
          <p:spPr bwMode="auto">
            <a:xfrm>
              <a:off x="10572000" y="5057626"/>
              <a:ext cx="268320" cy="82858"/>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280" name="Rectangle 21"/>
            <p:cNvSpPr>
              <a:spLocks noChangeArrowheads="1"/>
            </p:cNvSpPr>
            <p:nvPr/>
          </p:nvSpPr>
          <p:spPr bwMode="auto">
            <a:xfrm>
              <a:off x="10183399" y="5249919"/>
              <a:ext cx="269348" cy="82858"/>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281" name="Rectangle 22"/>
            <p:cNvSpPr>
              <a:spLocks noChangeArrowheads="1"/>
            </p:cNvSpPr>
            <p:nvPr/>
          </p:nvSpPr>
          <p:spPr bwMode="auto">
            <a:xfrm>
              <a:off x="10572000" y="5249919"/>
              <a:ext cx="268320" cy="82858"/>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282" name="Rectangle 23"/>
            <p:cNvSpPr>
              <a:spLocks noChangeArrowheads="1"/>
            </p:cNvSpPr>
            <p:nvPr/>
          </p:nvSpPr>
          <p:spPr bwMode="auto">
            <a:xfrm>
              <a:off x="10183399" y="5442212"/>
              <a:ext cx="269348" cy="83639"/>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283" name="Rectangle 24"/>
            <p:cNvSpPr>
              <a:spLocks noChangeArrowheads="1"/>
            </p:cNvSpPr>
            <p:nvPr/>
          </p:nvSpPr>
          <p:spPr bwMode="auto">
            <a:xfrm>
              <a:off x="10572000" y="5442212"/>
              <a:ext cx="268320" cy="83639"/>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284" name="Rectangle 25"/>
            <p:cNvSpPr>
              <a:spLocks noChangeArrowheads="1"/>
            </p:cNvSpPr>
            <p:nvPr/>
          </p:nvSpPr>
          <p:spPr bwMode="auto">
            <a:xfrm>
              <a:off x="10183399" y="5634505"/>
              <a:ext cx="269348" cy="81295"/>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285" name="Rectangle 26"/>
            <p:cNvSpPr>
              <a:spLocks noChangeArrowheads="1"/>
            </p:cNvSpPr>
            <p:nvPr/>
          </p:nvSpPr>
          <p:spPr bwMode="auto">
            <a:xfrm>
              <a:off x="10572000" y="5634505"/>
              <a:ext cx="268320" cy="81295"/>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286" name="Rectangle 27"/>
            <p:cNvSpPr>
              <a:spLocks noChangeArrowheads="1"/>
            </p:cNvSpPr>
            <p:nvPr/>
          </p:nvSpPr>
          <p:spPr bwMode="auto">
            <a:xfrm>
              <a:off x="10183399" y="5815854"/>
              <a:ext cx="284768" cy="10787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287" name="Rectangle 28"/>
            <p:cNvSpPr>
              <a:spLocks noChangeArrowheads="1"/>
            </p:cNvSpPr>
            <p:nvPr/>
          </p:nvSpPr>
          <p:spPr bwMode="auto">
            <a:xfrm>
              <a:off x="10545271" y="5803347"/>
              <a:ext cx="295049" cy="131322"/>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288" name="Rectangle 35"/>
            <p:cNvSpPr>
              <a:spLocks noChangeArrowheads="1"/>
            </p:cNvSpPr>
            <p:nvPr/>
          </p:nvSpPr>
          <p:spPr bwMode="auto">
            <a:xfrm>
              <a:off x="9461712" y="5297601"/>
              <a:ext cx="490377" cy="63316"/>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289" name="Rectangle 36"/>
            <p:cNvSpPr>
              <a:spLocks noChangeArrowheads="1"/>
            </p:cNvSpPr>
            <p:nvPr/>
          </p:nvSpPr>
          <p:spPr bwMode="auto">
            <a:xfrm>
              <a:off x="9461712" y="5507091"/>
              <a:ext cx="490377" cy="60971"/>
            </a:xfrm>
            <a:prstGeom prst="rect">
              <a:avLst/>
            </a:prstGeom>
            <a:solidFill>
              <a:srgbClr val="FFFFFF"/>
            </a:solidFill>
            <a:ln w="9525">
              <a:noFill/>
              <a:miter lim="800000"/>
              <a:headEnd/>
              <a:tailEnd/>
            </a:ln>
          </p:spPr>
          <p:txBody>
            <a:bodyPr/>
            <a:lstStyle/>
            <a:p>
              <a:endParaRPr lang="zh-CN" altLang="en-US">
                <a:latin typeface="Calibri" pitchFamily="34" charset="0"/>
              </a:endParaRPr>
            </a:p>
          </p:txBody>
        </p:sp>
        <p:sp>
          <p:nvSpPr>
            <p:cNvPr id="11290" name="Rectangle 37"/>
            <p:cNvSpPr>
              <a:spLocks noChangeArrowheads="1"/>
            </p:cNvSpPr>
            <p:nvPr/>
          </p:nvSpPr>
          <p:spPr bwMode="auto">
            <a:xfrm>
              <a:off x="9461712" y="5714236"/>
              <a:ext cx="490377" cy="63316"/>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291" name="Rectangle 44"/>
            <p:cNvSpPr>
              <a:spLocks noChangeArrowheads="1"/>
            </p:cNvSpPr>
            <p:nvPr/>
          </p:nvSpPr>
          <p:spPr bwMode="auto">
            <a:xfrm>
              <a:off x="9461712" y="5297601"/>
              <a:ext cx="490377" cy="63316"/>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292" name="Rectangle 45"/>
            <p:cNvSpPr>
              <a:spLocks noChangeArrowheads="1"/>
            </p:cNvSpPr>
            <p:nvPr/>
          </p:nvSpPr>
          <p:spPr bwMode="auto">
            <a:xfrm>
              <a:off x="9461712" y="5507091"/>
              <a:ext cx="490377" cy="60971"/>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293" name="Rectangle 46"/>
            <p:cNvSpPr>
              <a:spLocks noChangeArrowheads="1"/>
            </p:cNvSpPr>
            <p:nvPr/>
          </p:nvSpPr>
          <p:spPr bwMode="auto">
            <a:xfrm>
              <a:off x="9461712" y="5714236"/>
              <a:ext cx="490377" cy="63316"/>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294" name="Oval 53"/>
            <p:cNvSpPr>
              <a:spLocks noChangeArrowheads="1"/>
            </p:cNvSpPr>
            <p:nvPr/>
          </p:nvSpPr>
          <p:spPr bwMode="auto">
            <a:xfrm>
              <a:off x="8921989" y="5170188"/>
              <a:ext cx="164487" cy="125850"/>
            </a:xfrm>
            <a:prstGeom prst="ellipse">
              <a:avLst/>
            </a:prstGeom>
            <a:solidFill>
              <a:srgbClr val="EF3522"/>
            </a:solidFill>
            <a:ln w="9525">
              <a:noFill/>
              <a:round/>
              <a:headEnd/>
              <a:tailEnd/>
            </a:ln>
          </p:spPr>
          <p:txBody>
            <a:bodyPr/>
            <a:lstStyle/>
            <a:p>
              <a:endParaRPr lang="zh-CN" altLang="en-US">
                <a:latin typeface="Calibri" pitchFamily="34" charset="0"/>
              </a:endParaRPr>
            </a:p>
          </p:txBody>
        </p:sp>
        <p:sp>
          <p:nvSpPr>
            <p:cNvPr id="11295" name="Oval 55"/>
            <p:cNvSpPr>
              <a:spLocks noChangeArrowheads="1"/>
            </p:cNvSpPr>
            <p:nvPr/>
          </p:nvSpPr>
          <p:spPr bwMode="auto">
            <a:xfrm>
              <a:off x="8921989" y="5346065"/>
              <a:ext cx="164487" cy="125850"/>
            </a:xfrm>
            <a:prstGeom prst="ellipse">
              <a:avLst/>
            </a:prstGeom>
            <a:solidFill>
              <a:srgbClr val="EF3522"/>
            </a:solidFill>
            <a:ln w="9525">
              <a:noFill/>
              <a:round/>
              <a:headEnd/>
              <a:tailEnd/>
            </a:ln>
          </p:spPr>
          <p:txBody>
            <a:bodyPr/>
            <a:lstStyle/>
            <a:p>
              <a:endParaRPr lang="zh-CN" altLang="en-US">
                <a:latin typeface="Calibri" pitchFamily="34" charset="0"/>
              </a:endParaRPr>
            </a:p>
          </p:txBody>
        </p:sp>
        <p:sp>
          <p:nvSpPr>
            <p:cNvPr id="11296" name="Oval 56"/>
            <p:cNvSpPr>
              <a:spLocks noChangeArrowheads="1"/>
            </p:cNvSpPr>
            <p:nvPr/>
          </p:nvSpPr>
          <p:spPr bwMode="auto">
            <a:xfrm>
              <a:off x="9147131" y="5346065"/>
              <a:ext cx="165515" cy="125850"/>
            </a:xfrm>
            <a:prstGeom prst="ellipse">
              <a:avLst/>
            </a:prstGeom>
            <a:solidFill>
              <a:srgbClr val="EF3522"/>
            </a:solidFill>
            <a:ln w="9525">
              <a:noFill/>
              <a:round/>
              <a:headEnd/>
              <a:tailEnd/>
            </a:ln>
          </p:spPr>
          <p:txBody>
            <a:bodyPr/>
            <a:lstStyle/>
            <a:p>
              <a:endParaRPr lang="zh-CN" altLang="en-US">
                <a:latin typeface="Calibri" pitchFamily="34" charset="0"/>
              </a:endParaRPr>
            </a:p>
          </p:txBody>
        </p:sp>
        <p:sp>
          <p:nvSpPr>
            <p:cNvPr id="11297" name="Oval 57"/>
            <p:cNvSpPr>
              <a:spLocks noChangeArrowheads="1"/>
            </p:cNvSpPr>
            <p:nvPr/>
          </p:nvSpPr>
          <p:spPr bwMode="auto">
            <a:xfrm>
              <a:off x="8921989" y="5521943"/>
              <a:ext cx="164487" cy="123505"/>
            </a:xfrm>
            <a:prstGeom prst="ellipse">
              <a:avLst/>
            </a:prstGeom>
            <a:solidFill>
              <a:srgbClr val="EF3522"/>
            </a:solidFill>
            <a:ln w="9525">
              <a:noFill/>
              <a:round/>
              <a:headEnd/>
              <a:tailEnd/>
            </a:ln>
          </p:spPr>
          <p:txBody>
            <a:bodyPr/>
            <a:lstStyle/>
            <a:p>
              <a:endParaRPr lang="zh-CN" altLang="en-US">
                <a:latin typeface="Calibri" pitchFamily="34" charset="0"/>
              </a:endParaRPr>
            </a:p>
          </p:txBody>
        </p:sp>
        <p:sp>
          <p:nvSpPr>
            <p:cNvPr id="11298" name="Oval 58"/>
            <p:cNvSpPr>
              <a:spLocks noChangeArrowheads="1"/>
            </p:cNvSpPr>
            <p:nvPr/>
          </p:nvSpPr>
          <p:spPr bwMode="auto">
            <a:xfrm>
              <a:off x="9147131" y="5521943"/>
              <a:ext cx="165515" cy="123505"/>
            </a:xfrm>
            <a:prstGeom prst="ellipse">
              <a:avLst/>
            </a:prstGeom>
            <a:solidFill>
              <a:srgbClr val="EF3522"/>
            </a:solidFill>
            <a:ln w="9525">
              <a:noFill/>
              <a:round/>
              <a:headEnd/>
              <a:tailEnd/>
            </a:ln>
          </p:spPr>
          <p:txBody>
            <a:bodyPr/>
            <a:lstStyle/>
            <a:p>
              <a:endParaRPr lang="zh-CN" altLang="en-US">
                <a:latin typeface="Calibri" pitchFamily="34" charset="0"/>
              </a:endParaRPr>
            </a:p>
          </p:txBody>
        </p:sp>
        <p:sp>
          <p:nvSpPr>
            <p:cNvPr id="11299" name="Oval 59"/>
            <p:cNvSpPr>
              <a:spLocks noChangeArrowheads="1"/>
            </p:cNvSpPr>
            <p:nvPr/>
          </p:nvSpPr>
          <p:spPr bwMode="auto">
            <a:xfrm>
              <a:off x="8921989" y="5695475"/>
              <a:ext cx="164487" cy="125850"/>
            </a:xfrm>
            <a:prstGeom prst="ellipse">
              <a:avLst/>
            </a:prstGeom>
            <a:solidFill>
              <a:srgbClr val="EF3522"/>
            </a:solidFill>
            <a:ln w="9525">
              <a:noFill/>
              <a:round/>
              <a:headEnd/>
              <a:tailEnd/>
            </a:ln>
          </p:spPr>
          <p:txBody>
            <a:bodyPr/>
            <a:lstStyle/>
            <a:p>
              <a:endParaRPr lang="zh-CN" altLang="en-US">
                <a:latin typeface="Calibri" pitchFamily="34" charset="0"/>
              </a:endParaRPr>
            </a:p>
          </p:txBody>
        </p:sp>
        <p:sp>
          <p:nvSpPr>
            <p:cNvPr id="11300" name="Oval 60"/>
            <p:cNvSpPr>
              <a:spLocks noChangeArrowheads="1"/>
            </p:cNvSpPr>
            <p:nvPr/>
          </p:nvSpPr>
          <p:spPr bwMode="auto">
            <a:xfrm>
              <a:off x="9147131" y="5695475"/>
              <a:ext cx="165515" cy="125850"/>
            </a:xfrm>
            <a:prstGeom prst="ellipse">
              <a:avLst/>
            </a:prstGeom>
            <a:solidFill>
              <a:srgbClr val="EF3522"/>
            </a:solidFill>
            <a:ln w="9525">
              <a:noFill/>
              <a:round/>
              <a:headEnd/>
              <a:tailEnd/>
            </a:ln>
          </p:spPr>
          <p:txBody>
            <a:bodyPr/>
            <a:lstStyle/>
            <a:p>
              <a:endParaRPr lang="zh-CN" altLang="en-US">
                <a:latin typeface="Calibri" pitchFamily="34" charset="0"/>
              </a:endParaRPr>
            </a:p>
          </p:txBody>
        </p:sp>
        <p:sp>
          <p:nvSpPr>
            <p:cNvPr id="11301" name="Oval 65"/>
            <p:cNvSpPr>
              <a:spLocks noChangeArrowheads="1"/>
            </p:cNvSpPr>
            <p:nvPr/>
          </p:nvSpPr>
          <p:spPr bwMode="auto">
            <a:xfrm>
              <a:off x="8145815" y="4975550"/>
              <a:ext cx="165515"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302" name="Oval 67"/>
            <p:cNvSpPr>
              <a:spLocks noChangeArrowheads="1"/>
            </p:cNvSpPr>
            <p:nvPr/>
          </p:nvSpPr>
          <p:spPr bwMode="auto">
            <a:xfrm>
              <a:off x="8145815" y="5151428"/>
              <a:ext cx="165515" cy="124287"/>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303" name="Oval 68"/>
            <p:cNvSpPr>
              <a:spLocks noChangeArrowheads="1"/>
            </p:cNvSpPr>
            <p:nvPr/>
          </p:nvSpPr>
          <p:spPr bwMode="auto">
            <a:xfrm>
              <a:off x="7919646" y="5325742"/>
              <a:ext cx="165515"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304" name="Oval 69"/>
            <p:cNvSpPr>
              <a:spLocks noChangeArrowheads="1"/>
            </p:cNvSpPr>
            <p:nvPr/>
          </p:nvSpPr>
          <p:spPr bwMode="auto">
            <a:xfrm>
              <a:off x="8145815" y="5325742"/>
              <a:ext cx="165515"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305" name="Oval 70"/>
            <p:cNvSpPr>
              <a:spLocks noChangeArrowheads="1"/>
            </p:cNvSpPr>
            <p:nvPr/>
          </p:nvSpPr>
          <p:spPr bwMode="auto">
            <a:xfrm>
              <a:off x="7919646" y="5501619"/>
              <a:ext cx="165515"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306" name="Oval 71"/>
            <p:cNvSpPr>
              <a:spLocks noChangeArrowheads="1"/>
            </p:cNvSpPr>
            <p:nvPr/>
          </p:nvSpPr>
          <p:spPr bwMode="auto">
            <a:xfrm>
              <a:off x="8145815" y="5501619"/>
              <a:ext cx="165515"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307" name="Oval 72"/>
            <p:cNvSpPr>
              <a:spLocks noChangeArrowheads="1"/>
            </p:cNvSpPr>
            <p:nvPr/>
          </p:nvSpPr>
          <p:spPr bwMode="auto">
            <a:xfrm>
              <a:off x="7919646" y="5677497"/>
              <a:ext cx="165515"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308" name="Oval 73"/>
            <p:cNvSpPr>
              <a:spLocks noChangeArrowheads="1"/>
            </p:cNvSpPr>
            <p:nvPr/>
          </p:nvSpPr>
          <p:spPr bwMode="auto">
            <a:xfrm>
              <a:off x="8145815" y="5677497"/>
              <a:ext cx="165515"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309" name="Rectangle 85"/>
            <p:cNvSpPr>
              <a:spLocks noChangeArrowheads="1"/>
            </p:cNvSpPr>
            <p:nvPr/>
          </p:nvSpPr>
          <p:spPr bwMode="auto">
            <a:xfrm>
              <a:off x="8391518" y="5145956"/>
              <a:ext cx="62711" cy="113343"/>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10" name="Rectangle 88"/>
            <p:cNvSpPr>
              <a:spLocks noChangeArrowheads="1"/>
            </p:cNvSpPr>
            <p:nvPr/>
          </p:nvSpPr>
          <p:spPr bwMode="auto">
            <a:xfrm>
              <a:off x="8680399" y="5145956"/>
              <a:ext cx="63739" cy="113343"/>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11" name="Rectangle 89"/>
            <p:cNvSpPr>
              <a:spLocks noChangeArrowheads="1"/>
            </p:cNvSpPr>
            <p:nvPr/>
          </p:nvSpPr>
          <p:spPr bwMode="auto">
            <a:xfrm>
              <a:off x="8778063" y="5145956"/>
              <a:ext cx="60655" cy="113343"/>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12" name="Rectangle 90"/>
            <p:cNvSpPr>
              <a:spLocks noChangeArrowheads="1"/>
            </p:cNvSpPr>
            <p:nvPr/>
          </p:nvSpPr>
          <p:spPr bwMode="auto">
            <a:xfrm>
              <a:off x="8391518" y="5290566"/>
              <a:ext cx="62711" cy="112562"/>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13" name="Rectangle 91"/>
            <p:cNvSpPr>
              <a:spLocks noChangeArrowheads="1"/>
            </p:cNvSpPr>
            <p:nvPr/>
          </p:nvSpPr>
          <p:spPr bwMode="auto">
            <a:xfrm>
              <a:off x="8489182" y="5290566"/>
              <a:ext cx="60655" cy="112562"/>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14" name="Rectangle 92"/>
            <p:cNvSpPr>
              <a:spLocks noChangeArrowheads="1"/>
            </p:cNvSpPr>
            <p:nvPr/>
          </p:nvSpPr>
          <p:spPr bwMode="auto">
            <a:xfrm>
              <a:off x="8583763" y="5290566"/>
              <a:ext cx="62711" cy="112562"/>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15" name="Rectangle 93"/>
            <p:cNvSpPr>
              <a:spLocks noChangeArrowheads="1"/>
            </p:cNvSpPr>
            <p:nvPr/>
          </p:nvSpPr>
          <p:spPr bwMode="auto">
            <a:xfrm>
              <a:off x="8680399" y="5290566"/>
              <a:ext cx="63739" cy="112562"/>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16" name="Rectangle 94"/>
            <p:cNvSpPr>
              <a:spLocks noChangeArrowheads="1"/>
            </p:cNvSpPr>
            <p:nvPr/>
          </p:nvSpPr>
          <p:spPr bwMode="auto">
            <a:xfrm>
              <a:off x="8778063" y="5290566"/>
              <a:ext cx="60655" cy="112562"/>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17" name="Rectangle 95"/>
            <p:cNvSpPr>
              <a:spLocks noChangeArrowheads="1"/>
            </p:cNvSpPr>
            <p:nvPr/>
          </p:nvSpPr>
          <p:spPr bwMode="auto">
            <a:xfrm>
              <a:off x="8391518" y="5435177"/>
              <a:ext cx="62711" cy="112562"/>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18" name="Rectangle 96"/>
            <p:cNvSpPr>
              <a:spLocks noChangeArrowheads="1"/>
            </p:cNvSpPr>
            <p:nvPr/>
          </p:nvSpPr>
          <p:spPr bwMode="auto">
            <a:xfrm>
              <a:off x="8489182" y="5435177"/>
              <a:ext cx="60655" cy="112562"/>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19" name="Rectangle 97"/>
            <p:cNvSpPr>
              <a:spLocks noChangeArrowheads="1"/>
            </p:cNvSpPr>
            <p:nvPr/>
          </p:nvSpPr>
          <p:spPr bwMode="auto">
            <a:xfrm>
              <a:off x="8583763" y="5435177"/>
              <a:ext cx="62711" cy="112562"/>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20" name="Rectangle 98"/>
            <p:cNvSpPr>
              <a:spLocks noChangeArrowheads="1"/>
            </p:cNvSpPr>
            <p:nvPr/>
          </p:nvSpPr>
          <p:spPr bwMode="auto">
            <a:xfrm>
              <a:off x="8680399" y="5435177"/>
              <a:ext cx="63739" cy="112562"/>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21" name="Rectangle 99"/>
            <p:cNvSpPr>
              <a:spLocks noChangeArrowheads="1"/>
            </p:cNvSpPr>
            <p:nvPr/>
          </p:nvSpPr>
          <p:spPr bwMode="auto">
            <a:xfrm>
              <a:off x="8778063" y="5435177"/>
              <a:ext cx="60655" cy="112562"/>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22" name="Rectangle 100"/>
            <p:cNvSpPr>
              <a:spLocks noChangeArrowheads="1"/>
            </p:cNvSpPr>
            <p:nvPr/>
          </p:nvSpPr>
          <p:spPr bwMode="auto">
            <a:xfrm>
              <a:off x="8391518" y="5579005"/>
              <a:ext cx="62711" cy="113343"/>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23" name="Rectangle 101"/>
            <p:cNvSpPr>
              <a:spLocks noChangeArrowheads="1"/>
            </p:cNvSpPr>
            <p:nvPr/>
          </p:nvSpPr>
          <p:spPr bwMode="auto">
            <a:xfrm>
              <a:off x="8489182" y="5579005"/>
              <a:ext cx="60655" cy="113343"/>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24" name="Rectangle 102"/>
            <p:cNvSpPr>
              <a:spLocks noChangeArrowheads="1"/>
            </p:cNvSpPr>
            <p:nvPr/>
          </p:nvSpPr>
          <p:spPr bwMode="auto">
            <a:xfrm>
              <a:off x="8583763" y="5579005"/>
              <a:ext cx="62711" cy="113343"/>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25" name="Rectangle 103"/>
            <p:cNvSpPr>
              <a:spLocks noChangeArrowheads="1"/>
            </p:cNvSpPr>
            <p:nvPr/>
          </p:nvSpPr>
          <p:spPr bwMode="auto">
            <a:xfrm>
              <a:off x="8680399" y="5579005"/>
              <a:ext cx="63739" cy="113343"/>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26" name="Rectangle 104"/>
            <p:cNvSpPr>
              <a:spLocks noChangeArrowheads="1"/>
            </p:cNvSpPr>
            <p:nvPr/>
          </p:nvSpPr>
          <p:spPr bwMode="auto">
            <a:xfrm>
              <a:off x="8778063" y="5579005"/>
              <a:ext cx="60655" cy="113343"/>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27" name="Rectangle 105"/>
            <p:cNvSpPr>
              <a:spLocks noChangeArrowheads="1"/>
            </p:cNvSpPr>
            <p:nvPr/>
          </p:nvSpPr>
          <p:spPr bwMode="auto">
            <a:xfrm>
              <a:off x="8391518" y="5723616"/>
              <a:ext cx="62711" cy="112562"/>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28" name="Rectangle 106"/>
            <p:cNvSpPr>
              <a:spLocks noChangeArrowheads="1"/>
            </p:cNvSpPr>
            <p:nvPr/>
          </p:nvSpPr>
          <p:spPr bwMode="auto">
            <a:xfrm>
              <a:off x="8489182" y="5723616"/>
              <a:ext cx="60655" cy="112562"/>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29" name="Rectangle 107"/>
            <p:cNvSpPr>
              <a:spLocks noChangeArrowheads="1"/>
            </p:cNvSpPr>
            <p:nvPr/>
          </p:nvSpPr>
          <p:spPr bwMode="auto">
            <a:xfrm>
              <a:off x="8583763" y="5723616"/>
              <a:ext cx="62711" cy="112562"/>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30" name="Rectangle 108"/>
            <p:cNvSpPr>
              <a:spLocks noChangeArrowheads="1"/>
            </p:cNvSpPr>
            <p:nvPr/>
          </p:nvSpPr>
          <p:spPr bwMode="auto">
            <a:xfrm>
              <a:off x="8680399" y="5723616"/>
              <a:ext cx="63739" cy="112562"/>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31" name="Rectangle 109"/>
            <p:cNvSpPr>
              <a:spLocks noChangeArrowheads="1"/>
            </p:cNvSpPr>
            <p:nvPr/>
          </p:nvSpPr>
          <p:spPr bwMode="auto">
            <a:xfrm>
              <a:off x="8778063" y="5723616"/>
              <a:ext cx="60655" cy="112562"/>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32" name="Rectangle 126"/>
            <p:cNvSpPr>
              <a:spLocks noChangeArrowheads="1"/>
            </p:cNvSpPr>
            <p:nvPr/>
          </p:nvSpPr>
          <p:spPr bwMode="auto">
            <a:xfrm>
              <a:off x="6455710" y="5059190"/>
              <a:ext cx="544863" cy="25796"/>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33" name="Rectangle 127"/>
            <p:cNvSpPr>
              <a:spLocks noChangeArrowheads="1"/>
            </p:cNvSpPr>
            <p:nvPr/>
          </p:nvSpPr>
          <p:spPr bwMode="auto">
            <a:xfrm>
              <a:off x="6455710" y="5149864"/>
              <a:ext cx="544863" cy="25796"/>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34" name="Rectangle 128"/>
            <p:cNvSpPr>
              <a:spLocks noChangeArrowheads="1"/>
            </p:cNvSpPr>
            <p:nvPr/>
          </p:nvSpPr>
          <p:spPr bwMode="auto">
            <a:xfrm>
              <a:off x="6455710" y="5242102"/>
              <a:ext cx="544863" cy="25796"/>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35" name="Rectangle 129"/>
            <p:cNvSpPr>
              <a:spLocks noChangeArrowheads="1"/>
            </p:cNvSpPr>
            <p:nvPr/>
          </p:nvSpPr>
          <p:spPr bwMode="auto">
            <a:xfrm>
              <a:off x="6455710" y="5332777"/>
              <a:ext cx="544863" cy="25796"/>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36" name="Rectangle 130"/>
            <p:cNvSpPr>
              <a:spLocks noChangeArrowheads="1"/>
            </p:cNvSpPr>
            <p:nvPr/>
          </p:nvSpPr>
          <p:spPr bwMode="auto">
            <a:xfrm>
              <a:off x="6455710" y="5423452"/>
              <a:ext cx="544863" cy="25796"/>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37" name="Rectangle 131"/>
            <p:cNvSpPr>
              <a:spLocks noChangeArrowheads="1"/>
            </p:cNvSpPr>
            <p:nvPr/>
          </p:nvSpPr>
          <p:spPr bwMode="auto">
            <a:xfrm>
              <a:off x="6455710" y="5514126"/>
              <a:ext cx="544863" cy="26577"/>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38" name="Rectangle 132"/>
            <p:cNvSpPr>
              <a:spLocks noChangeArrowheads="1"/>
            </p:cNvSpPr>
            <p:nvPr/>
          </p:nvSpPr>
          <p:spPr bwMode="auto">
            <a:xfrm>
              <a:off x="6455710" y="5607146"/>
              <a:ext cx="544863" cy="25796"/>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39" name="Rectangle 133"/>
            <p:cNvSpPr>
              <a:spLocks noChangeArrowheads="1"/>
            </p:cNvSpPr>
            <p:nvPr/>
          </p:nvSpPr>
          <p:spPr bwMode="auto">
            <a:xfrm>
              <a:off x="6455710" y="5697820"/>
              <a:ext cx="544863" cy="25796"/>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40" name="Rectangle 134"/>
            <p:cNvSpPr>
              <a:spLocks noChangeArrowheads="1"/>
            </p:cNvSpPr>
            <p:nvPr/>
          </p:nvSpPr>
          <p:spPr bwMode="auto">
            <a:xfrm>
              <a:off x="6455710" y="5788495"/>
              <a:ext cx="544863" cy="25796"/>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41" name="Rectangle 157"/>
            <p:cNvSpPr>
              <a:spLocks noChangeArrowheads="1"/>
            </p:cNvSpPr>
            <p:nvPr/>
          </p:nvSpPr>
          <p:spPr bwMode="auto">
            <a:xfrm>
              <a:off x="7440577" y="5160808"/>
              <a:ext cx="67851" cy="121942"/>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342" name="Rectangle 158"/>
            <p:cNvSpPr>
              <a:spLocks noChangeArrowheads="1"/>
            </p:cNvSpPr>
            <p:nvPr/>
          </p:nvSpPr>
          <p:spPr bwMode="auto">
            <a:xfrm>
              <a:off x="7567026" y="5160808"/>
              <a:ext cx="67851" cy="121942"/>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343" name="Rectangle 159"/>
            <p:cNvSpPr>
              <a:spLocks noChangeArrowheads="1"/>
            </p:cNvSpPr>
            <p:nvPr/>
          </p:nvSpPr>
          <p:spPr bwMode="auto">
            <a:xfrm>
              <a:off x="7185622" y="5329650"/>
              <a:ext cx="67851" cy="119597"/>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344" name="Rectangle 160"/>
            <p:cNvSpPr>
              <a:spLocks noChangeArrowheads="1"/>
            </p:cNvSpPr>
            <p:nvPr/>
          </p:nvSpPr>
          <p:spPr bwMode="auto">
            <a:xfrm>
              <a:off x="7314127" y="5329650"/>
              <a:ext cx="67851" cy="119597"/>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345" name="Rectangle 161"/>
            <p:cNvSpPr>
              <a:spLocks noChangeArrowheads="1"/>
            </p:cNvSpPr>
            <p:nvPr/>
          </p:nvSpPr>
          <p:spPr bwMode="auto">
            <a:xfrm>
              <a:off x="7440577" y="5329650"/>
              <a:ext cx="67851" cy="119597"/>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346" name="Rectangle 162"/>
            <p:cNvSpPr>
              <a:spLocks noChangeArrowheads="1"/>
            </p:cNvSpPr>
            <p:nvPr/>
          </p:nvSpPr>
          <p:spPr bwMode="auto">
            <a:xfrm>
              <a:off x="7567026" y="5329650"/>
              <a:ext cx="67851" cy="119597"/>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347" name="Rectangle 163"/>
            <p:cNvSpPr>
              <a:spLocks noChangeArrowheads="1"/>
            </p:cNvSpPr>
            <p:nvPr/>
          </p:nvSpPr>
          <p:spPr bwMode="auto">
            <a:xfrm>
              <a:off x="7185622" y="5496148"/>
              <a:ext cx="67851" cy="121942"/>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348" name="Rectangle 164"/>
            <p:cNvSpPr>
              <a:spLocks noChangeArrowheads="1"/>
            </p:cNvSpPr>
            <p:nvPr/>
          </p:nvSpPr>
          <p:spPr bwMode="auto">
            <a:xfrm>
              <a:off x="7314127" y="5496148"/>
              <a:ext cx="67851" cy="121942"/>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349" name="Rectangle 165"/>
            <p:cNvSpPr>
              <a:spLocks noChangeArrowheads="1"/>
            </p:cNvSpPr>
            <p:nvPr/>
          </p:nvSpPr>
          <p:spPr bwMode="auto">
            <a:xfrm>
              <a:off x="7440577" y="5496148"/>
              <a:ext cx="67851" cy="121942"/>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350" name="Rectangle 166"/>
            <p:cNvSpPr>
              <a:spLocks noChangeArrowheads="1"/>
            </p:cNvSpPr>
            <p:nvPr/>
          </p:nvSpPr>
          <p:spPr bwMode="auto">
            <a:xfrm>
              <a:off x="7567026" y="5496148"/>
              <a:ext cx="67851" cy="121942"/>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351" name="Rectangle 167"/>
            <p:cNvSpPr>
              <a:spLocks noChangeArrowheads="1"/>
            </p:cNvSpPr>
            <p:nvPr/>
          </p:nvSpPr>
          <p:spPr bwMode="auto">
            <a:xfrm>
              <a:off x="7185622" y="5664208"/>
              <a:ext cx="67851" cy="120378"/>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352" name="Rectangle 168"/>
            <p:cNvSpPr>
              <a:spLocks noChangeArrowheads="1"/>
            </p:cNvSpPr>
            <p:nvPr/>
          </p:nvSpPr>
          <p:spPr bwMode="auto">
            <a:xfrm>
              <a:off x="7314127" y="5664208"/>
              <a:ext cx="67851" cy="120378"/>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353" name="Rectangle 169"/>
            <p:cNvSpPr>
              <a:spLocks noChangeArrowheads="1"/>
            </p:cNvSpPr>
            <p:nvPr/>
          </p:nvSpPr>
          <p:spPr bwMode="auto">
            <a:xfrm>
              <a:off x="7440577" y="5664208"/>
              <a:ext cx="67851" cy="120378"/>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354" name="Rectangle 170"/>
            <p:cNvSpPr>
              <a:spLocks noChangeArrowheads="1"/>
            </p:cNvSpPr>
            <p:nvPr/>
          </p:nvSpPr>
          <p:spPr bwMode="auto">
            <a:xfrm>
              <a:off x="7567026" y="5664208"/>
              <a:ext cx="67851" cy="120378"/>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355" name="Rectangle 171"/>
            <p:cNvSpPr>
              <a:spLocks noChangeArrowheads="1"/>
            </p:cNvSpPr>
            <p:nvPr/>
          </p:nvSpPr>
          <p:spPr bwMode="auto">
            <a:xfrm>
              <a:off x="5247758" y="4654542"/>
              <a:ext cx="739164" cy="1415357"/>
            </a:xfrm>
            <a:prstGeom prst="rect">
              <a:avLst/>
            </a:prstGeom>
            <a:solidFill>
              <a:srgbClr val="4FDDDA"/>
            </a:solidFill>
            <a:ln w="9525">
              <a:noFill/>
              <a:miter lim="800000"/>
              <a:headEnd/>
              <a:tailEnd/>
            </a:ln>
          </p:spPr>
          <p:txBody>
            <a:bodyPr/>
            <a:lstStyle/>
            <a:p>
              <a:endParaRPr lang="zh-CN" altLang="en-US">
                <a:latin typeface="Calibri" pitchFamily="34" charset="0"/>
              </a:endParaRPr>
            </a:p>
          </p:txBody>
        </p:sp>
        <p:sp>
          <p:nvSpPr>
            <p:cNvPr id="11356" name="Rectangle 178"/>
            <p:cNvSpPr>
              <a:spLocks noChangeArrowheads="1"/>
            </p:cNvSpPr>
            <p:nvPr/>
          </p:nvSpPr>
          <p:spPr bwMode="auto">
            <a:xfrm>
              <a:off x="5349535" y="4722287"/>
              <a:ext cx="92524" cy="153209"/>
            </a:xfrm>
            <a:prstGeom prst="rect">
              <a:avLst/>
            </a:prstGeom>
            <a:solidFill>
              <a:srgbClr val="00BEC5"/>
            </a:solidFill>
            <a:ln w="9525">
              <a:noFill/>
              <a:miter lim="800000"/>
              <a:headEnd/>
              <a:tailEnd/>
            </a:ln>
          </p:spPr>
          <p:txBody>
            <a:bodyPr/>
            <a:lstStyle/>
            <a:p>
              <a:endParaRPr lang="zh-CN" altLang="en-US">
                <a:latin typeface="Calibri" pitchFamily="34" charset="0"/>
              </a:endParaRPr>
            </a:p>
          </p:txBody>
        </p:sp>
        <p:sp>
          <p:nvSpPr>
            <p:cNvPr id="11357" name="Rectangle 179"/>
            <p:cNvSpPr>
              <a:spLocks noChangeArrowheads="1"/>
            </p:cNvSpPr>
            <p:nvPr/>
          </p:nvSpPr>
          <p:spPr bwMode="auto">
            <a:xfrm>
              <a:off x="5493461" y="4722287"/>
              <a:ext cx="89440" cy="153209"/>
            </a:xfrm>
            <a:prstGeom prst="rect">
              <a:avLst/>
            </a:prstGeom>
            <a:solidFill>
              <a:srgbClr val="00BEC5"/>
            </a:solidFill>
            <a:ln w="9525">
              <a:noFill/>
              <a:miter lim="800000"/>
              <a:headEnd/>
              <a:tailEnd/>
            </a:ln>
          </p:spPr>
          <p:txBody>
            <a:bodyPr/>
            <a:lstStyle/>
            <a:p>
              <a:endParaRPr lang="zh-CN" altLang="en-US">
                <a:latin typeface="Calibri" pitchFamily="34" charset="0"/>
              </a:endParaRPr>
            </a:p>
          </p:txBody>
        </p:sp>
        <p:sp>
          <p:nvSpPr>
            <p:cNvPr id="11358" name="Rectangle 180"/>
            <p:cNvSpPr>
              <a:spLocks noChangeArrowheads="1"/>
            </p:cNvSpPr>
            <p:nvPr/>
          </p:nvSpPr>
          <p:spPr bwMode="auto">
            <a:xfrm>
              <a:off x="5634303" y="4722287"/>
              <a:ext cx="92524" cy="153209"/>
            </a:xfrm>
            <a:prstGeom prst="rect">
              <a:avLst/>
            </a:prstGeom>
            <a:solidFill>
              <a:srgbClr val="00BEC5"/>
            </a:solidFill>
            <a:ln w="9525">
              <a:noFill/>
              <a:miter lim="800000"/>
              <a:headEnd/>
              <a:tailEnd/>
            </a:ln>
          </p:spPr>
          <p:txBody>
            <a:bodyPr/>
            <a:lstStyle/>
            <a:p>
              <a:endParaRPr lang="zh-CN" altLang="en-US">
                <a:latin typeface="Calibri" pitchFamily="34" charset="0"/>
              </a:endParaRPr>
            </a:p>
          </p:txBody>
        </p:sp>
        <p:sp>
          <p:nvSpPr>
            <p:cNvPr id="11359" name="Rectangle 181"/>
            <p:cNvSpPr>
              <a:spLocks noChangeArrowheads="1"/>
            </p:cNvSpPr>
            <p:nvPr/>
          </p:nvSpPr>
          <p:spPr bwMode="auto">
            <a:xfrm>
              <a:off x="5777201" y="4722287"/>
              <a:ext cx="90468" cy="153209"/>
            </a:xfrm>
            <a:prstGeom prst="rect">
              <a:avLst/>
            </a:prstGeom>
            <a:solidFill>
              <a:srgbClr val="00BEC5"/>
            </a:solidFill>
            <a:ln w="9525">
              <a:noFill/>
              <a:miter lim="800000"/>
              <a:headEnd/>
              <a:tailEnd/>
            </a:ln>
          </p:spPr>
          <p:txBody>
            <a:bodyPr/>
            <a:lstStyle/>
            <a:p>
              <a:endParaRPr lang="zh-CN" altLang="en-US">
                <a:latin typeface="Calibri" pitchFamily="34" charset="0"/>
              </a:endParaRPr>
            </a:p>
          </p:txBody>
        </p:sp>
        <p:sp>
          <p:nvSpPr>
            <p:cNvPr id="11360" name="Rectangle 182"/>
            <p:cNvSpPr>
              <a:spLocks noChangeArrowheads="1"/>
            </p:cNvSpPr>
            <p:nvPr/>
          </p:nvSpPr>
          <p:spPr bwMode="auto">
            <a:xfrm>
              <a:off x="5349535" y="4931776"/>
              <a:ext cx="92524" cy="153209"/>
            </a:xfrm>
            <a:prstGeom prst="rect">
              <a:avLst/>
            </a:prstGeom>
            <a:solidFill>
              <a:srgbClr val="00BEC5"/>
            </a:solidFill>
            <a:ln w="9525">
              <a:noFill/>
              <a:miter lim="800000"/>
              <a:headEnd/>
              <a:tailEnd/>
            </a:ln>
          </p:spPr>
          <p:txBody>
            <a:bodyPr/>
            <a:lstStyle/>
            <a:p>
              <a:endParaRPr lang="zh-CN" altLang="en-US">
                <a:latin typeface="Calibri" pitchFamily="34" charset="0"/>
              </a:endParaRPr>
            </a:p>
          </p:txBody>
        </p:sp>
        <p:sp>
          <p:nvSpPr>
            <p:cNvPr id="11361" name="Rectangle 183"/>
            <p:cNvSpPr>
              <a:spLocks noChangeArrowheads="1"/>
            </p:cNvSpPr>
            <p:nvPr/>
          </p:nvSpPr>
          <p:spPr bwMode="auto">
            <a:xfrm>
              <a:off x="5493461" y="4931776"/>
              <a:ext cx="89440" cy="153209"/>
            </a:xfrm>
            <a:prstGeom prst="rect">
              <a:avLst/>
            </a:prstGeom>
            <a:solidFill>
              <a:srgbClr val="00BEC5"/>
            </a:solidFill>
            <a:ln w="9525">
              <a:noFill/>
              <a:miter lim="800000"/>
              <a:headEnd/>
              <a:tailEnd/>
            </a:ln>
          </p:spPr>
          <p:txBody>
            <a:bodyPr/>
            <a:lstStyle/>
            <a:p>
              <a:endParaRPr lang="zh-CN" altLang="en-US">
                <a:latin typeface="Calibri" pitchFamily="34" charset="0"/>
              </a:endParaRPr>
            </a:p>
          </p:txBody>
        </p:sp>
        <p:sp>
          <p:nvSpPr>
            <p:cNvPr id="11362" name="Rectangle 184"/>
            <p:cNvSpPr>
              <a:spLocks noChangeArrowheads="1"/>
            </p:cNvSpPr>
            <p:nvPr/>
          </p:nvSpPr>
          <p:spPr bwMode="auto">
            <a:xfrm>
              <a:off x="5634303" y="4931776"/>
              <a:ext cx="92524" cy="153209"/>
            </a:xfrm>
            <a:prstGeom prst="rect">
              <a:avLst/>
            </a:prstGeom>
            <a:solidFill>
              <a:srgbClr val="00BEC5"/>
            </a:solidFill>
            <a:ln w="9525">
              <a:noFill/>
              <a:miter lim="800000"/>
              <a:headEnd/>
              <a:tailEnd/>
            </a:ln>
          </p:spPr>
          <p:txBody>
            <a:bodyPr/>
            <a:lstStyle/>
            <a:p>
              <a:endParaRPr lang="zh-CN" altLang="en-US">
                <a:latin typeface="Calibri" pitchFamily="34" charset="0"/>
              </a:endParaRPr>
            </a:p>
          </p:txBody>
        </p:sp>
        <p:sp>
          <p:nvSpPr>
            <p:cNvPr id="11363" name="Rectangle 185"/>
            <p:cNvSpPr>
              <a:spLocks noChangeArrowheads="1"/>
            </p:cNvSpPr>
            <p:nvPr/>
          </p:nvSpPr>
          <p:spPr bwMode="auto">
            <a:xfrm>
              <a:off x="5777201" y="4931776"/>
              <a:ext cx="90468" cy="153209"/>
            </a:xfrm>
            <a:prstGeom prst="rect">
              <a:avLst/>
            </a:prstGeom>
            <a:solidFill>
              <a:srgbClr val="00BEC5"/>
            </a:solidFill>
            <a:ln w="9525">
              <a:noFill/>
              <a:miter lim="800000"/>
              <a:headEnd/>
              <a:tailEnd/>
            </a:ln>
          </p:spPr>
          <p:txBody>
            <a:bodyPr/>
            <a:lstStyle/>
            <a:p>
              <a:endParaRPr lang="zh-CN" altLang="en-US">
                <a:latin typeface="Calibri" pitchFamily="34" charset="0"/>
              </a:endParaRPr>
            </a:p>
          </p:txBody>
        </p:sp>
        <p:sp>
          <p:nvSpPr>
            <p:cNvPr id="11364" name="Rectangle 186"/>
            <p:cNvSpPr>
              <a:spLocks noChangeArrowheads="1"/>
            </p:cNvSpPr>
            <p:nvPr/>
          </p:nvSpPr>
          <p:spPr bwMode="auto">
            <a:xfrm>
              <a:off x="5349535" y="5140484"/>
              <a:ext cx="92524" cy="153991"/>
            </a:xfrm>
            <a:prstGeom prst="rect">
              <a:avLst/>
            </a:prstGeom>
            <a:solidFill>
              <a:srgbClr val="00BEC5"/>
            </a:solidFill>
            <a:ln w="9525">
              <a:noFill/>
              <a:miter lim="800000"/>
              <a:headEnd/>
              <a:tailEnd/>
            </a:ln>
          </p:spPr>
          <p:txBody>
            <a:bodyPr/>
            <a:lstStyle/>
            <a:p>
              <a:endParaRPr lang="zh-CN" altLang="en-US">
                <a:latin typeface="Calibri" pitchFamily="34" charset="0"/>
              </a:endParaRPr>
            </a:p>
          </p:txBody>
        </p:sp>
        <p:sp>
          <p:nvSpPr>
            <p:cNvPr id="11365" name="Rectangle 187"/>
            <p:cNvSpPr>
              <a:spLocks noChangeArrowheads="1"/>
            </p:cNvSpPr>
            <p:nvPr/>
          </p:nvSpPr>
          <p:spPr bwMode="auto">
            <a:xfrm>
              <a:off x="5493461" y="5140484"/>
              <a:ext cx="89440" cy="153991"/>
            </a:xfrm>
            <a:prstGeom prst="rect">
              <a:avLst/>
            </a:prstGeom>
            <a:solidFill>
              <a:srgbClr val="00BEC5"/>
            </a:solidFill>
            <a:ln w="9525">
              <a:noFill/>
              <a:miter lim="800000"/>
              <a:headEnd/>
              <a:tailEnd/>
            </a:ln>
          </p:spPr>
          <p:txBody>
            <a:bodyPr/>
            <a:lstStyle/>
            <a:p>
              <a:endParaRPr lang="zh-CN" altLang="en-US">
                <a:latin typeface="Calibri" pitchFamily="34" charset="0"/>
              </a:endParaRPr>
            </a:p>
          </p:txBody>
        </p:sp>
        <p:sp>
          <p:nvSpPr>
            <p:cNvPr id="11366" name="Rectangle 188"/>
            <p:cNvSpPr>
              <a:spLocks noChangeArrowheads="1"/>
            </p:cNvSpPr>
            <p:nvPr/>
          </p:nvSpPr>
          <p:spPr bwMode="auto">
            <a:xfrm>
              <a:off x="5634303" y="5140484"/>
              <a:ext cx="92524" cy="153991"/>
            </a:xfrm>
            <a:prstGeom prst="rect">
              <a:avLst/>
            </a:prstGeom>
            <a:solidFill>
              <a:srgbClr val="00BEC5"/>
            </a:solidFill>
            <a:ln w="9525">
              <a:noFill/>
              <a:miter lim="800000"/>
              <a:headEnd/>
              <a:tailEnd/>
            </a:ln>
          </p:spPr>
          <p:txBody>
            <a:bodyPr/>
            <a:lstStyle/>
            <a:p>
              <a:endParaRPr lang="zh-CN" altLang="en-US">
                <a:latin typeface="Calibri" pitchFamily="34" charset="0"/>
              </a:endParaRPr>
            </a:p>
          </p:txBody>
        </p:sp>
        <p:sp>
          <p:nvSpPr>
            <p:cNvPr id="11367" name="Rectangle 189"/>
            <p:cNvSpPr>
              <a:spLocks noChangeArrowheads="1"/>
            </p:cNvSpPr>
            <p:nvPr/>
          </p:nvSpPr>
          <p:spPr bwMode="auto">
            <a:xfrm>
              <a:off x="5777201" y="5140484"/>
              <a:ext cx="90468" cy="153991"/>
            </a:xfrm>
            <a:prstGeom prst="rect">
              <a:avLst/>
            </a:prstGeom>
            <a:solidFill>
              <a:srgbClr val="00BEC5"/>
            </a:solidFill>
            <a:ln w="9525">
              <a:noFill/>
              <a:miter lim="800000"/>
              <a:headEnd/>
              <a:tailEnd/>
            </a:ln>
          </p:spPr>
          <p:txBody>
            <a:bodyPr/>
            <a:lstStyle/>
            <a:p>
              <a:endParaRPr lang="zh-CN" altLang="en-US">
                <a:latin typeface="Calibri" pitchFamily="34" charset="0"/>
              </a:endParaRPr>
            </a:p>
          </p:txBody>
        </p:sp>
        <p:sp>
          <p:nvSpPr>
            <p:cNvPr id="11368" name="Freeform 190"/>
            <p:cNvSpPr>
              <a:spLocks/>
            </p:cNvSpPr>
            <p:nvPr/>
          </p:nvSpPr>
          <p:spPr bwMode="auto">
            <a:xfrm>
              <a:off x="5848136" y="4816870"/>
              <a:ext cx="683649" cy="1228797"/>
            </a:xfrm>
            <a:custGeom>
              <a:avLst/>
              <a:gdLst>
                <a:gd name="T0" fmla="*/ 702820984 w 665"/>
                <a:gd name="T1" fmla="*/ 960523036 h 1572"/>
                <a:gd name="T2" fmla="*/ 0 w 665"/>
                <a:gd name="T3" fmla="*/ 960523036 h 1572"/>
                <a:gd name="T4" fmla="*/ 0 w 665"/>
                <a:gd name="T5" fmla="*/ 150311110 h 1572"/>
                <a:gd name="T6" fmla="*/ 142678072 w 665"/>
                <a:gd name="T7" fmla="*/ 0 h 1572"/>
                <a:gd name="T8" fmla="*/ 554858834 w 665"/>
                <a:gd name="T9" fmla="*/ 0 h 1572"/>
                <a:gd name="T10" fmla="*/ 702820984 w 665"/>
                <a:gd name="T11" fmla="*/ 150311110 h 1572"/>
                <a:gd name="T12" fmla="*/ 702820984 w 665"/>
                <a:gd name="T13" fmla="*/ 960523036 h 1572"/>
                <a:gd name="T14" fmla="*/ 0 60000 65536"/>
                <a:gd name="T15" fmla="*/ 0 60000 65536"/>
                <a:gd name="T16" fmla="*/ 0 60000 65536"/>
                <a:gd name="T17" fmla="*/ 0 60000 65536"/>
                <a:gd name="T18" fmla="*/ 0 60000 65536"/>
                <a:gd name="T19" fmla="*/ 0 60000 65536"/>
                <a:gd name="T20" fmla="*/ 0 60000 65536"/>
                <a:gd name="T21" fmla="*/ 0 w 665"/>
                <a:gd name="T22" fmla="*/ 0 h 1572"/>
                <a:gd name="T23" fmla="*/ 665 w 665"/>
                <a:gd name="T24" fmla="*/ 1572 h 15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5" h="1572">
                  <a:moveTo>
                    <a:pt x="665" y="1572"/>
                  </a:moveTo>
                  <a:lnTo>
                    <a:pt x="0" y="1572"/>
                  </a:lnTo>
                  <a:lnTo>
                    <a:pt x="0" y="246"/>
                  </a:lnTo>
                  <a:lnTo>
                    <a:pt x="135" y="0"/>
                  </a:lnTo>
                  <a:lnTo>
                    <a:pt x="525" y="0"/>
                  </a:lnTo>
                  <a:lnTo>
                    <a:pt x="665" y="246"/>
                  </a:lnTo>
                  <a:lnTo>
                    <a:pt x="665" y="1572"/>
                  </a:lnTo>
                  <a:close/>
                </a:path>
              </a:pathLst>
            </a:custGeom>
            <a:solidFill>
              <a:srgbClr val="FFFFFF"/>
            </a:solidFill>
            <a:ln w="9525">
              <a:noFill/>
              <a:round/>
              <a:headEnd/>
              <a:tailEnd/>
            </a:ln>
          </p:spPr>
          <p:txBody>
            <a:bodyPr/>
            <a:lstStyle/>
            <a:p>
              <a:endParaRPr lang="zh-CN" altLang="en-US">
                <a:latin typeface="Calibri" pitchFamily="34" charset="0"/>
              </a:endParaRPr>
            </a:p>
          </p:txBody>
        </p:sp>
        <p:sp>
          <p:nvSpPr>
            <p:cNvPr id="11369" name="Rectangle 191"/>
            <p:cNvSpPr>
              <a:spLocks noChangeArrowheads="1"/>
            </p:cNvSpPr>
            <p:nvPr/>
          </p:nvSpPr>
          <p:spPr bwMode="auto">
            <a:xfrm>
              <a:off x="6001315" y="5013071"/>
              <a:ext cx="92524"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370" name="Rectangle 192"/>
            <p:cNvSpPr>
              <a:spLocks noChangeArrowheads="1"/>
            </p:cNvSpPr>
            <p:nvPr/>
          </p:nvSpPr>
          <p:spPr bwMode="auto">
            <a:xfrm>
              <a:off x="6145241" y="5013071"/>
              <a:ext cx="89440"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371" name="Rectangle 193"/>
            <p:cNvSpPr>
              <a:spLocks noChangeArrowheads="1"/>
            </p:cNvSpPr>
            <p:nvPr/>
          </p:nvSpPr>
          <p:spPr bwMode="auto">
            <a:xfrm>
              <a:off x="6286083" y="5013071"/>
              <a:ext cx="92524"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372" name="Rectangle 194"/>
            <p:cNvSpPr>
              <a:spLocks noChangeArrowheads="1"/>
            </p:cNvSpPr>
            <p:nvPr/>
          </p:nvSpPr>
          <p:spPr bwMode="auto">
            <a:xfrm>
              <a:off x="6001315" y="5205364"/>
              <a:ext cx="92524"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373" name="Rectangle 195"/>
            <p:cNvSpPr>
              <a:spLocks noChangeArrowheads="1"/>
            </p:cNvSpPr>
            <p:nvPr/>
          </p:nvSpPr>
          <p:spPr bwMode="auto">
            <a:xfrm>
              <a:off x="6145241" y="5205364"/>
              <a:ext cx="89440"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374" name="Rectangle 196"/>
            <p:cNvSpPr>
              <a:spLocks noChangeArrowheads="1"/>
            </p:cNvSpPr>
            <p:nvPr/>
          </p:nvSpPr>
          <p:spPr bwMode="auto">
            <a:xfrm>
              <a:off x="6286083" y="5205364"/>
              <a:ext cx="92524"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375" name="Rectangle 197"/>
            <p:cNvSpPr>
              <a:spLocks noChangeArrowheads="1"/>
            </p:cNvSpPr>
            <p:nvPr/>
          </p:nvSpPr>
          <p:spPr bwMode="auto">
            <a:xfrm>
              <a:off x="6001315" y="5400001"/>
              <a:ext cx="92524"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376" name="Rectangle 198"/>
            <p:cNvSpPr>
              <a:spLocks noChangeArrowheads="1"/>
            </p:cNvSpPr>
            <p:nvPr/>
          </p:nvSpPr>
          <p:spPr bwMode="auto">
            <a:xfrm>
              <a:off x="6145241" y="5400001"/>
              <a:ext cx="89440"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377" name="Rectangle 199"/>
            <p:cNvSpPr>
              <a:spLocks noChangeArrowheads="1"/>
            </p:cNvSpPr>
            <p:nvPr/>
          </p:nvSpPr>
          <p:spPr bwMode="auto">
            <a:xfrm>
              <a:off x="6286083" y="5400001"/>
              <a:ext cx="92524"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378" name="Freeform 200"/>
            <p:cNvSpPr>
              <a:spLocks/>
            </p:cNvSpPr>
            <p:nvPr/>
          </p:nvSpPr>
          <p:spPr bwMode="auto">
            <a:xfrm>
              <a:off x="7900113" y="4938811"/>
              <a:ext cx="685706" cy="1106856"/>
            </a:xfrm>
            <a:custGeom>
              <a:avLst/>
              <a:gdLst>
                <a:gd name="T0" fmla="*/ 704936608 w 667"/>
                <a:gd name="T1" fmla="*/ 865205039 h 1416"/>
                <a:gd name="T2" fmla="*/ 0 w 667"/>
                <a:gd name="T3" fmla="*/ 865205039 h 1416"/>
                <a:gd name="T4" fmla="*/ 0 w 667"/>
                <a:gd name="T5" fmla="*/ 274959136 h 1416"/>
                <a:gd name="T6" fmla="*/ 352996719 w 667"/>
                <a:gd name="T7" fmla="*/ 0 h 1416"/>
                <a:gd name="T8" fmla="*/ 704936608 w 667"/>
                <a:gd name="T9" fmla="*/ 274959136 h 1416"/>
                <a:gd name="T10" fmla="*/ 704936608 w 667"/>
                <a:gd name="T11" fmla="*/ 865205039 h 1416"/>
                <a:gd name="T12" fmla="*/ 0 60000 65536"/>
                <a:gd name="T13" fmla="*/ 0 60000 65536"/>
                <a:gd name="T14" fmla="*/ 0 60000 65536"/>
                <a:gd name="T15" fmla="*/ 0 60000 65536"/>
                <a:gd name="T16" fmla="*/ 0 60000 65536"/>
                <a:gd name="T17" fmla="*/ 0 60000 65536"/>
                <a:gd name="T18" fmla="*/ 0 w 667"/>
                <a:gd name="T19" fmla="*/ 0 h 1416"/>
                <a:gd name="T20" fmla="*/ 667 w 667"/>
                <a:gd name="T21" fmla="*/ 1416 h 1416"/>
              </a:gdLst>
              <a:ahLst/>
              <a:cxnLst>
                <a:cxn ang="T12">
                  <a:pos x="T0" y="T1"/>
                </a:cxn>
                <a:cxn ang="T13">
                  <a:pos x="T2" y="T3"/>
                </a:cxn>
                <a:cxn ang="T14">
                  <a:pos x="T4" y="T5"/>
                </a:cxn>
                <a:cxn ang="T15">
                  <a:pos x="T6" y="T7"/>
                </a:cxn>
                <a:cxn ang="T16">
                  <a:pos x="T8" y="T9"/>
                </a:cxn>
                <a:cxn ang="T17">
                  <a:pos x="T10" y="T11"/>
                </a:cxn>
              </a:cxnLst>
              <a:rect l="T18" t="T19" r="T20" b="T21"/>
              <a:pathLst>
                <a:path w="667" h="1416">
                  <a:moveTo>
                    <a:pt x="667" y="1416"/>
                  </a:moveTo>
                  <a:lnTo>
                    <a:pt x="0" y="1416"/>
                  </a:lnTo>
                  <a:lnTo>
                    <a:pt x="0" y="450"/>
                  </a:lnTo>
                  <a:lnTo>
                    <a:pt x="334" y="0"/>
                  </a:lnTo>
                  <a:lnTo>
                    <a:pt x="667" y="450"/>
                  </a:lnTo>
                  <a:lnTo>
                    <a:pt x="667" y="1416"/>
                  </a:lnTo>
                  <a:close/>
                </a:path>
              </a:pathLst>
            </a:custGeom>
            <a:solidFill>
              <a:srgbClr val="FF5B45"/>
            </a:solidFill>
            <a:ln w="9525">
              <a:noFill/>
              <a:round/>
              <a:headEnd/>
              <a:tailEnd/>
            </a:ln>
          </p:spPr>
          <p:txBody>
            <a:bodyPr/>
            <a:lstStyle/>
            <a:p>
              <a:endParaRPr lang="zh-CN" altLang="en-US">
                <a:latin typeface="Calibri" pitchFamily="34" charset="0"/>
              </a:endParaRPr>
            </a:p>
          </p:txBody>
        </p:sp>
        <p:sp>
          <p:nvSpPr>
            <p:cNvPr id="11379" name="Rectangle 201"/>
            <p:cNvSpPr>
              <a:spLocks noChangeArrowheads="1"/>
            </p:cNvSpPr>
            <p:nvPr/>
          </p:nvSpPr>
          <p:spPr bwMode="auto">
            <a:xfrm>
              <a:off x="7994693" y="5639976"/>
              <a:ext cx="496546" cy="198546"/>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380" name="Freeform 202"/>
            <p:cNvSpPr>
              <a:spLocks/>
            </p:cNvSpPr>
            <p:nvPr/>
          </p:nvSpPr>
          <p:spPr bwMode="auto">
            <a:xfrm>
              <a:off x="7934038" y="5538358"/>
              <a:ext cx="615799" cy="136794"/>
            </a:xfrm>
            <a:custGeom>
              <a:avLst/>
              <a:gdLst>
                <a:gd name="T0" fmla="*/ 1498847711 w 253"/>
                <a:gd name="T1" fmla="*/ 205031996 h 74"/>
                <a:gd name="T2" fmla="*/ 1409982825 w 253"/>
                <a:gd name="T3" fmla="*/ 0 h 74"/>
                <a:gd name="T4" fmla="*/ 912341595 w 253"/>
                <a:gd name="T5" fmla="*/ 0 h 74"/>
                <a:gd name="T6" fmla="*/ 604278940 w 253"/>
                <a:gd name="T7" fmla="*/ 0 h 74"/>
                <a:gd name="T8" fmla="*/ 88864924 w 253"/>
                <a:gd name="T9" fmla="*/ 0 h 74"/>
                <a:gd name="T10" fmla="*/ 5924328 w 253"/>
                <a:gd name="T11" fmla="*/ 205031996 h 74"/>
                <a:gd name="T12" fmla="*/ 0 w 253"/>
                <a:gd name="T13" fmla="*/ 218700299 h 74"/>
                <a:gd name="T14" fmla="*/ 59243276 w 253"/>
                <a:gd name="T15" fmla="*/ 252872963 h 74"/>
                <a:gd name="T16" fmla="*/ 118486552 w 253"/>
                <a:gd name="T17" fmla="*/ 218700299 h 74"/>
                <a:gd name="T18" fmla="*/ 177729847 w 253"/>
                <a:gd name="T19" fmla="*/ 252872963 h 74"/>
                <a:gd name="T20" fmla="*/ 231048779 w 253"/>
                <a:gd name="T21" fmla="*/ 218700299 h 74"/>
                <a:gd name="T22" fmla="*/ 290289602 w 253"/>
                <a:gd name="T23" fmla="*/ 252872963 h 74"/>
                <a:gd name="T24" fmla="*/ 349532935 w 253"/>
                <a:gd name="T25" fmla="*/ 218700299 h 74"/>
                <a:gd name="T26" fmla="*/ 402851866 w 253"/>
                <a:gd name="T27" fmla="*/ 252872963 h 74"/>
                <a:gd name="T28" fmla="*/ 462095123 w 253"/>
                <a:gd name="T29" fmla="*/ 218700299 h 74"/>
                <a:gd name="T30" fmla="*/ 521338381 w 253"/>
                <a:gd name="T31" fmla="*/ 252872963 h 74"/>
                <a:gd name="T32" fmla="*/ 580581638 w 253"/>
                <a:gd name="T33" fmla="*/ 218700299 h 74"/>
                <a:gd name="T34" fmla="*/ 633900569 w 253"/>
                <a:gd name="T35" fmla="*/ 252872963 h 74"/>
                <a:gd name="T36" fmla="*/ 693143978 w 253"/>
                <a:gd name="T37" fmla="*/ 218700299 h 74"/>
                <a:gd name="T38" fmla="*/ 752384801 w 253"/>
                <a:gd name="T39" fmla="*/ 252872963 h 74"/>
                <a:gd name="T40" fmla="*/ 811628058 w 253"/>
                <a:gd name="T41" fmla="*/ 218700299 h 74"/>
                <a:gd name="T42" fmla="*/ 864946990 w 253"/>
                <a:gd name="T43" fmla="*/ 252872963 h 74"/>
                <a:gd name="T44" fmla="*/ 924190247 w 253"/>
                <a:gd name="T45" fmla="*/ 218700299 h 74"/>
                <a:gd name="T46" fmla="*/ 983433504 w 253"/>
                <a:gd name="T47" fmla="*/ 252872963 h 74"/>
                <a:gd name="T48" fmla="*/ 1042676761 w 253"/>
                <a:gd name="T49" fmla="*/ 218700299 h 74"/>
                <a:gd name="T50" fmla="*/ 1095995692 w 253"/>
                <a:gd name="T51" fmla="*/ 252872963 h 74"/>
                <a:gd name="T52" fmla="*/ 1155238950 w 253"/>
                <a:gd name="T53" fmla="*/ 218700299 h 74"/>
                <a:gd name="T54" fmla="*/ 1214482207 w 253"/>
                <a:gd name="T55" fmla="*/ 252872963 h 74"/>
                <a:gd name="T56" fmla="*/ 1273723030 w 253"/>
                <a:gd name="T57" fmla="*/ 218700299 h 74"/>
                <a:gd name="T58" fmla="*/ 1327042265 w 253"/>
                <a:gd name="T59" fmla="*/ 252872963 h 74"/>
                <a:gd name="T60" fmla="*/ 1386285522 w 253"/>
                <a:gd name="T61" fmla="*/ 218700299 h 74"/>
                <a:gd name="T62" fmla="*/ 1445528780 w 253"/>
                <a:gd name="T63" fmla="*/ 252872963 h 74"/>
                <a:gd name="T64" fmla="*/ 1498847711 w 253"/>
                <a:gd name="T65" fmla="*/ 218700299 h 74"/>
                <a:gd name="T66" fmla="*/ 1498847711 w 253"/>
                <a:gd name="T67" fmla="*/ 205031996 h 7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53"/>
                <a:gd name="T103" fmla="*/ 0 h 74"/>
                <a:gd name="T104" fmla="*/ 253 w 253"/>
                <a:gd name="T105" fmla="*/ 74 h 7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53" h="74">
                  <a:moveTo>
                    <a:pt x="253" y="60"/>
                  </a:moveTo>
                  <a:cubicBezTo>
                    <a:pt x="238" y="0"/>
                    <a:pt x="238" y="0"/>
                    <a:pt x="238" y="0"/>
                  </a:cubicBezTo>
                  <a:cubicBezTo>
                    <a:pt x="154" y="0"/>
                    <a:pt x="154" y="0"/>
                    <a:pt x="154" y="0"/>
                  </a:cubicBezTo>
                  <a:cubicBezTo>
                    <a:pt x="102" y="0"/>
                    <a:pt x="102" y="0"/>
                    <a:pt x="102" y="0"/>
                  </a:cubicBezTo>
                  <a:cubicBezTo>
                    <a:pt x="15" y="0"/>
                    <a:pt x="15" y="0"/>
                    <a:pt x="15" y="0"/>
                  </a:cubicBezTo>
                  <a:cubicBezTo>
                    <a:pt x="1" y="60"/>
                    <a:pt x="1" y="60"/>
                    <a:pt x="1" y="60"/>
                  </a:cubicBezTo>
                  <a:cubicBezTo>
                    <a:pt x="1" y="62"/>
                    <a:pt x="0" y="63"/>
                    <a:pt x="0" y="64"/>
                  </a:cubicBezTo>
                  <a:cubicBezTo>
                    <a:pt x="0" y="69"/>
                    <a:pt x="5" y="74"/>
                    <a:pt x="10" y="74"/>
                  </a:cubicBezTo>
                  <a:cubicBezTo>
                    <a:pt x="15" y="74"/>
                    <a:pt x="20" y="69"/>
                    <a:pt x="20" y="64"/>
                  </a:cubicBezTo>
                  <a:cubicBezTo>
                    <a:pt x="20" y="69"/>
                    <a:pt x="24" y="74"/>
                    <a:pt x="30" y="74"/>
                  </a:cubicBezTo>
                  <a:cubicBezTo>
                    <a:pt x="35" y="74"/>
                    <a:pt x="39" y="69"/>
                    <a:pt x="39" y="64"/>
                  </a:cubicBezTo>
                  <a:cubicBezTo>
                    <a:pt x="39" y="69"/>
                    <a:pt x="44" y="74"/>
                    <a:pt x="49" y="74"/>
                  </a:cubicBezTo>
                  <a:cubicBezTo>
                    <a:pt x="54" y="74"/>
                    <a:pt x="59" y="69"/>
                    <a:pt x="59" y="64"/>
                  </a:cubicBezTo>
                  <a:cubicBezTo>
                    <a:pt x="59" y="69"/>
                    <a:pt x="63" y="74"/>
                    <a:pt x="68" y="74"/>
                  </a:cubicBezTo>
                  <a:cubicBezTo>
                    <a:pt x="74" y="74"/>
                    <a:pt x="78" y="69"/>
                    <a:pt x="78" y="64"/>
                  </a:cubicBezTo>
                  <a:cubicBezTo>
                    <a:pt x="78" y="69"/>
                    <a:pt x="83"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7" y="69"/>
                    <a:pt x="137" y="64"/>
                  </a:cubicBezTo>
                  <a:cubicBezTo>
                    <a:pt x="137" y="69"/>
                    <a:pt x="141" y="74"/>
                    <a:pt x="146" y="74"/>
                  </a:cubicBezTo>
                  <a:cubicBezTo>
                    <a:pt x="152" y="74"/>
                    <a:pt x="156" y="69"/>
                    <a:pt x="156" y="64"/>
                  </a:cubicBezTo>
                  <a:cubicBezTo>
                    <a:pt x="156" y="69"/>
                    <a:pt x="160" y="74"/>
                    <a:pt x="166" y="74"/>
                  </a:cubicBezTo>
                  <a:cubicBezTo>
                    <a:pt x="171" y="74"/>
                    <a:pt x="176" y="69"/>
                    <a:pt x="176" y="64"/>
                  </a:cubicBezTo>
                  <a:cubicBezTo>
                    <a:pt x="176" y="69"/>
                    <a:pt x="180" y="74"/>
                    <a:pt x="185" y="74"/>
                  </a:cubicBezTo>
                  <a:cubicBezTo>
                    <a:pt x="191" y="74"/>
                    <a:pt x="195" y="69"/>
                    <a:pt x="195" y="64"/>
                  </a:cubicBezTo>
                  <a:cubicBezTo>
                    <a:pt x="195" y="69"/>
                    <a:pt x="199" y="74"/>
                    <a:pt x="205" y="74"/>
                  </a:cubicBezTo>
                  <a:cubicBezTo>
                    <a:pt x="210" y="74"/>
                    <a:pt x="215" y="69"/>
                    <a:pt x="215" y="64"/>
                  </a:cubicBezTo>
                  <a:cubicBezTo>
                    <a:pt x="215" y="69"/>
                    <a:pt x="219" y="74"/>
                    <a:pt x="224" y="74"/>
                  </a:cubicBezTo>
                  <a:cubicBezTo>
                    <a:pt x="230" y="74"/>
                    <a:pt x="234" y="69"/>
                    <a:pt x="234" y="64"/>
                  </a:cubicBezTo>
                  <a:cubicBezTo>
                    <a:pt x="234" y="69"/>
                    <a:pt x="238" y="74"/>
                    <a:pt x="244" y="74"/>
                  </a:cubicBezTo>
                  <a:cubicBezTo>
                    <a:pt x="249" y="74"/>
                    <a:pt x="253" y="69"/>
                    <a:pt x="253" y="64"/>
                  </a:cubicBezTo>
                  <a:cubicBezTo>
                    <a:pt x="253" y="63"/>
                    <a:pt x="253" y="62"/>
                    <a:pt x="253" y="60"/>
                  </a:cubicBezTo>
                  <a:close/>
                </a:path>
              </a:pathLst>
            </a:custGeom>
            <a:solidFill>
              <a:srgbClr val="EF3522"/>
            </a:solidFill>
            <a:ln w="9525">
              <a:noFill/>
              <a:round/>
              <a:headEnd/>
              <a:tailEnd/>
            </a:ln>
          </p:spPr>
          <p:txBody>
            <a:bodyPr/>
            <a:lstStyle/>
            <a:p>
              <a:endParaRPr lang="zh-CN" altLang="en-US">
                <a:latin typeface="Calibri" pitchFamily="34" charset="0"/>
              </a:endParaRPr>
            </a:p>
          </p:txBody>
        </p:sp>
        <p:sp>
          <p:nvSpPr>
            <p:cNvPr id="11381" name="Rectangle 203"/>
            <p:cNvSpPr>
              <a:spLocks noChangeArrowheads="1"/>
            </p:cNvSpPr>
            <p:nvPr/>
          </p:nvSpPr>
          <p:spPr bwMode="auto">
            <a:xfrm>
              <a:off x="7997777" y="5320270"/>
              <a:ext cx="77103" cy="138357"/>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382" name="Rectangle 204"/>
            <p:cNvSpPr>
              <a:spLocks noChangeArrowheads="1"/>
            </p:cNvSpPr>
            <p:nvPr/>
          </p:nvSpPr>
          <p:spPr bwMode="auto">
            <a:xfrm>
              <a:off x="8124226" y="5320270"/>
              <a:ext cx="80187" cy="138357"/>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383" name="Rectangle 205"/>
            <p:cNvSpPr>
              <a:spLocks noChangeArrowheads="1"/>
            </p:cNvSpPr>
            <p:nvPr/>
          </p:nvSpPr>
          <p:spPr bwMode="auto">
            <a:xfrm>
              <a:off x="8252732" y="5320270"/>
              <a:ext cx="78131" cy="138357"/>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384" name="Rectangle 206"/>
            <p:cNvSpPr>
              <a:spLocks noChangeArrowheads="1"/>
            </p:cNvSpPr>
            <p:nvPr/>
          </p:nvSpPr>
          <p:spPr bwMode="auto">
            <a:xfrm>
              <a:off x="8379182" y="5320270"/>
              <a:ext cx="78131" cy="138357"/>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385" name="Freeform 207"/>
            <p:cNvSpPr>
              <a:spLocks/>
            </p:cNvSpPr>
            <p:nvPr/>
          </p:nvSpPr>
          <p:spPr bwMode="auto">
            <a:xfrm>
              <a:off x="7217491" y="4942719"/>
              <a:ext cx="682622" cy="988041"/>
            </a:xfrm>
            <a:custGeom>
              <a:avLst/>
              <a:gdLst>
                <a:gd name="T0" fmla="*/ 701766256 w 664"/>
                <a:gd name="T1" fmla="*/ 772329816 h 1264"/>
                <a:gd name="T2" fmla="*/ 0 w 664"/>
                <a:gd name="T3" fmla="*/ 772329816 h 1264"/>
                <a:gd name="T4" fmla="*/ 0 w 664"/>
                <a:gd name="T5" fmla="*/ 274959139 h 1264"/>
                <a:gd name="T6" fmla="*/ 349826298 w 664"/>
                <a:gd name="T7" fmla="*/ 0 h 1264"/>
                <a:gd name="T8" fmla="*/ 701766256 w 664"/>
                <a:gd name="T9" fmla="*/ 274959139 h 1264"/>
                <a:gd name="T10" fmla="*/ 701766256 w 664"/>
                <a:gd name="T11" fmla="*/ 772329816 h 1264"/>
                <a:gd name="T12" fmla="*/ 0 60000 65536"/>
                <a:gd name="T13" fmla="*/ 0 60000 65536"/>
                <a:gd name="T14" fmla="*/ 0 60000 65536"/>
                <a:gd name="T15" fmla="*/ 0 60000 65536"/>
                <a:gd name="T16" fmla="*/ 0 60000 65536"/>
                <a:gd name="T17" fmla="*/ 0 60000 65536"/>
                <a:gd name="T18" fmla="*/ 0 w 664"/>
                <a:gd name="T19" fmla="*/ 0 h 1264"/>
                <a:gd name="T20" fmla="*/ 664 w 664"/>
                <a:gd name="T21" fmla="*/ 1264 h 1264"/>
              </a:gdLst>
              <a:ahLst/>
              <a:cxnLst>
                <a:cxn ang="T12">
                  <a:pos x="T0" y="T1"/>
                </a:cxn>
                <a:cxn ang="T13">
                  <a:pos x="T2" y="T3"/>
                </a:cxn>
                <a:cxn ang="T14">
                  <a:pos x="T4" y="T5"/>
                </a:cxn>
                <a:cxn ang="T15">
                  <a:pos x="T6" y="T7"/>
                </a:cxn>
                <a:cxn ang="T16">
                  <a:pos x="T8" y="T9"/>
                </a:cxn>
                <a:cxn ang="T17">
                  <a:pos x="T10" y="T11"/>
                </a:cxn>
              </a:cxnLst>
              <a:rect l="T18" t="T19" r="T20" b="T21"/>
              <a:pathLst>
                <a:path w="664" h="1264">
                  <a:moveTo>
                    <a:pt x="664" y="1264"/>
                  </a:moveTo>
                  <a:lnTo>
                    <a:pt x="0" y="1264"/>
                  </a:lnTo>
                  <a:lnTo>
                    <a:pt x="0" y="450"/>
                  </a:lnTo>
                  <a:lnTo>
                    <a:pt x="331" y="0"/>
                  </a:lnTo>
                  <a:lnTo>
                    <a:pt x="664" y="450"/>
                  </a:lnTo>
                  <a:lnTo>
                    <a:pt x="664" y="1264"/>
                  </a:lnTo>
                  <a:close/>
                </a:path>
              </a:pathLst>
            </a:custGeom>
            <a:solidFill>
              <a:srgbClr val="4FDDDA"/>
            </a:solidFill>
            <a:ln w="9525">
              <a:noFill/>
              <a:round/>
              <a:headEnd/>
              <a:tailEnd/>
            </a:ln>
          </p:spPr>
          <p:txBody>
            <a:bodyPr/>
            <a:lstStyle/>
            <a:p>
              <a:endParaRPr lang="zh-CN" altLang="en-US">
                <a:latin typeface="Calibri" pitchFamily="34" charset="0"/>
              </a:endParaRPr>
            </a:p>
          </p:txBody>
        </p:sp>
        <p:sp>
          <p:nvSpPr>
            <p:cNvPr id="11386" name="Freeform 208"/>
            <p:cNvSpPr>
              <a:spLocks/>
            </p:cNvSpPr>
            <p:nvPr/>
          </p:nvSpPr>
          <p:spPr bwMode="auto">
            <a:xfrm>
              <a:off x="7304875" y="5338249"/>
              <a:ext cx="99720" cy="161026"/>
            </a:xfrm>
            <a:custGeom>
              <a:avLst/>
              <a:gdLst>
                <a:gd name="T0" fmla="*/ 242538483 w 41"/>
                <a:gd name="T1" fmla="*/ 71939757 h 87"/>
                <a:gd name="T2" fmla="*/ 242538483 w 41"/>
                <a:gd name="T3" fmla="*/ 71939757 h 87"/>
                <a:gd name="T4" fmla="*/ 118311693 w 41"/>
                <a:gd name="T5" fmla="*/ 0 h 87"/>
                <a:gd name="T6" fmla="*/ 0 w 41"/>
                <a:gd name="T7" fmla="*/ 71939757 h 87"/>
                <a:gd name="T8" fmla="*/ 0 w 41"/>
                <a:gd name="T9" fmla="*/ 71939757 h 87"/>
                <a:gd name="T10" fmla="*/ 0 w 41"/>
                <a:gd name="T11" fmla="*/ 71939757 h 87"/>
                <a:gd name="T12" fmla="*/ 0 w 41"/>
                <a:gd name="T13" fmla="*/ 298038778 h 87"/>
                <a:gd name="T14" fmla="*/ 242538483 w 41"/>
                <a:gd name="T15" fmla="*/ 298038778 h 87"/>
                <a:gd name="T16" fmla="*/ 242538483 w 41"/>
                <a:gd name="T17" fmla="*/ 7193975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87"/>
                <a:gd name="T29" fmla="*/ 41 w 4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387" name="Freeform 209"/>
            <p:cNvSpPr>
              <a:spLocks/>
            </p:cNvSpPr>
            <p:nvPr/>
          </p:nvSpPr>
          <p:spPr bwMode="auto">
            <a:xfrm>
              <a:off x="7440577" y="5338249"/>
              <a:ext cx="99720" cy="161026"/>
            </a:xfrm>
            <a:custGeom>
              <a:avLst/>
              <a:gdLst>
                <a:gd name="T0" fmla="*/ 242538483 w 41"/>
                <a:gd name="T1" fmla="*/ 71939757 h 87"/>
                <a:gd name="T2" fmla="*/ 242538483 w 41"/>
                <a:gd name="T3" fmla="*/ 71939757 h 87"/>
                <a:gd name="T4" fmla="*/ 118311693 w 41"/>
                <a:gd name="T5" fmla="*/ 0 h 87"/>
                <a:gd name="T6" fmla="*/ 0 w 41"/>
                <a:gd name="T7" fmla="*/ 71939757 h 87"/>
                <a:gd name="T8" fmla="*/ 0 w 41"/>
                <a:gd name="T9" fmla="*/ 71939757 h 87"/>
                <a:gd name="T10" fmla="*/ 0 w 41"/>
                <a:gd name="T11" fmla="*/ 71939757 h 87"/>
                <a:gd name="T12" fmla="*/ 0 w 41"/>
                <a:gd name="T13" fmla="*/ 298038778 h 87"/>
                <a:gd name="T14" fmla="*/ 242538483 w 41"/>
                <a:gd name="T15" fmla="*/ 298038778 h 87"/>
                <a:gd name="T16" fmla="*/ 242538483 w 41"/>
                <a:gd name="T17" fmla="*/ 7193975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87"/>
                <a:gd name="T29" fmla="*/ 41 w 4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388" name="Freeform 210"/>
            <p:cNvSpPr>
              <a:spLocks/>
            </p:cNvSpPr>
            <p:nvPr/>
          </p:nvSpPr>
          <p:spPr bwMode="auto">
            <a:xfrm>
              <a:off x="7577307" y="5338249"/>
              <a:ext cx="99720" cy="161026"/>
            </a:xfrm>
            <a:custGeom>
              <a:avLst/>
              <a:gdLst>
                <a:gd name="T0" fmla="*/ 242538483 w 41"/>
                <a:gd name="T1" fmla="*/ 71939757 h 87"/>
                <a:gd name="T2" fmla="*/ 242538483 w 41"/>
                <a:gd name="T3" fmla="*/ 71939757 h 87"/>
                <a:gd name="T4" fmla="*/ 124226790 w 41"/>
                <a:gd name="T5" fmla="*/ 0 h 87"/>
                <a:gd name="T6" fmla="*/ 0 w 41"/>
                <a:gd name="T7" fmla="*/ 71939757 h 87"/>
                <a:gd name="T8" fmla="*/ 0 w 41"/>
                <a:gd name="T9" fmla="*/ 71939757 h 87"/>
                <a:gd name="T10" fmla="*/ 0 w 41"/>
                <a:gd name="T11" fmla="*/ 71939757 h 87"/>
                <a:gd name="T12" fmla="*/ 0 w 41"/>
                <a:gd name="T13" fmla="*/ 298038778 h 87"/>
                <a:gd name="T14" fmla="*/ 242538483 w 41"/>
                <a:gd name="T15" fmla="*/ 298038778 h 87"/>
                <a:gd name="T16" fmla="*/ 242538483 w 41"/>
                <a:gd name="T17" fmla="*/ 7193975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87"/>
                <a:gd name="T29" fmla="*/ 41 w 4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389" name="Freeform 211"/>
            <p:cNvSpPr>
              <a:spLocks/>
            </p:cNvSpPr>
            <p:nvPr/>
          </p:nvSpPr>
          <p:spPr bwMode="auto">
            <a:xfrm>
              <a:off x="7713009" y="5338249"/>
              <a:ext cx="99720" cy="161026"/>
            </a:xfrm>
            <a:custGeom>
              <a:avLst/>
              <a:gdLst>
                <a:gd name="T0" fmla="*/ 242538483 w 41"/>
                <a:gd name="T1" fmla="*/ 71939757 h 87"/>
                <a:gd name="T2" fmla="*/ 242538483 w 41"/>
                <a:gd name="T3" fmla="*/ 71939757 h 87"/>
                <a:gd name="T4" fmla="*/ 124226790 w 41"/>
                <a:gd name="T5" fmla="*/ 0 h 87"/>
                <a:gd name="T6" fmla="*/ 0 w 41"/>
                <a:gd name="T7" fmla="*/ 71939757 h 87"/>
                <a:gd name="T8" fmla="*/ 0 w 41"/>
                <a:gd name="T9" fmla="*/ 71939757 h 87"/>
                <a:gd name="T10" fmla="*/ 0 w 41"/>
                <a:gd name="T11" fmla="*/ 71939757 h 87"/>
                <a:gd name="T12" fmla="*/ 0 w 41"/>
                <a:gd name="T13" fmla="*/ 298038778 h 87"/>
                <a:gd name="T14" fmla="*/ 242538483 w 41"/>
                <a:gd name="T15" fmla="*/ 298038778 h 87"/>
                <a:gd name="T16" fmla="*/ 242538483 w 41"/>
                <a:gd name="T17" fmla="*/ 7193975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87"/>
                <a:gd name="T29" fmla="*/ 41 w 4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390" name="Freeform 212"/>
            <p:cNvSpPr>
              <a:spLocks/>
            </p:cNvSpPr>
            <p:nvPr/>
          </p:nvSpPr>
          <p:spPr bwMode="auto">
            <a:xfrm>
              <a:off x="7304875" y="5536795"/>
              <a:ext cx="99720" cy="161026"/>
            </a:xfrm>
            <a:custGeom>
              <a:avLst/>
              <a:gdLst>
                <a:gd name="T0" fmla="*/ 242538483 w 41"/>
                <a:gd name="T1" fmla="*/ 71939757 h 87"/>
                <a:gd name="T2" fmla="*/ 242538483 w 41"/>
                <a:gd name="T3" fmla="*/ 71939757 h 87"/>
                <a:gd name="T4" fmla="*/ 118311693 w 41"/>
                <a:gd name="T5" fmla="*/ 0 h 87"/>
                <a:gd name="T6" fmla="*/ 0 w 41"/>
                <a:gd name="T7" fmla="*/ 71939757 h 87"/>
                <a:gd name="T8" fmla="*/ 0 w 41"/>
                <a:gd name="T9" fmla="*/ 71939757 h 87"/>
                <a:gd name="T10" fmla="*/ 0 w 41"/>
                <a:gd name="T11" fmla="*/ 71939757 h 87"/>
                <a:gd name="T12" fmla="*/ 0 w 41"/>
                <a:gd name="T13" fmla="*/ 298038778 h 87"/>
                <a:gd name="T14" fmla="*/ 242538483 w 41"/>
                <a:gd name="T15" fmla="*/ 298038778 h 87"/>
                <a:gd name="T16" fmla="*/ 242538483 w 41"/>
                <a:gd name="T17" fmla="*/ 7193975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87"/>
                <a:gd name="T29" fmla="*/ 41 w 4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391" name="Freeform 214"/>
            <p:cNvSpPr>
              <a:spLocks/>
            </p:cNvSpPr>
            <p:nvPr/>
          </p:nvSpPr>
          <p:spPr bwMode="auto">
            <a:xfrm>
              <a:off x="7440577" y="5536794"/>
              <a:ext cx="99720" cy="161026"/>
            </a:xfrm>
            <a:custGeom>
              <a:avLst/>
              <a:gdLst>
                <a:gd name="T0" fmla="*/ 242538483 w 41"/>
                <a:gd name="T1" fmla="*/ 71939757 h 87"/>
                <a:gd name="T2" fmla="*/ 242538483 w 41"/>
                <a:gd name="T3" fmla="*/ 71939757 h 87"/>
                <a:gd name="T4" fmla="*/ 118311693 w 41"/>
                <a:gd name="T5" fmla="*/ 0 h 87"/>
                <a:gd name="T6" fmla="*/ 0 w 41"/>
                <a:gd name="T7" fmla="*/ 71939757 h 87"/>
                <a:gd name="T8" fmla="*/ 0 w 41"/>
                <a:gd name="T9" fmla="*/ 71939757 h 87"/>
                <a:gd name="T10" fmla="*/ 0 w 41"/>
                <a:gd name="T11" fmla="*/ 71939757 h 87"/>
                <a:gd name="T12" fmla="*/ 0 w 41"/>
                <a:gd name="T13" fmla="*/ 298038778 h 87"/>
                <a:gd name="T14" fmla="*/ 242538483 w 41"/>
                <a:gd name="T15" fmla="*/ 298038778 h 87"/>
                <a:gd name="T16" fmla="*/ 242538483 w 41"/>
                <a:gd name="T17" fmla="*/ 7193975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87"/>
                <a:gd name="T29" fmla="*/ 41 w 4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392" name="Freeform 215"/>
            <p:cNvSpPr>
              <a:spLocks/>
            </p:cNvSpPr>
            <p:nvPr/>
          </p:nvSpPr>
          <p:spPr bwMode="auto">
            <a:xfrm>
              <a:off x="7577307" y="5536794"/>
              <a:ext cx="99720" cy="161026"/>
            </a:xfrm>
            <a:custGeom>
              <a:avLst/>
              <a:gdLst>
                <a:gd name="T0" fmla="*/ 242538483 w 41"/>
                <a:gd name="T1" fmla="*/ 71939757 h 87"/>
                <a:gd name="T2" fmla="*/ 242538483 w 41"/>
                <a:gd name="T3" fmla="*/ 71939757 h 87"/>
                <a:gd name="T4" fmla="*/ 124226790 w 41"/>
                <a:gd name="T5" fmla="*/ 0 h 87"/>
                <a:gd name="T6" fmla="*/ 0 w 41"/>
                <a:gd name="T7" fmla="*/ 71939757 h 87"/>
                <a:gd name="T8" fmla="*/ 0 w 41"/>
                <a:gd name="T9" fmla="*/ 71939757 h 87"/>
                <a:gd name="T10" fmla="*/ 0 w 41"/>
                <a:gd name="T11" fmla="*/ 71939757 h 87"/>
                <a:gd name="T12" fmla="*/ 0 w 41"/>
                <a:gd name="T13" fmla="*/ 298038778 h 87"/>
                <a:gd name="T14" fmla="*/ 242538483 w 41"/>
                <a:gd name="T15" fmla="*/ 298038778 h 87"/>
                <a:gd name="T16" fmla="*/ 242538483 w 41"/>
                <a:gd name="T17" fmla="*/ 7193975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87"/>
                <a:gd name="T29" fmla="*/ 41 w 4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393" name="Freeform 216"/>
            <p:cNvSpPr>
              <a:spLocks/>
            </p:cNvSpPr>
            <p:nvPr/>
          </p:nvSpPr>
          <p:spPr bwMode="auto">
            <a:xfrm>
              <a:off x="7713009" y="5536794"/>
              <a:ext cx="99720" cy="161026"/>
            </a:xfrm>
            <a:custGeom>
              <a:avLst/>
              <a:gdLst>
                <a:gd name="T0" fmla="*/ 242538483 w 41"/>
                <a:gd name="T1" fmla="*/ 71939757 h 87"/>
                <a:gd name="T2" fmla="*/ 242538483 w 41"/>
                <a:gd name="T3" fmla="*/ 71939757 h 87"/>
                <a:gd name="T4" fmla="*/ 124226790 w 41"/>
                <a:gd name="T5" fmla="*/ 0 h 87"/>
                <a:gd name="T6" fmla="*/ 0 w 41"/>
                <a:gd name="T7" fmla="*/ 71939757 h 87"/>
                <a:gd name="T8" fmla="*/ 0 w 41"/>
                <a:gd name="T9" fmla="*/ 71939757 h 87"/>
                <a:gd name="T10" fmla="*/ 0 w 41"/>
                <a:gd name="T11" fmla="*/ 71939757 h 87"/>
                <a:gd name="T12" fmla="*/ 0 w 41"/>
                <a:gd name="T13" fmla="*/ 298038778 h 87"/>
                <a:gd name="T14" fmla="*/ 242538483 w 41"/>
                <a:gd name="T15" fmla="*/ 298038778 h 87"/>
                <a:gd name="T16" fmla="*/ 242538483 w 41"/>
                <a:gd name="T17" fmla="*/ 7193975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87"/>
                <a:gd name="T29" fmla="*/ 41 w 4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394" name="Freeform 217"/>
            <p:cNvSpPr>
              <a:spLocks/>
            </p:cNvSpPr>
            <p:nvPr/>
          </p:nvSpPr>
          <p:spPr bwMode="auto">
            <a:xfrm>
              <a:off x="9269468" y="5175660"/>
              <a:ext cx="682622" cy="903620"/>
            </a:xfrm>
            <a:custGeom>
              <a:avLst/>
              <a:gdLst>
                <a:gd name="T0" fmla="*/ 701766256 w 664"/>
                <a:gd name="T1" fmla="*/ 706339953 h 1156"/>
                <a:gd name="T2" fmla="*/ 0 w 664"/>
                <a:gd name="T3" fmla="*/ 706339953 h 1156"/>
                <a:gd name="T4" fmla="*/ 0 w 664"/>
                <a:gd name="T5" fmla="*/ 109983689 h 1156"/>
                <a:gd name="T6" fmla="*/ 142678290 w 664"/>
                <a:gd name="T7" fmla="*/ 0 h 1156"/>
                <a:gd name="T8" fmla="*/ 554860710 w 664"/>
                <a:gd name="T9" fmla="*/ 0 h 1156"/>
                <a:gd name="T10" fmla="*/ 701766256 w 664"/>
                <a:gd name="T11" fmla="*/ 109983689 h 1156"/>
                <a:gd name="T12" fmla="*/ 701766256 w 664"/>
                <a:gd name="T13" fmla="*/ 706339953 h 1156"/>
                <a:gd name="T14" fmla="*/ 0 60000 65536"/>
                <a:gd name="T15" fmla="*/ 0 60000 65536"/>
                <a:gd name="T16" fmla="*/ 0 60000 65536"/>
                <a:gd name="T17" fmla="*/ 0 60000 65536"/>
                <a:gd name="T18" fmla="*/ 0 60000 65536"/>
                <a:gd name="T19" fmla="*/ 0 60000 65536"/>
                <a:gd name="T20" fmla="*/ 0 60000 65536"/>
                <a:gd name="T21" fmla="*/ 0 w 664"/>
                <a:gd name="T22" fmla="*/ 0 h 1156"/>
                <a:gd name="T23" fmla="*/ 664 w 664"/>
                <a:gd name="T24" fmla="*/ 1156 h 11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4" h="1156">
                  <a:moveTo>
                    <a:pt x="664" y="1156"/>
                  </a:moveTo>
                  <a:lnTo>
                    <a:pt x="0" y="1156"/>
                  </a:lnTo>
                  <a:lnTo>
                    <a:pt x="0" y="180"/>
                  </a:lnTo>
                  <a:lnTo>
                    <a:pt x="135" y="0"/>
                  </a:lnTo>
                  <a:lnTo>
                    <a:pt x="525" y="0"/>
                  </a:lnTo>
                  <a:lnTo>
                    <a:pt x="664" y="180"/>
                  </a:lnTo>
                  <a:lnTo>
                    <a:pt x="664" y="1156"/>
                  </a:lnTo>
                  <a:close/>
                </a:path>
              </a:pathLst>
            </a:custGeom>
            <a:solidFill>
              <a:srgbClr val="FFA033"/>
            </a:solidFill>
            <a:ln w="9525">
              <a:noFill/>
              <a:round/>
              <a:headEnd/>
              <a:tailEnd/>
            </a:ln>
          </p:spPr>
          <p:txBody>
            <a:bodyPr/>
            <a:lstStyle/>
            <a:p>
              <a:endParaRPr lang="zh-CN" altLang="en-US">
                <a:latin typeface="Calibri" pitchFamily="34" charset="0"/>
              </a:endParaRPr>
            </a:p>
          </p:txBody>
        </p:sp>
        <p:sp>
          <p:nvSpPr>
            <p:cNvPr id="11395" name="Rectangle 218"/>
            <p:cNvSpPr>
              <a:spLocks noChangeArrowheads="1"/>
            </p:cNvSpPr>
            <p:nvPr/>
          </p:nvSpPr>
          <p:spPr bwMode="auto">
            <a:xfrm>
              <a:off x="9424703" y="5357009"/>
              <a:ext cx="372152" cy="129759"/>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96" name="Rectangle 219"/>
            <p:cNvSpPr>
              <a:spLocks noChangeArrowheads="1"/>
            </p:cNvSpPr>
            <p:nvPr/>
          </p:nvSpPr>
          <p:spPr bwMode="auto">
            <a:xfrm>
              <a:off x="9424703" y="5554773"/>
              <a:ext cx="372152" cy="129759"/>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397" name="Rectangle 220"/>
            <p:cNvSpPr>
              <a:spLocks noChangeArrowheads="1"/>
            </p:cNvSpPr>
            <p:nvPr/>
          </p:nvSpPr>
          <p:spPr bwMode="auto">
            <a:xfrm>
              <a:off x="6531785" y="5059190"/>
              <a:ext cx="685705" cy="986477"/>
            </a:xfrm>
            <a:prstGeom prst="rect">
              <a:avLst/>
            </a:prstGeom>
            <a:solidFill>
              <a:srgbClr val="FF5B45"/>
            </a:solidFill>
            <a:ln w="9525">
              <a:noFill/>
              <a:miter lim="800000"/>
              <a:headEnd/>
              <a:tailEnd/>
            </a:ln>
          </p:spPr>
          <p:txBody>
            <a:bodyPr/>
            <a:lstStyle/>
            <a:p>
              <a:endParaRPr lang="zh-CN" altLang="en-US">
                <a:latin typeface="Calibri" pitchFamily="34" charset="0"/>
              </a:endParaRPr>
            </a:p>
          </p:txBody>
        </p:sp>
        <p:sp>
          <p:nvSpPr>
            <p:cNvPr id="11398" name="Rectangle 221"/>
            <p:cNvSpPr>
              <a:spLocks noChangeArrowheads="1"/>
            </p:cNvSpPr>
            <p:nvPr/>
          </p:nvSpPr>
          <p:spPr bwMode="auto">
            <a:xfrm>
              <a:off x="6642814" y="5175660"/>
              <a:ext cx="138786"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399" name="Rectangle 222"/>
            <p:cNvSpPr>
              <a:spLocks noChangeArrowheads="1"/>
            </p:cNvSpPr>
            <p:nvPr/>
          </p:nvSpPr>
          <p:spPr bwMode="auto">
            <a:xfrm>
              <a:off x="6806274" y="5175660"/>
              <a:ext cx="135702"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00" name="Rectangle 223"/>
            <p:cNvSpPr>
              <a:spLocks noChangeArrowheads="1"/>
            </p:cNvSpPr>
            <p:nvPr/>
          </p:nvSpPr>
          <p:spPr bwMode="auto">
            <a:xfrm>
              <a:off x="6966648" y="5175660"/>
              <a:ext cx="138786"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01" name="Rectangle 224"/>
            <p:cNvSpPr>
              <a:spLocks noChangeArrowheads="1"/>
            </p:cNvSpPr>
            <p:nvPr/>
          </p:nvSpPr>
          <p:spPr bwMode="auto">
            <a:xfrm>
              <a:off x="6642814" y="5270243"/>
              <a:ext cx="138786"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02" name="Rectangle 225"/>
            <p:cNvSpPr>
              <a:spLocks noChangeArrowheads="1"/>
            </p:cNvSpPr>
            <p:nvPr/>
          </p:nvSpPr>
          <p:spPr bwMode="auto">
            <a:xfrm>
              <a:off x="6806274" y="5270243"/>
              <a:ext cx="135702"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03" name="Rectangle 226"/>
            <p:cNvSpPr>
              <a:spLocks noChangeArrowheads="1"/>
            </p:cNvSpPr>
            <p:nvPr/>
          </p:nvSpPr>
          <p:spPr bwMode="auto">
            <a:xfrm>
              <a:off x="6966648" y="5270243"/>
              <a:ext cx="138786"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04" name="Rectangle 227"/>
            <p:cNvSpPr>
              <a:spLocks noChangeArrowheads="1"/>
            </p:cNvSpPr>
            <p:nvPr/>
          </p:nvSpPr>
          <p:spPr bwMode="auto">
            <a:xfrm>
              <a:off x="6642814" y="5364826"/>
              <a:ext cx="138786"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05" name="Rectangle 228"/>
            <p:cNvSpPr>
              <a:spLocks noChangeArrowheads="1"/>
            </p:cNvSpPr>
            <p:nvPr/>
          </p:nvSpPr>
          <p:spPr bwMode="auto">
            <a:xfrm>
              <a:off x="6806274" y="5364826"/>
              <a:ext cx="135702"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06" name="Rectangle 229"/>
            <p:cNvSpPr>
              <a:spLocks noChangeArrowheads="1"/>
            </p:cNvSpPr>
            <p:nvPr/>
          </p:nvSpPr>
          <p:spPr bwMode="auto">
            <a:xfrm>
              <a:off x="6966648" y="5364826"/>
              <a:ext cx="138786"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07" name="Rectangle 230"/>
            <p:cNvSpPr>
              <a:spLocks noChangeArrowheads="1"/>
            </p:cNvSpPr>
            <p:nvPr/>
          </p:nvSpPr>
          <p:spPr bwMode="auto">
            <a:xfrm>
              <a:off x="6642814" y="5457063"/>
              <a:ext cx="138786"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08" name="Rectangle 231"/>
            <p:cNvSpPr>
              <a:spLocks noChangeArrowheads="1"/>
            </p:cNvSpPr>
            <p:nvPr/>
          </p:nvSpPr>
          <p:spPr bwMode="auto">
            <a:xfrm>
              <a:off x="6806274" y="5457063"/>
              <a:ext cx="135702"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09" name="Rectangle 232"/>
            <p:cNvSpPr>
              <a:spLocks noChangeArrowheads="1"/>
            </p:cNvSpPr>
            <p:nvPr/>
          </p:nvSpPr>
          <p:spPr bwMode="auto">
            <a:xfrm>
              <a:off x="6966648" y="5457063"/>
              <a:ext cx="138786"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10" name="Rectangle 233"/>
            <p:cNvSpPr>
              <a:spLocks noChangeArrowheads="1"/>
            </p:cNvSpPr>
            <p:nvPr/>
          </p:nvSpPr>
          <p:spPr bwMode="auto">
            <a:xfrm>
              <a:off x="6642814" y="5551647"/>
              <a:ext cx="138786"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11" name="Rectangle 234"/>
            <p:cNvSpPr>
              <a:spLocks noChangeArrowheads="1"/>
            </p:cNvSpPr>
            <p:nvPr/>
          </p:nvSpPr>
          <p:spPr bwMode="auto">
            <a:xfrm>
              <a:off x="6806274" y="5551647"/>
              <a:ext cx="135702"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12" name="Rectangle 235"/>
            <p:cNvSpPr>
              <a:spLocks noChangeArrowheads="1"/>
            </p:cNvSpPr>
            <p:nvPr/>
          </p:nvSpPr>
          <p:spPr bwMode="auto">
            <a:xfrm>
              <a:off x="6966648" y="5551647"/>
              <a:ext cx="138786"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13" name="Rectangle 236"/>
            <p:cNvSpPr>
              <a:spLocks noChangeArrowheads="1"/>
            </p:cNvSpPr>
            <p:nvPr/>
          </p:nvSpPr>
          <p:spPr bwMode="auto">
            <a:xfrm>
              <a:off x="6642814" y="5643885"/>
              <a:ext cx="138786"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14" name="Rectangle 237"/>
            <p:cNvSpPr>
              <a:spLocks noChangeArrowheads="1"/>
            </p:cNvSpPr>
            <p:nvPr/>
          </p:nvSpPr>
          <p:spPr bwMode="auto">
            <a:xfrm>
              <a:off x="6806274" y="5643885"/>
              <a:ext cx="135702"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15" name="Rectangle 238"/>
            <p:cNvSpPr>
              <a:spLocks noChangeArrowheads="1"/>
            </p:cNvSpPr>
            <p:nvPr/>
          </p:nvSpPr>
          <p:spPr bwMode="auto">
            <a:xfrm>
              <a:off x="6966648" y="5643885"/>
              <a:ext cx="138786" cy="5159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16" name="Freeform 239"/>
            <p:cNvSpPr>
              <a:spLocks/>
            </p:cNvSpPr>
            <p:nvPr/>
          </p:nvSpPr>
          <p:spPr bwMode="auto">
            <a:xfrm>
              <a:off x="5162431" y="5057626"/>
              <a:ext cx="685705" cy="988041"/>
            </a:xfrm>
            <a:custGeom>
              <a:avLst/>
              <a:gdLst>
                <a:gd name="T0" fmla="*/ 704934552 w 667"/>
                <a:gd name="T1" fmla="*/ 772329816 h 1264"/>
                <a:gd name="T2" fmla="*/ 0 w 667"/>
                <a:gd name="T3" fmla="*/ 772329816 h 1264"/>
                <a:gd name="T4" fmla="*/ 0 w 667"/>
                <a:gd name="T5" fmla="*/ 274347867 h 1264"/>
                <a:gd name="T6" fmla="*/ 352996204 w 667"/>
                <a:gd name="T7" fmla="*/ 0 h 1264"/>
                <a:gd name="T8" fmla="*/ 704934552 w 667"/>
                <a:gd name="T9" fmla="*/ 274347867 h 1264"/>
                <a:gd name="T10" fmla="*/ 704934552 w 667"/>
                <a:gd name="T11" fmla="*/ 772329816 h 1264"/>
                <a:gd name="T12" fmla="*/ 0 60000 65536"/>
                <a:gd name="T13" fmla="*/ 0 60000 65536"/>
                <a:gd name="T14" fmla="*/ 0 60000 65536"/>
                <a:gd name="T15" fmla="*/ 0 60000 65536"/>
                <a:gd name="T16" fmla="*/ 0 60000 65536"/>
                <a:gd name="T17" fmla="*/ 0 60000 65536"/>
                <a:gd name="T18" fmla="*/ 0 w 667"/>
                <a:gd name="T19" fmla="*/ 0 h 1264"/>
                <a:gd name="T20" fmla="*/ 667 w 667"/>
                <a:gd name="T21" fmla="*/ 1264 h 1264"/>
              </a:gdLst>
              <a:ahLst/>
              <a:cxnLst>
                <a:cxn ang="T12">
                  <a:pos x="T0" y="T1"/>
                </a:cxn>
                <a:cxn ang="T13">
                  <a:pos x="T2" y="T3"/>
                </a:cxn>
                <a:cxn ang="T14">
                  <a:pos x="T4" y="T5"/>
                </a:cxn>
                <a:cxn ang="T15">
                  <a:pos x="T6" y="T7"/>
                </a:cxn>
                <a:cxn ang="T16">
                  <a:pos x="T8" y="T9"/>
                </a:cxn>
                <a:cxn ang="T17">
                  <a:pos x="T10" y="T11"/>
                </a:cxn>
              </a:cxnLst>
              <a:rect l="T18" t="T19" r="T20" b="T21"/>
              <a:pathLst>
                <a:path w="667" h="1264">
                  <a:moveTo>
                    <a:pt x="667" y="1264"/>
                  </a:moveTo>
                  <a:lnTo>
                    <a:pt x="0" y="1264"/>
                  </a:lnTo>
                  <a:lnTo>
                    <a:pt x="0" y="449"/>
                  </a:lnTo>
                  <a:lnTo>
                    <a:pt x="334" y="0"/>
                  </a:lnTo>
                  <a:lnTo>
                    <a:pt x="667" y="449"/>
                  </a:lnTo>
                  <a:lnTo>
                    <a:pt x="667" y="1264"/>
                  </a:lnTo>
                  <a:close/>
                </a:path>
              </a:pathLst>
            </a:custGeom>
            <a:solidFill>
              <a:srgbClr val="004860"/>
            </a:solidFill>
            <a:ln w="9525">
              <a:noFill/>
              <a:round/>
              <a:headEnd/>
              <a:tailEnd/>
            </a:ln>
          </p:spPr>
          <p:txBody>
            <a:bodyPr/>
            <a:lstStyle/>
            <a:p>
              <a:endParaRPr lang="zh-CN" altLang="en-US">
                <a:latin typeface="Calibri" pitchFamily="34" charset="0"/>
              </a:endParaRPr>
            </a:p>
          </p:txBody>
        </p:sp>
        <p:sp>
          <p:nvSpPr>
            <p:cNvPr id="11417" name="Rectangle 240"/>
            <p:cNvSpPr>
              <a:spLocks noChangeArrowheads="1"/>
            </p:cNvSpPr>
            <p:nvPr/>
          </p:nvSpPr>
          <p:spPr bwMode="auto">
            <a:xfrm>
              <a:off x="5376263" y="5321833"/>
              <a:ext cx="90468" cy="153991"/>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18" name="Rectangle 241"/>
            <p:cNvSpPr>
              <a:spLocks noChangeArrowheads="1"/>
            </p:cNvSpPr>
            <p:nvPr/>
          </p:nvSpPr>
          <p:spPr bwMode="auto">
            <a:xfrm>
              <a:off x="5517105" y="5321833"/>
              <a:ext cx="92524" cy="153991"/>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19" name="Rectangle 242"/>
            <p:cNvSpPr>
              <a:spLocks noChangeArrowheads="1"/>
            </p:cNvSpPr>
            <p:nvPr/>
          </p:nvSpPr>
          <p:spPr bwMode="auto">
            <a:xfrm>
              <a:off x="5376263" y="5525851"/>
              <a:ext cx="90468" cy="153209"/>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20" name="Rectangle 243"/>
            <p:cNvSpPr>
              <a:spLocks noChangeArrowheads="1"/>
            </p:cNvSpPr>
            <p:nvPr/>
          </p:nvSpPr>
          <p:spPr bwMode="auto">
            <a:xfrm>
              <a:off x="5517105" y="5525851"/>
              <a:ext cx="92524" cy="153209"/>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21" name="Rectangle 244"/>
            <p:cNvSpPr>
              <a:spLocks noChangeArrowheads="1"/>
            </p:cNvSpPr>
            <p:nvPr/>
          </p:nvSpPr>
          <p:spPr bwMode="auto">
            <a:xfrm>
              <a:off x="8585818" y="5232722"/>
              <a:ext cx="683649" cy="812945"/>
            </a:xfrm>
            <a:prstGeom prst="rect">
              <a:avLst/>
            </a:prstGeom>
            <a:solidFill>
              <a:srgbClr val="004860"/>
            </a:solidFill>
            <a:ln w="9525">
              <a:noFill/>
              <a:miter lim="800000"/>
              <a:headEnd/>
              <a:tailEnd/>
            </a:ln>
          </p:spPr>
          <p:txBody>
            <a:bodyPr/>
            <a:lstStyle/>
            <a:p>
              <a:endParaRPr lang="zh-CN" altLang="en-US">
                <a:latin typeface="Calibri" pitchFamily="34" charset="0"/>
              </a:endParaRPr>
            </a:p>
          </p:txBody>
        </p:sp>
        <p:sp>
          <p:nvSpPr>
            <p:cNvPr id="11422" name="Rectangle 245"/>
            <p:cNvSpPr>
              <a:spLocks noChangeArrowheads="1"/>
            </p:cNvSpPr>
            <p:nvPr/>
          </p:nvSpPr>
          <p:spPr bwMode="auto">
            <a:xfrm>
              <a:off x="8646473" y="5129541"/>
              <a:ext cx="523274" cy="207145"/>
            </a:xfrm>
            <a:prstGeom prst="rect">
              <a:avLst/>
            </a:prstGeom>
            <a:solidFill>
              <a:srgbClr val="004860"/>
            </a:solidFill>
            <a:ln w="9525">
              <a:noFill/>
              <a:miter lim="800000"/>
              <a:headEnd/>
              <a:tailEnd/>
            </a:ln>
          </p:spPr>
          <p:txBody>
            <a:bodyPr/>
            <a:lstStyle/>
            <a:p>
              <a:endParaRPr lang="zh-CN" altLang="en-US">
                <a:latin typeface="Calibri" pitchFamily="34" charset="0"/>
              </a:endParaRPr>
            </a:p>
          </p:txBody>
        </p:sp>
        <p:sp>
          <p:nvSpPr>
            <p:cNvPr id="11423" name="Rectangle 246"/>
            <p:cNvSpPr>
              <a:spLocks noChangeArrowheads="1"/>
            </p:cNvSpPr>
            <p:nvPr/>
          </p:nvSpPr>
          <p:spPr bwMode="auto">
            <a:xfrm>
              <a:off x="8710212" y="5038866"/>
              <a:ext cx="398881" cy="157118"/>
            </a:xfrm>
            <a:prstGeom prst="rect">
              <a:avLst/>
            </a:prstGeom>
            <a:solidFill>
              <a:srgbClr val="004860"/>
            </a:solidFill>
            <a:ln w="9525">
              <a:noFill/>
              <a:miter lim="800000"/>
              <a:headEnd/>
              <a:tailEnd/>
            </a:ln>
          </p:spPr>
          <p:txBody>
            <a:bodyPr/>
            <a:lstStyle/>
            <a:p>
              <a:endParaRPr lang="zh-CN" altLang="en-US">
                <a:latin typeface="Calibri" pitchFamily="34" charset="0"/>
              </a:endParaRPr>
            </a:p>
          </p:txBody>
        </p:sp>
        <p:sp>
          <p:nvSpPr>
            <p:cNvPr id="11424" name="Rectangle 247"/>
            <p:cNvSpPr>
              <a:spLocks noChangeArrowheads="1"/>
            </p:cNvSpPr>
            <p:nvPr/>
          </p:nvSpPr>
          <p:spPr bwMode="auto">
            <a:xfrm>
              <a:off x="8703016" y="5292130"/>
              <a:ext cx="67851" cy="122724"/>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25" name="Rectangle 248"/>
            <p:cNvSpPr>
              <a:spLocks noChangeArrowheads="1"/>
            </p:cNvSpPr>
            <p:nvPr/>
          </p:nvSpPr>
          <p:spPr bwMode="auto">
            <a:xfrm>
              <a:off x="8829465" y="5292130"/>
              <a:ext cx="67851" cy="122724"/>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26" name="Rectangle 249"/>
            <p:cNvSpPr>
              <a:spLocks noChangeArrowheads="1"/>
            </p:cNvSpPr>
            <p:nvPr/>
          </p:nvSpPr>
          <p:spPr bwMode="auto">
            <a:xfrm>
              <a:off x="8955914" y="5292130"/>
              <a:ext cx="67851" cy="122724"/>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27" name="Rectangle 250"/>
            <p:cNvSpPr>
              <a:spLocks noChangeArrowheads="1"/>
            </p:cNvSpPr>
            <p:nvPr/>
          </p:nvSpPr>
          <p:spPr bwMode="auto">
            <a:xfrm>
              <a:off x="9084420" y="5292130"/>
              <a:ext cx="67851" cy="122724"/>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28" name="Rectangle 251"/>
            <p:cNvSpPr>
              <a:spLocks noChangeArrowheads="1"/>
            </p:cNvSpPr>
            <p:nvPr/>
          </p:nvSpPr>
          <p:spPr bwMode="auto">
            <a:xfrm>
              <a:off x="8703016" y="5460972"/>
              <a:ext cx="67851" cy="120378"/>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29" name="Rectangle 252"/>
            <p:cNvSpPr>
              <a:spLocks noChangeArrowheads="1"/>
            </p:cNvSpPr>
            <p:nvPr/>
          </p:nvSpPr>
          <p:spPr bwMode="auto">
            <a:xfrm>
              <a:off x="8829465" y="5460972"/>
              <a:ext cx="67851" cy="120378"/>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30" name="Rectangle 253"/>
            <p:cNvSpPr>
              <a:spLocks noChangeArrowheads="1"/>
            </p:cNvSpPr>
            <p:nvPr/>
          </p:nvSpPr>
          <p:spPr bwMode="auto">
            <a:xfrm>
              <a:off x="8955914" y="5460972"/>
              <a:ext cx="67851" cy="120378"/>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31" name="Rectangle 254"/>
            <p:cNvSpPr>
              <a:spLocks noChangeArrowheads="1"/>
            </p:cNvSpPr>
            <p:nvPr/>
          </p:nvSpPr>
          <p:spPr bwMode="auto">
            <a:xfrm>
              <a:off x="9084420" y="5460972"/>
              <a:ext cx="67851" cy="120378"/>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32" name="Rectangle 255"/>
            <p:cNvSpPr>
              <a:spLocks noChangeArrowheads="1"/>
            </p:cNvSpPr>
            <p:nvPr/>
          </p:nvSpPr>
          <p:spPr bwMode="auto">
            <a:xfrm>
              <a:off x="8703016" y="5627469"/>
              <a:ext cx="67851" cy="121942"/>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33" name="Rectangle 256"/>
            <p:cNvSpPr>
              <a:spLocks noChangeArrowheads="1"/>
            </p:cNvSpPr>
            <p:nvPr/>
          </p:nvSpPr>
          <p:spPr bwMode="auto">
            <a:xfrm>
              <a:off x="8829465" y="5627469"/>
              <a:ext cx="67851" cy="121942"/>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34" name="Rectangle 257"/>
            <p:cNvSpPr>
              <a:spLocks noChangeArrowheads="1"/>
            </p:cNvSpPr>
            <p:nvPr/>
          </p:nvSpPr>
          <p:spPr bwMode="auto">
            <a:xfrm>
              <a:off x="8955914" y="5627469"/>
              <a:ext cx="67851" cy="121942"/>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35" name="Rectangle 258"/>
            <p:cNvSpPr>
              <a:spLocks noChangeArrowheads="1"/>
            </p:cNvSpPr>
            <p:nvPr/>
          </p:nvSpPr>
          <p:spPr bwMode="auto">
            <a:xfrm>
              <a:off x="9084420" y="5627469"/>
              <a:ext cx="67851" cy="121942"/>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36" name="Freeform 259"/>
            <p:cNvSpPr>
              <a:spLocks/>
            </p:cNvSpPr>
            <p:nvPr/>
          </p:nvSpPr>
          <p:spPr bwMode="auto">
            <a:xfrm>
              <a:off x="9952090" y="4957572"/>
              <a:ext cx="685705" cy="988041"/>
            </a:xfrm>
            <a:custGeom>
              <a:avLst/>
              <a:gdLst>
                <a:gd name="T0" fmla="*/ 704934552 w 667"/>
                <a:gd name="T1" fmla="*/ 772329816 h 1264"/>
                <a:gd name="T2" fmla="*/ 0 w 667"/>
                <a:gd name="T3" fmla="*/ 772329816 h 1264"/>
                <a:gd name="T4" fmla="*/ 0 w 667"/>
                <a:gd name="T5" fmla="*/ 276180901 h 1264"/>
                <a:gd name="T6" fmla="*/ 352996204 w 667"/>
                <a:gd name="T7" fmla="*/ 0 h 1264"/>
                <a:gd name="T8" fmla="*/ 704934552 w 667"/>
                <a:gd name="T9" fmla="*/ 276180901 h 1264"/>
                <a:gd name="T10" fmla="*/ 704934552 w 667"/>
                <a:gd name="T11" fmla="*/ 772329816 h 1264"/>
                <a:gd name="T12" fmla="*/ 0 60000 65536"/>
                <a:gd name="T13" fmla="*/ 0 60000 65536"/>
                <a:gd name="T14" fmla="*/ 0 60000 65536"/>
                <a:gd name="T15" fmla="*/ 0 60000 65536"/>
                <a:gd name="T16" fmla="*/ 0 60000 65536"/>
                <a:gd name="T17" fmla="*/ 0 60000 65536"/>
                <a:gd name="T18" fmla="*/ 0 w 667"/>
                <a:gd name="T19" fmla="*/ 0 h 1264"/>
                <a:gd name="T20" fmla="*/ 667 w 667"/>
                <a:gd name="T21" fmla="*/ 1264 h 1264"/>
              </a:gdLst>
              <a:ahLst/>
              <a:cxnLst>
                <a:cxn ang="T12">
                  <a:pos x="T0" y="T1"/>
                </a:cxn>
                <a:cxn ang="T13">
                  <a:pos x="T2" y="T3"/>
                </a:cxn>
                <a:cxn ang="T14">
                  <a:pos x="T4" y="T5"/>
                </a:cxn>
                <a:cxn ang="T15">
                  <a:pos x="T6" y="T7"/>
                </a:cxn>
                <a:cxn ang="T16">
                  <a:pos x="T8" y="T9"/>
                </a:cxn>
                <a:cxn ang="T17">
                  <a:pos x="T10" y="T11"/>
                </a:cxn>
              </a:cxnLst>
              <a:rect l="T18" t="T19" r="T20" b="T21"/>
              <a:pathLst>
                <a:path w="667" h="1264">
                  <a:moveTo>
                    <a:pt x="667" y="1264"/>
                  </a:moveTo>
                  <a:lnTo>
                    <a:pt x="0" y="1264"/>
                  </a:lnTo>
                  <a:lnTo>
                    <a:pt x="0" y="452"/>
                  </a:lnTo>
                  <a:lnTo>
                    <a:pt x="334" y="0"/>
                  </a:lnTo>
                  <a:lnTo>
                    <a:pt x="667" y="452"/>
                  </a:lnTo>
                  <a:lnTo>
                    <a:pt x="667" y="1264"/>
                  </a:lnTo>
                  <a:close/>
                </a:path>
              </a:pathLst>
            </a:custGeom>
            <a:solidFill>
              <a:srgbClr val="FFFFFF"/>
            </a:solidFill>
            <a:ln w="9525">
              <a:noFill/>
              <a:round/>
              <a:headEnd/>
              <a:tailEnd/>
            </a:ln>
          </p:spPr>
          <p:txBody>
            <a:bodyPr/>
            <a:lstStyle/>
            <a:p>
              <a:endParaRPr lang="zh-CN" altLang="en-US">
                <a:latin typeface="Calibri" pitchFamily="34" charset="0"/>
              </a:endParaRPr>
            </a:p>
          </p:txBody>
        </p:sp>
        <p:sp>
          <p:nvSpPr>
            <p:cNvPr id="11437" name="Oval 260"/>
            <p:cNvSpPr>
              <a:spLocks noChangeArrowheads="1"/>
            </p:cNvSpPr>
            <p:nvPr/>
          </p:nvSpPr>
          <p:spPr bwMode="auto">
            <a:xfrm>
              <a:off x="10092932" y="5294474"/>
              <a:ext cx="163458"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438" name="Oval 261"/>
            <p:cNvSpPr>
              <a:spLocks noChangeArrowheads="1"/>
            </p:cNvSpPr>
            <p:nvPr/>
          </p:nvSpPr>
          <p:spPr bwMode="auto">
            <a:xfrm>
              <a:off x="10334522" y="5294474"/>
              <a:ext cx="164487"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439" name="Oval 262"/>
            <p:cNvSpPr>
              <a:spLocks noChangeArrowheads="1"/>
            </p:cNvSpPr>
            <p:nvPr/>
          </p:nvSpPr>
          <p:spPr bwMode="auto">
            <a:xfrm>
              <a:off x="10092932" y="5473479"/>
              <a:ext cx="163458"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440" name="Oval 263"/>
            <p:cNvSpPr>
              <a:spLocks noChangeArrowheads="1"/>
            </p:cNvSpPr>
            <p:nvPr/>
          </p:nvSpPr>
          <p:spPr bwMode="auto">
            <a:xfrm>
              <a:off x="10334522" y="5473479"/>
              <a:ext cx="164487"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441" name="Oval 264"/>
            <p:cNvSpPr>
              <a:spLocks noChangeArrowheads="1"/>
            </p:cNvSpPr>
            <p:nvPr/>
          </p:nvSpPr>
          <p:spPr bwMode="auto">
            <a:xfrm>
              <a:off x="10092932" y="5651701"/>
              <a:ext cx="163458"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442" name="Oval 265"/>
            <p:cNvSpPr>
              <a:spLocks noChangeArrowheads="1"/>
            </p:cNvSpPr>
            <p:nvPr/>
          </p:nvSpPr>
          <p:spPr bwMode="auto">
            <a:xfrm>
              <a:off x="10334522" y="5651701"/>
              <a:ext cx="164487"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443" name="Rectangle 266"/>
            <p:cNvSpPr>
              <a:spLocks noChangeArrowheads="1"/>
            </p:cNvSpPr>
            <p:nvPr/>
          </p:nvSpPr>
          <p:spPr bwMode="auto">
            <a:xfrm>
              <a:off x="4897195" y="5929197"/>
              <a:ext cx="6200136" cy="177441"/>
            </a:xfrm>
            <a:prstGeom prst="rect">
              <a:avLst/>
            </a:prstGeom>
            <a:solidFill>
              <a:srgbClr val="AFC01D"/>
            </a:solidFill>
            <a:ln w="9525">
              <a:noFill/>
              <a:miter lim="800000"/>
              <a:headEnd/>
              <a:tailEnd/>
            </a:ln>
          </p:spPr>
          <p:txBody>
            <a:bodyPr/>
            <a:lstStyle/>
            <a:p>
              <a:endParaRPr lang="zh-CN" altLang="en-US">
                <a:latin typeface="Calibri" pitchFamily="34" charset="0"/>
              </a:endParaRPr>
            </a:p>
          </p:txBody>
        </p:sp>
        <p:sp>
          <p:nvSpPr>
            <p:cNvPr id="11444" name="Rectangle 270"/>
            <p:cNvSpPr>
              <a:spLocks noChangeArrowheads="1"/>
            </p:cNvSpPr>
            <p:nvPr/>
          </p:nvSpPr>
          <p:spPr bwMode="auto">
            <a:xfrm>
              <a:off x="6266550" y="5818199"/>
              <a:ext cx="41122" cy="184476"/>
            </a:xfrm>
            <a:prstGeom prst="rect">
              <a:avLst/>
            </a:prstGeom>
            <a:solidFill>
              <a:srgbClr val="004860"/>
            </a:solidFill>
            <a:ln w="9525">
              <a:noFill/>
              <a:miter lim="800000"/>
              <a:headEnd/>
              <a:tailEnd/>
            </a:ln>
          </p:spPr>
          <p:txBody>
            <a:bodyPr/>
            <a:lstStyle/>
            <a:p>
              <a:endParaRPr lang="zh-CN" altLang="en-US">
                <a:latin typeface="Calibri" pitchFamily="34" charset="0"/>
              </a:endParaRPr>
            </a:p>
          </p:txBody>
        </p:sp>
        <p:sp>
          <p:nvSpPr>
            <p:cNvPr id="11445" name="Freeform 271"/>
            <p:cNvSpPr>
              <a:spLocks/>
            </p:cNvSpPr>
            <p:nvPr/>
          </p:nvSpPr>
          <p:spPr bwMode="auto">
            <a:xfrm>
              <a:off x="6106175" y="5416416"/>
              <a:ext cx="179907" cy="466662"/>
            </a:xfrm>
            <a:custGeom>
              <a:avLst/>
              <a:gdLst>
                <a:gd name="T0" fmla="*/ 0 w 74"/>
                <a:gd name="T1" fmla="*/ 606984755 h 252"/>
                <a:gd name="T2" fmla="*/ 437385494 w 74"/>
                <a:gd name="T3" fmla="*/ 864180269 h 252"/>
                <a:gd name="T4" fmla="*/ 437385494 w 74"/>
                <a:gd name="T5" fmla="*/ 0 h 252"/>
                <a:gd name="T6" fmla="*/ 0 w 74"/>
                <a:gd name="T7" fmla="*/ 606984755 h 252"/>
                <a:gd name="T8" fmla="*/ 0 60000 65536"/>
                <a:gd name="T9" fmla="*/ 0 60000 65536"/>
                <a:gd name="T10" fmla="*/ 0 60000 65536"/>
                <a:gd name="T11" fmla="*/ 0 60000 65536"/>
                <a:gd name="T12" fmla="*/ 0 w 74"/>
                <a:gd name="T13" fmla="*/ 0 h 252"/>
                <a:gd name="T14" fmla="*/ 74 w 74"/>
                <a:gd name="T15" fmla="*/ 252 h 252"/>
              </a:gdLst>
              <a:ahLst/>
              <a:cxnLst>
                <a:cxn ang="T8">
                  <a:pos x="T0" y="T1"/>
                </a:cxn>
                <a:cxn ang="T9">
                  <a:pos x="T2" y="T3"/>
                </a:cxn>
                <a:cxn ang="T10">
                  <a:pos x="T4" y="T5"/>
                </a:cxn>
                <a:cxn ang="T11">
                  <a:pos x="T6" y="T7"/>
                </a:cxn>
              </a:cxnLst>
              <a:rect l="T12" t="T13" r="T14" b="T15"/>
              <a:pathLst>
                <a:path w="74" h="252">
                  <a:moveTo>
                    <a:pt x="0" y="177"/>
                  </a:moveTo>
                  <a:cubicBezTo>
                    <a:pt x="0" y="218"/>
                    <a:pt x="33" y="252"/>
                    <a:pt x="74" y="252"/>
                  </a:cubicBezTo>
                  <a:cubicBezTo>
                    <a:pt x="74" y="0"/>
                    <a:pt x="74" y="0"/>
                    <a:pt x="74" y="0"/>
                  </a:cubicBezTo>
                  <a:cubicBezTo>
                    <a:pt x="74" y="0"/>
                    <a:pt x="0" y="135"/>
                    <a:pt x="0" y="177"/>
                  </a:cubicBezTo>
                  <a:close/>
                </a:path>
              </a:pathLst>
            </a:custGeom>
            <a:solidFill>
              <a:srgbClr val="69E2DE"/>
            </a:solidFill>
            <a:ln w="9525">
              <a:noFill/>
              <a:round/>
              <a:headEnd/>
              <a:tailEnd/>
            </a:ln>
          </p:spPr>
          <p:txBody>
            <a:bodyPr/>
            <a:lstStyle/>
            <a:p>
              <a:endParaRPr lang="zh-CN" altLang="en-US">
                <a:latin typeface="Calibri" pitchFamily="34" charset="0"/>
              </a:endParaRPr>
            </a:p>
          </p:txBody>
        </p:sp>
        <p:sp>
          <p:nvSpPr>
            <p:cNvPr id="11446" name="Freeform 272"/>
            <p:cNvSpPr>
              <a:spLocks/>
            </p:cNvSpPr>
            <p:nvPr/>
          </p:nvSpPr>
          <p:spPr bwMode="auto">
            <a:xfrm>
              <a:off x="6286083" y="5416416"/>
              <a:ext cx="181964" cy="466662"/>
            </a:xfrm>
            <a:custGeom>
              <a:avLst/>
              <a:gdLst>
                <a:gd name="T0" fmla="*/ 441478603 w 75"/>
                <a:gd name="T1" fmla="*/ 606984755 h 252"/>
                <a:gd name="T2" fmla="*/ 0 w 75"/>
                <a:gd name="T3" fmla="*/ 0 h 252"/>
                <a:gd name="T4" fmla="*/ 0 w 75"/>
                <a:gd name="T5" fmla="*/ 864180269 h 252"/>
                <a:gd name="T6" fmla="*/ 441478603 w 75"/>
                <a:gd name="T7" fmla="*/ 606984755 h 252"/>
                <a:gd name="T8" fmla="*/ 0 60000 65536"/>
                <a:gd name="T9" fmla="*/ 0 60000 65536"/>
                <a:gd name="T10" fmla="*/ 0 60000 65536"/>
                <a:gd name="T11" fmla="*/ 0 60000 65536"/>
                <a:gd name="T12" fmla="*/ 0 w 75"/>
                <a:gd name="T13" fmla="*/ 0 h 252"/>
                <a:gd name="T14" fmla="*/ 75 w 75"/>
                <a:gd name="T15" fmla="*/ 252 h 252"/>
              </a:gdLst>
              <a:ahLst/>
              <a:cxnLst>
                <a:cxn ang="T8">
                  <a:pos x="T0" y="T1"/>
                </a:cxn>
                <a:cxn ang="T9">
                  <a:pos x="T2" y="T3"/>
                </a:cxn>
                <a:cxn ang="T10">
                  <a:pos x="T4" y="T5"/>
                </a:cxn>
                <a:cxn ang="T11">
                  <a:pos x="T6" y="T7"/>
                </a:cxn>
              </a:cxnLst>
              <a:rect l="T12" t="T13" r="T14" b="T15"/>
              <a:pathLst>
                <a:path w="75" h="252">
                  <a:moveTo>
                    <a:pt x="75" y="177"/>
                  </a:moveTo>
                  <a:cubicBezTo>
                    <a:pt x="75" y="135"/>
                    <a:pt x="0" y="0"/>
                    <a:pt x="0" y="0"/>
                  </a:cubicBezTo>
                  <a:cubicBezTo>
                    <a:pt x="0" y="252"/>
                    <a:pt x="0" y="252"/>
                    <a:pt x="0" y="252"/>
                  </a:cubicBezTo>
                  <a:cubicBezTo>
                    <a:pt x="42" y="252"/>
                    <a:pt x="75" y="218"/>
                    <a:pt x="75" y="177"/>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447" name="Rectangle 273"/>
            <p:cNvSpPr>
              <a:spLocks noChangeArrowheads="1"/>
            </p:cNvSpPr>
            <p:nvPr/>
          </p:nvSpPr>
          <p:spPr bwMode="auto">
            <a:xfrm>
              <a:off x="8564230" y="5818199"/>
              <a:ext cx="41122" cy="184476"/>
            </a:xfrm>
            <a:prstGeom prst="rect">
              <a:avLst/>
            </a:prstGeom>
            <a:solidFill>
              <a:srgbClr val="004860"/>
            </a:solidFill>
            <a:ln w="9525">
              <a:noFill/>
              <a:miter lim="800000"/>
              <a:headEnd/>
              <a:tailEnd/>
            </a:ln>
          </p:spPr>
          <p:txBody>
            <a:bodyPr/>
            <a:lstStyle/>
            <a:p>
              <a:endParaRPr lang="zh-CN" altLang="en-US">
                <a:latin typeface="Calibri" pitchFamily="34" charset="0"/>
              </a:endParaRPr>
            </a:p>
          </p:txBody>
        </p:sp>
        <p:sp>
          <p:nvSpPr>
            <p:cNvPr id="11448" name="Freeform 274"/>
            <p:cNvSpPr>
              <a:spLocks/>
            </p:cNvSpPr>
            <p:nvPr/>
          </p:nvSpPr>
          <p:spPr bwMode="auto">
            <a:xfrm>
              <a:off x="8403855" y="5416416"/>
              <a:ext cx="181964" cy="466662"/>
            </a:xfrm>
            <a:custGeom>
              <a:avLst/>
              <a:gdLst>
                <a:gd name="T0" fmla="*/ 0 w 75"/>
                <a:gd name="T1" fmla="*/ 606984755 h 252"/>
                <a:gd name="T2" fmla="*/ 441478603 w 75"/>
                <a:gd name="T3" fmla="*/ 864180269 h 252"/>
                <a:gd name="T4" fmla="*/ 441478603 w 75"/>
                <a:gd name="T5" fmla="*/ 0 h 252"/>
                <a:gd name="T6" fmla="*/ 0 w 75"/>
                <a:gd name="T7" fmla="*/ 606984755 h 252"/>
                <a:gd name="T8" fmla="*/ 0 60000 65536"/>
                <a:gd name="T9" fmla="*/ 0 60000 65536"/>
                <a:gd name="T10" fmla="*/ 0 60000 65536"/>
                <a:gd name="T11" fmla="*/ 0 60000 65536"/>
                <a:gd name="T12" fmla="*/ 0 w 75"/>
                <a:gd name="T13" fmla="*/ 0 h 252"/>
                <a:gd name="T14" fmla="*/ 75 w 75"/>
                <a:gd name="T15" fmla="*/ 252 h 252"/>
              </a:gdLst>
              <a:ahLst/>
              <a:cxnLst>
                <a:cxn ang="T8">
                  <a:pos x="T0" y="T1"/>
                </a:cxn>
                <a:cxn ang="T9">
                  <a:pos x="T2" y="T3"/>
                </a:cxn>
                <a:cxn ang="T10">
                  <a:pos x="T4" y="T5"/>
                </a:cxn>
                <a:cxn ang="T11">
                  <a:pos x="T6" y="T7"/>
                </a:cxn>
              </a:cxnLst>
              <a:rect l="T12" t="T13" r="T14" b="T15"/>
              <a:pathLst>
                <a:path w="75" h="252">
                  <a:moveTo>
                    <a:pt x="0" y="177"/>
                  </a:moveTo>
                  <a:cubicBezTo>
                    <a:pt x="0" y="218"/>
                    <a:pt x="33" y="252"/>
                    <a:pt x="75" y="252"/>
                  </a:cubicBezTo>
                  <a:cubicBezTo>
                    <a:pt x="75" y="0"/>
                    <a:pt x="75" y="0"/>
                    <a:pt x="75" y="0"/>
                  </a:cubicBezTo>
                  <a:cubicBezTo>
                    <a:pt x="75" y="0"/>
                    <a:pt x="0" y="135"/>
                    <a:pt x="0" y="177"/>
                  </a:cubicBezTo>
                  <a:close/>
                </a:path>
              </a:pathLst>
            </a:custGeom>
            <a:solidFill>
              <a:srgbClr val="69E2DE"/>
            </a:solidFill>
            <a:ln w="9525">
              <a:noFill/>
              <a:round/>
              <a:headEnd/>
              <a:tailEnd/>
            </a:ln>
          </p:spPr>
          <p:txBody>
            <a:bodyPr/>
            <a:lstStyle/>
            <a:p>
              <a:endParaRPr lang="zh-CN" altLang="en-US">
                <a:latin typeface="Calibri" pitchFamily="34" charset="0"/>
              </a:endParaRPr>
            </a:p>
          </p:txBody>
        </p:sp>
        <p:sp>
          <p:nvSpPr>
            <p:cNvPr id="11449" name="Freeform 275"/>
            <p:cNvSpPr>
              <a:spLocks/>
            </p:cNvSpPr>
            <p:nvPr/>
          </p:nvSpPr>
          <p:spPr bwMode="auto">
            <a:xfrm>
              <a:off x="8585818" y="5416416"/>
              <a:ext cx="179907" cy="466662"/>
            </a:xfrm>
            <a:custGeom>
              <a:avLst/>
              <a:gdLst>
                <a:gd name="T0" fmla="*/ 437385494 w 74"/>
                <a:gd name="T1" fmla="*/ 606984755 h 252"/>
                <a:gd name="T2" fmla="*/ 0 w 74"/>
                <a:gd name="T3" fmla="*/ 0 h 252"/>
                <a:gd name="T4" fmla="*/ 0 w 74"/>
                <a:gd name="T5" fmla="*/ 864180269 h 252"/>
                <a:gd name="T6" fmla="*/ 437385494 w 74"/>
                <a:gd name="T7" fmla="*/ 606984755 h 252"/>
                <a:gd name="T8" fmla="*/ 0 60000 65536"/>
                <a:gd name="T9" fmla="*/ 0 60000 65536"/>
                <a:gd name="T10" fmla="*/ 0 60000 65536"/>
                <a:gd name="T11" fmla="*/ 0 60000 65536"/>
                <a:gd name="T12" fmla="*/ 0 w 74"/>
                <a:gd name="T13" fmla="*/ 0 h 252"/>
                <a:gd name="T14" fmla="*/ 74 w 74"/>
                <a:gd name="T15" fmla="*/ 252 h 252"/>
              </a:gdLst>
              <a:ahLst/>
              <a:cxnLst>
                <a:cxn ang="T8">
                  <a:pos x="T0" y="T1"/>
                </a:cxn>
                <a:cxn ang="T9">
                  <a:pos x="T2" y="T3"/>
                </a:cxn>
                <a:cxn ang="T10">
                  <a:pos x="T4" y="T5"/>
                </a:cxn>
                <a:cxn ang="T11">
                  <a:pos x="T6" y="T7"/>
                </a:cxn>
              </a:cxnLst>
              <a:rect l="T12" t="T13" r="T14" b="T15"/>
              <a:pathLst>
                <a:path w="74" h="252">
                  <a:moveTo>
                    <a:pt x="74" y="177"/>
                  </a:moveTo>
                  <a:cubicBezTo>
                    <a:pt x="74" y="135"/>
                    <a:pt x="0" y="0"/>
                    <a:pt x="0" y="0"/>
                  </a:cubicBezTo>
                  <a:cubicBezTo>
                    <a:pt x="0" y="252"/>
                    <a:pt x="0" y="252"/>
                    <a:pt x="0" y="252"/>
                  </a:cubicBezTo>
                  <a:cubicBezTo>
                    <a:pt x="41" y="252"/>
                    <a:pt x="74" y="218"/>
                    <a:pt x="74" y="177"/>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450" name="Rectangle 276"/>
            <p:cNvSpPr>
              <a:spLocks noChangeArrowheads="1"/>
            </p:cNvSpPr>
            <p:nvPr/>
          </p:nvSpPr>
          <p:spPr bwMode="auto">
            <a:xfrm>
              <a:off x="9932557" y="5818199"/>
              <a:ext cx="42149" cy="184476"/>
            </a:xfrm>
            <a:prstGeom prst="rect">
              <a:avLst/>
            </a:prstGeom>
            <a:solidFill>
              <a:srgbClr val="004860"/>
            </a:solidFill>
            <a:ln w="9525">
              <a:noFill/>
              <a:miter lim="800000"/>
              <a:headEnd/>
              <a:tailEnd/>
            </a:ln>
          </p:spPr>
          <p:txBody>
            <a:bodyPr/>
            <a:lstStyle/>
            <a:p>
              <a:endParaRPr lang="zh-CN" altLang="en-US">
                <a:latin typeface="Calibri" pitchFamily="34" charset="0"/>
              </a:endParaRPr>
            </a:p>
          </p:txBody>
        </p:sp>
        <p:sp>
          <p:nvSpPr>
            <p:cNvPr id="11451" name="Freeform 277"/>
            <p:cNvSpPr>
              <a:spLocks/>
            </p:cNvSpPr>
            <p:nvPr/>
          </p:nvSpPr>
          <p:spPr bwMode="auto">
            <a:xfrm>
              <a:off x="9772182" y="5416416"/>
              <a:ext cx="179907" cy="466662"/>
            </a:xfrm>
            <a:custGeom>
              <a:avLst/>
              <a:gdLst>
                <a:gd name="T0" fmla="*/ 0 w 74"/>
                <a:gd name="T1" fmla="*/ 606984755 h 252"/>
                <a:gd name="T2" fmla="*/ 437385494 w 74"/>
                <a:gd name="T3" fmla="*/ 864180269 h 252"/>
                <a:gd name="T4" fmla="*/ 437385494 w 74"/>
                <a:gd name="T5" fmla="*/ 0 h 252"/>
                <a:gd name="T6" fmla="*/ 0 w 74"/>
                <a:gd name="T7" fmla="*/ 606984755 h 252"/>
                <a:gd name="T8" fmla="*/ 0 60000 65536"/>
                <a:gd name="T9" fmla="*/ 0 60000 65536"/>
                <a:gd name="T10" fmla="*/ 0 60000 65536"/>
                <a:gd name="T11" fmla="*/ 0 60000 65536"/>
                <a:gd name="T12" fmla="*/ 0 w 74"/>
                <a:gd name="T13" fmla="*/ 0 h 252"/>
                <a:gd name="T14" fmla="*/ 74 w 74"/>
                <a:gd name="T15" fmla="*/ 252 h 252"/>
              </a:gdLst>
              <a:ahLst/>
              <a:cxnLst>
                <a:cxn ang="T8">
                  <a:pos x="T0" y="T1"/>
                </a:cxn>
                <a:cxn ang="T9">
                  <a:pos x="T2" y="T3"/>
                </a:cxn>
                <a:cxn ang="T10">
                  <a:pos x="T4" y="T5"/>
                </a:cxn>
                <a:cxn ang="T11">
                  <a:pos x="T6" y="T7"/>
                </a:cxn>
              </a:cxnLst>
              <a:rect l="T12" t="T13" r="T14" b="T15"/>
              <a:pathLst>
                <a:path w="74" h="252">
                  <a:moveTo>
                    <a:pt x="0" y="177"/>
                  </a:moveTo>
                  <a:cubicBezTo>
                    <a:pt x="0" y="218"/>
                    <a:pt x="33" y="252"/>
                    <a:pt x="74" y="252"/>
                  </a:cubicBezTo>
                  <a:cubicBezTo>
                    <a:pt x="74" y="0"/>
                    <a:pt x="74" y="0"/>
                    <a:pt x="74" y="0"/>
                  </a:cubicBezTo>
                  <a:cubicBezTo>
                    <a:pt x="74" y="0"/>
                    <a:pt x="0" y="135"/>
                    <a:pt x="0" y="177"/>
                  </a:cubicBezTo>
                  <a:close/>
                </a:path>
              </a:pathLst>
            </a:custGeom>
            <a:solidFill>
              <a:srgbClr val="69E2DE"/>
            </a:solidFill>
            <a:ln w="9525">
              <a:noFill/>
              <a:round/>
              <a:headEnd/>
              <a:tailEnd/>
            </a:ln>
          </p:spPr>
          <p:txBody>
            <a:bodyPr/>
            <a:lstStyle/>
            <a:p>
              <a:endParaRPr lang="zh-CN" altLang="en-US">
                <a:latin typeface="Calibri" pitchFamily="34" charset="0"/>
              </a:endParaRPr>
            </a:p>
          </p:txBody>
        </p:sp>
        <p:sp>
          <p:nvSpPr>
            <p:cNvPr id="11452" name="Freeform 278"/>
            <p:cNvSpPr>
              <a:spLocks/>
            </p:cNvSpPr>
            <p:nvPr/>
          </p:nvSpPr>
          <p:spPr bwMode="auto">
            <a:xfrm>
              <a:off x="9952090" y="5416416"/>
              <a:ext cx="182992" cy="466662"/>
            </a:xfrm>
            <a:custGeom>
              <a:avLst/>
              <a:gdLst>
                <a:gd name="T0" fmla="*/ 446480932 w 75"/>
                <a:gd name="T1" fmla="*/ 606984755 h 252"/>
                <a:gd name="T2" fmla="*/ 0 w 75"/>
                <a:gd name="T3" fmla="*/ 0 h 252"/>
                <a:gd name="T4" fmla="*/ 0 w 75"/>
                <a:gd name="T5" fmla="*/ 864180269 h 252"/>
                <a:gd name="T6" fmla="*/ 446480932 w 75"/>
                <a:gd name="T7" fmla="*/ 606984755 h 252"/>
                <a:gd name="T8" fmla="*/ 0 60000 65536"/>
                <a:gd name="T9" fmla="*/ 0 60000 65536"/>
                <a:gd name="T10" fmla="*/ 0 60000 65536"/>
                <a:gd name="T11" fmla="*/ 0 60000 65536"/>
                <a:gd name="T12" fmla="*/ 0 w 75"/>
                <a:gd name="T13" fmla="*/ 0 h 252"/>
                <a:gd name="T14" fmla="*/ 75 w 75"/>
                <a:gd name="T15" fmla="*/ 252 h 252"/>
              </a:gdLst>
              <a:ahLst/>
              <a:cxnLst>
                <a:cxn ang="T8">
                  <a:pos x="T0" y="T1"/>
                </a:cxn>
                <a:cxn ang="T9">
                  <a:pos x="T2" y="T3"/>
                </a:cxn>
                <a:cxn ang="T10">
                  <a:pos x="T4" y="T5"/>
                </a:cxn>
                <a:cxn ang="T11">
                  <a:pos x="T6" y="T7"/>
                </a:cxn>
              </a:cxnLst>
              <a:rect l="T12" t="T13" r="T14" b="T15"/>
              <a:pathLst>
                <a:path w="75" h="252">
                  <a:moveTo>
                    <a:pt x="75" y="177"/>
                  </a:moveTo>
                  <a:cubicBezTo>
                    <a:pt x="75" y="135"/>
                    <a:pt x="0" y="0"/>
                    <a:pt x="0" y="0"/>
                  </a:cubicBezTo>
                  <a:cubicBezTo>
                    <a:pt x="0" y="252"/>
                    <a:pt x="0" y="252"/>
                    <a:pt x="0" y="252"/>
                  </a:cubicBezTo>
                  <a:cubicBezTo>
                    <a:pt x="42" y="252"/>
                    <a:pt x="75" y="218"/>
                    <a:pt x="75" y="177"/>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453" name="Rectangle 279"/>
            <p:cNvSpPr>
              <a:spLocks noChangeArrowheads="1"/>
            </p:cNvSpPr>
            <p:nvPr/>
          </p:nvSpPr>
          <p:spPr bwMode="auto">
            <a:xfrm>
              <a:off x="10395177" y="5818199"/>
              <a:ext cx="41122" cy="184476"/>
            </a:xfrm>
            <a:prstGeom prst="rect">
              <a:avLst/>
            </a:prstGeom>
            <a:solidFill>
              <a:srgbClr val="004860"/>
            </a:solidFill>
            <a:ln w="9525">
              <a:noFill/>
              <a:miter lim="800000"/>
              <a:headEnd/>
              <a:tailEnd/>
            </a:ln>
          </p:spPr>
          <p:txBody>
            <a:bodyPr/>
            <a:lstStyle/>
            <a:p>
              <a:endParaRPr lang="zh-CN" altLang="en-US">
                <a:latin typeface="Calibri" pitchFamily="34" charset="0"/>
              </a:endParaRPr>
            </a:p>
          </p:txBody>
        </p:sp>
        <p:sp>
          <p:nvSpPr>
            <p:cNvPr id="11454" name="Freeform 280"/>
            <p:cNvSpPr>
              <a:spLocks/>
            </p:cNvSpPr>
            <p:nvPr/>
          </p:nvSpPr>
          <p:spPr bwMode="auto">
            <a:xfrm>
              <a:off x="10234802" y="5416416"/>
              <a:ext cx="181964" cy="466662"/>
            </a:xfrm>
            <a:custGeom>
              <a:avLst/>
              <a:gdLst>
                <a:gd name="T0" fmla="*/ 0 w 75"/>
                <a:gd name="T1" fmla="*/ 606984755 h 252"/>
                <a:gd name="T2" fmla="*/ 441478603 w 75"/>
                <a:gd name="T3" fmla="*/ 864180269 h 252"/>
                <a:gd name="T4" fmla="*/ 441478603 w 75"/>
                <a:gd name="T5" fmla="*/ 0 h 252"/>
                <a:gd name="T6" fmla="*/ 0 w 75"/>
                <a:gd name="T7" fmla="*/ 606984755 h 252"/>
                <a:gd name="T8" fmla="*/ 0 60000 65536"/>
                <a:gd name="T9" fmla="*/ 0 60000 65536"/>
                <a:gd name="T10" fmla="*/ 0 60000 65536"/>
                <a:gd name="T11" fmla="*/ 0 60000 65536"/>
                <a:gd name="T12" fmla="*/ 0 w 75"/>
                <a:gd name="T13" fmla="*/ 0 h 252"/>
                <a:gd name="T14" fmla="*/ 75 w 75"/>
                <a:gd name="T15" fmla="*/ 252 h 252"/>
              </a:gdLst>
              <a:ahLst/>
              <a:cxnLst>
                <a:cxn ang="T8">
                  <a:pos x="T0" y="T1"/>
                </a:cxn>
                <a:cxn ang="T9">
                  <a:pos x="T2" y="T3"/>
                </a:cxn>
                <a:cxn ang="T10">
                  <a:pos x="T4" y="T5"/>
                </a:cxn>
                <a:cxn ang="T11">
                  <a:pos x="T6" y="T7"/>
                </a:cxn>
              </a:cxnLst>
              <a:rect l="T12" t="T13" r="T14" b="T15"/>
              <a:pathLst>
                <a:path w="75" h="252">
                  <a:moveTo>
                    <a:pt x="0" y="177"/>
                  </a:moveTo>
                  <a:cubicBezTo>
                    <a:pt x="0" y="218"/>
                    <a:pt x="34" y="252"/>
                    <a:pt x="75" y="252"/>
                  </a:cubicBezTo>
                  <a:cubicBezTo>
                    <a:pt x="75" y="0"/>
                    <a:pt x="75" y="0"/>
                    <a:pt x="75" y="0"/>
                  </a:cubicBezTo>
                  <a:cubicBezTo>
                    <a:pt x="75" y="0"/>
                    <a:pt x="0" y="135"/>
                    <a:pt x="0" y="177"/>
                  </a:cubicBezTo>
                  <a:close/>
                </a:path>
              </a:pathLst>
            </a:custGeom>
            <a:solidFill>
              <a:srgbClr val="69E2DE"/>
            </a:solidFill>
            <a:ln w="9525">
              <a:noFill/>
              <a:round/>
              <a:headEnd/>
              <a:tailEnd/>
            </a:ln>
          </p:spPr>
          <p:txBody>
            <a:bodyPr/>
            <a:lstStyle/>
            <a:p>
              <a:endParaRPr lang="zh-CN" altLang="en-US">
                <a:latin typeface="Calibri" pitchFamily="34" charset="0"/>
              </a:endParaRPr>
            </a:p>
          </p:txBody>
        </p:sp>
        <p:sp>
          <p:nvSpPr>
            <p:cNvPr id="11455" name="Freeform 281"/>
            <p:cNvSpPr>
              <a:spLocks/>
            </p:cNvSpPr>
            <p:nvPr/>
          </p:nvSpPr>
          <p:spPr bwMode="auto">
            <a:xfrm>
              <a:off x="10416766" y="5416416"/>
              <a:ext cx="181964" cy="466662"/>
            </a:xfrm>
            <a:custGeom>
              <a:avLst/>
              <a:gdLst>
                <a:gd name="T0" fmla="*/ 441478603 w 75"/>
                <a:gd name="T1" fmla="*/ 606984755 h 252"/>
                <a:gd name="T2" fmla="*/ 0 w 75"/>
                <a:gd name="T3" fmla="*/ 0 h 252"/>
                <a:gd name="T4" fmla="*/ 0 w 75"/>
                <a:gd name="T5" fmla="*/ 864180269 h 252"/>
                <a:gd name="T6" fmla="*/ 441478603 w 75"/>
                <a:gd name="T7" fmla="*/ 606984755 h 252"/>
                <a:gd name="T8" fmla="*/ 0 60000 65536"/>
                <a:gd name="T9" fmla="*/ 0 60000 65536"/>
                <a:gd name="T10" fmla="*/ 0 60000 65536"/>
                <a:gd name="T11" fmla="*/ 0 60000 65536"/>
                <a:gd name="T12" fmla="*/ 0 w 75"/>
                <a:gd name="T13" fmla="*/ 0 h 252"/>
                <a:gd name="T14" fmla="*/ 75 w 75"/>
                <a:gd name="T15" fmla="*/ 252 h 252"/>
              </a:gdLst>
              <a:ahLst/>
              <a:cxnLst>
                <a:cxn ang="T8">
                  <a:pos x="T0" y="T1"/>
                </a:cxn>
                <a:cxn ang="T9">
                  <a:pos x="T2" y="T3"/>
                </a:cxn>
                <a:cxn ang="T10">
                  <a:pos x="T4" y="T5"/>
                </a:cxn>
                <a:cxn ang="T11">
                  <a:pos x="T6" y="T7"/>
                </a:cxn>
              </a:cxnLst>
              <a:rect l="T12" t="T13" r="T14" b="T15"/>
              <a:pathLst>
                <a:path w="75" h="252">
                  <a:moveTo>
                    <a:pt x="75" y="177"/>
                  </a:moveTo>
                  <a:cubicBezTo>
                    <a:pt x="75" y="135"/>
                    <a:pt x="0" y="0"/>
                    <a:pt x="0" y="0"/>
                  </a:cubicBezTo>
                  <a:cubicBezTo>
                    <a:pt x="0" y="252"/>
                    <a:pt x="0" y="252"/>
                    <a:pt x="0" y="252"/>
                  </a:cubicBezTo>
                  <a:cubicBezTo>
                    <a:pt x="41" y="252"/>
                    <a:pt x="75" y="218"/>
                    <a:pt x="75" y="177"/>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456" name="Rectangle 267"/>
            <p:cNvSpPr>
              <a:spLocks noChangeArrowheads="1"/>
            </p:cNvSpPr>
            <p:nvPr/>
          </p:nvSpPr>
          <p:spPr bwMode="auto">
            <a:xfrm>
              <a:off x="5332267" y="5818199"/>
              <a:ext cx="41122" cy="184476"/>
            </a:xfrm>
            <a:prstGeom prst="rect">
              <a:avLst/>
            </a:prstGeom>
            <a:solidFill>
              <a:srgbClr val="004860"/>
            </a:solidFill>
            <a:ln w="9525">
              <a:noFill/>
              <a:miter lim="800000"/>
              <a:headEnd/>
              <a:tailEnd/>
            </a:ln>
          </p:spPr>
          <p:txBody>
            <a:bodyPr/>
            <a:lstStyle/>
            <a:p>
              <a:endParaRPr lang="zh-CN" altLang="en-US">
                <a:latin typeface="Calibri" pitchFamily="34" charset="0"/>
              </a:endParaRPr>
            </a:p>
          </p:txBody>
        </p:sp>
        <p:sp>
          <p:nvSpPr>
            <p:cNvPr id="11457" name="Rectangle 13"/>
            <p:cNvSpPr>
              <a:spLocks noChangeArrowheads="1"/>
            </p:cNvSpPr>
            <p:nvPr/>
          </p:nvSpPr>
          <p:spPr bwMode="auto">
            <a:xfrm>
              <a:off x="4571304" y="5124068"/>
              <a:ext cx="656921" cy="843430"/>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58" name="Freeform 16"/>
            <p:cNvSpPr>
              <a:spLocks/>
            </p:cNvSpPr>
            <p:nvPr/>
          </p:nvSpPr>
          <p:spPr bwMode="auto">
            <a:xfrm>
              <a:off x="4571304" y="4957571"/>
              <a:ext cx="656921" cy="1009927"/>
            </a:xfrm>
            <a:custGeom>
              <a:avLst/>
              <a:gdLst>
                <a:gd name="T0" fmla="*/ 399499440 w 639"/>
                <a:gd name="T1" fmla="*/ 92149497 h 1510"/>
                <a:gd name="T2" fmla="*/ 399499440 w 639"/>
                <a:gd name="T3" fmla="*/ 44285640 h 1510"/>
                <a:gd name="T4" fmla="*/ 675344600 w 639"/>
                <a:gd name="T5" fmla="*/ 44285640 h 1510"/>
                <a:gd name="T6" fmla="*/ 675344600 w 639"/>
                <a:gd name="T7" fmla="*/ 0 h 1510"/>
                <a:gd name="T8" fmla="*/ 0 w 639"/>
                <a:gd name="T9" fmla="*/ 0 h 1510"/>
                <a:gd name="T10" fmla="*/ 0 w 639"/>
                <a:gd name="T11" fmla="*/ 44285640 h 1510"/>
                <a:gd name="T12" fmla="*/ 276901991 w 639"/>
                <a:gd name="T13" fmla="*/ 44285640 h 1510"/>
                <a:gd name="T14" fmla="*/ 276901991 w 639"/>
                <a:gd name="T15" fmla="*/ 92149497 h 1510"/>
                <a:gd name="T16" fmla="*/ 0 w 639"/>
                <a:gd name="T17" fmla="*/ 92149497 h 1510"/>
                <a:gd name="T18" fmla="*/ 0 w 639"/>
                <a:gd name="T19" fmla="*/ 154775652 h 1510"/>
                <a:gd name="T20" fmla="*/ 276901991 w 639"/>
                <a:gd name="T21" fmla="*/ 154775652 h 1510"/>
                <a:gd name="T22" fmla="*/ 276901991 w 639"/>
                <a:gd name="T23" fmla="*/ 202192085 h 1510"/>
                <a:gd name="T24" fmla="*/ 0 w 639"/>
                <a:gd name="T25" fmla="*/ 202192085 h 1510"/>
                <a:gd name="T26" fmla="*/ 0 w 639"/>
                <a:gd name="T27" fmla="*/ 264818240 h 1510"/>
                <a:gd name="T28" fmla="*/ 276901991 w 639"/>
                <a:gd name="T29" fmla="*/ 264818240 h 1510"/>
                <a:gd name="T30" fmla="*/ 276901991 w 639"/>
                <a:gd name="T31" fmla="*/ 312234632 h 1510"/>
                <a:gd name="T32" fmla="*/ 0 w 639"/>
                <a:gd name="T33" fmla="*/ 312234632 h 1510"/>
                <a:gd name="T34" fmla="*/ 0 w 639"/>
                <a:gd name="T35" fmla="*/ 374860871 h 1510"/>
                <a:gd name="T36" fmla="*/ 276901991 w 639"/>
                <a:gd name="T37" fmla="*/ 374860871 h 1510"/>
                <a:gd name="T38" fmla="*/ 276901991 w 639"/>
                <a:gd name="T39" fmla="*/ 422724707 h 1510"/>
                <a:gd name="T40" fmla="*/ 0 w 639"/>
                <a:gd name="T41" fmla="*/ 422724707 h 1510"/>
                <a:gd name="T42" fmla="*/ 0 w 639"/>
                <a:gd name="T43" fmla="*/ 484903417 h 1510"/>
                <a:gd name="T44" fmla="*/ 276901991 w 639"/>
                <a:gd name="T45" fmla="*/ 484903417 h 1510"/>
                <a:gd name="T46" fmla="*/ 276901991 w 639"/>
                <a:gd name="T47" fmla="*/ 531425589 h 1510"/>
                <a:gd name="T48" fmla="*/ 0 w 639"/>
                <a:gd name="T49" fmla="*/ 531425589 h 1510"/>
                <a:gd name="T50" fmla="*/ 0 w 639"/>
                <a:gd name="T51" fmla="*/ 595393408 h 1510"/>
                <a:gd name="T52" fmla="*/ 276901991 w 639"/>
                <a:gd name="T53" fmla="*/ 595393408 h 1510"/>
                <a:gd name="T54" fmla="*/ 276901991 w 639"/>
                <a:gd name="T55" fmla="*/ 641915580 h 1510"/>
                <a:gd name="T56" fmla="*/ 0 w 639"/>
                <a:gd name="T57" fmla="*/ 641915580 h 1510"/>
                <a:gd name="T58" fmla="*/ 0 w 639"/>
                <a:gd name="T59" fmla="*/ 675465211 h 1510"/>
                <a:gd name="T60" fmla="*/ 675344600 w 639"/>
                <a:gd name="T61" fmla="*/ 675465211 h 1510"/>
                <a:gd name="T62" fmla="*/ 675344600 w 639"/>
                <a:gd name="T63" fmla="*/ 641915580 h 1510"/>
                <a:gd name="T64" fmla="*/ 399499440 w 639"/>
                <a:gd name="T65" fmla="*/ 641915580 h 1510"/>
                <a:gd name="T66" fmla="*/ 399499440 w 639"/>
                <a:gd name="T67" fmla="*/ 595393408 h 1510"/>
                <a:gd name="T68" fmla="*/ 675344600 w 639"/>
                <a:gd name="T69" fmla="*/ 595393408 h 1510"/>
                <a:gd name="T70" fmla="*/ 675344600 w 639"/>
                <a:gd name="T71" fmla="*/ 531425589 h 1510"/>
                <a:gd name="T72" fmla="*/ 399499440 w 639"/>
                <a:gd name="T73" fmla="*/ 531425589 h 1510"/>
                <a:gd name="T74" fmla="*/ 399499440 w 639"/>
                <a:gd name="T75" fmla="*/ 484903417 h 1510"/>
                <a:gd name="T76" fmla="*/ 675344600 w 639"/>
                <a:gd name="T77" fmla="*/ 484903417 h 1510"/>
                <a:gd name="T78" fmla="*/ 675344600 w 639"/>
                <a:gd name="T79" fmla="*/ 422724707 h 1510"/>
                <a:gd name="T80" fmla="*/ 399499440 w 639"/>
                <a:gd name="T81" fmla="*/ 422724707 h 1510"/>
                <a:gd name="T82" fmla="*/ 399499440 w 639"/>
                <a:gd name="T83" fmla="*/ 374860871 h 1510"/>
                <a:gd name="T84" fmla="*/ 675344600 w 639"/>
                <a:gd name="T85" fmla="*/ 374860871 h 1510"/>
                <a:gd name="T86" fmla="*/ 675344600 w 639"/>
                <a:gd name="T87" fmla="*/ 312234632 h 1510"/>
                <a:gd name="T88" fmla="*/ 399499440 w 639"/>
                <a:gd name="T89" fmla="*/ 312234632 h 1510"/>
                <a:gd name="T90" fmla="*/ 399499440 w 639"/>
                <a:gd name="T91" fmla="*/ 264818240 h 1510"/>
                <a:gd name="T92" fmla="*/ 675344600 w 639"/>
                <a:gd name="T93" fmla="*/ 264818240 h 1510"/>
                <a:gd name="T94" fmla="*/ 675344600 w 639"/>
                <a:gd name="T95" fmla="*/ 202192085 h 1510"/>
                <a:gd name="T96" fmla="*/ 399499440 w 639"/>
                <a:gd name="T97" fmla="*/ 202192085 h 1510"/>
                <a:gd name="T98" fmla="*/ 399499440 w 639"/>
                <a:gd name="T99" fmla="*/ 154775652 h 1510"/>
                <a:gd name="T100" fmla="*/ 675344600 w 639"/>
                <a:gd name="T101" fmla="*/ 154775652 h 1510"/>
                <a:gd name="T102" fmla="*/ 675344600 w 639"/>
                <a:gd name="T103" fmla="*/ 92149497 h 1510"/>
                <a:gd name="T104" fmla="*/ 399499440 w 639"/>
                <a:gd name="T105" fmla="*/ 92149497 h 151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39"/>
                <a:gd name="T160" fmla="*/ 0 h 1510"/>
                <a:gd name="T161" fmla="*/ 639 w 639"/>
                <a:gd name="T162" fmla="*/ 1510 h 151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39" h="1510">
                  <a:moveTo>
                    <a:pt x="378" y="206"/>
                  </a:moveTo>
                  <a:lnTo>
                    <a:pt x="378" y="99"/>
                  </a:lnTo>
                  <a:lnTo>
                    <a:pt x="639" y="99"/>
                  </a:lnTo>
                  <a:lnTo>
                    <a:pt x="639" y="0"/>
                  </a:lnTo>
                  <a:lnTo>
                    <a:pt x="0" y="0"/>
                  </a:lnTo>
                  <a:lnTo>
                    <a:pt x="0" y="99"/>
                  </a:lnTo>
                  <a:lnTo>
                    <a:pt x="262" y="99"/>
                  </a:lnTo>
                  <a:lnTo>
                    <a:pt x="262" y="206"/>
                  </a:lnTo>
                  <a:lnTo>
                    <a:pt x="0" y="206"/>
                  </a:lnTo>
                  <a:lnTo>
                    <a:pt x="0" y="346"/>
                  </a:lnTo>
                  <a:lnTo>
                    <a:pt x="262" y="346"/>
                  </a:lnTo>
                  <a:lnTo>
                    <a:pt x="262" y="452"/>
                  </a:lnTo>
                  <a:lnTo>
                    <a:pt x="0" y="452"/>
                  </a:lnTo>
                  <a:lnTo>
                    <a:pt x="0" y="592"/>
                  </a:lnTo>
                  <a:lnTo>
                    <a:pt x="262" y="592"/>
                  </a:lnTo>
                  <a:lnTo>
                    <a:pt x="262" y="698"/>
                  </a:lnTo>
                  <a:lnTo>
                    <a:pt x="0" y="698"/>
                  </a:lnTo>
                  <a:lnTo>
                    <a:pt x="0" y="838"/>
                  </a:lnTo>
                  <a:lnTo>
                    <a:pt x="262" y="838"/>
                  </a:lnTo>
                  <a:lnTo>
                    <a:pt x="262" y="945"/>
                  </a:lnTo>
                  <a:lnTo>
                    <a:pt x="0" y="945"/>
                  </a:lnTo>
                  <a:lnTo>
                    <a:pt x="0" y="1084"/>
                  </a:lnTo>
                  <a:lnTo>
                    <a:pt x="262" y="1084"/>
                  </a:lnTo>
                  <a:lnTo>
                    <a:pt x="262" y="1188"/>
                  </a:lnTo>
                  <a:lnTo>
                    <a:pt x="0" y="1188"/>
                  </a:lnTo>
                  <a:lnTo>
                    <a:pt x="0" y="1331"/>
                  </a:lnTo>
                  <a:lnTo>
                    <a:pt x="262" y="1331"/>
                  </a:lnTo>
                  <a:lnTo>
                    <a:pt x="262" y="1435"/>
                  </a:lnTo>
                  <a:lnTo>
                    <a:pt x="0" y="1435"/>
                  </a:lnTo>
                  <a:lnTo>
                    <a:pt x="0" y="1510"/>
                  </a:lnTo>
                  <a:lnTo>
                    <a:pt x="639" y="1510"/>
                  </a:lnTo>
                  <a:lnTo>
                    <a:pt x="639" y="1435"/>
                  </a:lnTo>
                  <a:lnTo>
                    <a:pt x="378" y="1435"/>
                  </a:lnTo>
                  <a:lnTo>
                    <a:pt x="378" y="1331"/>
                  </a:lnTo>
                  <a:lnTo>
                    <a:pt x="639" y="1331"/>
                  </a:lnTo>
                  <a:lnTo>
                    <a:pt x="639" y="1188"/>
                  </a:lnTo>
                  <a:lnTo>
                    <a:pt x="378" y="1188"/>
                  </a:lnTo>
                  <a:lnTo>
                    <a:pt x="378" y="1084"/>
                  </a:lnTo>
                  <a:lnTo>
                    <a:pt x="639" y="1084"/>
                  </a:lnTo>
                  <a:lnTo>
                    <a:pt x="639" y="945"/>
                  </a:lnTo>
                  <a:lnTo>
                    <a:pt x="378" y="945"/>
                  </a:lnTo>
                  <a:lnTo>
                    <a:pt x="378" y="838"/>
                  </a:lnTo>
                  <a:lnTo>
                    <a:pt x="639" y="838"/>
                  </a:lnTo>
                  <a:lnTo>
                    <a:pt x="639" y="698"/>
                  </a:lnTo>
                  <a:lnTo>
                    <a:pt x="378" y="698"/>
                  </a:lnTo>
                  <a:lnTo>
                    <a:pt x="378" y="592"/>
                  </a:lnTo>
                  <a:lnTo>
                    <a:pt x="639" y="592"/>
                  </a:lnTo>
                  <a:lnTo>
                    <a:pt x="639" y="452"/>
                  </a:lnTo>
                  <a:lnTo>
                    <a:pt x="378" y="452"/>
                  </a:lnTo>
                  <a:lnTo>
                    <a:pt x="378" y="346"/>
                  </a:lnTo>
                  <a:lnTo>
                    <a:pt x="639" y="346"/>
                  </a:lnTo>
                  <a:lnTo>
                    <a:pt x="639" y="206"/>
                  </a:lnTo>
                  <a:lnTo>
                    <a:pt x="378" y="206"/>
                  </a:lnTo>
                  <a:close/>
                </a:path>
              </a:pathLst>
            </a:custGeom>
            <a:solidFill>
              <a:srgbClr val="FF5B45"/>
            </a:solidFill>
            <a:ln w="9525">
              <a:noFill/>
              <a:round/>
              <a:headEnd/>
              <a:tailEnd/>
            </a:ln>
          </p:spPr>
          <p:txBody>
            <a:bodyPr/>
            <a:lstStyle/>
            <a:p>
              <a:endParaRPr lang="zh-CN" altLang="en-US">
                <a:latin typeface="Calibri" pitchFamily="34" charset="0"/>
              </a:endParaRPr>
            </a:p>
          </p:txBody>
        </p:sp>
        <p:sp>
          <p:nvSpPr>
            <p:cNvPr id="11459" name="Rectangle 19"/>
            <p:cNvSpPr>
              <a:spLocks noChangeArrowheads="1"/>
            </p:cNvSpPr>
            <p:nvPr/>
          </p:nvSpPr>
          <p:spPr bwMode="auto">
            <a:xfrm>
              <a:off x="4571304" y="5057626"/>
              <a:ext cx="269348" cy="82858"/>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60" name="Rectangle 20"/>
            <p:cNvSpPr>
              <a:spLocks noChangeArrowheads="1"/>
            </p:cNvSpPr>
            <p:nvPr/>
          </p:nvSpPr>
          <p:spPr bwMode="auto">
            <a:xfrm>
              <a:off x="4959905" y="5057626"/>
              <a:ext cx="268320" cy="82858"/>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61" name="Rectangle 21"/>
            <p:cNvSpPr>
              <a:spLocks noChangeArrowheads="1"/>
            </p:cNvSpPr>
            <p:nvPr/>
          </p:nvSpPr>
          <p:spPr bwMode="auto">
            <a:xfrm>
              <a:off x="4571304" y="5249919"/>
              <a:ext cx="269348" cy="82858"/>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62" name="Rectangle 22"/>
            <p:cNvSpPr>
              <a:spLocks noChangeArrowheads="1"/>
            </p:cNvSpPr>
            <p:nvPr/>
          </p:nvSpPr>
          <p:spPr bwMode="auto">
            <a:xfrm>
              <a:off x="4959905" y="5249919"/>
              <a:ext cx="268320" cy="82858"/>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63" name="Rectangle 23"/>
            <p:cNvSpPr>
              <a:spLocks noChangeArrowheads="1"/>
            </p:cNvSpPr>
            <p:nvPr/>
          </p:nvSpPr>
          <p:spPr bwMode="auto">
            <a:xfrm>
              <a:off x="4571304" y="5442211"/>
              <a:ext cx="269348" cy="83639"/>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64" name="Rectangle 24"/>
            <p:cNvSpPr>
              <a:spLocks noChangeArrowheads="1"/>
            </p:cNvSpPr>
            <p:nvPr/>
          </p:nvSpPr>
          <p:spPr bwMode="auto">
            <a:xfrm>
              <a:off x="4959905" y="5442211"/>
              <a:ext cx="268320" cy="83639"/>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65" name="Rectangle 25"/>
            <p:cNvSpPr>
              <a:spLocks noChangeArrowheads="1"/>
            </p:cNvSpPr>
            <p:nvPr/>
          </p:nvSpPr>
          <p:spPr bwMode="auto">
            <a:xfrm>
              <a:off x="4571304" y="5634504"/>
              <a:ext cx="269348" cy="81295"/>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66" name="Rectangle 26"/>
            <p:cNvSpPr>
              <a:spLocks noChangeArrowheads="1"/>
            </p:cNvSpPr>
            <p:nvPr/>
          </p:nvSpPr>
          <p:spPr bwMode="auto">
            <a:xfrm>
              <a:off x="4959905" y="5634504"/>
              <a:ext cx="268320" cy="81295"/>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67" name="Rectangle 27"/>
            <p:cNvSpPr>
              <a:spLocks noChangeArrowheads="1"/>
            </p:cNvSpPr>
            <p:nvPr/>
          </p:nvSpPr>
          <p:spPr bwMode="auto">
            <a:xfrm>
              <a:off x="4571304" y="5815853"/>
              <a:ext cx="284768" cy="107871"/>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68" name="Rectangle 28"/>
            <p:cNvSpPr>
              <a:spLocks noChangeArrowheads="1"/>
            </p:cNvSpPr>
            <p:nvPr/>
          </p:nvSpPr>
          <p:spPr bwMode="auto">
            <a:xfrm>
              <a:off x="4933176" y="5803346"/>
              <a:ext cx="295049" cy="131322"/>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469" name="Rectangle 35"/>
            <p:cNvSpPr>
              <a:spLocks noChangeArrowheads="1"/>
            </p:cNvSpPr>
            <p:nvPr/>
          </p:nvSpPr>
          <p:spPr bwMode="auto">
            <a:xfrm>
              <a:off x="3849617" y="5297601"/>
              <a:ext cx="490377" cy="63316"/>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70" name="Rectangle 36"/>
            <p:cNvSpPr>
              <a:spLocks noChangeArrowheads="1"/>
            </p:cNvSpPr>
            <p:nvPr/>
          </p:nvSpPr>
          <p:spPr bwMode="auto">
            <a:xfrm>
              <a:off x="3849617" y="5507090"/>
              <a:ext cx="490377" cy="60971"/>
            </a:xfrm>
            <a:prstGeom prst="rect">
              <a:avLst/>
            </a:prstGeom>
            <a:solidFill>
              <a:srgbClr val="FFFFFF"/>
            </a:solidFill>
            <a:ln w="9525">
              <a:noFill/>
              <a:miter lim="800000"/>
              <a:headEnd/>
              <a:tailEnd/>
            </a:ln>
          </p:spPr>
          <p:txBody>
            <a:bodyPr/>
            <a:lstStyle/>
            <a:p>
              <a:endParaRPr lang="zh-CN" altLang="en-US">
                <a:latin typeface="Calibri" pitchFamily="34" charset="0"/>
              </a:endParaRPr>
            </a:p>
          </p:txBody>
        </p:sp>
        <p:sp>
          <p:nvSpPr>
            <p:cNvPr id="11471" name="Rectangle 37"/>
            <p:cNvSpPr>
              <a:spLocks noChangeArrowheads="1"/>
            </p:cNvSpPr>
            <p:nvPr/>
          </p:nvSpPr>
          <p:spPr bwMode="auto">
            <a:xfrm>
              <a:off x="3849617" y="5714235"/>
              <a:ext cx="490377" cy="63316"/>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72" name="Rectangle 44"/>
            <p:cNvSpPr>
              <a:spLocks noChangeArrowheads="1"/>
            </p:cNvSpPr>
            <p:nvPr/>
          </p:nvSpPr>
          <p:spPr bwMode="auto">
            <a:xfrm>
              <a:off x="3849617" y="5297601"/>
              <a:ext cx="490377" cy="63316"/>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73" name="Rectangle 45"/>
            <p:cNvSpPr>
              <a:spLocks noChangeArrowheads="1"/>
            </p:cNvSpPr>
            <p:nvPr/>
          </p:nvSpPr>
          <p:spPr bwMode="auto">
            <a:xfrm>
              <a:off x="3849617" y="5507090"/>
              <a:ext cx="490377" cy="60971"/>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74" name="Rectangle 46"/>
            <p:cNvSpPr>
              <a:spLocks noChangeArrowheads="1"/>
            </p:cNvSpPr>
            <p:nvPr/>
          </p:nvSpPr>
          <p:spPr bwMode="auto">
            <a:xfrm>
              <a:off x="3849617" y="5714235"/>
              <a:ext cx="490377" cy="63316"/>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475" name="Oval 53"/>
            <p:cNvSpPr>
              <a:spLocks noChangeArrowheads="1"/>
            </p:cNvSpPr>
            <p:nvPr/>
          </p:nvSpPr>
          <p:spPr bwMode="auto">
            <a:xfrm>
              <a:off x="3309894" y="5170187"/>
              <a:ext cx="164487" cy="125850"/>
            </a:xfrm>
            <a:prstGeom prst="ellipse">
              <a:avLst/>
            </a:prstGeom>
            <a:solidFill>
              <a:srgbClr val="EF3522"/>
            </a:solidFill>
            <a:ln w="9525">
              <a:noFill/>
              <a:round/>
              <a:headEnd/>
              <a:tailEnd/>
            </a:ln>
          </p:spPr>
          <p:txBody>
            <a:bodyPr/>
            <a:lstStyle/>
            <a:p>
              <a:endParaRPr lang="zh-CN" altLang="en-US">
                <a:latin typeface="Calibri" pitchFamily="34" charset="0"/>
              </a:endParaRPr>
            </a:p>
          </p:txBody>
        </p:sp>
        <p:sp>
          <p:nvSpPr>
            <p:cNvPr id="11476" name="Oval 55"/>
            <p:cNvSpPr>
              <a:spLocks noChangeArrowheads="1"/>
            </p:cNvSpPr>
            <p:nvPr/>
          </p:nvSpPr>
          <p:spPr bwMode="auto">
            <a:xfrm>
              <a:off x="3309894" y="5346065"/>
              <a:ext cx="164487" cy="125850"/>
            </a:xfrm>
            <a:prstGeom prst="ellipse">
              <a:avLst/>
            </a:prstGeom>
            <a:solidFill>
              <a:srgbClr val="EF3522"/>
            </a:solidFill>
            <a:ln w="9525">
              <a:noFill/>
              <a:round/>
              <a:headEnd/>
              <a:tailEnd/>
            </a:ln>
          </p:spPr>
          <p:txBody>
            <a:bodyPr/>
            <a:lstStyle/>
            <a:p>
              <a:endParaRPr lang="zh-CN" altLang="en-US">
                <a:latin typeface="Calibri" pitchFamily="34" charset="0"/>
              </a:endParaRPr>
            </a:p>
          </p:txBody>
        </p:sp>
        <p:sp>
          <p:nvSpPr>
            <p:cNvPr id="11477" name="Oval 56"/>
            <p:cNvSpPr>
              <a:spLocks noChangeArrowheads="1"/>
            </p:cNvSpPr>
            <p:nvPr/>
          </p:nvSpPr>
          <p:spPr bwMode="auto">
            <a:xfrm>
              <a:off x="3535036" y="5346065"/>
              <a:ext cx="165515" cy="125850"/>
            </a:xfrm>
            <a:prstGeom prst="ellipse">
              <a:avLst/>
            </a:prstGeom>
            <a:solidFill>
              <a:srgbClr val="EF3522"/>
            </a:solidFill>
            <a:ln w="9525">
              <a:noFill/>
              <a:round/>
              <a:headEnd/>
              <a:tailEnd/>
            </a:ln>
          </p:spPr>
          <p:txBody>
            <a:bodyPr/>
            <a:lstStyle/>
            <a:p>
              <a:endParaRPr lang="zh-CN" altLang="en-US">
                <a:latin typeface="Calibri" pitchFamily="34" charset="0"/>
              </a:endParaRPr>
            </a:p>
          </p:txBody>
        </p:sp>
        <p:sp>
          <p:nvSpPr>
            <p:cNvPr id="11478" name="Oval 57"/>
            <p:cNvSpPr>
              <a:spLocks noChangeArrowheads="1"/>
            </p:cNvSpPr>
            <p:nvPr/>
          </p:nvSpPr>
          <p:spPr bwMode="auto">
            <a:xfrm>
              <a:off x="3309894" y="5521942"/>
              <a:ext cx="164487" cy="123505"/>
            </a:xfrm>
            <a:prstGeom prst="ellipse">
              <a:avLst/>
            </a:prstGeom>
            <a:solidFill>
              <a:srgbClr val="EF3522"/>
            </a:solidFill>
            <a:ln w="9525">
              <a:noFill/>
              <a:round/>
              <a:headEnd/>
              <a:tailEnd/>
            </a:ln>
          </p:spPr>
          <p:txBody>
            <a:bodyPr/>
            <a:lstStyle/>
            <a:p>
              <a:endParaRPr lang="zh-CN" altLang="en-US">
                <a:latin typeface="Calibri" pitchFamily="34" charset="0"/>
              </a:endParaRPr>
            </a:p>
          </p:txBody>
        </p:sp>
        <p:sp>
          <p:nvSpPr>
            <p:cNvPr id="11479" name="Oval 58"/>
            <p:cNvSpPr>
              <a:spLocks noChangeArrowheads="1"/>
            </p:cNvSpPr>
            <p:nvPr/>
          </p:nvSpPr>
          <p:spPr bwMode="auto">
            <a:xfrm>
              <a:off x="3535036" y="5521942"/>
              <a:ext cx="165515" cy="123505"/>
            </a:xfrm>
            <a:prstGeom prst="ellipse">
              <a:avLst/>
            </a:prstGeom>
            <a:solidFill>
              <a:srgbClr val="EF3522"/>
            </a:solidFill>
            <a:ln w="9525">
              <a:noFill/>
              <a:round/>
              <a:headEnd/>
              <a:tailEnd/>
            </a:ln>
          </p:spPr>
          <p:txBody>
            <a:bodyPr/>
            <a:lstStyle/>
            <a:p>
              <a:endParaRPr lang="zh-CN" altLang="en-US">
                <a:latin typeface="Calibri" pitchFamily="34" charset="0"/>
              </a:endParaRPr>
            </a:p>
          </p:txBody>
        </p:sp>
        <p:sp>
          <p:nvSpPr>
            <p:cNvPr id="11480" name="Oval 59"/>
            <p:cNvSpPr>
              <a:spLocks noChangeArrowheads="1"/>
            </p:cNvSpPr>
            <p:nvPr/>
          </p:nvSpPr>
          <p:spPr bwMode="auto">
            <a:xfrm>
              <a:off x="3309894" y="5695474"/>
              <a:ext cx="164487" cy="125850"/>
            </a:xfrm>
            <a:prstGeom prst="ellipse">
              <a:avLst/>
            </a:prstGeom>
            <a:solidFill>
              <a:srgbClr val="EF3522"/>
            </a:solidFill>
            <a:ln w="9525">
              <a:noFill/>
              <a:round/>
              <a:headEnd/>
              <a:tailEnd/>
            </a:ln>
          </p:spPr>
          <p:txBody>
            <a:bodyPr/>
            <a:lstStyle/>
            <a:p>
              <a:endParaRPr lang="zh-CN" altLang="en-US">
                <a:latin typeface="Calibri" pitchFamily="34" charset="0"/>
              </a:endParaRPr>
            </a:p>
          </p:txBody>
        </p:sp>
        <p:sp>
          <p:nvSpPr>
            <p:cNvPr id="11481" name="Oval 60"/>
            <p:cNvSpPr>
              <a:spLocks noChangeArrowheads="1"/>
            </p:cNvSpPr>
            <p:nvPr/>
          </p:nvSpPr>
          <p:spPr bwMode="auto">
            <a:xfrm>
              <a:off x="3535036" y="5695474"/>
              <a:ext cx="165515" cy="125850"/>
            </a:xfrm>
            <a:prstGeom prst="ellipse">
              <a:avLst/>
            </a:prstGeom>
            <a:solidFill>
              <a:srgbClr val="EF3522"/>
            </a:solidFill>
            <a:ln w="9525">
              <a:noFill/>
              <a:round/>
              <a:headEnd/>
              <a:tailEnd/>
            </a:ln>
          </p:spPr>
          <p:txBody>
            <a:bodyPr/>
            <a:lstStyle/>
            <a:p>
              <a:endParaRPr lang="zh-CN" altLang="en-US">
                <a:latin typeface="Calibri" pitchFamily="34" charset="0"/>
              </a:endParaRPr>
            </a:p>
          </p:txBody>
        </p:sp>
        <p:sp>
          <p:nvSpPr>
            <p:cNvPr id="11482" name="Oval 65"/>
            <p:cNvSpPr>
              <a:spLocks noChangeArrowheads="1"/>
            </p:cNvSpPr>
            <p:nvPr/>
          </p:nvSpPr>
          <p:spPr bwMode="auto">
            <a:xfrm>
              <a:off x="2533720" y="4975549"/>
              <a:ext cx="165515"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483" name="Oval 67"/>
            <p:cNvSpPr>
              <a:spLocks noChangeArrowheads="1"/>
            </p:cNvSpPr>
            <p:nvPr/>
          </p:nvSpPr>
          <p:spPr bwMode="auto">
            <a:xfrm>
              <a:off x="2533720" y="5151427"/>
              <a:ext cx="165515" cy="124287"/>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484" name="Oval 68"/>
            <p:cNvSpPr>
              <a:spLocks noChangeArrowheads="1"/>
            </p:cNvSpPr>
            <p:nvPr/>
          </p:nvSpPr>
          <p:spPr bwMode="auto">
            <a:xfrm>
              <a:off x="2307551" y="5325741"/>
              <a:ext cx="165515"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485" name="Oval 69"/>
            <p:cNvSpPr>
              <a:spLocks noChangeArrowheads="1"/>
            </p:cNvSpPr>
            <p:nvPr/>
          </p:nvSpPr>
          <p:spPr bwMode="auto">
            <a:xfrm>
              <a:off x="2533720" y="5325741"/>
              <a:ext cx="165515"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486" name="Oval 70"/>
            <p:cNvSpPr>
              <a:spLocks noChangeArrowheads="1"/>
            </p:cNvSpPr>
            <p:nvPr/>
          </p:nvSpPr>
          <p:spPr bwMode="auto">
            <a:xfrm>
              <a:off x="2307551" y="5501618"/>
              <a:ext cx="165515"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487" name="Oval 71"/>
            <p:cNvSpPr>
              <a:spLocks noChangeArrowheads="1"/>
            </p:cNvSpPr>
            <p:nvPr/>
          </p:nvSpPr>
          <p:spPr bwMode="auto">
            <a:xfrm>
              <a:off x="2533720" y="5501618"/>
              <a:ext cx="165515"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488" name="Oval 72"/>
            <p:cNvSpPr>
              <a:spLocks noChangeArrowheads="1"/>
            </p:cNvSpPr>
            <p:nvPr/>
          </p:nvSpPr>
          <p:spPr bwMode="auto">
            <a:xfrm>
              <a:off x="2307551" y="5677496"/>
              <a:ext cx="165515"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489" name="Oval 73"/>
            <p:cNvSpPr>
              <a:spLocks noChangeArrowheads="1"/>
            </p:cNvSpPr>
            <p:nvPr/>
          </p:nvSpPr>
          <p:spPr bwMode="auto">
            <a:xfrm>
              <a:off x="2533720" y="5677496"/>
              <a:ext cx="165515"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490" name="Rectangle 85"/>
            <p:cNvSpPr>
              <a:spLocks noChangeArrowheads="1"/>
            </p:cNvSpPr>
            <p:nvPr/>
          </p:nvSpPr>
          <p:spPr bwMode="auto">
            <a:xfrm>
              <a:off x="2779423" y="5145955"/>
              <a:ext cx="62711" cy="113343"/>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491" name="Rectangle 88"/>
            <p:cNvSpPr>
              <a:spLocks noChangeArrowheads="1"/>
            </p:cNvSpPr>
            <p:nvPr/>
          </p:nvSpPr>
          <p:spPr bwMode="auto">
            <a:xfrm>
              <a:off x="3068304" y="5145955"/>
              <a:ext cx="63739" cy="113343"/>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492" name="Rectangle 89"/>
            <p:cNvSpPr>
              <a:spLocks noChangeArrowheads="1"/>
            </p:cNvSpPr>
            <p:nvPr/>
          </p:nvSpPr>
          <p:spPr bwMode="auto">
            <a:xfrm>
              <a:off x="3165968" y="5145955"/>
              <a:ext cx="60655" cy="113343"/>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493" name="Rectangle 90"/>
            <p:cNvSpPr>
              <a:spLocks noChangeArrowheads="1"/>
            </p:cNvSpPr>
            <p:nvPr/>
          </p:nvSpPr>
          <p:spPr bwMode="auto">
            <a:xfrm>
              <a:off x="2779423" y="5290566"/>
              <a:ext cx="62711" cy="112561"/>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494" name="Rectangle 91"/>
            <p:cNvSpPr>
              <a:spLocks noChangeArrowheads="1"/>
            </p:cNvSpPr>
            <p:nvPr/>
          </p:nvSpPr>
          <p:spPr bwMode="auto">
            <a:xfrm>
              <a:off x="2877087" y="5290566"/>
              <a:ext cx="60655" cy="112561"/>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495" name="Rectangle 92"/>
            <p:cNvSpPr>
              <a:spLocks noChangeArrowheads="1"/>
            </p:cNvSpPr>
            <p:nvPr/>
          </p:nvSpPr>
          <p:spPr bwMode="auto">
            <a:xfrm>
              <a:off x="2971668" y="5290566"/>
              <a:ext cx="62711" cy="112561"/>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496" name="Rectangle 93"/>
            <p:cNvSpPr>
              <a:spLocks noChangeArrowheads="1"/>
            </p:cNvSpPr>
            <p:nvPr/>
          </p:nvSpPr>
          <p:spPr bwMode="auto">
            <a:xfrm>
              <a:off x="3068304" y="5290566"/>
              <a:ext cx="63739" cy="112561"/>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497" name="Rectangle 94"/>
            <p:cNvSpPr>
              <a:spLocks noChangeArrowheads="1"/>
            </p:cNvSpPr>
            <p:nvPr/>
          </p:nvSpPr>
          <p:spPr bwMode="auto">
            <a:xfrm>
              <a:off x="3165968" y="5290566"/>
              <a:ext cx="60655" cy="112561"/>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498" name="Rectangle 95"/>
            <p:cNvSpPr>
              <a:spLocks noChangeArrowheads="1"/>
            </p:cNvSpPr>
            <p:nvPr/>
          </p:nvSpPr>
          <p:spPr bwMode="auto">
            <a:xfrm>
              <a:off x="2779423" y="5435176"/>
              <a:ext cx="62711" cy="112561"/>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499" name="Rectangle 96"/>
            <p:cNvSpPr>
              <a:spLocks noChangeArrowheads="1"/>
            </p:cNvSpPr>
            <p:nvPr/>
          </p:nvSpPr>
          <p:spPr bwMode="auto">
            <a:xfrm>
              <a:off x="2877087" y="5435176"/>
              <a:ext cx="60655" cy="112561"/>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500" name="Rectangle 97"/>
            <p:cNvSpPr>
              <a:spLocks noChangeArrowheads="1"/>
            </p:cNvSpPr>
            <p:nvPr/>
          </p:nvSpPr>
          <p:spPr bwMode="auto">
            <a:xfrm>
              <a:off x="2971668" y="5435176"/>
              <a:ext cx="62711" cy="112561"/>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501" name="Rectangle 98"/>
            <p:cNvSpPr>
              <a:spLocks noChangeArrowheads="1"/>
            </p:cNvSpPr>
            <p:nvPr/>
          </p:nvSpPr>
          <p:spPr bwMode="auto">
            <a:xfrm>
              <a:off x="3068304" y="5435176"/>
              <a:ext cx="63739" cy="112561"/>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502" name="Rectangle 99"/>
            <p:cNvSpPr>
              <a:spLocks noChangeArrowheads="1"/>
            </p:cNvSpPr>
            <p:nvPr/>
          </p:nvSpPr>
          <p:spPr bwMode="auto">
            <a:xfrm>
              <a:off x="3165968" y="5435176"/>
              <a:ext cx="60655" cy="112561"/>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503" name="Rectangle 100"/>
            <p:cNvSpPr>
              <a:spLocks noChangeArrowheads="1"/>
            </p:cNvSpPr>
            <p:nvPr/>
          </p:nvSpPr>
          <p:spPr bwMode="auto">
            <a:xfrm>
              <a:off x="2779423" y="5579004"/>
              <a:ext cx="62711" cy="113343"/>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504" name="Rectangle 101"/>
            <p:cNvSpPr>
              <a:spLocks noChangeArrowheads="1"/>
            </p:cNvSpPr>
            <p:nvPr/>
          </p:nvSpPr>
          <p:spPr bwMode="auto">
            <a:xfrm>
              <a:off x="2877087" y="5579004"/>
              <a:ext cx="60655" cy="113343"/>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505" name="Rectangle 102"/>
            <p:cNvSpPr>
              <a:spLocks noChangeArrowheads="1"/>
            </p:cNvSpPr>
            <p:nvPr/>
          </p:nvSpPr>
          <p:spPr bwMode="auto">
            <a:xfrm>
              <a:off x="2971668" y="5579004"/>
              <a:ext cx="62711" cy="113343"/>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506" name="Rectangle 103"/>
            <p:cNvSpPr>
              <a:spLocks noChangeArrowheads="1"/>
            </p:cNvSpPr>
            <p:nvPr/>
          </p:nvSpPr>
          <p:spPr bwMode="auto">
            <a:xfrm>
              <a:off x="3068304" y="5579004"/>
              <a:ext cx="63739" cy="113343"/>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507" name="Rectangle 104"/>
            <p:cNvSpPr>
              <a:spLocks noChangeArrowheads="1"/>
            </p:cNvSpPr>
            <p:nvPr/>
          </p:nvSpPr>
          <p:spPr bwMode="auto">
            <a:xfrm>
              <a:off x="3165968" y="5579004"/>
              <a:ext cx="60655" cy="113343"/>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508" name="Rectangle 105"/>
            <p:cNvSpPr>
              <a:spLocks noChangeArrowheads="1"/>
            </p:cNvSpPr>
            <p:nvPr/>
          </p:nvSpPr>
          <p:spPr bwMode="auto">
            <a:xfrm>
              <a:off x="2779423" y="5723615"/>
              <a:ext cx="62711" cy="112561"/>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509" name="Rectangle 106"/>
            <p:cNvSpPr>
              <a:spLocks noChangeArrowheads="1"/>
            </p:cNvSpPr>
            <p:nvPr/>
          </p:nvSpPr>
          <p:spPr bwMode="auto">
            <a:xfrm>
              <a:off x="2877087" y="5723615"/>
              <a:ext cx="60655" cy="112561"/>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510" name="Rectangle 107"/>
            <p:cNvSpPr>
              <a:spLocks noChangeArrowheads="1"/>
            </p:cNvSpPr>
            <p:nvPr/>
          </p:nvSpPr>
          <p:spPr bwMode="auto">
            <a:xfrm>
              <a:off x="2971668" y="5723615"/>
              <a:ext cx="62711" cy="112561"/>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511" name="Rectangle 108"/>
            <p:cNvSpPr>
              <a:spLocks noChangeArrowheads="1"/>
            </p:cNvSpPr>
            <p:nvPr/>
          </p:nvSpPr>
          <p:spPr bwMode="auto">
            <a:xfrm>
              <a:off x="3068304" y="5723615"/>
              <a:ext cx="63739" cy="112561"/>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512" name="Rectangle 109"/>
            <p:cNvSpPr>
              <a:spLocks noChangeArrowheads="1"/>
            </p:cNvSpPr>
            <p:nvPr/>
          </p:nvSpPr>
          <p:spPr bwMode="auto">
            <a:xfrm>
              <a:off x="3165968" y="5723615"/>
              <a:ext cx="60655" cy="112561"/>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513" name="Freeform 200"/>
            <p:cNvSpPr>
              <a:spLocks/>
            </p:cNvSpPr>
            <p:nvPr/>
          </p:nvSpPr>
          <p:spPr bwMode="auto">
            <a:xfrm>
              <a:off x="2288018" y="4938810"/>
              <a:ext cx="685706" cy="1106856"/>
            </a:xfrm>
            <a:custGeom>
              <a:avLst/>
              <a:gdLst>
                <a:gd name="T0" fmla="*/ 704936608 w 667"/>
                <a:gd name="T1" fmla="*/ 865205039 h 1416"/>
                <a:gd name="T2" fmla="*/ 0 w 667"/>
                <a:gd name="T3" fmla="*/ 865205039 h 1416"/>
                <a:gd name="T4" fmla="*/ 0 w 667"/>
                <a:gd name="T5" fmla="*/ 274959136 h 1416"/>
                <a:gd name="T6" fmla="*/ 352996719 w 667"/>
                <a:gd name="T7" fmla="*/ 0 h 1416"/>
                <a:gd name="T8" fmla="*/ 704936608 w 667"/>
                <a:gd name="T9" fmla="*/ 274959136 h 1416"/>
                <a:gd name="T10" fmla="*/ 704936608 w 667"/>
                <a:gd name="T11" fmla="*/ 865205039 h 1416"/>
                <a:gd name="T12" fmla="*/ 0 60000 65536"/>
                <a:gd name="T13" fmla="*/ 0 60000 65536"/>
                <a:gd name="T14" fmla="*/ 0 60000 65536"/>
                <a:gd name="T15" fmla="*/ 0 60000 65536"/>
                <a:gd name="T16" fmla="*/ 0 60000 65536"/>
                <a:gd name="T17" fmla="*/ 0 60000 65536"/>
                <a:gd name="T18" fmla="*/ 0 w 667"/>
                <a:gd name="T19" fmla="*/ 0 h 1416"/>
                <a:gd name="T20" fmla="*/ 667 w 667"/>
                <a:gd name="T21" fmla="*/ 1416 h 1416"/>
              </a:gdLst>
              <a:ahLst/>
              <a:cxnLst>
                <a:cxn ang="T12">
                  <a:pos x="T0" y="T1"/>
                </a:cxn>
                <a:cxn ang="T13">
                  <a:pos x="T2" y="T3"/>
                </a:cxn>
                <a:cxn ang="T14">
                  <a:pos x="T4" y="T5"/>
                </a:cxn>
                <a:cxn ang="T15">
                  <a:pos x="T6" y="T7"/>
                </a:cxn>
                <a:cxn ang="T16">
                  <a:pos x="T8" y="T9"/>
                </a:cxn>
                <a:cxn ang="T17">
                  <a:pos x="T10" y="T11"/>
                </a:cxn>
              </a:cxnLst>
              <a:rect l="T18" t="T19" r="T20" b="T21"/>
              <a:pathLst>
                <a:path w="667" h="1416">
                  <a:moveTo>
                    <a:pt x="667" y="1416"/>
                  </a:moveTo>
                  <a:lnTo>
                    <a:pt x="0" y="1416"/>
                  </a:lnTo>
                  <a:lnTo>
                    <a:pt x="0" y="450"/>
                  </a:lnTo>
                  <a:lnTo>
                    <a:pt x="334" y="0"/>
                  </a:lnTo>
                  <a:lnTo>
                    <a:pt x="667" y="450"/>
                  </a:lnTo>
                  <a:lnTo>
                    <a:pt x="667" y="1416"/>
                  </a:lnTo>
                  <a:close/>
                </a:path>
              </a:pathLst>
            </a:custGeom>
            <a:solidFill>
              <a:srgbClr val="FF5B45"/>
            </a:solidFill>
            <a:ln w="9525">
              <a:noFill/>
              <a:round/>
              <a:headEnd/>
              <a:tailEnd/>
            </a:ln>
          </p:spPr>
          <p:txBody>
            <a:bodyPr/>
            <a:lstStyle/>
            <a:p>
              <a:endParaRPr lang="zh-CN" altLang="en-US">
                <a:latin typeface="Calibri" pitchFamily="34" charset="0"/>
              </a:endParaRPr>
            </a:p>
          </p:txBody>
        </p:sp>
        <p:sp>
          <p:nvSpPr>
            <p:cNvPr id="11514" name="Rectangle 201"/>
            <p:cNvSpPr>
              <a:spLocks noChangeArrowheads="1"/>
            </p:cNvSpPr>
            <p:nvPr/>
          </p:nvSpPr>
          <p:spPr bwMode="auto">
            <a:xfrm>
              <a:off x="2382598" y="5639975"/>
              <a:ext cx="496546" cy="198546"/>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515" name="Freeform 202"/>
            <p:cNvSpPr>
              <a:spLocks/>
            </p:cNvSpPr>
            <p:nvPr/>
          </p:nvSpPr>
          <p:spPr bwMode="auto">
            <a:xfrm>
              <a:off x="2321943" y="5538357"/>
              <a:ext cx="615799" cy="136793"/>
            </a:xfrm>
            <a:custGeom>
              <a:avLst/>
              <a:gdLst>
                <a:gd name="T0" fmla="*/ 1498847711 w 253"/>
                <a:gd name="T1" fmla="*/ 205028649 h 74"/>
                <a:gd name="T2" fmla="*/ 1409982825 w 253"/>
                <a:gd name="T3" fmla="*/ 0 h 74"/>
                <a:gd name="T4" fmla="*/ 912341595 w 253"/>
                <a:gd name="T5" fmla="*/ 0 h 74"/>
                <a:gd name="T6" fmla="*/ 604278940 w 253"/>
                <a:gd name="T7" fmla="*/ 0 h 74"/>
                <a:gd name="T8" fmla="*/ 88864924 w 253"/>
                <a:gd name="T9" fmla="*/ 0 h 74"/>
                <a:gd name="T10" fmla="*/ 5924328 w 253"/>
                <a:gd name="T11" fmla="*/ 205028649 h 74"/>
                <a:gd name="T12" fmla="*/ 0 w 253"/>
                <a:gd name="T13" fmla="*/ 218696852 h 74"/>
                <a:gd name="T14" fmla="*/ 59243276 w 253"/>
                <a:gd name="T15" fmla="*/ 252869266 h 74"/>
                <a:gd name="T16" fmla="*/ 118486552 w 253"/>
                <a:gd name="T17" fmla="*/ 218696852 h 74"/>
                <a:gd name="T18" fmla="*/ 177729847 w 253"/>
                <a:gd name="T19" fmla="*/ 252869266 h 74"/>
                <a:gd name="T20" fmla="*/ 231048779 w 253"/>
                <a:gd name="T21" fmla="*/ 218696852 h 74"/>
                <a:gd name="T22" fmla="*/ 290289602 w 253"/>
                <a:gd name="T23" fmla="*/ 252869266 h 74"/>
                <a:gd name="T24" fmla="*/ 349532935 w 253"/>
                <a:gd name="T25" fmla="*/ 218696852 h 74"/>
                <a:gd name="T26" fmla="*/ 402851866 w 253"/>
                <a:gd name="T27" fmla="*/ 252869266 h 74"/>
                <a:gd name="T28" fmla="*/ 462095123 w 253"/>
                <a:gd name="T29" fmla="*/ 218696852 h 74"/>
                <a:gd name="T30" fmla="*/ 521338381 w 253"/>
                <a:gd name="T31" fmla="*/ 252869266 h 74"/>
                <a:gd name="T32" fmla="*/ 580581638 w 253"/>
                <a:gd name="T33" fmla="*/ 218696852 h 74"/>
                <a:gd name="T34" fmla="*/ 633900569 w 253"/>
                <a:gd name="T35" fmla="*/ 252869266 h 74"/>
                <a:gd name="T36" fmla="*/ 693143978 w 253"/>
                <a:gd name="T37" fmla="*/ 218696852 h 74"/>
                <a:gd name="T38" fmla="*/ 752384801 w 253"/>
                <a:gd name="T39" fmla="*/ 252869266 h 74"/>
                <a:gd name="T40" fmla="*/ 811628058 w 253"/>
                <a:gd name="T41" fmla="*/ 218696852 h 74"/>
                <a:gd name="T42" fmla="*/ 864946990 w 253"/>
                <a:gd name="T43" fmla="*/ 252869266 h 74"/>
                <a:gd name="T44" fmla="*/ 924190247 w 253"/>
                <a:gd name="T45" fmla="*/ 218696852 h 74"/>
                <a:gd name="T46" fmla="*/ 983433504 w 253"/>
                <a:gd name="T47" fmla="*/ 252869266 h 74"/>
                <a:gd name="T48" fmla="*/ 1042676761 w 253"/>
                <a:gd name="T49" fmla="*/ 218696852 h 74"/>
                <a:gd name="T50" fmla="*/ 1095995692 w 253"/>
                <a:gd name="T51" fmla="*/ 252869266 h 74"/>
                <a:gd name="T52" fmla="*/ 1155238950 w 253"/>
                <a:gd name="T53" fmla="*/ 218696852 h 74"/>
                <a:gd name="T54" fmla="*/ 1214482207 w 253"/>
                <a:gd name="T55" fmla="*/ 252869266 h 74"/>
                <a:gd name="T56" fmla="*/ 1273723030 w 253"/>
                <a:gd name="T57" fmla="*/ 218696852 h 74"/>
                <a:gd name="T58" fmla="*/ 1327042265 w 253"/>
                <a:gd name="T59" fmla="*/ 252869266 h 74"/>
                <a:gd name="T60" fmla="*/ 1386285522 w 253"/>
                <a:gd name="T61" fmla="*/ 218696852 h 74"/>
                <a:gd name="T62" fmla="*/ 1445528780 w 253"/>
                <a:gd name="T63" fmla="*/ 252869266 h 74"/>
                <a:gd name="T64" fmla="*/ 1498847711 w 253"/>
                <a:gd name="T65" fmla="*/ 218696852 h 74"/>
                <a:gd name="T66" fmla="*/ 1498847711 w 253"/>
                <a:gd name="T67" fmla="*/ 205028649 h 7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53"/>
                <a:gd name="T103" fmla="*/ 0 h 74"/>
                <a:gd name="T104" fmla="*/ 253 w 253"/>
                <a:gd name="T105" fmla="*/ 74 h 7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53" h="74">
                  <a:moveTo>
                    <a:pt x="253" y="60"/>
                  </a:moveTo>
                  <a:cubicBezTo>
                    <a:pt x="238" y="0"/>
                    <a:pt x="238" y="0"/>
                    <a:pt x="238" y="0"/>
                  </a:cubicBezTo>
                  <a:cubicBezTo>
                    <a:pt x="154" y="0"/>
                    <a:pt x="154" y="0"/>
                    <a:pt x="154" y="0"/>
                  </a:cubicBezTo>
                  <a:cubicBezTo>
                    <a:pt x="102" y="0"/>
                    <a:pt x="102" y="0"/>
                    <a:pt x="102" y="0"/>
                  </a:cubicBezTo>
                  <a:cubicBezTo>
                    <a:pt x="15" y="0"/>
                    <a:pt x="15" y="0"/>
                    <a:pt x="15" y="0"/>
                  </a:cubicBezTo>
                  <a:cubicBezTo>
                    <a:pt x="1" y="60"/>
                    <a:pt x="1" y="60"/>
                    <a:pt x="1" y="60"/>
                  </a:cubicBezTo>
                  <a:cubicBezTo>
                    <a:pt x="1" y="62"/>
                    <a:pt x="0" y="63"/>
                    <a:pt x="0" y="64"/>
                  </a:cubicBezTo>
                  <a:cubicBezTo>
                    <a:pt x="0" y="69"/>
                    <a:pt x="5" y="74"/>
                    <a:pt x="10" y="74"/>
                  </a:cubicBezTo>
                  <a:cubicBezTo>
                    <a:pt x="15" y="74"/>
                    <a:pt x="20" y="69"/>
                    <a:pt x="20" y="64"/>
                  </a:cubicBezTo>
                  <a:cubicBezTo>
                    <a:pt x="20" y="69"/>
                    <a:pt x="24" y="74"/>
                    <a:pt x="30" y="74"/>
                  </a:cubicBezTo>
                  <a:cubicBezTo>
                    <a:pt x="35" y="74"/>
                    <a:pt x="39" y="69"/>
                    <a:pt x="39" y="64"/>
                  </a:cubicBezTo>
                  <a:cubicBezTo>
                    <a:pt x="39" y="69"/>
                    <a:pt x="44" y="74"/>
                    <a:pt x="49" y="74"/>
                  </a:cubicBezTo>
                  <a:cubicBezTo>
                    <a:pt x="54" y="74"/>
                    <a:pt x="59" y="69"/>
                    <a:pt x="59" y="64"/>
                  </a:cubicBezTo>
                  <a:cubicBezTo>
                    <a:pt x="59" y="69"/>
                    <a:pt x="63" y="74"/>
                    <a:pt x="68" y="74"/>
                  </a:cubicBezTo>
                  <a:cubicBezTo>
                    <a:pt x="74" y="74"/>
                    <a:pt x="78" y="69"/>
                    <a:pt x="78" y="64"/>
                  </a:cubicBezTo>
                  <a:cubicBezTo>
                    <a:pt x="78" y="69"/>
                    <a:pt x="83" y="74"/>
                    <a:pt x="88" y="74"/>
                  </a:cubicBezTo>
                  <a:cubicBezTo>
                    <a:pt x="93" y="74"/>
                    <a:pt x="98" y="69"/>
                    <a:pt x="98" y="64"/>
                  </a:cubicBezTo>
                  <a:cubicBezTo>
                    <a:pt x="98" y="69"/>
                    <a:pt x="102" y="74"/>
                    <a:pt x="107" y="74"/>
                  </a:cubicBezTo>
                  <a:cubicBezTo>
                    <a:pt x="113" y="74"/>
                    <a:pt x="117" y="69"/>
                    <a:pt x="117" y="64"/>
                  </a:cubicBezTo>
                  <a:cubicBezTo>
                    <a:pt x="117" y="69"/>
                    <a:pt x="121" y="74"/>
                    <a:pt x="127" y="74"/>
                  </a:cubicBezTo>
                  <a:cubicBezTo>
                    <a:pt x="132" y="74"/>
                    <a:pt x="137" y="69"/>
                    <a:pt x="137" y="64"/>
                  </a:cubicBezTo>
                  <a:cubicBezTo>
                    <a:pt x="137" y="69"/>
                    <a:pt x="141" y="74"/>
                    <a:pt x="146" y="74"/>
                  </a:cubicBezTo>
                  <a:cubicBezTo>
                    <a:pt x="152" y="74"/>
                    <a:pt x="156" y="69"/>
                    <a:pt x="156" y="64"/>
                  </a:cubicBezTo>
                  <a:cubicBezTo>
                    <a:pt x="156" y="69"/>
                    <a:pt x="160" y="74"/>
                    <a:pt x="166" y="74"/>
                  </a:cubicBezTo>
                  <a:cubicBezTo>
                    <a:pt x="171" y="74"/>
                    <a:pt x="176" y="69"/>
                    <a:pt x="176" y="64"/>
                  </a:cubicBezTo>
                  <a:cubicBezTo>
                    <a:pt x="176" y="69"/>
                    <a:pt x="180" y="74"/>
                    <a:pt x="185" y="74"/>
                  </a:cubicBezTo>
                  <a:cubicBezTo>
                    <a:pt x="191" y="74"/>
                    <a:pt x="195" y="69"/>
                    <a:pt x="195" y="64"/>
                  </a:cubicBezTo>
                  <a:cubicBezTo>
                    <a:pt x="195" y="69"/>
                    <a:pt x="199" y="74"/>
                    <a:pt x="205" y="74"/>
                  </a:cubicBezTo>
                  <a:cubicBezTo>
                    <a:pt x="210" y="74"/>
                    <a:pt x="215" y="69"/>
                    <a:pt x="215" y="64"/>
                  </a:cubicBezTo>
                  <a:cubicBezTo>
                    <a:pt x="215" y="69"/>
                    <a:pt x="219" y="74"/>
                    <a:pt x="224" y="74"/>
                  </a:cubicBezTo>
                  <a:cubicBezTo>
                    <a:pt x="230" y="74"/>
                    <a:pt x="234" y="69"/>
                    <a:pt x="234" y="64"/>
                  </a:cubicBezTo>
                  <a:cubicBezTo>
                    <a:pt x="234" y="69"/>
                    <a:pt x="238" y="74"/>
                    <a:pt x="244" y="74"/>
                  </a:cubicBezTo>
                  <a:cubicBezTo>
                    <a:pt x="249" y="74"/>
                    <a:pt x="253" y="69"/>
                    <a:pt x="253" y="64"/>
                  </a:cubicBezTo>
                  <a:cubicBezTo>
                    <a:pt x="253" y="63"/>
                    <a:pt x="253" y="62"/>
                    <a:pt x="253" y="60"/>
                  </a:cubicBezTo>
                  <a:close/>
                </a:path>
              </a:pathLst>
            </a:custGeom>
            <a:solidFill>
              <a:srgbClr val="EF3522"/>
            </a:solidFill>
            <a:ln w="9525">
              <a:noFill/>
              <a:round/>
              <a:headEnd/>
              <a:tailEnd/>
            </a:ln>
          </p:spPr>
          <p:txBody>
            <a:bodyPr/>
            <a:lstStyle/>
            <a:p>
              <a:endParaRPr lang="zh-CN" altLang="en-US">
                <a:latin typeface="Calibri" pitchFamily="34" charset="0"/>
              </a:endParaRPr>
            </a:p>
          </p:txBody>
        </p:sp>
        <p:sp>
          <p:nvSpPr>
            <p:cNvPr id="11516" name="Rectangle 203"/>
            <p:cNvSpPr>
              <a:spLocks noChangeArrowheads="1"/>
            </p:cNvSpPr>
            <p:nvPr/>
          </p:nvSpPr>
          <p:spPr bwMode="auto">
            <a:xfrm>
              <a:off x="2385682" y="5320269"/>
              <a:ext cx="77103" cy="138357"/>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517" name="Rectangle 204"/>
            <p:cNvSpPr>
              <a:spLocks noChangeArrowheads="1"/>
            </p:cNvSpPr>
            <p:nvPr/>
          </p:nvSpPr>
          <p:spPr bwMode="auto">
            <a:xfrm>
              <a:off x="2512131" y="5320269"/>
              <a:ext cx="80187" cy="138357"/>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518" name="Rectangle 205"/>
            <p:cNvSpPr>
              <a:spLocks noChangeArrowheads="1"/>
            </p:cNvSpPr>
            <p:nvPr/>
          </p:nvSpPr>
          <p:spPr bwMode="auto">
            <a:xfrm>
              <a:off x="2640637" y="5320269"/>
              <a:ext cx="78131" cy="138357"/>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519" name="Rectangle 206"/>
            <p:cNvSpPr>
              <a:spLocks noChangeArrowheads="1"/>
            </p:cNvSpPr>
            <p:nvPr/>
          </p:nvSpPr>
          <p:spPr bwMode="auto">
            <a:xfrm>
              <a:off x="2767087" y="5320269"/>
              <a:ext cx="78131" cy="138357"/>
            </a:xfrm>
            <a:prstGeom prst="rect">
              <a:avLst/>
            </a:prstGeom>
            <a:solidFill>
              <a:srgbClr val="EF3522"/>
            </a:solidFill>
            <a:ln w="9525">
              <a:noFill/>
              <a:miter lim="800000"/>
              <a:headEnd/>
              <a:tailEnd/>
            </a:ln>
          </p:spPr>
          <p:txBody>
            <a:bodyPr/>
            <a:lstStyle/>
            <a:p>
              <a:endParaRPr lang="zh-CN" altLang="en-US">
                <a:latin typeface="Calibri" pitchFamily="34" charset="0"/>
              </a:endParaRPr>
            </a:p>
          </p:txBody>
        </p:sp>
        <p:sp>
          <p:nvSpPr>
            <p:cNvPr id="11520" name="Freeform 217"/>
            <p:cNvSpPr>
              <a:spLocks/>
            </p:cNvSpPr>
            <p:nvPr/>
          </p:nvSpPr>
          <p:spPr bwMode="auto">
            <a:xfrm>
              <a:off x="3657373" y="5175659"/>
              <a:ext cx="682622" cy="903619"/>
            </a:xfrm>
            <a:custGeom>
              <a:avLst/>
              <a:gdLst>
                <a:gd name="T0" fmla="*/ 701766256 w 664"/>
                <a:gd name="T1" fmla="*/ 706338389 h 1156"/>
                <a:gd name="T2" fmla="*/ 0 w 664"/>
                <a:gd name="T3" fmla="*/ 706338389 h 1156"/>
                <a:gd name="T4" fmla="*/ 0 w 664"/>
                <a:gd name="T5" fmla="*/ 109983567 h 1156"/>
                <a:gd name="T6" fmla="*/ 142678290 w 664"/>
                <a:gd name="T7" fmla="*/ 0 h 1156"/>
                <a:gd name="T8" fmla="*/ 554860710 w 664"/>
                <a:gd name="T9" fmla="*/ 0 h 1156"/>
                <a:gd name="T10" fmla="*/ 701766256 w 664"/>
                <a:gd name="T11" fmla="*/ 109983567 h 1156"/>
                <a:gd name="T12" fmla="*/ 701766256 w 664"/>
                <a:gd name="T13" fmla="*/ 706338389 h 1156"/>
                <a:gd name="T14" fmla="*/ 0 60000 65536"/>
                <a:gd name="T15" fmla="*/ 0 60000 65536"/>
                <a:gd name="T16" fmla="*/ 0 60000 65536"/>
                <a:gd name="T17" fmla="*/ 0 60000 65536"/>
                <a:gd name="T18" fmla="*/ 0 60000 65536"/>
                <a:gd name="T19" fmla="*/ 0 60000 65536"/>
                <a:gd name="T20" fmla="*/ 0 60000 65536"/>
                <a:gd name="T21" fmla="*/ 0 w 664"/>
                <a:gd name="T22" fmla="*/ 0 h 1156"/>
                <a:gd name="T23" fmla="*/ 664 w 664"/>
                <a:gd name="T24" fmla="*/ 1156 h 11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4" h="1156">
                  <a:moveTo>
                    <a:pt x="664" y="1156"/>
                  </a:moveTo>
                  <a:lnTo>
                    <a:pt x="0" y="1156"/>
                  </a:lnTo>
                  <a:lnTo>
                    <a:pt x="0" y="180"/>
                  </a:lnTo>
                  <a:lnTo>
                    <a:pt x="135" y="0"/>
                  </a:lnTo>
                  <a:lnTo>
                    <a:pt x="525" y="0"/>
                  </a:lnTo>
                  <a:lnTo>
                    <a:pt x="664" y="180"/>
                  </a:lnTo>
                  <a:lnTo>
                    <a:pt x="664" y="1156"/>
                  </a:lnTo>
                  <a:close/>
                </a:path>
              </a:pathLst>
            </a:custGeom>
            <a:solidFill>
              <a:srgbClr val="FFA033"/>
            </a:solidFill>
            <a:ln w="9525">
              <a:noFill/>
              <a:round/>
              <a:headEnd/>
              <a:tailEnd/>
            </a:ln>
          </p:spPr>
          <p:txBody>
            <a:bodyPr/>
            <a:lstStyle/>
            <a:p>
              <a:endParaRPr lang="zh-CN" altLang="en-US">
                <a:latin typeface="Calibri" pitchFamily="34" charset="0"/>
              </a:endParaRPr>
            </a:p>
          </p:txBody>
        </p:sp>
        <p:sp>
          <p:nvSpPr>
            <p:cNvPr id="11521" name="Rectangle 218"/>
            <p:cNvSpPr>
              <a:spLocks noChangeArrowheads="1"/>
            </p:cNvSpPr>
            <p:nvPr/>
          </p:nvSpPr>
          <p:spPr bwMode="auto">
            <a:xfrm>
              <a:off x="3812608" y="5357008"/>
              <a:ext cx="372152" cy="129759"/>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522" name="Rectangle 219"/>
            <p:cNvSpPr>
              <a:spLocks noChangeArrowheads="1"/>
            </p:cNvSpPr>
            <p:nvPr/>
          </p:nvSpPr>
          <p:spPr bwMode="auto">
            <a:xfrm>
              <a:off x="3812608" y="5554772"/>
              <a:ext cx="372152" cy="129759"/>
            </a:xfrm>
            <a:prstGeom prst="rect">
              <a:avLst/>
            </a:prstGeom>
            <a:solidFill>
              <a:srgbClr val="FCD07A"/>
            </a:solidFill>
            <a:ln w="9525">
              <a:noFill/>
              <a:miter lim="800000"/>
              <a:headEnd/>
              <a:tailEnd/>
            </a:ln>
          </p:spPr>
          <p:txBody>
            <a:bodyPr/>
            <a:lstStyle/>
            <a:p>
              <a:endParaRPr lang="zh-CN" altLang="en-US">
                <a:latin typeface="Calibri" pitchFamily="34" charset="0"/>
              </a:endParaRPr>
            </a:p>
          </p:txBody>
        </p:sp>
        <p:sp>
          <p:nvSpPr>
            <p:cNvPr id="11523" name="Rectangle 244"/>
            <p:cNvSpPr>
              <a:spLocks noChangeArrowheads="1"/>
            </p:cNvSpPr>
            <p:nvPr/>
          </p:nvSpPr>
          <p:spPr bwMode="auto">
            <a:xfrm>
              <a:off x="2973723" y="5232722"/>
              <a:ext cx="683649" cy="812945"/>
            </a:xfrm>
            <a:prstGeom prst="rect">
              <a:avLst/>
            </a:prstGeom>
            <a:solidFill>
              <a:srgbClr val="004860"/>
            </a:solidFill>
            <a:ln w="9525">
              <a:noFill/>
              <a:miter lim="800000"/>
              <a:headEnd/>
              <a:tailEnd/>
            </a:ln>
          </p:spPr>
          <p:txBody>
            <a:bodyPr/>
            <a:lstStyle/>
            <a:p>
              <a:endParaRPr lang="zh-CN" altLang="en-US">
                <a:latin typeface="Calibri" pitchFamily="34" charset="0"/>
              </a:endParaRPr>
            </a:p>
          </p:txBody>
        </p:sp>
        <p:sp>
          <p:nvSpPr>
            <p:cNvPr id="11524" name="Rectangle 245"/>
            <p:cNvSpPr>
              <a:spLocks noChangeArrowheads="1"/>
            </p:cNvSpPr>
            <p:nvPr/>
          </p:nvSpPr>
          <p:spPr bwMode="auto">
            <a:xfrm>
              <a:off x="3034378" y="5129540"/>
              <a:ext cx="523274" cy="207145"/>
            </a:xfrm>
            <a:prstGeom prst="rect">
              <a:avLst/>
            </a:prstGeom>
            <a:solidFill>
              <a:srgbClr val="004860"/>
            </a:solidFill>
            <a:ln w="9525">
              <a:noFill/>
              <a:miter lim="800000"/>
              <a:headEnd/>
              <a:tailEnd/>
            </a:ln>
          </p:spPr>
          <p:txBody>
            <a:bodyPr/>
            <a:lstStyle/>
            <a:p>
              <a:endParaRPr lang="zh-CN" altLang="en-US">
                <a:latin typeface="Calibri" pitchFamily="34" charset="0"/>
              </a:endParaRPr>
            </a:p>
          </p:txBody>
        </p:sp>
        <p:sp>
          <p:nvSpPr>
            <p:cNvPr id="11525" name="Rectangle 246"/>
            <p:cNvSpPr>
              <a:spLocks noChangeArrowheads="1"/>
            </p:cNvSpPr>
            <p:nvPr/>
          </p:nvSpPr>
          <p:spPr bwMode="auto">
            <a:xfrm>
              <a:off x="3098117" y="5038866"/>
              <a:ext cx="398881" cy="157118"/>
            </a:xfrm>
            <a:prstGeom prst="rect">
              <a:avLst/>
            </a:prstGeom>
            <a:solidFill>
              <a:srgbClr val="004860"/>
            </a:solidFill>
            <a:ln w="9525">
              <a:noFill/>
              <a:miter lim="800000"/>
              <a:headEnd/>
              <a:tailEnd/>
            </a:ln>
          </p:spPr>
          <p:txBody>
            <a:bodyPr/>
            <a:lstStyle/>
            <a:p>
              <a:endParaRPr lang="zh-CN" altLang="en-US">
                <a:latin typeface="Calibri" pitchFamily="34" charset="0"/>
              </a:endParaRPr>
            </a:p>
          </p:txBody>
        </p:sp>
        <p:sp>
          <p:nvSpPr>
            <p:cNvPr id="11526" name="Rectangle 247"/>
            <p:cNvSpPr>
              <a:spLocks noChangeArrowheads="1"/>
            </p:cNvSpPr>
            <p:nvPr/>
          </p:nvSpPr>
          <p:spPr bwMode="auto">
            <a:xfrm>
              <a:off x="3090921" y="5292129"/>
              <a:ext cx="67851" cy="122724"/>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527" name="Rectangle 248"/>
            <p:cNvSpPr>
              <a:spLocks noChangeArrowheads="1"/>
            </p:cNvSpPr>
            <p:nvPr/>
          </p:nvSpPr>
          <p:spPr bwMode="auto">
            <a:xfrm>
              <a:off x="3217370" y="5292129"/>
              <a:ext cx="67851" cy="122724"/>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528" name="Rectangle 249"/>
            <p:cNvSpPr>
              <a:spLocks noChangeArrowheads="1"/>
            </p:cNvSpPr>
            <p:nvPr/>
          </p:nvSpPr>
          <p:spPr bwMode="auto">
            <a:xfrm>
              <a:off x="3343819" y="5292129"/>
              <a:ext cx="67851" cy="122724"/>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529" name="Rectangle 250"/>
            <p:cNvSpPr>
              <a:spLocks noChangeArrowheads="1"/>
            </p:cNvSpPr>
            <p:nvPr/>
          </p:nvSpPr>
          <p:spPr bwMode="auto">
            <a:xfrm>
              <a:off x="3472325" y="5292129"/>
              <a:ext cx="67851" cy="122724"/>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530" name="Rectangle 251"/>
            <p:cNvSpPr>
              <a:spLocks noChangeArrowheads="1"/>
            </p:cNvSpPr>
            <p:nvPr/>
          </p:nvSpPr>
          <p:spPr bwMode="auto">
            <a:xfrm>
              <a:off x="3090921" y="5460972"/>
              <a:ext cx="67851" cy="120378"/>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531" name="Rectangle 252"/>
            <p:cNvSpPr>
              <a:spLocks noChangeArrowheads="1"/>
            </p:cNvSpPr>
            <p:nvPr/>
          </p:nvSpPr>
          <p:spPr bwMode="auto">
            <a:xfrm>
              <a:off x="3217370" y="5460972"/>
              <a:ext cx="67851" cy="120378"/>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532" name="Rectangle 253"/>
            <p:cNvSpPr>
              <a:spLocks noChangeArrowheads="1"/>
            </p:cNvSpPr>
            <p:nvPr/>
          </p:nvSpPr>
          <p:spPr bwMode="auto">
            <a:xfrm>
              <a:off x="3343819" y="5460972"/>
              <a:ext cx="67851" cy="120378"/>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533" name="Rectangle 254"/>
            <p:cNvSpPr>
              <a:spLocks noChangeArrowheads="1"/>
            </p:cNvSpPr>
            <p:nvPr/>
          </p:nvSpPr>
          <p:spPr bwMode="auto">
            <a:xfrm>
              <a:off x="3472325" y="5460972"/>
              <a:ext cx="67851" cy="120378"/>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534" name="Rectangle 255"/>
            <p:cNvSpPr>
              <a:spLocks noChangeArrowheads="1"/>
            </p:cNvSpPr>
            <p:nvPr/>
          </p:nvSpPr>
          <p:spPr bwMode="auto">
            <a:xfrm>
              <a:off x="3090921" y="5627468"/>
              <a:ext cx="67851" cy="121942"/>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535" name="Rectangle 256"/>
            <p:cNvSpPr>
              <a:spLocks noChangeArrowheads="1"/>
            </p:cNvSpPr>
            <p:nvPr/>
          </p:nvSpPr>
          <p:spPr bwMode="auto">
            <a:xfrm>
              <a:off x="3217370" y="5627468"/>
              <a:ext cx="67851" cy="121942"/>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536" name="Rectangle 257"/>
            <p:cNvSpPr>
              <a:spLocks noChangeArrowheads="1"/>
            </p:cNvSpPr>
            <p:nvPr/>
          </p:nvSpPr>
          <p:spPr bwMode="auto">
            <a:xfrm>
              <a:off x="3343819" y="5627468"/>
              <a:ext cx="67851" cy="121942"/>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537" name="Rectangle 258"/>
            <p:cNvSpPr>
              <a:spLocks noChangeArrowheads="1"/>
            </p:cNvSpPr>
            <p:nvPr/>
          </p:nvSpPr>
          <p:spPr bwMode="auto">
            <a:xfrm>
              <a:off x="3472325" y="5627468"/>
              <a:ext cx="67851" cy="121942"/>
            </a:xfrm>
            <a:prstGeom prst="rect">
              <a:avLst/>
            </a:prstGeom>
            <a:solidFill>
              <a:srgbClr val="002738"/>
            </a:solidFill>
            <a:ln w="9525">
              <a:noFill/>
              <a:miter lim="800000"/>
              <a:headEnd/>
              <a:tailEnd/>
            </a:ln>
          </p:spPr>
          <p:txBody>
            <a:bodyPr/>
            <a:lstStyle/>
            <a:p>
              <a:endParaRPr lang="zh-CN" altLang="en-US">
                <a:latin typeface="Calibri" pitchFamily="34" charset="0"/>
              </a:endParaRPr>
            </a:p>
          </p:txBody>
        </p:sp>
        <p:sp>
          <p:nvSpPr>
            <p:cNvPr id="11538" name="Freeform 259"/>
            <p:cNvSpPr>
              <a:spLocks/>
            </p:cNvSpPr>
            <p:nvPr/>
          </p:nvSpPr>
          <p:spPr bwMode="auto">
            <a:xfrm>
              <a:off x="4339995" y="4957571"/>
              <a:ext cx="685705" cy="988041"/>
            </a:xfrm>
            <a:custGeom>
              <a:avLst/>
              <a:gdLst>
                <a:gd name="T0" fmla="*/ 704934552 w 667"/>
                <a:gd name="T1" fmla="*/ 772329816 h 1264"/>
                <a:gd name="T2" fmla="*/ 0 w 667"/>
                <a:gd name="T3" fmla="*/ 772329816 h 1264"/>
                <a:gd name="T4" fmla="*/ 0 w 667"/>
                <a:gd name="T5" fmla="*/ 276180901 h 1264"/>
                <a:gd name="T6" fmla="*/ 352996204 w 667"/>
                <a:gd name="T7" fmla="*/ 0 h 1264"/>
                <a:gd name="T8" fmla="*/ 704934552 w 667"/>
                <a:gd name="T9" fmla="*/ 276180901 h 1264"/>
                <a:gd name="T10" fmla="*/ 704934552 w 667"/>
                <a:gd name="T11" fmla="*/ 772329816 h 1264"/>
                <a:gd name="T12" fmla="*/ 0 60000 65536"/>
                <a:gd name="T13" fmla="*/ 0 60000 65536"/>
                <a:gd name="T14" fmla="*/ 0 60000 65536"/>
                <a:gd name="T15" fmla="*/ 0 60000 65536"/>
                <a:gd name="T16" fmla="*/ 0 60000 65536"/>
                <a:gd name="T17" fmla="*/ 0 60000 65536"/>
                <a:gd name="T18" fmla="*/ 0 w 667"/>
                <a:gd name="T19" fmla="*/ 0 h 1264"/>
                <a:gd name="T20" fmla="*/ 667 w 667"/>
                <a:gd name="T21" fmla="*/ 1264 h 1264"/>
              </a:gdLst>
              <a:ahLst/>
              <a:cxnLst>
                <a:cxn ang="T12">
                  <a:pos x="T0" y="T1"/>
                </a:cxn>
                <a:cxn ang="T13">
                  <a:pos x="T2" y="T3"/>
                </a:cxn>
                <a:cxn ang="T14">
                  <a:pos x="T4" y="T5"/>
                </a:cxn>
                <a:cxn ang="T15">
                  <a:pos x="T6" y="T7"/>
                </a:cxn>
                <a:cxn ang="T16">
                  <a:pos x="T8" y="T9"/>
                </a:cxn>
                <a:cxn ang="T17">
                  <a:pos x="T10" y="T11"/>
                </a:cxn>
              </a:cxnLst>
              <a:rect l="T18" t="T19" r="T20" b="T21"/>
              <a:pathLst>
                <a:path w="667" h="1264">
                  <a:moveTo>
                    <a:pt x="667" y="1264"/>
                  </a:moveTo>
                  <a:lnTo>
                    <a:pt x="0" y="1264"/>
                  </a:lnTo>
                  <a:lnTo>
                    <a:pt x="0" y="452"/>
                  </a:lnTo>
                  <a:lnTo>
                    <a:pt x="334" y="0"/>
                  </a:lnTo>
                  <a:lnTo>
                    <a:pt x="667" y="452"/>
                  </a:lnTo>
                  <a:lnTo>
                    <a:pt x="667" y="1264"/>
                  </a:lnTo>
                  <a:close/>
                </a:path>
              </a:pathLst>
            </a:custGeom>
            <a:solidFill>
              <a:srgbClr val="FFFFFF"/>
            </a:solidFill>
            <a:ln w="9525">
              <a:noFill/>
              <a:round/>
              <a:headEnd/>
              <a:tailEnd/>
            </a:ln>
          </p:spPr>
          <p:txBody>
            <a:bodyPr/>
            <a:lstStyle/>
            <a:p>
              <a:endParaRPr lang="zh-CN" altLang="en-US">
                <a:latin typeface="Calibri" pitchFamily="34" charset="0"/>
              </a:endParaRPr>
            </a:p>
          </p:txBody>
        </p:sp>
        <p:sp>
          <p:nvSpPr>
            <p:cNvPr id="11539" name="Oval 260"/>
            <p:cNvSpPr>
              <a:spLocks noChangeArrowheads="1"/>
            </p:cNvSpPr>
            <p:nvPr/>
          </p:nvSpPr>
          <p:spPr bwMode="auto">
            <a:xfrm>
              <a:off x="4480837" y="5294474"/>
              <a:ext cx="163458"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540" name="Oval 261"/>
            <p:cNvSpPr>
              <a:spLocks noChangeArrowheads="1"/>
            </p:cNvSpPr>
            <p:nvPr/>
          </p:nvSpPr>
          <p:spPr bwMode="auto">
            <a:xfrm>
              <a:off x="4722427" y="5294474"/>
              <a:ext cx="164487"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541" name="Oval 262"/>
            <p:cNvSpPr>
              <a:spLocks noChangeArrowheads="1"/>
            </p:cNvSpPr>
            <p:nvPr/>
          </p:nvSpPr>
          <p:spPr bwMode="auto">
            <a:xfrm>
              <a:off x="4480837" y="5473478"/>
              <a:ext cx="163458"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542" name="Oval 263"/>
            <p:cNvSpPr>
              <a:spLocks noChangeArrowheads="1"/>
            </p:cNvSpPr>
            <p:nvPr/>
          </p:nvSpPr>
          <p:spPr bwMode="auto">
            <a:xfrm>
              <a:off x="4722427" y="5473478"/>
              <a:ext cx="164487"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543" name="Oval 264"/>
            <p:cNvSpPr>
              <a:spLocks noChangeArrowheads="1"/>
            </p:cNvSpPr>
            <p:nvPr/>
          </p:nvSpPr>
          <p:spPr bwMode="auto">
            <a:xfrm>
              <a:off x="4480837" y="5651700"/>
              <a:ext cx="163458"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544" name="Oval 265"/>
            <p:cNvSpPr>
              <a:spLocks noChangeArrowheads="1"/>
            </p:cNvSpPr>
            <p:nvPr/>
          </p:nvSpPr>
          <p:spPr bwMode="auto">
            <a:xfrm>
              <a:off x="4722427" y="5651700"/>
              <a:ext cx="164487" cy="125850"/>
            </a:xfrm>
            <a:prstGeom prst="ellipse">
              <a:avLst/>
            </a:prstGeom>
            <a:solidFill>
              <a:srgbClr val="DCDCDC"/>
            </a:solidFill>
            <a:ln w="9525">
              <a:noFill/>
              <a:round/>
              <a:headEnd/>
              <a:tailEnd/>
            </a:ln>
          </p:spPr>
          <p:txBody>
            <a:bodyPr/>
            <a:lstStyle/>
            <a:p>
              <a:endParaRPr lang="zh-CN" altLang="en-US">
                <a:latin typeface="Calibri" pitchFamily="34" charset="0"/>
              </a:endParaRPr>
            </a:p>
          </p:txBody>
        </p:sp>
        <p:sp>
          <p:nvSpPr>
            <p:cNvPr id="11545" name="Rectangle 266"/>
            <p:cNvSpPr>
              <a:spLocks noChangeArrowheads="1"/>
            </p:cNvSpPr>
            <p:nvPr/>
          </p:nvSpPr>
          <p:spPr bwMode="auto">
            <a:xfrm>
              <a:off x="1071938" y="5929196"/>
              <a:ext cx="4413297" cy="175876"/>
            </a:xfrm>
            <a:prstGeom prst="rect">
              <a:avLst/>
            </a:prstGeom>
            <a:solidFill>
              <a:srgbClr val="AFC01D"/>
            </a:solidFill>
            <a:ln w="9525">
              <a:noFill/>
              <a:miter lim="800000"/>
              <a:headEnd/>
              <a:tailEnd/>
            </a:ln>
          </p:spPr>
          <p:txBody>
            <a:bodyPr/>
            <a:lstStyle/>
            <a:p>
              <a:endParaRPr lang="zh-CN" altLang="en-US">
                <a:latin typeface="Calibri" pitchFamily="34" charset="0"/>
              </a:endParaRPr>
            </a:p>
          </p:txBody>
        </p:sp>
        <p:sp>
          <p:nvSpPr>
            <p:cNvPr id="11546" name="Rectangle 276"/>
            <p:cNvSpPr>
              <a:spLocks noChangeArrowheads="1"/>
            </p:cNvSpPr>
            <p:nvPr/>
          </p:nvSpPr>
          <p:spPr bwMode="auto">
            <a:xfrm>
              <a:off x="4060965" y="5818198"/>
              <a:ext cx="42149" cy="184476"/>
            </a:xfrm>
            <a:prstGeom prst="rect">
              <a:avLst/>
            </a:prstGeom>
            <a:solidFill>
              <a:srgbClr val="004860"/>
            </a:solidFill>
            <a:ln w="9525">
              <a:noFill/>
              <a:miter lim="800000"/>
              <a:headEnd/>
              <a:tailEnd/>
            </a:ln>
          </p:spPr>
          <p:txBody>
            <a:bodyPr/>
            <a:lstStyle/>
            <a:p>
              <a:endParaRPr lang="zh-CN" altLang="en-US">
                <a:latin typeface="Calibri" pitchFamily="34" charset="0"/>
              </a:endParaRPr>
            </a:p>
          </p:txBody>
        </p:sp>
        <p:sp>
          <p:nvSpPr>
            <p:cNvPr id="11547" name="Freeform 277"/>
            <p:cNvSpPr>
              <a:spLocks/>
            </p:cNvSpPr>
            <p:nvPr/>
          </p:nvSpPr>
          <p:spPr bwMode="auto">
            <a:xfrm>
              <a:off x="3900590" y="5416415"/>
              <a:ext cx="179907" cy="466662"/>
            </a:xfrm>
            <a:custGeom>
              <a:avLst/>
              <a:gdLst>
                <a:gd name="T0" fmla="*/ 0 w 74"/>
                <a:gd name="T1" fmla="*/ 606984755 h 252"/>
                <a:gd name="T2" fmla="*/ 437385494 w 74"/>
                <a:gd name="T3" fmla="*/ 864180269 h 252"/>
                <a:gd name="T4" fmla="*/ 437385494 w 74"/>
                <a:gd name="T5" fmla="*/ 0 h 252"/>
                <a:gd name="T6" fmla="*/ 0 w 74"/>
                <a:gd name="T7" fmla="*/ 606984755 h 252"/>
                <a:gd name="T8" fmla="*/ 0 60000 65536"/>
                <a:gd name="T9" fmla="*/ 0 60000 65536"/>
                <a:gd name="T10" fmla="*/ 0 60000 65536"/>
                <a:gd name="T11" fmla="*/ 0 60000 65536"/>
                <a:gd name="T12" fmla="*/ 0 w 74"/>
                <a:gd name="T13" fmla="*/ 0 h 252"/>
                <a:gd name="T14" fmla="*/ 74 w 74"/>
                <a:gd name="T15" fmla="*/ 252 h 252"/>
              </a:gdLst>
              <a:ahLst/>
              <a:cxnLst>
                <a:cxn ang="T8">
                  <a:pos x="T0" y="T1"/>
                </a:cxn>
                <a:cxn ang="T9">
                  <a:pos x="T2" y="T3"/>
                </a:cxn>
                <a:cxn ang="T10">
                  <a:pos x="T4" y="T5"/>
                </a:cxn>
                <a:cxn ang="T11">
                  <a:pos x="T6" y="T7"/>
                </a:cxn>
              </a:cxnLst>
              <a:rect l="T12" t="T13" r="T14" b="T15"/>
              <a:pathLst>
                <a:path w="74" h="252">
                  <a:moveTo>
                    <a:pt x="0" y="177"/>
                  </a:moveTo>
                  <a:cubicBezTo>
                    <a:pt x="0" y="218"/>
                    <a:pt x="33" y="252"/>
                    <a:pt x="74" y="252"/>
                  </a:cubicBezTo>
                  <a:cubicBezTo>
                    <a:pt x="74" y="0"/>
                    <a:pt x="74" y="0"/>
                    <a:pt x="74" y="0"/>
                  </a:cubicBezTo>
                  <a:cubicBezTo>
                    <a:pt x="74" y="0"/>
                    <a:pt x="0" y="135"/>
                    <a:pt x="0" y="177"/>
                  </a:cubicBezTo>
                  <a:close/>
                </a:path>
              </a:pathLst>
            </a:custGeom>
            <a:solidFill>
              <a:srgbClr val="69E2DE"/>
            </a:solidFill>
            <a:ln w="9525">
              <a:noFill/>
              <a:round/>
              <a:headEnd/>
              <a:tailEnd/>
            </a:ln>
          </p:spPr>
          <p:txBody>
            <a:bodyPr/>
            <a:lstStyle/>
            <a:p>
              <a:endParaRPr lang="zh-CN" altLang="en-US">
                <a:latin typeface="Calibri" pitchFamily="34" charset="0"/>
              </a:endParaRPr>
            </a:p>
          </p:txBody>
        </p:sp>
        <p:sp>
          <p:nvSpPr>
            <p:cNvPr id="11548" name="Freeform 278"/>
            <p:cNvSpPr>
              <a:spLocks/>
            </p:cNvSpPr>
            <p:nvPr/>
          </p:nvSpPr>
          <p:spPr bwMode="auto">
            <a:xfrm>
              <a:off x="4080498" y="5416415"/>
              <a:ext cx="182992" cy="466662"/>
            </a:xfrm>
            <a:custGeom>
              <a:avLst/>
              <a:gdLst>
                <a:gd name="T0" fmla="*/ 446480932 w 75"/>
                <a:gd name="T1" fmla="*/ 606984755 h 252"/>
                <a:gd name="T2" fmla="*/ 0 w 75"/>
                <a:gd name="T3" fmla="*/ 0 h 252"/>
                <a:gd name="T4" fmla="*/ 0 w 75"/>
                <a:gd name="T5" fmla="*/ 864180269 h 252"/>
                <a:gd name="T6" fmla="*/ 446480932 w 75"/>
                <a:gd name="T7" fmla="*/ 606984755 h 252"/>
                <a:gd name="T8" fmla="*/ 0 60000 65536"/>
                <a:gd name="T9" fmla="*/ 0 60000 65536"/>
                <a:gd name="T10" fmla="*/ 0 60000 65536"/>
                <a:gd name="T11" fmla="*/ 0 60000 65536"/>
                <a:gd name="T12" fmla="*/ 0 w 75"/>
                <a:gd name="T13" fmla="*/ 0 h 252"/>
                <a:gd name="T14" fmla="*/ 75 w 75"/>
                <a:gd name="T15" fmla="*/ 252 h 252"/>
              </a:gdLst>
              <a:ahLst/>
              <a:cxnLst>
                <a:cxn ang="T8">
                  <a:pos x="T0" y="T1"/>
                </a:cxn>
                <a:cxn ang="T9">
                  <a:pos x="T2" y="T3"/>
                </a:cxn>
                <a:cxn ang="T10">
                  <a:pos x="T4" y="T5"/>
                </a:cxn>
                <a:cxn ang="T11">
                  <a:pos x="T6" y="T7"/>
                </a:cxn>
              </a:cxnLst>
              <a:rect l="T12" t="T13" r="T14" b="T15"/>
              <a:pathLst>
                <a:path w="75" h="252">
                  <a:moveTo>
                    <a:pt x="75" y="177"/>
                  </a:moveTo>
                  <a:cubicBezTo>
                    <a:pt x="75" y="135"/>
                    <a:pt x="0" y="0"/>
                    <a:pt x="0" y="0"/>
                  </a:cubicBezTo>
                  <a:cubicBezTo>
                    <a:pt x="0" y="252"/>
                    <a:pt x="0" y="252"/>
                    <a:pt x="0" y="252"/>
                  </a:cubicBezTo>
                  <a:cubicBezTo>
                    <a:pt x="42" y="252"/>
                    <a:pt x="75" y="218"/>
                    <a:pt x="75" y="177"/>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549" name="Rectangle 270"/>
            <p:cNvSpPr>
              <a:spLocks noChangeArrowheads="1"/>
            </p:cNvSpPr>
            <p:nvPr/>
          </p:nvSpPr>
          <p:spPr bwMode="auto">
            <a:xfrm>
              <a:off x="4985264" y="5858214"/>
              <a:ext cx="41122" cy="184476"/>
            </a:xfrm>
            <a:prstGeom prst="rect">
              <a:avLst/>
            </a:prstGeom>
            <a:solidFill>
              <a:srgbClr val="004860"/>
            </a:solidFill>
            <a:ln w="9525">
              <a:noFill/>
              <a:miter lim="800000"/>
              <a:headEnd/>
              <a:tailEnd/>
            </a:ln>
          </p:spPr>
          <p:txBody>
            <a:bodyPr/>
            <a:lstStyle/>
            <a:p>
              <a:endParaRPr lang="zh-CN" altLang="en-US">
                <a:latin typeface="Calibri" pitchFamily="34" charset="0"/>
              </a:endParaRPr>
            </a:p>
          </p:txBody>
        </p:sp>
        <p:sp>
          <p:nvSpPr>
            <p:cNvPr id="11550" name="Freeform 268"/>
            <p:cNvSpPr>
              <a:spLocks/>
            </p:cNvSpPr>
            <p:nvPr/>
          </p:nvSpPr>
          <p:spPr bwMode="auto">
            <a:xfrm>
              <a:off x="4813539" y="5416416"/>
              <a:ext cx="181964" cy="466662"/>
            </a:xfrm>
            <a:custGeom>
              <a:avLst/>
              <a:gdLst>
                <a:gd name="T0" fmla="*/ 0 w 75"/>
                <a:gd name="T1" fmla="*/ 606984755 h 252"/>
                <a:gd name="T2" fmla="*/ 441478603 w 75"/>
                <a:gd name="T3" fmla="*/ 864180269 h 252"/>
                <a:gd name="T4" fmla="*/ 441478603 w 75"/>
                <a:gd name="T5" fmla="*/ 0 h 252"/>
                <a:gd name="T6" fmla="*/ 0 w 75"/>
                <a:gd name="T7" fmla="*/ 606984755 h 252"/>
                <a:gd name="T8" fmla="*/ 0 60000 65536"/>
                <a:gd name="T9" fmla="*/ 0 60000 65536"/>
                <a:gd name="T10" fmla="*/ 0 60000 65536"/>
                <a:gd name="T11" fmla="*/ 0 60000 65536"/>
                <a:gd name="T12" fmla="*/ 0 w 75"/>
                <a:gd name="T13" fmla="*/ 0 h 252"/>
                <a:gd name="T14" fmla="*/ 75 w 75"/>
                <a:gd name="T15" fmla="*/ 252 h 252"/>
              </a:gdLst>
              <a:ahLst/>
              <a:cxnLst>
                <a:cxn ang="T8">
                  <a:pos x="T0" y="T1"/>
                </a:cxn>
                <a:cxn ang="T9">
                  <a:pos x="T2" y="T3"/>
                </a:cxn>
                <a:cxn ang="T10">
                  <a:pos x="T4" y="T5"/>
                </a:cxn>
                <a:cxn ang="T11">
                  <a:pos x="T6" y="T7"/>
                </a:cxn>
              </a:cxnLst>
              <a:rect l="T12" t="T13" r="T14" b="T15"/>
              <a:pathLst>
                <a:path w="75" h="252">
                  <a:moveTo>
                    <a:pt x="0" y="177"/>
                  </a:moveTo>
                  <a:cubicBezTo>
                    <a:pt x="0" y="218"/>
                    <a:pt x="34" y="252"/>
                    <a:pt x="75" y="252"/>
                  </a:cubicBezTo>
                  <a:cubicBezTo>
                    <a:pt x="75" y="0"/>
                    <a:pt x="75" y="0"/>
                    <a:pt x="75" y="0"/>
                  </a:cubicBezTo>
                  <a:cubicBezTo>
                    <a:pt x="75" y="0"/>
                    <a:pt x="0" y="135"/>
                    <a:pt x="0" y="177"/>
                  </a:cubicBezTo>
                  <a:close/>
                </a:path>
              </a:pathLst>
            </a:custGeom>
            <a:solidFill>
              <a:srgbClr val="69E2DE"/>
            </a:solidFill>
            <a:ln w="9525">
              <a:noFill/>
              <a:round/>
              <a:headEnd/>
              <a:tailEnd/>
            </a:ln>
          </p:spPr>
          <p:txBody>
            <a:bodyPr/>
            <a:lstStyle/>
            <a:p>
              <a:endParaRPr lang="zh-CN" altLang="en-US">
                <a:latin typeface="Calibri" pitchFamily="34" charset="0"/>
              </a:endParaRPr>
            </a:p>
          </p:txBody>
        </p:sp>
        <p:sp>
          <p:nvSpPr>
            <p:cNvPr id="11551" name="Freeform 269"/>
            <p:cNvSpPr>
              <a:spLocks/>
            </p:cNvSpPr>
            <p:nvPr/>
          </p:nvSpPr>
          <p:spPr bwMode="auto">
            <a:xfrm>
              <a:off x="4995503" y="5416416"/>
              <a:ext cx="181964" cy="466662"/>
            </a:xfrm>
            <a:custGeom>
              <a:avLst/>
              <a:gdLst>
                <a:gd name="T0" fmla="*/ 441478603 w 75"/>
                <a:gd name="T1" fmla="*/ 606984755 h 252"/>
                <a:gd name="T2" fmla="*/ 0 w 75"/>
                <a:gd name="T3" fmla="*/ 0 h 252"/>
                <a:gd name="T4" fmla="*/ 0 w 75"/>
                <a:gd name="T5" fmla="*/ 864180269 h 252"/>
                <a:gd name="T6" fmla="*/ 441478603 w 75"/>
                <a:gd name="T7" fmla="*/ 606984755 h 252"/>
                <a:gd name="T8" fmla="*/ 0 60000 65536"/>
                <a:gd name="T9" fmla="*/ 0 60000 65536"/>
                <a:gd name="T10" fmla="*/ 0 60000 65536"/>
                <a:gd name="T11" fmla="*/ 0 60000 65536"/>
                <a:gd name="T12" fmla="*/ 0 w 75"/>
                <a:gd name="T13" fmla="*/ 0 h 252"/>
                <a:gd name="T14" fmla="*/ 75 w 75"/>
                <a:gd name="T15" fmla="*/ 252 h 252"/>
              </a:gdLst>
              <a:ahLst/>
              <a:cxnLst>
                <a:cxn ang="T8">
                  <a:pos x="T0" y="T1"/>
                </a:cxn>
                <a:cxn ang="T9">
                  <a:pos x="T2" y="T3"/>
                </a:cxn>
                <a:cxn ang="T10">
                  <a:pos x="T4" y="T5"/>
                </a:cxn>
                <a:cxn ang="T11">
                  <a:pos x="T6" y="T7"/>
                </a:cxn>
              </a:cxnLst>
              <a:rect l="T12" t="T13" r="T14" b="T15"/>
              <a:pathLst>
                <a:path w="75" h="252">
                  <a:moveTo>
                    <a:pt x="75" y="177"/>
                  </a:moveTo>
                  <a:cubicBezTo>
                    <a:pt x="75" y="135"/>
                    <a:pt x="0" y="0"/>
                    <a:pt x="0" y="0"/>
                  </a:cubicBezTo>
                  <a:cubicBezTo>
                    <a:pt x="0" y="252"/>
                    <a:pt x="0" y="252"/>
                    <a:pt x="0" y="252"/>
                  </a:cubicBezTo>
                  <a:cubicBezTo>
                    <a:pt x="41" y="252"/>
                    <a:pt x="75" y="218"/>
                    <a:pt x="75" y="177"/>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552" name="Rectangle 191"/>
            <p:cNvSpPr>
              <a:spLocks noChangeArrowheads="1"/>
            </p:cNvSpPr>
            <p:nvPr/>
          </p:nvSpPr>
          <p:spPr bwMode="auto">
            <a:xfrm>
              <a:off x="1766799" y="5053717"/>
              <a:ext cx="92524"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553" name="Rectangle 192"/>
            <p:cNvSpPr>
              <a:spLocks noChangeArrowheads="1"/>
            </p:cNvSpPr>
            <p:nvPr/>
          </p:nvSpPr>
          <p:spPr bwMode="auto">
            <a:xfrm>
              <a:off x="1910725" y="5053717"/>
              <a:ext cx="89440"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554" name="Rectangle 193"/>
            <p:cNvSpPr>
              <a:spLocks noChangeArrowheads="1"/>
            </p:cNvSpPr>
            <p:nvPr/>
          </p:nvSpPr>
          <p:spPr bwMode="auto">
            <a:xfrm>
              <a:off x="2051567" y="5053717"/>
              <a:ext cx="92524"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555" name="Rectangle 194"/>
            <p:cNvSpPr>
              <a:spLocks noChangeArrowheads="1"/>
            </p:cNvSpPr>
            <p:nvPr/>
          </p:nvSpPr>
          <p:spPr bwMode="auto">
            <a:xfrm>
              <a:off x="1766799" y="5246010"/>
              <a:ext cx="92524"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556" name="Rectangle 195"/>
            <p:cNvSpPr>
              <a:spLocks noChangeArrowheads="1"/>
            </p:cNvSpPr>
            <p:nvPr/>
          </p:nvSpPr>
          <p:spPr bwMode="auto">
            <a:xfrm>
              <a:off x="1910725" y="5246010"/>
              <a:ext cx="89440"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557" name="Rectangle 196"/>
            <p:cNvSpPr>
              <a:spLocks noChangeArrowheads="1"/>
            </p:cNvSpPr>
            <p:nvPr/>
          </p:nvSpPr>
          <p:spPr bwMode="auto">
            <a:xfrm>
              <a:off x="2051567" y="5246010"/>
              <a:ext cx="92524"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558" name="Rectangle 197"/>
            <p:cNvSpPr>
              <a:spLocks noChangeArrowheads="1"/>
            </p:cNvSpPr>
            <p:nvPr/>
          </p:nvSpPr>
          <p:spPr bwMode="auto">
            <a:xfrm>
              <a:off x="1766799" y="5440647"/>
              <a:ext cx="92524"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559" name="Rectangle 198"/>
            <p:cNvSpPr>
              <a:spLocks noChangeArrowheads="1"/>
            </p:cNvSpPr>
            <p:nvPr/>
          </p:nvSpPr>
          <p:spPr bwMode="auto">
            <a:xfrm>
              <a:off x="1910725" y="5440647"/>
              <a:ext cx="89440"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560" name="Rectangle 199"/>
            <p:cNvSpPr>
              <a:spLocks noChangeArrowheads="1"/>
            </p:cNvSpPr>
            <p:nvPr/>
          </p:nvSpPr>
          <p:spPr bwMode="auto">
            <a:xfrm>
              <a:off x="2051567" y="5440647"/>
              <a:ext cx="92524" cy="153209"/>
            </a:xfrm>
            <a:prstGeom prst="rect">
              <a:avLst/>
            </a:prstGeom>
            <a:solidFill>
              <a:srgbClr val="DCDCDC"/>
            </a:solidFill>
            <a:ln w="9525">
              <a:noFill/>
              <a:miter lim="800000"/>
              <a:headEnd/>
              <a:tailEnd/>
            </a:ln>
          </p:spPr>
          <p:txBody>
            <a:bodyPr/>
            <a:lstStyle/>
            <a:p>
              <a:endParaRPr lang="zh-CN" altLang="en-US">
                <a:latin typeface="Calibri" pitchFamily="34" charset="0"/>
              </a:endParaRPr>
            </a:p>
          </p:txBody>
        </p:sp>
        <p:sp>
          <p:nvSpPr>
            <p:cNvPr id="11561" name="Freeform 208"/>
            <p:cNvSpPr>
              <a:spLocks/>
            </p:cNvSpPr>
            <p:nvPr/>
          </p:nvSpPr>
          <p:spPr bwMode="auto">
            <a:xfrm>
              <a:off x="1260410" y="5355927"/>
              <a:ext cx="84282" cy="161026"/>
            </a:xfrm>
            <a:custGeom>
              <a:avLst/>
              <a:gdLst>
                <a:gd name="T0" fmla="*/ 173255013 w 41"/>
                <a:gd name="T1" fmla="*/ 71939757 h 87"/>
                <a:gd name="T2" fmla="*/ 173255013 w 41"/>
                <a:gd name="T3" fmla="*/ 71939757 h 87"/>
                <a:gd name="T4" fmla="*/ 84514290 w 41"/>
                <a:gd name="T5" fmla="*/ 0 h 87"/>
                <a:gd name="T6" fmla="*/ 0 w 41"/>
                <a:gd name="T7" fmla="*/ 71939757 h 87"/>
                <a:gd name="T8" fmla="*/ 0 w 41"/>
                <a:gd name="T9" fmla="*/ 71939757 h 87"/>
                <a:gd name="T10" fmla="*/ 0 w 41"/>
                <a:gd name="T11" fmla="*/ 71939757 h 87"/>
                <a:gd name="T12" fmla="*/ 0 w 41"/>
                <a:gd name="T13" fmla="*/ 298038778 h 87"/>
                <a:gd name="T14" fmla="*/ 173255013 w 41"/>
                <a:gd name="T15" fmla="*/ 298038778 h 87"/>
                <a:gd name="T16" fmla="*/ 173255013 w 41"/>
                <a:gd name="T17" fmla="*/ 7193975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87"/>
                <a:gd name="T29" fmla="*/ 41 w 4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562" name="Freeform 210"/>
            <p:cNvSpPr>
              <a:spLocks/>
            </p:cNvSpPr>
            <p:nvPr/>
          </p:nvSpPr>
          <p:spPr bwMode="auto">
            <a:xfrm>
              <a:off x="1490667" y="5355927"/>
              <a:ext cx="84282" cy="161026"/>
            </a:xfrm>
            <a:custGeom>
              <a:avLst/>
              <a:gdLst>
                <a:gd name="T0" fmla="*/ 173255013 w 41"/>
                <a:gd name="T1" fmla="*/ 71939757 h 87"/>
                <a:gd name="T2" fmla="*/ 173255013 w 41"/>
                <a:gd name="T3" fmla="*/ 71939757 h 87"/>
                <a:gd name="T4" fmla="*/ 88740722 w 41"/>
                <a:gd name="T5" fmla="*/ 0 h 87"/>
                <a:gd name="T6" fmla="*/ 0 w 41"/>
                <a:gd name="T7" fmla="*/ 71939757 h 87"/>
                <a:gd name="T8" fmla="*/ 0 w 41"/>
                <a:gd name="T9" fmla="*/ 71939757 h 87"/>
                <a:gd name="T10" fmla="*/ 0 w 41"/>
                <a:gd name="T11" fmla="*/ 71939757 h 87"/>
                <a:gd name="T12" fmla="*/ 0 w 41"/>
                <a:gd name="T13" fmla="*/ 298038778 h 87"/>
                <a:gd name="T14" fmla="*/ 173255013 w 41"/>
                <a:gd name="T15" fmla="*/ 298038778 h 87"/>
                <a:gd name="T16" fmla="*/ 173255013 w 41"/>
                <a:gd name="T17" fmla="*/ 7193975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87"/>
                <a:gd name="T29" fmla="*/ 41 w 4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563" name="Freeform 211"/>
            <p:cNvSpPr>
              <a:spLocks/>
            </p:cNvSpPr>
            <p:nvPr/>
          </p:nvSpPr>
          <p:spPr bwMode="auto">
            <a:xfrm>
              <a:off x="1605361" y="5355927"/>
              <a:ext cx="84282" cy="161026"/>
            </a:xfrm>
            <a:custGeom>
              <a:avLst/>
              <a:gdLst>
                <a:gd name="T0" fmla="*/ 173255013 w 41"/>
                <a:gd name="T1" fmla="*/ 71939757 h 87"/>
                <a:gd name="T2" fmla="*/ 173255013 w 41"/>
                <a:gd name="T3" fmla="*/ 71939757 h 87"/>
                <a:gd name="T4" fmla="*/ 88740722 w 41"/>
                <a:gd name="T5" fmla="*/ 0 h 87"/>
                <a:gd name="T6" fmla="*/ 0 w 41"/>
                <a:gd name="T7" fmla="*/ 71939757 h 87"/>
                <a:gd name="T8" fmla="*/ 0 w 41"/>
                <a:gd name="T9" fmla="*/ 71939757 h 87"/>
                <a:gd name="T10" fmla="*/ 0 w 41"/>
                <a:gd name="T11" fmla="*/ 71939757 h 87"/>
                <a:gd name="T12" fmla="*/ 0 w 41"/>
                <a:gd name="T13" fmla="*/ 298038778 h 87"/>
                <a:gd name="T14" fmla="*/ 173255013 w 41"/>
                <a:gd name="T15" fmla="*/ 298038778 h 87"/>
                <a:gd name="T16" fmla="*/ 173255013 w 41"/>
                <a:gd name="T17" fmla="*/ 7193975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87"/>
                <a:gd name="T29" fmla="*/ 41 w 4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564" name="Freeform 212"/>
            <p:cNvSpPr>
              <a:spLocks/>
            </p:cNvSpPr>
            <p:nvPr/>
          </p:nvSpPr>
          <p:spPr bwMode="auto">
            <a:xfrm>
              <a:off x="1260410" y="5554473"/>
              <a:ext cx="84282" cy="161026"/>
            </a:xfrm>
            <a:custGeom>
              <a:avLst/>
              <a:gdLst>
                <a:gd name="T0" fmla="*/ 173255013 w 41"/>
                <a:gd name="T1" fmla="*/ 71939757 h 87"/>
                <a:gd name="T2" fmla="*/ 173255013 w 41"/>
                <a:gd name="T3" fmla="*/ 71939757 h 87"/>
                <a:gd name="T4" fmla="*/ 84514290 w 41"/>
                <a:gd name="T5" fmla="*/ 0 h 87"/>
                <a:gd name="T6" fmla="*/ 0 w 41"/>
                <a:gd name="T7" fmla="*/ 71939757 h 87"/>
                <a:gd name="T8" fmla="*/ 0 w 41"/>
                <a:gd name="T9" fmla="*/ 71939757 h 87"/>
                <a:gd name="T10" fmla="*/ 0 w 41"/>
                <a:gd name="T11" fmla="*/ 71939757 h 87"/>
                <a:gd name="T12" fmla="*/ 0 w 41"/>
                <a:gd name="T13" fmla="*/ 298038778 h 87"/>
                <a:gd name="T14" fmla="*/ 173255013 w 41"/>
                <a:gd name="T15" fmla="*/ 298038778 h 87"/>
                <a:gd name="T16" fmla="*/ 173255013 w 41"/>
                <a:gd name="T17" fmla="*/ 7193975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87"/>
                <a:gd name="T29" fmla="*/ 41 w 4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87">
                  <a:moveTo>
                    <a:pt x="41" y="21"/>
                  </a:moveTo>
                  <a:cubicBezTo>
                    <a:pt x="41" y="21"/>
                    <a:pt x="41" y="21"/>
                    <a:pt x="41" y="21"/>
                  </a:cubicBezTo>
                  <a:cubicBezTo>
                    <a:pt x="41" y="9"/>
                    <a:pt x="32" y="0"/>
                    <a:pt x="20"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565" name="Freeform 215"/>
            <p:cNvSpPr>
              <a:spLocks/>
            </p:cNvSpPr>
            <p:nvPr/>
          </p:nvSpPr>
          <p:spPr bwMode="auto">
            <a:xfrm>
              <a:off x="1490667" y="5554472"/>
              <a:ext cx="84282" cy="161026"/>
            </a:xfrm>
            <a:custGeom>
              <a:avLst/>
              <a:gdLst>
                <a:gd name="T0" fmla="*/ 173255013 w 41"/>
                <a:gd name="T1" fmla="*/ 71939757 h 87"/>
                <a:gd name="T2" fmla="*/ 173255013 w 41"/>
                <a:gd name="T3" fmla="*/ 71939757 h 87"/>
                <a:gd name="T4" fmla="*/ 88740722 w 41"/>
                <a:gd name="T5" fmla="*/ 0 h 87"/>
                <a:gd name="T6" fmla="*/ 0 w 41"/>
                <a:gd name="T7" fmla="*/ 71939757 h 87"/>
                <a:gd name="T8" fmla="*/ 0 w 41"/>
                <a:gd name="T9" fmla="*/ 71939757 h 87"/>
                <a:gd name="T10" fmla="*/ 0 w 41"/>
                <a:gd name="T11" fmla="*/ 71939757 h 87"/>
                <a:gd name="T12" fmla="*/ 0 w 41"/>
                <a:gd name="T13" fmla="*/ 298038778 h 87"/>
                <a:gd name="T14" fmla="*/ 173255013 w 41"/>
                <a:gd name="T15" fmla="*/ 298038778 h 87"/>
                <a:gd name="T16" fmla="*/ 173255013 w 41"/>
                <a:gd name="T17" fmla="*/ 7193975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87"/>
                <a:gd name="T29" fmla="*/ 41 w 4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566" name="Freeform 216"/>
            <p:cNvSpPr>
              <a:spLocks/>
            </p:cNvSpPr>
            <p:nvPr/>
          </p:nvSpPr>
          <p:spPr bwMode="auto">
            <a:xfrm>
              <a:off x="1605361" y="5554472"/>
              <a:ext cx="84282" cy="161026"/>
            </a:xfrm>
            <a:custGeom>
              <a:avLst/>
              <a:gdLst>
                <a:gd name="T0" fmla="*/ 173255013 w 41"/>
                <a:gd name="T1" fmla="*/ 71939757 h 87"/>
                <a:gd name="T2" fmla="*/ 173255013 w 41"/>
                <a:gd name="T3" fmla="*/ 71939757 h 87"/>
                <a:gd name="T4" fmla="*/ 88740722 w 41"/>
                <a:gd name="T5" fmla="*/ 0 h 87"/>
                <a:gd name="T6" fmla="*/ 0 w 41"/>
                <a:gd name="T7" fmla="*/ 71939757 h 87"/>
                <a:gd name="T8" fmla="*/ 0 w 41"/>
                <a:gd name="T9" fmla="*/ 71939757 h 87"/>
                <a:gd name="T10" fmla="*/ 0 w 41"/>
                <a:gd name="T11" fmla="*/ 71939757 h 87"/>
                <a:gd name="T12" fmla="*/ 0 w 41"/>
                <a:gd name="T13" fmla="*/ 298038778 h 87"/>
                <a:gd name="T14" fmla="*/ 173255013 w 41"/>
                <a:gd name="T15" fmla="*/ 298038778 h 87"/>
                <a:gd name="T16" fmla="*/ 173255013 w 41"/>
                <a:gd name="T17" fmla="*/ 7193975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87"/>
                <a:gd name="T29" fmla="*/ 41 w 4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567" name="Freeform 210"/>
            <p:cNvSpPr>
              <a:spLocks/>
            </p:cNvSpPr>
            <p:nvPr/>
          </p:nvSpPr>
          <p:spPr bwMode="auto">
            <a:xfrm>
              <a:off x="1376853" y="5355927"/>
              <a:ext cx="84282" cy="161026"/>
            </a:xfrm>
            <a:custGeom>
              <a:avLst/>
              <a:gdLst>
                <a:gd name="T0" fmla="*/ 173255013 w 41"/>
                <a:gd name="T1" fmla="*/ 71939757 h 87"/>
                <a:gd name="T2" fmla="*/ 173255013 w 41"/>
                <a:gd name="T3" fmla="*/ 71939757 h 87"/>
                <a:gd name="T4" fmla="*/ 88740722 w 41"/>
                <a:gd name="T5" fmla="*/ 0 h 87"/>
                <a:gd name="T6" fmla="*/ 0 w 41"/>
                <a:gd name="T7" fmla="*/ 71939757 h 87"/>
                <a:gd name="T8" fmla="*/ 0 w 41"/>
                <a:gd name="T9" fmla="*/ 71939757 h 87"/>
                <a:gd name="T10" fmla="*/ 0 w 41"/>
                <a:gd name="T11" fmla="*/ 71939757 h 87"/>
                <a:gd name="T12" fmla="*/ 0 w 41"/>
                <a:gd name="T13" fmla="*/ 298038778 h 87"/>
                <a:gd name="T14" fmla="*/ 173255013 w 41"/>
                <a:gd name="T15" fmla="*/ 298038778 h 87"/>
                <a:gd name="T16" fmla="*/ 173255013 w 41"/>
                <a:gd name="T17" fmla="*/ 7193975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87"/>
                <a:gd name="T29" fmla="*/ 41 w 4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solidFill>
              <a:srgbClr val="00BEC5"/>
            </a:solidFill>
            <a:ln w="9525">
              <a:noFill/>
              <a:round/>
              <a:headEnd/>
              <a:tailEnd/>
            </a:ln>
          </p:spPr>
          <p:txBody>
            <a:bodyPr/>
            <a:lstStyle/>
            <a:p>
              <a:endParaRPr lang="zh-CN" altLang="en-US">
                <a:latin typeface="Calibri" pitchFamily="34" charset="0"/>
              </a:endParaRPr>
            </a:p>
          </p:txBody>
        </p:sp>
        <p:sp>
          <p:nvSpPr>
            <p:cNvPr id="11568" name="Freeform 215"/>
            <p:cNvSpPr>
              <a:spLocks/>
            </p:cNvSpPr>
            <p:nvPr/>
          </p:nvSpPr>
          <p:spPr bwMode="auto">
            <a:xfrm>
              <a:off x="1376853" y="5554472"/>
              <a:ext cx="84282" cy="161026"/>
            </a:xfrm>
            <a:custGeom>
              <a:avLst/>
              <a:gdLst>
                <a:gd name="T0" fmla="*/ 173255013 w 41"/>
                <a:gd name="T1" fmla="*/ 71939757 h 87"/>
                <a:gd name="T2" fmla="*/ 173255013 w 41"/>
                <a:gd name="T3" fmla="*/ 71939757 h 87"/>
                <a:gd name="T4" fmla="*/ 88740722 w 41"/>
                <a:gd name="T5" fmla="*/ 0 h 87"/>
                <a:gd name="T6" fmla="*/ 0 w 41"/>
                <a:gd name="T7" fmla="*/ 71939757 h 87"/>
                <a:gd name="T8" fmla="*/ 0 w 41"/>
                <a:gd name="T9" fmla="*/ 71939757 h 87"/>
                <a:gd name="T10" fmla="*/ 0 w 41"/>
                <a:gd name="T11" fmla="*/ 71939757 h 87"/>
                <a:gd name="T12" fmla="*/ 0 w 41"/>
                <a:gd name="T13" fmla="*/ 298038778 h 87"/>
                <a:gd name="T14" fmla="*/ 173255013 w 41"/>
                <a:gd name="T15" fmla="*/ 298038778 h 87"/>
                <a:gd name="T16" fmla="*/ 173255013 w 41"/>
                <a:gd name="T17" fmla="*/ 71939757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87"/>
                <a:gd name="T29" fmla="*/ 41 w 41"/>
                <a:gd name="T30" fmla="*/ 87 h 8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87">
                  <a:moveTo>
                    <a:pt x="41" y="21"/>
                  </a:moveTo>
                  <a:cubicBezTo>
                    <a:pt x="41" y="21"/>
                    <a:pt x="41" y="21"/>
                    <a:pt x="41" y="21"/>
                  </a:cubicBezTo>
                  <a:cubicBezTo>
                    <a:pt x="41" y="9"/>
                    <a:pt x="32" y="0"/>
                    <a:pt x="21" y="0"/>
                  </a:cubicBezTo>
                  <a:cubicBezTo>
                    <a:pt x="9" y="0"/>
                    <a:pt x="0" y="9"/>
                    <a:pt x="0" y="21"/>
                  </a:cubicBezTo>
                  <a:cubicBezTo>
                    <a:pt x="0" y="21"/>
                    <a:pt x="0" y="21"/>
                    <a:pt x="0" y="21"/>
                  </a:cubicBezTo>
                  <a:cubicBezTo>
                    <a:pt x="0" y="21"/>
                    <a:pt x="0" y="21"/>
                    <a:pt x="0" y="21"/>
                  </a:cubicBezTo>
                  <a:cubicBezTo>
                    <a:pt x="0" y="87"/>
                    <a:pt x="0" y="87"/>
                    <a:pt x="0" y="87"/>
                  </a:cubicBezTo>
                  <a:cubicBezTo>
                    <a:pt x="41" y="87"/>
                    <a:pt x="41" y="87"/>
                    <a:pt x="41" y="87"/>
                  </a:cubicBezTo>
                  <a:cubicBezTo>
                    <a:pt x="41" y="21"/>
                    <a:pt x="41" y="21"/>
                    <a:pt x="41" y="21"/>
                  </a:cubicBezTo>
                  <a:close/>
                </a:path>
              </a:pathLst>
            </a:custGeom>
            <a:solidFill>
              <a:srgbClr val="00BEC5"/>
            </a:solidFill>
            <a:ln w="9525">
              <a:noFill/>
              <a:round/>
              <a:headEnd/>
              <a:tailEnd/>
            </a:ln>
          </p:spPr>
          <p:txBody>
            <a:bodyPr/>
            <a:lstStyle/>
            <a:p>
              <a:endParaRPr lang="zh-CN" altLang="en-US">
                <a:latin typeface="Calibri" pitchFamily="34" charset="0"/>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任意多边形 1"/>
          <p:cNvSpPr/>
          <p:nvPr/>
        </p:nvSpPr>
        <p:spPr>
          <a:xfrm flipH="1">
            <a:off x="0" y="515938"/>
            <a:ext cx="1809750" cy="766762"/>
          </a:xfrm>
          <a:custGeom>
            <a:avLst/>
            <a:gdLst>
              <a:gd name="connsiteX0" fmla="*/ 3288891 w 3288891"/>
              <a:gd name="connsiteY0" fmla="*/ 0 h 766917"/>
              <a:gd name="connsiteX1" fmla="*/ 589936 w 3288891"/>
              <a:gd name="connsiteY1" fmla="*/ 0 h 766917"/>
              <a:gd name="connsiteX2" fmla="*/ 486697 w 3288891"/>
              <a:gd name="connsiteY2" fmla="*/ 0 h 766917"/>
              <a:gd name="connsiteX3" fmla="*/ 0 w 3288891"/>
              <a:gd name="connsiteY3" fmla="*/ 0 h 766917"/>
              <a:gd name="connsiteX4" fmla="*/ 383459 w 3288891"/>
              <a:gd name="connsiteY4" fmla="*/ 383459 h 766917"/>
              <a:gd name="connsiteX5" fmla="*/ 0 w 3288891"/>
              <a:gd name="connsiteY5" fmla="*/ 766917 h 766917"/>
              <a:gd name="connsiteX6" fmla="*/ 486697 w 3288891"/>
              <a:gd name="connsiteY6" fmla="*/ 766917 h 766917"/>
              <a:gd name="connsiteX7" fmla="*/ 589936 w 3288891"/>
              <a:gd name="connsiteY7" fmla="*/ 766917 h 766917"/>
              <a:gd name="connsiteX8" fmla="*/ 3288891 w 3288891"/>
              <a:gd name="connsiteY8" fmla="*/ 766917 h 76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88891" h="766917">
                <a:moveTo>
                  <a:pt x="3288891" y="0"/>
                </a:moveTo>
                <a:lnTo>
                  <a:pt x="589936" y="0"/>
                </a:lnTo>
                <a:lnTo>
                  <a:pt x="486697" y="0"/>
                </a:lnTo>
                <a:lnTo>
                  <a:pt x="0" y="0"/>
                </a:lnTo>
                <a:lnTo>
                  <a:pt x="383459" y="383459"/>
                </a:lnTo>
                <a:lnTo>
                  <a:pt x="0" y="766917"/>
                </a:lnTo>
                <a:lnTo>
                  <a:pt x="486697" y="766917"/>
                </a:lnTo>
                <a:lnTo>
                  <a:pt x="589936" y="766917"/>
                </a:lnTo>
                <a:lnTo>
                  <a:pt x="3288891" y="766917"/>
                </a:lnTo>
                <a:close/>
              </a:path>
            </a:pathLst>
          </a:custGeom>
          <a:solidFill>
            <a:srgbClr val="EBFD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2291" name="文本框 2"/>
          <p:cNvSpPr txBox="1">
            <a:spLocks noChangeArrowheads="1"/>
          </p:cNvSpPr>
          <p:nvPr/>
        </p:nvSpPr>
        <p:spPr bwMode="auto">
          <a:xfrm>
            <a:off x="1066800" y="515938"/>
            <a:ext cx="455613" cy="769937"/>
          </a:xfrm>
          <a:prstGeom prst="rect">
            <a:avLst/>
          </a:prstGeom>
          <a:noFill/>
          <a:ln w="9525">
            <a:noFill/>
            <a:miter lim="800000"/>
            <a:headEnd/>
            <a:tailEnd/>
          </a:ln>
        </p:spPr>
        <p:txBody>
          <a:bodyPr>
            <a:spAutoFit/>
          </a:bodyPr>
          <a:lstStyle/>
          <a:p>
            <a:r>
              <a:rPr lang="en-US" altLang="zh-CN" sz="4400">
                <a:solidFill>
                  <a:srgbClr val="6DBFC3"/>
                </a:solidFill>
                <a:latin typeface="Calibri" pitchFamily="34" charset="0"/>
              </a:rPr>
              <a:t>8</a:t>
            </a:r>
            <a:endParaRPr lang="zh-CN" altLang="en-US" sz="4400">
              <a:solidFill>
                <a:srgbClr val="6DBFC3"/>
              </a:solidFill>
              <a:latin typeface="Calibri" pitchFamily="34" charset="0"/>
            </a:endParaRPr>
          </a:p>
        </p:txBody>
      </p:sp>
      <p:sp>
        <p:nvSpPr>
          <p:cNvPr id="12292" name="文本框 4"/>
          <p:cNvSpPr txBox="1">
            <a:spLocks noChangeArrowheads="1"/>
          </p:cNvSpPr>
          <p:nvPr/>
        </p:nvSpPr>
        <p:spPr bwMode="auto">
          <a:xfrm>
            <a:off x="3721100" y="3117850"/>
            <a:ext cx="5314950" cy="1522413"/>
          </a:xfrm>
          <a:prstGeom prst="rect">
            <a:avLst/>
          </a:prstGeom>
          <a:noFill/>
          <a:ln w="9525">
            <a:noFill/>
            <a:miter lim="800000"/>
            <a:headEnd/>
            <a:tailEnd/>
          </a:ln>
        </p:spPr>
        <p:txBody>
          <a:bodyPr>
            <a:spAutoFit/>
          </a:bodyPr>
          <a:lstStyle/>
          <a:p>
            <a:pPr>
              <a:lnSpc>
                <a:spcPct val="150000"/>
              </a:lnSpc>
            </a:pPr>
            <a:r>
              <a:rPr lang="zh-CN" altLang="en-US" sz="3000">
                <a:solidFill>
                  <a:schemeClr val="bg1"/>
                </a:solidFill>
                <a:latin typeface="冬青黑体简体中文 W3"/>
                <a:ea typeface="冬青黑体简体中文 W3"/>
                <a:cs typeface="冬青黑体简体中文 W3"/>
              </a:rPr>
              <a:t>    </a:t>
            </a:r>
            <a:r>
              <a:rPr lang="zh-CN" altLang="en-US" sz="1600">
                <a:solidFill>
                  <a:schemeClr val="bg1"/>
                </a:solidFill>
                <a:latin typeface="微软雅黑" pitchFamily="34" charset="-122"/>
                <a:ea typeface="微软雅黑" pitchFamily="34" charset="-122"/>
              </a:rPr>
              <a:t>职工被纳入本市低保或特困范围，职工本人及配偶可以申请提取公积金，提取金额不超过被纳入低保或特困范围期间及之前的公积金金额。</a:t>
            </a:r>
          </a:p>
        </p:txBody>
      </p:sp>
      <p:sp>
        <p:nvSpPr>
          <p:cNvPr id="12293" name="文本框 5"/>
          <p:cNvSpPr txBox="1">
            <a:spLocks noChangeArrowheads="1"/>
          </p:cNvSpPr>
          <p:nvPr/>
        </p:nvSpPr>
        <p:spPr bwMode="auto">
          <a:xfrm>
            <a:off x="3668713" y="2144713"/>
            <a:ext cx="6799262" cy="584200"/>
          </a:xfrm>
          <a:prstGeom prst="rect">
            <a:avLst/>
          </a:prstGeom>
          <a:noFill/>
          <a:ln w="9525">
            <a:noFill/>
            <a:miter lim="800000"/>
            <a:headEnd/>
            <a:tailEnd/>
          </a:ln>
        </p:spPr>
        <p:txBody>
          <a:bodyPr>
            <a:spAutoFit/>
          </a:bodyPr>
          <a:lstStyle/>
          <a:p>
            <a:r>
              <a:rPr lang="zh-CN" altLang="en-US" sz="3200" b="1">
                <a:solidFill>
                  <a:schemeClr val="bg1"/>
                </a:solidFill>
                <a:latin typeface="微软雅黑" pitchFamily="34" charset="-122"/>
                <a:ea typeface="微软雅黑" pitchFamily="34" charset="-122"/>
              </a:rPr>
              <a:t>纳入低保或特困范围的提取使用</a:t>
            </a:r>
          </a:p>
        </p:txBody>
      </p:sp>
      <p:cxnSp>
        <p:nvCxnSpPr>
          <p:cNvPr id="7" name="直接连接符 6"/>
          <p:cNvCxnSpPr/>
          <p:nvPr/>
        </p:nvCxnSpPr>
        <p:spPr>
          <a:xfrm>
            <a:off x="3790950" y="2789238"/>
            <a:ext cx="5132388" cy="0"/>
          </a:xfrm>
          <a:prstGeom prst="line">
            <a:avLst/>
          </a:prstGeom>
          <a:ln w="25400">
            <a:solidFill>
              <a:schemeClr val="bg1"/>
            </a:solidFill>
            <a:prstDash val="sysDash"/>
          </a:ln>
        </p:spPr>
        <p:style>
          <a:lnRef idx="1">
            <a:schemeClr val="accent1"/>
          </a:lnRef>
          <a:fillRef idx="0">
            <a:schemeClr val="accent1"/>
          </a:fillRef>
          <a:effectRef idx="0">
            <a:schemeClr val="accent1"/>
          </a:effectRef>
          <a:fontRef idx="minor">
            <a:schemeClr val="tx1"/>
          </a:fontRef>
        </p:style>
      </p:cxnSp>
      <p:grpSp>
        <p:nvGrpSpPr>
          <p:cNvPr id="12295" name="组合 4889"/>
          <p:cNvGrpSpPr>
            <a:grpSpLocks/>
          </p:cNvGrpSpPr>
          <p:nvPr/>
        </p:nvGrpSpPr>
        <p:grpSpPr bwMode="auto">
          <a:xfrm>
            <a:off x="2016125" y="1258888"/>
            <a:ext cx="1463675" cy="1803400"/>
            <a:chOff x="5210175" y="5411787"/>
            <a:chExt cx="1603375" cy="1604962"/>
          </a:xfrm>
        </p:grpSpPr>
        <p:sp>
          <p:nvSpPr>
            <p:cNvPr id="12348" name="Freeform 29"/>
            <p:cNvSpPr>
              <a:spLocks/>
            </p:cNvSpPr>
            <p:nvPr/>
          </p:nvSpPr>
          <p:spPr bwMode="auto">
            <a:xfrm>
              <a:off x="5210175" y="5411787"/>
              <a:ext cx="1603375" cy="1604962"/>
            </a:xfrm>
            <a:custGeom>
              <a:avLst/>
              <a:gdLst>
                <a:gd name="T0" fmla="*/ 2147483647 w 427"/>
                <a:gd name="T1" fmla="*/ 2147483647 h 427"/>
                <a:gd name="T2" fmla="*/ 2147483647 w 427"/>
                <a:gd name="T3" fmla="*/ 2147483647 h 427"/>
                <a:gd name="T4" fmla="*/ 281998778 w 427"/>
                <a:gd name="T5" fmla="*/ 2147483647 h 427"/>
                <a:gd name="T6" fmla="*/ 2147483647 w 427"/>
                <a:gd name="T7" fmla="*/ 282556040 h 427"/>
                <a:gd name="T8" fmla="*/ 2147483647 w 427"/>
                <a:gd name="T9" fmla="*/ 2147483647 h 427"/>
                <a:gd name="T10" fmla="*/ 0 60000 65536"/>
                <a:gd name="T11" fmla="*/ 0 60000 65536"/>
                <a:gd name="T12" fmla="*/ 0 60000 65536"/>
                <a:gd name="T13" fmla="*/ 0 60000 65536"/>
                <a:gd name="T14" fmla="*/ 0 60000 65536"/>
                <a:gd name="T15" fmla="*/ 0 w 427"/>
                <a:gd name="T16" fmla="*/ 0 h 427"/>
                <a:gd name="T17" fmla="*/ 427 w 427"/>
                <a:gd name="T18" fmla="*/ 427 h 427"/>
              </a:gdLst>
              <a:ahLst/>
              <a:cxnLst>
                <a:cxn ang="T10">
                  <a:pos x="T0" y="T1"/>
                </a:cxn>
                <a:cxn ang="T11">
                  <a:pos x="T2" y="T3"/>
                </a:cxn>
                <a:cxn ang="T12">
                  <a:pos x="T4" y="T5"/>
                </a:cxn>
                <a:cxn ang="T13">
                  <a:pos x="T6" y="T7"/>
                </a:cxn>
                <a:cxn ang="T14">
                  <a:pos x="T8" y="T9"/>
                </a:cxn>
              </a:cxnLst>
              <a:rect l="T15" t="T16" r="T17" b="T18"/>
              <a:pathLst>
                <a:path w="427" h="427">
                  <a:moveTo>
                    <a:pt x="407" y="250"/>
                  </a:moveTo>
                  <a:cubicBezTo>
                    <a:pt x="386" y="357"/>
                    <a:pt x="283" y="427"/>
                    <a:pt x="177" y="407"/>
                  </a:cubicBezTo>
                  <a:cubicBezTo>
                    <a:pt x="70" y="386"/>
                    <a:pt x="0" y="283"/>
                    <a:pt x="20" y="177"/>
                  </a:cubicBezTo>
                  <a:cubicBezTo>
                    <a:pt x="41" y="70"/>
                    <a:pt x="144" y="0"/>
                    <a:pt x="250" y="20"/>
                  </a:cubicBezTo>
                  <a:cubicBezTo>
                    <a:pt x="357" y="41"/>
                    <a:pt x="427" y="144"/>
                    <a:pt x="407" y="250"/>
                  </a:cubicBezTo>
                  <a:close/>
                </a:path>
              </a:pathLst>
            </a:custGeom>
            <a:solidFill>
              <a:srgbClr val="004860"/>
            </a:solidFill>
            <a:ln w="9525">
              <a:noFill/>
              <a:miter lim="800000"/>
              <a:headEnd/>
              <a:tailEnd/>
            </a:ln>
          </p:spPr>
          <p:txBody>
            <a:bodyPr/>
            <a:lstStyle/>
            <a:p>
              <a:endParaRPr lang="zh-CN" altLang="en-US">
                <a:latin typeface="Calibri" pitchFamily="34" charset="0"/>
              </a:endParaRPr>
            </a:p>
          </p:txBody>
        </p:sp>
        <p:sp>
          <p:nvSpPr>
            <p:cNvPr id="12349" name="Freeform 30"/>
            <p:cNvSpPr>
              <a:spLocks/>
            </p:cNvSpPr>
            <p:nvPr/>
          </p:nvSpPr>
          <p:spPr bwMode="auto">
            <a:xfrm>
              <a:off x="5603875" y="6442074"/>
              <a:ext cx="173038" cy="368300"/>
            </a:xfrm>
            <a:custGeom>
              <a:avLst/>
              <a:gdLst>
                <a:gd name="T0" fmla="*/ 650916311 w 46"/>
                <a:gd name="T1" fmla="*/ 0 h 98"/>
                <a:gd name="T2" fmla="*/ 0 w 46"/>
                <a:gd name="T3" fmla="*/ 1384131569 h 98"/>
                <a:gd name="T4" fmla="*/ 650916311 w 46"/>
                <a:gd name="T5" fmla="*/ 1384131569 h 98"/>
                <a:gd name="T6" fmla="*/ 650916311 w 46"/>
                <a:gd name="T7" fmla="*/ 536703364 h 98"/>
                <a:gd name="T8" fmla="*/ 650916311 w 46"/>
                <a:gd name="T9" fmla="*/ 0 h 98"/>
                <a:gd name="T10" fmla="*/ 0 60000 65536"/>
                <a:gd name="T11" fmla="*/ 0 60000 65536"/>
                <a:gd name="T12" fmla="*/ 0 60000 65536"/>
                <a:gd name="T13" fmla="*/ 0 60000 65536"/>
                <a:gd name="T14" fmla="*/ 0 60000 65536"/>
                <a:gd name="T15" fmla="*/ 0 w 46"/>
                <a:gd name="T16" fmla="*/ 0 h 98"/>
                <a:gd name="T17" fmla="*/ 46 w 46"/>
                <a:gd name="T18" fmla="*/ 98 h 98"/>
              </a:gdLst>
              <a:ahLst/>
              <a:cxnLst>
                <a:cxn ang="T10">
                  <a:pos x="T0" y="T1"/>
                </a:cxn>
                <a:cxn ang="T11">
                  <a:pos x="T2" y="T3"/>
                </a:cxn>
                <a:cxn ang="T12">
                  <a:pos x="T4" y="T5"/>
                </a:cxn>
                <a:cxn ang="T13">
                  <a:pos x="T6" y="T7"/>
                </a:cxn>
                <a:cxn ang="T14">
                  <a:pos x="T8" y="T9"/>
                </a:cxn>
              </a:cxnLst>
              <a:rect l="T15" t="T16" r="T17" b="T18"/>
              <a:pathLst>
                <a:path w="46" h="98">
                  <a:moveTo>
                    <a:pt x="46" y="0"/>
                  </a:moveTo>
                  <a:cubicBezTo>
                    <a:pt x="18" y="22"/>
                    <a:pt x="0" y="58"/>
                    <a:pt x="0" y="98"/>
                  </a:cubicBezTo>
                  <a:cubicBezTo>
                    <a:pt x="46" y="98"/>
                    <a:pt x="46" y="98"/>
                    <a:pt x="46" y="98"/>
                  </a:cubicBezTo>
                  <a:cubicBezTo>
                    <a:pt x="46" y="38"/>
                    <a:pt x="46" y="38"/>
                    <a:pt x="46" y="38"/>
                  </a:cubicBezTo>
                  <a:lnTo>
                    <a:pt x="46" y="0"/>
                  </a:lnTo>
                  <a:close/>
                </a:path>
              </a:pathLst>
            </a:custGeom>
            <a:solidFill>
              <a:srgbClr val="FFFFFF"/>
            </a:solidFill>
            <a:ln w="9525">
              <a:noFill/>
              <a:miter lim="800000"/>
              <a:headEnd/>
              <a:tailEnd/>
            </a:ln>
          </p:spPr>
          <p:txBody>
            <a:bodyPr/>
            <a:lstStyle/>
            <a:p>
              <a:endParaRPr lang="zh-CN" altLang="en-US">
                <a:latin typeface="Calibri" pitchFamily="34" charset="0"/>
              </a:endParaRPr>
            </a:p>
          </p:txBody>
        </p:sp>
        <p:sp>
          <p:nvSpPr>
            <p:cNvPr id="12350" name="Freeform 31"/>
            <p:cNvSpPr>
              <a:spLocks/>
            </p:cNvSpPr>
            <p:nvPr/>
          </p:nvSpPr>
          <p:spPr bwMode="auto">
            <a:xfrm>
              <a:off x="5807075" y="6359524"/>
              <a:ext cx="201613" cy="225425"/>
            </a:xfrm>
            <a:custGeom>
              <a:avLst/>
              <a:gdLst>
                <a:gd name="T0" fmla="*/ 752737090 w 54"/>
                <a:gd name="T1" fmla="*/ 846940530 h 60"/>
                <a:gd name="T2" fmla="*/ 752737090 w 54"/>
                <a:gd name="T3" fmla="*/ 0 h 60"/>
                <a:gd name="T4" fmla="*/ 0 w 54"/>
                <a:gd name="T5" fmla="*/ 225849552 h 60"/>
                <a:gd name="T6" fmla="*/ 0 w 54"/>
                <a:gd name="T7" fmla="*/ 846940530 h 60"/>
                <a:gd name="T8" fmla="*/ 752737090 w 54"/>
                <a:gd name="T9" fmla="*/ 846940530 h 60"/>
                <a:gd name="T10" fmla="*/ 0 60000 65536"/>
                <a:gd name="T11" fmla="*/ 0 60000 65536"/>
                <a:gd name="T12" fmla="*/ 0 60000 65536"/>
                <a:gd name="T13" fmla="*/ 0 60000 65536"/>
                <a:gd name="T14" fmla="*/ 0 60000 65536"/>
                <a:gd name="T15" fmla="*/ 0 w 54"/>
                <a:gd name="T16" fmla="*/ 0 h 60"/>
                <a:gd name="T17" fmla="*/ 54 w 54"/>
                <a:gd name="T18" fmla="*/ 60 h 60"/>
              </a:gdLst>
              <a:ahLst/>
              <a:cxnLst>
                <a:cxn ang="T10">
                  <a:pos x="T0" y="T1"/>
                </a:cxn>
                <a:cxn ang="T11">
                  <a:pos x="T2" y="T3"/>
                </a:cxn>
                <a:cxn ang="T12">
                  <a:pos x="T4" y="T5"/>
                </a:cxn>
                <a:cxn ang="T13">
                  <a:pos x="T6" y="T7"/>
                </a:cxn>
                <a:cxn ang="T14">
                  <a:pos x="T8" y="T9"/>
                </a:cxn>
              </a:cxnLst>
              <a:rect l="T15" t="T16" r="T17" b="T18"/>
              <a:pathLst>
                <a:path w="54" h="60">
                  <a:moveTo>
                    <a:pt x="54" y="60"/>
                  </a:moveTo>
                  <a:cubicBezTo>
                    <a:pt x="54" y="0"/>
                    <a:pt x="54" y="0"/>
                    <a:pt x="54" y="0"/>
                  </a:cubicBezTo>
                  <a:cubicBezTo>
                    <a:pt x="35" y="0"/>
                    <a:pt x="16" y="6"/>
                    <a:pt x="0" y="16"/>
                  </a:cubicBezTo>
                  <a:cubicBezTo>
                    <a:pt x="0" y="60"/>
                    <a:pt x="0" y="60"/>
                    <a:pt x="0" y="60"/>
                  </a:cubicBezTo>
                  <a:lnTo>
                    <a:pt x="54" y="60"/>
                  </a:lnTo>
                  <a:close/>
                </a:path>
              </a:pathLst>
            </a:custGeom>
            <a:solidFill>
              <a:srgbClr val="FFFFFF"/>
            </a:solidFill>
            <a:ln w="9525">
              <a:noFill/>
              <a:miter lim="800000"/>
              <a:headEnd/>
              <a:tailEnd/>
            </a:ln>
          </p:spPr>
          <p:txBody>
            <a:bodyPr/>
            <a:lstStyle/>
            <a:p>
              <a:endParaRPr lang="zh-CN" altLang="en-US">
                <a:latin typeface="Calibri" pitchFamily="34" charset="0"/>
              </a:endParaRPr>
            </a:p>
          </p:txBody>
        </p:sp>
        <p:sp>
          <p:nvSpPr>
            <p:cNvPr id="12351" name="Freeform 32"/>
            <p:cNvSpPr>
              <a:spLocks/>
            </p:cNvSpPr>
            <p:nvPr/>
          </p:nvSpPr>
          <p:spPr bwMode="auto">
            <a:xfrm>
              <a:off x="5776913" y="6418262"/>
              <a:ext cx="231775" cy="392112"/>
            </a:xfrm>
            <a:custGeom>
              <a:avLst/>
              <a:gdLst>
                <a:gd name="T0" fmla="*/ 111797794 w 62"/>
                <a:gd name="T1" fmla="*/ 625471476 h 104"/>
                <a:gd name="T2" fmla="*/ 111797794 w 62"/>
                <a:gd name="T3" fmla="*/ 0 h 104"/>
                <a:gd name="T4" fmla="*/ 0 w 62"/>
                <a:gd name="T5" fmla="*/ 85291905 h 104"/>
                <a:gd name="T6" fmla="*/ 0 w 62"/>
                <a:gd name="T7" fmla="*/ 625471476 h 104"/>
                <a:gd name="T8" fmla="*/ 0 w 62"/>
                <a:gd name="T9" fmla="*/ 1478382927 h 104"/>
                <a:gd name="T10" fmla="*/ 866445998 w 62"/>
                <a:gd name="T11" fmla="*/ 1478382927 h 104"/>
                <a:gd name="T12" fmla="*/ 866445998 w 62"/>
                <a:gd name="T13" fmla="*/ 625471476 h 104"/>
                <a:gd name="T14" fmla="*/ 111797794 w 62"/>
                <a:gd name="T15" fmla="*/ 625471476 h 104"/>
                <a:gd name="T16" fmla="*/ 0 60000 65536"/>
                <a:gd name="T17" fmla="*/ 0 60000 65536"/>
                <a:gd name="T18" fmla="*/ 0 60000 65536"/>
                <a:gd name="T19" fmla="*/ 0 60000 65536"/>
                <a:gd name="T20" fmla="*/ 0 60000 65536"/>
                <a:gd name="T21" fmla="*/ 0 60000 65536"/>
                <a:gd name="T22" fmla="*/ 0 60000 65536"/>
                <a:gd name="T23" fmla="*/ 0 60000 65536"/>
                <a:gd name="T24" fmla="*/ 0 w 62"/>
                <a:gd name="T25" fmla="*/ 0 h 104"/>
                <a:gd name="T26" fmla="*/ 62 w 62"/>
                <a:gd name="T27" fmla="*/ 104 h 1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2" h="104">
                  <a:moveTo>
                    <a:pt x="8" y="44"/>
                  </a:moveTo>
                  <a:cubicBezTo>
                    <a:pt x="8" y="0"/>
                    <a:pt x="8" y="0"/>
                    <a:pt x="8" y="0"/>
                  </a:cubicBezTo>
                  <a:cubicBezTo>
                    <a:pt x="5" y="2"/>
                    <a:pt x="3" y="4"/>
                    <a:pt x="0" y="6"/>
                  </a:cubicBezTo>
                  <a:cubicBezTo>
                    <a:pt x="0" y="44"/>
                    <a:pt x="0" y="44"/>
                    <a:pt x="0" y="44"/>
                  </a:cubicBezTo>
                  <a:cubicBezTo>
                    <a:pt x="0" y="104"/>
                    <a:pt x="0" y="104"/>
                    <a:pt x="0" y="104"/>
                  </a:cubicBezTo>
                  <a:cubicBezTo>
                    <a:pt x="62" y="104"/>
                    <a:pt x="62" y="104"/>
                    <a:pt x="62" y="104"/>
                  </a:cubicBezTo>
                  <a:cubicBezTo>
                    <a:pt x="62" y="44"/>
                    <a:pt x="62" y="44"/>
                    <a:pt x="62" y="44"/>
                  </a:cubicBezTo>
                  <a:lnTo>
                    <a:pt x="8" y="44"/>
                  </a:lnTo>
                  <a:close/>
                </a:path>
              </a:pathLst>
            </a:custGeom>
            <a:solidFill>
              <a:srgbClr val="69E2DE"/>
            </a:solidFill>
            <a:ln w="9525">
              <a:noFill/>
              <a:miter lim="800000"/>
              <a:headEnd/>
              <a:tailEnd/>
            </a:ln>
          </p:spPr>
          <p:txBody>
            <a:bodyPr/>
            <a:lstStyle/>
            <a:p>
              <a:endParaRPr lang="zh-CN" altLang="en-US">
                <a:latin typeface="Calibri" pitchFamily="34" charset="0"/>
              </a:endParaRPr>
            </a:p>
          </p:txBody>
        </p:sp>
        <p:sp>
          <p:nvSpPr>
            <p:cNvPr id="12352" name="Freeform 33"/>
            <p:cNvSpPr>
              <a:spLocks/>
            </p:cNvSpPr>
            <p:nvPr/>
          </p:nvSpPr>
          <p:spPr bwMode="auto">
            <a:xfrm>
              <a:off x="5694363" y="5832474"/>
              <a:ext cx="314325" cy="527050"/>
            </a:xfrm>
            <a:custGeom>
              <a:avLst/>
              <a:gdLst>
                <a:gd name="T0" fmla="*/ 280044880 w 84"/>
                <a:gd name="T1" fmla="*/ 609420355 h 140"/>
                <a:gd name="T2" fmla="*/ 280044880 w 84"/>
                <a:gd name="T3" fmla="*/ 0 h 140"/>
                <a:gd name="T4" fmla="*/ 224035121 w 84"/>
                <a:gd name="T5" fmla="*/ 70861871 h 140"/>
                <a:gd name="T6" fmla="*/ 210032696 w 84"/>
                <a:gd name="T7" fmla="*/ 99205855 h 140"/>
                <a:gd name="T8" fmla="*/ 168029162 w 84"/>
                <a:gd name="T9" fmla="*/ 155897616 h 140"/>
                <a:gd name="T10" fmla="*/ 154026736 w 84"/>
                <a:gd name="T11" fmla="*/ 184241600 h 140"/>
                <a:gd name="T12" fmla="*/ 126021886 w 84"/>
                <a:gd name="T13" fmla="*/ 240933332 h 140"/>
                <a:gd name="T14" fmla="*/ 98017006 w 84"/>
                <a:gd name="T15" fmla="*/ 283451249 h 140"/>
                <a:gd name="T16" fmla="*/ 84014581 w 84"/>
                <a:gd name="T17" fmla="*/ 340139216 h 140"/>
                <a:gd name="T18" fmla="*/ 56009716 w 84"/>
                <a:gd name="T19" fmla="*/ 396830948 h 140"/>
                <a:gd name="T20" fmla="*/ 42007290 w 84"/>
                <a:gd name="T21" fmla="*/ 439348806 h 140"/>
                <a:gd name="T22" fmla="*/ 28004858 w 84"/>
                <a:gd name="T23" fmla="*/ 510210765 h 140"/>
                <a:gd name="T24" fmla="*/ 14002429 w 84"/>
                <a:gd name="T25" fmla="*/ 552728623 h 140"/>
                <a:gd name="T26" fmla="*/ 0 w 84"/>
                <a:gd name="T27" fmla="*/ 623590465 h 140"/>
                <a:gd name="T28" fmla="*/ 0 w 84"/>
                <a:gd name="T29" fmla="*/ 666108323 h 140"/>
                <a:gd name="T30" fmla="*/ 0 w 84"/>
                <a:gd name="T31" fmla="*/ 779488022 h 140"/>
                <a:gd name="T32" fmla="*/ 238037546 w 84"/>
                <a:gd name="T33" fmla="*/ 1502288077 h 140"/>
                <a:gd name="T34" fmla="*/ 1176192965 w 84"/>
                <a:gd name="T35" fmla="*/ 1984155094 h 140"/>
                <a:gd name="T36" fmla="*/ 1176192965 w 84"/>
                <a:gd name="T37" fmla="*/ 609420355 h 140"/>
                <a:gd name="T38" fmla="*/ 280044880 w 84"/>
                <a:gd name="T39" fmla="*/ 609420355 h 14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84"/>
                <a:gd name="T61" fmla="*/ 0 h 140"/>
                <a:gd name="T62" fmla="*/ 84 w 84"/>
                <a:gd name="T63" fmla="*/ 140 h 14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84" h="140">
                  <a:moveTo>
                    <a:pt x="20" y="43"/>
                  </a:moveTo>
                  <a:cubicBezTo>
                    <a:pt x="20" y="0"/>
                    <a:pt x="20" y="0"/>
                    <a:pt x="20" y="0"/>
                  </a:cubicBezTo>
                  <a:cubicBezTo>
                    <a:pt x="18" y="2"/>
                    <a:pt x="17" y="3"/>
                    <a:pt x="16" y="5"/>
                  </a:cubicBezTo>
                  <a:cubicBezTo>
                    <a:pt x="16" y="5"/>
                    <a:pt x="15" y="6"/>
                    <a:pt x="15" y="7"/>
                  </a:cubicBezTo>
                  <a:cubicBezTo>
                    <a:pt x="14" y="8"/>
                    <a:pt x="13" y="9"/>
                    <a:pt x="12" y="11"/>
                  </a:cubicBezTo>
                  <a:cubicBezTo>
                    <a:pt x="12" y="12"/>
                    <a:pt x="11" y="12"/>
                    <a:pt x="11" y="13"/>
                  </a:cubicBezTo>
                  <a:cubicBezTo>
                    <a:pt x="10" y="14"/>
                    <a:pt x="9" y="16"/>
                    <a:pt x="9" y="17"/>
                  </a:cubicBezTo>
                  <a:cubicBezTo>
                    <a:pt x="8" y="18"/>
                    <a:pt x="8" y="19"/>
                    <a:pt x="7" y="20"/>
                  </a:cubicBezTo>
                  <a:cubicBezTo>
                    <a:pt x="7" y="21"/>
                    <a:pt x="6" y="23"/>
                    <a:pt x="6" y="24"/>
                  </a:cubicBezTo>
                  <a:cubicBezTo>
                    <a:pt x="5" y="25"/>
                    <a:pt x="5" y="26"/>
                    <a:pt x="4" y="28"/>
                  </a:cubicBezTo>
                  <a:cubicBezTo>
                    <a:pt x="4" y="29"/>
                    <a:pt x="3" y="30"/>
                    <a:pt x="3" y="31"/>
                  </a:cubicBezTo>
                  <a:cubicBezTo>
                    <a:pt x="3" y="33"/>
                    <a:pt x="2" y="34"/>
                    <a:pt x="2" y="36"/>
                  </a:cubicBezTo>
                  <a:cubicBezTo>
                    <a:pt x="2" y="37"/>
                    <a:pt x="1" y="38"/>
                    <a:pt x="1" y="39"/>
                  </a:cubicBezTo>
                  <a:cubicBezTo>
                    <a:pt x="1" y="41"/>
                    <a:pt x="1" y="42"/>
                    <a:pt x="0" y="44"/>
                  </a:cubicBezTo>
                  <a:cubicBezTo>
                    <a:pt x="0" y="45"/>
                    <a:pt x="0" y="46"/>
                    <a:pt x="0" y="47"/>
                  </a:cubicBezTo>
                  <a:cubicBezTo>
                    <a:pt x="0" y="50"/>
                    <a:pt x="0" y="52"/>
                    <a:pt x="0" y="55"/>
                  </a:cubicBezTo>
                  <a:cubicBezTo>
                    <a:pt x="0" y="74"/>
                    <a:pt x="6" y="92"/>
                    <a:pt x="17" y="106"/>
                  </a:cubicBezTo>
                  <a:cubicBezTo>
                    <a:pt x="32" y="127"/>
                    <a:pt x="57" y="140"/>
                    <a:pt x="84" y="140"/>
                  </a:cubicBezTo>
                  <a:cubicBezTo>
                    <a:pt x="84" y="43"/>
                    <a:pt x="84" y="43"/>
                    <a:pt x="84" y="43"/>
                  </a:cubicBezTo>
                  <a:lnTo>
                    <a:pt x="20" y="43"/>
                  </a:lnTo>
                  <a:close/>
                </a:path>
              </a:pathLst>
            </a:custGeom>
            <a:solidFill>
              <a:srgbClr val="FFFFFF"/>
            </a:solidFill>
            <a:ln w="9525">
              <a:noFill/>
              <a:miter lim="800000"/>
              <a:headEnd/>
              <a:tailEnd/>
            </a:ln>
          </p:spPr>
          <p:txBody>
            <a:bodyPr/>
            <a:lstStyle/>
            <a:p>
              <a:endParaRPr lang="zh-CN" altLang="en-US">
                <a:latin typeface="Calibri" pitchFamily="34" charset="0"/>
              </a:endParaRPr>
            </a:p>
          </p:txBody>
        </p:sp>
        <p:sp>
          <p:nvSpPr>
            <p:cNvPr id="12353" name="Freeform 34"/>
            <p:cNvSpPr>
              <a:spLocks/>
            </p:cNvSpPr>
            <p:nvPr/>
          </p:nvSpPr>
          <p:spPr bwMode="auto">
            <a:xfrm>
              <a:off x="5614988" y="5659437"/>
              <a:ext cx="280988" cy="571500"/>
            </a:xfrm>
            <a:custGeom>
              <a:avLst/>
              <a:gdLst>
                <a:gd name="T0" fmla="*/ 294763902 w 75"/>
                <a:gd name="T1" fmla="*/ 1314705613 h 152"/>
                <a:gd name="T2" fmla="*/ 294763902 w 75"/>
                <a:gd name="T3" fmla="*/ 1272294314 h 152"/>
                <a:gd name="T4" fmla="*/ 308798310 w 75"/>
                <a:gd name="T5" fmla="*/ 1201612576 h 152"/>
                <a:gd name="T6" fmla="*/ 322836465 w 75"/>
                <a:gd name="T7" fmla="*/ 1159201278 h 152"/>
                <a:gd name="T8" fmla="*/ 336870873 w 75"/>
                <a:gd name="T9" fmla="*/ 1088519539 h 152"/>
                <a:gd name="T10" fmla="*/ 350909028 w 75"/>
                <a:gd name="T11" fmla="*/ 1046108241 h 152"/>
                <a:gd name="T12" fmla="*/ 378981591 w 75"/>
                <a:gd name="T13" fmla="*/ 989563602 h 152"/>
                <a:gd name="T14" fmla="*/ 393016000 w 75"/>
                <a:gd name="T15" fmla="*/ 933014969 h 152"/>
                <a:gd name="T16" fmla="*/ 421088563 w 75"/>
                <a:gd name="T17" fmla="*/ 890607430 h 152"/>
                <a:gd name="T18" fmla="*/ 449161126 w 75"/>
                <a:gd name="T19" fmla="*/ 834059032 h 152"/>
                <a:gd name="T20" fmla="*/ 463199280 w 75"/>
                <a:gd name="T21" fmla="*/ 805784832 h 152"/>
                <a:gd name="T22" fmla="*/ 505306369 w 75"/>
                <a:gd name="T23" fmla="*/ 749240194 h 152"/>
                <a:gd name="T24" fmla="*/ 519344523 w 75"/>
                <a:gd name="T25" fmla="*/ 720965995 h 152"/>
                <a:gd name="T26" fmla="*/ 1052723455 w 75"/>
                <a:gd name="T27" fmla="*/ 311005029 h 152"/>
                <a:gd name="T28" fmla="*/ 1052723455 w 75"/>
                <a:gd name="T29" fmla="*/ 0 h 152"/>
                <a:gd name="T30" fmla="*/ 0 w 75"/>
                <a:gd name="T31" fmla="*/ 1427798650 h 152"/>
                <a:gd name="T32" fmla="*/ 0 w 75"/>
                <a:gd name="T33" fmla="*/ 2147483647 h 152"/>
                <a:gd name="T34" fmla="*/ 182473591 w 75"/>
                <a:gd name="T35" fmla="*/ 2147483647 h 152"/>
                <a:gd name="T36" fmla="*/ 533378932 w 75"/>
                <a:gd name="T37" fmla="*/ 2147483647 h 152"/>
                <a:gd name="T38" fmla="*/ 294763902 w 75"/>
                <a:gd name="T39" fmla="*/ 1427798650 h 152"/>
                <a:gd name="T40" fmla="*/ 294763902 w 75"/>
                <a:gd name="T41" fmla="*/ 1314705613 h 15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5"/>
                <a:gd name="T64" fmla="*/ 0 h 152"/>
                <a:gd name="T65" fmla="*/ 75 w 75"/>
                <a:gd name="T66" fmla="*/ 152 h 15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5" h="152">
                  <a:moveTo>
                    <a:pt x="21" y="93"/>
                  </a:moveTo>
                  <a:cubicBezTo>
                    <a:pt x="21" y="92"/>
                    <a:pt x="21" y="91"/>
                    <a:pt x="21" y="90"/>
                  </a:cubicBezTo>
                  <a:cubicBezTo>
                    <a:pt x="22" y="88"/>
                    <a:pt x="22" y="87"/>
                    <a:pt x="22" y="85"/>
                  </a:cubicBezTo>
                  <a:cubicBezTo>
                    <a:pt x="22" y="84"/>
                    <a:pt x="23" y="83"/>
                    <a:pt x="23" y="82"/>
                  </a:cubicBezTo>
                  <a:cubicBezTo>
                    <a:pt x="23" y="80"/>
                    <a:pt x="24" y="79"/>
                    <a:pt x="24" y="77"/>
                  </a:cubicBezTo>
                  <a:cubicBezTo>
                    <a:pt x="24" y="76"/>
                    <a:pt x="25" y="75"/>
                    <a:pt x="25" y="74"/>
                  </a:cubicBezTo>
                  <a:cubicBezTo>
                    <a:pt x="26" y="72"/>
                    <a:pt x="26" y="71"/>
                    <a:pt x="27" y="70"/>
                  </a:cubicBezTo>
                  <a:cubicBezTo>
                    <a:pt x="27" y="69"/>
                    <a:pt x="28" y="67"/>
                    <a:pt x="28" y="66"/>
                  </a:cubicBezTo>
                  <a:cubicBezTo>
                    <a:pt x="29" y="65"/>
                    <a:pt x="29" y="64"/>
                    <a:pt x="30" y="63"/>
                  </a:cubicBezTo>
                  <a:cubicBezTo>
                    <a:pt x="30" y="62"/>
                    <a:pt x="31" y="60"/>
                    <a:pt x="32" y="59"/>
                  </a:cubicBezTo>
                  <a:cubicBezTo>
                    <a:pt x="32" y="58"/>
                    <a:pt x="33" y="58"/>
                    <a:pt x="33" y="57"/>
                  </a:cubicBezTo>
                  <a:cubicBezTo>
                    <a:pt x="34" y="55"/>
                    <a:pt x="35" y="54"/>
                    <a:pt x="36" y="53"/>
                  </a:cubicBezTo>
                  <a:cubicBezTo>
                    <a:pt x="36" y="52"/>
                    <a:pt x="37" y="51"/>
                    <a:pt x="37" y="51"/>
                  </a:cubicBezTo>
                  <a:cubicBezTo>
                    <a:pt x="47" y="38"/>
                    <a:pt x="60" y="28"/>
                    <a:pt x="75" y="22"/>
                  </a:cubicBezTo>
                  <a:cubicBezTo>
                    <a:pt x="75" y="0"/>
                    <a:pt x="75" y="0"/>
                    <a:pt x="75" y="0"/>
                  </a:cubicBezTo>
                  <a:cubicBezTo>
                    <a:pt x="31" y="13"/>
                    <a:pt x="0" y="53"/>
                    <a:pt x="0" y="101"/>
                  </a:cubicBezTo>
                  <a:cubicBezTo>
                    <a:pt x="0" y="152"/>
                    <a:pt x="0" y="152"/>
                    <a:pt x="0" y="152"/>
                  </a:cubicBezTo>
                  <a:cubicBezTo>
                    <a:pt x="13" y="152"/>
                    <a:pt x="13" y="152"/>
                    <a:pt x="13" y="152"/>
                  </a:cubicBezTo>
                  <a:cubicBezTo>
                    <a:pt x="38" y="152"/>
                    <a:pt x="38" y="152"/>
                    <a:pt x="38" y="152"/>
                  </a:cubicBezTo>
                  <a:cubicBezTo>
                    <a:pt x="27" y="138"/>
                    <a:pt x="21" y="120"/>
                    <a:pt x="21" y="101"/>
                  </a:cubicBezTo>
                  <a:cubicBezTo>
                    <a:pt x="21" y="98"/>
                    <a:pt x="21" y="96"/>
                    <a:pt x="21" y="93"/>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54" name="Freeform 35"/>
            <p:cNvSpPr>
              <a:spLocks/>
            </p:cNvSpPr>
            <p:nvPr/>
          </p:nvSpPr>
          <p:spPr bwMode="auto">
            <a:xfrm>
              <a:off x="5956300" y="5640387"/>
              <a:ext cx="52388" cy="30162"/>
            </a:xfrm>
            <a:custGeom>
              <a:avLst/>
              <a:gdLst>
                <a:gd name="T0" fmla="*/ 196035901 w 14"/>
                <a:gd name="T1" fmla="*/ 0 h 8"/>
                <a:gd name="T2" fmla="*/ 0 w 14"/>
                <a:gd name="T3" fmla="*/ 14213839 h 8"/>
                <a:gd name="T4" fmla="*/ 196035901 w 14"/>
                <a:gd name="T5" fmla="*/ 113718256 h 8"/>
                <a:gd name="T6" fmla="*/ 196035901 w 14"/>
                <a:gd name="T7" fmla="*/ 0 h 8"/>
                <a:gd name="T8" fmla="*/ 0 60000 65536"/>
                <a:gd name="T9" fmla="*/ 0 60000 65536"/>
                <a:gd name="T10" fmla="*/ 0 60000 65536"/>
                <a:gd name="T11" fmla="*/ 0 60000 65536"/>
                <a:gd name="T12" fmla="*/ 0 w 14"/>
                <a:gd name="T13" fmla="*/ 0 h 8"/>
                <a:gd name="T14" fmla="*/ 14 w 14"/>
                <a:gd name="T15" fmla="*/ 8 h 8"/>
              </a:gdLst>
              <a:ahLst/>
              <a:cxnLst>
                <a:cxn ang="T8">
                  <a:pos x="T0" y="T1"/>
                </a:cxn>
                <a:cxn ang="T9">
                  <a:pos x="T2" y="T3"/>
                </a:cxn>
                <a:cxn ang="T10">
                  <a:pos x="T4" y="T5"/>
                </a:cxn>
                <a:cxn ang="T11">
                  <a:pos x="T6" y="T7"/>
                </a:cxn>
              </a:cxnLst>
              <a:rect l="T12" t="T13" r="T14" b="T15"/>
              <a:pathLst>
                <a:path w="14" h="8">
                  <a:moveTo>
                    <a:pt x="14" y="0"/>
                  </a:moveTo>
                  <a:cubicBezTo>
                    <a:pt x="10" y="0"/>
                    <a:pt x="5" y="1"/>
                    <a:pt x="0" y="1"/>
                  </a:cubicBezTo>
                  <a:cubicBezTo>
                    <a:pt x="14" y="8"/>
                    <a:pt x="14" y="8"/>
                    <a:pt x="14" y="8"/>
                  </a:cubicBezTo>
                  <a:lnTo>
                    <a:pt x="14" y="0"/>
                  </a:ln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55" name="Freeform 36"/>
            <p:cNvSpPr>
              <a:spLocks/>
            </p:cNvSpPr>
            <p:nvPr/>
          </p:nvSpPr>
          <p:spPr bwMode="auto">
            <a:xfrm>
              <a:off x="5697538" y="5967412"/>
              <a:ext cx="3175" cy="11112"/>
            </a:xfrm>
            <a:custGeom>
              <a:avLst/>
              <a:gdLst>
                <a:gd name="T0" fmla="*/ 10080623 w 1"/>
                <a:gd name="T1" fmla="*/ 0 h 3"/>
                <a:gd name="T2" fmla="*/ 0 w 1"/>
                <a:gd name="T3" fmla="*/ 41158849 h 3"/>
                <a:gd name="T4" fmla="*/ 10080623 w 1"/>
                <a:gd name="T5" fmla="*/ 0 h 3"/>
                <a:gd name="T6" fmla="*/ 0 60000 65536"/>
                <a:gd name="T7" fmla="*/ 0 60000 65536"/>
                <a:gd name="T8" fmla="*/ 0 60000 65536"/>
                <a:gd name="T9" fmla="*/ 0 w 1"/>
                <a:gd name="T10" fmla="*/ 0 h 3"/>
                <a:gd name="T11" fmla="*/ 1 w 1"/>
                <a:gd name="T12" fmla="*/ 3 h 3"/>
              </a:gdLst>
              <a:ahLst/>
              <a:cxnLst>
                <a:cxn ang="T6">
                  <a:pos x="T0" y="T1"/>
                </a:cxn>
                <a:cxn ang="T7">
                  <a:pos x="T2" y="T3"/>
                </a:cxn>
                <a:cxn ang="T8">
                  <a:pos x="T4" y="T5"/>
                </a:cxn>
              </a:cxnLst>
              <a:rect l="T9" t="T10" r="T11" b="T12"/>
              <a:pathLst>
                <a:path w="1" h="3">
                  <a:moveTo>
                    <a:pt x="1" y="0"/>
                  </a:moveTo>
                  <a:cubicBezTo>
                    <a:pt x="1" y="1"/>
                    <a:pt x="0" y="2"/>
                    <a:pt x="0" y="3"/>
                  </a:cubicBezTo>
                  <a:cubicBezTo>
                    <a:pt x="0" y="2"/>
                    <a:pt x="1" y="1"/>
                    <a:pt x="1" y="0"/>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56" name="Freeform 37"/>
            <p:cNvSpPr>
              <a:spLocks/>
            </p:cNvSpPr>
            <p:nvPr/>
          </p:nvSpPr>
          <p:spPr bwMode="auto">
            <a:xfrm>
              <a:off x="5694363" y="5997574"/>
              <a:ext cx="0" cy="11112"/>
            </a:xfrm>
            <a:custGeom>
              <a:avLst/>
              <a:gdLst>
                <a:gd name="T0" fmla="*/ 0 h 3"/>
                <a:gd name="T1" fmla="*/ 41158849 h 3"/>
                <a:gd name="T2" fmla="*/ 0 h 3"/>
                <a:gd name="T3" fmla="*/ 0 60000 65536"/>
                <a:gd name="T4" fmla="*/ 0 60000 65536"/>
                <a:gd name="T5" fmla="*/ 0 60000 65536"/>
                <a:gd name="T6" fmla="*/ 0 h 3"/>
                <a:gd name="T7" fmla="*/ 3 h 3"/>
              </a:gdLst>
              <a:ahLst/>
              <a:cxnLst>
                <a:cxn ang="T3">
                  <a:pos x="0" y="T0"/>
                </a:cxn>
                <a:cxn ang="T4">
                  <a:pos x="0" y="T1"/>
                </a:cxn>
                <a:cxn ang="T5">
                  <a:pos x="0" y="T2"/>
                </a:cxn>
              </a:cxnLst>
              <a:rect l="0" t="T6" r="0" b="T7"/>
              <a:pathLst>
                <a:path h="3">
                  <a:moveTo>
                    <a:pt x="0" y="0"/>
                  </a:moveTo>
                  <a:cubicBezTo>
                    <a:pt x="0" y="1"/>
                    <a:pt x="0" y="2"/>
                    <a:pt x="0" y="3"/>
                  </a:cubicBezTo>
                  <a:cubicBezTo>
                    <a:pt x="0" y="2"/>
                    <a:pt x="0" y="1"/>
                    <a:pt x="0" y="0"/>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57" name="Freeform 38"/>
            <p:cNvSpPr>
              <a:spLocks/>
            </p:cNvSpPr>
            <p:nvPr/>
          </p:nvSpPr>
          <p:spPr bwMode="auto">
            <a:xfrm>
              <a:off x="5738813" y="5859462"/>
              <a:ext cx="11113" cy="14287"/>
            </a:xfrm>
            <a:custGeom>
              <a:avLst/>
              <a:gdLst>
                <a:gd name="T0" fmla="*/ 41166258 w 3"/>
                <a:gd name="T1" fmla="*/ 0 h 4"/>
                <a:gd name="T2" fmla="*/ 0 w 3"/>
                <a:gd name="T3" fmla="*/ 51029582 h 4"/>
                <a:gd name="T4" fmla="*/ 41166258 w 3"/>
                <a:gd name="T5" fmla="*/ 0 h 4"/>
                <a:gd name="T6" fmla="*/ 0 60000 65536"/>
                <a:gd name="T7" fmla="*/ 0 60000 65536"/>
                <a:gd name="T8" fmla="*/ 0 60000 65536"/>
                <a:gd name="T9" fmla="*/ 0 w 3"/>
                <a:gd name="T10" fmla="*/ 0 h 4"/>
                <a:gd name="T11" fmla="*/ 3 w 3"/>
                <a:gd name="T12" fmla="*/ 4 h 4"/>
              </a:gdLst>
              <a:ahLst/>
              <a:cxnLst>
                <a:cxn ang="T6">
                  <a:pos x="T0" y="T1"/>
                </a:cxn>
                <a:cxn ang="T7">
                  <a:pos x="T2" y="T3"/>
                </a:cxn>
                <a:cxn ang="T8">
                  <a:pos x="T4" y="T5"/>
                </a:cxn>
              </a:cxnLst>
              <a:rect l="T9" t="T10" r="T11" b="T12"/>
              <a:pathLst>
                <a:path w="3" h="4">
                  <a:moveTo>
                    <a:pt x="3" y="0"/>
                  </a:moveTo>
                  <a:cubicBezTo>
                    <a:pt x="2" y="1"/>
                    <a:pt x="1" y="2"/>
                    <a:pt x="0" y="4"/>
                  </a:cubicBezTo>
                  <a:cubicBezTo>
                    <a:pt x="1" y="2"/>
                    <a:pt x="2" y="1"/>
                    <a:pt x="3" y="0"/>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58" name="Freeform 39"/>
            <p:cNvSpPr>
              <a:spLocks/>
            </p:cNvSpPr>
            <p:nvPr/>
          </p:nvSpPr>
          <p:spPr bwMode="auto">
            <a:xfrm>
              <a:off x="5727700" y="5881687"/>
              <a:ext cx="7938" cy="14287"/>
            </a:xfrm>
            <a:custGeom>
              <a:avLst/>
              <a:gdLst>
                <a:gd name="T0" fmla="*/ 31505915 w 2"/>
                <a:gd name="T1" fmla="*/ 0 h 4"/>
                <a:gd name="T2" fmla="*/ 0 w 2"/>
                <a:gd name="T3" fmla="*/ 51029582 h 4"/>
                <a:gd name="T4" fmla="*/ 31505915 w 2"/>
                <a:gd name="T5" fmla="*/ 0 h 4"/>
                <a:gd name="T6" fmla="*/ 0 60000 65536"/>
                <a:gd name="T7" fmla="*/ 0 60000 65536"/>
                <a:gd name="T8" fmla="*/ 0 60000 65536"/>
                <a:gd name="T9" fmla="*/ 0 w 2"/>
                <a:gd name="T10" fmla="*/ 0 h 4"/>
                <a:gd name="T11" fmla="*/ 2 w 2"/>
                <a:gd name="T12" fmla="*/ 4 h 4"/>
              </a:gdLst>
              <a:ahLst/>
              <a:cxnLst>
                <a:cxn ang="T6">
                  <a:pos x="T0" y="T1"/>
                </a:cxn>
                <a:cxn ang="T7">
                  <a:pos x="T2" y="T3"/>
                </a:cxn>
                <a:cxn ang="T8">
                  <a:pos x="T4" y="T5"/>
                </a:cxn>
              </a:cxnLst>
              <a:rect l="T9" t="T10" r="T11" b="T12"/>
              <a:pathLst>
                <a:path w="2" h="4">
                  <a:moveTo>
                    <a:pt x="2" y="0"/>
                  </a:moveTo>
                  <a:cubicBezTo>
                    <a:pt x="1" y="1"/>
                    <a:pt x="0" y="3"/>
                    <a:pt x="0" y="4"/>
                  </a:cubicBezTo>
                  <a:cubicBezTo>
                    <a:pt x="0" y="3"/>
                    <a:pt x="1" y="1"/>
                    <a:pt x="2" y="0"/>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59" name="Freeform 40"/>
            <p:cNvSpPr>
              <a:spLocks/>
            </p:cNvSpPr>
            <p:nvPr/>
          </p:nvSpPr>
          <p:spPr bwMode="auto">
            <a:xfrm>
              <a:off x="5716588" y="5907087"/>
              <a:ext cx="3175" cy="15875"/>
            </a:xfrm>
            <a:custGeom>
              <a:avLst/>
              <a:gdLst>
                <a:gd name="T0" fmla="*/ 10080623 w 1"/>
                <a:gd name="T1" fmla="*/ 0 h 4"/>
                <a:gd name="T2" fmla="*/ 0 w 1"/>
                <a:gd name="T3" fmla="*/ 63003892 h 4"/>
                <a:gd name="T4" fmla="*/ 10080623 w 1"/>
                <a:gd name="T5" fmla="*/ 0 h 4"/>
                <a:gd name="T6" fmla="*/ 0 60000 65536"/>
                <a:gd name="T7" fmla="*/ 0 60000 65536"/>
                <a:gd name="T8" fmla="*/ 0 60000 65536"/>
                <a:gd name="T9" fmla="*/ 0 w 1"/>
                <a:gd name="T10" fmla="*/ 0 h 4"/>
                <a:gd name="T11" fmla="*/ 1 w 1"/>
                <a:gd name="T12" fmla="*/ 4 h 4"/>
              </a:gdLst>
              <a:ahLst/>
              <a:cxnLst>
                <a:cxn ang="T6">
                  <a:pos x="T0" y="T1"/>
                </a:cxn>
                <a:cxn ang="T7">
                  <a:pos x="T2" y="T3"/>
                </a:cxn>
                <a:cxn ang="T8">
                  <a:pos x="T4" y="T5"/>
                </a:cxn>
              </a:cxnLst>
              <a:rect l="T9" t="T10" r="T11" b="T12"/>
              <a:pathLst>
                <a:path w="1" h="4">
                  <a:moveTo>
                    <a:pt x="1" y="0"/>
                  </a:moveTo>
                  <a:cubicBezTo>
                    <a:pt x="1" y="1"/>
                    <a:pt x="0" y="3"/>
                    <a:pt x="0" y="4"/>
                  </a:cubicBezTo>
                  <a:cubicBezTo>
                    <a:pt x="0" y="3"/>
                    <a:pt x="1" y="1"/>
                    <a:pt x="1" y="0"/>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60" name="Freeform 41"/>
            <p:cNvSpPr>
              <a:spLocks/>
            </p:cNvSpPr>
            <p:nvPr/>
          </p:nvSpPr>
          <p:spPr bwMode="auto">
            <a:xfrm>
              <a:off x="5705475" y="5937249"/>
              <a:ext cx="3175" cy="11112"/>
            </a:xfrm>
            <a:custGeom>
              <a:avLst/>
              <a:gdLst>
                <a:gd name="T0" fmla="*/ 10080623 w 1"/>
                <a:gd name="T1" fmla="*/ 0 h 3"/>
                <a:gd name="T2" fmla="*/ 0 w 1"/>
                <a:gd name="T3" fmla="*/ 41158849 h 3"/>
                <a:gd name="T4" fmla="*/ 10080623 w 1"/>
                <a:gd name="T5" fmla="*/ 0 h 3"/>
                <a:gd name="T6" fmla="*/ 0 60000 65536"/>
                <a:gd name="T7" fmla="*/ 0 60000 65536"/>
                <a:gd name="T8" fmla="*/ 0 60000 65536"/>
                <a:gd name="T9" fmla="*/ 0 w 1"/>
                <a:gd name="T10" fmla="*/ 0 h 3"/>
                <a:gd name="T11" fmla="*/ 1 w 1"/>
                <a:gd name="T12" fmla="*/ 3 h 3"/>
              </a:gdLst>
              <a:ahLst/>
              <a:cxnLst>
                <a:cxn ang="T6">
                  <a:pos x="T0" y="T1"/>
                </a:cxn>
                <a:cxn ang="T7">
                  <a:pos x="T2" y="T3"/>
                </a:cxn>
                <a:cxn ang="T8">
                  <a:pos x="T4" y="T5"/>
                </a:cxn>
              </a:cxnLst>
              <a:rect l="T9" t="T10" r="T11" b="T12"/>
              <a:pathLst>
                <a:path w="1" h="3">
                  <a:moveTo>
                    <a:pt x="1" y="0"/>
                  </a:moveTo>
                  <a:cubicBezTo>
                    <a:pt x="1" y="1"/>
                    <a:pt x="0" y="2"/>
                    <a:pt x="0" y="3"/>
                  </a:cubicBezTo>
                  <a:cubicBezTo>
                    <a:pt x="0" y="2"/>
                    <a:pt x="1" y="1"/>
                    <a:pt x="1" y="0"/>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61" name="Freeform 42"/>
            <p:cNvSpPr>
              <a:spLocks/>
            </p:cNvSpPr>
            <p:nvPr/>
          </p:nvSpPr>
          <p:spPr bwMode="auto">
            <a:xfrm>
              <a:off x="5754688" y="5735637"/>
              <a:ext cx="254000" cy="258762"/>
            </a:xfrm>
            <a:custGeom>
              <a:avLst/>
              <a:gdLst>
                <a:gd name="T0" fmla="*/ 530191378 w 68"/>
                <a:gd name="T1" fmla="*/ 196891602 h 69"/>
                <a:gd name="T2" fmla="*/ 530191378 w 68"/>
                <a:gd name="T3" fmla="*/ 28126299 h 69"/>
                <a:gd name="T4" fmla="*/ 0 w 68"/>
                <a:gd name="T5" fmla="*/ 435976393 h 69"/>
                <a:gd name="T6" fmla="*/ 55809019 w 68"/>
                <a:gd name="T7" fmla="*/ 365660663 h 69"/>
                <a:gd name="T8" fmla="*/ 55809019 w 68"/>
                <a:gd name="T9" fmla="*/ 970402307 h 69"/>
                <a:gd name="T10" fmla="*/ 948764514 w 68"/>
                <a:gd name="T11" fmla="*/ 970402307 h 69"/>
                <a:gd name="T12" fmla="*/ 948764514 w 68"/>
                <a:gd name="T13" fmla="*/ 0 h 69"/>
                <a:gd name="T14" fmla="*/ 530191378 w 68"/>
                <a:gd name="T15" fmla="*/ 196891602 h 69"/>
                <a:gd name="T16" fmla="*/ 0 60000 65536"/>
                <a:gd name="T17" fmla="*/ 0 60000 65536"/>
                <a:gd name="T18" fmla="*/ 0 60000 65536"/>
                <a:gd name="T19" fmla="*/ 0 60000 65536"/>
                <a:gd name="T20" fmla="*/ 0 60000 65536"/>
                <a:gd name="T21" fmla="*/ 0 60000 65536"/>
                <a:gd name="T22" fmla="*/ 0 60000 65536"/>
                <a:gd name="T23" fmla="*/ 0 60000 65536"/>
                <a:gd name="T24" fmla="*/ 0 w 68"/>
                <a:gd name="T25" fmla="*/ 0 h 69"/>
                <a:gd name="T26" fmla="*/ 68 w 68"/>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8" h="69">
                  <a:moveTo>
                    <a:pt x="38" y="14"/>
                  </a:moveTo>
                  <a:cubicBezTo>
                    <a:pt x="38" y="2"/>
                    <a:pt x="38" y="2"/>
                    <a:pt x="38" y="2"/>
                  </a:cubicBezTo>
                  <a:cubicBezTo>
                    <a:pt x="23" y="8"/>
                    <a:pt x="10" y="18"/>
                    <a:pt x="0" y="31"/>
                  </a:cubicBezTo>
                  <a:cubicBezTo>
                    <a:pt x="1" y="29"/>
                    <a:pt x="2" y="28"/>
                    <a:pt x="4" y="26"/>
                  </a:cubicBezTo>
                  <a:cubicBezTo>
                    <a:pt x="4" y="69"/>
                    <a:pt x="4" y="69"/>
                    <a:pt x="4" y="69"/>
                  </a:cubicBezTo>
                  <a:cubicBezTo>
                    <a:pt x="68" y="69"/>
                    <a:pt x="68" y="69"/>
                    <a:pt x="68" y="69"/>
                  </a:cubicBezTo>
                  <a:cubicBezTo>
                    <a:pt x="68" y="0"/>
                    <a:pt x="68" y="0"/>
                    <a:pt x="68" y="0"/>
                  </a:cubicBezTo>
                  <a:lnTo>
                    <a:pt x="38" y="14"/>
                  </a:ln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62" name="Freeform 43"/>
            <p:cNvSpPr>
              <a:spLocks/>
            </p:cNvSpPr>
            <p:nvPr/>
          </p:nvSpPr>
          <p:spPr bwMode="auto">
            <a:xfrm>
              <a:off x="5895975" y="5618162"/>
              <a:ext cx="60325" cy="41275"/>
            </a:xfrm>
            <a:custGeom>
              <a:avLst/>
              <a:gdLst>
                <a:gd name="T0" fmla="*/ 0 w 16"/>
                <a:gd name="T1" fmla="*/ 0 h 11"/>
                <a:gd name="T2" fmla="*/ 0 w 16"/>
                <a:gd name="T3" fmla="*/ 154875062 h 11"/>
                <a:gd name="T4" fmla="*/ 227444052 w 16"/>
                <a:gd name="T5" fmla="*/ 98557191 h 11"/>
                <a:gd name="T6" fmla="*/ 0 w 16"/>
                <a:gd name="T7" fmla="*/ 0 h 11"/>
                <a:gd name="T8" fmla="*/ 0 60000 65536"/>
                <a:gd name="T9" fmla="*/ 0 60000 65536"/>
                <a:gd name="T10" fmla="*/ 0 60000 65536"/>
                <a:gd name="T11" fmla="*/ 0 60000 65536"/>
                <a:gd name="T12" fmla="*/ 0 w 16"/>
                <a:gd name="T13" fmla="*/ 0 h 11"/>
                <a:gd name="T14" fmla="*/ 16 w 16"/>
                <a:gd name="T15" fmla="*/ 11 h 11"/>
              </a:gdLst>
              <a:ahLst/>
              <a:cxnLst>
                <a:cxn ang="T8">
                  <a:pos x="T0" y="T1"/>
                </a:cxn>
                <a:cxn ang="T9">
                  <a:pos x="T2" y="T3"/>
                </a:cxn>
                <a:cxn ang="T10">
                  <a:pos x="T4" y="T5"/>
                </a:cxn>
                <a:cxn ang="T11">
                  <a:pos x="T6" y="T7"/>
                </a:cxn>
              </a:cxnLst>
              <a:rect l="T12" t="T13" r="T14" b="T15"/>
              <a:pathLst>
                <a:path w="16" h="11">
                  <a:moveTo>
                    <a:pt x="0" y="0"/>
                  </a:moveTo>
                  <a:cubicBezTo>
                    <a:pt x="0" y="11"/>
                    <a:pt x="0" y="11"/>
                    <a:pt x="0" y="11"/>
                  </a:cubicBezTo>
                  <a:cubicBezTo>
                    <a:pt x="5" y="9"/>
                    <a:pt x="11" y="8"/>
                    <a:pt x="16" y="7"/>
                  </a:cubicBezTo>
                  <a:lnTo>
                    <a:pt x="0" y="0"/>
                  </a:lnTo>
                  <a:close/>
                </a:path>
              </a:pathLst>
            </a:custGeom>
            <a:solidFill>
              <a:srgbClr val="69E2DE"/>
            </a:solidFill>
            <a:ln w="9525">
              <a:noFill/>
              <a:miter lim="800000"/>
              <a:headEnd/>
              <a:tailEnd/>
            </a:ln>
          </p:spPr>
          <p:txBody>
            <a:bodyPr/>
            <a:lstStyle/>
            <a:p>
              <a:endParaRPr lang="zh-CN" altLang="en-US">
                <a:latin typeface="Calibri" pitchFamily="34" charset="0"/>
              </a:endParaRPr>
            </a:p>
          </p:txBody>
        </p:sp>
        <p:sp>
          <p:nvSpPr>
            <p:cNvPr id="12363" name="Freeform 44"/>
            <p:cNvSpPr>
              <a:spLocks/>
            </p:cNvSpPr>
            <p:nvPr/>
          </p:nvSpPr>
          <p:spPr bwMode="auto">
            <a:xfrm>
              <a:off x="5895975" y="5645149"/>
              <a:ext cx="112713" cy="96837"/>
            </a:xfrm>
            <a:custGeom>
              <a:avLst/>
              <a:gdLst>
                <a:gd name="T0" fmla="*/ 423474022 w 30"/>
                <a:gd name="T1" fmla="*/ 277438040 h 26"/>
                <a:gd name="T2" fmla="*/ 423474022 w 30"/>
                <a:gd name="T3" fmla="*/ 97101440 h 26"/>
                <a:gd name="T4" fmla="*/ 225854311 w 30"/>
                <a:gd name="T5" fmla="*/ 0 h 26"/>
                <a:gd name="T6" fmla="*/ 0 w 30"/>
                <a:gd name="T7" fmla="*/ 55487599 h 26"/>
                <a:gd name="T8" fmla="*/ 0 w 30"/>
                <a:gd name="T9" fmla="*/ 360669417 h 26"/>
                <a:gd name="T10" fmla="*/ 423474022 w 30"/>
                <a:gd name="T11" fmla="*/ 277438040 h 26"/>
                <a:gd name="T12" fmla="*/ 0 60000 65536"/>
                <a:gd name="T13" fmla="*/ 0 60000 65536"/>
                <a:gd name="T14" fmla="*/ 0 60000 65536"/>
                <a:gd name="T15" fmla="*/ 0 60000 65536"/>
                <a:gd name="T16" fmla="*/ 0 60000 65536"/>
                <a:gd name="T17" fmla="*/ 0 60000 65536"/>
                <a:gd name="T18" fmla="*/ 0 w 30"/>
                <a:gd name="T19" fmla="*/ 0 h 26"/>
                <a:gd name="T20" fmla="*/ 30 w 30"/>
                <a:gd name="T21" fmla="*/ 26 h 26"/>
              </a:gdLst>
              <a:ahLst/>
              <a:cxnLst>
                <a:cxn ang="T12">
                  <a:pos x="T0" y="T1"/>
                </a:cxn>
                <a:cxn ang="T13">
                  <a:pos x="T2" y="T3"/>
                </a:cxn>
                <a:cxn ang="T14">
                  <a:pos x="T4" y="T5"/>
                </a:cxn>
                <a:cxn ang="T15">
                  <a:pos x="T6" y="T7"/>
                </a:cxn>
                <a:cxn ang="T16">
                  <a:pos x="T8" y="T9"/>
                </a:cxn>
                <a:cxn ang="T17">
                  <a:pos x="T10" y="T11"/>
                </a:cxn>
              </a:cxnLst>
              <a:rect l="T18" t="T19" r="T20" b="T21"/>
              <a:pathLst>
                <a:path w="30" h="26">
                  <a:moveTo>
                    <a:pt x="30" y="20"/>
                  </a:moveTo>
                  <a:cubicBezTo>
                    <a:pt x="30" y="7"/>
                    <a:pt x="30" y="7"/>
                    <a:pt x="30" y="7"/>
                  </a:cubicBezTo>
                  <a:cubicBezTo>
                    <a:pt x="16" y="0"/>
                    <a:pt x="16" y="0"/>
                    <a:pt x="16" y="0"/>
                  </a:cubicBezTo>
                  <a:cubicBezTo>
                    <a:pt x="11" y="1"/>
                    <a:pt x="5" y="2"/>
                    <a:pt x="0" y="4"/>
                  </a:cubicBezTo>
                  <a:cubicBezTo>
                    <a:pt x="0" y="26"/>
                    <a:pt x="0" y="26"/>
                    <a:pt x="0" y="26"/>
                  </a:cubicBezTo>
                  <a:cubicBezTo>
                    <a:pt x="9" y="22"/>
                    <a:pt x="20" y="20"/>
                    <a:pt x="30" y="20"/>
                  </a:cubicBezTo>
                  <a:close/>
                </a:path>
              </a:pathLst>
            </a:custGeom>
            <a:solidFill>
              <a:srgbClr val="69E2DE"/>
            </a:solidFill>
            <a:ln w="9525">
              <a:noFill/>
              <a:miter lim="800000"/>
              <a:headEnd/>
              <a:tailEnd/>
            </a:ln>
          </p:spPr>
          <p:txBody>
            <a:bodyPr/>
            <a:lstStyle/>
            <a:p>
              <a:endParaRPr lang="zh-CN" altLang="en-US">
                <a:latin typeface="Calibri" pitchFamily="34" charset="0"/>
              </a:endParaRPr>
            </a:p>
          </p:txBody>
        </p:sp>
        <p:sp>
          <p:nvSpPr>
            <p:cNvPr id="12364" name="Freeform 45"/>
            <p:cNvSpPr>
              <a:spLocks/>
            </p:cNvSpPr>
            <p:nvPr/>
          </p:nvSpPr>
          <p:spPr bwMode="auto">
            <a:xfrm>
              <a:off x="5895975" y="5719762"/>
              <a:ext cx="112713" cy="68262"/>
            </a:xfrm>
            <a:custGeom>
              <a:avLst/>
              <a:gdLst>
                <a:gd name="T0" fmla="*/ 423474022 w 30"/>
                <a:gd name="T1" fmla="*/ 57525895 h 18"/>
                <a:gd name="T2" fmla="*/ 423474022 w 30"/>
                <a:gd name="T3" fmla="*/ 0 h 18"/>
                <a:gd name="T4" fmla="*/ 0 w 30"/>
                <a:gd name="T5" fmla="*/ 86290746 h 18"/>
                <a:gd name="T6" fmla="*/ 0 w 30"/>
                <a:gd name="T7" fmla="*/ 258872267 h 18"/>
                <a:gd name="T8" fmla="*/ 423474022 w 30"/>
                <a:gd name="T9" fmla="*/ 57525895 h 18"/>
                <a:gd name="T10" fmla="*/ 0 60000 65536"/>
                <a:gd name="T11" fmla="*/ 0 60000 65536"/>
                <a:gd name="T12" fmla="*/ 0 60000 65536"/>
                <a:gd name="T13" fmla="*/ 0 60000 65536"/>
                <a:gd name="T14" fmla="*/ 0 60000 65536"/>
                <a:gd name="T15" fmla="*/ 0 w 30"/>
                <a:gd name="T16" fmla="*/ 0 h 18"/>
                <a:gd name="T17" fmla="*/ 30 w 30"/>
                <a:gd name="T18" fmla="*/ 18 h 18"/>
              </a:gdLst>
              <a:ahLst/>
              <a:cxnLst>
                <a:cxn ang="T10">
                  <a:pos x="T0" y="T1"/>
                </a:cxn>
                <a:cxn ang="T11">
                  <a:pos x="T2" y="T3"/>
                </a:cxn>
                <a:cxn ang="T12">
                  <a:pos x="T4" y="T5"/>
                </a:cxn>
                <a:cxn ang="T13">
                  <a:pos x="T6" y="T7"/>
                </a:cxn>
                <a:cxn ang="T14">
                  <a:pos x="T8" y="T9"/>
                </a:cxn>
              </a:cxnLst>
              <a:rect l="T15" t="T16" r="T17" b="T18"/>
              <a:pathLst>
                <a:path w="30" h="18">
                  <a:moveTo>
                    <a:pt x="30" y="4"/>
                  </a:moveTo>
                  <a:cubicBezTo>
                    <a:pt x="30" y="0"/>
                    <a:pt x="30" y="0"/>
                    <a:pt x="30" y="0"/>
                  </a:cubicBezTo>
                  <a:cubicBezTo>
                    <a:pt x="20" y="0"/>
                    <a:pt x="9" y="2"/>
                    <a:pt x="0" y="6"/>
                  </a:cubicBezTo>
                  <a:cubicBezTo>
                    <a:pt x="0" y="18"/>
                    <a:pt x="0" y="18"/>
                    <a:pt x="0" y="18"/>
                  </a:cubicBezTo>
                  <a:lnTo>
                    <a:pt x="30" y="4"/>
                  </a:lnTo>
                  <a:close/>
                </a:path>
              </a:pathLst>
            </a:custGeom>
            <a:solidFill>
              <a:srgbClr val="69E2DE"/>
            </a:solidFill>
            <a:ln w="9525">
              <a:noFill/>
              <a:miter lim="800000"/>
              <a:headEnd/>
              <a:tailEnd/>
            </a:ln>
          </p:spPr>
          <p:txBody>
            <a:bodyPr/>
            <a:lstStyle/>
            <a:p>
              <a:endParaRPr lang="zh-CN" altLang="en-US">
                <a:latin typeface="Calibri" pitchFamily="34" charset="0"/>
              </a:endParaRPr>
            </a:p>
          </p:txBody>
        </p:sp>
        <p:sp>
          <p:nvSpPr>
            <p:cNvPr id="12365" name="Freeform 46"/>
            <p:cNvSpPr>
              <a:spLocks/>
            </p:cNvSpPr>
            <p:nvPr/>
          </p:nvSpPr>
          <p:spPr bwMode="auto">
            <a:xfrm>
              <a:off x="6305550" y="5922962"/>
              <a:ext cx="7938" cy="14287"/>
            </a:xfrm>
            <a:custGeom>
              <a:avLst/>
              <a:gdLst>
                <a:gd name="T0" fmla="*/ 31505915 w 2"/>
                <a:gd name="T1" fmla="*/ 51029582 h 4"/>
                <a:gd name="T2" fmla="*/ 0 w 2"/>
                <a:gd name="T3" fmla="*/ 0 h 4"/>
                <a:gd name="T4" fmla="*/ 31505915 w 2"/>
                <a:gd name="T5" fmla="*/ 51029582 h 4"/>
                <a:gd name="T6" fmla="*/ 0 60000 65536"/>
                <a:gd name="T7" fmla="*/ 0 60000 65536"/>
                <a:gd name="T8" fmla="*/ 0 60000 65536"/>
                <a:gd name="T9" fmla="*/ 0 w 2"/>
                <a:gd name="T10" fmla="*/ 0 h 4"/>
                <a:gd name="T11" fmla="*/ 2 w 2"/>
                <a:gd name="T12" fmla="*/ 4 h 4"/>
              </a:gdLst>
              <a:ahLst/>
              <a:cxnLst>
                <a:cxn ang="T6">
                  <a:pos x="T0" y="T1"/>
                </a:cxn>
                <a:cxn ang="T7">
                  <a:pos x="T2" y="T3"/>
                </a:cxn>
                <a:cxn ang="T8">
                  <a:pos x="T4" y="T5"/>
                </a:cxn>
              </a:cxnLst>
              <a:rect l="T9" t="T10" r="T11" b="T12"/>
              <a:pathLst>
                <a:path w="2" h="4">
                  <a:moveTo>
                    <a:pt x="2" y="4"/>
                  </a:moveTo>
                  <a:cubicBezTo>
                    <a:pt x="1" y="2"/>
                    <a:pt x="1" y="1"/>
                    <a:pt x="0" y="0"/>
                  </a:cubicBezTo>
                  <a:cubicBezTo>
                    <a:pt x="1" y="1"/>
                    <a:pt x="1" y="2"/>
                    <a:pt x="2" y="4"/>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66" name="Freeform 47"/>
            <p:cNvSpPr>
              <a:spLocks/>
            </p:cNvSpPr>
            <p:nvPr/>
          </p:nvSpPr>
          <p:spPr bwMode="auto">
            <a:xfrm>
              <a:off x="6316663" y="5948362"/>
              <a:ext cx="4763" cy="19050"/>
            </a:xfrm>
            <a:custGeom>
              <a:avLst/>
              <a:gdLst>
                <a:gd name="T0" fmla="*/ 22686167 w 1"/>
                <a:gd name="T1" fmla="*/ 72580502 h 5"/>
                <a:gd name="T2" fmla="*/ 0 w 1"/>
                <a:gd name="T3" fmla="*/ 0 h 5"/>
                <a:gd name="T4" fmla="*/ 22686167 w 1"/>
                <a:gd name="T5" fmla="*/ 72580502 h 5"/>
                <a:gd name="T6" fmla="*/ 0 60000 65536"/>
                <a:gd name="T7" fmla="*/ 0 60000 65536"/>
                <a:gd name="T8" fmla="*/ 0 60000 65536"/>
                <a:gd name="T9" fmla="*/ 0 w 1"/>
                <a:gd name="T10" fmla="*/ 0 h 5"/>
                <a:gd name="T11" fmla="*/ 1 w 1"/>
                <a:gd name="T12" fmla="*/ 5 h 5"/>
              </a:gdLst>
              <a:ahLst/>
              <a:cxnLst>
                <a:cxn ang="T6">
                  <a:pos x="T0" y="T1"/>
                </a:cxn>
                <a:cxn ang="T7">
                  <a:pos x="T2" y="T3"/>
                </a:cxn>
                <a:cxn ang="T8">
                  <a:pos x="T4" y="T5"/>
                </a:cxn>
              </a:cxnLst>
              <a:rect l="T9" t="T10" r="T11" b="T12"/>
              <a:pathLst>
                <a:path w="1" h="5">
                  <a:moveTo>
                    <a:pt x="1" y="5"/>
                  </a:moveTo>
                  <a:cubicBezTo>
                    <a:pt x="1" y="3"/>
                    <a:pt x="0" y="2"/>
                    <a:pt x="0" y="0"/>
                  </a:cubicBezTo>
                  <a:cubicBezTo>
                    <a:pt x="0" y="2"/>
                    <a:pt x="1" y="3"/>
                    <a:pt x="1" y="5"/>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67" name="Freeform 48"/>
            <p:cNvSpPr>
              <a:spLocks/>
            </p:cNvSpPr>
            <p:nvPr/>
          </p:nvSpPr>
          <p:spPr bwMode="auto">
            <a:xfrm>
              <a:off x="6327775" y="6008687"/>
              <a:ext cx="0" cy="30162"/>
            </a:xfrm>
            <a:custGeom>
              <a:avLst/>
              <a:gdLst>
                <a:gd name="T0" fmla="*/ 113718256 h 8"/>
                <a:gd name="T1" fmla="*/ 0 h 8"/>
                <a:gd name="T2" fmla="*/ 113718256 h 8"/>
                <a:gd name="T3" fmla="*/ 0 60000 65536"/>
                <a:gd name="T4" fmla="*/ 0 60000 65536"/>
                <a:gd name="T5" fmla="*/ 0 60000 65536"/>
                <a:gd name="T6" fmla="*/ 0 h 8"/>
                <a:gd name="T7" fmla="*/ 8 h 8"/>
              </a:gdLst>
              <a:ahLst/>
              <a:cxnLst>
                <a:cxn ang="T3">
                  <a:pos x="0" y="T0"/>
                </a:cxn>
                <a:cxn ang="T4">
                  <a:pos x="0" y="T1"/>
                </a:cxn>
                <a:cxn ang="T5">
                  <a:pos x="0" y="T2"/>
                </a:cxn>
              </a:cxnLst>
              <a:rect l="0" t="T6" r="0" b="T7"/>
              <a:pathLst>
                <a:path h="8">
                  <a:moveTo>
                    <a:pt x="0" y="8"/>
                  </a:moveTo>
                  <a:cubicBezTo>
                    <a:pt x="0" y="5"/>
                    <a:pt x="0" y="3"/>
                    <a:pt x="0" y="0"/>
                  </a:cubicBezTo>
                  <a:cubicBezTo>
                    <a:pt x="0" y="3"/>
                    <a:pt x="0" y="5"/>
                    <a:pt x="0" y="8"/>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68" name="Freeform 49"/>
            <p:cNvSpPr>
              <a:spLocks/>
            </p:cNvSpPr>
            <p:nvPr/>
          </p:nvSpPr>
          <p:spPr bwMode="auto">
            <a:xfrm>
              <a:off x="6324600" y="5978524"/>
              <a:ext cx="3175" cy="19050"/>
            </a:xfrm>
            <a:custGeom>
              <a:avLst/>
              <a:gdLst>
                <a:gd name="T0" fmla="*/ 10080623 w 1"/>
                <a:gd name="T1" fmla="*/ 72580502 h 5"/>
                <a:gd name="T2" fmla="*/ 0 w 1"/>
                <a:gd name="T3" fmla="*/ 0 h 5"/>
                <a:gd name="T4" fmla="*/ 10080623 w 1"/>
                <a:gd name="T5" fmla="*/ 72580502 h 5"/>
                <a:gd name="T6" fmla="*/ 0 60000 65536"/>
                <a:gd name="T7" fmla="*/ 0 60000 65536"/>
                <a:gd name="T8" fmla="*/ 0 60000 65536"/>
                <a:gd name="T9" fmla="*/ 0 w 1"/>
                <a:gd name="T10" fmla="*/ 0 h 5"/>
                <a:gd name="T11" fmla="*/ 1 w 1"/>
                <a:gd name="T12" fmla="*/ 5 h 5"/>
              </a:gdLst>
              <a:ahLst/>
              <a:cxnLst>
                <a:cxn ang="T6">
                  <a:pos x="T0" y="T1"/>
                </a:cxn>
                <a:cxn ang="T7">
                  <a:pos x="T2" y="T3"/>
                </a:cxn>
                <a:cxn ang="T8">
                  <a:pos x="T4" y="T5"/>
                </a:cxn>
              </a:cxnLst>
              <a:rect l="T9" t="T10" r="T11" b="T12"/>
              <a:pathLst>
                <a:path w="1" h="5">
                  <a:moveTo>
                    <a:pt x="1" y="5"/>
                  </a:moveTo>
                  <a:cubicBezTo>
                    <a:pt x="0" y="3"/>
                    <a:pt x="0" y="2"/>
                    <a:pt x="0" y="0"/>
                  </a:cubicBezTo>
                  <a:cubicBezTo>
                    <a:pt x="0" y="2"/>
                    <a:pt x="0" y="3"/>
                    <a:pt x="1" y="5"/>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69" name="Freeform 50"/>
            <p:cNvSpPr>
              <a:spLocks/>
            </p:cNvSpPr>
            <p:nvPr/>
          </p:nvSpPr>
          <p:spPr bwMode="auto">
            <a:xfrm>
              <a:off x="6283325" y="5873749"/>
              <a:ext cx="3175" cy="7937"/>
            </a:xfrm>
            <a:custGeom>
              <a:avLst/>
              <a:gdLst>
                <a:gd name="T0" fmla="*/ 10080623 w 1"/>
                <a:gd name="T1" fmla="*/ 31497977 h 2"/>
                <a:gd name="T2" fmla="*/ 0 w 1"/>
                <a:gd name="T3" fmla="*/ 0 h 2"/>
                <a:gd name="T4" fmla="*/ 10080623 w 1"/>
                <a:gd name="T5" fmla="*/ 31497977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cubicBezTo>
                    <a:pt x="1" y="1"/>
                    <a:pt x="0" y="1"/>
                    <a:pt x="0" y="0"/>
                  </a:cubicBezTo>
                  <a:cubicBezTo>
                    <a:pt x="0" y="1"/>
                    <a:pt x="1" y="1"/>
                    <a:pt x="1" y="2"/>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70" name="Freeform 51"/>
            <p:cNvSpPr>
              <a:spLocks/>
            </p:cNvSpPr>
            <p:nvPr/>
          </p:nvSpPr>
          <p:spPr bwMode="auto">
            <a:xfrm>
              <a:off x="6269038" y="5851524"/>
              <a:ext cx="3175" cy="7937"/>
            </a:xfrm>
            <a:custGeom>
              <a:avLst/>
              <a:gdLst>
                <a:gd name="T0" fmla="*/ 10080623 w 1"/>
                <a:gd name="T1" fmla="*/ 31497977 h 2"/>
                <a:gd name="T2" fmla="*/ 0 w 1"/>
                <a:gd name="T3" fmla="*/ 0 h 2"/>
                <a:gd name="T4" fmla="*/ 10080623 w 1"/>
                <a:gd name="T5" fmla="*/ 31497977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1" y="2"/>
                  </a:moveTo>
                  <a:cubicBezTo>
                    <a:pt x="1" y="1"/>
                    <a:pt x="0" y="0"/>
                    <a:pt x="0" y="0"/>
                  </a:cubicBezTo>
                  <a:cubicBezTo>
                    <a:pt x="0" y="0"/>
                    <a:pt x="1" y="1"/>
                    <a:pt x="1" y="2"/>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71" name="Freeform 52"/>
            <p:cNvSpPr>
              <a:spLocks/>
            </p:cNvSpPr>
            <p:nvPr/>
          </p:nvSpPr>
          <p:spPr bwMode="auto">
            <a:xfrm>
              <a:off x="6294438" y="5895974"/>
              <a:ext cx="7938" cy="11112"/>
            </a:xfrm>
            <a:custGeom>
              <a:avLst/>
              <a:gdLst>
                <a:gd name="T0" fmla="*/ 31505915 w 2"/>
                <a:gd name="T1" fmla="*/ 41158849 h 3"/>
                <a:gd name="T2" fmla="*/ 0 w 2"/>
                <a:gd name="T3" fmla="*/ 0 h 3"/>
                <a:gd name="T4" fmla="*/ 31505915 w 2"/>
                <a:gd name="T5" fmla="*/ 41158849 h 3"/>
                <a:gd name="T6" fmla="*/ 0 60000 65536"/>
                <a:gd name="T7" fmla="*/ 0 60000 65536"/>
                <a:gd name="T8" fmla="*/ 0 60000 65536"/>
                <a:gd name="T9" fmla="*/ 0 w 2"/>
                <a:gd name="T10" fmla="*/ 0 h 3"/>
                <a:gd name="T11" fmla="*/ 2 w 2"/>
                <a:gd name="T12" fmla="*/ 3 h 3"/>
              </a:gdLst>
              <a:ahLst/>
              <a:cxnLst>
                <a:cxn ang="T6">
                  <a:pos x="T0" y="T1"/>
                </a:cxn>
                <a:cxn ang="T7">
                  <a:pos x="T2" y="T3"/>
                </a:cxn>
                <a:cxn ang="T8">
                  <a:pos x="T4" y="T5"/>
                </a:cxn>
              </a:cxnLst>
              <a:rect l="T9" t="T10" r="T11" b="T12"/>
              <a:pathLst>
                <a:path w="2" h="3">
                  <a:moveTo>
                    <a:pt x="2" y="3"/>
                  </a:moveTo>
                  <a:cubicBezTo>
                    <a:pt x="1" y="2"/>
                    <a:pt x="1" y="1"/>
                    <a:pt x="0" y="0"/>
                  </a:cubicBezTo>
                  <a:cubicBezTo>
                    <a:pt x="1" y="1"/>
                    <a:pt x="1" y="2"/>
                    <a:pt x="2" y="3"/>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72" name="Freeform 53"/>
            <p:cNvSpPr>
              <a:spLocks/>
            </p:cNvSpPr>
            <p:nvPr/>
          </p:nvSpPr>
          <p:spPr bwMode="auto">
            <a:xfrm>
              <a:off x="6245225" y="6442074"/>
              <a:ext cx="173038" cy="368300"/>
            </a:xfrm>
            <a:custGeom>
              <a:avLst/>
              <a:gdLst>
                <a:gd name="T0" fmla="*/ 0 w 46"/>
                <a:gd name="T1" fmla="*/ 0 h 98"/>
                <a:gd name="T2" fmla="*/ 0 w 46"/>
                <a:gd name="T3" fmla="*/ 536703364 h 98"/>
                <a:gd name="T4" fmla="*/ 0 w 46"/>
                <a:gd name="T5" fmla="*/ 1384131569 h 98"/>
                <a:gd name="T6" fmla="*/ 650916311 w 46"/>
                <a:gd name="T7" fmla="*/ 1384131569 h 98"/>
                <a:gd name="T8" fmla="*/ 0 w 46"/>
                <a:gd name="T9" fmla="*/ 0 h 98"/>
                <a:gd name="T10" fmla="*/ 0 60000 65536"/>
                <a:gd name="T11" fmla="*/ 0 60000 65536"/>
                <a:gd name="T12" fmla="*/ 0 60000 65536"/>
                <a:gd name="T13" fmla="*/ 0 60000 65536"/>
                <a:gd name="T14" fmla="*/ 0 60000 65536"/>
                <a:gd name="T15" fmla="*/ 0 w 46"/>
                <a:gd name="T16" fmla="*/ 0 h 98"/>
                <a:gd name="T17" fmla="*/ 46 w 46"/>
                <a:gd name="T18" fmla="*/ 98 h 98"/>
              </a:gdLst>
              <a:ahLst/>
              <a:cxnLst>
                <a:cxn ang="T10">
                  <a:pos x="T0" y="T1"/>
                </a:cxn>
                <a:cxn ang="T11">
                  <a:pos x="T2" y="T3"/>
                </a:cxn>
                <a:cxn ang="T12">
                  <a:pos x="T4" y="T5"/>
                </a:cxn>
                <a:cxn ang="T13">
                  <a:pos x="T6" y="T7"/>
                </a:cxn>
                <a:cxn ang="T14">
                  <a:pos x="T8" y="T9"/>
                </a:cxn>
              </a:cxnLst>
              <a:rect l="T15" t="T16" r="T17" b="T18"/>
              <a:pathLst>
                <a:path w="46" h="98">
                  <a:moveTo>
                    <a:pt x="0" y="0"/>
                  </a:moveTo>
                  <a:cubicBezTo>
                    <a:pt x="0" y="38"/>
                    <a:pt x="0" y="38"/>
                    <a:pt x="0" y="38"/>
                  </a:cubicBezTo>
                  <a:cubicBezTo>
                    <a:pt x="0" y="98"/>
                    <a:pt x="0" y="98"/>
                    <a:pt x="0" y="98"/>
                  </a:cubicBezTo>
                  <a:cubicBezTo>
                    <a:pt x="46" y="98"/>
                    <a:pt x="46" y="98"/>
                    <a:pt x="46" y="98"/>
                  </a:cubicBezTo>
                  <a:cubicBezTo>
                    <a:pt x="46" y="58"/>
                    <a:pt x="28" y="22"/>
                    <a:pt x="0" y="0"/>
                  </a:cubicBezTo>
                  <a:close/>
                </a:path>
              </a:pathLst>
            </a:custGeom>
            <a:solidFill>
              <a:srgbClr val="DCDCDC"/>
            </a:solidFill>
            <a:ln w="9525">
              <a:noFill/>
              <a:miter lim="800000"/>
              <a:headEnd/>
              <a:tailEnd/>
            </a:ln>
          </p:spPr>
          <p:txBody>
            <a:bodyPr/>
            <a:lstStyle/>
            <a:p>
              <a:endParaRPr lang="zh-CN" altLang="en-US">
                <a:latin typeface="Calibri" pitchFamily="34" charset="0"/>
              </a:endParaRPr>
            </a:p>
          </p:txBody>
        </p:sp>
        <p:sp>
          <p:nvSpPr>
            <p:cNvPr id="12373" name="Freeform 54"/>
            <p:cNvSpPr>
              <a:spLocks/>
            </p:cNvSpPr>
            <p:nvPr/>
          </p:nvSpPr>
          <p:spPr bwMode="auto">
            <a:xfrm>
              <a:off x="6008688" y="6359524"/>
              <a:ext cx="203200" cy="225425"/>
            </a:xfrm>
            <a:custGeom>
              <a:avLst/>
              <a:gdLst>
                <a:gd name="T0" fmla="*/ 764634093 w 54"/>
                <a:gd name="T1" fmla="*/ 846940530 h 60"/>
                <a:gd name="T2" fmla="*/ 764634093 w 54"/>
                <a:gd name="T3" fmla="*/ 225849552 h 60"/>
                <a:gd name="T4" fmla="*/ 0 w 54"/>
                <a:gd name="T5" fmla="*/ 0 h 60"/>
                <a:gd name="T6" fmla="*/ 0 w 54"/>
                <a:gd name="T7" fmla="*/ 846940530 h 60"/>
                <a:gd name="T8" fmla="*/ 764634093 w 54"/>
                <a:gd name="T9" fmla="*/ 846940530 h 60"/>
                <a:gd name="T10" fmla="*/ 0 60000 65536"/>
                <a:gd name="T11" fmla="*/ 0 60000 65536"/>
                <a:gd name="T12" fmla="*/ 0 60000 65536"/>
                <a:gd name="T13" fmla="*/ 0 60000 65536"/>
                <a:gd name="T14" fmla="*/ 0 60000 65536"/>
                <a:gd name="T15" fmla="*/ 0 w 54"/>
                <a:gd name="T16" fmla="*/ 0 h 60"/>
                <a:gd name="T17" fmla="*/ 54 w 54"/>
                <a:gd name="T18" fmla="*/ 60 h 60"/>
              </a:gdLst>
              <a:ahLst/>
              <a:cxnLst>
                <a:cxn ang="T10">
                  <a:pos x="T0" y="T1"/>
                </a:cxn>
                <a:cxn ang="T11">
                  <a:pos x="T2" y="T3"/>
                </a:cxn>
                <a:cxn ang="T12">
                  <a:pos x="T4" y="T5"/>
                </a:cxn>
                <a:cxn ang="T13">
                  <a:pos x="T6" y="T7"/>
                </a:cxn>
                <a:cxn ang="T14">
                  <a:pos x="T8" y="T9"/>
                </a:cxn>
              </a:cxnLst>
              <a:rect l="T15" t="T16" r="T17" b="T18"/>
              <a:pathLst>
                <a:path w="54" h="60">
                  <a:moveTo>
                    <a:pt x="54" y="60"/>
                  </a:moveTo>
                  <a:cubicBezTo>
                    <a:pt x="54" y="16"/>
                    <a:pt x="54" y="16"/>
                    <a:pt x="54" y="16"/>
                  </a:cubicBezTo>
                  <a:cubicBezTo>
                    <a:pt x="39" y="6"/>
                    <a:pt x="20" y="0"/>
                    <a:pt x="0" y="0"/>
                  </a:cubicBezTo>
                  <a:cubicBezTo>
                    <a:pt x="0" y="60"/>
                    <a:pt x="0" y="60"/>
                    <a:pt x="0" y="60"/>
                  </a:cubicBezTo>
                  <a:lnTo>
                    <a:pt x="54" y="60"/>
                  </a:lnTo>
                  <a:close/>
                </a:path>
              </a:pathLst>
            </a:custGeom>
            <a:solidFill>
              <a:srgbClr val="DCDCDC"/>
            </a:solidFill>
            <a:ln w="9525">
              <a:noFill/>
              <a:miter lim="800000"/>
              <a:headEnd/>
              <a:tailEnd/>
            </a:ln>
          </p:spPr>
          <p:txBody>
            <a:bodyPr/>
            <a:lstStyle/>
            <a:p>
              <a:endParaRPr lang="zh-CN" altLang="en-US">
                <a:latin typeface="Calibri" pitchFamily="34" charset="0"/>
              </a:endParaRPr>
            </a:p>
          </p:txBody>
        </p:sp>
        <p:sp>
          <p:nvSpPr>
            <p:cNvPr id="12374" name="Freeform 55"/>
            <p:cNvSpPr>
              <a:spLocks/>
            </p:cNvSpPr>
            <p:nvPr/>
          </p:nvSpPr>
          <p:spPr bwMode="auto">
            <a:xfrm>
              <a:off x="6008688" y="6418262"/>
              <a:ext cx="236538" cy="392112"/>
            </a:xfrm>
            <a:custGeom>
              <a:avLst/>
              <a:gdLst>
                <a:gd name="T0" fmla="*/ 888098836 w 63"/>
                <a:gd name="T1" fmla="*/ 85291905 h 104"/>
                <a:gd name="T2" fmla="*/ 761228144 w 63"/>
                <a:gd name="T3" fmla="*/ 0 h 104"/>
                <a:gd name="T4" fmla="*/ 761228144 w 63"/>
                <a:gd name="T5" fmla="*/ 625471476 h 104"/>
                <a:gd name="T6" fmla="*/ 0 w 63"/>
                <a:gd name="T7" fmla="*/ 625471476 h 104"/>
                <a:gd name="T8" fmla="*/ 0 w 63"/>
                <a:gd name="T9" fmla="*/ 1478382927 h 104"/>
                <a:gd name="T10" fmla="*/ 888098836 w 63"/>
                <a:gd name="T11" fmla="*/ 1478382927 h 104"/>
                <a:gd name="T12" fmla="*/ 888098836 w 63"/>
                <a:gd name="T13" fmla="*/ 625471476 h 104"/>
                <a:gd name="T14" fmla="*/ 888098836 w 63"/>
                <a:gd name="T15" fmla="*/ 85291905 h 104"/>
                <a:gd name="T16" fmla="*/ 0 60000 65536"/>
                <a:gd name="T17" fmla="*/ 0 60000 65536"/>
                <a:gd name="T18" fmla="*/ 0 60000 65536"/>
                <a:gd name="T19" fmla="*/ 0 60000 65536"/>
                <a:gd name="T20" fmla="*/ 0 60000 65536"/>
                <a:gd name="T21" fmla="*/ 0 60000 65536"/>
                <a:gd name="T22" fmla="*/ 0 60000 65536"/>
                <a:gd name="T23" fmla="*/ 0 60000 65536"/>
                <a:gd name="T24" fmla="*/ 0 w 63"/>
                <a:gd name="T25" fmla="*/ 0 h 104"/>
                <a:gd name="T26" fmla="*/ 63 w 63"/>
                <a:gd name="T27" fmla="*/ 104 h 1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3" h="104">
                  <a:moveTo>
                    <a:pt x="63" y="6"/>
                  </a:moveTo>
                  <a:cubicBezTo>
                    <a:pt x="60" y="4"/>
                    <a:pt x="57" y="2"/>
                    <a:pt x="54" y="0"/>
                  </a:cubicBezTo>
                  <a:cubicBezTo>
                    <a:pt x="54" y="44"/>
                    <a:pt x="54" y="44"/>
                    <a:pt x="54" y="44"/>
                  </a:cubicBezTo>
                  <a:cubicBezTo>
                    <a:pt x="0" y="44"/>
                    <a:pt x="0" y="44"/>
                    <a:pt x="0" y="44"/>
                  </a:cubicBezTo>
                  <a:cubicBezTo>
                    <a:pt x="0" y="104"/>
                    <a:pt x="0" y="104"/>
                    <a:pt x="0" y="104"/>
                  </a:cubicBezTo>
                  <a:cubicBezTo>
                    <a:pt x="63" y="104"/>
                    <a:pt x="63" y="104"/>
                    <a:pt x="63" y="104"/>
                  </a:cubicBezTo>
                  <a:cubicBezTo>
                    <a:pt x="63" y="44"/>
                    <a:pt x="63" y="44"/>
                    <a:pt x="63" y="44"/>
                  </a:cubicBezTo>
                  <a:lnTo>
                    <a:pt x="63" y="6"/>
                  </a:lnTo>
                  <a:close/>
                </a:path>
              </a:pathLst>
            </a:custGeom>
            <a:solidFill>
              <a:srgbClr val="00BEC5"/>
            </a:solidFill>
            <a:ln w="9525">
              <a:noFill/>
              <a:miter lim="800000"/>
              <a:headEnd/>
              <a:tailEnd/>
            </a:ln>
          </p:spPr>
          <p:txBody>
            <a:bodyPr/>
            <a:lstStyle/>
            <a:p>
              <a:endParaRPr lang="zh-CN" altLang="en-US">
                <a:latin typeface="Calibri" pitchFamily="34" charset="0"/>
              </a:endParaRPr>
            </a:p>
          </p:txBody>
        </p:sp>
        <p:sp>
          <p:nvSpPr>
            <p:cNvPr id="12375" name="Freeform 56"/>
            <p:cNvSpPr>
              <a:spLocks/>
            </p:cNvSpPr>
            <p:nvPr/>
          </p:nvSpPr>
          <p:spPr bwMode="auto">
            <a:xfrm>
              <a:off x="6008688" y="5832474"/>
              <a:ext cx="319088" cy="527050"/>
            </a:xfrm>
            <a:custGeom>
              <a:avLst/>
              <a:gdLst>
                <a:gd name="T0" fmla="*/ 958277464 w 85"/>
                <a:gd name="T1" fmla="*/ 1502288077 h 140"/>
                <a:gd name="T2" fmla="*/ 1197848883 w 85"/>
                <a:gd name="T3" fmla="*/ 779488022 h 140"/>
                <a:gd name="T4" fmla="*/ 1197848883 w 85"/>
                <a:gd name="T5" fmla="*/ 666108323 h 140"/>
                <a:gd name="T6" fmla="*/ 1197848883 w 85"/>
                <a:gd name="T7" fmla="*/ 623590465 h 140"/>
                <a:gd name="T8" fmla="*/ 1183756461 w 85"/>
                <a:gd name="T9" fmla="*/ 552728623 h 140"/>
                <a:gd name="T10" fmla="*/ 1169664038 w 85"/>
                <a:gd name="T11" fmla="*/ 510210765 h 140"/>
                <a:gd name="T12" fmla="*/ 1155571615 w 85"/>
                <a:gd name="T13" fmla="*/ 439348806 h 140"/>
                <a:gd name="T14" fmla="*/ 1141479193 w 85"/>
                <a:gd name="T15" fmla="*/ 396830948 h 140"/>
                <a:gd name="T16" fmla="*/ 1113294348 w 85"/>
                <a:gd name="T17" fmla="*/ 340139216 h 140"/>
                <a:gd name="T18" fmla="*/ 1099201925 w 85"/>
                <a:gd name="T19" fmla="*/ 283451249 h 140"/>
                <a:gd name="T20" fmla="*/ 1071017080 w 85"/>
                <a:gd name="T21" fmla="*/ 240933332 h 140"/>
                <a:gd name="T22" fmla="*/ 1042832235 w 85"/>
                <a:gd name="T23" fmla="*/ 184241600 h 140"/>
                <a:gd name="T24" fmla="*/ 1028739812 w 85"/>
                <a:gd name="T25" fmla="*/ 155897616 h 140"/>
                <a:gd name="T26" fmla="*/ 986462544 w 85"/>
                <a:gd name="T27" fmla="*/ 99205855 h 140"/>
                <a:gd name="T28" fmla="*/ 972369887 w 85"/>
                <a:gd name="T29" fmla="*/ 70861871 h 140"/>
                <a:gd name="T30" fmla="*/ 916000196 w 85"/>
                <a:gd name="T31" fmla="*/ 0 h 140"/>
                <a:gd name="T32" fmla="*/ 916000196 w 85"/>
                <a:gd name="T33" fmla="*/ 609420355 h 140"/>
                <a:gd name="T34" fmla="*/ 0 w 85"/>
                <a:gd name="T35" fmla="*/ 609420355 h 140"/>
                <a:gd name="T36" fmla="*/ 0 w 85"/>
                <a:gd name="T37" fmla="*/ 1984155094 h 140"/>
                <a:gd name="T38" fmla="*/ 958277464 w 85"/>
                <a:gd name="T39" fmla="*/ 1502288077 h 14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85"/>
                <a:gd name="T61" fmla="*/ 0 h 140"/>
                <a:gd name="T62" fmla="*/ 85 w 85"/>
                <a:gd name="T63" fmla="*/ 140 h 14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85" h="140">
                  <a:moveTo>
                    <a:pt x="68" y="106"/>
                  </a:moveTo>
                  <a:cubicBezTo>
                    <a:pt x="79" y="92"/>
                    <a:pt x="85" y="74"/>
                    <a:pt x="85" y="55"/>
                  </a:cubicBezTo>
                  <a:cubicBezTo>
                    <a:pt x="85" y="52"/>
                    <a:pt x="85" y="50"/>
                    <a:pt x="85" y="47"/>
                  </a:cubicBezTo>
                  <a:cubicBezTo>
                    <a:pt x="85" y="46"/>
                    <a:pt x="85" y="45"/>
                    <a:pt x="85" y="44"/>
                  </a:cubicBezTo>
                  <a:cubicBezTo>
                    <a:pt x="84" y="42"/>
                    <a:pt x="84" y="41"/>
                    <a:pt x="84" y="39"/>
                  </a:cubicBezTo>
                  <a:cubicBezTo>
                    <a:pt x="84" y="38"/>
                    <a:pt x="83" y="37"/>
                    <a:pt x="83" y="36"/>
                  </a:cubicBezTo>
                  <a:cubicBezTo>
                    <a:pt x="83" y="34"/>
                    <a:pt x="82" y="33"/>
                    <a:pt x="82" y="31"/>
                  </a:cubicBezTo>
                  <a:cubicBezTo>
                    <a:pt x="82" y="30"/>
                    <a:pt x="81" y="29"/>
                    <a:pt x="81" y="28"/>
                  </a:cubicBezTo>
                  <a:cubicBezTo>
                    <a:pt x="80" y="26"/>
                    <a:pt x="80" y="25"/>
                    <a:pt x="79" y="24"/>
                  </a:cubicBezTo>
                  <a:cubicBezTo>
                    <a:pt x="79" y="23"/>
                    <a:pt x="78" y="21"/>
                    <a:pt x="78" y="20"/>
                  </a:cubicBezTo>
                  <a:cubicBezTo>
                    <a:pt x="77" y="19"/>
                    <a:pt x="77" y="18"/>
                    <a:pt x="76" y="17"/>
                  </a:cubicBezTo>
                  <a:cubicBezTo>
                    <a:pt x="76" y="16"/>
                    <a:pt x="75" y="14"/>
                    <a:pt x="74" y="13"/>
                  </a:cubicBezTo>
                  <a:cubicBezTo>
                    <a:pt x="74" y="12"/>
                    <a:pt x="73" y="12"/>
                    <a:pt x="73" y="11"/>
                  </a:cubicBezTo>
                  <a:cubicBezTo>
                    <a:pt x="72" y="9"/>
                    <a:pt x="71" y="8"/>
                    <a:pt x="70" y="7"/>
                  </a:cubicBezTo>
                  <a:cubicBezTo>
                    <a:pt x="70" y="6"/>
                    <a:pt x="69" y="5"/>
                    <a:pt x="69" y="5"/>
                  </a:cubicBezTo>
                  <a:cubicBezTo>
                    <a:pt x="68" y="3"/>
                    <a:pt x="67" y="2"/>
                    <a:pt x="65" y="0"/>
                  </a:cubicBezTo>
                  <a:cubicBezTo>
                    <a:pt x="65" y="43"/>
                    <a:pt x="65" y="43"/>
                    <a:pt x="65" y="43"/>
                  </a:cubicBezTo>
                  <a:cubicBezTo>
                    <a:pt x="0" y="43"/>
                    <a:pt x="0" y="43"/>
                    <a:pt x="0" y="43"/>
                  </a:cubicBezTo>
                  <a:cubicBezTo>
                    <a:pt x="0" y="140"/>
                    <a:pt x="0" y="140"/>
                    <a:pt x="0" y="140"/>
                  </a:cubicBezTo>
                  <a:cubicBezTo>
                    <a:pt x="28" y="140"/>
                    <a:pt x="53" y="127"/>
                    <a:pt x="68" y="106"/>
                  </a:cubicBezTo>
                  <a:close/>
                </a:path>
              </a:pathLst>
            </a:custGeom>
            <a:solidFill>
              <a:srgbClr val="DCDCDC"/>
            </a:solidFill>
            <a:ln w="9525">
              <a:noFill/>
              <a:miter lim="800000"/>
              <a:headEnd/>
              <a:tailEnd/>
            </a:ln>
          </p:spPr>
          <p:txBody>
            <a:bodyPr/>
            <a:lstStyle/>
            <a:p>
              <a:endParaRPr lang="zh-CN" altLang="en-US">
                <a:latin typeface="Calibri" pitchFamily="34" charset="0"/>
              </a:endParaRPr>
            </a:p>
          </p:txBody>
        </p:sp>
        <p:sp>
          <p:nvSpPr>
            <p:cNvPr id="12376" name="Freeform 57"/>
            <p:cNvSpPr>
              <a:spLocks/>
            </p:cNvSpPr>
            <p:nvPr/>
          </p:nvSpPr>
          <p:spPr bwMode="auto">
            <a:xfrm>
              <a:off x="6008688" y="5640387"/>
              <a:ext cx="57150" cy="30162"/>
            </a:xfrm>
            <a:custGeom>
              <a:avLst/>
              <a:gdLst>
                <a:gd name="T0" fmla="*/ 217741504 w 15"/>
                <a:gd name="T1" fmla="*/ 14213839 h 8"/>
                <a:gd name="T2" fmla="*/ 0 w 15"/>
                <a:gd name="T3" fmla="*/ 0 h 8"/>
                <a:gd name="T4" fmla="*/ 0 w 15"/>
                <a:gd name="T5" fmla="*/ 113718256 h 8"/>
                <a:gd name="T6" fmla="*/ 217741504 w 15"/>
                <a:gd name="T7" fmla="*/ 14213839 h 8"/>
                <a:gd name="T8" fmla="*/ 0 60000 65536"/>
                <a:gd name="T9" fmla="*/ 0 60000 65536"/>
                <a:gd name="T10" fmla="*/ 0 60000 65536"/>
                <a:gd name="T11" fmla="*/ 0 60000 65536"/>
                <a:gd name="T12" fmla="*/ 0 w 15"/>
                <a:gd name="T13" fmla="*/ 0 h 8"/>
                <a:gd name="T14" fmla="*/ 15 w 15"/>
                <a:gd name="T15" fmla="*/ 8 h 8"/>
              </a:gdLst>
              <a:ahLst/>
              <a:cxnLst>
                <a:cxn ang="T8">
                  <a:pos x="T0" y="T1"/>
                </a:cxn>
                <a:cxn ang="T9">
                  <a:pos x="T2" y="T3"/>
                </a:cxn>
                <a:cxn ang="T10">
                  <a:pos x="T4" y="T5"/>
                </a:cxn>
                <a:cxn ang="T11">
                  <a:pos x="T6" y="T7"/>
                </a:cxn>
              </a:cxnLst>
              <a:rect l="T12" t="T13" r="T14" b="T15"/>
              <a:pathLst>
                <a:path w="15" h="8">
                  <a:moveTo>
                    <a:pt x="15" y="1"/>
                  </a:moveTo>
                  <a:cubicBezTo>
                    <a:pt x="10" y="1"/>
                    <a:pt x="5" y="0"/>
                    <a:pt x="0" y="0"/>
                  </a:cubicBezTo>
                  <a:cubicBezTo>
                    <a:pt x="0" y="8"/>
                    <a:pt x="0" y="8"/>
                    <a:pt x="0" y="8"/>
                  </a:cubicBezTo>
                  <a:lnTo>
                    <a:pt x="15" y="1"/>
                  </a:lnTo>
                  <a:close/>
                </a:path>
              </a:pathLst>
            </a:custGeom>
            <a:solidFill>
              <a:srgbClr val="EF3522"/>
            </a:solidFill>
            <a:ln w="9525">
              <a:noFill/>
              <a:miter lim="800000"/>
              <a:headEnd/>
              <a:tailEnd/>
            </a:ln>
          </p:spPr>
          <p:txBody>
            <a:bodyPr/>
            <a:lstStyle/>
            <a:p>
              <a:endParaRPr lang="zh-CN" altLang="en-US">
                <a:latin typeface="Calibri" pitchFamily="34" charset="0"/>
              </a:endParaRPr>
            </a:p>
          </p:txBody>
        </p:sp>
        <p:sp>
          <p:nvSpPr>
            <p:cNvPr id="12377" name="Freeform 58"/>
            <p:cNvSpPr>
              <a:spLocks/>
            </p:cNvSpPr>
            <p:nvPr/>
          </p:nvSpPr>
          <p:spPr bwMode="auto">
            <a:xfrm>
              <a:off x="6126163" y="5659437"/>
              <a:ext cx="280988" cy="571500"/>
            </a:xfrm>
            <a:custGeom>
              <a:avLst/>
              <a:gdLst>
                <a:gd name="T0" fmla="*/ 533378932 w 75"/>
                <a:gd name="T1" fmla="*/ 720965995 h 152"/>
                <a:gd name="T2" fmla="*/ 547417087 w 75"/>
                <a:gd name="T3" fmla="*/ 749240194 h 152"/>
                <a:gd name="T4" fmla="*/ 589524058 w 75"/>
                <a:gd name="T5" fmla="*/ 805784832 h 152"/>
                <a:gd name="T6" fmla="*/ 603562213 w 75"/>
                <a:gd name="T7" fmla="*/ 834059032 h 152"/>
                <a:gd name="T8" fmla="*/ 631634776 w 75"/>
                <a:gd name="T9" fmla="*/ 890607430 h 152"/>
                <a:gd name="T10" fmla="*/ 659707339 w 75"/>
                <a:gd name="T11" fmla="*/ 933014969 h 152"/>
                <a:gd name="T12" fmla="*/ 673741747 w 75"/>
                <a:gd name="T13" fmla="*/ 989563602 h 152"/>
                <a:gd name="T14" fmla="*/ 701814310 w 75"/>
                <a:gd name="T15" fmla="*/ 1046108241 h 152"/>
                <a:gd name="T16" fmla="*/ 715852465 w 75"/>
                <a:gd name="T17" fmla="*/ 1088519539 h 152"/>
                <a:gd name="T18" fmla="*/ 729886873 w 75"/>
                <a:gd name="T19" fmla="*/ 1159201278 h 152"/>
                <a:gd name="T20" fmla="*/ 743925028 w 75"/>
                <a:gd name="T21" fmla="*/ 1201612576 h 152"/>
                <a:gd name="T22" fmla="*/ 757959436 w 75"/>
                <a:gd name="T23" fmla="*/ 1272294314 h 152"/>
                <a:gd name="T24" fmla="*/ 757959436 w 75"/>
                <a:gd name="T25" fmla="*/ 1314705613 h 152"/>
                <a:gd name="T26" fmla="*/ 757959436 w 75"/>
                <a:gd name="T27" fmla="*/ 1427798650 h 152"/>
                <a:gd name="T28" fmla="*/ 519344523 w 75"/>
                <a:gd name="T29" fmla="*/ 2147483647 h 152"/>
                <a:gd name="T30" fmla="*/ 870249688 w 75"/>
                <a:gd name="T31" fmla="*/ 2147483647 h 152"/>
                <a:gd name="T32" fmla="*/ 1052723455 w 75"/>
                <a:gd name="T33" fmla="*/ 2147483647 h 152"/>
                <a:gd name="T34" fmla="*/ 1052723455 w 75"/>
                <a:gd name="T35" fmla="*/ 1427798650 h 152"/>
                <a:gd name="T36" fmla="*/ 0 w 75"/>
                <a:gd name="T37" fmla="*/ 0 h 152"/>
                <a:gd name="T38" fmla="*/ 0 w 75"/>
                <a:gd name="T39" fmla="*/ 311005029 h 152"/>
                <a:gd name="T40" fmla="*/ 533378932 w 75"/>
                <a:gd name="T41" fmla="*/ 720965995 h 15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5"/>
                <a:gd name="T64" fmla="*/ 0 h 152"/>
                <a:gd name="T65" fmla="*/ 75 w 75"/>
                <a:gd name="T66" fmla="*/ 152 h 15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5" h="152">
                  <a:moveTo>
                    <a:pt x="38" y="51"/>
                  </a:moveTo>
                  <a:cubicBezTo>
                    <a:pt x="38" y="51"/>
                    <a:pt x="39" y="52"/>
                    <a:pt x="39" y="53"/>
                  </a:cubicBezTo>
                  <a:cubicBezTo>
                    <a:pt x="40" y="54"/>
                    <a:pt x="41" y="55"/>
                    <a:pt x="42" y="57"/>
                  </a:cubicBezTo>
                  <a:cubicBezTo>
                    <a:pt x="42" y="58"/>
                    <a:pt x="43" y="58"/>
                    <a:pt x="43" y="59"/>
                  </a:cubicBezTo>
                  <a:cubicBezTo>
                    <a:pt x="44" y="60"/>
                    <a:pt x="45" y="62"/>
                    <a:pt x="45" y="63"/>
                  </a:cubicBezTo>
                  <a:cubicBezTo>
                    <a:pt x="46" y="64"/>
                    <a:pt x="46" y="65"/>
                    <a:pt x="47" y="66"/>
                  </a:cubicBezTo>
                  <a:cubicBezTo>
                    <a:pt x="47" y="67"/>
                    <a:pt x="48" y="69"/>
                    <a:pt x="48" y="70"/>
                  </a:cubicBezTo>
                  <a:cubicBezTo>
                    <a:pt x="49" y="71"/>
                    <a:pt x="49" y="72"/>
                    <a:pt x="50" y="74"/>
                  </a:cubicBezTo>
                  <a:cubicBezTo>
                    <a:pt x="50" y="75"/>
                    <a:pt x="51" y="76"/>
                    <a:pt x="51" y="77"/>
                  </a:cubicBezTo>
                  <a:cubicBezTo>
                    <a:pt x="51" y="79"/>
                    <a:pt x="52" y="80"/>
                    <a:pt x="52" y="82"/>
                  </a:cubicBezTo>
                  <a:cubicBezTo>
                    <a:pt x="52" y="83"/>
                    <a:pt x="53" y="84"/>
                    <a:pt x="53" y="85"/>
                  </a:cubicBezTo>
                  <a:cubicBezTo>
                    <a:pt x="53" y="87"/>
                    <a:pt x="53" y="88"/>
                    <a:pt x="54" y="90"/>
                  </a:cubicBezTo>
                  <a:cubicBezTo>
                    <a:pt x="54" y="91"/>
                    <a:pt x="54" y="92"/>
                    <a:pt x="54" y="93"/>
                  </a:cubicBezTo>
                  <a:cubicBezTo>
                    <a:pt x="54" y="96"/>
                    <a:pt x="54" y="98"/>
                    <a:pt x="54" y="101"/>
                  </a:cubicBezTo>
                  <a:cubicBezTo>
                    <a:pt x="54" y="120"/>
                    <a:pt x="48" y="138"/>
                    <a:pt x="37" y="152"/>
                  </a:cubicBezTo>
                  <a:cubicBezTo>
                    <a:pt x="62" y="152"/>
                    <a:pt x="62" y="152"/>
                    <a:pt x="62" y="152"/>
                  </a:cubicBezTo>
                  <a:cubicBezTo>
                    <a:pt x="75" y="152"/>
                    <a:pt x="75" y="152"/>
                    <a:pt x="75" y="152"/>
                  </a:cubicBezTo>
                  <a:cubicBezTo>
                    <a:pt x="75" y="101"/>
                    <a:pt x="75" y="101"/>
                    <a:pt x="75" y="101"/>
                  </a:cubicBezTo>
                  <a:cubicBezTo>
                    <a:pt x="75" y="53"/>
                    <a:pt x="44" y="13"/>
                    <a:pt x="0" y="0"/>
                  </a:cubicBezTo>
                  <a:cubicBezTo>
                    <a:pt x="0" y="22"/>
                    <a:pt x="0" y="22"/>
                    <a:pt x="0" y="22"/>
                  </a:cubicBezTo>
                  <a:cubicBezTo>
                    <a:pt x="15" y="28"/>
                    <a:pt x="28" y="38"/>
                    <a:pt x="38" y="51"/>
                  </a:cubicBezTo>
                  <a:close/>
                </a:path>
              </a:pathLst>
            </a:custGeom>
            <a:solidFill>
              <a:srgbClr val="EF3522"/>
            </a:solidFill>
            <a:ln w="9525">
              <a:noFill/>
              <a:miter lim="800000"/>
              <a:headEnd/>
              <a:tailEnd/>
            </a:ln>
          </p:spPr>
          <p:txBody>
            <a:bodyPr/>
            <a:lstStyle/>
            <a:p>
              <a:endParaRPr lang="zh-CN" altLang="en-US">
                <a:latin typeface="Calibri" pitchFamily="34" charset="0"/>
              </a:endParaRPr>
            </a:p>
          </p:txBody>
        </p:sp>
        <p:sp>
          <p:nvSpPr>
            <p:cNvPr id="12378" name="Freeform 59"/>
            <p:cNvSpPr>
              <a:spLocks/>
            </p:cNvSpPr>
            <p:nvPr/>
          </p:nvSpPr>
          <p:spPr bwMode="auto">
            <a:xfrm>
              <a:off x="6321425" y="5967412"/>
              <a:ext cx="3175" cy="11112"/>
            </a:xfrm>
            <a:custGeom>
              <a:avLst/>
              <a:gdLst>
                <a:gd name="T0" fmla="*/ 10080623 w 1"/>
                <a:gd name="T1" fmla="*/ 41158849 h 3"/>
                <a:gd name="T2" fmla="*/ 0 w 1"/>
                <a:gd name="T3" fmla="*/ 0 h 3"/>
                <a:gd name="T4" fmla="*/ 10080623 w 1"/>
                <a:gd name="T5" fmla="*/ 41158849 h 3"/>
                <a:gd name="T6" fmla="*/ 0 60000 65536"/>
                <a:gd name="T7" fmla="*/ 0 60000 65536"/>
                <a:gd name="T8" fmla="*/ 0 60000 65536"/>
                <a:gd name="T9" fmla="*/ 0 w 1"/>
                <a:gd name="T10" fmla="*/ 0 h 3"/>
                <a:gd name="T11" fmla="*/ 1 w 1"/>
                <a:gd name="T12" fmla="*/ 3 h 3"/>
              </a:gdLst>
              <a:ahLst/>
              <a:cxnLst>
                <a:cxn ang="T6">
                  <a:pos x="T0" y="T1"/>
                </a:cxn>
                <a:cxn ang="T7">
                  <a:pos x="T2" y="T3"/>
                </a:cxn>
                <a:cxn ang="T8">
                  <a:pos x="T4" y="T5"/>
                </a:cxn>
              </a:cxnLst>
              <a:rect l="T9" t="T10" r="T11" b="T12"/>
              <a:pathLst>
                <a:path w="1" h="3">
                  <a:moveTo>
                    <a:pt x="1" y="3"/>
                  </a:moveTo>
                  <a:cubicBezTo>
                    <a:pt x="1" y="2"/>
                    <a:pt x="0" y="1"/>
                    <a:pt x="0" y="0"/>
                  </a:cubicBezTo>
                  <a:cubicBezTo>
                    <a:pt x="0" y="1"/>
                    <a:pt x="1" y="2"/>
                    <a:pt x="1" y="3"/>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79" name="Freeform 60"/>
            <p:cNvSpPr>
              <a:spLocks/>
            </p:cNvSpPr>
            <p:nvPr/>
          </p:nvSpPr>
          <p:spPr bwMode="auto">
            <a:xfrm>
              <a:off x="6327775" y="5997574"/>
              <a:ext cx="0" cy="11112"/>
            </a:xfrm>
            <a:custGeom>
              <a:avLst/>
              <a:gdLst>
                <a:gd name="T0" fmla="*/ 41158849 h 3"/>
                <a:gd name="T1" fmla="*/ 0 h 3"/>
                <a:gd name="T2" fmla="*/ 41158849 h 3"/>
                <a:gd name="T3" fmla="*/ 0 60000 65536"/>
                <a:gd name="T4" fmla="*/ 0 60000 65536"/>
                <a:gd name="T5" fmla="*/ 0 60000 65536"/>
                <a:gd name="T6" fmla="*/ 0 h 3"/>
                <a:gd name="T7" fmla="*/ 3 h 3"/>
              </a:gdLst>
              <a:ahLst/>
              <a:cxnLst>
                <a:cxn ang="T3">
                  <a:pos x="0" y="T0"/>
                </a:cxn>
                <a:cxn ang="T4">
                  <a:pos x="0" y="T1"/>
                </a:cxn>
                <a:cxn ang="T5">
                  <a:pos x="0" y="T2"/>
                </a:cxn>
              </a:cxnLst>
              <a:rect l="0" t="T6" r="0" b="T7"/>
              <a:pathLst>
                <a:path h="3">
                  <a:moveTo>
                    <a:pt x="0" y="3"/>
                  </a:moveTo>
                  <a:cubicBezTo>
                    <a:pt x="0" y="2"/>
                    <a:pt x="0" y="1"/>
                    <a:pt x="0" y="0"/>
                  </a:cubicBezTo>
                  <a:cubicBezTo>
                    <a:pt x="0" y="1"/>
                    <a:pt x="0" y="2"/>
                    <a:pt x="0" y="3"/>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80" name="Freeform 61"/>
            <p:cNvSpPr>
              <a:spLocks/>
            </p:cNvSpPr>
            <p:nvPr/>
          </p:nvSpPr>
          <p:spPr bwMode="auto">
            <a:xfrm>
              <a:off x="6286500" y="5881687"/>
              <a:ext cx="7938" cy="14287"/>
            </a:xfrm>
            <a:custGeom>
              <a:avLst/>
              <a:gdLst>
                <a:gd name="T0" fmla="*/ 31505915 w 2"/>
                <a:gd name="T1" fmla="*/ 51029582 h 4"/>
                <a:gd name="T2" fmla="*/ 0 w 2"/>
                <a:gd name="T3" fmla="*/ 0 h 4"/>
                <a:gd name="T4" fmla="*/ 31505915 w 2"/>
                <a:gd name="T5" fmla="*/ 51029582 h 4"/>
                <a:gd name="T6" fmla="*/ 0 60000 65536"/>
                <a:gd name="T7" fmla="*/ 0 60000 65536"/>
                <a:gd name="T8" fmla="*/ 0 60000 65536"/>
                <a:gd name="T9" fmla="*/ 0 w 2"/>
                <a:gd name="T10" fmla="*/ 0 h 4"/>
                <a:gd name="T11" fmla="*/ 2 w 2"/>
                <a:gd name="T12" fmla="*/ 4 h 4"/>
              </a:gdLst>
              <a:ahLst/>
              <a:cxnLst>
                <a:cxn ang="T6">
                  <a:pos x="T0" y="T1"/>
                </a:cxn>
                <a:cxn ang="T7">
                  <a:pos x="T2" y="T3"/>
                </a:cxn>
                <a:cxn ang="T8">
                  <a:pos x="T4" y="T5"/>
                </a:cxn>
              </a:cxnLst>
              <a:rect l="T9" t="T10" r="T11" b="T12"/>
              <a:pathLst>
                <a:path w="2" h="4">
                  <a:moveTo>
                    <a:pt x="2" y="4"/>
                  </a:moveTo>
                  <a:cubicBezTo>
                    <a:pt x="2" y="3"/>
                    <a:pt x="1" y="1"/>
                    <a:pt x="0" y="0"/>
                  </a:cubicBezTo>
                  <a:cubicBezTo>
                    <a:pt x="1" y="1"/>
                    <a:pt x="2" y="3"/>
                    <a:pt x="2" y="4"/>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81" name="Freeform 62"/>
            <p:cNvSpPr>
              <a:spLocks/>
            </p:cNvSpPr>
            <p:nvPr/>
          </p:nvSpPr>
          <p:spPr bwMode="auto">
            <a:xfrm>
              <a:off x="6272213" y="5859462"/>
              <a:ext cx="11113" cy="14287"/>
            </a:xfrm>
            <a:custGeom>
              <a:avLst/>
              <a:gdLst>
                <a:gd name="T0" fmla="*/ 41166258 w 3"/>
                <a:gd name="T1" fmla="*/ 51029582 h 4"/>
                <a:gd name="T2" fmla="*/ 0 w 3"/>
                <a:gd name="T3" fmla="*/ 0 h 4"/>
                <a:gd name="T4" fmla="*/ 41166258 w 3"/>
                <a:gd name="T5" fmla="*/ 51029582 h 4"/>
                <a:gd name="T6" fmla="*/ 0 60000 65536"/>
                <a:gd name="T7" fmla="*/ 0 60000 65536"/>
                <a:gd name="T8" fmla="*/ 0 60000 65536"/>
                <a:gd name="T9" fmla="*/ 0 w 3"/>
                <a:gd name="T10" fmla="*/ 0 h 4"/>
                <a:gd name="T11" fmla="*/ 3 w 3"/>
                <a:gd name="T12" fmla="*/ 4 h 4"/>
              </a:gdLst>
              <a:ahLst/>
              <a:cxnLst>
                <a:cxn ang="T6">
                  <a:pos x="T0" y="T1"/>
                </a:cxn>
                <a:cxn ang="T7">
                  <a:pos x="T2" y="T3"/>
                </a:cxn>
                <a:cxn ang="T8">
                  <a:pos x="T4" y="T5"/>
                </a:cxn>
              </a:cxnLst>
              <a:rect l="T9" t="T10" r="T11" b="T12"/>
              <a:pathLst>
                <a:path w="3" h="4">
                  <a:moveTo>
                    <a:pt x="3" y="4"/>
                  </a:moveTo>
                  <a:cubicBezTo>
                    <a:pt x="2" y="2"/>
                    <a:pt x="1" y="1"/>
                    <a:pt x="0" y="0"/>
                  </a:cubicBezTo>
                  <a:cubicBezTo>
                    <a:pt x="1" y="1"/>
                    <a:pt x="2" y="2"/>
                    <a:pt x="3" y="4"/>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82" name="Freeform 63"/>
            <p:cNvSpPr>
              <a:spLocks/>
            </p:cNvSpPr>
            <p:nvPr/>
          </p:nvSpPr>
          <p:spPr bwMode="auto">
            <a:xfrm>
              <a:off x="6313488" y="5937249"/>
              <a:ext cx="3175" cy="11112"/>
            </a:xfrm>
            <a:custGeom>
              <a:avLst/>
              <a:gdLst>
                <a:gd name="T0" fmla="*/ 10080623 w 1"/>
                <a:gd name="T1" fmla="*/ 41158849 h 3"/>
                <a:gd name="T2" fmla="*/ 0 w 1"/>
                <a:gd name="T3" fmla="*/ 0 h 3"/>
                <a:gd name="T4" fmla="*/ 10080623 w 1"/>
                <a:gd name="T5" fmla="*/ 41158849 h 3"/>
                <a:gd name="T6" fmla="*/ 0 60000 65536"/>
                <a:gd name="T7" fmla="*/ 0 60000 65536"/>
                <a:gd name="T8" fmla="*/ 0 60000 65536"/>
                <a:gd name="T9" fmla="*/ 0 w 1"/>
                <a:gd name="T10" fmla="*/ 0 h 3"/>
                <a:gd name="T11" fmla="*/ 1 w 1"/>
                <a:gd name="T12" fmla="*/ 3 h 3"/>
              </a:gdLst>
              <a:ahLst/>
              <a:cxnLst>
                <a:cxn ang="T6">
                  <a:pos x="T0" y="T1"/>
                </a:cxn>
                <a:cxn ang="T7">
                  <a:pos x="T2" y="T3"/>
                </a:cxn>
                <a:cxn ang="T8">
                  <a:pos x="T4" y="T5"/>
                </a:cxn>
              </a:cxnLst>
              <a:rect l="T9" t="T10" r="T11" b="T12"/>
              <a:pathLst>
                <a:path w="1" h="3">
                  <a:moveTo>
                    <a:pt x="1" y="3"/>
                  </a:moveTo>
                  <a:cubicBezTo>
                    <a:pt x="1" y="2"/>
                    <a:pt x="0" y="1"/>
                    <a:pt x="0" y="0"/>
                  </a:cubicBezTo>
                  <a:cubicBezTo>
                    <a:pt x="0" y="1"/>
                    <a:pt x="1" y="2"/>
                    <a:pt x="1" y="3"/>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83" name="Freeform 64"/>
            <p:cNvSpPr>
              <a:spLocks/>
            </p:cNvSpPr>
            <p:nvPr/>
          </p:nvSpPr>
          <p:spPr bwMode="auto">
            <a:xfrm>
              <a:off x="6008688" y="5735637"/>
              <a:ext cx="260350" cy="258762"/>
            </a:xfrm>
            <a:custGeom>
              <a:avLst/>
              <a:gdLst>
                <a:gd name="T0" fmla="*/ 441345997 w 69"/>
                <a:gd name="T1" fmla="*/ 28126299 h 69"/>
                <a:gd name="T2" fmla="*/ 441345997 w 69"/>
                <a:gd name="T3" fmla="*/ 196891602 h 69"/>
                <a:gd name="T4" fmla="*/ 0 w 69"/>
                <a:gd name="T5" fmla="*/ 0 h 69"/>
                <a:gd name="T6" fmla="*/ 0 w 69"/>
                <a:gd name="T7" fmla="*/ 970402307 h 69"/>
                <a:gd name="T8" fmla="*/ 925400695 w 69"/>
                <a:gd name="T9" fmla="*/ 970402307 h 69"/>
                <a:gd name="T10" fmla="*/ 925400695 w 69"/>
                <a:gd name="T11" fmla="*/ 365660663 h 69"/>
                <a:gd name="T12" fmla="*/ 982349403 w 69"/>
                <a:gd name="T13" fmla="*/ 435976393 h 69"/>
                <a:gd name="T14" fmla="*/ 441345997 w 69"/>
                <a:gd name="T15" fmla="*/ 28126299 h 69"/>
                <a:gd name="T16" fmla="*/ 0 60000 65536"/>
                <a:gd name="T17" fmla="*/ 0 60000 65536"/>
                <a:gd name="T18" fmla="*/ 0 60000 65536"/>
                <a:gd name="T19" fmla="*/ 0 60000 65536"/>
                <a:gd name="T20" fmla="*/ 0 60000 65536"/>
                <a:gd name="T21" fmla="*/ 0 60000 65536"/>
                <a:gd name="T22" fmla="*/ 0 60000 65536"/>
                <a:gd name="T23" fmla="*/ 0 60000 65536"/>
                <a:gd name="T24" fmla="*/ 0 w 69"/>
                <a:gd name="T25" fmla="*/ 0 h 69"/>
                <a:gd name="T26" fmla="*/ 69 w 69"/>
                <a:gd name="T27" fmla="*/ 69 h 6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9" h="69">
                  <a:moveTo>
                    <a:pt x="31" y="2"/>
                  </a:moveTo>
                  <a:cubicBezTo>
                    <a:pt x="31" y="14"/>
                    <a:pt x="31" y="14"/>
                    <a:pt x="31" y="14"/>
                  </a:cubicBezTo>
                  <a:cubicBezTo>
                    <a:pt x="0" y="0"/>
                    <a:pt x="0" y="0"/>
                    <a:pt x="0" y="0"/>
                  </a:cubicBezTo>
                  <a:cubicBezTo>
                    <a:pt x="0" y="69"/>
                    <a:pt x="0" y="69"/>
                    <a:pt x="0" y="69"/>
                  </a:cubicBezTo>
                  <a:cubicBezTo>
                    <a:pt x="65" y="69"/>
                    <a:pt x="65" y="69"/>
                    <a:pt x="65" y="69"/>
                  </a:cubicBezTo>
                  <a:cubicBezTo>
                    <a:pt x="65" y="26"/>
                    <a:pt x="65" y="26"/>
                    <a:pt x="65" y="26"/>
                  </a:cubicBezTo>
                  <a:cubicBezTo>
                    <a:pt x="67" y="28"/>
                    <a:pt x="68" y="29"/>
                    <a:pt x="69" y="31"/>
                  </a:cubicBezTo>
                  <a:cubicBezTo>
                    <a:pt x="59" y="18"/>
                    <a:pt x="46" y="8"/>
                    <a:pt x="31" y="2"/>
                  </a:cubicBezTo>
                  <a:close/>
                </a:path>
              </a:pathLst>
            </a:custGeom>
            <a:solidFill>
              <a:srgbClr val="EF3522"/>
            </a:solidFill>
            <a:ln w="9525">
              <a:noFill/>
              <a:miter lim="800000"/>
              <a:headEnd/>
              <a:tailEnd/>
            </a:ln>
          </p:spPr>
          <p:txBody>
            <a:bodyPr/>
            <a:lstStyle/>
            <a:p>
              <a:endParaRPr lang="zh-CN" altLang="en-US">
                <a:latin typeface="Calibri" pitchFamily="34" charset="0"/>
              </a:endParaRPr>
            </a:p>
          </p:txBody>
        </p:sp>
        <p:sp>
          <p:nvSpPr>
            <p:cNvPr id="12384" name="Freeform 65"/>
            <p:cNvSpPr>
              <a:spLocks/>
            </p:cNvSpPr>
            <p:nvPr/>
          </p:nvSpPr>
          <p:spPr bwMode="auto">
            <a:xfrm>
              <a:off x="6302375" y="5907087"/>
              <a:ext cx="3175" cy="15875"/>
            </a:xfrm>
            <a:custGeom>
              <a:avLst/>
              <a:gdLst>
                <a:gd name="T0" fmla="*/ 10080623 w 1"/>
                <a:gd name="T1" fmla="*/ 63003892 h 4"/>
                <a:gd name="T2" fmla="*/ 0 w 1"/>
                <a:gd name="T3" fmla="*/ 0 h 4"/>
                <a:gd name="T4" fmla="*/ 10080623 w 1"/>
                <a:gd name="T5" fmla="*/ 63003892 h 4"/>
                <a:gd name="T6" fmla="*/ 0 60000 65536"/>
                <a:gd name="T7" fmla="*/ 0 60000 65536"/>
                <a:gd name="T8" fmla="*/ 0 60000 65536"/>
                <a:gd name="T9" fmla="*/ 0 w 1"/>
                <a:gd name="T10" fmla="*/ 0 h 4"/>
                <a:gd name="T11" fmla="*/ 1 w 1"/>
                <a:gd name="T12" fmla="*/ 4 h 4"/>
              </a:gdLst>
              <a:ahLst/>
              <a:cxnLst>
                <a:cxn ang="T6">
                  <a:pos x="T0" y="T1"/>
                </a:cxn>
                <a:cxn ang="T7">
                  <a:pos x="T2" y="T3"/>
                </a:cxn>
                <a:cxn ang="T8">
                  <a:pos x="T4" y="T5"/>
                </a:cxn>
              </a:cxnLst>
              <a:rect l="T9" t="T10" r="T11" b="T12"/>
              <a:pathLst>
                <a:path w="1" h="4">
                  <a:moveTo>
                    <a:pt x="1" y="4"/>
                  </a:moveTo>
                  <a:cubicBezTo>
                    <a:pt x="1" y="3"/>
                    <a:pt x="0" y="1"/>
                    <a:pt x="0" y="0"/>
                  </a:cubicBezTo>
                  <a:cubicBezTo>
                    <a:pt x="0" y="1"/>
                    <a:pt x="1" y="3"/>
                    <a:pt x="1" y="4"/>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85" name="Freeform 66"/>
            <p:cNvSpPr>
              <a:spLocks/>
            </p:cNvSpPr>
            <p:nvPr/>
          </p:nvSpPr>
          <p:spPr bwMode="auto">
            <a:xfrm>
              <a:off x="6008688" y="5618162"/>
              <a:ext cx="117475" cy="169862"/>
            </a:xfrm>
            <a:custGeom>
              <a:avLst/>
              <a:gdLst>
                <a:gd name="T0" fmla="*/ 90725612 w 74"/>
                <a:gd name="T1" fmla="*/ 42841737 h 107"/>
                <a:gd name="T2" fmla="*/ 0 w 74"/>
                <a:gd name="T3" fmla="*/ 83164119 h 107"/>
                <a:gd name="T4" fmla="*/ 0 w 74"/>
                <a:gd name="T5" fmla="*/ 161289529 h 107"/>
                <a:gd name="T6" fmla="*/ 0 w 74"/>
                <a:gd name="T7" fmla="*/ 186491010 h 107"/>
                <a:gd name="T8" fmla="*/ 186491535 w 74"/>
                <a:gd name="T9" fmla="*/ 269655154 h 107"/>
                <a:gd name="T10" fmla="*/ 186491535 w 74"/>
                <a:gd name="T11" fmla="*/ 196571602 h 107"/>
                <a:gd name="T12" fmla="*/ 186491535 w 74"/>
                <a:gd name="T13" fmla="*/ 65523876 h 107"/>
                <a:gd name="T14" fmla="*/ 186491535 w 74"/>
                <a:gd name="T15" fmla="*/ 0 h 107"/>
                <a:gd name="T16" fmla="*/ 90725612 w 74"/>
                <a:gd name="T17" fmla="*/ 42841737 h 1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4"/>
                <a:gd name="T28" fmla="*/ 0 h 107"/>
                <a:gd name="T29" fmla="*/ 74 w 74"/>
                <a:gd name="T30" fmla="*/ 107 h 10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4" h="107">
                  <a:moveTo>
                    <a:pt x="36" y="17"/>
                  </a:moveTo>
                  <a:lnTo>
                    <a:pt x="0" y="33"/>
                  </a:lnTo>
                  <a:lnTo>
                    <a:pt x="0" y="64"/>
                  </a:lnTo>
                  <a:lnTo>
                    <a:pt x="0" y="74"/>
                  </a:lnTo>
                  <a:lnTo>
                    <a:pt x="74" y="107"/>
                  </a:lnTo>
                  <a:lnTo>
                    <a:pt x="74" y="78"/>
                  </a:lnTo>
                  <a:lnTo>
                    <a:pt x="74" y="26"/>
                  </a:lnTo>
                  <a:lnTo>
                    <a:pt x="74" y="0"/>
                  </a:lnTo>
                  <a:lnTo>
                    <a:pt x="36" y="17"/>
                  </a:lnTo>
                  <a:close/>
                </a:path>
              </a:pathLst>
            </a:custGeom>
            <a:solidFill>
              <a:srgbClr val="00BEC5"/>
            </a:solidFill>
            <a:ln w="9525">
              <a:noFill/>
              <a:miter lim="800000"/>
              <a:headEnd/>
              <a:tailEnd/>
            </a:ln>
          </p:spPr>
          <p:txBody>
            <a:bodyPr/>
            <a:lstStyle/>
            <a:p>
              <a:endParaRPr lang="zh-CN" altLang="en-US">
                <a:latin typeface="Calibri" pitchFamily="34" charset="0"/>
              </a:endParaRPr>
            </a:p>
          </p:txBody>
        </p:sp>
      </p:grpSp>
      <p:grpSp>
        <p:nvGrpSpPr>
          <p:cNvPr id="12296" name="组合 4886"/>
          <p:cNvGrpSpPr>
            <a:grpSpLocks/>
          </p:cNvGrpSpPr>
          <p:nvPr/>
        </p:nvGrpSpPr>
        <p:grpSpPr bwMode="auto">
          <a:xfrm>
            <a:off x="941388" y="2601913"/>
            <a:ext cx="1025525" cy="1262062"/>
            <a:chOff x="3103563" y="4273550"/>
            <a:chExt cx="1603375" cy="1603375"/>
          </a:xfrm>
        </p:grpSpPr>
        <p:sp>
          <p:nvSpPr>
            <p:cNvPr id="12340" name="Freeform 67"/>
            <p:cNvSpPr>
              <a:spLocks/>
            </p:cNvSpPr>
            <p:nvPr/>
          </p:nvSpPr>
          <p:spPr bwMode="auto">
            <a:xfrm>
              <a:off x="3103563" y="4273550"/>
              <a:ext cx="1603375" cy="1603375"/>
            </a:xfrm>
            <a:custGeom>
              <a:avLst/>
              <a:gdLst>
                <a:gd name="T0" fmla="*/ 2147483647 w 427"/>
                <a:gd name="T1" fmla="*/ 2147483647 h 427"/>
                <a:gd name="T2" fmla="*/ 2147483647 w 427"/>
                <a:gd name="T3" fmla="*/ 2147483647 h 427"/>
                <a:gd name="T4" fmla="*/ 296098711 w 427"/>
                <a:gd name="T5" fmla="*/ 2147483647 h 427"/>
                <a:gd name="T6" fmla="*/ 2147483647 w 427"/>
                <a:gd name="T7" fmla="*/ 281998778 h 427"/>
                <a:gd name="T8" fmla="*/ 2147483647 w 427"/>
                <a:gd name="T9" fmla="*/ 2147483647 h 427"/>
                <a:gd name="T10" fmla="*/ 0 60000 65536"/>
                <a:gd name="T11" fmla="*/ 0 60000 65536"/>
                <a:gd name="T12" fmla="*/ 0 60000 65536"/>
                <a:gd name="T13" fmla="*/ 0 60000 65536"/>
                <a:gd name="T14" fmla="*/ 0 60000 65536"/>
                <a:gd name="T15" fmla="*/ 0 w 427"/>
                <a:gd name="T16" fmla="*/ 0 h 427"/>
                <a:gd name="T17" fmla="*/ 427 w 427"/>
                <a:gd name="T18" fmla="*/ 427 h 427"/>
              </a:gdLst>
              <a:ahLst/>
              <a:cxnLst>
                <a:cxn ang="T10">
                  <a:pos x="T0" y="T1"/>
                </a:cxn>
                <a:cxn ang="T11">
                  <a:pos x="T2" y="T3"/>
                </a:cxn>
                <a:cxn ang="T12">
                  <a:pos x="T4" y="T5"/>
                </a:cxn>
                <a:cxn ang="T13">
                  <a:pos x="T6" y="T7"/>
                </a:cxn>
                <a:cxn ang="T14">
                  <a:pos x="T8" y="T9"/>
                </a:cxn>
              </a:cxnLst>
              <a:rect l="T15" t="T16" r="T17" b="T18"/>
              <a:pathLst>
                <a:path w="427" h="427">
                  <a:moveTo>
                    <a:pt x="407" y="250"/>
                  </a:moveTo>
                  <a:cubicBezTo>
                    <a:pt x="386" y="357"/>
                    <a:pt x="284" y="427"/>
                    <a:pt x="177" y="406"/>
                  </a:cubicBezTo>
                  <a:cubicBezTo>
                    <a:pt x="70" y="386"/>
                    <a:pt x="0" y="283"/>
                    <a:pt x="21" y="176"/>
                  </a:cubicBezTo>
                  <a:cubicBezTo>
                    <a:pt x="41" y="70"/>
                    <a:pt x="144" y="0"/>
                    <a:pt x="251" y="20"/>
                  </a:cubicBezTo>
                  <a:cubicBezTo>
                    <a:pt x="357" y="40"/>
                    <a:pt x="427" y="143"/>
                    <a:pt x="407" y="250"/>
                  </a:cubicBezTo>
                  <a:close/>
                </a:path>
              </a:pathLst>
            </a:custGeom>
            <a:solidFill>
              <a:srgbClr val="004860"/>
            </a:solidFill>
            <a:ln w="9525">
              <a:noFill/>
              <a:miter lim="800000"/>
              <a:headEnd/>
              <a:tailEnd/>
            </a:ln>
          </p:spPr>
          <p:txBody>
            <a:bodyPr/>
            <a:lstStyle/>
            <a:p>
              <a:endParaRPr lang="zh-CN" altLang="en-US">
                <a:latin typeface="Calibri" pitchFamily="34" charset="0"/>
              </a:endParaRPr>
            </a:p>
          </p:txBody>
        </p:sp>
        <p:sp>
          <p:nvSpPr>
            <p:cNvPr id="12341" name="Freeform 68"/>
            <p:cNvSpPr>
              <a:spLocks/>
            </p:cNvSpPr>
            <p:nvPr/>
          </p:nvSpPr>
          <p:spPr bwMode="auto">
            <a:xfrm>
              <a:off x="3565525" y="4510087"/>
              <a:ext cx="825500" cy="292100"/>
            </a:xfrm>
            <a:custGeom>
              <a:avLst/>
              <a:gdLst>
                <a:gd name="T0" fmla="*/ 2147483647 w 220"/>
                <a:gd name="T1" fmla="*/ 0 h 78"/>
                <a:gd name="T2" fmla="*/ 2147483647 w 220"/>
                <a:gd name="T3" fmla="*/ 378651446 h 78"/>
                <a:gd name="T4" fmla="*/ 1872579159 w 220"/>
                <a:gd name="T5" fmla="*/ 238409738 h 78"/>
                <a:gd name="T6" fmla="*/ 1872579159 w 220"/>
                <a:gd name="T7" fmla="*/ 238409738 h 78"/>
                <a:gd name="T8" fmla="*/ 1210839781 w 220"/>
                <a:gd name="T9" fmla="*/ 56094427 h 78"/>
                <a:gd name="T10" fmla="*/ 0 w 220"/>
                <a:gd name="T11" fmla="*/ 1093877091 h 78"/>
                <a:gd name="T12" fmla="*/ 802536103 w 220"/>
                <a:gd name="T13" fmla="*/ 336577828 h 78"/>
                <a:gd name="T14" fmla="*/ 2027454641 w 220"/>
                <a:gd name="T15" fmla="*/ 1093877091 h 78"/>
                <a:gd name="T16" fmla="*/ 2147483647 w 220"/>
                <a:gd name="T17" fmla="*/ 1065828013 h 78"/>
                <a:gd name="T18" fmla="*/ 2147483647 w 220"/>
                <a:gd name="T19" fmla="*/ 1037782679 h 78"/>
                <a:gd name="T20" fmla="*/ 2147483647 w 220"/>
                <a:gd name="T21" fmla="*/ 0 h 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0"/>
                <a:gd name="T34" fmla="*/ 0 h 78"/>
                <a:gd name="T35" fmla="*/ 220 w 220"/>
                <a:gd name="T36" fmla="*/ 78 h 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0" h="78">
                  <a:moveTo>
                    <a:pt x="203" y="0"/>
                  </a:moveTo>
                  <a:cubicBezTo>
                    <a:pt x="202" y="10"/>
                    <a:pt x="193" y="25"/>
                    <a:pt x="173" y="27"/>
                  </a:cubicBezTo>
                  <a:cubicBezTo>
                    <a:pt x="153" y="30"/>
                    <a:pt x="133" y="17"/>
                    <a:pt x="133" y="17"/>
                  </a:cubicBezTo>
                  <a:cubicBezTo>
                    <a:pt x="133" y="17"/>
                    <a:pt x="133" y="17"/>
                    <a:pt x="133" y="17"/>
                  </a:cubicBezTo>
                  <a:cubicBezTo>
                    <a:pt x="120" y="9"/>
                    <a:pt x="104" y="4"/>
                    <a:pt x="86" y="4"/>
                  </a:cubicBezTo>
                  <a:cubicBezTo>
                    <a:pt x="43" y="4"/>
                    <a:pt x="6" y="36"/>
                    <a:pt x="0" y="78"/>
                  </a:cubicBezTo>
                  <a:cubicBezTo>
                    <a:pt x="30" y="76"/>
                    <a:pt x="53" y="53"/>
                    <a:pt x="57" y="24"/>
                  </a:cubicBezTo>
                  <a:cubicBezTo>
                    <a:pt x="73" y="56"/>
                    <a:pt x="106" y="78"/>
                    <a:pt x="144" y="78"/>
                  </a:cubicBezTo>
                  <a:cubicBezTo>
                    <a:pt x="150" y="78"/>
                    <a:pt x="156" y="77"/>
                    <a:pt x="163" y="76"/>
                  </a:cubicBezTo>
                  <a:cubicBezTo>
                    <a:pt x="165" y="75"/>
                    <a:pt x="168" y="75"/>
                    <a:pt x="172" y="74"/>
                  </a:cubicBezTo>
                  <a:cubicBezTo>
                    <a:pt x="220" y="57"/>
                    <a:pt x="203" y="0"/>
                    <a:pt x="203" y="0"/>
                  </a:cubicBezTo>
                  <a:close/>
                </a:path>
              </a:pathLst>
            </a:custGeom>
            <a:solidFill>
              <a:srgbClr val="FCD07A"/>
            </a:solidFill>
            <a:ln w="9525">
              <a:noFill/>
              <a:miter lim="800000"/>
              <a:headEnd/>
              <a:tailEnd/>
            </a:ln>
          </p:spPr>
          <p:txBody>
            <a:bodyPr/>
            <a:lstStyle/>
            <a:p>
              <a:endParaRPr lang="zh-CN" altLang="en-US">
                <a:latin typeface="Calibri" pitchFamily="34" charset="0"/>
              </a:endParaRPr>
            </a:p>
          </p:txBody>
        </p:sp>
        <p:sp>
          <p:nvSpPr>
            <p:cNvPr id="12342" name="Freeform 69"/>
            <p:cNvSpPr>
              <a:spLocks/>
            </p:cNvSpPr>
            <p:nvPr/>
          </p:nvSpPr>
          <p:spPr bwMode="auto">
            <a:xfrm>
              <a:off x="3475038" y="5235574"/>
              <a:ext cx="412750" cy="401637"/>
            </a:xfrm>
            <a:custGeom>
              <a:avLst/>
              <a:gdLst>
                <a:gd name="T0" fmla="*/ 1548750608 w 110"/>
                <a:gd name="T1" fmla="*/ 803108846 h 107"/>
                <a:gd name="T2" fmla="*/ 802536103 w 110"/>
                <a:gd name="T3" fmla="*/ 0 h 107"/>
                <a:gd name="T4" fmla="*/ 0 w 110"/>
                <a:gd name="T5" fmla="*/ 1507591439 h 107"/>
                <a:gd name="T6" fmla="*/ 1548750608 w 110"/>
                <a:gd name="T7" fmla="*/ 1507591439 h 107"/>
                <a:gd name="T8" fmla="*/ 1548750608 w 110"/>
                <a:gd name="T9" fmla="*/ 803108846 h 107"/>
                <a:gd name="T10" fmla="*/ 0 60000 65536"/>
                <a:gd name="T11" fmla="*/ 0 60000 65536"/>
                <a:gd name="T12" fmla="*/ 0 60000 65536"/>
                <a:gd name="T13" fmla="*/ 0 60000 65536"/>
                <a:gd name="T14" fmla="*/ 0 60000 65536"/>
                <a:gd name="T15" fmla="*/ 0 w 110"/>
                <a:gd name="T16" fmla="*/ 0 h 107"/>
                <a:gd name="T17" fmla="*/ 110 w 110"/>
                <a:gd name="T18" fmla="*/ 107 h 107"/>
              </a:gdLst>
              <a:ahLst/>
              <a:cxnLst>
                <a:cxn ang="T10">
                  <a:pos x="T0" y="T1"/>
                </a:cxn>
                <a:cxn ang="T11">
                  <a:pos x="T2" y="T3"/>
                </a:cxn>
                <a:cxn ang="T12">
                  <a:pos x="T4" y="T5"/>
                </a:cxn>
                <a:cxn ang="T13">
                  <a:pos x="T6" y="T7"/>
                </a:cxn>
                <a:cxn ang="T14">
                  <a:pos x="T8" y="T9"/>
                </a:cxn>
              </a:cxnLst>
              <a:rect l="T15" t="T16" r="T17" b="T18"/>
              <a:pathLst>
                <a:path w="110" h="107">
                  <a:moveTo>
                    <a:pt x="110" y="57"/>
                  </a:moveTo>
                  <a:cubicBezTo>
                    <a:pt x="74" y="43"/>
                    <a:pt x="57" y="0"/>
                    <a:pt x="57" y="0"/>
                  </a:cubicBezTo>
                  <a:cubicBezTo>
                    <a:pt x="23" y="21"/>
                    <a:pt x="0" y="61"/>
                    <a:pt x="0" y="107"/>
                  </a:cubicBezTo>
                  <a:cubicBezTo>
                    <a:pt x="110" y="107"/>
                    <a:pt x="110" y="107"/>
                    <a:pt x="110" y="107"/>
                  </a:cubicBezTo>
                  <a:cubicBezTo>
                    <a:pt x="110" y="57"/>
                    <a:pt x="110" y="57"/>
                    <a:pt x="110" y="57"/>
                  </a:cubicBezTo>
                  <a:close/>
                </a:path>
              </a:pathLst>
            </a:custGeom>
            <a:solidFill>
              <a:srgbClr val="002738"/>
            </a:solidFill>
            <a:ln w="9525">
              <a:noFill/>
              <a:miter lim="800000"/>
              <a:headEnd/>
              <a:tailEnd/>
            </a:ln>
          </p:spPr>
          <p:txBody>
            <a:bodyPr/>
            <a:lstStyle/>
            <a:p>
              <a:endParaRPr lang="zh-CN" altLang="en-US">
                <a:latin typeface="Calibri" pitchFamily="34" charset="0"/>
              </a:endParaRPr>
            </a:p>
          </p:txBody>
        </p:sp>
        <p:sp>
          <p:nvSpPr>
            <p:cNvPr id="12343" name="Freeform 70"/>
            <p:cNvSpPr>
              <a:spLocks/>
            </p:cNvSpPr>
            <p:nvPr/>
          </p:nvSpPr>
          <p:spPr bwMode="auto">
            <a:xfrm>
              <a:off x="3689350" y="5175249"/>
              <a:ext cx="198438" cy="274637"/>
            </a:xfrm>
            <a:custGeom>
              <a:avLst/>
              <a:gdLst>
                <a:gd name="T0" fmla="*/ 742974357 w 53"/>
                <a:gd name="T1" fmla="*/ 1033225816 h 73"/>
                <a:gd name="T2" fmla="*/ 742974357 w 53"/>
                <a:gd name="T3" fmla="*/ 1033225816 h 73"/>
                <a:gd name="T4" fmla="*/ 742974357 w 53"/>
                <a:gd name="T5" fmla="*/ 0 h 73"/>
                <a:gd name="T6" fmla="*/ 742974357 w 53"/>
                <a:gd name="T7" fmla="*/ 0 h 73"/>
                <a:gd name="T8" fmla="*/ 0 w 53"/>
                <a:gd name="T9" fmla="*/ 226458862 h 73"/>
                <a:gd name="T10" fmla="*/ 742974357 w 53"/>
                <a:gd name="T11" fmla="*/ 1033225816 h 73"/>
                <a:gd name="T12" fmla="*/ 0 60000 65536"/>
                <a:gd name="T13" fmla="*/ 0 60000 65536"/>
                <a:gd name="T14" fmla="*/ 0 60000 65536"/>
                <a:gd name="T15" fmla="*/ 0 60000 65536"/>
                <a:gd name="T16" fmla="*/ 0 60000 65536"/>
                <a:gd name="T17" fmla="*/ 0 60000 65536"/>
                <a:gd name="T18" fmla="*/ 0 w 53"/>
                <a:gd name="T19" fmla="*/ 0 h 73"/>
                <a:gd name="T20" fmla="*/ 53 w 53"/>
                <a:gd name="T21" fmla="*/ 73 h 73"/>
              </a:gdLst>
              <a:ahLst/>
              <a:cxnLst>
                <a:cxn ang="T12">
                  <a:pos x="T0" y="T1"/>
                </a:cxn>
                <a:cxn ang="T13">
                  <a:pos x="T2" y="T3"/>
                </a:cxn>
                <a:cxn ang="T14">
                  <a:pos x="T4" y="T5"/>
                </a:cxn>
                <a:cxn ang="T15">
                  <a:pos x="T6" y="T7"/>
                </a:cxn>
                <a:cxn ang="T16">
                  <a:pos x="T8" y="T9"/>
                </a:cxn>
                <a:cxn ang="T17">
                  <a:pos x="T10" y="T11"/>
                </a:cxn>
              </a:cxnLst>
              <a:rect l="T18" t="T19" r="T20" b="T21"/>
              <a:pathLst>
                <a:path w="53" h="73">
                  <a:moveTo>
                    <a:pt x="53" y="73"/>
                  </a:moveTo>
                  <a:cubicBezTo>
                    <a:pt x="53" y="73"/>
                    <a:pt x="53" y="73"/>
                    <a:pt x="53" y="73"/>
                  </a:cubicBezTo>
                  <a:cubicBezTo>
                    <a:pt x="53" y="0"/>
                    <a:pt x="53" y="0"/>
                    <a:pt x="53" y="0"/>
                  </a:cubicBezTo>
                  <a:cubicBezTo>
                    <a:pt x="53" y="0"/>
                    <a:pt x="53" y="0"/>
                    <a:pt x="53" y="0"/>
                  </a:cubicBezTo>
                  <a:cubicBezTo>
                    <a:pt x="34" y="0"/>
                    <a:pt x="16" y="6"/>
                    <a:pt x="0" y="16"/>
                  </a:cubicBezTo>
                  <a:cubicBezTo>
                    <a:pt x="0" y="16"/>
                    <a:pt x="17" y="59"/>
                    <a:pt x="53" y="73"/>
                  </a:cubicBezTo>
                  <a:close/>
                </a:path>
              </a:pathLst>
            </a:custGeom>
            <a:solidFill>
              <a:srgbClr val="FFFFFF"/>
            </a:solidFill>
            <a:ln w="9525">
              <a:noFill/>
              <a:miter lim="800000"/>
              <a:headEnd/>
              <a:tailEnd/>
            </a:ln>
          </p:spPr>
          <p:txBody>
            <a:bodyPr/>
            <a:lstStyle/>
            <a:p>
              <a:endParaRPr lang="zh-CN" altLang="en-US">
                <a:latin typeface="Calibri" pitchFamily="34" charset="0"/>
              </a:endParaRPr>
            </a:p>
          </p:txBody>
        </p:sp>
        <p:sp>
          <p:nvSpPr>
            <p:cNvPr id="12344" name="Freeform 71"/>
            <p:cNvSpPr>
              <a:spLocks noEditPoints="1"/>
            </p:cNvSpPr>
            <p:nvPr/>
          </p:nvSpPr>
          <p:spPr bwMode="auto">
            <a:xfrm>
              <a:off x="3560763" y="4600575"/>
              <a:ext cx="327025" cy="574675"/>
            </a:xfrm>
            <a:custGeom>
              <a:avLst/>
              <a:gdLst>
                <a:gd name="T0" fmla="*/ 819505803 w 87"/>
                <a:gd name="T1" fmla="*/ 0 h 153"/>
                <a:gd name="T2" fmla="*/ 28259468 w 87"/>
                <a:gd name="T3" fmla="*/ 761823666 h 153"/>
                <a:gd name="T4" fmla="*/ 14129734 w 87"/>
                <a:gd name="T5" fmla="*/ 761823666 h 153"/>
                <a:gd name="T6" fmla="*/ 0 w 87"/>
                <a:gd name="T7" fmla="*/ 931119849 h 153"/>
                <a:gd name="T8" fmla="*/ 466269944 w 87"/>
                <a:gd name="T9" fmla="*/ 1890455103 h 153"/>
                <a:gd name="T10" fmla="*/ 480399674 w 87"/>
                <a:gd name="T11" fmla="*/ 1904562805 h 153"/>
                <a:gd name="T12" fmla="*/ 1229256942 w 87"/>
                <a:gd name="T13" fmla="*/ 2147483647 h 153"/>
                <a:gd name="T14" fmla="*/ 1229256942 w 87"/>
                <a:gd name="T15" fmla="*/ 493777324 h 153"/>
                <a:gd name="T16" fmla="*/ 819505803 w 87"/>
                <a:gd name="T17" fmla="*/ 0 h 153"/>
                <a:gd name="T18" fmla="*/ 664082528 w 87"/>
                <a:gd name="T19" fmla="*/ 1636512707 h 153"/>
                <a:gd name="T20" fmla="*/ 664082528 w 87"/>
                <a:gd name="T21" fmla="*/ 1636512707 h 153"/>
                <a:gd name="T22" fmla="*/ 664082528 w 87"/>
                <a:gd name="T23" fmla="*/ 1636512707 h 153"/>
                <a:gd name="T24" fmla="*/ 664082528 w 87"/>
                <a:gd name="T25" fmla="*/ 1636512707 h 15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7"/>
                <a:gd name="T40" fmla="*/ 0 h 153"/>
                <a:gd name="T41" fmla="*/ 87 w 87"/>
                <a:gd name="T42" fmla="*/ 153 h 15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7" h="153">
                  <a:moveTo>
                    <a:pt x="58" y="0"/>
                  </a:moveTo>
                  <a:cubicBezTo>
                    <a:pt x="54" y="29"/>
                    <a:pt x="31" y="51"/>
                    <a:pt x="2" y="54"/>
                  </a:cubicBezTo>
                  <a:cubicBezTo>
                    <a:pt x="2" y="54"/>
                    <a:pt x="2" y="54"/>
                    <a:pt x="1" y="54"/>
                  </a:cubicBezTo>
                  <a:cubicBezTo>
                    <a:pt x="1" y="58"/>
                    <a:pt x="0" y="62"/>
                    <a:pt x="0" y="66"/>
                  </a:cubicBezTo>
                  <a:cubicBezTo>
                    <a:pt x="0" y="94"/>
                    <a:pt x="13" y="118"/>
                    <a:pt x="33" y="134"/>
                  </a:cubicBezTo>
                  <a:cubicBezTo>
                    <a:pt x="33" y="134"/>
                    <a:pt x="34" y="135"/>
                    <a:pt x="34" y="135"/>
                  </a:cubicBezTo>
                  <a:cubicBezTo>
                    <a:pt x="49" y="146"/>
                    <a:pt x="67" y="153"/>
                    <a:pt x="87" y="153"/>
                  </a:cubicBezTo>
                  <a:cubicBezTo>
                    <a:pt x="87" y="35"/>
                    <a:pt x="87" y="35"/>
                    <a:pt x="87" y="35"/>
                  </a:cubicBezTo>
                  <a:cubicBezTo>
                    <a:pt x="75" y="26"/>
                    <a:pt x="65" y="14"/>
                    <a:pt x="58" y="0"/>
                  </a:cubicBezTo>
                  <a:close/>
                  <a:moveTo>
                    <a:pt x="47" y="116"/>
                  </a:moveTo>
                  <a:cubicBezTo>
                    <a:pt x="47" y="116"/>
                    <a:pt x="47" y="116"/>
                    <a:pt x="47" y="116"/>
                  </a:cubicBezTo>
                  <a:cubicBezTo>
                    <a:pt x="47" y="116"/>
                    <a:pt x="47" y="116"/>
                    <a:pt x="47" y="116"/>
                  </a:cubicBezTo>
                  <a:cubicBezTo>
                    <a:pt x="47" y="116"/>
                    <a:pt x="47" y="116"/>
                    <a:pt x="47" y="116"/>
                  </a:cubicBezTo>
                  <a:close/>
                </a:path>
              </a:pathLst>
            </a:custGeom>
            <a:solidFill>
              <a:srgbClr val="FFFFFF"/>
            </a:solidFill>
            <a:ln w="9525">
              <a:noFill/>
              <a:miter lim="800000"/>
              <a:headEnd/>
              <a:tailEnd/>
            </a:ln>
          </p:spPr>
          <p:txBody>
            <a:bodyPr/>
            <a:lstStyle/>
            <a:p>
              <a:endParaRPr lang="zh-CN" altLang="en-US">
                <a:latin typeface="Calibri" pitchFamily="34" charset="0"/>
              </a:endParaRPr>
            </a:p>
          </p:txBody>
        </p:sp>
        <p:sp>
          <p:nvSpPr>
            <p:cNvPr id="12345" name="Freeform 72"/>
            <p:cNvSpPr>
              <a:spLocks/>
            </p:cNvSpPr>
            <p:nvPr/>
          </p:nvSpPr>
          <p:spPr bwMode="auto">
            <a:xfrm>
              <a:off x="3887788" y="5235574"/>
              <a:ext cx="417513" cy="401637"/>
            </a:xfrm>
            <a:custGeom>
              <a:avLst/>
              <a:gdLst>
                <a:gd name="T0" fmla="*/ 763988633 w 111"/>
                <a:gd name="T1" fmla="*/ 0 h 107"/>
                <a:gd name="T2" fmla="*/ 0 w 111"/>
                <a:gd name="T3" fmla="*/ 803108846 h 107"/>
                <a:gd name="T4" fmla="*/ 0 w 111"/>
                <a:gd name="T5" fmla="*/ 1507591439 h 107"/>
                <a:gd name="T6" fmla="*/ 1570424409 w 111"/>
                <a:gd name="T7" fmla="*/ 1507591439 h 107"/>
                <a:gd name="T8" fmla="*/ 763988633 w 111"/>
                <a:gd name="T9" fmla="*/ 0 h 107"/>
                <a:gd name="T10" fmla="*/ 0 60000 65536"/>
                <a:gd name="T11" fmla="*/ 0 60000 65536"/>
                <a:gd name="T12" fmla="*/ 0 60000 65536"/>
                <a:gd name="T13" fmla="*/ 0 60000 65536"/>
                <a:gd name="T14" fmla="*/ 0 60000 65536"/>
                <a:gd name="T15" fmla="*/ 0 w 111"/>
                <a:gd name="T16" fmla="*/ 0 h 107"/>
                <a:gd name="T17" fmla="*/ 111 w 111"/>
                <a:gd name="T18" fmla="*/ 107 h 107"/>
              </a:gdLst>
              <a:ahLst/>
              <a:cxnLst>
                <a:cxn ang="T10">
                  <a:pos x="T0" y="T1"/>
                </a:cxn>
                <a:cxn ang="T11">
                  <a:pos x="T2" y="T3"/>
                </a:cxn>
                <a:cxn ang="T12">
                  <a:pos x="T4" y="T5"/>
                </a:cxn>
                <a:cxn ang="T13">
                  <a:pos x="T6" y="T7"/>
                </a:cxn>
                <a:cxn ang="T14">
                  <a:pos x="T8" y="T9"/>
                </a:cxn>
              </a:cxnLst>
              <a:rect l="T15" t="T16" r="T17" b="T18"/>
              <a:pathLst>
                <a:path w="111" h="107">
                  <a:moveTo>
                    <a:pt x="54" y="0"/>
                  </a:moveTo>
                  <a:cubicBezTo>
                    <a:pt x="54" y="0"/>
                    <a:pt x="37" y="43"/>
                    <a:pt x="0" y="57"/>
                  </a:cubicBezTo>
                  <a:cubicBezTo>
                    <a:pt x="0" y="107"/>
                    <a:pt x="0" y="107"/>
                    <a:pt x="0" y="107"/>
                  </a:cubicBezTo>
                  <a:cubicBezTo>
                    <a:pt x="111" y="107"/>
                    <a:pt x="111" y="107"/>
                    <a:pt x="111" y="107"/>
                  </a:cubicBezTo>
                  <a:cubicBezTo>
                    <a:pt x="111" y="61"/>
                    <a:pt x="88" y="21"/>
                    <a:pt x="54" y="0"/>
                  </a:cubicBezTo>
                  <a:close/>
                </a:path>
              </a:pathLst>
            </a:custGeom>
            <a:solidFill>
              <a:srgbClr val="002738"/>
            </a:solidFill>
            <a:ln w="9525">
              <a:noFill/>
              <a:miter lim="800000"/>
              <a:headEnd/>
              <a:tailEnd/>
            </a:ln>
          </p:spPr>
          <p:txBody>
            <a:bodyPr/>
            <a:lstStyle/>
            <a:p>
              <a:endParaRPr lang="zh-CN" altLang="en-US">
                <a:latin typeface="Calibri" pitchFamily="34" charset="0"/>
              </a:endParaRPr>
            </a:p>
          </p:txBody>
        </p:sp>
        <p:sp>
          <p:nvSpPr>
            <p:cNvPr id="12346" name="Freeform 73"/>
            <p:cNvSpPr>
              <a:spLocks/>
            </p:cNvSpPr>
            <p:nvPr/>
          </p:nvSpPr>
          <p:spPr bwMode="auto">
            <a:xfrm>
              <a:off x="3887788" y="5175249"/>
              <a:ext cx="203200" cy="274637"/>
            </a:xfrm>
            <a:custGeom>
              <a:avLst/>
              <a:gdLst>
                <a:gd name="T0" fmla="*/ 764634093 w 54"/>
                <a:gd name="T1" fmla="*/ 226458862 h 73"/>
                <a:gd name="T2" fmla="*/ 0 w 54"/>
                <a:gd name="T3" fmla="*/ 0 h 73"/>
                <a:gd name="T4" fmla="*/ 0 w 54"/>
                <a:gd name="T5" fmla="*/ 1033225816 h 73"/>
                <a:gd name="T6" fmla="*/ 764634093 w 54"/>
                <a:gd name="T7" fmla="*/ 226458862 h 73"/>
                <a:gd name="T8" fmla="*/ 0 60000 65536"/>
                <a:gd name="T9" fmla="*/ 0 60000 65536"/>
                <a:gd name="T10" fmla="*/ 0 60000 65536"/>
                <a:gd name="T11" fmla="*/ 0 60000 65536"/>
                <a:gd name="T12" fmla="*/ 0 w 54"/>
                <a:gd name="T13" fmla="*/ 0 h 73"/>
                <a:gd name="T14" fmla="*/ 54 w 54"/>
                <a:gd name="T15" fmla="*/ 73 h 73"/>
              </a:gdLst>
              <a:ahLst/>
              <a:cxnLst>
                <a:cxn ang="T8">
                  <a:pos x="T0" y="T1"/>
                </a:cxn>
                <a:cxn ang="T9">
                  <a:pos x="T2" y="T3"/>
                </a:cxn>
                <a:cxn ang="T10">
                  <a:pos x="T4" y="T5"/>
                </a:cxn>
                <a:cxn ang="T11">
                  <a:pos x="T6" y="T7"/>
                </a:cxn>
              </a:cxnLst>
              <a:rect l="T12" t="T13" r="T14" b="T15"/>
              <a:pathLst>
                <a:path w="54" h="73">
                  <a:moveTo>
                    <a:pt x="54" y="16"/>
                  </a:moveTo>
                  <a:cubicBezTo>
                    <a:pt x="38" y="6"/>
                    <a:pt x="20" y="0"/>
                    <a:pt x="0" y="0"/>
                  </a:cubicBezTo>
                  <a:cubicBezTo>
                    <a:pt x="0" y="73"/>
                    <a:pt x="0" y="73"/>
                    <a:pt x="0" y="73"/>
                  </a:cubicBezTo>
                  <a:cubicBezTo>
                    <a:pt x="37" y="59"/>
                    <a:pt x="54" y="16"/>
                    <a:pt x="54" y="16"/>
                  </a:cubicBezTo>
                  <a:close/>
                </a:path>
              </a:pathLst>
            </a:custGeom>
            <a:solidFill>
              <a:srgbClr val="DCDCDC"/>
            </a:solidFill>
            <a:ln w="9525">
              <a:noFill/>
              <a:miter lim="800000"/>
              <a:headEnd/>
              <a:tailEnd/>
            </a:ln>
          </p:spPr>
          <p:txBody>
            <a:bodyPr/>
            <a:lstStyle/>
            <a:p>
              <a:endParaRPr lang="zh-CN" altLang="en-US">
                <a:latin typeface="Calibri" pitchFamily="34" charset="0"/>
              </a:endParaRPr>
            </a:p>
          </p:txBody>
        </p:sp>
        <p:sp>
          <p:nvSpPr>
            <p:cNvPr id="12347" name="Freeform 74"/>
            <p:cNvSpPr>
              <a:spLocks/>
            </p:cNvSpPr>
            <p:nvPr/>
          </p:nvSpPr>
          <p:spPr bwMode="auto">
            <a:xfrm>
              <a:off x="3887788" y="4730749"/>
              <a:ext cx="327025" cy="444500"/>
            </a:xfrm>
            <a:custGeom>
              <a:avLst/>
              <a:gdLst>
                <a:gd name="T0" fmla="*/ 777116612 w 87"/>
                <a:gd name="T1" fmla="*/ 1404800921 h 118"/>
                <a:gd name="T2" fmla="*/ 1229256942 w 87"/>
                <a:gd name="T3" fmla="*/ 439885491 h 118"/>
                <a:gd name="T4" fmla="*/ 1215127212 w 87"/>
                <a:gd name="T5" fmla="*/ 227037793 h 118"/>
                <a:gd name="T6" fmla="*/ 1215127212 w 87"/>
                <a:gd name="T7" fmla="*/ 212847699 h 118"/>
                <a:gd name="T8" fmla="*/ 819505803 w 87"/>
                <a:gd name="T9" fmla="*/ 269608133 h 118"/>
                <a:gd name="T10" fmla="*/ 0 w 87"/>
                <a:gd name="T11" fmla="*/ 0 h 118"/>
                <a:gd name="T12" fmla="*/ 0 w 87"/>
                <a:gd name="T13" fmla="*/ 1674408936 h 118"/>
                <a:gd name="T14" fmla="*/ 762986881 w 87"/>
                <a:gd name="T15" fmla="*/ 1418991015 h 118"/>
                <a:gd name="T16" fmla="*/ 777116612 w 87"/>
                <a:gd name="T17" fmla="*/ 1404800921 h 1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7"/>
                <a:gd name="T28" fmla="*/ 0 h 118"/>
                <a:gd name="T29" fmla="*/ 87 w 87"/>
                <a:gd name="T30" fmla="*/ 118 h 1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7" h="118">
                  <a:moveTo>
                    <a:pt x="55" y="99"/>
                  </a:moveTo>
                  <a:cubicBezTo>
                    <a:pt x="75" y="83"/>
                    <a:pt x="87" y="59"/>
                    <a:pt x="87" y="31"/>
                  </a:cubicBezTo>
                  <a:cubicBezTo>
                    <a:pt x="87" y="26"/>
                    <a:pt x="87" y="21"/>
                    <a:pt x="86" y="16"/>
                  </a:cubicBezTo>
                  <a:cubicBezTo>
                    <a:pt x="86" y="15"/>
                    <a:pt x="86" y="15"/>
                    <a:pt x="86" y="15"/>
                  </a:cubicBezTo>
                  <a:cubicBezTo>
                    <a:pt x="77" y="17"/>
                    <a:pt x="67" y="19"/>
                    <a:pt x="58" y="19"/>
                  </a:cubicBezTo>
                  <a:cubicBezTo>
                    <a:pt x="36" y="19"/>
                    <a:pt x="16" y="12"/>
                    <a:pt x="0" y="0"/>
                  </a:cubicBezTo>
                  <a:cubicBezTo>
                    <a:pt x="0" y="118"/>
                    <a:pt x="0" y="118"/>
                    <a:pt x="0" y="118"/>
                  </a:cubicBezTo>
                  <a:cubicBezTo>
                    <a:pt x="21" y="118"/>
                    <a:pt x="39" y="111"/>
                    <a:pt x="54" y="100"/>
                  </a:cubicBezTo>
                  <a:cubicBezTo>
                    <a:pt x="54" y="100"/>
                    <a:pt x="55" y="99"/>
                    <a:pt x="55" y="99"/>
                  </a:cubicBezTo>
                  <a:close/>
                </a:path>
              </a:pathLst>
            </a:custGeom>
            <a:solidFill>
              <a:srgbClr val="DCDCDC"/>
            </a:solidFill>
            <a:ln w="9525">
              <a:noFill/>
              <a:miter lim="800000"/>
              <a:headEnd/>
              <a:tailEnd/>
            </a:ln>
          </p:spPr>
          <p:txBody>
            <a:bodyPr/>
            <a:lstStyle/>
            <a:p>
              <a:endParaRPr lang="zh-CN" altLang="en-US">
                <a:latin typeface="Calibri" pitchFamily="34" charset="0"/>
              </a:endParaRPr>
            </a:p>
          </p:txBody>
        </p:sp>
      </p:grpSp>
      <p:grpSp>
        <p:nvGrpSpPr>
          <p:cNvPr id="12297" name="组合 4890"/>
          <p:cNvGrpSpPr>
            <a:grpSpLocks/>
          </p:cNvGrpSpPr>
          <p:nvPr/>
        </p:nvGrpSpPr>
        <p:grpSpPr bwMode="auto">
          <a:xfrm>
            <a:off x="2312988" y="3473450"/>
            <a:ext cx="682625" cy="839788"/>
            <a:chOff x="5799138" y="3363912"/>
            <a:chExt cx="1603375" cy="1604962"/>
          </a:xfrm>
        </p:grpSpPr>
        <p:sp>
          <p:nvSpPr>
            <p:cNvPr id="12322" name="Freeform 75"/>
            <p:cNvSpPr>
              <a:spLocks/>
            </p:cNvSpPr>
            <p:nvPr/>
          </p:nvSpPr>
          <p:spPr bwMode="auto">
            <a:xfrm>
              <a:off x="5799138" y="3363912"/>
              <a:ext cx="1603375" cy="1604962"/>
            </a:xfrm>
            <a:custGeom>
              <a:avLst/>
              <a:gdLst>
                <a:gd name="T0" fmla="*/ 2147483647 w 427"/>
                <a:gd name="T1" fmla="*/ 2147483647 h 427"/>
                <a:gd name="T2" fmla="*/ 2147483647 w 427"/>
                <a:gd name="T3" fmla="*/ 2147483647 h 427"/>
                <a:gd name="T4" fmla="*/ 281998778 w 427"/>
                <a:gd name="T5" fmla="*/ 2147483647 h 427"/>
                <a:gd name="T6" fmla="*/ 2147483647 w 427"/>
                <a:gd name="T7" fmla="*/ 296684964 h 427"/>
                <a:gd name="T8" fmla="*/ 2147483647 w 427"/>
                <a:gd name="T9" fmla="*/ 2147483647 h 427"/>
                <a:gd name="T10" fmla="*/ 0 60000 65536"/>
                <a:gd name="T11" fmla="*/ 0 60000 65536"/>
                <a:gd name="T12" fmla="*/ 0 60000 65536"/>
                <a:gd name="T13" fmla="*/ 0 60000 65536"/>
                <a:gd name="T14" fmla="*/ 0 60000 65536"/>
                <a:gd name="T15" fmla="*/ 0 w 427"/>
                <a:gd name="T16" fmla="*/ 0 h 427"/>
                <a:gd name="T17" fmla="*/ 427 w 427"/>
                <a:gd name="T18" fmla="*/ 427 h 427"/>
              </a:gdLst>
              <a:ahLst/>
              <a:cxnLst>
                <a:cxn ang="T10">
                  <a:pos x="T0" y="T1"/>
                </a:cxn>
                <a:cxn ang="T11">
                  <a:pos x="T2" y="T3"/>
                </a:cxn>
                <a:cxn ang="T12">
                  <a:pos x="T4" y="T5"/>
                </a:cxn>
                <a:cxn ang="T13">
                  <a:pos x="T6" y="T7"/>
                </a:cxn>
                <a:cxn ang="T14">
                  <a:pos x="T8" y="T9"/>
                </a:cxn>
              </a:cxnLst>
              <a:rect l="T15" t="T16" r="T17" b="T18"/>
              <a:pathLst>
                <a:path w="427" h="427">
                  <a:moveTo>
                    <a:pt x="406" y="251"/>
                  </a:moveTo>
                  <a:cubicBezTo>
                    <a:pt x="386" y="357"/>
                    <a:pt x="283" y="427"/>
                    <a:pt x="176" y="407"/>
                  </a:cubicBezTo>
                  <a:cubicBezTo>
                    <a:pt x="70" y="386"/>
                    <a:pt x="0" y="283"/>
                    <a:pt x="20" y="177"/>
                  </a:cubicBezTo>
                  <a:cubicBezTo>
                    <a:pt x="41" y="70"/>
                    <a:pt x="144" y="0"/>
                    <a:pt x="250" y="21"/>
                  </a:cubicBezTo>
                  <a:cubicBezTo>
                    <a:pt x="357" y="41"/>
                    <a:pt x="427" y="144"/>
                    <a:pt x="406" y="251"/>
                  </a:cubicBezTo>
                  <a:close/>
                </a:path>
              </a:pathLst>
            </a:custGeom>
            <a:solidFill>
              <a:srgbClr val="004860"/>
            </a:solidFill>
            <a:ln w="9525">
              <a:noFill/>
              <a:miter lim="800000"/>
              <a:headEnd/>
              <a:tailEnd/>
            </a:ln>
          </p:spPr>
          <p:txBody>
            <a:bodyPr/>
            <a:lstStyle/>
            <a:p>
              <a:endParaRPr lang="zh-CN" altLang="en-US">
                <a:latin typeface="Calibri" pitchFamily="34" charset="0"/>
              </a:endParaRPr>
            </a:p>
          </p:txBody>
        </p:sp>
        <p:sp>
          <p:nvSpPr>
            <p:cNvPr id="12323" name="Freeform 76"/>
            <p:cNvSpPr>
              <a:spLocks/>
            </p:cNvSpPr>
            <p:nvPr/>
          </p:nvSpPr>
          <p:spPr bwMode="auto">
            <a:xfrm>
              <a:off x="6181725" y="4351337"/>
              <a:ext cx="376238" cy="376237"/>
            </a:xfrm>
            <a:custGeom>
              <a:avLst/>
              <a:gdLst>
                <a:gd name="T0" fmla="*/ 1288152454 w 100"/>
                <a:gd name="T1" fmla="*/ 254799023 h 100"/>
                <a:gd name="T2" fmla="*/ 1203216752 w 100"/>
                <a:gd name="T3" fmla="*/ 537906110 h 100"/>
                <a:gd name="T4" fmla="*/ 651151381 w 100"/>
                <a:gd name="T5" fmla="*/ 0 h 100"/>
                <a:gd name="T6" fmla="*/ 0 w 100"/>
                <a:gd name="T7" fmla="*/ 1415542840 h 100"/>
                <a:gd name="T8" fmla="*/ 1231528653 w 100"/>
                <a:gd name="T9" fmla="*/ 1415542840 h 100"/>
                <a:gd name="T10" fmla="*/ 1415550365 w 100"/>
                <a:gd name="T11" fmla="*/ 495440253 h 100"/>
                <a:gd name="T12" fmla="*/ 1288152454 w 100"/>
                <a:gd name="T13" fmla="*/ 254799023 h 100"/>
                <a:gd name="T14" fmla="*/ 0 60000 65536"/>
                <a:gd name="T15" fmla="*/ 0 60000 65536"/>
                <a:gd name="T16" fmla="*/ 0 60000 65536"/>
                <a:gd name="T17" fmla="*/ 0 60000 65536"/>
                <a:gd name="T18" fmla="*/ 0 60000 65536"/>
                <a:gd name="T19" fmla="*/ 0 60000 65536"/>
                <a:gd name="T20" fmla="*/ 0 60000 65536"/>
                <a:gd name="T21" fmla="*/ 0 w 100"/>
                <a:gd name="T22" fmla="*/ 0 h 100"/>
                <a:gd name="T23" fmla="*/ 100 w 100"/>
                <a:gd name="T24" fmla="*/ 100 h 1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0" h="100">
                  <a:moveTo>
                    <a:pt x="91" y="18"/>
                  </a:moveTo>
                  <a:cubicBezTo>
                    <a:pt x="88" y="24"/>
                    <a:pt x="85" y="30"/>
                    <a:pt x="85" y="38"/>
                  </a:cubicBezTo>
                  <a:cubicBezTo>
                    <a:pt x="46" y="0"/>
                    <a:pt x="46" y="0"/>
                    <a:pt x="46" y="0"/>
                  </a:cubicBezTo>
                  <a:cubicBezTo>
                    <a:pt x="18" y="23"/>
                    <a:pt x="0" y="59"/>
                    <a:pt x="0" y="100"/>
                  </a:cubicBezTo>
                  <a:cubicBezTo>
                    <a:pt x="87" y="100"/>
                    <a:pt x="87" y="100"/>
                    <a:pt x="87" y="100"/>
                  </a:cubicBezTo>
                  <a:cubicBezTo>
                    <a:pt x="100" y="35"/>
                    <a:pt x="100" y="35"/>
                    <a:pt x="100" y="35"/>
                  </a:cubicBezTo>
                  <a:lnTo>
                    <a:pt x="91" y="18"/>
                  </a:lnTo>
                  <a:close/>
                </a:path>
              </a:pathLst>
            </a:custGeom>
            <a:solidFill>
              <a:srgbClr val="69E2DE"/>
            </a:solidFill>
            <a:ln w="9525">
              <a:noFill/>
              <a:miter lim="800000"/>
              <a:headEnd/>
              <a:tailEnd/>
            </a:ln>
          </p:spPr>
          <p:txBody>
            <a:bodyPr/>
            <a:lstStyle/>
            <a:p>
              <a:endParaRPr lang="zh-CN" altLang="en-US">
                <a:latin typeface="Calibri" pitchFamily="34" charset="0"/>
              </a:endParaRPr>
            </a:p>
          </p:txBody>
        </p:sp>
        <p:sp>
          <p:nvSpPr>
            <p:cNvPr id="12324" name="Freeform 77"/>
            <p:cNvSpPr>
              <a:spLocks/>
            </p:cNvSpPr>
            <p:nvPr/>
          </p:nvSpPr>
          <p:spPr bwMode="auto">
            <a:xfrm>
              <a:off x="6475413" y="4265612"/>
              <a:ext cx="123825" cy="93662"/>
            </a:xfrm>
            <a:custGeom>
              <a:avLst/>
              <a:gdLst>
                <a:gd name="T0" fmla="*/ 464625073 w 33"/>
                <a:gd name="T1" fmla="*/ 0 h 25"/>
                <a:gd name="T2" fmla="*/ 0 w 33"/>
                <a:gd name="T3" fmla="*/ 70179071 h 25"/>
                <a:gd name="T4" fmla="*/ 464625073 w 33"/>
                <a:gd name="T5" fmla="*/ 350902820 h 25"/>
                <a:gd name="T6" fmla="*/ 464625073 w 33"/>
                <a:gd name="T7" fmla="*/ 0 h 25"/>
                <a:gd name="T8" fmla="*/ 0 60000 65536"/>
                <a:gd name="T9" fmla="*/ 0 60000 65536"/>
                <a:gd name="T10" fmla="*/ 0 60000 65536"/>
                <a:gd name="T11" fmla="*/ 0 60000 65536"/>
                <a:gd name="T12" fmla="*/ 0 w 33"/>
                <a:gd name="T13" fmla="*/ 0 h 25"/>
                <a:gd name="T14" fmla="*/ 33 w 33"/>
                <a:gd name="T15" fmla="*/ 25 h 25"/>
              </a:gdLst>
              <a:ahLst/>
              <a:cxnLst>
                <a:cxn ang="T8">
                  <a:pos x="T0" y="T1"/>
                </a:cxn>
                <a:cxn ang="T9">
                  <a:pos x="T2" y="T3"/>
                </a:cxn>
                <a:cxn ang="T10">
                  <a:pos x="T4" y="T5"/>
                </a:cxn>
                <a:cxn ang="T11">
                  <a:pos x="T6" y="T7"/>
                </a:cxn>
              </a:cxnLst>
              <a:rect l="T12" t="T13" r="T14" b="T15"/>
              <a:pathLst>
                <a:path w="33" h="25">
                  <a:moveTo>
                    <a:pt x="33" y="0"/>
                  </a:moveTo>
                  <a:cubicBezTo>
                    <a:pt x="22" y="0"/>
                    <a:pt x="11" y="1"/>
                    <a:pt x="0" y="5"/>
                  </a:cubicBezTo>
                  <a:cubicBezTo>
                    <a:pt x="33" y="25"/>
                    <a:pt x="33" y="25"/>
                    <a:pt x="33" y="25"/>
                  </a:cubicBezTo>
                  <a:lnTo>
                    <a:pt x="33" y="0"/>
                  </a:lnTo>
                  <a:close/>
                </a:path>
              </a:pathLst>
            </a:custGeom>
            <a:solidFill>
              <a:srgbClr val="FFFFFF"/>
            </a:solidFill>
            <a:ln w="9525">
              <a:noFill/>
              <a:miter lim="800000"/>
              <a:headEnd/>
              <a:tailEnd/>
            </a:ln>
          </p:spPr>
          <p:txBody>
            <a:bodyPr/>
            <a:lstStyle/>
            <a:p>
              <a:endParaRPr lang="zh-CN" altLang="en-US">
                <a:latin typeface="Calibri" pitchFamily="34" charset="0"/>
              </a:endParaRPr>
            </a:p>
          </p:txBody>
        </p:sp>
        <p:sp>
          <p:nvSpPr>
            <p:cNvPr id="12325" name="Freeform 78"/>
            <p:cNvSpPr>
              <a:spLocks/>
            </p:cNvSpPr>
            <p:nvPr/>
          </p:nvSpPr>
          <p:spPr bwMode="auto">
            <a:xfrm>
              <a:off x="6508750" y="4359275"/>
              <a:ext cx="90488" cy="368300"/>
            </a:xfrm>
            <a:custGeom>
              <a:avLst/>
              <a:gdLst>
                <a:gd name="T0" fmla="*/ 56860394 w 24"/>
                <a:gd name="T1" fmla="*/ 225982104 h 98"/>
                <a:gd name="T2" fmla="*/ 184799118 w 24"/>
                <a:gd name="T3" fmla="*/ 466083622 h 98"/>
                <a:gd name="T4" fmla="*/ 0 w 24"/>
                <a:gd name="T5" fmla="*/ 1384131569 h 98"/>
                <a:gd name="T6" fmla="*/ 341169932 w 24"/>
                <a:gd name="T7" fmla="*/ 1384131569 h 98"/>
                <a:gd name="T8" fmla="*/ 341169932 w 24"/>
                <a:gd name="T9" fmla="*/ 0 h 98"/>
                <a:gd name="T10" fmla="*/ 56860394 w 24"/>
                <a:gd name="T11" fmla="*/ 225982104 h 98"/>
                <a:gd name="T12" fmla="*/ 0 60000 65536"/>
                <a:gd name="T13" fmla="*/ 0 60000 65536"/>
                <a:gd name="T14" fmla="*/ 0 60000 65536"/>
                <a:gd name="T15" fmla="*/ 0 60000 65536"/>
                <a:gd name="T16" fmla="*/ 0 60000 65536"/>
                <a:gd name="T17" fmla="*/ 0 60000 65536"/>
                <a:gd name="T18" fmla="*/ 0 w 24"/>
                <a:gd name="T19" fmla="*/ 0 h 98"/>
                <a:gd name="T20" fmla="*/ 24 w 24"/>
                <a:gd name="T21" fmla="*/ 98 h 98"/>
              </a:gdLst>
              <a:ahLst/>
              <a:cxnLst>
                <a:cxn ang="T12">
                  <a:pos x="T0" y="T1"/>
                </a:cxn>
                <a:cxn ang="T13">
                  <a:pos x="T2" y="T3"/>
                </a:cxn>
                <a:cxn ang="T14">
                  <a:pos x="T4" y="T5"/>
                </a:cxn>
                <a:cxn ang="T15">
                  <a:pos x="T6" y="T7"/>
                </a:cxn>
                <a:cxn ang="T16">
                  <a:pos x="T8" y="T9"/>
                </a:cxn>
                <a:cxn ang="T17">
                  <a:pos x="T10" y="T11"/>
                </a:cxn>
              </a:cxnLst>
              <a:rect l="T18" t="T19" r="T20" b="T21"/>
              <a:pathLst>
                <a:path w="24" h="98">
                  <a:moveTo>
                    <a:pt x="4" y="16"/>
                  </a:moveTo>
                  <a:cubicBezTo>
                    <a:pt x="13" y="33"/>
                    <a:pt x="13" y="33"/>
                    <a:pt x="13" y="33"/>
                  </a:cubicBezTo>
                  <a:cubicBezTo>
                    <a:pt x="0" y="98"/>
                    <a:pt x="0" y="98"/>
                    <a:pt x="0" y="98"/>
                  </a:cubicBezTo>
                  <a:cubicBezTo>
                    <a:pt x="24" y="98"/>
                    <a:pt x="24" y="98"/>
                    <a:pt x="24" y="98"/>
                  </a:cubicBezTo>
                  <a:cubicBezTo>
                    <a:pt x="24" y="0"/>
                    <a:pt x="24" y="0"/>
                    <a:pt x="24" y="0"/>
                  </a:cubicBezTo>
                  <a:cubicBezTo>
                    <a:pt x="24" y="0"/>
                    <a:pt x="12" y="4"/>
                    <a:pt x="4" y="16"/>
                  </a:cubicBezTo>
                  <a:close/>
                </a:path>
              </a:pathLst>
            </a:custGeom>
            <a:solidFill>
              <a:srgbClr val="1D1D1B"/>
            </a:solidFill>
            <a:ln w="9525">
              <a:noFill/>
              <a:miter lim="800000"/>
              <a:headEnd/>
              <a:tailEnd/>
            </a:ln>
          </p:spPr>
          <p:txBody>
            <a:bodyPr/>
            <a:lstStyle/>
            <a:p>
              <a:endParaRPr lang="zh-CN" altLang="en-US">
                <a:latin typeface="Calibri" pitchFamily="34" charset="0"/>
              </a:endParaRPr>
            </a:p>
          </p:txBody>
        </p:sp>
        <p:sp>
          <p:nvSpPr>
            <p:cNvPr id="12326" name="Freeform 79"/>
            <p:cNvSpPr>
              <a:spLocks/>
            </p:cNvSpPr>
            <p:nvPr/>
          </p:nvSpPr>
          <p:spPr bwMode="auto">
            <a:xfrm>
              <a:off x="6354763" y="4284662"/>
              <a:ext cx="244475" cy="209550"/>
            </a:xfrm>
            <a:custGeom>
              <a:avLst/>
              <a:gdLst>
                <a:gd name="T0" fmla="*/ 636582747 w 65"/>
                <a:gd name="T1" fmla="*/ 504083847 h 56"/>
                <a:gd name="T2" fmla="*/ 919507890 w 65"/>
                <a:gd name="T3" fmla="*/ 280044906 h 56"/>
                <a:gd name="T4" fmla="*/ 919507890 w 65"/>
                <a:gd name="T5" fmla="*/ 280044906 h 56"/>
                <a:gd name="T6" fmla="*/ 452681098 w 65"/>
                <a:gd name="T7" fmla="*/ 0 h 56"/>
                <a:gd name="T8" fmla="*/ 0 w 65"/>
                <a:gd name="T9" fmla="*/ 252040053 h 56"/>
                <a:gd name="T10" fmla="*/ 551704828 w 65"/>
                <a:gd name="T11" fmla="*/ 784128636 h 56"/>
                <a:gd name="T12" fmla="*/ 636582747 w 65"/>
                <a:gd name="T13" fmla="*/ 504083847 h 56"/>
                <a:gd name="T14" fmla="*/ 0 60000 65536"/>
                <a:gd name="T15" fmla="*/ 0 60000 65536"/>
                <a:gd name="T16" fmla="*/ 0 60000 65536"/>
                <a:gd name="T17" fmla="*/ 0 60000 65536"/>
                <a:gd name="T18" fmla="*/ 0 60000 65536"/>
                <a:gd name="T19" fmla="*/ 0 60000 65536"/>
                <a:gd name="T20" fmla="*/ 0 60000 65536"/>
                <a:gd name="T21" fmla="*/ 0 w 65"/>
                <a:gd name="T22" fmla="*/ 0 h 56"/>
                <a:gd name="T23" fmla="*/ 65 w 65"/>
                <a:gd name="T24" fmla="*/ 56 h 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56">
                  <a:moveTo>
                    <a:pt x="45" y="36"/>
                  </a:moveTo>
                  <a:cubicBezTo>
                    <a:pt x="53" y="24"/>
                    <a:pt x="65" y="20"/>
                    <a:pt x="65" y="20"/>
                  </a:cubicBezTo>
                  <a:cubicBezTo>
                    <a:pt x="65" y="20"/>
                    <a:pt x="65" y="20"/>
                    <a:pt x="65" y="20"/>
                  </a:cubicBezTo>
                  <a:cubicBezTo>
                    <a:pt x="32" y="0"/>
                    <a:pt x="32" y="0"/>
                    <a:pt x="32" y="0"/>
                  </a:cubicBezTo>
                  <a:cubicBezTo>
                    <a:pt x="21" y="4"/>
                    <a:pt x="10" y="10"/>
                    <a:pt x="0" y="18"/>
                  </a:cubicBezTo>
                  <a:cubicBezTo>
                    <a:pt x="39" y="56"/>
                    <a:pt x="39" y="56"/>
                    <a:pt x="39" y="56"/>
                  </a:cubicBezTo>
                  <a:cubicBezTo>
                    <a:pt x="39" y="48"/>
                    <a:pt x="42" y="42"/>
                    <a:pt x="45" y="36"/>
                  </a:cubicBezTo>
                  <a:close/>
                </a:path>
              </a:pathLst>
            </a:custGeom>
            <a:solidFill>
              <a:srgbClr val="AFC01D"/>
            </a:solidFill>
            <a:ln w="9525">
              <a:noFill/>
              <a:miter lim="800000"/>
              <a:headEnd/>
              <a:tailEnd/>
            </a:ln>
          </p:spPr>
          <p:txBody>
            <a:bodyPr/>
            <a:lstStyle/>
            <a:p>
              <a:endParaRPr lang="zh-CN" altLang="en-US">
                <a:latin typeface="Calibri" pitchFamily="34" charset="0"/>
              </a:endParaRPr>
            </a:p>
          </p:txBody>
        </p:sp>
        <p:sp>
          <p:nvSpPr>
            <p:cNvPr id="12327" name="Freeform 80"/>
            <p:cNvSpPr>
              <a:spLocks/>
            </p:cNvSpPr>
            <p:nvPr/>
          </p:nvSpPr>
          <p:spPr bwMode="auto">
            <a:xfrm>
              <a:off x="6272213" y="3683000"/>
              <a:ext cx="327025" cy="511175"/>
            </a:xfrm>
            <a:custGeom>
              <a:avLst/>
              <a:gdLst>
                <a:gd name="T0" fmla="*/ 1229256942 w 87"/>
                <a:gd name="T1" fmla="*/ 1186700217 h 136"/>
                <a:gd name="T2" fmla="*/ 1229256942 w 87"/>
                <a:gd name="T3" fmla="*/ 494456584 h 136"/>
                <a:gd name="T4" fmla="*/ 819505803 w 87"/>
                <a:gd name="T5" fmla="*/ 0 h 136"/>
                <a:gd name="T6" fmla="*/ 14129734 w 87"/>
                <a:gd name="T7" fmla="*/ 777004679 h 136"/>
                <a:gd name="T8" fmla="*/ 0 w 87"/>
                <a:gd name="T9" fmla="*/ 946534289 h 136"/>
                <a:gd name="T10" fmla="*/ 480399674 w 87"/>
                <a:gd name="T11" fmla="*/ 1921322259 h 136"/>
                <a:gd name="T12" fmla="*/ 1229256942 w 87"/>
                <a:gd name="T13" fmla="*/ 1186700217 h 136"/>
                <a:gd name="T14" fmla="*/ 0 60000 65536"/>
                <a:gd name="T15" fmla="*/ 0 60000 65536"/>
                <a:gd name="T16" fmla="*/ 0 60000 65536"/>
                <a:gd name="T17" fmla="*/ 0 60000 65536"/>
                <a:gd name="T18" fmla="*/ 0 60000 65536"/>
                <a:gd name="T19" fmla="*/ 0 60000 65536"/>
                <a:gd name="T20" fmla="*/ 0 60000 65536"/>
                <a:gd name="T21" fmla="*/ 0 w 87"/>
                <a:gd name="T22" fmla="*/ 0 h 136"/>
                <a:gd name="T23" fmla="*/ 87 w 87"/>
                <a:gd name="T24" fmla="*/ 136 h 1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 h="136">
                  <a:moveTo>
                    <a:pt x="87" y="84"/>
                  </a:moveTo>
                  <a:cubicBezTo>
                    <a:pt x="87" y="35"/>
                    <a:pt x="87" y="35"/>
                    <a:pt x="87" y="35"/>
                  </a:cubicBezTo>
                  <a:cubicBezTo>
                    <a:pt x="75" y="26"/>
                    <a:pt x="65" y="14"/>
                    <a:pt x="58" y="0"/>
                  </a:cubicBezTo>
                  <a:cubicBezTo>
                    <a:pt x="54" y="29"/>
                    <a:pt x="30" y="52"/>
                    <a:pt x="1" y="55"/>
                  </a:cubicBezTo>
                  <a:cubicBezTo>
                    <a:pt x="0" y="59"/>
                    <a:pt x="0" y="63"/>
                    <a:pt x="0" y="67"/>
                  </a:cubicBezTo>
                  <a:cubicBezTo>
                    <a:pt x="0" y="95"/>
                    <a:pt x="13" y="120"/>
                    <a:pt x="34" y="136"/>
                  </a:cubicBezTo>
                  <a:cubicBezTo>
                    <a:pt x="40" y="106"/>
                    <a:pt x="62" y="84"/>
                    <a:pt x="87" y="84"/>
                  </a:cubicBezTo>
                  <a:close/>
                </a:path>
              </a:pathLst>
            </a:custGeom>
            <a:solidFill>
              <a:srgbClr val="FFFFFF"/>
            </a:solidFill>
            <a:ln w="9525">
              <a:noFill/>
              <a:miter lim="800000"/>
              <a:headEnd/>
              <a:tailEnd/>
            </a:ln>
          </p:spPr>
          <p:txBody>
            <a:bodyPr/>
            <a:lstStyle/>
            <a:p>
              <a:endParaRPr lang="zh-CN" altLang="en-US">
                <a:latin typeface="Calibri" pitchFamily="34" charset="0"/>
              </a:endParaRPr>
            </a:p>
          </p:txBody>
        </p:sp>
        <p:sp>
          <p:nvSpPr>
            <p:cNvPr id="12328" name="Freeform 81"/>
            <p:cNvSpPr>
              <a:spLocks/>
            </p:cNvSpPr>
            <p:nvPr/>
          </p:nvSpPr>
          <p:spPr bwMode="auto">
            <a:xfrm>
              <a:off x="6399213" y="3998912"/>
              <a:ext cx="200025" cy="261937"/>
            </a:xfrm>
            <a:custGeom>
              <a:avLst/>
              <a:gdLst>
                <a:gd name="T0" fmla="*/ 427306232 w 53"/>
                <a:gd name="T1" fmla="*/ 448073096 h 70"/>
                <a:gd name="T2" fmla="*/ 754905691 w 53"/>
                <a:gd name="T3" fmla="*/ 448073096 h 70"/>
                <a:gd name="T4" fmla="*/ 754905691 w 53"/>
                <a:gd name="T5" fmla="*/ 0 h 70"/>
                <a:gd name="T6" fmla="*/ 0 w 53"/>
                <a:gd name="T7" fmla="*/ 728117421 h 70"/>
                <a:gd name="T8" fmla="*/ 754905691 w 53"/>
                <a:gd name="T9" fmla="*/ 980156835 h 70"/>
                <a:gd name="T10" fmla="*/ 754905691 w 53"/>
                <a:gd name="T11" fmla="*/ 770124614 h 70"/>
                <a:gd name="T12" fmla="*/ 427306232 w 53"/>
                <a:gd name="T13" fmla="*/ 448073096 h 70"/>
                <a:gd name="T14" fmla="*/ 0 60000 65536"/>
                <a:gd name="T15" fmla="*/ 0 60000 65536"/>
                <a:gd name="T16" fmla="*/ 0 60000 65536"/>
                <a:gd name="T17" fmla="*/ 0 60000 65536"/>
                <a:gd name="T18" fmla="*/ 0 60000 65536"/>
                <a:gd name="T19" fmla="*/ 0 60000 65536"/>
                <a:gd name="T20" fmla="*/ 0 60000 65536"/>
                <a:gd name="T21" fmla="*/ 0 w 53"/>
                <a:gd name="T22" fmla="*/ 0 h 70"/>
                <a:gd name="T23" fmla="*/ 53 w 53"/>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3" h="70">
                  <a:moveTo>
                    <a:pt x="30" y="32"/>
                  </a:moveTo>
                  <a:cubicBezTo>
                    <a:pt x="53" y="32"/>
                    <a:pt x="53" y="32"/>
                    <a:pt x="53" y="32"/>
                  </a:cubicBezTo>
                  <a:cubicBezTo>
                    <a:pt x="53" y="0"/>
                    <a:pt x="53" y="0"/>
                    <a:pt x="53" y="0"/>
                  </a:cubicBezTo>
                  <a:cubicBezTo>
                    <a:pt x="28" y="0"/>
                    <a:pt x="6" y="22"/>
                    <a:pt x="0" y="52"/>
                  </a:cubicBezTo>
                  <a:cubicBezTo>
                    <a:pt x="14" y="63"/>
                    <a:pt x="33" y="70"/>
                    <a:pt x="53" y="70"/>
                  </a:cubicBezTo>
                  <a:cubicBezTo>
                    <a:pt x="53" y="55"/>
                    <a:pt x="53" y="55"/>
                    <a:pt x="53" y="55"/>
                  </a:cubicBezTo>
                  <a:cubicBezTo>
                    <a:pt x="41" y="55"/>
                    <a:pt x="30" y="45"/>
                    <a:pt x="30" y="32"/>
                  </a:cubicBezTo>
                  <a:close/>
                </a:path>
              </a:pathLst>
            </a:custGeom>
            <a:solidFill>
              <a:srgbClr val="FCD07A"/>
            </a:solidFill>
            <a:ln w="9525">
              <a:noFill/>
              <a:miter lim="800000"/>
              <a:headEnd/>
              <a:tailEnd/>
            </a:ln>
          </p:spPr>
          <p:txBody>
            <a:bodyPr/>
            <a:lstStyle/>
            <a:p>
              <a:endParaRPr lang="zh-CN" altLang="en-US">
                <a:latin typeface="Calibri" pitchFamily="34" charset="0"/>
              </a:endParaRPr>
            </a:p>
          </p:txBody>
        </p:sp>
        <p:sp>
          <p:nvSpPr>
            <p:cNvPr id="12329" name="Freeform 82"/>
            <p:cNvSpPr>
              <a:spLocks/>
            </p:cNvSpPr>
            <p:nvPr/>
          </p:nvSpPr>
          <p:spPr bwMode="auto">
            <a:xfrm>
              <a:off x="6275388" y="3606800"/>
              <a:ext cx="323850" cy="282575"/>
            </a:xfrm>
            <a:custGeom>
              <a:avLst/>
              <a:gdLst>
                <a:gd name="T0" fmla="*/ 808288126 w 86"/>
                <a:gd name="T1" fmla="*/ 283904989 h 75"/>
                <a:gd name="T2" fmla="*/ 1219521230 w 86"/>
                <a:gd name="T3" fmla="*/ 780743340 h 75"/>
                <a:gd name="T4" fmla="*/ 1219521230 w 86"/>
                <a:gd name="T5" fmla="*/ 0 h 75"/>
                <a:gd name="T6" fmla="*/ 0 w 86"/>
                <a:gd name="T7" fmla="*/ 1064648446 h 75"/>
                <a:gd name="T8" fmla="*/ 808288126 w 86"/>
                <a:gd name="T9" fmla="*/ 283904989 h 75"/>
                <a:gd name="T10" fmla="*/ 0 60000 65536"/>
                <a:gd name="T11" fmla="*/ 0 60000 65536"/>
                <a:gd name="T12" fmla="*/ 0 60000 65536"/>
                <a:gd name="T13" fmla="*/ 0 60000 65536"/>
                <a:gd name="T14" fmla="*/ 0 60000 65536"/>
                <a:gd name="T15" fmla="*/ 0 w 86"/>
                <a:gd name="T16" fmla="*/ 0 h 75"/>
                <a:gd name="T17" fmla="*/ 86 w 86"/>
                <a:gd name="T18" fmla="*/ 75 h 75"/>
              </a:gdLst>
              <a:ahLst/>
              <a:cxnLst>
                <a:cxn ang="T10">
                  <a:pos x="T0" y="T1"/>
                </a:cxn>
                <a:cxn ang="T11">
                  <a:pos x="T2" y="T3"/>
                </a:cxn>
                <a:cxn ang="T12">
                  <a:pos x="T4" y="T5"/>
                </a:cxn>
                <a:cxn ang="T13">
                  <a:pos x="T6" y="T7"/>
                </a:cxn>
                <a:cxn ang="T14">
                  <a:pos x="T8" y="T9"/>
                </a:cxn>
              </a:cxnLst>
              <a:rect l="T15" t="T16" r="T17" b="T18"/>
              <a:pathLst>
                <a:path w="86" h="75">
                  <a:moveTo>
                    <a:pt x="57" y="20"/>
                  </a:moveTo>
                  <a:cubicBezTo>
                    <a:pt x="64" y="34"/>
                    <a:pt x="74" y="46"/>
                    <a:pt x="86" y="55"/>
                  </a:cubicBezTo>
                  <a:cubicBezTo>
                    <a:pt x="86" y="0"/>
                    <a:pt x="86" y="0"/>
                    <a:pt x="86" y="0"/>
                  </a:cubicBezTo>
                  <a:cubicBezTo>
                    <a:pt x="42" y="0"/>
                    <a:pt x="6" y="32"/>
                    <a:pt x="0" y="75"/>
                  </a:cubicBezTo>
                  <a:cubicBezTo>
                    <a:pt x="29" y="72"/>
                    <a:pt x="53" y="49"/>
                    <a:pt x="57" y="20"/>
                  </a:cubicBezTo>
                  <a:close/>
                </a:path>
              </a:pathLst>
            </a:custGeom>
            <a:solidFill>
              <a:srgbClr val="FCD07A"/>
            </a:solidFill>
            <a:ln w="9525">
              <a:noFill/>
              <a:miter lim="800000"/>
              <a:headEnd/>
              <a:tailEnd/>
            </a:ln>
          </p:spPr>
          <p:txBody>
            <a:bodyPr/>
            <a:lstStyle/>
            <a:p>
              <a:endParaRPr lang="zh-CN" altLang="en-US">
                <a:latin typeface="Calibri" pitchFamily="34" charset="0"/>
              </a:endParaRPr>
            </a:p>
          </p:txBody>
        </p:sp>
        <p:sp>
          <p:nvSpPr>
            <p:cNvPr id="12330" name="Freeform 83"/>
            <p:cNvSpPr>
              <a:spLocks/>
            </p:cNvSpPr>
            <p:nvPr/>
          </p:nvSpPr>
          <p:spPr bwMode="auto">
            <a:xfrm>
              <a:off x="6511925" y="4117975"/>
              <a:ext cx="87313" cy="87312"/>
            </a:xfrm>
            <a:custGeom>
              <a:avLst/>
              <a:gdLst>
                <a:gd name="T0" fmla="*/ 331459138 w 23"/>
                <a:gd name="T1" fmla="*/ 331451545 h 23"/>
                <a:gd name="T2" fmla="*/ 331459138 w 23"/>
                <a:gd name="T3" fmla="*/ 0 h 23"/>
                <a:gd name="T4" fmla="*/ 0 w 23"/>
                <a:gd name="T5" fmla="*/ 0 h 23"/>
                <a:gd name="T6" fmla="*/ 331459138 w 23"/>
                <a:gd name="T7" fmla="*/ 331451545 h 23"/>
                <a:gd name="T8" fmla="*/ 0 60000 65536"/>
                <a:gd name="T9" fmla="*/ 0 60000 65536"/>
                <a:gd name="T10" fmla="*/ 0 60000 65536"/>
                <a:gd name="T11" fmla="*/ 0 60000 65536"/>
                <a:gd name="T12" fmla="*/ 0 w 23"/>
                <a:gd name="T13" fmla="*/ 0 h 23"/>
                <a:gd name="T14" fmla="*/ 23 w 23"/>
                <a:gd name="T15" fmla="*/ 23 h 23"/>
              </a:gdLst>
              <a:ahLst/>
              <a:cxnLst>
                <a:cxn ang="T8">
                  <a:pos x="T0" y="T1"/>
                </a:cxn>
                <a:cxn ang="T9">
                  <a:pos x="T2" y="T3"/>
                </a:cxn>
                <a:cxn ang="T10">
                  <a:pos x="T4" y="T5"/>
                </a:cxn>
                <a:cxn ang="T11">
                  <a:pos x="T6" y="T7"/>
                </a:cxn>
              </a:cxnLst>
              <a:rect l="T12" t="T13" r="T14" b="T15"/>
              <a:pathLst>
                <a:path w="23" h="23">
                  <a:moveTo>
                    <a:pt x="23" y="23"/>
                  </a:moveTo>
                  <a:cubicBezTo>
                    <a:pt x="23" y="0"/>
                    <a:pt x="23" y="0"/>
                    <a:pt x="23" y="0"/>
                  </a:cubicBezTo>
                  <a:cubicBezTo>
                    <a:pt x="0" y="0"/>
                    <a:pt x="0" y="0"/>
                    <a:pt x="0" y="0"/>
                  </a:cubicBezTo>
                  <a:cubicBezTo>
                    <a:pt x="0" y="13"/>
                    <a:pt x="11" y="23"/>
                    <a:pt x="23" y="23"/>
                  </a:cubicBezTo>
                  <a:close/>
                </a:path>
              </a:pathLst>
            </a:custGeom>
            <a:solidFill>
              <a:srgbClr val="FFFFFF"/>
            </a:solidFill>
            <a:ln w="9525">
              <a:noFill/>
              <a:miter lim="800000"/>
              <a:headEnd/>
              <a:tailEnd/>
            </a:ln>
          </p:spPr>
          <p:txBody>
            <a:bodyPr/>
            <a:lstStyle/>
            <a:p>
              <a:endParaRPr lang="zh-CN" altLang="en-US">
                <a:latin typeface="Calibri" pitchFamily="34" charset="0"/>
              </a:endParaRPr>
            </a:p>
          </p:txBody>
        </p:sp>
        <p:sp>
          <p:nvSpPr>
            <p:cNvPr id="12331" name="Freeform 84"/>
            <p:cNvSpPr>
              <a:spLocks/>
            </p:cNvSpPr>
            <p:nvPr/>
          </p:nvSpPr>
          <p:spPr bwMode="auto">
            <a:xfrm>
              <a:off x="6599238" y="4265612"/>
              <a:ext cx="123825" cy="93662"/>
            </a:xfrm>
            <a:custGeom>
              <a:avLst/>
              <a:gdLst>
                <a:gd name="T0" fmla="*/ 0 w 33"/>
                <a:gd name="T1" fmla="*/ 350902820 h 25"/>
                <a:gd name="T2" fmla="*/ 464625073 w 33"/>
                <a:gd name="T3" fmla="*/ 70179071 h 25"/>
                <a:gd name="T4" fmla="*/ 0 w 33"/>
                <a:gd name="T5" fmla="*/ 0 h 25"/>
                <a:gd name="T6" fmla="*/ 0 w 33"/>
                <a:gd name="T7" fmla="*/ 0 h 25"/>
                <a:gd name="T8" fmla="*/ 0 w 33"/>
                <a:gd name="T9" fmla="*/ 350902820 h 25"/>
                <a:gd name="T10" fmla="*/ 0 60000 65536"/>
                <a:gd name="T11" fmla="*/ 0 60000 65536"/>
                <a:gd name="T12" fmla="*/ 0 60000 65536"/>
                <a:gd name="T13" fmla="*/ 0 60000 65536"/>
                <a:gd name="T14" fmla="*/ 0 60000 65536"/>
                <a:gd name="T15" fmla="*/ 0 w 33"/>
                <a:gd name="T16" fmla="*/ 0 h 25"/>
                <a:gd name="T17" fmla="*/ 33 w 33"/>
                <a:gd name="T18" fmla="*/ 25 h 25"/>
              </a:gdLst>
              <a:ahLst/>
              <a:cxnLst>
                <a:cxn ang="T10">
                  <a:pos x="T0" y="T1"/>
                </a:cxn>
                <a:cxn ang="T11">
                  <a:pos x="T2" y="T3"/>
                </a:cxn>
                <a:cxn ang="T12">
                  <a:pos x="T4" y="T5"/>
                </a:cxn>
                <a:cxn ang="T13">
                  <a:pos x="T6" y="T7"/>
                </a:cxn>
                <a:cxn ang="T14">
                  <a:pos x="T8" y="T9"/>
                </a:cxn>
              </a:cxnLst>
              <a:rect l="T15" t="T16" r="T17" b="T18"/>
              <a:pathLst>
                <a:path w="33" h="25">
                  <a:moveTo>
                    <a:pt x="0" y="25"/>
                  </a:moveTo>
                  <a:cubicBezTo>
                    <a:pt x="33" y="5"/>
                    <a:pt x="33" y="5"/>
                    <a:pt x="33" y="5"/>
                  </a:cubicBezTo>
                  <a:cubicBezTo>
                    <a:pt x="23" y="1"/>
                    <a:pt x="12" y="0"/>
                    <a:pt x="0" y="0"/>
                  </a:cubicBezTo>
                  <a:cubicBezTo>
                    <a:pt x="0" y="0"/>
                    <a:pt x="0" y="0"/>
                    <a:pt x="0" y="0"/>
                  </a:cubicBezTo>
                  <a:cubicBezTo>
                    <a:pt x="0" y="25"/>
                    <a:pt x="0" y="25"/>
                    <a:pt x="0" y="25"/>
                  </a:cubicBezTo>
                  <a:close/>
                </a:path>
              </a:pathLst>
            </a:custGeom>
            <a:solidFill>
              <a:srgbClr val="DCDCDC"/>
            </a:solidFill>
            <a:ln w="9525">
              <a:noFill/>
              <a:miter lim="800000"/>
              <a:headEnd/>
              <a:tailEnd/>
            </a:ln>
          </p:spPr>
          <p:txBody>
            <a:bodyPr/>
            <a:lstStyle/>
            <a:p>
              <a:endParaRPr lang="zh-CN" altLang="en-US">
                <a:latin typeface="Calibri" pitchFamily="34" charset="0"/>
              </a:endParaRPr>
            </a:p>
          </p:txBody>
        </p:sp>
        <p:sp>
          <p:nvSpPr>
            <p:cNvPr id="12332" name="Freeform 85"/>
            <p:cNvSpPr>
              <a:spLocks/>
            </p:cNvSpPr>
            <p:nvPr/>
          </p:nvSpPr>
          <p:spPr bwMode="auto">
            <a:xfrm>
              <a:off x="6643688" y="4351337"/>
              <a:ext cx="371475" cy="376237"/>
            </a:xfrm>
            <a:custGeom>
              <a:avLst/>
              <a:gdLst>
                <a:gd name="T0" fmla="*/ 760296757 w 99"/>
                <a:gd name="T1" fmla="*/ 0 h 100"/>
                <a:gd name="T2" fmla="*/ 211192912 w 99"/>
                <a:gd name="T3" fmla="*/ 537906110 h 100"/>
                <a:gd name="T4" fmla="*/ 112635717 w 99"/>
                <a:gd name="T5" fmla="*/ 254799023 h 100"/>
                <a:gd name="T6" fmla="*/ 0 w 99"/>
                <a:gd name="T7" fmla="*/ 495440253 h 100"/>
                <a:gd name="T8" fmla="*/ 183035866 w 99"/>
                <a:gd name="T9" fmla="*/ 1415542840 h 100"/>
                <a:gd name="T10" fmla="*/ 1393875551 w 99"/>
                <a:gd name="T11" fmla="*/ 1415542840 h 100"/>
                <a:gd name="T12" fmla="*/ 760296757 w 99"/>
                <a:gd name="T13" fmla="*/ 0 h 100"/>
                <a:gd name="T14" fmla="*/ 0 60000 65536"/>
                <a:gd name="T15" fmla="*/ 0 60000 65536"/>
                <a:gd name="T16" fmla="*/ 0 60000 65536"/>
                <a:gd name="T17" fmla="*/ 0 60000 65536"/>
                <a:gd name="T18" fmla="*/ 0 60000 65536"/>
                <a:gd name="T19" fmla="*/ 0 60000 65536"/>
                <a:gd name="T20" fmla="*/ 0 60000 65536"/>
                <a:gd name="T21" fmla="*/ 0 w 99"/>
                <a:gd name="T22" fmla="*/ 0 h 100"/>
                <a:gd name="T23" fmla="*/ 99 w 99"/>
                <a:gd name="T24" fmla="*/ 100 h 1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9" h="100">
                  <a:moveTo>
                    <a:pt x="54" y="0"/>
                  </a:moveTo>
                  <a:cubicBezTo>
                    <a:pt x="15" y="38"/>
                    <a:pt x="15" y="38"/>
                    <a:pt x="15" y="38"/>
                  </a:cubicBezTo>
                  <a:cubicBezTo>
                    <a:pt x="14" y="30"/>
                    <a:pt x="12" y="24"/>
                    <a:pt x="8" y="18"/>
                  </a:cubicBezTo>
                  <a:cubicBezTo>
                    <a:pt x="0" y="35"/>
                    <a:pt x="0" y="35"/>
                    <a:pt x="0" y="35"/>
                  </a:cubicBezTo>
                  <a:cubicBezTo>
                    <a:pt x="13" y="100"/>
                    <a:pt x="13" y="100"/>
                    <a:pt x="13" y="100"/>
                  </a:cubicBezTo>
                  <a:cubicBezTo>
                    <a:pt x="99" y="100"/>
                    <a:pt x="99" y="100"/>
                    <a:pt x="99" y="100"/>
                  </a:cubicBezTo>
                  <a:cubicBezTo>
                    <a:pt x="99" y="59"/>
                    <a:pt x="81" y="23"/>
                    <a:pt x="54" y="0"/>
                  </a:cubicBezTo>
                  <a:close/>
                </a:path>
              </a:pathLst>
            </a:custGeom>
            <a:solidFill>
              <a:srgbClr val="00BEC5"/>
            </a:solidFill>
            <a:ln w="9525">
              <a:noFill/>
              <a:miter lim="800000"/>
              <a:headEnd/>
              <a:tailEnd/>
            </a:ln>
          </p:spPr>
          <p:txBody>
            <a:bodyPr/>
            <a:lstStyle/>
            <a:p>
              <a:endParaRPr lang="zh-CN" altLang="en-US">
                <a:latin typeface="Calibri" pitchFamily="34" charset="0"/>
              </a:endParaRPr>
            </a:p>
          </p:txBody>
        </p:sp>
        <p:sp>
          <p:nvSpPr>
            <p:cNvPr id="12333" name="Freeform 86"/>
            <p:cNvSpPr>
              <a:spLocks/>
            </p:cNvSpPr>
            <p:nvPr/>
          </p:nvSpPr>
          <p:spPr bwMode="auto">
            <a:xfrm>
              <a:off x="6599238" y="4359275"/>
              <a:ext cx="93663" cy="368300"/>
            </a:xfrm>
            <a:custGeom>
              <a:avLst/>
              <a:gdLst>
                <a:gd name="T0" fmla="*/ 280726775 w 25"/>
                <a:gd name="T1" fmla="*/ 225982104 h 98"/>
                <a:gd name="T2" fmla="*/ 0 w 25"/>
                <a:gd name="T3" fmla="*/ 0 h 98"/>
                <a:gd name="T4" fmla="*/ 0 w 25"/>
                <a:gd name="T5" fmla="*/ 0 h 98"/>
                <a:gd name="T6" fmla="*/ 0 w 25"/>
                <a:gd name="T7" fmla="*/ 1384131569 h 98"/>
                <a:gd name="T8" fmla="*/ 350910313 w 25"/>
                <a:gd name="T9" fmla="*/ 1384131569 h 98"/>
                <a:gd name="T10" fmla="*/ 168436053 w 25"/>
                <a:gd name="T11" fmla="*/ 466083622 h 98"/>
                <a:gd name="T12" fmla="*/ 280726775 w 25"/>
                <a:gd name="T13" fmla="*/ 225982104 h 98"/>
                <a:gd name="T14" fmla="*/ 0 60000 65536"/>
                <a:gd name="T15" fmla="*/ 0 60000 65536"/>
                <a:gd name="T16" fmla="*/ 0 60000 65536"/>
                <a:gd name="T17" fmla="*/ 0 60000 65536"/>
                <a:gd name="T18" fmla="*/ 0 60000 65536"/>
                <a:gd name="T19" fmla="*/ 0 60000 65536"/>
                <a:gd name="T20" fmla="*/ 0 60000 65536"/>
                <a:gd name="T21" fmla="*/ 0 w 25"/>
                <a:gd name="T22" fmla="*/ 0 h 98"/>
                <a:gd name="T23" fmla="*/ 25 w 25"/>
                <a:gd name="T24" fmla="*/ 98 h 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 h="98">
                  <a:moveTo>
                    <a:pt x="20" y="16"/>
                  </a:moveTo>
                  <a:cubicBezTo>
                    <a:pt x="12" y="4"/>
                    <a:pt x="0" y="0"/>
                    <a:pt x="0" y="0"/>
                  </a:cubicBezTo>
                  <a:cubicBezTo>
                    <a:pt x="0" y="0"/>
                    <a:pt x="0" y="0"/>
                    <a:pt x="0" y="0"/>
                  </a:cubicBezTo>
                  <a:cubicBezTo>
                    <a:pt x="0" y="98"/>
                    <a:pt x="0" y="98"/>
                    <a:pt x="0" y="98"/>
                  </a:cubicBezTo>
                  <a:cubicBezTo>
                    <a:pt x="25" y="98"/>
                    <a:pt x="25" y="98"/>
                    <a:pt x="25" y="98"/>
                  </a:cubicBezTo>
                  <a:cubicBezTo>
                    <a:pt x="12" y="33"/>
                    <a:pt x="12" y="33"/>
                    <a:pt x="12" y="33"/>
                  </a:cubicBezTo>
                  <a:lnTo>
                    <a:pt x="20" y="16"/>
                  </a:lnTo>
                  <a:close/>
                </a:path>
              </a:pathLst>
            </a:custGeom>
            <a:solidFill>
              <a:srgbClr val="002738"/>
            </a:solidFill>
            <a:ln w="9525">
              <a:noFill/>
              <a:miter lim="800000"/>
              <a:headEnd/>
              <a:tailEnd/>
            </a:ln>
          </p:spPr>
          <p:txBody>
            <a:bodyPr/>
            <a:lstStyle/>
            <a:p>
              <a:endParaRPr lang="zh-CN" altLang="en-US">
                <a:latin typeface="Calibri" pitchFamily="34" charset="0"/>
              </a:endParaRPr>
            </a:p>
          </p:txBody>
        </p:sp>
        <p:sp>
          <p:nvSpPr>
            <p:cNvPr id="12334" name="Rectangle 87"/>
            <p:cNvSpPr>
              <a:spLocks noChangeArrowheads="1"/>
            </p:cNvSpPr>
            <p:nvPr/>
          </p:nvSpPr>
          <p:spPr bwMode="auto">
            <a:xfrm>
              <a:off x="6599238" y="4359275"/>
              <a:ext cx="1588" cy="1587"/>
            </a:xfrm>
            <a:prstGeom prst="rect">
              <a:avLst/>
            </a:prstGeom>
            <a:solidFill>
              <a:srgbClr val="FFFFFF"/>
            </a:solidFill>
            <a:ln w="9525">
              <a:noFill/>
              <a:miter lim="800000"/>
              <a:headEnd/>
              <a:tailEnd/>
            </a:ln>
          </p:spPr>
          <p:txBody>
            <a:bodyPr/>
            <a:lstStyle/>
            <a:p>
              <a:endParaRPr lang="zh-CN" altLang="en-US">
                <a:latin typeface="Calibri" pitchFamily="34" charset="0"/>
              </a:endParaRPr>
            </a:p>
          </p:txBody>
        </p:sp>
        <p:sp>
          <p:nvSpPr>
            <p:cNvPr id="12335" name="Freeform 88"/>
            <p:cNvSpPr>
              <a:spLocks/>
            </p:cNvSpPr>
            <p:nvPr/>
          </p:nvSpPr>
          <p:spPr bwMode="auto">
            <a:xfrm>
              <a:off x="6599238" y="4284662"/>
              <a:ext cx="247650" cy="209550"/>
            </a:xfrm>
            <a:custGeom>
              <a:avLst/>
              <a:gdLst>
                <a:gd name="T0" fmla="*/ 281589294 w 66"/>
                <a:gd name="T1" fmla="*/ 504083847 h 56"/>
                <a:gd name="T2" fmla="*/ 380146444 w 66"/>
                <a:gd name="T3" fmla="*/ 784128636 h 56"/>
                <a:gd name="T4" fmla="*/ 929250146 w 66"/>
                <a:gd name="T5" fmla="*/ 252040053 h 56"/>
                <a:gd name="T6" fmla="*/ 464625073 w 66"/>
                <a:gd name="T7" fmla="*/ 0 h 56"/>
                <a:gd name="T8" fmla="*/ 0 w 66"/>
                <a:gd name="T9" fmla="*/ 280044906 h 56"/>
                <a:gd name="T10" fmla="*/ 281589294 w 66"/>
                <a:gd name="T11" fmla="*/ 504083847 h 56"/>
                <a:gd name="T12" fmla="*/ 0 60000 65536"/>
                <a:gd name="T13" fmla="*/ 0 60000 65536"/>
                <a:gd name="T14" fmla="*/ 0 60000 65536"/>
                <a:gd name="T15" fmla="*/ 0 60000 65536"/>
                <a:gd name="T16" fmla="*/ 0 60000 65536"/>
                <a:gd name="T17" fmla="*/ 0 60000 65536"/>
                <a:gd name="T18" fmla="*/ 0 w 66"/>
                <a:gd name="T19" fmla="*/ 0 h 56"/>
                <a:gd name="T20" fmla="*/ 66 w 66"/>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66" h="56">
                  <a:moveTo>
                    <a:pt x="20" y="36"/>
                  </a:moveTo>
                  <a:cubicBezTo>
                    <a:pt x="24" y="42"/>
                    <a:pt x="26" y="48"/>
                    <a:pt x="27" y="56"/>
                  </a:cubicBezTo>
                  <a:cubicBezTo>
                    <a:pt x="66" y="18"/>
                    <a:pt x="66" y="18"/>
                    <a:pt x="66" y="18"/>
                  </a:cubicBezTo>
                  <a:cubicBezTo>
                    <a:pt x="56" y="10"/>
                    <a:pt x="45" y="4"/>
                    <a:pt x="33" y="0"/>
                  </a:cubicBezTo>
                  <a:cubicBezTo>
                    <a:pt x="0" y="20"/>
                    <a:pt x="0" y="20"/>
                    <a:pt x="0" y="20"/>
                  </a:cubicBezTo>
                  <a:cubicBezTo>
                    <a:pt x="0" y="20"/>
                    <a:pt x="12" y="24"/>
                    <a:pt x="20" y="36"/>
                  </a:cubicBezTo>
                  <a:close/>
                </a:path>
              </a:pathLst>
            </a:custGeom>
            <a:solidFill>
              <a:srgbClr val="7EA800"/>
            </a:solidFill>
            <a:ln w="9525">
              <a:noFill/>
              <a:miter lim="800000"/>
              <a:headEnd/>
              <a:tailEnd/>
            </a:ln>
          </p:spPr>
          <p:txBody>
            <a:bodyPr/>
            <a:lstStyle/>
            <a:p>
              <a:endParaRPr lang="zh-CN" altLang="en-US">
                <a:latin typeface="Calibri" pitchFamily="34" charset="0"/>
              </a:endParaRPr>
            </a:p>
          </p:txBody>
        </p:sp>
        <p:sp>
          <p:nvSpPr>
            <p:cNvPr id="12336" name="Freeform 89"/>
            <p:cNvSpPr>
              <a:spLocks/>
            </p:cNvSpPr>
            <p:nvPr/>
          </p:nvSpPr>
          <p:spPr bwMode="auto">
            <a:xfrm>
              <a:off x="6599238" y="3814762"/>
              <a:ext cx="330200" cy="379412"/>
            </a:xfrm>
            <a:custGeom>
              <a:avLst/>
              <a:gdLst>
                <a:gd name="T0" fmla="*/ 0 w 88"/>
                <a:gd name="T1" fmla="*/ 0 h 101"/>
                <a:gd name="T2" fmla="*/ 0 w 88"/>
                <a:gd name="T3" fmla="*/ 691472761 h 101"/>
                <a:gd name="T4" fmla="*/ 760296728 w 88"/>
                <a:gd name="T5" fmla="*/ 1425281878 h 101"/>
                <a:gd name="T6" fmla="*/ 1239000494 w 88"/>
                <a:gd name="T7" fmla="*/ 451575392 h 101"/>
                <a:gd name="T8" fmla="*/ 1210839697 w 88"/>
                <a:gd name="T9" fmla="*/ 211674325 h 101"/>
                <a:gd name="T10" fmla="*/ 816614570 w 88"/>
                <a:gd name="T11" fmla="*/ 268124111 h 101"/>
                <a:gd name="T12" fmla="*/ 0 w 88"/>
                <a:gd name="T13" fmla="*/ 0 h 101"/>
                <a:gd name="T14" fmla="*/ 0 60000 65536"/>
                <a:gd name="T15" fmla="*/ 0 60000 65536"/>
                <a:gd name="T16" fmla="*/ 0 60000 65536"/>
                <a:gd name="T17" fmla="*/ 0 60000 65536"/>
                <a:gd name="T18" fmla="*/ 0 60000 65536"/>
                <a:gd name="T19" fmla="*/ 0 60000 65536"/>
                <a:gd name="T20" fmla="*/ 0 60000 65536"/>
                <a:gd name="T21" fmla="*/ 0 w 88"/>
                <a:gd name="T22" fmla="*/ 0 h 101"/>
                <a:gd name="T23" fmla="*/ 88 w 88"/>
                <a:gd name="T24" fmla="*/ 101 h 1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8" h="101">
                  <a:moveTo>
                    <a:pt x="0" y="0"/>
                  </a:moveTo>
                  <a:cubicBezTo>
                    <a:pt x="0" y="49"/>
                    <a:pt x="0" y="49"/>
                    <a:pt x="0" y="49"/>
                  </a:cubicBezTo>
                  <a:cubicBezTo>
                    <a:pt x="26" y="49"/>
                    <a:pt x="47" y="71"/>
                    <a:pt x="54" y="101"/>
                  </a:cubicBezTo>
                  <a:cubicBezTo>
                    <a:pt x="74" y="85"/>
                    <a:pt x="88" y="60"/>
                    <a:pt x="88" y="32"/>
                  </a:cubicBezTo>
                  <a:cubicBezTo>
                    <a:pt x="88" y="26"/>
                    <a:pt x="87" y="21"/>
                    <a:pt x="86" y="15"/>
                  </a:cubicBezTo>
                  <a:cubicBezTo>
                    <a:pt x="77" y="18"/>
                    <a:pt x="68" y="19"/>
                    <a:pt x="58" y="19"/>
                  </a:cubicBezTo>
                  <a:cubicBezTo>
                    <a:pt x="36" y="19"/>
                    <a:pt x="16" y="12"/>
                    <a:pt x="0" y="0"/>
                  </a:cubicBezTo>
                  <a:close/>
                </a:path>
              </a:pathLst>
            </a:custGeom>
            <a:solidFill>
              <a:srgbClr val="DCDCDC"/>
            </a:solidFill>
            <a:ln w="9525">
              <a:noFill/>
              <a:miter lim="800000"/>
              <a:headEnd/>
              <a:tailEnd/>
            </a:ln>
          </p:spPr>
          <p:txBody>
            <a:bodyPr/>
            <a:lstStyle/>
            <a:p>
              <a:endParaRPr lang="zh-CN" altLang="en-US">
                <a:latin typeface="Calibri" pitchFamily="34" charset="0"/>
              </a:endParaRPr>
            </a:p>
          </p:txBody>
        </p:sp>
        <p:sp>
          <p:nvSpPr>
            <p:cNvPr id="12337" name="Freeform 90"/>
            <p:cNvSpPr>
              <a:spLocks/>
            </p:cNvSpPr>
            <p:nvPr/>
          </p:nvSpPr>
          <p:spPr bwMode="auto">
            <a:xfrm>
              <a:off x="6599238" y="3998912"/>
              <a:ext cx="201613" cy="261937"/>
            </a:xfrm>
            <a:custGeom>
              <a:avLst/>
              <a:gdLst>
                <a:gd name="T0" fmla="*/ 0 w 54"/>
                <a:gd name="T1" fmla="*/ 0 h 70"/>
                <a:gd name="T2" fmla="*/ 0 w 54"/>
                <a:gd name="T3" fmla="*/ 448073096 h 70"/>
                <a:gd name="T4" fmla="*/ 320609499 w 54"/>
                <a:gd name="T5" fmla="*/ 448073096 h 70"/>
                <a:gd name="T6" fmla="*/ 0 w 54"/>
                <a:gd name="T7" fmla="*/ 770124614 h 70"/>
                <a:gd name="T8" fmla="*/ 0 w 54"/>
                <a:gd name="T9" fmla="*/ 980156835 h 70"/>
                <a:gd name="T10" fmla="*/ 752737090 w 54"/>
                <a:gd name="T11" fmla="*/ 728117421 h 70"/>
                <a:gd name="T12" fmla="*/ 0 w 54"/>
                <a:gd name="T13" fmla="*/ 0 h 70"/>
                <a:gd name="T14" fmla="*/ 0 60000 65536"/>
                <a:gd name="T15" fmla="*/ 0 60000 65536"/>
                <a:gd name="T16" fmla="*/ 0 60000 65536"/>
                <a:gd name="T17" fmla="*/ 0 60000 65536"/>
                <a:gd name="T18" fmla="*/ 0 60000 65536"/>
                <a:gd name="T19" fmla="*/ 0 60000 65536"/>
                <a:gd name="T20" fmla="*/ 0 60000 65536"/>
                <a:gd name="T21" fmla="*/ 0 w 54"/>
                <a:gd name="T22" fmla="*/ 0 h 70"/>
                <a:gd name="T23" fmla="*/ 54 w 54"/>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70">
                  <a:moveTo>
                    <a:pt x="0" y="0"/>
                  </a:moveTo>
                  <a:cubicBezTo>
                    <a:pt x="0" y="32"/>
                    <a:pt x="0" y="32"/>
                    <a:pt x="0" y="32"/>
                  </a:cubicBezTo>
                  <a:cubicBezTo>
                    <a:pt x="23" y="32"/>
                    <a:pt x="23" y="32"/>
                    <a:pt x="23" y="32"/>
                  </a:cubicBezTo>
                  <a:cubicBezTo>
                    <a:pt x="23" y="45"/>
                    <a:pt x="13" y="55"/>
                    <a:pt x="0" y="55"/>
                  </a:cubicBezTo>
                  <a:cubicBezTo>
                    <a:pt x="0" y="70"/>
                    <a:pt x="0" y="70"/>
                    <a:pt x="0" y="70"/>
                  </a:cubicBezTo>
                  <a:cubicBezTo>
                    <a:pt x="21" y="70"/>
                    <a:pt x="39" y="63"/>
                    <a:pt x="54" y="52"/>
                  </a:cubicBezTo>
                  <a:cubicBezTo>
                    <a:pt x="47" y="22"/>
                    <a:pt x="26" y="0"/>
                    <a:pt x="0" y="0"/>
                  </a:cubicBezTo>
                  <a:close/>
                </a:path>
              </a:pathLst>
            </a:custGeom>
            <a:solidFill>
              <a:srgbClr val="FFA033"/>
            </a:solidFill>
            <a:ln w="9525">
              <a:noFill/>
              <a:miter lim="800000"/>
              <a:headEnd/>
              <a:tailEnd/>
            </a:ln>
          </p:spPr>
          <p:txBody>
            <a:bodyPr/>
            <a:lstStyle/>
            <a:p>
              <a:endParaRPr lang="zh-CN" altLang="en-US">
                <a:latin typeface="Calibri" pitchFamily="34" charset="0"/>
              </a:endParaRPr>
            </a:p>
          </p:txBody>
        </p:sp>
        <p:sp>
          <p:nvSpPr>
            <p:cNvPr id="12338" name="Freeform 91"/>
            <p:cNvSpPr>
              <a:spLocks/>
            </p:cNvSpPr>
            <p:nvPr/>
          </p:nvSpPr>
          <p:spPr bwMode="auto">
            <a:xfrm>
              <a:off x="6599238" y="3606800"/>
              <a:ext cx="322263" cy="279400"/>
            </a:xfrm>
            <a:custGeom>
              <a:avLst/>
              <a:gdLst>
                <a:gd name="T0" fmla="*/ 814425997 w 86"/>
                <a:gd name="T1" fmla="*/ 1054923821 h 74"/>
                <a:gd name="T2" fmla="*/ 1207598193 w 86"/>
                <a:gd name="T3" fmla="*/ 997899814 h 74"/>
                <a:gd name="T4" fmla="*/ 0 w 86"/>
                <a:gd name="T5" fmla="*/ 0 h 74"/>
                <a:gd name="T6" fmla="*/ 0 w 86"/>
                <a:gd name="T7" fmla="*/ 784064275 h 74"/>
                <a:gd name="T8" fmla="*/ 814425997 w 86"/>
                <a:gd name="T9" fmla="*/ 1054923821 h 74"/>
                <a:gd name="T10" fmla="*/ 0 60000 65536"/>
                <a:gd name="T11" fmla="*/ 0 60000 65536"/>
                <a:gd name="T12" fmla="*/ 0 60000 65536"/>
                <a:gd name="T13" fmla="*/ 0 60000 65536"/>
                <a:gd name="T14" fmla="*/ 0 60000 65536"/>
                <a:gd name="T15" fmla="*/ 0 w 86"/>
                <a:gd name="T16" fmla="*/ 0 h 74"/>
                <a:gd name="T17" fmla="*/ 86 w 86"/>
                <a:gd name="T18" fmla="*/ 74 h 74"/>
              </a:gdLst>
              <a:ahLst/>
              <a:cxnLst>
                <a:cxn ang="T10">
                  <a:pos x="T0" y="T1"/>
                </a:cxn>
                <a:cxn ang="T11">
                  <a:pos x="T2" y="T3"/>
                </a:cxn>
                <a:cxn ang="T12">
                  <a:pos x="T4" y="T5"/>
                </a:cxn>
                <a:cxn ang="T13">
                  <a:pos x="T6" y="T7"/>
                </a:cxn>
                <a:cxn ang="T14">
                  <a:pos x="T8" y="T9"/>
                </a:cxn>
              </a:cxnLst>
              <a:rect l="T15" t="T16" r="T17" b="T18"/>
              <a:pathLst>
                <a:path w="86" h="74">
                  <a:moveTo>
                    <a:pt x="58" y="74"/>
                  </a:moveTo>
                  <a:cubicBezTo>
                    <a:pt x="68" y="74"/>
                    <a:pt x="77" y="73"/>
                    <a:pt x="86" y="70"/>
                  </a:cubicBezTo>
                  <a:cubicBezTo>
                    <a:pt x="78" y="30"/>
                    <a:pt x="43" y="0"/>
                    <a:pt x="0" y="0"/>
                  </a:cubicBezTo>
                  <a:cubicBezTo>
                    <a:pt x="0" y="55"/>
                    <a:pt x="0" y="55"/>
                    <a:pt x="0" y="55"/>
                  </a:cubicBezTo>
                  <a:cubicBezTo>
                    <a:pt x="16" y="67"/>
                    <a:pt x="36" y="74"/>
                    <a:pt x="58" y="74"/>
                  </a:cubicBezTo>
                  <a:close/>
                </a:path>
              </a:pathLst>
            </a:custGeom>
            <a:solidFill>
              <a:srgbClr val="FFA033"/>
            </a:solidFill>
            <a:ln w="9525">
              <a:noFill/>
              <a:miter lim="800000"/>
              <a:headEnd/>
              <a:tailEnd/>
            </a:ln>
          </p:spPr>
          <p:txBody>
            <a:bodyPr/>
            <a:lstStyle/>
            <a:p>
              <a:endParaRPr lang="zh-CN" altLang="en-US">
                <a:latin typeface="Calibri" pitchFamily="34" charset="0"/>
              </a:endParaRPr>
            </a:p>
          </p:txBody>
        </p:sp>
        <p:sp>
          <p:nvSpPr>
            <p:cNvPr id="12339" name="Freeform 92"/>
            <p:cNvSpPr>
              <a:spLocks/>
            </p:cNvSpPr>
            <p:nvPr/>
          </p:nvSpPr>
          <p:spPr bwMode="auto">
            <a:xfrm>
              <a:off x="6599238" y="4117975"/>
              <a:ext cx="85725" cy="87312"/>
            </a:xfrm>
            <a:custGeom>
              <a:avLst/>
              <a:gdLst>
                <a:gd name="T0" fmla="*/ 319511994 w 23"/>
                <a:gd name="T1" fmla="*/ 0 h 23"/>
                <a:gd name="T2" fmla="*/ 0 w 23"/>
                <a:gd name="T3" fmla="*/ 0 h 23"/>
                <a:gd name="T4" fmla="*/ 0 w 23"/>
                <a:gd name="T5" fmla="*/ 331451545 h 23"/>
                <a:gd name="T6" fmla="*/ 319511994 w 23"/>
                <a:gd name="T7" fmla="*/ 0 h 23"/>
                <a:gd name="T8" fmla="*/ 0 60000 65536"/>
                <a:gd name="T9" fmla="*/ 0 60000 65536"/>
                <a:gd name="T10" fmla="*/ 0 60000 65536"/>
                <a:gd name="T11" fmla="*/ 0 60000 65536"/>
                <a:gd name="T12" fmla="*/ 0 w 23"/>
                <a:gd name="T13" fmla="*/ 0 h 23"/>
                <a:gd name="T14" fmla="*/ 23 w 23"/>
                <a:gd name="T15" fmla="*/ 23 h 23"/>
              </a:gdLst>
              <a:ahLst/>
              <a:cxnLst>
                <a:cxn ang="T8">
                  <a:pos x="T0" y="T1"/>
                </a:cxn>
                <a:cxn ang="T9">
                  <a:pos x="T2" y="T3"/>
                </a:cxn>
                <a:cxn ang="T10">
                  <a:pos x="T4" y="T5"/>
                </a:cxn>
                <a:cxn ang="T11">
                  <a:pos x="T6" y="T7"/>
                </a:cxn>
              </a:cxnLst>
              <a:rect l="T12" t="T13" r="T14" b="T15"/>
              <a:pathLst>
                <a:path w="23" h="23">
                  <a:moveTo>
                    <a:pt x="23" y="0"/>
                  </a:moveTo>
                  <a:cubicBezTo>
                    <a:pt x="0" y="0"/>
                    <a:pt x="0" y="0"/>
                    <a:pt x="0" y="0"/>
                  </a:cubicBezTo>
                  <a:cubicBezTo>
                    <a:pt x="0" y="23"/>
                    <a:pt x="0" y="23"/>
                    <a:pt x="0" y="23"/>
                  </a:cubicBezTo>
                  <a:cubicBezTo>
                    <a:pt x="13" y="23"/>
                    <a:pt x="23" y="13"/>
                    <a:pt x="23" y="0"/>
                  </a:cubicBezTo>
                  <a:close/>
                </a:path>
              </a:pathLst>
            </a:custGeom>
            <a:solidFill>
              <a:srgbClr val="DCDCDC"/>
            </a:solidFill>
            <a:ln w="9525">
              <a:noFill/>
              <a:miter lim="800000"/>
              <a:headEnd/>
              <a:tailEnd/>
            </a:ln>
          </p:spPr>
          <p:txBody>
            <a:bodyPr/>
            <a:lstStyle/>
            <a:p>
              <a:endParaRPr lang="zh-CN" altLang="en-US">
                <a:latin typeface="Calibri" pitchFamily="34" charset="0"/>
              </a:endParaRPr>
            </a:p>
          </p:txBody>
        </p:sp>
      </p:grpSp>
      <p:grpSp>
        <p:nvGrpSpPr>
          <p:cNvPr id="12298" name="组合 4888"/>
          <p:cNvGrpSpPr>
            <a:grpSpLocks/>
          </p:cNvGrpSpPr>
          <p:nvPr/>
        </p:nvGrpSpPr>
        <p:grpSpPr bwMode="auto">
          <a:xfrm>
            <a:off x="2300288" y="4822825"/>
            <a:ext cx="971550" cy="1196975"/>
            <a:chOff x="7713663" y="5062537"/>
            <a:chExt cx="1603375" cy="1604962"/>
          </a:xfrm>
        </p:grpSpPr>
        <p:sp>
          <p:nvSpPr>
            <p:cNvPr id="12313" name="Freeform 93"/>
            <p:cNvSpPr>
              <a:spLocks/>
            </p:cNvSpPr>
            <p:nvPr/>
          </p:nvSpPr>
          <p:spPr bwMode="auto">
            <a:xfrm>
              <a:off x="7713663" y="5062537"/>
              <a:ext cx="1603375" cy="1604962"/>
            </a:xfrm>
            <a:custGeom>
              <a:avLst/>
              <a:gdLst>
                <a:gd name="T0" fmla="*/ 2147483647 w 427"/>
                <a:gd name="T1" fmla="*/ 2147483647 h 427"/>
                <a:gd name="T2" fmla="*/ 2147483647 w 427"/>
                <a:gd name="T3" fmla="*/ 2147483647 h 427"/>
                <a:gd name="T4" fmla="*/ 296098711 w 427"/>
                <a:gd name="T5" fmla="*/ 2147483647 h 427"/>
                <a:gd name="T6" fmla="*/ 2147483647 w 427"/>
                <a:gd name="T7" fmla="*/ 296684964 h 427"/>
                <a:gd name="T8" fmla="*/ 2147483647 w 427"/>
                <a:gd name="T9" fmla="*/ 2147483647 h 427"/>
                <a:gd name="T10" fmla="*/ 0 60000 65536"/>
                <a:gd name="T11" fmla="*/ 0 60000 65536"/>
                <a:gd name="T12" fmla="*/ 0 60000 65536"/>
                <a:gd name="T13" fmla="*/ 0 60000 65536"/>
                <a:gd name="T14" fmla="*/ 0 60000 65536"/>
                <a:gd name="T15" fmla="*/ 0 w 427"/>
                <a:gd name="T16" fmla="*/ 0 h 427"/>
                <a:gd name="T17" fmla="*/ 427 w 427"/>
                <a:gd name="T18" fmla="*/ 427 h 427"/>
              </a:gdLst>
              <a:ahLst/>
              <a:cxnLst>
                <a:cxn ang="T10">
                  <a:pos x="T0" y="T1"/>
                </a:cxn>
                <a:cxn ang="T11">
                  <a:pos x="T2" y="T3"/>
                </a:cxn>
                <a:cxn ang="T12">
                  <a:pos x="T4" y="T5"/>
                </a:cxn>
                <a:cxn ang="T13">
                  <a:pos x="T6" y="T7"/>
                </a:cxn>
                <a:cxn ang="T14">
                  <a:pos x="T8" y="T9"/>
                </a:cxn>
              </a:cxnLst>
              <a:rect l="T15" t="T16" r="T17" b="T18"/>
              <a:pathLst>
                <a:path w="427" h="427">
                  <a:moveTo>
                    <a:pt x="407" y="251"/>
                  </a:moveTo>
                  <a:cubicBezTo>
                    <a:pt x="387" y="357"/>
                    <a:pt x="284" y="427"/>
                    <a:pt x="177" y="407"/>
                  </a:cubicBezTo>
                  <a:cubicBezTo>
                    <a:pt x="70" y="386"/>
                    <a:pt x="0" y="283"/>
                    <a:pt x="21" y="177"/>
                  </a:cubicBezTo>
                  <a:cubicBezTo>
                    <a:pt x="41" y="70"/>
                    <a:pt x="144" y="0"/>
                    <a:pt x="251" y="21"/>
                  </a:cubicBezTo>
                  <a:cubicBezTo>
                    <a:pt x="357" y="41"/>
                    <a:pt x="427" y="144"/>
                    <a:pt x="407" y="251"/>
                  </a:cubicBezTo>
                  <a:close/>
                </a:path>
              </a:pathLst>
            </a:custGeom>
            <a:solidFill>
              <a:srgbClr val="004860"/>
            </a:solidFill>
            <a:ln w="9525">
              <a:noFill/>
              <a:miter lim="800000"/>
              <a:headEnd/>
              <a:tailEnd/>
            </a:ln>
          </p:spPr>
          <p:txBody>
            <a:bodyPr/>
            <a:lstStyle/>
            <a:p>
              <a:endParaRPr lang="zh-CN" altLang="en-US">
                <a:latin typeface="Calibri" pitchFamily="34" charset="0"/>
              </a:endParaRPr>
            </a:p>
          </p:txBody>
        </p:sp>
        <p:sp>
          <p:nvSpPr>
            <p:cNvPr id="12314" name="Freeform 94"/>
            <p:cNvSpPr>
              <a:spLocks/>
            </p:cNvSpPr>
            <p:nvPr/>
          </p:nvSpPr>
          <p:spPr bwMode="auto">
            <a:xfrm>
              <a:off x="8551863" y="5964237"/>
              <a:ext cx="385763" cy="461962"/>
            </a:xfrm>
            <a:custGeom>
              <a:avLst/>
              <a:gdLst>
                <a:gd name="T0" fmla="*/ 1444787343 w 103"/>
                <a:gd name="T1" fmla="*/ 1735031660 h 123"/>
                <a:gd name="T2" fmla="*/ 0 w 103"/>
                <a:gd name="T3" fmla="*/ 0 h 123"/>
                <a:gd name="T4" fmla="*/ 0 w 103"/>
                <a:gd name="T5" fmla="*/ 1735031660 h 123"/>
                <a:gd name="T6" fmla="*/ 1444787343 w 103"/>
                <a:gd name="T7" fmla="*/ 1735031660 h 123"/>
                <a:gd name="T8" fmla="*/ 0 60000 65536"/>
                <a:gd name="T9" fmla="*/ 0 60000 65536"/>
                <a:gd name="T10" fmla="*/ 0 60000 65536"/>
                <a:gd name="T11" fmla="*/ 0 60000 65536"/>
                <a:gd name="T12" fmla="*/ 0 w 103"/>
                <a:gd name="T13" fmla="*/ 0 h 123"/>
                <a:gd name="T14" fmla="*/ 103 w 103"/>
                <a:gd name="T15" fmla="*/ 123 h 123"/>
              </a:gdLst>
              <a:ahLst/>
              <a:cxnLst>
                <a:cxn ang="T8">
                  <a:pos x="T0" y="T1"/>
                </a:cxn>
                <a:cxn ang="T9">
                  <a:pos x="T2" y="T3"/>
                </a:cxn>
                <a:cxn ang="T10">
                  <a:pos x="T4" y="T5"/>
                </a:cxn>
                <a:cxn ang="T11">
                  <a:pos x="T6" y="T7"/>
                </a:cxn>
              </a:cxnLst>
              <a:rect l="T12" t="T13" r="T14" b="T15"/>
              <a:pathLst>
                <a:path w="103" h="123">
                  <a:moveTo>
                    <a:pt x="103" y="123"/>
                  </a:moveTo>
                  <a:cubicBezTo>
                    <a:pt x="103" y="58"/>
                    <a:pt x="57" y="5"/>
                    <a:pt x="0" y="0"/>
                  </a:cubicBezTo>
                  <a:cubicBezTo>
                    <a:pt x="0" y="123"/>
                    <a:pt x="0" y="123"/>
                    <a:pt x="0" y="123"/>
                  </a:cubicBezTo>
                  <a:lnTo>
                    <a:pt x="103" y="123"/>
                  </a:lnTo>
                  <a:close/>
                </a:path>
              </a:pathLst>
            </a:custGeom>
            <a:solidFill>
              <a:srgbClr val="AFC01D"/>
            </a:solidFill>
            <a:ln w="9525">
              <a:noFill/>
              <a:miter lim="800000"/>
              <a:headEnd/>
              <a:tailEnd/>
            </a:ln>
          </p:spPr>
          <p:txBody>
            <a:bodyPr/>
            <a:lstStyle/>
            <a:p>
              <a:endParaRPr lang="zh-CN" altLang="en-US">
                <a:latin typeface="Calibri" pitchFamily="34" charset="0"/>
              </a:endParaRPr>
            </a:p>
          </p:txBody>
        </p:sp>
        <p:sp>
          <p:nvSpPr>
            <p:cNvPr id="12315" name="Freeform 95"/>
            <p:cNvSpPr>
              <a:spLocks/>
            </p:cNvSpPr>
            <p:nvPr/>
          </p:nvSpPr>
          <p:spPr bwMode="auto">
            <a:xfrm>
              <a:off x="8096250" y="5964237"/>
              <a:ext cx="387350" cy="461962"/>
            </a:xfrm>
            <a:custGeom>
              <a:avLst/>
              <a:gdLst>
                <a:gd name="T0" fmla="*/ 0 w 103"/>
                <a:gd name="T1" fmla="*/ 1735031660 h 123"/>
                <a:gd name="T2" fmla="*/ 1456699286 w 103"/>
                <a:gd name="T3" fmla="*/ 1735031660 h 123"/>
                <a:gd name="T4" fmla="*/ 1456699286 w 103"/>
                <a:gd name="T5" fmla="*/ 0 h 123"/>
                <a:gd name="T6" fmla="*/ 0 w 103"/>
                <a:gd name="T7" fmla="*/ 1735031660 h 123"/>
                <a:gd name="T8" fmla="*/ 0 60000 65536"/>
                <a:gd name="T9" fmla="*/ 0 60000 65536"/>
                <a:gd name="T10" fmla="*/ 0 60000 65536"/>
                <a:gd name="T11" fmla="*/ 0 60000 65536"/>
                <a:gd name="T12" fmla="*/ 0 w 103"/>
                <a:gd name="T13" fmla="*/ 0 h 123"/>
                <a:gd name="T14" fmla="*/ 103 w 103"/>
                <a:gd name="T15" fmla="*/ 123 h 123"/>
              </a:gdLst>
              <a:ahLst/>
              <a:cxnLst>
                <a:cxn ang="T8">
                  <a:pos x="T0" y="T1"/>
                </a:cxn>
                <a:cxn ang="T9">
                  <a:pos x="T2" y="T3"/>
                </a:cxn>
                <a:cxn ang="T10">
                  <a:pos x="T4" y="T5"/>
                </a:cxn>
                <a:cxn ang="T11">
                  <a:pos x="T6" y="T7"/>
                </a:cxn>
              </a:cxnLst>
              <a:rect l="T12" t="T13" r="T14" b="T15"/>
              <a:pathLst>
                <a:path w="103" h="123">
                  <a:moveTo>
                    <a:pt x="0" y="123"/>
                  </a:moveTo>
                  <a:cubicBezTo>
                    <a:pt x="103" y="123"/>
                    <a:pt x="103" y="123"/>
                    <a:pt x="103" y="123"/>
                  </a:cubicBezTo>
                  <a:cubicBezTo>
                    <a:pt x="103" y="0"/>
                    <a:pt x="103" y="0"/>
                    <a:pt x="103" y="0"/>
                  </a:cubicBezTo>
                  <a:cubicBezTo>
                    <a:pt x="45" y="5"/>
                    <a:pt x="0" y="58"/>
                    <a:pt x="0" y="123"/>
                  </a:cubicBezTo>
                  <a:close/>
                </a:path>
              </a:pathLst>
            </a:custGeom>
            <a:solidFill>
              <a:srgbClr val="AFC01D"/>
            </a:solidFill>
            <a:ln w="9525">
              <a:noFill/>
              <a:miter lim="800000"/>
              <a:headEnd/>
              <a:tailEnd/>
            </a:ln>
          </p:spPr>
          <p:txBody>
            <a:bodyPr/>
            <a:lstStyle/>
            <a:p>
              <a:endParaRPr lang="zh-CN" altLang="en-US">
                <a:latin typeface="Calibri" pitchFamily="34" charset="0"/>
              </a:endParaRPr>
            </a:p>
          </p:txBody>
        </p:sp>
        <p:sp>
          <p:nvSpPr>
            <p:cNvPr id="12316" name="Freeform 96"/>
            <p:cNvSpPr>
              <a:spLocks/>
            </p:cNvSpPr>
            <p:nvPr/>
          </p:nvSpPr>
          <p:spPr bwMode="auto">
            <a:xfrm>
              <a:off x="8483600" y="5961062"/>
              <a:ext cx="68263" cy="465137"/>
            </a:xfrm>
            <a:custGeom>
              <a:avLst/>
              <a:gdLst>
                <a:gd name="T0" fmla="*/ 258879852 w 18"/>
                <a:gd name="T1" fmla="*/ 14070394 h 124"/>
                <a:gd name="T2" fmla="*/ 129441822 w 18"/>
                <a:gd name="T3" fmla="*/ 0 h 124"/>
                <a:gd name="T4" fmla="*/ 0 w 18"/>
                <a:gd name="T5" fmla="*/ 14070394 h 124"/>
                <a:gd name="T6" fmla="*/ 0 w 18"/>
                <a:gd name="T7" fmla="*/ 1744777691 h 124"/>
                <a:gd name="T8" fmla="*/ 258879852 w 18"/>
                <a:gd name="T9" fmla="*/ 1744777691 h 124"/>
                <a:gd name="T10" fmla="*/ 258879852 w 18"/>
                <a:gd name="T11" fmla="*/ 14070394 h 124"/>
                <a:gd name="T12" fmla="*/ 0 60000 65536"/>
                <a:gd name="T13" fmla="*/ 0 60000 65536"/>
                <a:gd name="T14" fmla="*/ 0 60000 65536"/>
                <a:gd name="T15" fmla="*/ 0 60000 65536"/>
                <a:gd name="T16" fmla="*/ 0 60000 65536"/>
                <a:gd name="T17" fmla="*/ 0 60000 65536"/>
                <a:gd name="T18" fmla="*/ 0 w 18"/>
                <a:gd name="T19" fmla="*/ 0 h 124"/>
                <a:gd name="T20" fmla="*/ 18 w 18"/>
                <a:gd name="T21" fmla="*/ 124 h 124"/>
              </a:gdLst>
              <a:ahLst/>
              <a:cxnLst>
                <a:cxn ang="T12">
                  <a:pos x="T0" y="T1"/>
                </a:cxn>
                <a:cxn ang="T13">
                  <a:pos x="T2" y="T3"/>
                </a:cxn>
                <a:cxn ang="T14">
                  <a:pos x="T4" y="T5"/>
                </a:cxn>
                <a:cxn ang="T15">
                  <a:pos x="T6" y="T7"/>
                </a:cxn>
                <a:cxn ang="T16">
                  <a:pos x="T8" y="T9"/>
                </a:cxn>
                <a:cxn ang="T17">
                  <a:pos x="T10" y="T11"/>
                </a:cxn>
              </a:cxnLst>
              <a:rect l="T18" t="T19" r="T20" b="T21"/>
              <a:pathLst>
                <a:path w="18" h="124">
                  <a:moveTo>
                    <a:pt x="18" y="1"/>
                  </a:moveTo>
                  <a:cubicBezTo>
                    <a:pt x="15" y="1"/>
                    <a:pt x="12" y="0"/>
                    <a:pt x="9" y="0"/>
                  </a:cubicBezTo>
                  <a:cubicBezTo>
                    <a:pt x="6" y="0"/>
                    <a:pt x="3" y="1"/>
                    <a:pt x="0" y="1"/>
                  </a:cubicBezTo>
                  <a:cubicBezTo>
                    <a:pt x="0" y="124"/>
                    <a:pt x="0" y="124"/>
                    <a:pt x="0" y="124"/>
                  </a:cubicBezTo>
                  <a:cubicBezTo>
                    <a:pt x="18" y="124"/>
                    <a:pt x="18" y="124"/>
                    <a:pt x="18" y="124"/>
                  </a:cubicBezTo>
                  <a:lnTo>
                    <a:pt x="18" y="1"/>
                  </a:lnTo>
                  <a:close/>
                </a:path>
              </a:pathLst>
            </a:custGeom>
            <a:solidFill>
              <a:srgbClr val="7EA800"/>
            </a:solidFill>
            <a:ln w="9525">
              <a:noFill/>
              <a:miter lim="800000"/>
              <a:headEnd/>
              <a:tailEnd/>
            </a:ln>
          </p:spPr>
          <p:txBody>
            <a:bodyPr/>
            <a:lstStyle/>
            <a:p>
              <a:endParaRPr lang="zh-CN" altLang="en-US">
                <a:latin typeface="Calibri" pitchFamily="34" charset="0"/>
              </a:endParaRPr>
            </a:p>
          </p:txBody>
        </p:sp>
        <p:sp>
          <p:nvSpPr>
            <p:cNvPr id="12317" name="Freeform 97"/>
            <p:cNvSpPr>
              <a:spLocks/>
            </p:cNvSpPr>
            <p:nvPr/>
          </p:nvSpPr>
          <p:spPr bwMode="auto">
            <a:xfrm>
              <a:off x="8186738" y="5302249"/>
              <a:ext cx="330200" cy="658812"/>
            </a:xfrm>
            <a:custGeom>
              <a:avLst/>
              <a:gdLst>
                <a:gd name="T0" fmla="*/ 506864563 w 88"/>
                <a:gd name="T1" fmla="*/ 807831463 h 175"/>
                <a:gd name="T2" fmla="*/ 0 w 88"/>
                <a:gd name="T3" fmla="*/ 1247180092 h 175"/>
                <a:gd name="T4" fmla="*/ 1239000494 w 88"/>
                <a:gd name="T5" fmla="*/ 2147483647 h 175"/>
                <a:gd name="T6" fmla="*/ 1239000494 w 88"/>
                <a:gd name="T7" fmla="*/ 0 h 175"/>
                <a:gd name="T8" fmla="*/ 506864563 w 88"/>
                <a:gd name="T9" fmla="*/ 807831463 h 175"/>
                <a:gd name="T10" fmla="*/ 0 60000 65536"/>
                <a:gd name="T11" fmla="*/ 0 60000 65536"/>
                <a:gd name="T12" fmla="*/ 0 60000 65536"/>
                <a:gd name="T13" fmla="*/ 0 60000 65536"/>
                <a:gd name="T14" fmla="*/ 0 60000 65536"/>
                <a:gd name="T15" fmla="*/ 0 w 88"/>
                <a:gd name="T16" fmla="*/ 0 h 175"/>
                <a:gd name="T17" fmla="*/ 88 w 88"/>
                <a:gd name="T18" fmla="*/ 175 h 175"/>
              </a:gdLst>
              <a:ahLst/>
              <a:cxnLst>
                <a:cxn ang="T10">
                  <a:pos x="T0" y="T1"/>
                </a:cxn>
                <a:cxn ang="T11">
                  <a:pos x="T2" y="T3"/>
                </a:cxn>
                <a:cxn ang="T12">
                  <a:pos x="T4" y="T5"/>
                </a:cxn>
                <a:cxn ang="T13">
                  <a:pos x="T6" y="T7"/>
                </a:cxn>
                <a:cxn ang="T14">
                  <a:pos x="T8" y="T9"/>
                </a:cxn>
              </a:cxnLst>
              <a:rect l="T15" t="T16" r="T17" b="T18"/>
              <a:pathLst>
                <a:path w="88" h="175">
                  <a:moveTo>
                    <a:pt x="36" y="57"/>
                  </a:moveTo>
                  <a:cubicBezTo>
                    <a:pt x="15" y="61"/>
                    <a:pt x="0" y="88"/>
                    <a:pt x="0" y="88"/>
                  </a:cubicBezTo>
                  <a:cubicBezTo>
                    <a:pt x="0" y="136"/>
                    <a:pt x="39" y="175"/>
                    <a:pt x="88" y="175"/>
                  </a:cubicBezTo>
                  <a:cubicBezTo>
                    <a:pt x="88" y="0"/>
                    <a:pt x="88" y="0"/>
                    <a:pt x="88" y="0"/>
                  </a:cubicBezTo>
                  <a:cubicBezTo>
                    <a:pt x="84" y="37"/>
                    <a:pt x="57" y="53"/>
                    <a:pt x="36" y="57"/>
                  </a:cubicBezTo>
                  <a:close/>
                </a:path>
              </a:pathLst>
            </a:custGeom>
            <a:solidFill>
              <a:srgbClr val="FFFFFF"/>
            </a:solidFill>
            <a:ln w="9525">
              <a:noFill/>
              <a:miter lim="800000"/>
              <a:headEnd/>
              <a:tailEnd/>
            </a:ln>
          </p:spPr>
          <p:txBody>
            <a:bodyPr/>
            <a:lstStyle/>
            <a:p>
              <a:endParaRPr lang="zh-CN" altLang="en-US">
                <a:latin typeface="Calibri" pitchFamily="34" charset="0"/>
              </a:endParaRPr>
            </a:p>
          </p:txBody>
        </p:sp>
        <p:sp>
          <p:nvSpPr>
            <p:cNvPr id="12318" name="Freeform 98"/>
            <p:cNvSpPr>
              <a:spLocks/>
            </p:cNvSpPr>
            <p:nvPr/>
          </p:nvSpPr>
          <p:spPr bwMode="auto">
            <a:xfrm>
              <a:off x="8516938" y="5302249"/>
              <a:ext cx="331788" cy="658812"/>
            </a:xfrm>
            <a:custGeom>
              <a:avLst/>
              <a:gdLst>
                <a:gd name="T0" fmla="*/ 1250946366 w 88"/>
                <a:gd name="T1" fmla="*/ 1247180092 h 175"/>
                <a:gd name="T2" fmla="*/ 0 w 88"/>
                <a:gd name="T3" fmla="*/ 0 h 175"/>
                <a:gd name="T4" fmla="*/ 0 w 88"/>
                <a:gd name="T5" fmla="*/ 2147483647 h 175"/>
                <a:gd name="T6" fmla="*/ 1250946366 w 88"/>
                <a:gd name="T7" fmla="*/ 1247180092 h 175"/>
                <a:gd name="T8" fmla="*/ 0 60000 65536"/>
                <a:gd name="T9" fmla="*/ 0 60000 65536"/>
                <a:gd name="T10" fmla="*/ 0 60000 65536"/>
                <a:gd name="T11" fmla="*/ 0 60000 65536"/>
                <a:gd name="T12" fmla="*/ 0 w 88"/>
                <a:gd name="T13" fmla="*/ 0 h 175"/>
                <a:gd name="T14" fmla="*/ 88 w 88"/>
                <a:gd name="T15" fmla="*/ 175 h 175"/>
              </a:gdLst>
              <a:ahLst/>
              <a:cxnLst>
                <a:cxn ang="T8">
                  <a:pos x="T0" y="T1"/>
                </a:cxn>
                <a:cxn ang="T9">
                  <a:pos x="T2" y="T3"/>
                </a:cxn>
                <a:cxn ang="T10">
                  <a:pos x="T4" y="T5"/>
                </a:cxn>
                <a:cxn ang="T11">
                  <a:pos x="T6" y="T7"/>
                </a:cxn>
              </a:cxnLst>
              <a:rect l="T12" t="T13" r="T14" b="T15"/>
              <a:pathLst>
                <a:path w="88" h="175">
                  <a:moveTo>
                    <a:pt x="88" y="88"/>
                  </a:moveTo>
                  <a:cubicBezTo>
                    <a:pt x="88" y="39"/>
                    <a:pt x="48" y="0"/>
                    <a:pt x="0" y="0"/>
                  </a:cubicBezTo>
                  <a:cubicBezTo>
                    <a:pt x="0" y="175"/>
                    <a:pt x="0" y="175"/>
                    <a:pt x="0" y="175"/>
                  </a:cubicBezTo>
                  <a:cubicBezTo>
                    <a:pt x="48" y="175"/>
                    <a:pt x="88" y="136"/>
                    <a:pt x="88" y="88"/>
                  </a:cubicBezTo>
                  <a:close/>
                </a:path>
              </a:pathLst>
            </a:custGeom>
            <a:solidFill>
              <a:srgbClr val="DCDCDC"/>
            </a:solidFill>
            <a:ln w="9525">
              <a:noFill/>
              <a:miter lim="800000"/>
              <a:headEnd/>
              <a:tailEnd/>
            </a:ln>
          </p:spPr>
          <p:txBody>
            <a:bodyPr/>
            <a:lstStyle/>
            <a:p>
              <a:endParaRPr lang="zh-CN" altLang="en-US">
                <a:latin typeface="Calibri" pitchFamily="34" charset="0"/>
              </a:endParaRPr>
            </a:p>
          </p:txBody>
        </p:sp>
        <p:sp>
          <p:nvSpPr>
            <p:cNvPr id="12319" name="Freeform 99"/>
            <p:cNvSpPr>
              <a:spLocks/>
            </p:cNvSpPr>
            <p:nvPr/>
          </p:nvSpPr>
          <p:spPr bwMode="auto">
            <a:xfrm>
              <a:off x="8186738" y="5302249"/>
              <a:ext cx="330200" cy="331787"/>
            </a:xfrm>
            <a:custGeom>
              <a:avLst/>
              <a:gdLst>
                <a:gd name="T0" fmla="*/ 506864563 w 88"/>
                <a:gd name="T1" fmla="*/ 810265282 h 88"/>
                <a:gd name="T2" fmla="*/ 1239000494 w 88"/>
                <a:gd name="T3" fmla="*/ 0 h 88"/>
                <a:gd name="T4" fmla="*/ 0 w 88"/>
                <a:gd name="T5" fmla="*/ 1250938826 h 88"/>
                <a:gd name="T6" fmla="*/ 506864563 w 88"/>
                <a:gd name="T7" fmla="*/ 810265282 h 88"/>
                <a:gd name="T8" fmla="*/ 0 60000 65536"/>
                <a:gd name="T9" fmla="*/ 0 60000 65536"/>
                <a:gd name="T10" fmla="*/ 0 60000 65536"/>
                <a:gd name="T11" fmla="*/ 0 60000 65536"/>
                <a:gd name="T12" fmla="*/ 0 w 88"/>
                <a:gd name="T13" fmla="*/ 0 h 88"/>
                <a:gd name="T14" fmla="*/ 88 w 88"/>
                <a:gd name="T15" fmla="*/ 88 h 88"/>
              </a:gdLst>
              <a:ahLst/>
              <a:cxnLst>
                <a:cxn ang="T8">
                  <a:pos x="T0" y="T1"/>
                </a:cxn>
                <a:cxn ang="T9">
                  <a:pos x="T2" y="T3"/>
                </a:cxn>
                <a:cxn ang="T10">
                  <a:pos x="T4" y="T5"/>
                </a:cxn>
                <a:cxn ang="T11">
                  <a:pos x="T6" y="T7"/>
                </a:cxn>
              </a:cxnLst>
              <a:rect l="T12" t="T13" r="T14" b="T15"/>
              <a:pathLst>
                <a:path w="88" h="88">
                  <a:moveTo>
                    <a:pt x="36" y="57"/>
                  </a:moveTo>
                  <a:cubicBezTo>
                    <a:pt x="57" y="53"/>
                    <a:pt x="84" y="37"/>
                    <a:pt x="88" y="0"/>
                  </a:cubicBezTo>
                  <a:cubicBezTo>
                    <a:pt x="39" y="0"/>
                    <a:pt x="0" y="39"/>
                    <a:pt x="0" y="88"/>
                  </a:cubicBezTo>
                  <a:cubicBezTo>
                    <a:pt x="0" y="88"/>
                    <a:pt x="15" y="61"/>
                    <a:pt x="36" y="57"/>
                  </a:cubicBezTo>
                  <a:close/>
                </a:path>
              </a:pathLst>
            </a:custGeom>
            <a:solidFill>
              <a:srgbClr val="002738"/>
            </a:solidFill>
            <a:ln w="9525">
              <a:noFill/>
              <a:miter lim="800000"/>
              <a:headEnd/>
              <a:tailEnd/>
            </a:ln>
          </p:spPr>
          <p:txBody>
            <a:bodyPr/>
            <a:lstStyle/>
            <a:p>
              <a:endParaRPr lang="zh-CN" altLang="en-US">
                <a:latin typeface="Calibri" pitchFamily="34" charset="0"/>
              </a:endParaRPr>
            </a:p>
          </p:txBody>
        </p:sp>
        <p:sp>
          <p:nvSpPr>
            <p:cNvPr id="12320" name="Freeform 100"/>
            <p:cNvSpPr>
              <a:spLocks/>
            </p:cNvSpPr>
            <p:nvPr/>
          </p:nvSpPr>
          <p:spPr bwMode="auto">
            <a:xfrm>
              <a:off x="8516938" y="5302249"/>
              <a:ext cx="331788" cy="331787"/>
            </a:xfrm>
            <a:custGeom>
              <a:avLst/>
              <a:gdLst>
                <a:gd name="T0" fmla="*/ 739197251 w 88"/>
                <a:gd name="T1" fmla="*/ 810265282 h 88"/>
                <a:gd name="T2" fmla="*/ 0 w 88"/>
                <a:gd name="T3" fmla="*/ 0 h 88"/>
                <a:gd name="T4" fmla="*/ 1250946366 w 88"/>
                <a:gd name="T5" fmla="*/ 1250938826 h 88"/>
                <a:gd name="T6" fmla="*/ 739197251 w 88"/>
                <a:gd name="T7" fmla="*/ 810265282 h 88"/>
                <a:gd name="T8" fmla="*/ 0 60000 65536"/>
                <a:gd name="T9" fmla="*/ 0 60000 65536"/>
                <a:gd name="T10" fmla="*/ 0 60000 65536"/>
                <a:gd name="T11" fmla="*/ 0 60000 65536"/>
                <a:gd name="T12" fmla="*/ 0 w 88"/>
                <a:gd name="T13" fmla="*/ 0 h 88"/>
                <a:gd name="T14" fmla="*/ 88 w 88"/>
                <a:gd name="T15" fmla="*/ 88 h 88"/>
              </a:gdLst>
              <a:ahLst/>
              <a:cxnLst>
                <a:cxn ang="T8">
                  <a:pos x="T0" y="T1"/>
                </a:cxn>
                <a:cxn ang="T9">
                  <a:pos x="T2" y="T3"/>
                </a:cxn>
                <a:cxn ang="T10">
                  <a:pos x="T4" y="T5"/>
                </a:cxn>
                <a:cxn ang="T11">
                  <a:pos x="T6" y="T7"/>
                </a:cxn>
              </a:cxnLst>
              <a:rect l="T12" t="T13" r="T14" b="T15"/>
              <a:pathLst>
                <a:path w="88" h="88">
                  <a:moveTo>
                    <a:pt x="52" y="57"/>
                  </a:moveTo>
                  <a:cubicBezTo>
                    <a:pt x="31" y="53"/>
                    <a:pt x="4" y="37"/>
                    <a:pt x="0" y="0"/>
                  </a:cubicBezTo>
                  <a:cubicBezTo>
                    <a:pt x="48" y="0"/>
                    <a:pt x="88" y="39"/>
                    <a:pt x="88" y="88"/>
                  </a:cubicBezTo>
                  <a:cubicBezTo>
                    <a:pt x="88" y="88"/>
                    <a:pt x="72" y="61"/>
                    <a:pt x="52" y="57"/>
                  </a:cubicBezTo>
                  <a:close/>
                </a:path>
              </a:pathLst>
            </a:custGeom>
            <a:solidFill>
              <a:srgbClr val="002738"/>
            </a:solidFill>
            <a:ln w="9525">
              <a:noFill/>
              <a:miter lim="800000"/>
              <a:headEnd/>
              <a:tailEnd/>
            </a:ln>
          </p:spPr>
          <p:txBody>
            <a:bodyPr/>
            <a:lstStyle/>
            <a:p>
              <a:endParaRPr lang="zh-CN" altLang="en-US">
                <a:latin typeface="Calibri" pitchFamily="34" charset="0"/>
              </a:endParaRPr>
            </a:p>
          </p:txBody>
        </p:sp>
        <p:sp>
          <p:nvSpPr>
            <p:cNvPr id="12321" name="Freeform 101"/>
            <p:cNvSpPr>
              <a:spLocks/>
            </p:cNvSpPr>
            <p:nvPr/>
          </p:nvSpPr>
          <p:spPr bwMode="auto">
            <a:xfrm>
              <a:off x="8362950" y="5692774"/>
              <a:ext cx="307975" cy="120650"/>
            </a:xfrm>
            <a:custGeom>
              <a:avLst/>
              <a:gdLst>
                <a:gd name="T0" fmla="*/ 1156690291 w 82"/>
                <a:gd name="T1" fmla="*/ 454888104 h 32"/>
                <a:gd name="T2" fmla="*/ 578347023 w 82"/>
                <a:gd name="T3" fmla="*/ 0 h 32"/>
                <a:gd name="T4" fmla="*/ 0 w 82"/>
                <a:gd name="T5" fmla="*/ 454888104 h 32"/>
                <a:gd name="T6" fmla="*/ 0 60000 65536"/>
                <a:gd name="T7" fmla="*/ 0 60000 65536"/>
                <a:gd name="T8" fmla="*/ 0 60000 65536"/>
                <a:gd name="T9" fmla="*/ 0 w 82"/>
                <a:gd name="T10" fmla="*/ 0 h 32"/>
                <a:gd name="T11" fmla="*/ 82 w 82"/>
                <a:gd name="T12" fmla="*/ 32 h 32"/>
              </a:gdLst>
              <a:ahLst/>
              <a:cxnLst>
                <a:cxn ang="T6">
                  <a:pos x="T0" y="T1"/>
                </a:cxn>
                <a:cxn ang="T7">
                  <a:pos x="T2" y="T3"/>
                </a:cxn>
                <a:cxn ang="T8">
                  <a:pos x="T4" y="T5"/>
                </a:cxn>
              </a:cxnLst>
              <a:rect l="T9" t="T10" r="T11" b="T12"/>
              <a:pathLst>
                <a:path w="82" h="32">
                  <a:moveTo>
                    <a:pt x="82" y="32"/>
                  </a:moveTo>
                  <a:cubicBezTo>
                    <a:pt x="82" y="14"/>
                    <a:pt x="64" y="0"/>
                    <a:pt x="41" y="0"/>
                  </a:cubicBezTo>
                  <a:cubicBezTo>
                    <a:pt x="18" y="0"/>
                    <a:pt x="0" y="14"/>
                    <a:pt x="0" y="32"/>
                  </a:cubicBezTo>
                </a:path>
              </a:pathLst>
            </a:custGeom>
            <a:solidFill>
              <a:srgbClr val="002738"/>
            </a:solidFill>
            <a:ln w="9525">
              <a:noFill/>
              <a:miter lim="800000"/>
              <a:headEnd/>
              <a:tailEnd/>
            </a:ln>
          </p:spPr>
          <p:txBody>
            <a:bodyPr/>
            <a:lstStyle/>
            <a:p>
              <a:endParaRPr lang="zh-CN" altLang="en-US">
                <a:latin typeface="Calibri" pitchFamily="34" charset="0"/>
              </a:endParaRPr>
            </a:p>
          </p:txBody>
        </p:sp>
      </p:grpSp>
      <p:grpSp>
        <p:nvGrpSpPr>
          <p:cNvPr id="12299" name="组合 4884"/>
          <p:cNvGrpSpPr>
            <a:grpSpLocks/>
          </p:cNvGrpSpPr>
          <p:nvPr/>
        </p:nvGrpSpPr>
        <p:grpSpPr bwMode="auto">
          <a:xfrm>
            <a:off x="1325563" y="4144963"/>
            <a:ext cx="709612" cy="876300"/>
            <a:chOff x="1120775" y="2847975"/>
            <a:chExt cx="1603375" cy="1604962"/>
          </a:xfrm>
        </p:grpSpPr>
        <p:sp>
          <p:nvSpPr>
            <p:cNvPr id="12300" name="Freeform 110"/>
            <p:cNvSpPr>
              <a:spLocks/>
            </p:cNvSpPr>
            <p:nvPr/>
          </p:nvSpPr>
          <p:spPr bwMode="auto">
            <a:xfrm>
              <a:off x="1120775" y="2847975"/>
              <a:ext cx="1603375" cy="1604962"/>
            </a:xfrm>
            <a:custGeom>
              <a:avLst/>
              <a:gdLst>
                <a:gd name="T0" fmla="*/ 2147483647 w 427"/>
                <a:gd name="T1" fmla="*/ 2147483647 h 427"/>
                <a:gd name="T2" fmla="*/ 2147483647 w 427"/>
                <a:gd name="T3" fmla="*/ 2147483647 h 427"/>
                <a:gd name="T4" fmla="*/ 281998778 w 427"/>
                <a:gd name="T5" fmla="*/ 2147483647 h 427"/>
                <a:gd name="T6" fmla="*/ 2147483647 w 427"/>
                <a:gd name="T7" fmla="*/ 282556040 h 427"/>
                <a:gd name="T8" fmla="*/ 2147483647 w 427"/>
                <a:gd name="T9" fmla="*/ 2147483647 h 427"/>
                <a:gd name="T10" fmla="*/ 0 60000 65536"/>
                <a:gd name="T11" fmla="*/ 0 60000 65536"/>
                <a:gd name="T12" fmla="*/ 0 60000 65536"/>
                <a:gd name="T13" fmla="*/ 0 60000 65536"/>
                <a:gd name="T14" fmla="*/ 0 60000 65536"/>
                <a:gd name="T15" fmla="*/ 0 w 427"/>
                <a:gd name="T16" fmla="*/ 0 h 427"/>
                <a:gd name="T17" fmla="*/ 427 w 427"/>
                <a:gd name="T18" fmla="*/ 427 h 427"/>
              </a:gdLst>
              <a:ahLst/>
              <a:cxnLst>
                <a:cxn ang="T10">
                  <a:pos x="T0" y="T1"/>
                </a:cxn>
                <a:cxn ang="T11">
                  <a:pos x="T2" y="T3"/>
                </a:cxn>
                <a:cxn ang="T12">
                  <a:pos x="T4" y="T5"/>
                </a:cxn>
                <a:cxn ang="T13">
                  <a:pos x="T6" y="T7"/>
                </a:cxn>
                <a:cxn ang="T14">
                  <a:pos x="T8" y="T9"/>
                </a:cxn>
              </a:cxnLst>
              <a:rect l="T15" t="T16" r="T17" b="T18"/>
              <a:pathLst>
                <a:path w="427" h="427">
                  <a:moveTo>
                    <a:pt x="407" y="250"/>
                  </a:moveTo>
                  <a:cubicBezTo>
                    <a:pt x="386" y="357"/>
                    <a:pt x="283" y="427"/>
                    <a:pt x="177" y="406"/>
                  </a:cubicBezTo>
                  <a:cubicBezTo>
                    <a:pt x="70" y="386"/>
                    <a:pt x="0" y="283"/>
                    <a:pt x="20" y="176"/>
                  </a:cubicBezTo>
                  <a:cubicBezTo>
                    <a:pt x="41" y="70"/>
                    <a:pt x="144" y="0"/>
                    <a:pt x="250" y="20"/>
                  </a:cubicBezTo>
                  <a:cubicBezTo>
                    <a:pt x="357" y="41"/>
                    <a:pt x="427" y="144"/>
                    <a:pt x="407" y="250"/>
                  </a:cubicBezTo>
                  <a:close/>
                </a:path>
              </a:pathLst>
            </a:custGeom>
            <a:solidFill>
              <a:srgbClr val="004860"/>
            </a:solidFill>
            <a:ln w="9525">
              <a:noFill/>
              <a:miter lim="800000"/>
              <a:headEnd/>
              <a:tailEnd/>
            </a:ln>
          </p:spPr>
          <p:txBody>
            <a:bodyPr/>
            <a:lstStyle/>
            <a:p>
              <a:endParaRPr lang="zh-CN" altLang="en-US">
                <a:latin typeface="Calibri" pitchFamily="34" charset="0"/>
              </a:endParaRPr>
            </a:p>
          </p:txBody>
        </p:sp>
        <p:sp>
          <p:nvSpPr>
            <p:cNvPr id="12301" name="Freeform 111"/>
            <p:cNvSpPr>
              <a:spLocks/>
            </p:cNvSpPr>
            <p:nvPr/>
          </p:nvSpPr>
          <p:spPr bwMode="auto">
            <a:xfrm>
              <a:off x="1514475" y="3825875"/>
              <a:ext cx="409575" cy="368300"/>
            </a:xfrm>
            <a:custGeom>
              <a:avLst/>
              <a:gdLst>
                <a:gd name="T0" fmla="*/ 1524885343 w 109"/>
                <a:gd name="T1" fmla="*/ 621446161 h 98"/>
                <a:gd name="T2" fmla="*/ 649488306 w 109"/>
                <a:gd name="T3" fmla="*/ 0 h 98"/>
                <a:gd name="T4" fmla="*/ 0 w 109"/>
                <a:gd name="T5" fmla="*/ 1384131569 h 98"/>
                <a:gd name="T6" fmla="*/ 1539006283 w 109"/>
                <a:gd name="T7" fmla="*/ 1384131569 h 98"/>
                <a:gd name="T8" fmla="*/ 1539006283 w 109"/>
                <a:gd name="T9" fmla="*/ 621446161 h 98"/>
                <a:gd name="T10" fmla="*/ 1524885343 w 109"/>
                <a:gd name="T11" fmla="*/ 621446161 h 98"/>
                <a:gd name="T12" fmla="*/ 0 60000 65536"/>
                <a:gd name="T13" fmla="*/ 0 60000 65536"/>
                <a:gd name="T14" fmla="*/ 0 60000 65536"/>
                <a:gd name="T15" fmla="*/ 0 60000 65536"/>
                <a:gd name="T16" fmla="*/ 0 60000 65536"/>
                <a:gd name="T17" fmla="*/ 0 60000 65536"/>
                <a:gd name="T18" fmla="*/ 0 w 109"/>
                <a:gd name="T19" fmla="*/ 0 h 98"/>
                <a:gd name="T20" fmla="*/ 109 w 109"/>
                <a:gd name="T21" fmla="*/ 98 h 98"/>
              </a:gdLst>
              <a:ahLst/>
              <a:cxnLst>
                <a:cxn ang="T12">
                  <a:pos x="T0" y="T1"/>
                </a:cxn>
                <a:cxn ang="T13">
                  <a:pos x="T2" y="T3"/>
                </a:cxn>
                <a:cxn ang="T14">
                  <a:pos x="T4" y="T5"/>
                </a:cxn>
                <a:cxn ang="T15">
                  <a:pos x="T6" y="T7"/>
                </a:cxn>
                <a:cxn ang="T16">
                  <a:pos x="T8" y="T9"/>
                </a:cxn>
                <a:cxn ang="T17">
                  <a:pos x="T10" y="T11"/>
                </a:cxn>
              </a:cxnLst>
              <a:rect l="T18" t="T19" r="T20" b="T21"/>
              <a:pathLst>
                <a:path w="109" h="98">
                  <a:moveTo>
                    <a:pt x="108" y="44"/>
                  </a:moveTo>
                  <a:cubicBezTo>
                    <a:pt x="80" y="44"/>
                    <a:pt x="55" y="26"/>
                    <a:pt x="46" y="0"/>
                  </a:cubicBezTo>
                  <a:cubicBezTo>
                    <a:pt x="19" y="22"/>
                    <a:pt x="0" y="58"/>
                    <a:pt x="0" y="98"/>
                  </a:cubicBezTo>
                  <a:cubicBezTo>
                    <a:pt x="109" y="98"/>
                    <a:pt x="109" y="98"/>
                    <a:pt x="109" y="98"/>
                  </a:cubicBezTo>
                  <a:cubicBezTo>
                    <a:pt x="109" y="44"/>
                    <a:pt x="109" y="44"/>
                    <a:pt x="109" y="44"/>
                  </a:cubicBezTo>
                  <a:cubicBezTo>
                    <a:pt x="109" y="44"/>
                    <a:pt x="109" y="44"/>
                    <a:pt x="108" y="44"/>
                  </a:cubicBezTo>
                  <a:close/>
                </a:path>
              </a:pathLst>
            </a:custGeom>
            <a:solidFill>
              <a:srgbClr val="FF5B45"/>
            </a:solidFill>
            <a:ln w="9525">
              <a:noFill/>
              <a:miter lim="800000"/>
              <a:headEnd/>
              <a:tailEnd/>
            </a:ln>
          </p:spPr>
          <p:txBody>
            <a:bodyPr/>
            <a:lstStyle/>
            <a:p>
              <a:endParaRPr lang="zh-CN" altLang="en-US">
                <a:latin typeface="Calibri" pitchFamily="34" charset="0"/>
              </a:endParaRPr>
            </a:p>
          </p:txBody>
        </p:sp>
        <p:sp>
          <p:nvSpPr>
            <p:cNvPr id="12302" name="Freeform 112"/>
            <p:cNvSpPr>
              <a:spLocks/>
            </p:cNvSpPr>
            <p:nvPr/>
          </p:nvSpPr>
          <p:spPr bwMode="auto">
            <a:xfrm>
              <a:off x="1687513" y="3787775"/>
              <a:ext cx="236538" cy="203200"/>
            </a:xfrm>
            <a:custGeom>
              <a:avLst/>
              <a:gdLst>
                <a:gd name="T0" fmla="*/ 874000424 w 63"/>
                <a:gd name="T1" fmla="*/ 764634093 h 54"/>
                <a:gd name="T2" fmla="*/ 888098836 w 63"/>
                <a:gd name="T3" fmla="*/ 764634093 h 54"/>
                <a:gd name="T4" fmla="*/ 888098836 w 63"/>
                <a:gd name="T5" fmla="*/ 523917420 h 54"/>
                <a:gd name="T6" fmla="*/ 874000424 w 63"/>
                <a:gd name="T7" fmla="*/ 523917420 h 54"/>
                <a:gd name="T8" fmla="*/ 211453716 w 63"/>
                <a:gd name="T9" fmla="*/ 0 h 54"/>
                <a:gd name="T10" fmla="*/ 0 w 63"/>
                <a:gd name="T11" fmla="*/ 141600315 h 54"/>
                <a:gd name="T12" fmla="*/ 874000424 w 63"/>
                <a:gd name="T13" fmla="*/ 764634093 h 54"/>
                <a:gd name="T14" fmla="*/ 0 60000 65536"/>
                <a:gd name="T15" fmla="*/ 0 60000 65536"/>
                <a:gd name="T16" fmla="*/ 0 60000 65536"/>
                <a:gd name="T17" fmla="*/ 0 60000 65536"/>
                <a:gd name="T18" fmla="*/ 0 60000 65536"/>
                <a:gd name="T19" fmla="*/ 0 60000 65536"/>
                <a:gd name="T20" fmla="*/ 0 60000 65536"/>
                <a:gd name="T21" fmla="*/ 0 w 63"/>
                <a:gd name="T22" fmla="*/ 0 h 54"/>
                <a:gd name="T23" fmla="*/ 63 w 63"/>
                <a:gd name="T24" fmla="*/ 54 h 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54">
                  <a:moveTo>
                    <a:pt x="62" y="54"/>
                  </a:moveTo>
                  <a:cubicBezTo>
                    <a:pt x="63" y="54"/>
                    <a:pt x="63" y="54"/>
                    <a:pt x="63" y="54"/>
                  </a:cubicBezTo>
                  <a:cubicBezTo>
                    <a:pt x="63" y="37"/>
                    <a:pt x="63" y="37"/>
                    <a:pt x="63" y="37"/>
                  </a:cubicBezTo>
                  <a:cubicBezTo>
                    <a:pt x="63" y="37"/>
                    <a:pt x="63" y="37"/>
                    <a:pt x="62" y="37"/>
                  </a:cubicBezTo>
                  <a:cubicBezTo>
                    <a:pt x="40" y="37"/>
                    <a:pt x="20" y="22"/>
                    <a:pt x="15" y="0"/>
                  </a:cubicBezTo>
                  <a:cubicBezTo>
                    <a:pt x="10" y="3"/>
                    <a:pt x="5" y="7"/>
                    <a:pt x="0" y="10"/>
                  </a:cubicBezTo>
                  <a:cubicBezTo>
                    <a:pt x="9" y="36"/>
                    <a:pt x="34" y="54"/>
                    <a:pt x="62" y="54"/>
                  </a:cubicBezTo>
                  <a:close/>
                </a:path>
              </a:pathLst>
            </a:custGeom>
            <a:solidFill>
              <a:srgbClr val="FCD07A"/>
            </a:solidFill>
            <a:ln w="9525">
              <a:noFill/>
              <a:miter lim="800000"/>
              <a:headEnd/>
              <a:tailEnd/>
            </a:ln>
          </p:spPr>
          <p:txBody>
            <a:bodyPr/>
            <a:lstStyle/>
            <a:p>
              <a:endParaRPr lang="zh-CN" altLang="en-US">
                <a:latin typeface="Calibri" pitchFamily="34" charset="0"/>
              </a:endParaRPr>
            </a:p>
          </p:txBody>
        </p:sp>
        <p:sp>
          <p:nvSpPr>
            <p:cNvPr id="12303" name="Freeform 113"/>
            <p:cNvSpPr>
              <a:spLocks/>
            </p:cNvSpPr>
            <p:nvPr/>
          </p:nvSpPr>
          <p:spPr bwMode="auto">
            <a:xfrm>
              <a:off x="1744663" y="3743325"/>
              <a:ext cx="179388" cy="184150"/>
            </a:xfrm>
            <a:custGeom>
              <a:avLst/>
              <a:gdLst>
                <a:gd name="T0" fmla="*/ 656451725 w 48"/>
                <a:gd name="T1" fmla="*/ 692065785 h 49"/>
                <a:gd name="T2" fmla="*/ 670417823 w 48"/>
                <a:gd name="T3" fmla="*/ 692065785 h 49"/>
                <a:gd name="T4" fmla="*/ 670417823 w 48"/>
                <a:gd name="T5" fmla="*/ 0 h 49"/>
                <a:gd name="T6" fmla="*/ 656451725 w 48"/>
                <a:gd name="T7" fmla="*/ 0 h 49"/>
                <a:gd name="T8" fmla="*/ 0 w 48"/>
                <a:gd name="T9" fmla="*/ 169485653 h 49"/>
                <a:gd name="T10" fmla="*/ 656451725 w 48"/>
                <a:gd name="T11" fmla="*/ 692065785 h 49"/>
                <a:gd name="T12" fmla="*/ 0 60000 65536"/>
                <a:gd name="T13" fmla="*/ 0 60000 65536"/>
                <a:gd name="T14" fmla="*/ 0 60000 65536"/>
                <a:gd name="T15" fmla="*/ 0 60000 65536"/>
                <a:gd name="T16" fmla="*/ 0 60000 65536"/>
                <a:gd name="T17" fmla="*/ 0 60000 65536"/>
                <a:gd name="T18" fmla="*/ 0 w 48"/>
                <a:gd name="T19" fmla="*/ 0 h 49"/>
                <a:gd name="T20" fmla="*/ 48 w 48"/>
                <a:gd name="T21" fmla="*/ 49 h 49"/>
              </a:gdLst>
              <a:ahLst/>
              <a:cxnLst>
                <a:cxn ang="T12">
                  <a:pos x="T0" y="T1"/>
                </a:cxn>
                <a:cxn ang="T13">
                  <a:pos x="T2" y="T3"/>
                </a:cxn>
                <a:cxn ang="T14">
                  <a:pos x="T4" y="T5"/>
                </a:cxn>
                <a:cxn ang="T15">
                  <a:pos x="T6" y="T7"/>
                </a:cxn>
                <a:cxn ang="T16">
                  <a:pos x="T8" y="T9"/>
                </a:cxn>
                <a:cxn ang="T17">
                  <a:pos x="T10" y="T11"/>
                </a:cxn>
              </a:cxnLst>
              <a:rect l="T18" t="T19" r="T20" b="T21"/>
              <a:pathLst>
                <a:path w="48" h="49">
                  <a:moveTo>
                    <a:pt x="47" y="49"/>
                  </a:moveTo>
                  <a:cubicBezTo>
                    <a:pt x="48" y="49"/>
                    <a:pt x="48" y="49"/>
                    <a:pt x="48" y="49"/>
                  </a:cubicBezTo>
                  <a:cubicBezTo>
                    <a:pt x="48" y="0"/>
                    <a:pt x="48" y="0"/>
                    <a:pt x="48" y="0"/>
                  </a:cubicBezTo>
                  <a:cubicBezTo>
                    <a:pt x="48" y="0"/>
                    <a:pt x="48" y="0"/>
                    <a:pt x="47" y="0"/>
                  </a:cubicBezTo>
                  <a:cubicBezTo>
                    <a:pt x="30" y="0"/>
                    <a:pt x="14" y="5"/>
                    <a:pt x="0" y="12"/>
                  </a:cubicBezTo>
                  <a:cubicBezTo>
                    <a:pt x="5" y="34"/>
                    <a:pt x="25" y="49"/>
                    <a:pt x="47" y="49"/>
                  </a:cubicBezTo>
                  <a:close/>
                </a:path>
              </a:pathLst>
            </a:custGeom>
            <a:solidFill>
              <a:srgbClr val="FFFFFF"/>
            </a:solidFill>
            <a:ln w="9525">
              <a:noFill/>
              <a:miter lim="800000"/>
              <a:headEnd/>
              <a:tailEnd/>
            </a:ln>
          </p:spPr>
          <p:txBody>
            <a:bodyPr/>
            <a:lstStyle/>
            <a:p>
              <a:endParaRPr lang="zh-CN" altLang="en-US">
                <a:latin typeface="Calibri" pitchFamily="34" charset="0"/>
              </a:endParaRPr>
            </a:p>
          </p:txBody>
        </p:sp>
        <p:sp>
          <p:nvSpPr>
            <p:cNvPr id="12304" name="Freeform 114"/>
            <p:cNvSpPr>
              <a:spLocks/>
            </p:cNvSpPr>
            <p:nvPr/>
          </p:nvSpPr>
          <p:spPr bwMode="auto">
            <a:xfrm>
              <a:off x="1924050" y="3825875"/>
              <a:ext cx="404813" cy="368300"/>
            </a:xfrm>
            <a:custGeom>
              <a:avLst/>
              <a:gdLst>
                <a:gd name="T0" fmla="*/ 871071354 w 108"/>
                <a:gd name="T1" fmla="*/ 0 h 98"/>
                <a:gd name="T2" fmla="*/ 0 w 108"/>
                <a:gd name="T3" fmla="*/ 621446161 h 98"/>
                <a:gd name="T4" fmla="*/ 0 w 108"/>
                <a:gd name="T5" fmla="*/ 1384131569 h 98"/>
                <a:gd name="T6" fmla="*/ 1517347864 w 108"/>
                <a:gd name="T7" fmla="*/ 1384131569 h 98"/>
                <a:gd name="T8" fmla="*/ 871071354 w 108"/>
                <a:gd name="T9" fmla="*/ 0 h 98"/>
                <a:gd name="T10" fmla="*/ 0 60000 65536"/>
                <a:gd name="T11" fmla="*/ 0 60000 65536"/>
                <a:gd name="T12" fmla="*/ 0 60000 65536"/>
                <a:gd name="T13" fmla="*/ 0 60000 65536"/>
                <a:gd name="T14" fmla="*/ 0 60000 65536"/>
                <a:gd name="T15" fmla="*/ 0 w 108"/>
                <a:gd name="T16" fmla="*/ 0 h 98"/>
                <a:gd name="T17" fmla="*/ 108 w 108"/>
                <a:gd name="T18" fmla="*/ 98 h 98"/>
              </a:gdLst>
              <a:ahLst/>
              <a:cxnLst>
                <a:cxn ang="T10">
                  <a:pos x="T0" y="T1"/>
                </a:cxn>
                <a:cxn ang="T11">
                  <a:pos x="T2" y="T3"/>
                </a:cxn>
                <a:cxn ang="T12">
                  <a:pos x="T4" y="T5"/>
                </a:cxn>
                <a:cxn ang="T13">
                  <a:pos x="T6" y="T7"/>
                </a:cxn>
                <a:cxn ang="T14">
                  <a:pos x="T8" y="T9"/>
                </a:cxn>
              </a:cxnLst>
              <a:rect l="T15" t="T16" r="T17" b="T18"/>
              <a:pathLst>
                <a:path w="108" h="98">
                  <a:moveTo>
                    <a:pt x="62" y="0"/>
                  </a:moveTo>
                  <a:cubicBezTo>
                    <a:pt x="53" y="26"/>
                    <a:pt x="29" y="44"/>
                    <a:pt x="0" y="44"/>
                  </a:cubicBezTo>
                  <a:cubicBezTo>
                    <a:pt x="0" y="98"/>
                    <a:pt x="0" y="98"/>
                    <a:pt x="0" y="98"/>
                  </a:cubicBezTo>
                  <a:cubicBezTo>
                    <a:pt x="108" y="98"/>
                    <a:pt x="108" y="98"/>
                    <a:pt x="108" y="98"/>
                  </a:cubicBezTo>
                  <a:cubicBezTo>
                    <a:pt x="108" y="58"/>
                    <a:pt x="89" y="22"/>
                    <a:pt x="62" y="0"/>
                  </a:cubicBezTo>
                  <a:close/>
                </a:path>
              </a:pathLst>
            </a:custGeom>
            <a:solidFill>
              <a:srgbClr val="EF3522"/>
            </a:solidFill>
            <a:ln w="9525">
              <a:noFill/>
              <a:miter lim="800000"/>
              <a:headEnd/>
              <a:tailEnd/>
            </a:ln>
          </p:spPr>
          <p:txBody>
            <a:bodyPr/>
            <a:lstStyle/>
            <a:p>
              <a:endParaRPr lang="zh-CN" altLang="en-US">
                <a:latin typeface="Calibri" pitchFamily="34" charset="0"/>
              </a:endParaRPr>
            </a:p>
          </p:txBody>
        </p:sp>
        <p:sp>
          <p:nvSpPr>
            <p:cNvPr id="12305" name="Freeform 115"/>
            <p:cNvSpPr>
              <a:spLocks/>
            </p:cNvSpPr>
            <p:nvPr/>
          </p:nvSpPr>
          <p:spPr bwMode="auto">
            <a:xfrm>
              <a:off x="1924050" y="3787775"/>
              <a:ext cx="233363" cy="203200"/>
            </a:xfrm>
            <a:custGeom>
              <a:avLst/>
              <a:gdLst>
                <a:gd name="T0" fmla="*/ 0 w 62"/>
                <a:gd name="T1" fmla="*/ 523917420 h 54"/>
                <a:gd name="T2" fmla="*/ 0 w 62"/>
                <a:gd name="T3" fmla="*/ 764634093 h 54"/>
                <a:gd name="T4" fmla="*/ 878359531 w 62"/>
                <a:gd name="T5" fmla="*/ 141600315 h 54"/>
                <a:gd name="T6" fmla="*/ 665852461 w 62"/>
                <a:gd name="T7" fmla="*/ 0 h 54"/>
                <a:gd name="T8" fmla="*/ 0 w 62"/>
                <a:gd name="T9" fmla="*/ 523917420 h 54"/>
                <a:gd name="T10" fmla="*/ 0 60000 65536"/>
                <a:gd name="T11" fmla="*/ 0 60000 65536"/>
                <a:gd name="T12" fmla="*/ 0 60000 65536"/>
                <a:gd name="T13" fmla="*/ 0 60000 65536"/>
                <a:gd name="T14" fmla="*/ 0 60000 65536"/>
                <a:gd name="T15" fmla="*/ 0 w 62"/>
                <a:gd name="T16" fmla="*/ 0 h 54"/>
                <a:gd name="T17" fmla="*/ 62 w 62"/>
                <a:gd name="T18" fmla="*/ 54 h 54"/>
              </a:gdLst>
              <a:ahLst/>
              <a:cxnLst>
                <a:cxn ang="T10">
                  <a:pos x="T0" y="T1"/>
                </a:cxn>
                <a:cxn ang="T11">
                  <a:pos x="T2" y="T3"/>
                </a:cxn>
                <a:cxn ang="T12">
                  <a:pos x="T4" y="T5"/>
                </a:cxn>
                <a:cxn ang="T13">
                  <a:pos x="T6" y="T7"/>
                </a:cxn>
                <a:cxn ang="T14">
                  <a:pos x="T8" y="T9"/>
                </a:cxn>
              </a:cxnLst>
              <a:rect l="T15" t="T16" r="T17" b="T18"/>
              <a:pathLst>
                <a:path w="62" h="54">
                  <a:moveTo>
                    <a:pt x="0" y="37"/>
                  </a:moveTo>
                  <a:cubicBezTo>
                    <a:pt x="0" y="54"/>
                    <a:pt x="0" y="54"/>
                    <a:pt x="0" y="54"/>
                  </a:cubicBezTo>
                  <a:cubicBezTo>
                    <a:pt x="29" y="54"/>
                    <a:pt x="53" y="36"/>
                    <a:pt x="62" y="10"/>
                  </a:cubicBezTo>
                  <a:cubicBezTo>
                    <a:pt x="57" y="7"/>
                    <a:pt x="52" y="3"/>
                    <a:pt x="47" y="0"/>
                  </a:cubicBezTo>
                  <a:cubicBezTo>
                    <a:pt x="42" y="21"/>
                    <a:pt x="23" y="37"/>
                    <a:pt x="0" y="37"/>
                  </a:cubicBezTo>
                  <a:close/>
                </a:path>
              </a:pathLst>
            </a:custGeom>
            <a:solidFill>
              <a:srgbClr val="FFA033"/>
            </a:solidFill>
            <a:ln w="9525">
              <a:noFill/>
              <a:miter lim="800000"/>
              <a:headEnd/>
              <a:tailEnd/>
            </a:ln>
          </p:spPr>
          <p:txBody>
            <a:bodyPr/>
            <a:lstStyle/>
            <a:p>
              <a:endParaRPr lang="zh-CN" altLang="en-US">
                <a:latin typeface="Calibri" pitchFamily="34" charset="0"/>
              </a:endParaRPr>
            </a:p>
          </p:txBody>
        </p:sp>
        <p:sp>
          <p:nvSpPr>
            <p:cNvPr id="12306" name="Freeform 116"/>
            <p:cNvSpPr>
              <a:spLocks/>
            </p:cNvSpPr>
            <p:nvPr/>
          </p:nvSpPr>
          <p:spPr bwMode="auto">
            <a:xfrm>
              <a:off x="1924050" y="3743325"/>
              <a:ext cx="176213" cy="184150"/>
            </a:xfrm>
            <a:custGeom>
              <a:avLst/>
              <a:gdLst>
                <a:gd name="T0" fmla="*/ 660660049 w 47"/>
                <a:gd name="T1" fmla="*/ 169485653 h 49"/>
                <a:gd name="T2" fmla="*/ 0 w 47"/>
                <a:gd name="T3" fmla="*/ 0 h 49"/>
                <a:gd name="T4" fmla="*/ 0 w 47"/>
                <a:gd name="T5" fmla="*/ 692065785 h 49"/>
                <a:gd name="T6" fmla="*/ 660660049 w 47"/>
                <a:gd name="T7" fmla="*/ 169485653 h 49"/>
                <a:gd name="T8" fmla="*/ 0 60000 65536"/>
                <a:gd name="T9" fmla="*/ 0 60000 65536"/>
                <a:gd name="T10" fmla="*/ 0 60000 65536"/>
                <a:gd name="T11" fmla="*/ 0 60000 65536"/>
                <a:gd name="T12" fmla="*/ 0 w 47"/>
                <a:gd name="T13" fmla="*/ 0 h 49"/>
                <a:gd name="T14" fmla="*/ 47 w 47"/>
                <a:gd name="T15" fmla="*/ 49 h 49"/>
              </a:gdLst>
              <a:ahLst/>
              <a:cxnLst>
                <a:cxn ang="T8">
                  <a:pos x="T0" y="T1"/>
                </a:cxn>
                <a:cxn ang="T9">
                  <a:pos x="T2" y="T3"/>
                </a:cxn>
                <a:cxn ang="T10">
                  <a:pos x="T4" y="T5"/>
                </a:cxn>
                <a:cxn ang="T11">
                  <a:pos x="T6" y="T7"/>
                </a:cxn>
              </a:cxnLst>
              <a:rect l="T12" t="T13" r="T14" b="T15"/>
              <a:pathLst>
                <a:path w="47" h="49">
                  <a:moveTo>
                    <a:pt x="47" y="12"/>
                  </a:moveTo>
                  <a:cubicBezTo>
                    <a:pt x="33" y="5"/>
                    <a:pt x="17" y="1"/>
                    <a:pt x="0" y="0"/>
                  </a:cubicBezTo>
                  <a:cubicBezTo>
                    <a:pt x="0" y="49"/>
                    <a:pt x="0" y="49"/>
                    <a:pt x="0" y="49"/>
                  </a:cubicBezTo>
                  <a:cubicBezTo>
                    <a:pt x="23" y="49"/>
                    <a:pt x="42" y="33"/>
                    <a:pt x="47" y="12"/>
                  </a:cubicBezTo>
                  <a:close/>
                </a:path>
              </a:pathLst>
            </a:custGeom>
            <a:solidFill>
              <a:srgbClr val="DCDCDC"/>
            </a:solidFill>
            <a:ln w="9525">
              <a:noFill/>
              <a:miter lim="800000"/>
              <a:headEnd/>
              <a:tailEnd/>
            </a:ln>
          </p:spPr>
          <p:txBody>
            <a:bodyPr/>
            <a:lstStyle/>
            <a:p>
              <a:endParaRPr lang="zh-CN" altLang="en-US">
                <a:latin typeface="Calibri" pitchFamily="34" charset="0"/>
              </a:endParaRPr>
            </a:p>
          </p:txBody>
        </p:sp>
        <p:sp>
          <p:nvSpPr>
            <p:cNvPr id="12307" name="Freeform 117"/>
            <p:cNvSpPr>
              <a:spLocks/>
            </p:cNvSpPr>
            <p:nvPr/>
          </p:nvSpPr>
          <p:spPr bwMode="auto">
            <a:xfrm>
              <a:off x="2051050" y="3589337"/>
              <a:ext cx="150813" cy="434975"/>
            </a:xfrm>
            <a:custGeom>
              <a:avLst/>
              <a:gdLst>
                <a:gd name="T0" fmla="*/ 568614043 w 40"/>
                <a:gd name="T1" fmla="*/ 703043392 h 116"/>
                <a:gd name="T2" fmla="*/ 483321666 w 40"/>
                <a:gd name="T3" fmla="*/ 506191008 h 116"/>
                <a:gd name="T4" fmla="*/ 568614043 w 40"/>
                <a:gd name="T5" fmla="*/ 295276819 h 116"/>
                <a:gd name="T6" fmla="*/ 284308907 w 40"/>
                <a:gd name="T7" fmla="*/ 0 h 116"/>
                <a:gd name="T8" fmla="*/ 0 w 40"/>
                <a:gd name="T9" fmla="*/ 295276819 h 116"/>
                <a:gd name="T10" fmla="*/ 85292289 w 40"/>
                <a:gd name="T11" fmla="*/ 506191008 h 116"/>
                <a:gd name="T12" fmla="*/ 0 w 40"/>
                <a:gd name="T13" fmla="*/ 703043392 h 116"/>
                <a:gd name="T14" fmla="*/ 99506409 w 40"/>
                <a:gd name="T15" fmla="*/ 928019153 h 116"/>
                <a:gd name="T16" fmla="*/ 42646145 w 40"/>
                <a:gd name="T17" fmla="*/ 1096748395 h 116"/>
                <a:gd name="T18" fmla="*/ 170584578 w 40"/>
                <a:gd name="T19" fmla="*/ 1321724155 h 116"/>
                <a:gd name="T20" fmla="*/ 113724299 w 40"/>
                <a:gd name="T21" fmla="*/ 1448271849 h 116"/>
                <a:gd name="T22" fmla="*/ 284308907 w 40"/>
                <a:gd name="T23" fmla="*/ 1631062545 h 116"/>
                <a:gd name="T24" fmla="*/ 454889656 w 40"/>
                <a:gd name="T25" fmla="*/ 1448271849 h 116"/>
                <a:gd name="T26" fmla="*/ 398029406 w 40"/>
                <a:gd name="T27" fmla="*/ 1321724155 h 116"/>
                <a:gd name="T28" fmla="*/ 525967913 w 40"/>
                <a:gd name="T29" fmla="*/ 1096748395 h 116"/>
                <a:gd name="T30" fmla="*/ 469107546 w 40"/>
                <a:gd name="T31" fmla="*/ 928019153 h 116"/>
                <a:gd name="T32" fmla="*/ 568614043 w 40"/>
                <a:gd name="T33" fmla="*/ 703043392 h 11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116"/>
                <a:gd name="T53" fmla="*/ 40 w 40"/>
                <a:gd name="T54" fmla="*/ 116 h 11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116">
                  <a:moveTo>
                    <a:pt x="40" y="50"/>
                  </a:moveTo>
                  <a:cubicBezTo>
                    <a:pt x="40" y="45"/>
                    <a:pt x="38" y="39"/>
                    <a:pt x="34" y="36"/>
                  </a:cubicBezTo>
                  <a:cubicBezTo>
                    <a:pt x="38" y="32"/>
                    <a:pt x="40" y="26"/>
                    <a:pt x="40" y="21"/>
                  </a:cubicBezTo>
                  <a:cubicBezTo>
                    <a:pt x="40" y="9"/>
                    <a:pt x="31" y="0"/>
                    <a:pt x="20" y="0"/>
                  </a:cubicBezTo>
                  <a:cubicBezTo>
                    <a:pt x="9" y="0"/>
                    <a:pt x="0" y="9"/>
                    <a:pt x="0" y="21"/>
                  </a:cubicBezTo>
                  <a:cubicBezTo>
                    <a:pt x="0" y="26"/>
                    <a:pt x="2" y="32"/>
                    <a:pt x="6" y="36"/>
                  </a:cubicBezTo>
                  <a:cubicBezTo>
                    <a:pt x="2" y="39"/>
                    <a:pt x="0" y="45"/>
                    <a:pt x="0" y="50"/>
                  </a:cubicBezTo>
                  <a:cubicBezTo>
                    <a:pt x="0" y="57"/>
                    <a:pt x="3" y="63"/>
                    <a:pt x="7" y="66"/>
                  </a:cubicBezTo>
                  <a:cubicBezTo>
                    <a:pt x="4" y="70"/>
                    <a:pt x="3" y="74"/>
                    <a:pt x="3" y="78"/>
                  </a:cubicBezTo>
                  <a:cubicBezTo>
                    <a:pt x="3" y="85"/>
                    <a:pt x="6" y="91"/>
                    <a:pt x="12" y="94"/>
                  </a:cubicBezTo>
                  <a:cubicBezTo>
                    <a:pt x="9" y="96"/>
                    <a:pt x="8" y="99"/>
                    <a:pt x="8" y="103"/>
                  </a:cubicBezTo>
                  <a:cubicBezTo>
                    <a:pt x="8" y="110"/>
                    <a:pt x="13" y="116"/>
                    <a:pt x="20" y="116"/>
                  </a:cubicBezTo>
                  <a:cubicBezTo>
                    <a:pt x="27" y="116"/>
                    <a:pt x="32" y="110"/>
                    <a:pt x="32" y="103"/>
                  </a:cubicBezTo>
                  <a:cubicBezTo>
                    <a:pt x="32" y="99"/>
                    <a:pt x="31" y="96"/>
                    <a:pt x="28" y="94"/>
                  </a:cubicBezTo>
                  <a:cubicBezTo>
                    <a:pt x="33" y="91"/>
                    <a:pt x="37" y="85"/>
                    <a:pt x="37" y="78"/>
                  </a:cubicBezTo>
                  <a:cubicBezTo>
                    <a:pt x="37" y="74"/>
                    <a:pt x="35" y="70"/>
                    <a:pt x="33" y="66"/>
                  </a:cubicBezTo>
                  <a:cubicBezTo>
                    <a:pt x="37" y="63"/>
                    <a:pt x="40" y="57"/>
                    <a:pt x="40" y="50"/>
                  </a:cubicBezTo>
                  <a:close/>
                </a:path>
              </a:pathLst>
            </a:custGeom>
            <a:solidFill>
              <a:srgbClr val="00BEC5"/>
            </a:solidFill>
            <a:ln w="9525">
              <a:noFill/>
              <a:miter lim="800000"/>
              <a:headEnd/>
              <a:tailEnd/>
            </a:ln>
          </p:spPr>
          <p:txBody>
            <a:bodyPr/>
            <a:lstStyle/>
            <a:p>
              <a:endParaRPr lang="zh-CN" altLang="en-US">
                <a:latin typeface="Calibri" pitchFamily="34" charset="0"/>
              </a:endParaRPr>
            </a:p>
          </p:txBody>
        </p:sp>
        <p:sp>
          <p:nvSpPr>
            <p:cNvPr id="12308" name="Freeform 118"/>
            <p:cNvSpPr>
              <a:spLocks/>
            </p:cNvSpPr>
            <p:nvPr/>
          </p:nvSpPr>
          <p:spPr bwMode="auto">
            <a:xfrm>
              <a:off x="2081213" y="4024312"/>
              <a:ext cx="95250" cy="142875"/>
            </a:xfrm>
            <a:custGeom>
              <a:avLst/>
              <a:gdLst>
                <a:gd name="T0" fmla="*/ 0 w 25"/>
                <a:gd name="T1" fmla="*/ 169637734 h 38"/>
                <a:gd name="T2" fmla="*/ 14516099 w 25"/>
                <a:gd name="T3" fmla="*/ 254460390 h 38"/>
                <a:gd name="T4" fmla="*/ 0 w 25"/>
                <a:gd name="T5" fmla="*/ 537191220 h 38"/>
                <a:gd name="T6" fmla="*/ 348386413 w 25"/>
                <a:gd name="T7" fmla="*/ 169637734 h 38"/>
                <a:gd name="T8" fmla="*/ 174193206 w 25"/>
                <a:gd name="T9" fmla="*/ 0 h 38"/>
                <a:gd name="T10" fmla="*/ 0 w 25"/>
                <a:gd name="T11" fmla="*/ 169637734 h 38"/>
                <a:gd name="T12" fmla="*/ 0 60000 65536"/>
                <a:gd name="T13" fmla="*/ 0 60000 65536"/>
                <a:gd name="T14" fmla="*/ 0 60000 65536"/>
                <a:gd name="T15" fmla="*/ 0 60000 65536"/>
                <a:gd name="T16" fmla="*/ 0 60000 65536"/>
                <a:gd name="T17" fmla="*/ 0 60000 65536"/>
                <a:gd name="T18" fmla="*/ 0 w 25"/>
                <a:gd name="T19" fmla="*/ 0 h 38"/>
                <a:gd name="T20" fmla="*/ 25 w 25"/>
                <a:gd name="T21" fmla="*/ 38 h 38"/>
              </a:gdLst>
              <a:ahLst/>
              <a:cxnLst>
                <a:cxn ang="T12">
                  <a:pos x="T0" y="T1"/>
                </a:cxn>
                <a:cxn ang="T13">
                  <a:pos x="T2" y="T3"/>
                </a:cxn>
                <a:cxn ang="T14">
                  <a:pos x="T4" y="T5"/>
                </a:cxn>
                <a:cxn ang="T15">
                  <a:pos x="T6" y="T7"/>
                </a:cxn>
                <a:cxn ang="T16">
                  <a:pos x="T8" y="T9"/>
                </a:cxn>
                <a:cxn ang="T17">
                  <a:pos x="T10" y="T11"/>
                </a:cxn>
              </a:cxnLst>
              <a:rect l="T18" t="T19" r="T20" b="T21"/>
              <a:pathLst>
                <a:path w="25" h="38">
                  <a:moveTo>
                    <a:pt x="0" y="12"/>
                  </a:moveTo>
                  <a:cubicBezTo>
                    <a:pt x="0" y="14"/>
                    <a:pt x="0" y="16"/>
                    <a:pt x="1" y="18"/>
                  </a:cubicBezTo>
                  <a:cubicBezTo>
                    <a:pt x="4" y="33"/>
                    <a:pt x="0" y="38"/>
                    <a:pt x="0" y="38"/>
                  </a:cubicBezTo>
                  <a:cubicBezTo>
                    <a:pt x="25" y="38"/>
                    <a:pt x="24" y="12"/>
                    <a:pt x="24" y="12"/>
                  </a:cubicBezTo>
                  <a:cubicBezTo>
                    <a:pt x="24" y="5"/>
                    <a:pt x="19" y="0"/>
                    <a:pt x="12" y="0"/>
                  </a:cubicBezTo>
                  <a:cubicBezTo>
                    <a:pt x="5" y="0"/>
                    <a:pt x="0" y="5"/>
                    <a:pt x="0" y="12"/>
                  </a:cubicBezTo>
                  <a:close/>
                </a:path>
              </a:pathLst>
            </a:custGeom>
            <a:solidFill>
              <a:srgbClr val="00BEC5"/>
            </a:solidFill>
            <a:ln w="9525">
              <a:noFill/>
              <a:miter lim="800000"/>
              <a:headEnd/>
              <a:tailEnd/>
            </a:ln>
          </p:spPr>
          <p:txBody>
            <a:bodyPr/>
            <a:lstStyle/>
            <a:p>
              <a:endParaRPr lang="zh-CN" altLang="en-US">
                <a:latin typeface="Calibri" pitchFamily="34" charset="0"/>
              </a:endParaRPr>
            </a:p>
          </p:txBody>
        </p:sp>
        <p:sp>
          <p:nvSpPr>
            <p:cNvPr id="12309" name="Freeform 119"/>
            <p:cNvSpPr>
              <a:spLocks/>
            </p:cNvSpPr>
            <p:nvPr/>
          </p:nvSpPr>
          <p:spPr bwMode="auto">
            <a:xfrm>
              <a:off x="1604963" y="3405187"/>
              <a:ext cx="319088" cy="338137"/>
            </a:xfrm>
            <a:custGeom>
              <a:avLst/>
              <a:gdLst>
                <a:gd name="T0" fmla="*/ 0 w 85"/>
                <a:gd name="T1" fmla="*/ 0 h 90"/>
                <a:gd name="T2" fmla="*/ 0 w 85"/>
                <a:gd name="T3" fmla="*/ 70576711 h 90"/>
                <a:gd name="T4" fmla="*/ 1183756461 w 85"/>
                <a:gd name="T5" fmla="*/ 1270407047 h 90"/>
                <a:gd name="T6" fmla="*/ 1197848883 w 85"/>
                <a:gd name="T7" fmla="*/ 1270407047 h 90"/>
                <a:gd name="T8" fmla="*/ 1197848883 w 85"/>
                <a:gd name="T9" fmla="*/ 0 h 90"/>
                <a:gd name="T10" fmla="*/ 0 w 85"/>
                <a:gd name="T11" fmla="*/ 0 h 90"/>
                <a:gd name="T12" fmla="*/ 0 60000 65536"/>
                <a:gd name="T13" fmla="*/ 0 60000 65536"/>
                <a:gd name="T14" fmla="*/ 0 60000 65536"/>
                <a:gd name="T15" fmla="*/ 0 60000 65536"/>
                <a:gd name="T16" fmla="*/ 0 60000 65536"/>
                <a:gd name="T17" fmla="*/ 0 60000 65536"/>
                <a:gd name="T18" fmla="*/ 0 w 85"/>
                <a:gd name="T19" fmla="*/ 0 h 90"/>
                <a:gd name="T20" fmla="*/ 85 w 85"/>
                <a:gd name="T21" fmla="*/ 90 h 90"/>
              </a:gdLst>
              <a:ahLst/>
              <a:cxnLst>
                <a:cxn ang="T12">
                  <a:pos x="T0" y="T1"/>
                </a:cxn>
                <a:cxn ang="T13">
                  <a:pos x="T2" y="T3"/>
                </a:cxn>
                <a:cxn ang="T14">
                  <a:pos x="T4" y="T5"/>
                </a:cxn>
                <a:cxn ang="T15">
                  <a:pos x="T6" y="T7"/>
                </a:cxn>
                <a:cxn ang="T16">
                  <a:pos x="T8" y="T9"/>
                </a:cxn>
                <a:cxn ang="T17">
                  <a:pos x="T10" y="T11"/>
                </a:cxn>
              </a:cxnLst>
              <a:rect l="T18" t="T19" r="T20" b="T21"/>
              <a:pathLst>
                <a:path w="85" h="90">
                  <a:moveTo>
                    <a:pt x="0" y="0"/>
                  </a:moveTo>
                  <a:cubicBezTo>
                    <a:pt x="0" y="1"/>
                    <a:pt x="0" y="3"/>
                    <a:pt x="0" y="5"/>
                  </a:cubicBezTo>
                  <a:cubicBezTo>
                    <a:pt x="0" y="52"/>
                    <a:pt x="38" y="90"/>
                    <a:pt x="84" y="90"/>
                  </a:cubicBezTo>
                  <a:cubicBezTo>
                    <a:pt x="85" y="90"/>
                    <a:pt x="85" y="90"/>
                    <a:pt x="85" y="90"/>
                  </a:cubicBezTo>
                  <a:cubicBezTo>
                    <a:pt x="85" y="0"/>
                    <a:pt x="85" y="0"/>
                    <a:pt x="85" y="0"/>
                  </a:cubicBezTo>
                  <a:lnTo>
                    <a:pt x="0" y="0"/>
                  </a:lnTo>
                  <a:close/>
                </a:path>
              </a:pathLst>
            </a:custGeom>
            <a:solidFill>
              <a:srgbClr val="FFFFFF"/>
            </a:solidFill>
            <a:ln w="9525">
              <a:noFill/>
              <a:miter lim="800000"/>
              <a:headEnd/>
              <a:tailEnd/>
            </a:ln>
          </p:spPr>
          <p:txBody>
            <a:bodyPr/>
            <a:lstStyle/>
            <a:p>
              <a:endParaRPr lang="zh-CN" altLang="en-US">
                <a:latin typeface="Calibri" pitchFamily="34" charset="0"/>
              </a:endParaRPr>
            </a:p>
          </p:txBody>
        </p:sp>
        <p:sp>
          <p:nvSpPr>
            <p:cNvPr id="12310" name="Freeform 120"/>
            <p:cNvSpPr>
              <a:spLocks/>
            </p:cNvSpPr>
            <p:nvPr/>
          </p:nvSpPr>
          <p:spPr bwMode="auto">
            <a:xfrm>
              <a:off x="1604963" y="3103562"/>
              <a:ext cx="319088" cy="301625"/>
            </a:xfrm>
            <a:custGeom>
              <a:avLst/>
              <a:gdLst>
                <a:gd name="T0" fmla="*/ 1197848883 w 85"/>
                <a:gd name="T1" fmla="*/ 14214076 h 80"/>
                <a:gd name="T2" fmla="*/ 1183756461 w 85"/>
                <a:gd name="T3" fmla="*/ 0 h 80"/>
                <a:gd name="T4" fmla="*/ 0 w 85"/>
                <a:gd name="T5" fmla="*/ 1137220545 h 80"/>
                <a:gd name="T6" fmla="*/ 1197848883 w 85"/>
                <a:gd name="T7" fmla="*/ 1137220545 h 80"/>
                <a:gd name="T8" fmla="*/ 1197848883 w 85"/>
                <a:gd name="T9" fmla="*/ 14214076 h 80"/>
                <a:gd name="T10" fmla="*/ 0 60000 65536"/>
                <a:gd name="T11" fmla="*/ 0 60000 65536"/>
                <a:gd name="T12" fmla="*/ 0 60000 65536"/>
                <a:gd name="T13" fmla="*/ 0 60000 65536"/>
                <a:gd name="T14" fmla="*/ 0 60000 65536"/>
                <a:gd name="T15" fmla="*/ 0 w 85"/>
                <a:gd name="T16" fmla="*/ 0 h 80"/>
                <a:gd name="T17" fmla="*/ 85 w 85"/>
                <a:gd name="T18" fmla="*/ 80 h 80"/>
              </a:gdLst>
              <a:ahLst/>
              <a:cxnLst>
                <a:cxn ang="T10">
                  <a:pos x="T0" y="T1"/>
                </a:cxn>
                <a:cxn ang="T11">
                  <a:pos x="T2" y="T3"/>
                </a:cxn>
                <a:cxn ang="T12">
                  <a:pos x="T4" y="T5"/>
                </a:cxn>
                <a:cxn ang="T13">
                  <a:pos x="T6" y="T7"/>
                </a:cxn>
                <a:cxn ang="T14">
                  <a:pos x="T8" y="T9"/>
                </a:cxn>
              </a:cxnLst>
              <a:rect l="T15" t="T16" r="T17" b="T18"/>
              <a:pathLst>
                <a:path w="85" h="80">
                  <a:moveTo>
                    <a:pt x="85" y="1"/>
                  </a:moveTo>
                  <a:cubicBezTo>
                    <a:pt x="85" y="1"/>
                    <a:pt x="85" y="0"/>
                    <a:pt x="84" y="0"/>
                  </a:cubicBezTo>
                  <a:cubicBezTo>
                    <a:pt x="40" y="0"/>
                    <a:pt x="3" y="35"/>
                    <a:pt x="0" y="80"/>
                  </a:cubicBezTo>
                  <a:cubicBezTo>
                    <a:pt x="85" y="80"/>
                    <a:pt x="85" y="80"/>
                    <a:pt x="85" y="80"/>
                  </a:cubicBezTo>
                  <a:lnTo>
                    <a:pt x="85" y="1"/>
                  </a:lnTo>
                  <a:close/>
                </a:path>
              </a:pathLst>
            </a:custGeom>
            <a:solidFill>
              <a:srgbClr val="69E2DE"/>
            </a:solidFill>
            <a:ln w="9525">
              <a:noFill/>
              <a:miter lim="800000"/>
              <a:headEnd/>
              <a:tailEnd/>
            </a:ln>
          </p:spPr>
          <p:txBody>
            <a:bodyPr/>
            <a:lstStyle/>
            <a:p>
              <a:endParaRPr lang="zh-CN" altLang="en-US">
                <a:latin typeface="Calibri" pitchFamily="34" charset="0"/>
              </a:endParaRPr>
            </a:p>
          </p:txBody>
        </p:sp>
        <p:sp>
          <p:nvSpPr>
            <p:cNvPr id="12311" name="Freeform 121"/>
            <p:cNvSpPr>
              <a:spLocks/>
            </p:cNvSpPr>
            <p:nvPr/>
          </p:nvSpPr>
          <p:spPr bwMode="auto">
            <a:xfrm>
              <a:off x="1924050" y="3405187"/>
              <a:ext cx="315913" cy="338137"/>
            </a:xfrm>
            <a:custGeom>
              <a:avLst/>
              <a:gdLst>
                <a:gd name="T0" fmla="*/ 1188107462 w 84"/>
                <a:gd name="T1" fmla="*/ 70576711 h 90"/>
                <a:gd name="T2" fmla="*/ 1188107462 w 84"/>
                <a:gd name="T3" fmla="*/ 0 h 90"/>
                <a:gd name="T4" fmla="*/ 0 w 84"/>
                <a:gd name="T5" fmla="*/ 0 h 90"/>
                <a:gd name="T6" fmla="*/ 0 w 84"/>
                <a:gd name="T7" fmla="*/ 1270407047 h 90"/>
                <a:gd name="T8" fmla="*/ 1188107462 w 84"/>
                <a:gd name="T9" fmla="*/ 70576711 h 90"/>
                <a:gd name="T10" fmla="*/ 0 60000 65536"/>
                <a:gd name="T11" fmla="*/ 0 60000 65536"/>
                <a:gd name="T12" fmla="*/ 0 60000 65536"/>
                <a:gd name="T13" fmla="*/ 0 60000 65536"/>
                <a:gd name="T14" fmla="*/ 0 60000 65536"/>
                <a:gd name="T15" fmla="*/ 0 w 84"/>
                <a:gd name="T16" fmla="*/ 0 h 90"/>
                <a:gd name="T17" fmla="*/ 84 w 84"/>
                <a:gd name="T18" fmla="*/ 90 h 90"/>
              </a:gdLst>
              <a:ahLst/>
              <a:cxnLst>
                <a:cxn ang="T10">
                  <a:pos x="T0" y="T1"/>
                </a:cxn>
                <a:cxn ang="T11">
                  <a:pos x="T2" y="T3"/>
                </a:cxn>
                <a:cxn ang="T12">
                  <a:pos x="T4" y="T5"/>
                </a:cxn>
                <a:cxn ang="T13">
                  <a:pos x="T6" y="T7"/>
                </a:cxn>
                <a:cxn ang="T14">
                  <a:pos x="T8" y="T9"/>
                </a:cxn>
              </a:cxnLst>
              <a:rect l="T15" t="T16" r="T17" b="T18"/>
              <a:pathLst>
                <a:path w="84" h="90">
                  <a:moveTo>
                    <a:pt x="84" y="5"/>
                  </a:moveTo>
                  <a:cubicBezTo>
                    <a:pt x="84" y="3"/>
                    <a:pt x="84" y="1"/>
                    <a:pt x="84" y="0"/>
                  </a:cubicBezTo>
                  <a:cubicBezTo>
                    <a:pt x="0" y="0"/>
                    <a:pt x="0" y="0"/>
                    <a:pt x="0" y="0"/>
                  </a:cubicBezTo>
                  <a:cubicBezTo>
                    <a:pt x="0" y="90"/>
                    <a:pt x="0" y="90"/>
                    <a:pt x="0" y="90"/>
                  </a:cubicBezTo>
                  <a:cubicBezTo>
                    <a:pt x="47" y="90"/>
                    <a:pt x="84" y="52"/>
                    <a:pt x="84" y="5"/>
                  </a:cubicBezTo>
                  <a:close/>
                </a:path>
              </a:pathLst>
            </a:custGeom>
            <a:solidFill>
              <a:srgbClr val="DCDCDC"/>
            </a:solidFill>
            <a:ln w="9525">
              <a:noFill/>
              <a:miter lim="800000"/>
              <a:headEnd/>
              <a:tailEnd/>
            </a:ln>
          </p:spPr>
          <p:txBody>
            <a:bodyPr/>
            <a:lstStyle/>
            <a:p>
              <a:endParaRPr lang="zh-CN" altLang="en-US">
                <a:latin typeface="Calibri" pitchFamily="34" charset="0"/>
              </a:endParaRPr>
            </a:p>
          </p:txBody>
        </p:sp>
        <p:sp>
          <p:nvSpPr>
            <p:cNvPr id="12312" name="Freeform 122"/>
            <p:cNvSpPr>
              <a:spLocks/>
            </p:cNvSpPr>
            <p:nvPr/>
          </p:nvSpPr>
          <p:spPr bwMode="auto">
            <a:xfrm>
              <a:off x="1924050" y="3108325"/>
              <a:ext cx="315913" cy="296862"/>
            </a:xfrm>
            <a:custGeom>
              <a:avLst/>
              <a:gdLst>
                <a:gd name="T0" fmla="*/ 1188107462 w 84"/>
                <a:gd name="T1" fmla="*/ 1115532280 h 79"/>
                <a:gd name="T2" fmla="*/ 0 w 84"/>
                <a:gd name="T3" fmla="*/ 0 h 79"/>
                <a:gd name="T4" fmla="*/ 0 w 84"/>
                <a:gd name="T5" fmla="*/ 1115532280 h 79"/>
                <a:gd name="T6" fmla="*/ 1188107462 w 84"/>
                <a:gd name="T7" fmla="*/ 1115532280 h 79"/>
                <a:gd name="T8" fmla="*/ 0 60000 65536"/>
                <a:gd name="T9" fmla="*/ 0 60000 65536"/>
                <a:gd name="T10" fmla="*/ 0 60000 65536"/>
                <a:gd name="T11" fmla="*/ 0 60000 65536"/>
                <a:gd name="T12" fmla="*/ 0 w 84"/>
                <a:gd name="T13" fmla="*/ 0 h 79"/>
                <a:gd name="T14" fmla="*/ 84 w 84"/>
                <a:gd name="T15" fmla="*/ 79 h 79"/>
              </a:gdLst>
              <a:ahLst/>
              <a:cxnLst>
                <a:cxn ang="T8">
                  <a:pos x="T0" y="T1"/>
                </a:cxn>
                <a:cxn ang="T9">
                  <a:pos x="T2" y="T3"/>
                </a:cxn>
                <a:cxn ang="T10">
                  <a:pos x="T4" y="T5"/>
                </a:cxn>
                <a:cxn ang="T11">
                  <a:pos x="T6" y="T7"/>
                </a:cxn>
              </a:cxnLst>
              <a:rect l="T12" t="T13" r="T14" b="T15"/>
              <a:pathLst>
                <a:path w="84" h="79">
                  <a:moveTo>
                    <a:pt x="84" y="79"/>
                  </a:moveTo>
                  <a:cubicBezTo>
                    <a:pt x="81" y="35"/>
                    <a:pt x="45" y="0"/>
                    <a:pt x="0" y="0"/>
                  </a:cubicBezTo>
                  <a:cubicBezTo>
                    <a:pt x="0" y="79"/>
                    <a:pt x="0" y="79"/>
                    <a:pt x="0" y="79"/>
                  </a:cubicBezTo>
                  <a:lnTo>
                    <a:pt x="84" y="79"/>
                  </a:lnTo>
                  <a:close/>
                </a:path>
              </a:pathLst>
            </a:custGeom>
            <a:solidFill>
              <a:srgbClr val="00BEC5"/>
            </a:solidFill>
            <a:ln w="9525">
              <a:noFill/>
              <a:miter lim="800000"/>
              <a:headEnd/>
              <a:tailEnd/>
            </a:ln>
          </p:spPr>
          <p:txBody>
            <a:bodyPr/>
            <a:lstStyle/>
            <a:p>
              <a:endParaRPr lang="zh-CN" altLang="en-US">
                <a:latin typeface="Calibri" pitchFamily="34" charset="0"/>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483</TotalTime>
  <Words>686</Words>
  <Application>Microsoft Office PowerPoint</Application>
  <PresentationFormat>A4 纸张(210x297 毫米)</PresentationFormat>
  <Paragraphs>49</Paragraphs>
  <Slides>10</Slides>
  <Notes>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10</vt:i4>
      </vt:variant>
    </vt:vector>
  </HeadingPairs>
  <TitlesOfParts>
    <vt:vector size="19" baseType="lpstr">
      <vt:lpstr>Arial</vt:lpstr>
      <vt:lpstr>宋体</vt:lpstr>
      <vt:lpstr>Calibri</vt:lpstr>
      <vt:lpstr>微软雅黑</vt:lpstr>
      <vt:lpstr>冬青黑体简体中文 W3</vt:lpstr>
      <vt:lpstr>Microsoft YaHei UI</vt:lpstr>
      <vt:lpstr>Calibri Light</vt:lpstr>
      <vt:lpstr>张海山锐谐体</vt: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xiong</dc:creator>
  <cp:lastModifiedBy>Administrator</cp:lastModifiedBy>
  <cp:revision>52</cp:revision>
  <dcterms:created xsi:type="dcterms:W3CDTF">2014-10-03T13:10:11Z</dcterms:created>
  <dcterms:modified xsi:type="dcterms:W3CDTF">2015-03-29T01:04:33Z</dcterms:modified>
</cp:coreProperties>
</file>