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4" d="100"/>
          <a:sy n="64" d="100"/>
        </p:scale>
        <p:origin x="1482" y="72"/>
      </p:cViewPr>
      <p:guideLst>
        <p:guide orient="horz" pos="2160"/>
        <p:guide orient="horz" pos="34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5A450-2611-45EB-9387-387E6C29D8B4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BAB6C-F1C8-419F-828D-9DA8519CAE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9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AB6C-F1C8-419F-828D-9DA8519CAE3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782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AB6C-F1C8-419F-828D-9DA8519CAE3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782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AB6C-F1C8-419F-828D-9DA8519CAE3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259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AB6C-F1C8-419F-828D-9DA8519CAE3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076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AB6C-F1C8-419F-828D-9DA8519CAE3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700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AB6C-F1C8-419F-828D-9DA8519CAE3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054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AB6C-F1C8-419F-828D-9DA8519CAE3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760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AB6C-F1C8-419F-828D-9DA8519CAE3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593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96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34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661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16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39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3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73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76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498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82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731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8E8E1-9087-4BED-8F0D-619A71800335}" type="datetimeFigureOut">
              <a:rPr lang="zh-CN" altLang="en-US" smtClean="0"/>
              <a:t>2014/2/7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B1556-C1BA-4357-BC5D-339304A788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76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sina.com.cn/caojiangppt" TargetMode="External"/><Relationship Id="rId2" Type="http://schemas.openxmlformats.org/officeDocument/2006/relationships/hyperlink" Target="http://weibo.com/samjiangzhichao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3696" y="2534071"/>
            <a:ext cx="40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你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78741" y="2345919"/>
            <a:ext cx="1305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就是</a:t>
            </a:r>
            <a:r>
              <a:rPr lang="zh-CN" altLang="en-US" sz="3600" b="1" dirty="0" smtClean="0"/>
              <a:t>你</a:t>
            </a:r>
            <a:endParaRPr lang="zh-CN" alt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56665" y="3036438"/>
            <a:ext cx="4024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是不是老有人说你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57917" y="3405770"/>
            <a:ext cx="4024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/>
              <a:t>不会</a:t>
            </a:r>
            <a:r>
              <a:rPr lang="zh-CN" altLang="en-US" dirty="0" smtClean="0"/>
              <a:t>积极去追求恋爱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22902" y="3867435"/>
            <a:ext cx="4024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但是</a:t>
            </a:r>
            <a:r>
              <a:rPr lang="zh-CN" altLang="en-US" dirty="0" smtClean="0"/>
              <a:t>女性朋友</a:t>
            </a:r>
            <a:r>
              <a:rPr lang="zh-CN" altLang="en-US" sz="2400" b="1" dirty="0" smtClean="0"/>
              <a:t>不在少数</a:t>
            </a:r>
            <a:endParaRPr lang="zh-CN" altLang="en-US" b="1" dirty="0"/>
          </a:p>
        </p:txBody>
      </p:sp>
      <p:grpSp>
        <p:nvGrpSpPr>
          <p:cNvPr id="52" name="组合 51"/>
          <p:cNvGrpSpPr/>
          <p:nvPr/>
        </p:nvGrpSpPr>
        <p:grpSpPr>
          <a:xfrm>
            <a:off x="4977045" y="1673805"/>
            <a:ext cx="1710190" cy="3257858"/>
            <a:chOff x="5176745" y="2151362"/>
            <a:chExt cx="1710190" cy="3257858"/>
          </a:xfrm>
        </p:grpSpPr>
        <p:sp>
          <p:nvSpPr>
            <p:cNvPr id="10" name="椭圆 9"/>
            <p:cNvSpPr/>
            <p:nvPr/>
          </p:nvSpPr>
          <p:spPr>
            <a:xfrm>
              <a:off x="5427095" y="2237692"/>
              <a:ext cx="1331422" cy="133142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720498" y="2567788"/>
              <a:ext cx="301897" cy="3018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6108884" y="2567788"/>
              <a:ext cx="301897" cy="3018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5871447" y="3255192"/>
              <a:ext cx="442718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梯形 13"/>
            <p:cNvSpPr/>
            <p:nvPr/>
          </p:nvSpPr>
          <p:spPr>
            <a:xfrm>
              <a:off x="5549026" y="3573959"/>
              <a:ext cx="1087560" cy="1277563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871447" y="3609020"/>
              <a:ext cx="442718" cy="457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flipV="1">
              <a:off x="6386236" y="3527919"/>
              <a:ext cx="500699" cy="60372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 flipV="1">
              <a:off x="5176745" y="3565575"/>
              <a:ext cx="500699" cy="60372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组合 23"/>
            <p:cNvGrpSpPr/>
            <p:nvPr/>
          </p:nvGrpSpPr>
          <p:grpSpPr>
            <a:xfrm>
              <a:off x="5697125" y="4734145"/>
              <a:ext cx="180000" cy="675075"/>
              <a:chOff x="5697125" y="4734145"/>
              <a:chExt cx="180000" cy="675075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5871446" y="4734145"/>
                <a:ext cx="0" cy="67507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5697125" y="5409220"/>
                <a:ext cx="1800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 flipH="1">
              <a:off x="6282210" y="4734145"/>
              <a:ext cx="180000" cy="675075"/>
              <a:chOff x="5697125" y="4734145"/>
              <a:chExt cx="180000" cy="675075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5871446" y="4734145"/>
                <a:ext cx="0" cy="67507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5697125" y="5409220"/>
                <a:ext cx="1800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椭圆 27"/>
            <p:cNvSpPr/>
            <p:nvPr/>
          </p:nvSpPr>
          <p:spPr>
            <a:xfrm>
              <a:off x="6048619" y="2992251"/>
              <a:ext cx="88374" cy="883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/>
            <p:nvPr/>
          </p:nvCxnSpPr>
          <p:spPr>
            <a:xfrm flipH="1" flipV="1">
              <a:off x="5571048" y="2347761"/>
              <a:ext cx="73051" cy="867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 flipV="1">
              <a:off x="5697125" y="2221118"/>
              <a:ext cx="36527" cy="1248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5958677" y="2151362"/>
              <a:ext cx="1" cy="922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5828214" y="2181227"/>
              <a:ext cx="1" cy="10229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5662362" y="2269083"/>
              <a:ext cx="1" cy="1248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6092806" y="2151362"/>
              <a:ext cx="55372" cy="10229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6026958" y="2181227"/>
              <a:ext cx="21661" cy="624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 flipV="1">
              <a:off x="6259832" y="2197495"/>
              <a:ext cx="28059" cy="7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6369537" y="2212428"/>
              <a:ext cx="0" cy="923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6462211" y="2273495"/>
              <a:ext cx="1" cy="8388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 flipV="1">
              <a:off x="5877977" y="2212428"/>
              <a:ext cx="1" cy="7641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6192180" y="2166242"/>
              <a:ext cx="0" cy="923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6670471" y="1383974"/>
            <a:ext cx="1769938" cy="3494978"/>
            <a:chOff x="6737834" y="1265414"/>
            <a:chExt cx="1769938" cy="3494978"/>
          </a:xfrm>
        </p:grpSpPr>
        <p:sp>
          <p:nvSpPr>
            <p:cNvPr id="55" name="椭圆 54"/>
            <p:cNvSpPr/>
            <p:nvPr/>
          </p:nvSpPr>
          <p:spPr>
            <a:xfrm>
              <a:off x="6988184" y="1588864"/>
              <a:ext cx="1331422" cy="133142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梯形 58"/>
            <p:cNvSpPr/>
            <p:nvPr/>
          </p:nvSpPr>
          <p:spPr>
            <a:xfrm>
              <a:off x="7110115" y="2925131"/>
              <a:ext cx="1087560" cy="1277563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432536" y="2960192"/>
              <a:ext cx="442718" cy="457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1" name="直接连接符 60"/>
            <p:cNvCxnSpPr/>
            <p:nvPr/>
          </p:nvCxnSpPr>
          <p:spPr>
            <a:xfrm flipV="1">
              <a:off x="7947325" y="2879091"/>
              <a:ext cx="500699" cy="60372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 flipV="1">
              <a:off x="6737834" y="2916747"/>
              <a:ext cx="500699" cy="60372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" name="组合 88"/>
            <p:cNvGrpSpPr/>
            <p:nvPr/>
          </p:nvGrpSpPr>
          <p:grpSpPr>
            <a:xfrm>
              <a:off x="7258214" y="4085317"/>
              <a:ext cx="765085" cy="675075"/>
              <a:chOff x="7258214" y="4085317"/>
              <a:chExt cx="765085" cy="675075"/>
            </a:xfrm>
          </p:grpSpPr>
          <p:cxnSp>
            <p:nvCxnSpPr>
              <p:cNvPr id="80" name="直接连接符 79"/>
              <p:cNvCxnSpPr/>
              <p:nvPr/>
            </p:nvCxnSpPr>
            <p:spPr>
              <a:xfrm>
                <a:off x="7432535" y="4085317"/>
                <a:ext cx="0" cy="67507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7258214" y="4760392"/>
                <a:ext cx="1800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7848978" y="4085317"/>
                <a:ext cx="0" cy="67507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flipH="1">
                <a:off x="7843299" y="4760392"/>
                <a:ext cx="1800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椭圆 64"/>
            <p:cNvSpPr/>
            <p:nvPr/>
          </p:nvSpPr>
          <p:spPr>
            <a:xfrm>
              <a:off x="7609708" y="2343423"/>
              <a:ext cx="88374" cy="883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7184571" y="2031961"/>
              <a:ext cx="304800" cy="145182"/>
            </a:xfrm>
            <a:custGeom>
              <a:avLst/>
              <a:gdLst>
                <a:gd name="connsiteX0" fmla="*/ 0 w 304800"/>
                <a:gd name="connsiteY0" fmla="*/ 145182 h 145182"/>
                <a:gd name="connsiteX1" fmla="*/ 145143 w 304800"/>
                <a:gd name="connsiteY1" fmla="*/ 39 h 145182"/>
                <a:gd name="connsiteX2" fmla="*/ 304800 w 304800"/>
                <a:gd name="connsiteY2" fmla="*/ 130668 h 14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145182">
                  <a:moveTo>
                    <a:pt x="0" y="145182"/>
                  </a:moveTo>
                  <a:cubicBezTo>
                    <a:pt x="47171" y="73820"/>
                    <a:pt x="94343" y="2458"/>
                    <a:pt x="145143" y="39"/>
                  </a:cubicBezTo>
                  <a:cubicBezTo>
                    <a:pt x="195943" y="-2380"/>
                    <a:pt x="275771" y="106478"/>
                    <a:pt x="304800" y="130668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7722484" y="2031961"/>
              <a:ext cx="304800" cy="145182"/>
            </a:xfrm>
            <a:custGeom>
              <a:avLst/>
              <a:gdLst>
                <a:gd name="connsiteX0" fmla="*/ 0 w 304800"/>
                <a:gd name="connsiteY0" fmla="*/ 145182 h 145182"/>
                <a:gd name="connsiteX1" fmla="*/ 145143 w 304800"/>
                <a:gd name="connsiteY1" fmla="*/ 39 h 145182"/>
                <a:gd name="connsiteX2" fmla="*/ 304800 w 304800"/>
                <a:gd name="connsiteY2" fmla="*/ 130668 h 14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145182">
                  <a:moveTo>
                    <a:pt x="0" y="145182"/>
                  </a:moveTo>
                  <a:cubicBezTo>
                    <a:pt x="47171" y="73820"/>
                    <a:pt x="94343" y="2458"/>
                    <a:pt x="145143" y="39"/>
                  </a:cubicBezTo>
                  <a:cubicBezTo>
                    <a:pt x="195943" y="-2380"/>
                    <a:pt x="275771" y="106478"/>
                    <a:pt x="304800" y="130668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 flipV="1">
              <a:off x="7393356" y="2596493"/>
              <a:ext cx="609600" cy="145318"/>
            </a:xfrm>
            <a:custGeom>
              <a:avLst/>
              <a:gdLst>
                <a:gd name="connsiteX0" fmla="*/ 0 w 304800"/>
                <a:gd name="connsiteY0" fmla="*/ 145182 h 145182"/>
                <a:gd name="connsiteX1" fmla="*/ 145143 w 304800"/>
                <a:gd name="connsiteY1" fmla="*/ 39 h 145182"/>
                <a:gd name="connsiteX2" fmla="*/ 304800 w 304800"/>
                <a:gd name="connsiteY2" fmla="*/ 130668 h 145182"/>
                <a:gd name="connsiteX0" fmla="*/ 0 w 449943"/>
                <a:gd name="connsiteY0" fmla="*/ 145182 h 145182"/>
                <a:gd name="connsiteX1" fmla="*/ 290286 w 449943"/>
                <a:gd name="connsiteY1" fmla="*/ 39 h 145182"/>
                <a:gd name="connsiteX2" fmla="*/ 449943 w 449943"/>
                <a:gd name="connsiteY2" fmla="*/ 130668 h 145182"/>
                <a:gd name="connsiteX0" fmla="*/ 0 w 609600"/>
                <a:gd name="connsiteY0" fmla="*/ 145318 h 145318"/>
                <a:gd name="connsiteX1" fmla="*/ 290286 w 609600"/>
                <a:gd name="connsiteY1" fmla="*/ 175 h 145318"/>
                <a:gd name="connsiteX2" fmla="*/ 609600 w 609600"/>
                <a:gd name="connsiteY2" fmla="*/ 116289 h 14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145318">
                  <a:moveTo>
                    <a:pt x="0" y="145318"/>
                  </a:moveTo>
                  <a:cubicBezTo>
                    <a:pt x="47171" y="73956"/>
                    <a:pt x="188686" y="5013"/>
                    <a:pt x="290286" y="175"/>
                  </a:cubicBezTo>
                  <a:cubicBezTo>
                    <a:pt x="391886" y="-4663"/>
                    <a:pt x="580571" y="92099"/>
                    <a:pt x="609600" y="116289"/>
                  </a:cubicBezTo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6825497" y="1265414"/>
              <a:ext cx="1682275" cy="1516945"/>
            </a:xfrm>
            <a:custGeom>
              <a:avLst/>
              <a:gdLst>
                <a:gd name="connsiteX0" fmla="*/ 0 w 1580769"/>
                <a:gd name="connsiteY0" fmla="*/ 164958 h 329915"/>
                <a:gd name="connsiteX1" fmla="*/ 790385 w 1580769"/>
                <a:gd name="connsiteY1" fmla="*/ 0 h 329915"/>
                <a:gd name="connsiteX2" fmla="*/ 1580770 w 1580769"/>
                <a:gd name="connsiteY2" fmla="*/ 164958 h 329915"/>
                <a:gd name="connsiteX3" fmla="*/ 790385 w 1580769"/>
                <a:gd name="connsiteY3" fmla="*/ 329916 h 329915"/>
                <a:gd name="connsiteX4" fmla="*/ 0 w 1580769"/>
                <a:gd name="connsiteY4" fmla="*/ 164958 h 329915"/>
                <a:gd name="connsiteX0" fmla="*/ 40984 w 1621754"/>
                <a:gd name="connsiteY0" fmla="*/ 164958 h 343810"/>
                <a:gd name="connsiteX1" fmla="*/ 831369 w 1621754"/>
                <a:gd name="connsiteY1" fmla="*/ 0 h 343810"/>
                <a:gd name="connsiteX2" fmla="*/ 1621754 w 1621754"/>
                <a:gd name="connsiteY2" fmla="*/ 164958 h 343810"/>
                <a:gd name="connsiteX3" fmla="*/ 831369 w 1621754"/>
                <a:gd name="connsiteY3" fmla="*/ 329916 h 343810"/>
                <a:gd name="connsiteX4" fmla="*/ 187874 w 1621754"/>
                <a:gd name="connsiteY4" fmla="*/ 315946 h 343810"/>
                <a:gd name="connsiteX5" fmla="*/ 40984 w 1621754"/>
                <a:gd name="connsiteY5" fmla="*/ 164958 h 343810"/>
                <a:gd name="connsiteX0" fmla="*/ 40984 w 1621754"/>
                <a:gd name="connsiteY0" fmla="*/ 164958 h 329920"/>
                <a:gd name="connsiteX1" fmla="*/ 831369 w 1621754"/>
                <a:gd name="connsiteY1" fmla="*/ 0 h 329920"/>
                <a:gd name="connsiteX2" fmla="*/ 1621754 w 1621754"/>
                <a:gd name="connsiteY2" fmla="*/ 164958 h 329920"/>
                <a:gd name="connsiteX3" fmla="*/ 831369 w 1621754"/>
                <a:gd name="connsiteY3" fmla="*/ 300888 h 329920"/>
                <a:gd name="connsiteX4" fmla="*/ 187874 w 1621754"/>
                <a:gd name="connsiteY4" fmla="*/ 315946 h 329920"/>
                <a:gd name="connsiteX5" fmla="*/ 40984 w 1621754"/>
                <a:gd name="connsiteY5" fmla="*/ 164958 h 329920"/>
                <a:gd name="connsiteX0" fmla="*/ 40984 w 1650782"/>
                <a:gd name="connsiteY0" fmla="*/ 171228 h 429744"/>
                <a:gd name="connsiteX1" fmla="*/ 831369 w 1650782"/>
                <a:gd name="connsiteY1" fmla="*/ 6270 h 429744"/>
                <a:gd name="connsiteX2" fmla="*/ 1650782 w 1650782"/>
                <a:gd name="connsiteY2" fmla="*/ 403457 h 429744"/>
                <a:gd name="connsiteX3" fmla="*/ 831369 w 1650782"/>
                <a:gd name="connsiteY3" fmla="*/ 307158 h 429744"/>
                <a:gd name="connsiteX4" fmla="*/ 187874 w 1650782"/>
                <a:gd name="connsiteY4" fmla="*/ 322216 h 429744"/>
                <a:gd name="connsiteX5" fmla="*/ 40984 w 1650782"/>
                <a:gd name="connsiteY5" fmla="*/ 171228 h 429744"/>
                <a:gd name="connsiteX0" fmla="*/ 40984 w 1650782"/>
                <a:gd name="connsiteY0" fmla="*/ 171228 h 438376"/>
                <a:gd name="connsiteX1" fmla="*/ 831369 w 1650782"/>
                <a:gd name="connsiteY1" fmla="*/ 6270 h 438376"/>
                <a:gd name="connsiteX2" fmla="*/ 1650782 w 1650782"/>
                <a:gd name="connsiteY2" fmla="*/ 403457 h 438376"/>
                <a:gd name="connsiteX3" fmla="*/ 831369 w 1650782"/>
                <a:gd name="connsiteY3" fmla="*/ 307158 h 438376"/>
                <a:gd name="connsiteX4" fmla="*/ 289473 w 1650782"/>
                <a:gd name="connsiteY4" fmla="*/ 438329 h 438376"/>
                <a:gd name="connsiteX5" fmla="*/ 187874 w 1650782"/>
                <a:gd name="connsiteY5" fmla="*/ 322216 h 438376"/>
                <a:gd name="connsiteX6" fmla="*/ 40984 w 1650782"/>
                <a:gd name="connsiteY6" fmla="*/ 171228 h 438376"/>
                <a:gd name="connsiteX0" fmla="*/ 53391 w 1663189"/>
                <a:gd name="connsiteY0" fmla="*/ 175668 h 820898"/>
                <a:gd name="connsiteX1" fmla="*/ 843776 w 1663189"/>
                <a:gd name="connsiteY1" fmla="*/ 10710 h 820898"/>
                <a:gd name="connsiteX2" fmla="*/ 1663189 w 1663189"/>
                <a:gd name="connsiteY2" fmla="*/ 407897 h 820898"/>
                <a:gd name="connsiteX3" fmla="*/ 843776 w 1663189"/>
                <a:gd name="connsiteY3" fmla="*/ 311598 h 820898"/>
                <a:gd name="connsiteX4" fmla="*/ 301880 w 1663189"/>
                <a:gd name="connsiteY4" fmla="*/ 442769 h 820898"/>
                <a:gd name="connsiteX5" fmla="*/ 156738 w 1663189"/>
                <a:gd name="connsiteY5" fmla="*/ 820141 h 820898"/>
                <a:gd name="connsiteX6" fmla="*/ 53391 w 1663189"/>
                <a:gd name="connsiteY6" fmla="*/ 175668 h 820898"/>
                <a:gd name="connsiteX0" fmla="*/ 53391 w 1663189"/>
                <a:gd name="connsiteY0" fmla="*/ 175668 h 821062"/>
                <a:gd name="connsiteX1" fmla="*/ 843776 w 1663189"/>
                <a:gd name="connsiteY1" fmla="*/ 10710 h 821062"/>
                <a:gd name="connsiteX2" fmla="*/ 1663189 w 1663189"/>
                <a:gd name="connsiteY2" fmla="*/ 407897 h 821062"/>
                <a:gd name="connsiteX3" fmla="*/ 843776 w 1663189"/>
                <a:gd name="connsiteY3" fmla="*/ 311598 h 821062"/>
                <a:gd name="connsiteX4" fmla="*/ 316395 w 1663189"/>
                <a:gd name="connsiteY4" fmla="*/ 515340 h 821062"/>
                <a:gd name="connsiteX5" fmla="*/ 156738 w 1663189"/>
                <a:gd name="connsiteY5" fmla="*/ 820141 h 821062"/>
                <a:gd name="connsiteX6" fmla="*/ 53391 w 1663189"/>
                <a:gd name="connsiteY6" fmla="*/ 175668 h 821062"/>
                <a:gd name="connsiteX0" fmla="*/ 53391 w 1663189"/>
                <a:gd name="connsiteY0" fmla="*/ 175668 h 821254"/>
                <a:gd name="connsiteX1" fmla="*/ 843776 w 1663189"/>
                <a:gd name="connsiteY1" fmla="*/ 10710 h 821254"/>
                <a:gd name="connsiteX2" fmla="*/ 1663189 w 1663189"/>
                <a:gd name="connsiteY2" fmla="*/ 407897 h 821254"/>
                <a:gd name="connsiteX3" fmla="*/ 843776 w 1663189"/>
                <a:gd name="connsiteY3" fmla="*/ 311598 h 821254"/>
                <a:gd name="connsiteX4" fmla="*/ 359938 w 1663189"/>
                <a:gd name="connsiteY4" fmla="*/ 573398 h 821254"/>
                <a:gd name="connsiteX5" fmla="*/ 156738 w 1663189"/>
                <a:gd name="connsiteY5" fmla="*/ 820141 h 821254"/>
                <a:gd name="connsiteX6" fmla="*/ 53391 w 1663189"/>
                <a:gd name="connsiteY6" fmla="*/ 175668 h 821254"/>
                <a:gd name="connsiteX0" fmla="*/ 53391 w 1677193"/>
                <a:gd name="connsiteY0" fmla="*/ 175668 h 821254"/>
                <a:gd name="connsiteX1" fmla="*/ 843776 w 1677193"/>
                <a:gd name="connsiteY1" fmla="*/ 10710 h 821254"/>
                <a:gd name="connsiteX2" fmla="*/ 1663189 w 1677193"/>
                <a:gd name="connsiteY2" fmla="*/ 407897 h 821254"/>
                <a:gd name="connsiteX3" fmla="*/ 1346910 w 1677193"/>
                <a:gd name="connsiteY3" fmla="*/ 486312 h 821254"/>
                <a:gd name="connsiteX4" fmla="*/ 843776 w 1677193"/>
                <a:gd name="connsiteY4" fmla="*/ 311598 h 821254"/>
                <a:gd name="connsiteX5" fmla="*/ 359938 w 1677193"/>
                <a:gd name="connsiteY5" fmla="*/ 573398 h 821254"/>
                <a:gd name="connsiteX6" fmla="*/ 156738 w 1677193"/>
                <a:gd name="connsiteY6" fmla="*/ 820141 h 821254"/>
                <a:gd name="connsiteX7" fmla="*/ 53391 w 1677193"/>
                <a:gd name="connsiteY7" fmla="*/ 175668 h 821254"/>
                <a:gd name="connsiteX0" fmla="*/ 53391 w 1697653"/>
                <a:gd name="connsiteY0" fmla="*/ 175668 h 1009073"/>
                <a:gd name="connsiteX1" fmla="*/ 843776 w 1697653"/>
                <a:gd name="connsiteY1" fmla="*/ 10710 h 1009073"/>
                <a:gd name="connsiteX2" fmla="*/ 1663189 w 1697653"/>
                <a:gd name="connsiteY2" fmla="*/ 407897 h 1009073"/>
                <a:gd name="connsiteX3" fmla="*/ 1550110 w 1697653"/>
                <a:gd name="connsiteY3" fmla="*/ 1008826 h 1009073"/>
                <a:gd name="connsiteX4" fmla="*/ 1346910 w 1697653"/>
                <a:gd name="connsiteY4" fmla="*/ 486312 h 1009073"/>
                <a:gd name="connsiteX5" fmla="*/ 843776 w 1697653"/>
                <a:gd name="connsiteY5" fmla="*/ 311598 h 1009073"/>
                <a:gd name="connsiteX6" fmla="*/ 359938 w 1697653"/>
                <a:gd name="connsiteY6" fmla="*/ 573398 h 1009073"/>
                <a:gd name="connsiteX7" fmla="*/ 156738 w 1697653"/>
                <a:gd name="connsiteY7" fmla="*/ 820141 h 1009073"/>
                <a:gd name="connsiteX8" fmla="*/ 53391 w 1697653"/>
                <a:gd name="connsiteY8" fmla="*/ 175668 h 1009073"/>
                <a:gd name="connsiteX0" fmla="*/ 35125 w 1679387"/>
                <a:gd name="connsiteY0" fmla="*/ 190994 h 1427318"/>
                <a:gd name="connsiteX1" fmla="*/ 825510 w 1679387"/>
                <a:gd name="connsiteY1" fmla="*/ 26036 h 1427318"/>
                <a:gd name="connsiteX2" fmla="*/ 1644923 w 1679387"/>
                <a:gd name="connsiteY2" fmla="*/ 423223 h 1427318"/>
                <a:gd name="connsiteX3" fmla="*/ 1531844 w 1679387"/>
                <a:gd name="connsiteY3" fmla="*/ 1024152 h 1427318"/>
                <a:gd name="connsiteX4" fmla="*/ 1328644 w 1679387"/>
                <a:gd name="connsiteY4" fmla="*/ 501638 h 1427318"/>
                <a:gd name="connsiteX5" fmla="*/ 825510 w 1679387"/>
                <a:gd name="connsiteY5" fmla="*/ 326924 h 1427318"/>
                <a:gd name="connsiteX6" fmla="*/ 341672 w 1679387"/>
                <a:gd name="connsiteY6" fmla="*/ 588724 h 1427318"/>
                <a:gd name="connsiteX7" fmla="*/ 138472 w 1679387"/>
                <a:gd name="connsiteY7" fmla="*/ 835467 h 1427318"/>
                <a:gd name="connsiteX8" fmla="*/ 138472 w 1679387"/>
                <a:gd name="connsiteY8" fmla="*/ 1416038 h 1427318"/>
                <a:gd name="connsiteX9" fmla="*/ 35125 w 1679387"/>
                <a:gd name="connsiteY9" fmla="*/ 190994 h 1427318"/>
                <a:gd name="connsiteX0" fmla="*/ 35125 w 1679387"/>
                <a:gd name="connsiteY0" fmla="*/ 190994 h 1427318"/>
                <a:gd name="connsiteX1" fmla="*/ 825510 w 1679387"/>
                <a:gd name="connsiteY1" fmla="*/ 26036 h 1427318"/>
                <a:gd name="connsiteX2" fmla="*/ 1644923 w 1679387"/>
                <a:gd name="connsiteY2" fmla="*/ 423223 h 1427318"/>
                <a:gd name="connsiteX3" fmla="*/ 1531844 w 1679387"/>
                <a:gd name="connsiteY3" fmla="*/ 1024152 h 1427318"/>
                <a:gd name="connsiteX4" fmla="*/ 1328644 w 1679387"/>
                <a:gd name="connsiteY4" fmla="*/ 501638 h 1427318"/>
                <a:gd name="connsiteX5" fmla="*/ 825510 w 1679387"/>
                <a:gd name="connsiteY5" fmla="*/ 326924 h 1427318"/>
                <a:gd name="connsiteX6" fmla="*/ 617444 w 1679387"/>
                <a:gd name="connsiteY6" fmla="*/ 574208 h 1427318"/>
                <a:gd name="connsiteX7" fmla="*/ 341672 w 1679387"/>
                <a:gd name="connsiteY7" fmla="*/ 588724 h 1427318"/>
                <a:gd name="connsiteX8" fmla="*/ 138472 w 1679387"/>
                <a:gd name="connsiteY8" fmla="*/ 835467 h 1427318"/>
                <a:gd name="connsiteX9" fmla="*/ 138472 w 1679387"/>
                <a:gd name="connsiteY9" fmla="*/ 1416038 h 1427318"/>
                <a:gd name="connsiteX10" fmla="*/ 35125 w 1679387"/>
                <a:gd name="connsiteY10" fmla="*/ 190994 h 1427318"/>
                <a:gd name="connsiteX0" fmla="*/ 38013 w 1682275"/>
                <a:gd name="connsiteY0" fmla="*/ 194685 h 1516945"/>
                <a:gd name="connsiteX1" fmla="*/ 828398 w 1682275"/>
                <a:gd name="connsiteY1" fmla="*/ 29727 h 1516945"/>
                <a:gd name="connsiteX2" fmla="*/ 1647811 w 1682275"/>
                <a:gd name="connsiteY2" fmla="*/ 426914 h 1516945"/>
                <a:gd name="connsiteX3" fmla="*/ 1534732 w 1682275"/>
                <a:gd name="connsiteY3" fmla="*/ 1027843 h 1516945"/>
                <a:gd name="connsiteX4" fmla="*/ 1331532 w 1682275"/>
                <a:gd name="connsiteY4" fmla="*/ 505329 h 1516945"/>
                <a:gd name="connsiteX5" fmla="*/ 828398 w 1682275"/>
                <a:gd name="connsiteY5" fmla="*/ 330615 h 1516945"/>
                <a:gd name="connsiteX6" fmla="*/ 620332 w 1682275"/>
                <a:gd name="connsiteY6" fmla="*/ 577899 h 1516945"/>
                <a:gd name="connsiteX7" fmla="*/ 344560 w 1682275"/>
                <a:gd name="connsiteY7" fmla="*/ 592415 h 1516945"/>
                <a:gd name="connsiteX8" fmla="*/ 141360 w 1682275"/>
                <a:gd name="connsiteY8" fmla="*/ 839158 h 1516945"/>
                <a:gd name="connsiteX9" fmla="*/ 126846 w 1682275"/>
                <a:gd name="connsiteY9" fmla="*/ 1506815 h 1516945"/>
                <a:gd name="connsiteX10" fmla="*/ 38013 w 1682275"/>
                <a:gd name="connsiteY10" fmla="*/ 194685 h 15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2275" h="1516945">
                  <a:moveTo>
                    <a:pt x="38013" y="194685"/>
                  </a:moveTo>
                  <a:cubicBezTo>
                    <a:pt x="154938" y="-51496"/>
                    <a:pt x="560098" y="-8978"/>
                    <a:pt x="828398" y="29727"/>
                  </a:cubicBezTo>
                  <a:cubicBezTo>
                    <a:pt x="1096698" y="68432"/>
                    <a:pt x="1542184" y="350066"/>
                    <a:pt x="1647811" y="426914"/>
                  </a:cubicBezTo>
                  <a:cubicBezTo>
                    <a:pt x="1753438" y="503762"/>
                    <a:pt x="1587445" y="1014774"/>
                    <a:pt x="1534732" y="1027843"/>
                  </a:cubicBezTo>
                  <a:cubicBezTo>
                    <a:pt x="1482019" y="1040912"/>
                    <a:pt x="1437159" y="532029"/>
                    <a:pt x="1331532" y="505329"/>
                  </a:cubicBezTo>
                  <a:cubicBezTo>
                    <a:pt x="1225905" y="478629"/>
                    <a:pt x="946931" y="318520"/>
                    <a:pt x="828398" y="330615"/>
                  </a:cubicBezTo>
                  <a:cubicBezTo>
                    <a:pt x="709865" y="342710"/>
                    <a:pt x="700972" y="534266"/>
                    <a:pt x="620332" y="577899"/>
                  </a:cubicBezTo>
                  <a:cubicBezTo>
                    <a:pt x="539692" y="621532"/>
                    <a:pt x="419550" y="524681"/>
                    <a:pt x="344560" y="592415"/>
                  </a:cubicBezTo>
                  <a:cubicBezTo>
                    <a:pt x="269570" y="660149"/>
                    <a:pt x="194579" y="846415"/>
                    <a:pt x="141360" y="839158"/>
                  </a:cubicBezTo>
                  <a:cubicBezTo>
                    <a:pt x="88141" y="831901"/>
                    <a:pt x="144070" y="1614227"/>
                    <a:pt x="126846" y="1506815"/>
                  </a:cubicBezTo>
                  <a:cubicBezTo>
                    <a:pt x="109622" y="1399403"/>
                    <a:pt x="-78912" y="440866"/>
                    <a:pt x="38013" y="1946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480" y="748552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625" y="748552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471" y="4914393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913" y="5094185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098" y="4951754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139" y="3874298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782" y="1782838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811" y="4980956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036" y="4075222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300" y="5808304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134" y="305867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118" y="766468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851" y="469772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384" y="5830995"/>
            <a:ext cx="456250" cy="89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8274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6474"/>
    </mc:Choice>
    <mc:Fallback xmlns="">
      <p:transition advTm="164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  <p:extLst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53272" y="2856903"/>
            <a:ext cx="4249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如果遇到</a:t>
            </a:r>
            <a:r>
              <a:rPr lang="zh-CN" altLang="en-US" sz="2400" b="1" dirty="0" smtClean="0"/>
              <a:t>使性子，要人伺候</a:t>
            </a:r>
            <a:r>
              <a:rPr lang="zh-CN" altLang="en-US" dirty="0" smtClean="0"/>
              <a:t>的女生</a:t>
            </a:r>
            <a:endParaRPr lang="zh-CN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553272" y="3374703"/>
            <a:ext cx="4024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你是不是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53272" y="3744035"/>
            <a:ext cx="4024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立即会</a:t>
            </a:r>
            <a:endParaRPr lang="zh-CN" altLang="en-US" sz="2400" b="1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591780" y="1548254"/>
            <a:ext cx="1710190" cy="3257858"/>
            <a:chOff x="5176745" y="2151362"/>
            <a:chExt cx="1710190" cy="3257858"/>
          </a:xfrm>
        </p:grpSpPr>
        <p:sp>
          <p:nvSpPr>
            <p:cNvPr id="15" name="椭圆 14"/>
            <p:cNvSpPr/>
            <p:nvPr/>
          </p:nvSpPr>
          <p:spPr>
            <a:xfrm>
              <a:off x="5427095" y="2237692"/>
              <a:ext cx="1331422" cy="133142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720498" y="2567788"/>
              <a:ext cx="301897" cy="3018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6108884" y="2567788"/>
              <a:ext cx="301897" cy="3018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871447" y="3255192"/>
              <a:ext cx="442718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梯形 18"/>
            <p:cNvSpPr/>
            <p:nvPr/>
          </p:nvSpPr>
          <p:spPr>
            <a:xfrm>
              <a:off x="5549026" y="3573959"/>
              <a:ext cx="1087560" cy="1277563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871447" y="3609020"/>
              <a:ext cx="442718" cy="457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 flipV="1">
              <a:off x="6386236" y="3527919"/>
              <a:ext cx="500699" cy="60372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5176745" y="3565575"/>
              <a:ext cx="500699" cy="60372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22"/>
            <p:cNvGrpSpPr/>
            <p:nvPr/>
          </p:nvGrpSpPr>
          <p:grpSpPr>
            <a:xfrm>
              <a:off x="5697125" y="4734145"/>
              <a:ext cx="180000" cy="675075"/>
              <a:chOff x="5697125" y="4734145"/>
              <a:chExt cx="180000" cy="675075"/>
            </a:xfrm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5871446" y="4734145"/>
                <a:ext cx="0" cy="67507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5697125" y="5409220"/>
                <a:ext cx="1800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 flipH="1">
              <a:off x="6282210" y="4734145"/>
              <a:ext cx="180000" cy="675075"/>
              <a:chOff x="5697125" y="4734145"/>
              <a:chExt cx="180000" cy="675075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5871446" y="4734145"/>
                <a:ext cx="0" cy="67507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5697125" y="5409220"/>
                <a:ext cx="1800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椭圆 24"/>
            <p:cNvSpPr/>
            <p:nvPr/>
          </p:nvSpPr>
          <p:spPr>
            <a:xfrm>
              <a:off x="6048619" y="2992251"/>
              <a:ext cx="88374" cy="883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 flipV="1">
              <a:off x="5571048" y="2347761"/>
              <a:ext cx="73051" cy="867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 flipV="1">
              <a:off x="5697125" y="2221118"/>
              <a:ext cx="36527" cy="1248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 flipV="1">
              <a:off x="5958677" y="2151362"/>
              <a:ext cx="1" cy="922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 flipV="1">
              <a:off x="5828214" y="2181227"/>
              <a:ext cx="1" cy="10229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 flipV="1">
              <a:off x="5662362" y="2269083"/>
              <a:ext cx="1" cy="1248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 flipV="1">
              <a:off x="6092806" y="2151362"/>
              <a:ext cx="55372" cy="10229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6026958" y="2181227"/>
              <a:ext cx="21661" cy="624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6259832" y="2197495"/>
              <a:ext cx="28059" cy="7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6369537" y="2212428"/>
              <a:ext cx="0" cy="923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 flipV="1">
              <a:off x="6462211" y="2273495"/>
              <a:ext cx="1" cy="8388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5877977" y="2212428"/>
              <a:ext cx="1" cy="7641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6192180" y="2166242"/>
              <a:ext cx="0" cy="923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4572000" y="2474603"/>
            <a:ext cx="40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你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887035" y="2257072"/>
            <a:ext cx="1305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还是</a:t>
            </a:r>
            <a:r>
              <a:rPr lang="zh-CN" altLang="en-US" sz="3600" b="1" dirty="0" smtClean="0"/>
              <a:t>你</a:t>
            </a:r>
            <a:endParaRPr lang="zh-CN" altLang="en-US" sz="3600" b="1" dirty="0"/>
          </a:p>
        </p:txBody>
      </p:sp>
      <p:sp>
        <p:nvSpPr>
          <p:cNvPr id="2" name="矩形 1"/>
          <p:cNvSpPr/>
          <p:nvPr/>
        </p:nvSpPr>
        <p:spPr>
          <a:xfrm>
            <a:off x="5382090" y="364241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/>
              <a:t>闪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39816712"/>
      </p:ext>
    </p:extLst>
  </p:cSld>
  <p:clrMapOvr>
    <a:masterClrMapping/>
  </p:clrMapOvr>
  <p:transition spd="slow" advTm="14131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8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6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42" grpId="0"/>
      <p:bldP spid="43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716905" y="1434592"/>
            <a:ext cx="1710190" cy="3257858"/>
            <a:chOff x="5176745" y="2151362"/>
            <a:chExt cx="1710190" cy="3257858"/>
          </a:xfrm>
        </p:grpSpPr>
        <p:sp>
          <p:nvSpPr>
            <p:cNvPr id="27" name="椭圆 26"/>
            <p:cNvSpPr/>
            <p:nvPr/>
          </p:nvSpPr>
          <p:spPr>
            <a:xfrm>
              <a:off x="5427095" y="2237692"/>
              <a:ext cx="1331422" cy="133142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720498" y="2567788"/>
              <a:ext cx="301897" cy="3018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6108884" y="2567788"/>
              <a:ext cx="301897" cy="3018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871447" y="3255192"/>
              <a:ext cx="442718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梯形 30"/>
            <p:cNvSpPr/>
            <p:nvPr/>
          </p:nvSpPr>
          <p:spPr>
            <a:xfrm>
              <a:off x="5549026" y="3573959"/>
              <a:ext cx="1087560" cy="1277563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871447" y="3609020"/>
              <a:ext cx="442718" cy="457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3" name="直接连接符 32"/>
            <p:cNvCxnSpPr/>
            <p:nvPr/>
          </p:nvCxnSpPr>
          <p:spPr>
            <a:xfrm flipV="1">
              <a:off x="6386236" y="3527919"/>
              <a:ext cx="500699" cy="60372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5176745" y="3565575"/>
              <a:ext cx="500699" cy="60372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组合 34"/>
            <p:cNvGrpSpPr/>
            <p:nvPr/>
          </p:nvGrpSpPr>
          <p:grpSpPr>
            <a:xfrm>
              <a:off x="5697125" y="4734145"/>
              <a:ext cx="180000" cy="675075"/>
              <a:chOff x="5697125" y="4734145"/>
              <a:chExt cx="180000" cy="675075"/>
            </a:xfrm>
          </p:grpSpPr>
          <p:cxnSp>
            <p:nvCxnSpPr>
              <p:cNvPr id="52" name="直接连接符 51"/>
              <p:cNvCxnSpPr/>
              <p:nvPr/>
            </p:nvCxnSpPr>
            <p:spPr>
              <a:xfrm>
                <a:off x="5871446" y="4734145"/>
                <a:ext cx="0" cy="67507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5697125" y="5409220"/>
                <a:ext cx="1800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/>
            <p:cNvGrpSpPr/>
            <p:nvPr/>
          </p:nvGrpSpPr>
          <p:grpSpPr>
            <a:xfrm flipH="1">
              <a:off x="6282210" y="4734145"/>
              <a:ext cx="180000" cy="675075"/>
              <a:chOff x="5697125" y="4734145"/>
              <a:chExt cx="180000" cy="675075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5871446" y="4734145"/>
                <a:ext cx="0" cy="67507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5697125" y="5409220"/>
                <a:ext cx="1800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椭圆 36"/>
            <p:cNvSpPr/>
            <p:nvPr/>
          </p:nvSpPr>
          <p:spPr>
            <a:xfrm>
              <a:off x="6048619" y="2992251"/>
              <a:ext cx="88374" cy="883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连接符 37"/>
            <p:cNvCxnSpPr/>
            <p:nvPr/>
          </p:nvCxnSpPr>
          <p:spPr>
            <a:xfrm flipH="1" flipV="1">
              <a:off x="5571048" y="2347761"/>
              <a:ext cx="73051" cy="867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 flipV="1">
              <a:off x="5697125" y="2221118"/>
              <a:ext cx="36527" cy="1248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 flipV="1">
              <a:off x="5958677" y="2151362"/>
              <a:ext cx="1" cy="922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5828214" y="2181227"/>
              <a:ext cx="1" cy="10229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5662362" y="2269083"/>
              <a:ext cx="1" cy="1248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 flipV="1">
              <a:off x="6092806" y="2151362"/>
              <a:ext cx="55372" cy="10229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6026958" y="2181227"/>
              <a:ext cx="21661" cy="624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 flipV="1">
              <a:off x="6259832" y="2197495"/>
              <a:ext cx="28059" cy="7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6369537" y="2212428"/>
              <a:ext cx="0" cy="923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6462211" y="2273495"/>
              <a:ext cx="1" cy="8388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 flipV="1">
              <a:off x="5877977" y="2212428"/>
              <a:ext cx="1" cy="7641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6192180" y="2166242"/>
              <a:ext cx="0" cy="923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2563711" y="1408912"/>
            <a:ext cx="1506197" cy="1506198"/>
            <a:chOff x="1871700" y="1569243"/>
            <a:chExt cx="1649412" cy="1649413"/>
          </a:xfrm>
        </p:grpSpPr>
        <p:pic>
          <p:nvPicPr>
            <p:cNvPr id="1026" name="Picture 2" descr="D:\图片整理来自flicker\罗然那得到的\from 肥肥\便签纸类符号\20080603225450696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1700" y="1569243"/>
              <a:ext cx="1649412" cy="1649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096725" y="1916896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/>
                <a:t>友善</a:t>
              </a:r>
              <a:endParaRPr lang="en-US" altLang="zh-CN" sz="2800" dirty="0" smtClean="0"/>
            </a:p>
            <a:p>
              <a:r>
                <a:rPr lang="zh-CN" altLang="en-US" sz="2800" dirty="0"/>
                <a:t>温和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05845" y="1239856"/>
            <a:ext cx="1506197" cy="1506198"/>
            <a:chOff x="1871700" y="1569243"/>
            <a:chExt cx="1649412" cy="1649413"/>
          </a:xfrm>
        </p:grpSpPr>
        <p:pic>
          <p:nvPicPr>
            <p:cNvPr id="7" name="Picture 2" descr="D:\图片整理来自flicker\罗然那得到的\from 肥肥\便签纸类符号\20080603225450696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1700" y="1569243"/>
              <a:ext cx="1649412" cy="1649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096725" y="1916896"/>
              <a:ext cx="988654" cy="1044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/>
                <a:t>不温</a:t>
              </a:r>
              <a:endParaRPr lang="en-US" altLang="zh-CN" sz="2800" dirty="0" smtClean="0"/>
            </a:p>
            <a:p>
              <a:r>
                <a:rPr lang="zh-CN" altLang="en-US" sz="2800" dirty="0" smtClean="0"/>
                <a:t>不火</a:t>
              </a:r>
              <a:endParaRPr lang="zh-CN" altLang="en-US" sz="2800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499912" y="2839313"/>
            <a:ext cx="1506197" cy="1506198"/>
            <a:chOff x="1871700" y="1569243"/>
            <a:chExt cx="1649412" cy="1649413"/>
          </a:xfrm>
        </p:grpSpPr>
        <p:pic>
          <p:nvPicPr>
            <p:cNvPr id="10" name="Picture 2" descr="D:\图片整理来自flicker\罗然那得到的\from 肥肥\便签纸类符号\20080603225450696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1700" y="1569243"/>
              <a:ext cx="1649412" cy="1649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096725" y="1916896"/>
              <a:ext cx="1101001" cy="8426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/>
                <a:t>朋友亲人</a:t>
              </a:r>
              <a:endParaRPr lang="en-US" altLang="zh-CN" sz="1600" dirty="0" smtClean="0"/>
            </a:p>
            <a:p>
              <a:r>
                <a:rPr lang="zh-CN" altLang="en-US" sz="2800" dirty="0"/>
                <a:t>第一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31690" y="3772670"/>
            <a:ext cx="1506197" cy="1506198"/>
            <a:chOff x="1871700" y="1569243"/>
            <a:chExt cx="1649412" cy="1649413"/>
          </a:xfrm>
        </p:grpSpPr>
        <p:pic>
          <p:nvPicPr>
            <p:cNvPr id="13" name="Picture 2" descr="D:\图片整理来自flicker\罗然那得到的\from 肥肥\便签纸类符号\20080603225450696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1700" y="1569243"/>
              <a:ext cx="1649412" cy="1649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096725" y="1916896"/>
              <a:ext cx="988654" cy="1044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/>
                <a:t>注重</a:t>
              </a:r>
              <a:endParaRPr lang="en-US" altLang="zh-CN" sz="2800" dirty="0" smtClean="0"/>
            </a:p>
            <a:p>
              <a:r>
                <a:rPr lang="zh-CN" altLang="en-US" sz="2800" dirty="0"/>
                <a:t>内在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77890" y="2746054"/>
            <a:ext cx="1506197" cy="1506198"/>
            <a:chOff x="1871700" y="1569243"/>
            <a:chExt cx="1649412" cy="1649413"/>
          </a:xfrm>
        </p:grpSpPr>
        <p:pic>
          <p:nvPicPr>
            <p:cNvPr id="20" name="Picture 2" descr="D:\图片整理来自flicker\罗然那得到的\from 肥肥\便签纸类符号\20080603225450696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1700" y="1569243"/>
              <a:ext cx="1649412" cy="1649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2096725" y="1916896"/>
              <a:ext cx="988654" cy="1044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/>
                <a:t>心思</a:t>
              </a:r>
              <a:endParaRPr lang="en-US" altLang="zh-CN" sz="2800" dirty="0" smtClean="0"/>
            </a:p>
            <a:p>
              <a:r>
                <a:rPr lang="zh-CN" altLang="en-US" sz="2800" dirty="0" smtClean="0"/>
                <a:t>细腻</a:t>
              </a:r>
              <a:endParaRPr lang="zh-CN" altLang="en-US" sz="2800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16121" y="537923"/>
            <a:ext cx="1506197" cy="1506198"/>
            <a:chOff x="1871700" y="1569243"/>
            <a:chExt cx="1649412" cy="1649413"/>
          </a:xfrm>
        </p:grpSpPr>
        <p:pic>
          <p:nvPicPr>
            <p:cNvPr id="23" name="Picture 2" descr="D:\图片整理来自flicker\罗然那得到的\from 肥肥\便签纸类符号\20080603225450696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1700" y="1569243"/>
              <a:ext cx="1649412" cy="1649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2033261" y="2006352"/>
              <a:ext cx="1175574" cy="775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/>
                <a:t>家里好于外面</a:t>
              </a:r>
              <a:endParaRPr lang="zh-CN" altLang="en-US" sz="20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59914" y="5679250"/>
            <a:ext cx="4024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是不是越来越像</a:t>
            </a:r>
            <a:r>
              <a:rPr lang="zh-CN" altLang="en-US" sz="2400" b="1" dirty="0" smtClean="0"/>
              <a:t>你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894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24"/>
    </mc:Choice>
    <mc:Fallback xmlns="">
      <p:transition spd="slow" advTm="105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桌面\图片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524" y="1268760"/>
            <a:ext cx="1792093" cy="229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26795" y="3568195"/>
            <a:ext cx="4024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好了，你就是个“</a:t>
            </a:r>
            <a:r>
              <a:rPr lang="zh-CN" altLang="en-US" sz="2400" b="1" dirty="0" smtClean="0"/>
              <a:t>草食男</a:t>
            </a:r>
            <a:r>
              <a:rPr lang="zh-CN" altLang="en-US" dirty="0" smtClean="0"/>
              <a:t>”！</a:t>
            </a:r>
            <a:endParaRPr lang="zh-CN" altLang="en-US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168" y="1774779"/>
            <a:ext cx="874713" cy="163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0284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106">
        <p:fade/>
      </p:transition>
    </mc:Choice>
    <mc:Fallback xmlns="">
      <p:transition spd="med" advTm="81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3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800"/>
                            </p:stCondLst>
                            <p:childTnLst>
                              <p:par>
                                <p:cTn id="1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9914" y="3104673"/>
            <a:ext cx="4024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接下来，话题会有点沉重</a:t>
            </a:r>
            <a:r>
              <a:rPr lang="en-US" altLang="zh-CN" dirty="0" smtClean="0"/>
              <a:t>……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646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612">
        <p:fade/>
      </p:transition>
    </mc:Choice>
    <mc:Fallback xmlns="">
      <p:transition spd="med" advTm="36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605887" y="2690336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当代</a:t>
            </a:r>
            <a:r>
              <a:rPr lang="zh-CN" altLang="en-US" dirty="0"/>
              <a:t>“草食男”从出生到现在，这短短的二三十年其实是世界变化最快的时期。因为外界变化大，所以他们对未来有着</a:t>
            </a:r>
            <a:r>
              <a:rPr lang="zh-CN" altLang="en-US" dirty="0" smtClean="0"/>
              <a:t>很多          和</a:t>
            </a:r>
            <a:r>
              <a:rPr lang="zh-CN" altLang="en-US" sz="2400" b="1" dirty="0" smtClean="0"/>
              <a:t>           </a:t>
            </a:r>
            <a:r>
              <a:rPr lang="zh-CN" altLang="en-US" dirty="0" smtClean="0"/>
              <a:t>， 由此</a:t>
            </a:r>
            <a:r>
              <a:rPr lang="zh-CN" altLang="en-US" dirty="0"/>
              <a:t>就缺乏了自信与激情。</a:t>
            </a:r>
          </a:p>
        </p:txBody>
      </p:sp>
      <p:sp>
        <p:nvSpPr>
          <p:cNvPr id="8" name="矩形 7"/>
          <p:cNvSpPr/>
          <p:nvPr/>
        </p:nvSpPr>
        <p:spPr>
          <a:xfrm>
            <a:off x="4041811" y="350739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/>
              <a:t>焦虑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4956428" y="351901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/>
              <a:t>不确定性</a:t>
            </a:r>
            <a:endParaRPr lang="zh-CN" altLang="en-US" sz="2400" dirty="0"/>
          </a:p>
        </p:txBody>
      </p:sp>
      <p:grpSp>
        <p:nvGrpSpPr>
          <p:cNvPr id="24" name="组合 23"/>
          <p:cNvGrpSpPr/>
          <p:nvPr/>
        </p:nvGrpSpPr>
        <p:grpSpPr>
          <a:xfrm>
            <a:off x="3671900" y="1493785"/>
            <a:ext cx="1569660" cy="1981381"/>
            <a:chOff x="3671900" y="1493785"/>
            <a:chExt cx="1569660" cy="1981381"/>
          </a:xfrm>
        </p:grpSpPr>
        <p:grpSp>
          <p:nvGrpSpPr>
            <p:cNvPr id="14" name="组合 13"/>
            <p:cNvGrpSpPr/>
            <p:nvPr/>
          </p:nvGrpSpPr>
          <p:grpSpPr>
            <a:xfrm>
              <a:off x="3896925" y="1853825"/>
              <a:ext cx="1059503" cy="1621341"/>
              <a:chOff x="3896925" y="1853825"/>
              <a:chExt cx="1059503" cy="1621341"/>
            </a:xfrm>
          </p:grpSpPr>
          <p:cxnSp>
            <p:nvCxnSpPr>
              <p:cNvPr id="11" name="直接连接符 10"/>
              <p:cNvCxnSpPr/>
              <p:nvPr/>
            </p:nvCxnSpPr>
            <p:spPr>
              <a:xfrm flipV="1">
                <a:off x="4441920" y="1853825"/>
                <a:ext cx="0" cy="162134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3896925" y="1853825"/>
                <a:ext cx="105950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3671900" y="149378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/>
                <a:t>经济压力过大</a:t>
              </a:r>
              <a:endParaRPr lang="zh-CN" altLang="en-US" b="1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62010" y="3980675"/>
            <a:ext cx="2031325" cy="1392832"/>
            <a:chOff x="4662010" y="3980675"/>
            <a:chExt cx="2031325" cy="1392832"/>
          </a:xfrm>
        </p:grpSpPr>
        <p:cxnSp>
          <p:nvCxnSpPr>
            <p:cNvPr id="19" name="直接连接符 18"/>
            <p:cNvCxnSpPr>
              <a:stCxn id="9" idx="2"/>
            </p:cNvCxnSpPr>
            <p:nvPr/>
          </p:nvCxnSpPr>
          <p:spPr>
            <a:xfrm>
              <a:off x="5664314" y="3980675"/>
              <a:ext cx="0" cy="97849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5286565" y="4959170"/>
              <a:ext cx="770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662010" y="5004175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/>
                <a:t>努力不一定有收获</a:t>
              </a:r>
              <a:endParaRPr lang="zh-CN" altLang="en-US" b="1" dirty="0"/>
            </a:p>
          </p:txBody>
        </p:sp>
      </p:grpSp>
      <p:sp>
        <p:nvSpPr>
          <p:cNvPr id="26" name="矩形 25"/>
          <p:cNvSpPr/>
          <p:nvPr/>
        </p:nvSpPr>
        <p:spPr>
          <a:xfrm>
            <a:off x="-198530" y="998730"/>
            <a:ext cx="9342530" cy="4374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1601669" y="2362610"/>
            <a:ext cx="5346341" cy="2368922"/>
            <a:chOff x="1601669" y="2362610"/>
            <a:chExt cx="5346341" cy="2368922"/>
          </a:xfrm>
        </p:grpSpPr>
        <p:sp>
          <p:nvSpPr>
            <p:cNvPr id="25" name="矩形 24"/>
            <p:cNvSpPr/>
            <p:nvPr/>
          </p:nvSpPr>
          <p:spPr>
            <a:xfrm>
              <a:off x="2286000" y="2664495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zh-CN" altLang="en-US" dirty="0"/>
                <a:t>你爱我很好，你不爱我也无所谓，我不一定需要轰轰烈烈的爱情</a:t>
              </a:r>
              <a:r>
                <a:rPr lang="zh-CN" altLang="en-US" dirty="0" smtClean="0"/>
                <a:t>。</a:t>
              </a:r>
              <a:endParaRPr lang="zh-CN" altLang="en-US" dirty="0"/>
            </a:p>
          </p:txBody>
        </p:sp>
        <p:sp>
          <p:nvSpPr>
            <p:cNvPr id="29" name="矩形 28"/>
            <p:cNvSpPr/>
            <p:nvPr/>
          </p:nvSpPr>
          <p:spPr>
            <a:xfrm>
              <a:off x="6057165" y="3138063"/>
              <a:ext cx="47169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b="1" dirty="0" smtClean="0"/>
                <a:t>“</a:t>
              </a:r>
              <a:endParaRPr lang="zh-CN" altLang="en-US" sz="4800" b="1" dirty="0"/>
            </a:p>
          </p:txBody>
        </p:sp>
        <p:sp>
          <p:nvSpPr>
            <p:cNvPr id="30" name="矩形 29"/>
            <p:cNvSpPr/>
            <p:nvPr/>
          </p:nvSpPr>
          <p:spPr>
            <a:xfrm>
              <a:off x="1601669" y="2362610"/>
              <a:ext cx="47169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b="1" dirty="0" smtClean="0"/>
                <a:t>“</a:t>
              </a:r>
              <a:endParaRPr lang="zh-CN" altLang="en-US" sz="4800" b="1" dirty="0"/>
            </a:p>
          </p:txBody>
        </p:sp>
        <p:sp>
          <p:nvSpPr>
            <p:cNvPr id="32" name="矩形 31"/>
            <p:cNvSpPr/>
            <p:nvPr/>
          </p:nvSpPr>
          <p:spPr>
            <a:xfrm>
              <a:off x="2376010" y="4208312"/>
              <a:ext cx="45720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/>
              <a:r>
                <a:rPr lang="en-US" altLang="zh-CN" sz="2800" b="1" dirty="0" smtClean="0"/>
                <a:t>——</a:t>
              </a:r>
              <a:r>
                <a:rPr lang="zh-CN" altLang="en-US" sz="2800" b="1" dirty="0" smtClean="0"/>
                <a:t>草食</a:t>
              </a:r>
              <a:r>
                <a:rPr lang="zh-CN" altLang="en-US" sz="2800" b="1" dirty="0"/>
                <a:t>男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171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3091">
        <p:fade/>
      </p:transition>
    </mc:Choice>
    <mc:Fallback xmlns="">
      <p:transition spd="med" advTm="230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76555" y="7287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/>
              <a:t>其实，“草食男”</a:t>
            </a:r>
            <a:r>
              <a:rPr lang="zh-CN" altLang="en-US" dirty="0"/>
              <a:t>是一种暂时处于安眠状态的“肉食男”。</a:t>
            </a:r>
          </a:p>
        </p:txBody>
      </p:sp>
      <p:sp>
        <p:nvSpPr>
          <p:cNvPr id="3" name="矩形 2"/>
          <p:cNvSpPr/>
          <p:nvPr/>
        </p:nvSpPr>
        <p:spPr>
          <a:xfrm>
            <a:off x="2343755" y="5274205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/>
              <a:t>一旦</a:t>
            </a:r>
            <a:r>
              <a:rPr lang="zh-CN" altLang="en-US" dirty="0"/>
              <a:t>接受</a:t>
            </a:r>
            <a:r>
              <a:rPr lang="zh-CN" altLang="en-US" dirty="0" smtClean="0"/>
              <a:t>到爱的讯息</a:t>
            </a:r>
            <a:r>
              <a:rPr lang="zh-CN" altLang="en-US" dirty="0"/>
              <a:t>，“草食男”就有可能在一夜之间变身“</a:t>
            </a:r>
            <a:r>
              <a:rPr lang="zh-CN" altLang="en-US" sz="2400" b="1" dirty="0"/>
              <a:t>肉食男</a:t>
            </a:r>
            <a:r>
              <a:rPr lang="zh-CN" altLang="en-US" dirty="0"/>
              <a:t>”，战斗力和攻击性一下子就加强了。</a:t>
            </a:r>
          </a:p>
        </p:txBody>
      </p:sp>
      <p:sp>
        <p:nvSpPr>
          <p:cNvPr id="7" name="椭圆 6"/>
          <p:cNvSpPr/>
          <p:nvPr/>
        </p:nvSpPr>
        <p:spPr>
          <a:xfrm>
            <a:off x="3967255" y="1886401"/>
            <a:ext cx="1331422" cy="133142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260658" y="2216497"/>
            <a:ext cx="301897" cy="3018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649044" y="2216497"/>
            <a:ext cx="301897" cy="3018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411607" y="2903901"/>
            <a:ext cx="442718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梯形 10"/>
          <p:cNvSpPr/>
          <p:nvPr/>
        </p:nvSpPr>
        <p:spPr>
          <a:xfrm>
            <a:off x="4089186" y="3222668"/>
            <a:ext cx="1087560" cy="1277563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411607" y="3257729"/>
            <a:ext cx="442718" cy="457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4926396" y="3176628"/>
            <a:ext cx="500699" cy="6037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 flipV="1">
            <a:off x="3716905" y="3214284"/>
            <a:ext cx="500699" cy="6037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4237285" y="4382854"/>
            <a:ext cx="180000" cy="675075"/>
            <a:chOff x="5697125" y="4734145"/>
            <a:chExt cx="180000" cy="675075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5871446" y="4734145"/>
              <a:ext cx="0" cy="6750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5697125" y="5409220"/>
              <a:ext cx="180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 flipH="1">
            <a:off x="4822370" y="4382854"/>
            <a:ext cx="180000" cy="675075"/>
            <a:chOff x="5697125" y="4734145"/>
            <a:chExt cx="180000" cy="675075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871446" y="4734145"/>
              <a:ext cx="0" cy="67507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5697125" y="5409220"/>
              <a:ext cx="180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椭圆 16"/>
          <p:cNvSpPr/>
          <p:nvPr/>
        </p:nvSpPr>
        <p:spPr>
          <a:xfrm>
            <a:off x="4588779" y="2640960"/>
            <a:ext cx="88374" cy="883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flipH="1" flipV="1">
            <a:off x="4111208" y="1996470"/>
            <a:ext cx="73051" cy="867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 flipV="1">
            <a:off x="4237285" y="1869827"/>
            <a:ext cx="36527" cy="1248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4498837" y="1800071"/>
            <a:ext cx="1" cy="922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4368374" y="1829936"/>
            <a:ext cx="1" cy="10229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 flipV="1">
            <a:off x="4202522" y="1917792"/>
            <a:ext cx="1" cy="1248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 flipV="1">
            <a:off x="4632966" y="1800071"/>
            <a:ext cx="55372" cy="10229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4567118" y="1829936"/>
            <a:ext cx="21661" cy="62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 flipV="1">
            <a:off x="4799992" y="1846204"/>
            <a:ext cx="28059" cy="7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4909697" y="1861137"/>
            <a:ext cx="0" cy="92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5002371" y="1922204"/>
            <a:ext cx="1" cy="8388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 flipV="1">
            <a:off x="4418137" y="1861137"/>
            <a:ext cx="1" cy="764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4732340" y="1814951"/>
            <a:ext cx="0" cy="923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4401393" y="2367445"/>
            <a:ext cx="442767" cy="676520"/>
            <a:chOff x="4401393" y="2367445"/>
            <a:chExt cx="442767" cy="676520"/>
          </a:xfrm>
        </p:grpSpPr>
        <p:sp>
          <p:nvSpPr>
            <p:cNvPr id="35" name="椭圆 34"/>
            <p:cNvSpPr/>
            <p:nvPr/>
          </p:nvSpPr>
          <p:spPr>
            <a:xfrm>
              <a:off x="4409419" y="2367445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4732340" y="2367445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4401393" y="2809559"/>
              <a:ext cx="442767" cy="234406"/>
              <a:chOff x="6405788" y="2932159"/>
              <a:chExt cx="442767" cy="234406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6405788" y="2932159"/>
                <a:ext cx="442767" cy="234406"/>
              </a:xfrm>
              <a:custGeom>
                <a:avLst/>
                <a:gdLst>
                  <a:gd name="connsiteX0" fmla="*/ 0 w 442718"/>
                  <a:gd name="connsiteY0" fmla="*/ 22860 h 45720"/>
                  <a:gd name="connsiteX1" fmla="*/ 221359 w 442718"/>
                  <a:gd name="connsiteY1" fmla="*/ 0 h 45720"/>
                  <a:gd name="connsiteX2" fmla="*/ 442718 w 442718"/>
                  <a:gd name="connsiteY2" fmla="*/ 22860 h 45720"/>
                  <a:gd name="connsiteX3" fmla="*/ 221359 w 442718"/>
                  <a:gd name="connsiteY3" fmla="*/ 45720 h 45720"/>
                  <a:gd name="connsiteX4" fmla="*/ 0 w 442718"/>
                  <a:gd name="connsiteY4" fmla="*/ 22860 h 45720"/>
                  <a:gd name="connsiteX0" fmla="*/ 0 w 442718"/>
                  <a:gd name="connsiteY0" fmla="*/ 23084 h 162058"/>
                  <a:gd name="connsiteX1" fmla="*/ 221359 w 442718"/>
                  <a:gd name="connsiteY1" fmla="*/ 224 h 162058"/>
                  <a:gd name="connsiteX2" fmla="*/ 442718 w 442718"/>
                  <a:gd name="connsiteY2" fmla="*/ 23084 h 162058"/>
                  <a:gd name="connsiteX3" fmla="*/ 221359 w 442718"/>
                  <a:gd name="connsiteY3" fmla="*/ 162058 h 162058"/>
                  <a:gd name="connsiteX4" fmla="*/ 0 w 442718"/>
                  <a:gd name="connsiteY4" fmla="*/ 23084 h 162058"/>
                  <a:gd name="connsiteX0" fmla="*/ 49 w 442767"/>
                  <a:gd name="connsiteY0" fmla="*/ 95432 h 234406"/>
                  <a:gd name="connsiteX1" fmla="*/ 206894 w 442767"/>
                  <a:gd name="connsiteY1" fmla="*/ 0 h 234406"/>
                  <a:gd name="connsiteX2" fmla="*/ 442767 w 442767"/>
                  <a:gd name="connsiteY2" fmla="*/ 95432 h 234406"/>
                  <a:gd name="connsiteX3" fmla="*/ 221408 w 442767"/>
                  <a:gd name="connsiteY3" fmla="*/ 234406 h 234406"/>
                  <a:gd name="connsiteX4" fmla="*/ 49 w 442767"/>
                  <a:gd name="connsiteY4" fmla="*/ 95432 h 234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2767" h="234406">
                    <a:moveTo>
                      <a:pt x="49" y="95432"/>
                    </a:moveTo>
                    <a:cubicBezTo>
                      <a:pt x="-2370" y="56364"/>
                      <a:pt x="84641" y="0"/>
                      <a:pt x="206894" y="0"/>
                    </a:cubicBezTo>
                    <a:cubicBezTo>
                      <a:pt x="329147" y="0"/>
                      <a:pt x="442767" y="82807"/>
                      <a:pt x="442767" y="95432"/>
                    </a:cubicBezTo>
                    <a:cubicBezTo>
                      <a:pt x="442767" y="108057"/>
                      <a:pt x="343661" y="234406"/>
                      <a:pt x="221408" y="234406"/>
                    </a:cubicBezTo>
                    <a:cubicBezTo>
                      <a:pt x="99155" y="234406"/>
                      <a:pt x="2468" y="134500"/>
                      <a:pt x="49" y="954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flipV="1">
                <a:off x="6507215" y="2949077"/>
                <a:ext cx="36000" cy="72000"/>
              </a:xfrm>
              <a:prstGeom prst="triangl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flipV="1">
                <a:off x="6591171" y="2933945"/>
                <a:ext cx="36000" cy="72000"/>
              </a:xfrm>
              <a:prstGeom prst="triangl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flipV="1">
                <a:off x="6687235" y="2949077"/>
                <a:ext cx="36000" cy="72000"/>
              </a:xfrm>
              <a:prstGeom prst="triangl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6507215" y="3058565"/>
                <a:ext cx="36000" cy="72000"/>
              </a:xfrm>
              <a:prstGeom prst="triangl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>
                <a:off x="6591171" y="3094565"/>
                <a:ext cx="36000" cy="72000"/>
              </a:xfrm>
              <a:prstGeom prst="triangl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>
                <a:off x="6687235" y="3079364"/>
                <a:ext cx="36000" cy="72000"/>
              </a:xfrm>
              <a:prstGeom prst="triangl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640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72">
        <p:fade/>
      </p:transition>
    </mc:Choice>
    <mc:Fallback xmlns="">
      <p:transition spd="med" advTm="141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2328" y="4426220"/>
            <a:ext cx="4024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情人节，请珍惜你身边的草食男</a:t>
            </a:r>
            <a:r>
              <a:rPr lang="en-US" altLang="zh-CN" dirty="0" smtClean="0"/>
              <a:t>……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2726795" y="549275"/>
            <a:ext cx="5002972" cy="3262269"/>
            <a:chOff x="3283300" y="549275"/>
            <a:chExt cx="5002972" cy="3262269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3300" y="2560696"/>
              <a:ext cx="667200" cy="1250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椭圆 3"/>
            <p:cNvSpPr/>
            <p:nvPr/>
          </p:nvSpPr>
          <p:spPr>
            <a:xfrm>
              <a:off x="4166955" y="2560696"/>
              <a:ext cx="193229" cy="19322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4572000" y="2044247"/>
              <a:ext cx="540060" cy="54006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132755" y="549275"/>
              <a:ext cx="2221691" cy="2221691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62099" y="1358770"/>
              <a:ext cx="40241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 smtClean="0">
                  <a:solidFill>
                    <a:srgbClr val="FF0000"/>
                  </a:solidFill>
                </a:rPr>
                <a:t>我爱你</a:t>
              </a:r>
              <a:endParaRPr lang="zh-CN" altLang="en-US" sz="40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403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480">
        <p:fade/>
      </p:transition>
    </mc:Choice>
    <mc:Fallback xmlns="">
      <p:transition spd="med" advTm="54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07040" y="2124028"/>
            <a:ext cx="4455006" cy="2609944"/>
            <a:chOff x="2201683" y="2132856"/>
            <a:chExt cx="4455006" cy="2609944"/>
          </a:xfrm>
        </p:grpSpPr>
        <p:grpSp>
          <p:nvGrpSpPr>
            <p:cNvPr id="3" name="组合 2"/>
            <p:cNvGrpSpPr/>
            <p:nvPr/>
          </p:nvGrpSpPr>
          <p:grpSpPr>
            <a:xfrm>
              <a:off x="2201683" y="2132856"/>
              <a:ext cx="4455006" cy="1708160"/>
              <a:chOff x="1613856" y="3354762"/>
              <a:chExt cx="4455006" cy="1708160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3131840" y="3354762"/>
                <a:ext cx="2937022" cy="1708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/>
                  <a:t>更多内容，欢迎关注曹将</a:t>
                </a:r>
                <a:endParaRPr lang="en-US" altLang="zh-CN" sz="1400" dirty="0" smtClean="0"/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/>
                  <a:t>新</a:t>
                </a:r>
                <a:r>
                  <a:rPr lang="zh-CN" altLang="en-US" sz="1400" dirty="0"/>
                  <a:t>浪微</a:t>
                </a:r>
                <a:r>
                  <a:rPr lang="zh-CN" altLang="en-US" sz="1400" dirty="0" smtClean="0"/>
                  <a:t>博：</a:t>
                </a:r>
                <a:r>
                  <a:rPr lang="en-US" altLang="zh-CN" sz="1400" dirty="0" smtClean="0"/>
                  <a:t>@</a:t>
                </a:r>
                <a:r>
                  <a:rPr lang="zh-CN" altLang="en-US" sz="1400" dirty="0" smtClean="0">
                    <a:hlinkClick r:id="rId2"/>
                  </a:rPr>
                  <a:t>曹将</a:t>
                </a:r>
                <a:r>
                  <a:rPr lang="en-US" altLang="zh-CN" sz="1400" dirty="0" err="1" smtClean="0">
                    <a:hlinkClick r:id="rId2"/>
                  </a:rPr>
                  <a:t>PPTao</a:t>
                </a:r>
                <a:endParaRPr lang="en-US" altLang="zh-CN" sz="1400" dirty="0" smtClean="0"/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dirty="0"/>
                  <a:t>新浪博</a:t>
                </a:r>
                <a:r>
                  <a:rPr lang="zh-CN" altLang="en-US" sz="1400" dirty="0" smtClean="0"/>
                  <a:t>客：</a:t>
                </a:r>
                <a:r>
                  <a:rPr lang="zh-CN" altLang="en-US" sz="1400" dirty="0" smtClean="0">
                    <a:hlinkClick r:id="rId3"/>
                  </a:rPr>
                  <a:t>曹将的学习笔记</a:t>
                </a:r>
                <a:endParaRPr lang="en-US" altLang="zh-CN" sz="1400" dirty="0" smtClean="0"/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/>
                  <a:t>腾讯微信：微信号 </a:t>
                </a:r>
                <a:r>
                  <a:rPr lang="en-US" altLang="zh-CN" sz="1400" dirty="0" smtClean="0"/>
                  <a:t>CJPPTAO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/>
                  <a:t>个人邮箱：</a:t>
                </a:r>
                <a:r>
                  <a:rPr lang="en-US" altLang="zh-CN" sz="1400" dirty="0" smtClean="0"/>
                  <a:t>caojiangppt@qq.com</a:t>
                </a:r>
                <a:endParaRPr lang="zh-CN" altLang="en-US" sz="1400" dirty="0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13856" y="3485585"/>
                <a:ext cx="1482304" cy="1482304"/>
              </a:xfrm>
              <a:prstGeom prst="rect">
                <a:avLst/>
              </a:prstGeom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36785" y="4151323"/>
              <a:ext cx="3150350" cy="59147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" name="直接连接符 4"/>
            <p:cNvCxnSpPr/>
            <p:nvPr/>
          </p:nvCxnSpPr>
          <p:spPr>
            <a:xfrm>
              <a:off x="2201683" y="4021119"/>
              <a:ext cx="403550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61657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1.7|1.8|2.2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9|5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242</Words>
  <Application>Microsoft Office PowerPoint</Application>
  <PresentationFormat>全屏显示(4:3)</PresentationFormat>
  <Paragraphs>51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曹将</dc:creator>
  <cp:lastModifiedBy>曹将</cp:lastModifiedBy>
  <cp:revision>20</cp:revision>
  <dcterms:created xsi:type="dcterms:W3CDTF">2011-02-13T12:13:55Z</dcterms:created>
  <dcterms:modified xsi:type="dcterms:W3CDTF">2014-02-07T03:35:51Z</dcterms:modified>
</cp:coreProperties>
</file>