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2DF89"/>
    <a:srgbClr val="FF919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14" y="-19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296822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046928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450244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650678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910134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58170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825221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404388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76875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050177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108031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3E8405-6560-4D4B-B48A-34842DA83B15}" type="datetimeFigureOut">
              <a:rPr lang="zh-CN" altLang="en-US" smtClean="0"/>
              <a:t>2013/8/26 Monday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6B0CC8-8EB0-468E-877C-24679053429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012389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86" name="河北"/>
          <p:cNvGrpSpPr/>
          <p:nvPr/>
        </p:nvGrpSpPr>
        <p:grpSpPr>
          <a:xfrm>
            <a:off x="5321300" y="2244726"/>
            <a:ext cx="838200" cy="1192213"/>
            <a:chOff x="5321300" y="2244726"/>
            <a:chExt cx="838200" cy="1192213"/>
          </a:xfrm>
          <a:solidFill>
            <a:schemeClr val="accent1">
              <a:lumMod val="40000"/>
              <a:lumOff val="60000"/>
            </a:schemeClr>
          </a:solidFill>
        </p:grpSpPr>
        <p:sp>
          <p:nvSpPr>
            <p:cNvPr id="640" name="Freeform 65"/>
            <p:cNvSpPr>
              <a:spLocks/>
            </p:cNvSpPr>
            <p:nvPr/>
          </p:nvSpPr>
          <p:spPr bwMode="auto">
            <a:xfrm>
              <a:off x="6046788" y="2838451"/>
              <a:ext cx="6350" cy="7938"/>
            </a:xfrm>
            <a:custGeom>
              <a:avLst/>
              <a:gdLst>
                <a:gd name="T0" fmla="*/ 10 w 12"/>
                <a:gd name="T1" fmla="*/ 0 h 17"/>
                <a:gd name="T2" fmla="*/ 12 w 12"/>
                <a:gd name="T3" fmla="*/ 1 h 17"/>
                <a:gd name="T4" fmla="*/ 12 w 12"/>
                <a:gd name="T5" fmla="*/ 3 h 17"/>
                <a:gd name="T6" fmla="*/ 2 w 12"/>
                <a:gd name="T7" fmla="*/ 17 h 17"/>
                <a:gd name="T8" fmla="*/ 0 w 12"/>
                <a:gd name="T9" fmla="*/ 15 h 17"/>
                <a:gd name="T10" fmla="*/ 0 w 12"/>
                <a:gd name="T11" fmla="*/ 10 h 17"/>
                <a:gd name="T12" fmla="*/ 10 w 12"/>
                <a:gd name="T13" fmla="*/ 0 h 17"/>
                <a:gd name="T14" fmla="*/ 10 w 12"/>
                <a:gd name="T15" fmla="*/ 0 h 17"/>
                <a:gd name="T16" fmla="*/ 10 w 12"/>
                <a:gd name="T17" fmla="*/ 0 h 17"/>
                <a:gd name="T18" fmla="*/ 10 w 12"/>
                <a:gd name="T19" fmla="*/ 0 h 17"/>
                <a:gd name="T20" fmla="*/ 10 w 12"/>
                <a:gd name="T21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2" h="17">
                  <a:moveTo>
                    <a:pt x="10" y="0"/>
                  </a:moveTo>
                  <a:lnTo>
                    <a:pt x="12" y="1"/>
                  </a:lnTo>
                  <a:lnTo>
                    <a:pt x="12" y="3"/>
                  </a:lnTo>
                  <a:lnTo>
                    <a:pt x="2" y="17"/>
                  </a:lnTo>
                  <a:lnTo>
                    <a:pt x="0" y="15"/>
                  </a:lnTo>
                  <a:lnTo>
                    <a:pt x="0" y="1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1" name="Freeform 66"/>
            <p:cNvSpPr>
              <a:spLocks/>
            </p:cNvSpPr>
            <p:nvPr/>
          </p:nvSpPr>
          <p:spPr bwMode="auto">
            <a:xfrm>
              <a:off x="6029325" y="2847976"/>
              <a:ext cx="3175" cy="3175"/>
            </a:xfrm>
            <a:custGeom>
              <a:avLst/>
              <a:gdLst>
                <a:gd name="T0" fmla="*/ 2 w 5"/>
                <a:gd name="T1" fmla="*/ 1 h 7"/>
                <a:gd name="T2" fmla="*/ 4 w 5"/>
                <a:gd name="T3" fmla="*/ 0 h 7"/>
                <a:gd name="T4" fmla="*/ 5 w 5"/>
                <a:gd name="T5" fmla="*/ 1 h 7"/>
                <a:gd name="T6" fmla="*/ 1 w 5"/>
                <a:gd name="T7" fmla="*/ 6 h 7"/>
                <a:gd name="T8" fmla="*/ 0 w 5"/>
                <a:gd name="T9" fmla="*/ 7 h 7"/>
                <a:gd name="T10" fmla="*/ 0 w 5"/>
                <a:gd name="T11" fmla="*/ 5 h 7"/>
                <a:gd name="T12" fmla="*/ 2 w 5"/>
                <a:gd name="T13" fmla="*/ 1 h 7"/>
                <a:gd name="T14" fmla="*/ 2 w 5"/>
                <a:gd name="T15" fmla="*/ 1 h 7"/>
                <a:gd name="T16" fmla="*/ 2 w 5"/>
                <a:gd name="T17" fmla="*/ 1 h 7"/>
                <a:gd name="T18" fmla="*/ 2 w 5"/>
                <a:gd name="T19" fmla="*/ 1 h 7"/>
                <a:gd name="T20" fmla="*/ 2 w 5"/>
                <a:gd name="T21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7">
                  <a:moveTo>
                    <a:pt x="2" y="1"/>
                  </a:moveTo>
                  <a:lnTo>
                    <a:pt x="4" y="0"/>
                  </a:lnTo>
                  <a:lnTo>
                    <a:pt x="5" y="1"/>
                  </a:lnTo>
                  <a:lnTo>
                    <a:pt x="1" y="6"/>
                  </a:lnTo>
                  <a:lnTo>
                    <a:pt x="0" y="7"/>
                  </a:lnTo>
                  <a:lnTo>
                    <a:pt x="0" y="5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6" name="Freeform 11"/>
            <p:cNvSpPr>
              <a:spLocks/>
            </p:cNvSpPr>
            <p:nvPr/>
          </p:nvSpPr>
          <p:spPr bwMode="auto">
            <a:xfrm>
              <a:off x="5321300" y="2244726"/>
              <a:ext cx="838200" cy="1192213"/>
            </a:xfrm>
            <a:custGeom>
              <a:avLst/>
              <a:gdLst>
                <a:gd name="T0" fmla="*/ 468 w 1583"/>
                <a:gd name="T1" fmla="*/ 2203 h 2253"/>
                <a:gd name="T2" fmla="*/ 359 w 1583"/>
                <a:gd name="T3" fmla="*/ 2232 h 2253"/>
                <a:gd name="T4" fmla="*/ 160 w 1583"/>
                <a:gd name="T5" fmla="*/ 2189 h 2253"/>
                <a:gd name="T6" fmla="*/ 71 w 1583"/>
                <a:gd name="T7" fmla="*/ 2155 h 2253"/>
                <a:gd name="T8" fmla="*/ 0 w 1583"/>
                <a:gd name="T9" fmla="*/ 2041 h 2253"/>
                <a:gd name="T10" fmla="*/ 84 w 1583"/>
                <a:gd name="T11" fmla="*/ 1988 h 2253"/>
                <a:gd name="T12" fmla="*/ 162 w 1583"/>
                <a:gd name="T13" fmla="*/ 1740 h 2253"/>
                <a:gd name="T14" fmla="*/ 78 w 1583"/>
                <a:gd name="T15" fmla="*/ 1572 h 2253"/>
                <a:gd name="T16" fmla="*/ 8 w 1583"/>
                <a:gd name="T17" fmla="*/ 1420 h 2253"/>
                <a:gd name="T18" fmla="*/ 56 w 1583"/>
                <a:gd name="T19" fmla="*/ 1275 h 2253"/>
                <a:gd name="T20" fmla="*/ 216 w 1583"/>
                <a:gd name="T21" fmla="*/ 1204 h 2253"/>
                <a:gd name="T22" fmla="*/ 200 w 1583"/>
                <a:gd name="T23" fmla="*/ 987 h 2253"/>
                <a:gd name="T24" fmla="*/ 76 w 1583"/>
                <a:gd name="T25" fmla="*/ 924 h 2253"/>
                <a:gd name="T26" fmla="*/ 215 w 1583"/>
                <a:gd name="T27" fmla="*/ 831 h 2253"/>
                <a:gd name="T28" fmla="*/ 141 w 1583"/>
                <a:gd name="T29" fmla="*/ 717 h 2253"/>
                <a:gd name="T30" fmla="*/ 42 w 1583"/>
                <a:gd name="T31" fmla="*/ 550 h 2253"/>
                <a:gd name="T32" fmla="*/ 58 w 1583"/>
                <a:gd name="T33" fmla="*/ 432 h 2253"/>
                <a:gd name="T34" fmla="*/ 130 w 1583"/>
                <a:gd name="T35" fmla="*/ 311 h 2253"/>
                <a:gd name="T36" fmla="*/ 282 w 1583"/>
                <a:gd name="T37" fmla="*/ 192 h 2253"/>
                <a:gd name="T38" fmla="*/ 291 w 1583"/>
                <a:gd name="T39" fmla="*/ 378 h 2253"/>
                <a:gd name="T40" fmla="*/ 415 w 1583"/>
                <a:gd name="T41" fmla="*/ 378 h 2253"/>
                <a:gd name="T42" fmla="*/ 540 w 1583"/>
                <a:gd name="T43" fmla="*/ 250 h 2253"/>
                <a:gd name="T44" fmla="*/ 624 w 1583"/>
                <a:gd name="T45" fmla="*/ 243 h 2253"/>
                <a:gd name="T46" fmla="*/ 762 w 1583"/>
                <a:gd name="T47" fmla="*/ 224 h 2253"/>
                <a:gd name="T48" fmla="*/ 773 w 1583"/>
                <a:gd name="T49" fmla="*/ 88 h 2253"/>
                <a:gd name="T50" fmla="*/ 1030 w 1583"/>
                <a:gd name="T51" fmla="*/ 45 h 2253"/>
                <a:gd name="T52" fmla="*/ 1083 w 1583"/>
                <a:gd name="T53" fmla="*/ 180 h 2253"/>
                <a:gd name="T54" fmla="*/ 1137 w 1583"/>
                <a:gd name="T55" fmla="*/ 225 h 2253"/>
                <a:gd name="T56" fmla="*/ 1136 w 1583"/>
                <a:gd name="T57" fmla="*/ 340 h 2253"/>
                <a:gd name="T58" fmla="*/ 1248 w 1583"/>
                <a:gd name="T59" fmla="*/ 404 h 2253"/>
                <a:gd name="T60" fmla="*/ 1353 w 1583"/>
                <a:gd name="T61" fmla="*/ 431 h 2253"/>
                <a:gd name="T62" fmla="*/ 1329 w 1583"/>
                <a:gd name="T63" fmla="*/ 511 h 2253"/>
                <a:gd name="T64" fmla="*/ 1355 w 1583"/>
                <a:gd name="T65" fmla="*/ 618 h 2253"/>
                <a:gd name="T66" fmla="*/ 1480 w 1583"/>
                <a:gd name="T67" fmla="*/ 661 h 2253"/>
                <a:gd name="T68" fmla="*/ 1572 w 1583"/>
                <a:gd name="T69" fmla="*/ 806 h 2253"/>
                <a:gd name="T70" fmla="*/ 1490 w 1583"/>
                <a:gd name="T71" fmla="*/ 889 h 2253"/>
                <a:gd name="T72" fmla="*/ 1443 w 1583"/>
                <a:gd name="T73" fmla="*/ 979 h 2253"/>
                <a:gd name="T74" fmla="*/ 1450 w 1583"/>
                <a:gd name="T75" fmla="*/ 1031 h 2253"/>
                <a:gd name="T76" fmla="*/ 1386 w 1583"/>
                <a:gd name="T77" fmla="*/ 1114 h 2253"/>
                <a:gd name="T78" fmla="*/ 1331 w 1583"/>
                <a:gd name="T79" fmla="*/ 1138 h 2253"/>
                <a:gd name="T80" fmla="*/ 1189 w 1583"/>
                <a:gd name="T81" fmla="*/ 1167 h 2253"/>
                <a:gd name="T82" fmla="*/ 1084 w 1583"/>
                <a:gd name="T83" fmla="*/ 1073 h 2253"/>
                <a:gd name="T84" fmla="*/ 1015 w 1583"/>
                <a:gd name="T85" fmla="*/ 976 h 2253"/>
                <a:gd name="T86" fmla="*/ 1050 w 1583"/>
                <a:gd name="T87" fmla="*/ 863 h 2253"/>
                <a:gd name="T88" fmla="*/ 887 w 1583"/>
                <a:gd name="T89" fmla="*/ 723 h 2253"/>
                <a:gd name="T90" fmla="*/ 942 w 1583"/>
                <a:gd name="T91" fmla="*/ 645 h 2253"/>
                <a:gd name="T92" fmla="*/ 739 w 1583"/>
                <a:gd name="T93" fmla="*/ 535 h 2253"/>
                <a:gd name="T94" fmla="*/ 663 w 1583"/>
                <a:gd name="T95" fmla="*/ 593 h 2253"/>
                <a:gd name="T96" fmla="*/ 554 w 1583"/>
                <a:gd name="T97" fmla="*/ 703 h 2253"/>
                <a:gd name="T98" fmla="*/ 558 w 1583"/>
                <a:gd name="T99" fmla="*/ 843 h 2253"/>
                <a:gd name="T100" fmla="*/ 468 w 1583"/>
                <a:gd name="T101" fmla="*/ 990 h 2253"/>
                <a:gd name="T102" fmla="*/ 582 w 1583"/>
                <a:gd name="T103" fmla="*/ 1048 h 2253"/>
                <a:gd name="T104" fmla="*/ 720 w 1583"/>
                <a:gd name="T105" fmla="*/ 1059 h 2253"/>
                <a:gd name="T106" fmla="*/ 835 w 1583"/>
                <a:gd name="T107" fmla="*/ 1112 h 2253"/>
                <a:gd name="T108" fmla="*/ 816 w 1583"/>
                <a:gd name="T109" fmla="*/ 1296 h 2253"/>
                <a:gd name="T110" fmla="*/ 939 w 1583"/>
                <a:gd name="T111" fmla="*/ 1336 h 2253"/>
                <a:gd name="T112" fmla="*/ 1098 w 1583"/>
                <a:gd name="T113" fmla="*/ 1452 h 2253"/>
                <a:gd name="T114" fmla="*/ 1086 w 1583"/>
                <a:gd name="T115" fmla="*/ 1474 h 2253"/>
                <a:gd name="T116" fmla="*/ 956 w 1583"/>
                <a:gd name="T117" fmla="*/ 1611 h 2253"/>
                <a:gd name="T118" fmla="*/ 712 w 1583"/>
                <a:gd name="T119" fmla="*/ 1767 h 2253"/>
                <a:gd name="T120" fmla="*/ 498 w 1583"/>
                <a:gd name="T121" fmla="*/ 2081 h 2253"/>
                <a:gd name="T122" fmla="*/ 540 w 1583"/>
                <a:gd name="T123" fmla="*/ 2187 h 22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583" h="2253">
                  <a:moveTo>
                    <a:pt x="543" y="2214"/>
                  </a:moveTo>
                  <a:lnTo>
                    <a:pt x="539" y="2210"/>
                  </a:lnTo>
                  <a:lnTo>
                    <a:pt x="535" y="2210"/>
                  </a:lnTo>
                  <a:lnTo>
                    <a:pt x="533" y="2213"/>
                  </a:lnTo>
                  <a:lnTo>
                    <a:pt x="528" y="2220"/>
                  </a:lnTo>
                  <a:lnTo>
                    <a:pt x="526" y="2222"/>
                  </a:lnTo>
                  <a:lnTo>
                    <a:pt x="525" y="2220"/>
                  </a:lnTo>
                  <a:lnTo>
                    <a:pt x="524" y="2214"/>
                  </a:lnTo>
                  <a:lnTo>
                    <a:pt x="521" y="2215"/>
                  </a:lnTo>
                  <a:lnTo>
                    <a:pt x="519" y="2218"/>
                  </a:lnTo>
                  <a:lnTo>
                    <a:pt x="513" y="2234"/>
                  </a:lnTo>
                  <a:lnTo>
                    <a:pt x="508" y="2237"/>
                  </a:lnTo>
                  <a:lnTo>
                    <a:pt x="505" y="2238"/>
                  </a:lnTo>
                  <a:lnTo>
                    <a:pt x="501" y="2236"/>
                  </a:lnTo>
                  <a:lnTo>
                    <a:pt x="497" y="2233"/>
                  </a:lnTo>
                  <a:lnTo>
                    <a:pt x="482" y="2212"/>
                  </a:lnTo>
                  <a:lnTo>
                    <a:pt x="477" y="2206"/>
                  </a:lnTo>
                  <a:lnTo>
                    <a:pt x="468" y="2203"/>
                  </a:lnTo>
                  <a:lnTo>
                    <a:pt x="459" y="2206"/>
                  </a:lnTo>
                  <a:lnTo>
                    <a:pt x="451" y="2202"/>
                  </a:lnTo>
                  <a:lnTo>
                    <a:pt x="448" y="2201"/>
                  </a:lnTo>
                  <a:lnTo>
                    <a:pt x="446" y="2202"/>
                  </a:lnTo>
                  <a:lnTo>
                    <a:pt x="442" y="2213"/>
                  </a:lnTo>
                  <a:lnTo>
                    <a:pt x="433" y="2215"/>
                  </a:lnTo>
                  <a:lnTo>
                    <a:pt x="430" y="2218"/>
                  </a:lnTo>
                  <a:lnTo>
                    <a:pt x="427" y="2225"/>
                  </a:lnTo>
                  <a:lnTo>
                    <a:pt x="425" y="2239"/>
                  </a:lnTo>
                  <a:lnTo>
                    <a:pt x="414" y="2248"/>
                  </a:lnTo>
                  <a:lnTo>
                    <a:pt x="397" y="2253"/>
                  </a:lnTo>
                  <a:lnTo>
                    <a:pt x="396" y="2253"/>
                  </a:lnTo>
                  <a:lnTo>
                    <a:pt x="395" y="2244"/>
                  </a:lnTo>
                  <a:lnTo>
                    <a:pt x="394" y="2237"/>
                  </a:lnTo>
                  <a:lnTo>
                    <a:pt x="391" y="2232"/>
                  </a:lnTo>
                  <a:lnTo>
                    <a:pt x="388" y="2231"/>
                  </a:lnTo>
                  <a:lnTo>
                    <a:pt x="376" y="2230"/>
                  </a:lnTo>
                  <a:lnTo>
                    <a:pt x="359" y="2232"/>
                  </a:lnTo>
                  <a:lnTo>
                    <a:pt x="342" y="2228"/>
                  </a:lnTo>
                  <a:lnTo>
                    <a:pt x="334" y="2230"/>
                  </a:lnTo>
                  <a:lnTo>
                    <a:pt x="318" y="2235"/>
                  </a:lnTo>
                  <a:lnTo>
                    <a:pt x="309" y="2236"/>
                  </a:lnTo>
                  <a:lnTo>
                    <a:pt x="303" y="2235"/>
                  </a:lnTo>
                  <a:lnTo>
                    <a:pt x="287" y="2219"/>
                  </a:lnTo>
                  <a:lnTo>
                    <a:pt x="282" y="2216"/>
                  </a:lnTo>
                  <a:lnTo>
                    <a:pt x="272" y="2213"/>
                  </a:lnTo>
                  <a:lnTo>
                    <a:pt x="267" y="2210"/>
                  </a:lnTo>
                  <a:lnTo>
                    <a:pt x="245" y="2190"/>
                  </a:lnTo>
                  <a:lnTo>
                    <a:pt x="222" y="2194"/>
                  </a:lnTo>
                  <a:lnTo>
                    <a:pt x="201" y="2189"/>
                  </a:lnTo>
                  <a:lnTo>
                    <a:pt x="198" y="2194"/>
                  </a:lnTo>
                  <a:lnTo>
                    <a:pt x="192" y="2199"/>
                  </a:lnTo>
                  <a:lnTo>
                    <a:pt x="180" y="2196"/>
                  </a:lnTo>
                  <a:lnTo>
                    <a:pt x="171" y="2201"/>
                  </a:lnTo>
                  <a:lnTo>
                    <a:pt x="159" y="2194"/>
                  </a:lnTo>
                  <a:lnTo>
                    <a:pt x="160" y="2189"/>
                  </a:lnTo>
                  <a:lnTo>
                    <a:pt x="164" y="2183"/>
                  </a:lnTo>
                  <a:lnTo>
                    <a:pt x="166" y="2176"/>
                  </a:lnTo>
                  <a:lnTo>
                    <a:pt x="164" y="2168"/>
                  </a:lnTo>
                  <a:lnTo>
                    <a:pt x="157" y="2167"/>
                  </a:lnTo>
                  <a:lnTo>
                    <a:pt x="153" y="2168"/>
                  </a:lnTo>
                  <a:lnTo>
                    <a:pt x="146" y="2173"/>
                  </a:lnTo>
                  <a:lnTo>
                    <a:pt x="142" y="2171"/>
                  </a:lnTo>
                  <a:lnTo>
                    <a:pt x="138" y="2168"/>
                  </a:lnTo>
                  <a:lnTo>
                    <a:pt x="132" y="2167"/>
                  </a:lnTo>
                  <a:lnTo>
                    <a:pt x="129" y="2169"/>
                  </a:lnTo>
                  <a:lnTo>
                    <a:pt x="124" y="2176"/>
                  </a:lnTo>
                  <a:lnTo>
                    <a:pt x="121" y="2178"/>
                  </a:lnTo>
                  <a:lnTo>
                    <a:pt x="118" y="2176"/>
                  </a:lnTo>
                  <a:lnTo>
                    <a:pt x="112" y="2168"/>
                  </a:lnTo>
                  <a:lnTo>
                    <a:pt x="92" y="2176"/>
                  </a:lnTo>
                  <a:lnTo>
                    <a:pt x="75" y="2163"/>
                  </a:lnTo>
                  <a:lnTo>
                    <a:pt x="75" y="2163"/>
                  </a:lnTo>
                  <a:lnTo>
                    <a:pt x="71" y="2155"/>
                  </a:lnTo>
                  <a:lnTo>
                    <a:pt x="63" y="2147"/>
                  </a:lnTo>
                  <a:lnTo>
                    <a:pt x="54" y="2141"/>
                  </a:lnTo>
                  <a:lnTo>
                    <a:pt x="39" y="2133"/>
                  </a:lnTo>
                  <a:lnTo>
                    <a:pt x="30" y="2125"/>
                  </a:lnTo>
                  <a:lnTo>
                    <a:pt x="29" y="2120"/>
                  </a:lnTo>
                  <a:lnTo>
                    <a:pt x="29" y="2115"/>
                  </a:lnTo>
                  <a:lnTo>
                    <a:pt x="33" y="2104"/>
                  </a:lnTo>
                  <a:lnTo>
                    <a:pt x="31" y="2093"/>
                  </a:lnTo>
                  <a:lnTo>
                    <a:pt x="30" y="2090"/>
                  </a:lnTo>
                  <a:lnTo>
                    <a:pt x="23" y="2086"/>
                  </a:lnTo>
                  <a:lnTo>
                    <a:pt x="22" y="2080"/>
                  </a:lnTo>
                  <a:lnTo>
                    <a:pt x="20" y="2078"/>
                  </a:lnTo>
                  <a:lnTo>
                    <a:pt x="5" y="2075"/>
                  </a:lnTo>
                  <a:lnTo>
                    <a:pt x="2" y="2074"/>
                  </a:lnTo>
                  <a:lnTo>
                    <a:pt x="3" y="2065"/>
                  </a:lnTo>
                  <a:lnTo>
                    <a:pt x="8" y="2056"/>
                  </a:lnTo>
                  <a:lnTo>
                    <a:pt x="1" y="2050"/>
                  </a:lnTo>
                  <a:lnTo>
                    <a:pt x="0" y="2041"/>
                  </a:lnTo>
                  <a:lnTo>
                    <a:pt x="1" y="2039"/>
                  </a:lnTo>
                  <a:lnTo>
                    <a:pt x="4" y="2038"/>
                  </a:lnTo>
                  <a:lnTo>
                    <a:pt x="19" y="2041"/>
                  </a:lnTo>
                  <a:lnTo>
                    <a:pt x="25" y="2041"/>
                  </a:lnTo>
                  <a:lnTo>
                    <a:pt x="38" y="2024"/>
                  </a:lnTo>
                  <a:lnTo>
                    <a:pt x="41" y="2024"/>
                  </a:lnTo>
                  <a:lnTo>
                    <a:pt x="49" y="2025"/>
                  </a:lnTo>
                  <a:lnTo>
                    <a:pt x="52" y="2025"/>
                  </a:lnTo>
                  <a:lnTo>
                    <a:pt x="56" y="2017"/>
                  </a:lnTo>
                  <a:lnTo>
                    <a:pt x="59" y="1998"/>
                  </a:lnTo>
                  <a:lnTo>
                    <a:pt x="63" y="1992"/>
                  </a:lnTo>
                  <a:lnTo>
                    <a:pt x="66" y="1991"/>
                  </a:lnTo>
                  <a:lnTo>
                    <a:pt x="68" y="1991"/>
                  </a:lnTo>
                  <a:lnTo>
                    <a:pt x="72" y="1998"/>
                  </a:lnTo>
                  <a:lnTo>
                    <a:pt x="75" y="1999"/>
                  </a:lnTo>
                  <a:lnTo>
                    <a:pt x="79" y="1996"/>
                  </a:lnTo>
                  <a:lnTo>
                    <a:pt x="84" y="1990"/>
                  </a:lnTo>
                  <a:lnTo>
                    <a:pt x="84" y="1988"/>
                  </a:lnTo>
                  <a:lnTo>
                    <a:pt x="84" y="1984"/>
                  </a:lnTo>
                  <a:lnTo>
                    <a:pt x="76" y="1968"/>
                  </a:lnTo>
                  <a:lnTo>
                    <a:pt x="75" y="1962"/>
                  </a:lnTo>
                  <a:lnTo>
                    <a:pt x="75" y="1955"/>
                  </a:lnTo>
                  <a:lnTo>
                    <a:pt x="82" y="1936"/>
                  </a:lnTo>
                  <a:lnTo>
                    <a:pt x="82" y="1932"/>
                  </a:lnTo>
                  <a:lnTo>
                    <a:pt x="78" y="1926"/>
                  </a:lnTo>
                  <a:lnTo>
                    <a:pt x="77" y="1920"/>
                  </a:lnTo>
                  <a:lnTo>
                    <a:pt x="81" y="1898"/>
                  </a:lnTo>
                  <a:lnTo>
                    <a:pt x="93" y="1887"/>
                  </a:lnTo>
                  <a:lnTo>
                    <a:pt x="102" y="1873"/>
                  </a:lnTo>
                  <a:lnTo>
                    <a:pt x="105" y="1863"/>
                  </a:lnTo>
                  <a:lnTo>
                    <a:pt x="109" y="1848"/>
                  </a:lnTo>
                  <a:lnTo>
                    <a:pt x="113" y="1836"/>
                  </a:lnTo>
                  <a:lnTo>
                    <a:pt x="125" y="1823"/>
                  </a:lnTo>
                  <a:lnTo>
                    <a:pt x="130" y="1804"/>
                  </a:lnTo>
                  <a:lnTo>
                    <a:pt x="147" y="1773"/>
                  </a:lnTo>
                  <a:lnTo>
                    <a:pt x="162" y="1740"/>
                  </a:lnTo>
                  <a:lnTo>
                    <a:pt x="168" y="1725"/>
                  </a:lnTo>
                  <a:lnTo>
                    <a:pt x="169" y="1719"/>
                  </a:lnTo>
                  <a:lnTo>
                    <a:pt x="166" y="1711"/>
                  </a:lnTo>
                  <a:lnTo>
                    <a:pt x="161" y="1706"/>
                  </a:lnTo>
                  <a:lnTo>
                    <a:pt x="151" y="1704"/>
                  </a:lnTo>
                  <a:lnTo>
                    <a:pt x="133" y="1705"/>
                  </a:lnTo>
                  <a:lnTo>
                    <a:pt x="133" y="1704"/>
                  </a:lnTo>
                  <a:lnTo>
                    <a:pt x="132" y="1698"/>
                  </a:lnTo>
                  <a:lnTo>
                    <a:pt x="139" y="1685"/>
                  </a:lnTo>
                  <a:lnTo>
                    <a:pt x="139" y="1682"/>
                  </a:lnTo>
                  <a:lnTo>
                    <a:pt x="136" y="1678"/>
                  </a:lnTo>
                  <a:lnTo>
                    <a:pt x="126" y="1669"/>
                  </a:lnTo>
                  <a:lnTo>
                    <a:pt x="121" y="1663"/>
                  </a:lnTo>
                  <a:lnTo>
                    <a:pt x="113" y="1639"/>
                  </a:lnTo>
                  <a:lnTo>
                    <a:pt x="96" y="1608"/>
                  </a:lnTo>
                  <a:lnTo>
                    <a:pt x="92" y="1589"/>
                  </a:lnTo>
                  <a:lnTo>
                    <a:pt x="89" y="1585"/>
                  </a:lnTo>
                  <a:lnTo>
                    <a:pt x="78" y="1572"/>
                  </a:lnTo>
                  <a:lnTo>
                    <a:pt x="79" y="1557"/>
                  </a:lnTo>
                  <a:lnTo>
                    <a:pt x="75" y="1555"/>
                  </a:lnTo>
                  <a:lnTo>
                    <a:pt x="66" y="1558"/>
                  </a:lnTo>
                  <a:lnTo>
                    <a:pt x="61" y="1557"/>
                  </a:lnTo>
                  <a:lnTo>
                    <a:pt x="59" y="1555"/>
                  </a:lnTo>
                  <a:lnTo>
                    <a:pt x="56" y="1547"/>
                  </a:lnTo>
                  <a:lnTo>
                    <a:pt x="33" y="1538"/>
                  </a:lnTo>
                  <a:lnTo>
                    <a:pt x="13" y="1519"/>
                  </a:lnTo>
                  <a:lnTo>
                    <a:pt x="10" y="1516"/>
                  </a:lnTo>
                  <a:lnTo>
                    <a:pt x="5" y="1502"/>
                  </a:lnTo>
                  <a:lnTo>
                    <a:pt x="3" y="1483"/>
                  </a:lnTo>
                  <a:lnTo>
                    <a:pt x="5" y="1471"/>
                  </a:lnTo>
                  <a:lnTo>
                    <a:pt x="11" y="1459"/>
                  </a:lnTo>
                  <a:lnTo>
                    <a:pt x="12" y="1452"/>
                  </a:lnTo>
                  <a:lnTo>
                    <a:pt x="5" y="1438"/>
                  </a:lnTo>
                  <a:lnTo>
                    <a:pt x="5" y="1434"/>
                  </a:lnTo>
                  <a:lnTo>
                    <a:pt x="5" y="1429"/>
                  </a:lnTo>
                  <a:lnTo>
                    <a:pt x="8" y="1420"/>
                  </a:lnTo>
                  <a:lnTo>
                    <a:pt x="14" y="1413"/>
                  </a:lnTo>
                  <a:lnTo>
                    <a:pt x="19" y="1400"/>
                  </a:lnTo>
                  <a:lnTo>
                    <a:pt x="23" y="1393"/>
                  </a:lnTo>
                  <a:lnTo>
                    <a:pt x="39" y="1388"/>
                  </a:lnTo>
                  <a:lnTo>
                    <a:pt x="41" y="1383"/>
                  </a:lnTo>
                  <a:lnTo>
                    <a:pt x="45" y="1371"/>
                  </a:lnTo>
                  <a:lnTo>
                    <a:pt x="58" y="1368"/>
                  </a:lnTo>
                  <a:lnTo>
                    <a:pt x="63" y="1359"/>
                  </a:lnTo>
                  <a:lnTo>
                    <a:pt x="73" y="1355"/>
                  </a:lnTo>
                  <a:lnTo>
                    <a:pt x="75" y="1353"/>
                  </a:lnTo>
                  <a:lnTo>
                    <a:pt x="76" y="1342"/>
                  </a:lnTo>
                  <a:lnTo>
                    <a:pt x="73" y="1330"/>
                  </a:lnTo>
                  <a:lnTo>
                    <a:pt x="70" y="1324"/>
                  </a:lnTo>
                  <a:lnTo>
                    <a:pt x="60" y="1312"/>
                  </a:lnTo>
                  <a:lnTo>
                    <a:pt x="55" y="1302"/>
                  </a:lnTo>
                  <a:lnTo>
                    <a:pt x="54" y="1284"/>
                  </a:lnTo>
                  <a:lnTo>
                    <a:pt x="54" y="1279"/>
                  </a:lnTo>
                  <a:lnTo>
                    <a:pt x="56" y="1275"/>
                  </a:lnTo>
                  <a:lnTo>
                    <a:pt x="66" y="1270"/>
                  </a:lnTo>
                  <a:lnTo>
                    <a:pt x="79" y="1257"/>
                  </a:lnTo>
                  <a:lnTo>
                    <a:pt x="96" y="1251"/>
                  </a:lnTo>
                  <a:lnTo>
                    <a:pt x="107" y="1239"/>
                  </a:lnTo>
                  <a:lnTo>
                    <a:pt x="114" y="1239"/>
                  </a:lnTo>
                  <a:lnTo>
                    <a:pt x="125" y="1231"/>
                  </a:lnTo>
                  <a:lnTo>
                    <a:pt x="128" y="1231"/>
                  </a:lnTo>
                  <a:lnTo>
                    <a:pt x="130" y="1233"/>
                  </a:lnTo>
                  <a:lnTo>
                    <a:pt x="142" y="1250"/>
                  </a:lnTo>
                  <a:lnTo>
                    <a:pt x="146" y="1253"/>
                  </a:lnTo>
                  <a:lnTo>
                    <a:pt x="150" y="1254"/>
                  </a:lnTo>
                  <a:lnTo>
                    <a:pt x="165" y="1251"/>
                  </a:lnTo>
                  <a:lnTo>
                    <a:pt x="174" y="1246"/>
                  </a:lnTo>
                  <a:lnTo>
                    <a:pt x="198" y="1228"/>
                  </a:lnTo>
                  <a:lnTo>
                    <a:pt x="201" y="1222"/>
                  </a:lnTo>
                  <a:lnTo>
                    <a:pt x="203" y="1214"/>
                  </a:lnTo>
                  <a:lnTo>
                    <a:pt x="207" y="1209"/>
                  </a:lnTo>
                  <a:lnTo>
                    <a:pt x="216" y="1204"/>
                  </a:lnTo>
                  <a:lnTo>
                    <a:pt x="222" y="1198"/>
                  </a:lnTo>
                  <a:lnTo>
                    <a:pt x="225" y="1194"/>
                  </a:lnTo>
                  <a:lnTo>
                    <a:pt x="225" y="1191"/>
                  </a:lnTo>
                  <a:lnTo>
                    <a:pt x="216" y="1184"/>
                  </a:lnTo>
                  <a:lnTo>
                    <a:pt x="214" y="1182"/>
                  </a:lnTo>
                  <a:lnTo>
                    <a:pt x="214" y="1164"/>
                  </a:lnTo>
                  <a:lnTo>
                    <a:pt x="216" y="1160"/>
                  </a:lnTo>
                  <a:lnTo>
                    <a:pt x="222" y="1150"/>
                  </a:lnTo>
                  <a:lnTo>
                    <a:pt x="225" y="1146"/>
                  </a:lnTo>
                  <a:lnTo>
                    <a:pt x="229" y="1122"/>
                  </a:lnTo>
                  <a:lnTo>
                    <a:pt x="237" y="1098"/>
                  </a:lnTo>
                  <a:lnTo>
                    <a:pt x="240" y="1073"/>
                  </a:lnTo>
                  <a:lnTo>
                    <a:pt x="239" y="1069"/>
                  </a:lnTo>
                  <a:lnTo>
                    <a:pt x="231" y="1065"/>
                  </a:lnTo>
                  <a:lnTo>
                    <a:pt x="213" y="1048"/>
                  </a:lnTo>
                  <a:lnTo>
                    <a:pt x="209" y="1041"/>
                  </a:lnTo>
                  <a:lnTo>
                    <a:pt x="204" y="1027"/>
                  </a:lnTo>
                  <a:lnTo>
                    <a:pt x="200" y="987"/>
                  </a:lnTo>
                  <a:lnTo>
                    <a:pt x="196" y="978"/>
                  </a:lnTo>
                  <a:lnTo>
                    <a:pt x="192" y="976"/>
                  </a:lnTo>
                  <a:lnTo>
                    <a:pt x="184" y="976"/>
                  </a:lnTo>
                  <a:lnTo>
                    <a:pt x="174" y="977"/>
                  </a:lnTo>
                  <a:lnTo>
                    <a:pt x="162" y="981"/>
                  </a:lnTo>
                  <a:lnTo>
                    <a:pt x="154" y="980"/>
                  </a:lnTo>
                  <a:lnTo>
                    <a:pt x="149" y="976"/>
                  </a:lnTo>
                  <a:lnTo>
                    <a:pt x="146" y="965"/>
                  </a:lnTo>
                  <a:lnTo>
                    <a:pt x="144" y="962"/>
                  </a:lnTo>
                  <a:lnTo>
                    <a:pt x="141" y="961"/>
                  </a:lnTo>
                  <a:lnTo>
                    <a:pt x="128" y="963"/>
                  </a:lnTo>
                  <a:lnTo>
                    <a:pt x="120" y="960"/>
                  </a:lnTo>
                  <a:lnTo>
                    <a:pt x="112" y="956"/>
                  </a:lnTo>
                  <a:lnTo>
                    <a:pt x="97" y="938"/>
                  </a:lnTo>
                  <a:lnTo>
                    <a:pt x="91" y="934"/>
                  </a:lnTo>
                  <a:lnTo>
                    <a:pt x="78" y="929"/>
                  </a:lnTo>
                  <a:lnTo>
                    <a:pt x="76" y="927"/>
                  </a:lnTo>
                  <a:lnTo>
                    <a:pt x="76" y="924"/>
                  </a:lnTo>
                  <a:lnTo>
                    <a:pt x="85" y="915"/>
                  </a:lnTo>
                  <a:lnTo>
                    <a:pt x="89" y="909"/>
                  </a:lnTo>
                  <a:lnTo>
                    <a:pt x="91" y="896"/>
                  </a:lnTo>
                  <a:lnTo>
                    <a:pt x="95" y="888"/>
                  </a:lnTo>
                  <a:lnTo>
                    <a:pt x="100" y="901"/>
                  </a:lnTo>
                  <a:lnTo>
                    <a:pt x="102" y="903"/>
                  </a:lnTo>
                  <a:lnTo>
                    <a:pt x="105" y="904"/>
                  </a:lnTo>
                  <a:lnTo>
                    <a:pt x="108" y="904"/>
                  </a:lnTo>
                  <a:lnTo>
                    <a:pt x="112" y="903"/>
                  </a:lnTo>
                  <a:lnTo>
                    <a:pt x="113" y="901"/>
                  </a:lnTo>
                  <a:lnTo>
                    <a:pt x="115" y="893"/>
                  </a:lnTo>
                  <a:lnTo>
                    <a:pt x="115" y="873"/>
                  </a:lnTo>
                  <a:lnTo>
                    <a:pt x="117" y="870"/>
                  </a:lnTo>
                  <a:lnTo>
                    <a:pt x="119" y="868"/>
                  </a:lnTo>
                  <a:lnTo>
                    <a:pt x="136" y="863"/>
                  </a:lnTo>
                  <a:lnTo>
                    <a:pt x="169" y="848"/>
                  </a:lnTo>
                  <a:lnTo>
                    <a:pt x="201" y="840"/>
                  </a:lnTo>
                  <a:lnTo>
                    <a:pt x="215" y="831"/>
                  </a:lnTo>
                  <a:lnTo>
                    <a:pt x="221" y="822"/>
                  </a:lnTo>
                  <a:lnTo>
                    <a:pt x="225" y="814"/>
                  </a:lnTo>
                  <a:lnTo>
                    <a:pt x="225" y="807"/>
                  </a:lnTo>
                  <a:lnTo>
                    <a:pt x="221" y="804"/>
                  </a:lnTo>
                  <a:lnTo>
                    <a:pt x="211" y="805"/>
                  </a:lnTo>
                  <a:lnTo>
                    <a:pt x="203" y="801"/>
                  </a:lnTo>
                  <a:lnTo>
                    <a:pt x="185" y="806"/>
                  </a:lnTo>
                  <a:lnTo>
                    <a:pt x="179" y="807"/>
                  </a:lnTo>
                  <a:lnTo>
                    <a:pt x="171" y="805"/>
                  </a:lnTo>
                  <a:lnTo>
                    <a:pt x="166" y="802"/>
                  </a:lnTo>
                  <a:lnTo>
                    <a:pt x="164" y="796"/>
                  </a:lnTo>
                  <a:lnTo>
                    <a:pt x="163" y="783"/>
                  </a:lnTo>
                  <a:lnTo>
                    <a:pt x="163" y="751"/>
                  </a:lnTo>
                  <a:lnTo>
                    <a:pt x="162" y="748"/>
                  </a:lnTo>
                  <a:lnTo>
                    <a:pt x="157" y="737"/>
                  </a:lnTo>
                  <a:lnTo>
                    <a:pt x="151" y="725"/>
                  </a:lnTo>
                  <a:lnTo>
                    <a:pt x="145" y="722"/>
                  </a:lnTo>
                  <a:lnTo>
                    <a:pt x="141" y="717"/>
                  </a:lnTo>
                  <a:lnTo>
                    <a:pt x="121" y="686"/>
                  </a:lnTo>
                  <a:lnTo>
                    <a:pt x="118" y="680"/>
                  </a:lnTo>
                  <a:lnTo>
                    <a:pt x="118" y="680"/>
                  </a:lnTo>
                  <a:lnTo>
                    <a:pt x="110" y="665"/>
                  </a:lnTo>
                  <a:lnTo>
                    <a:pt x="99" y="650"/>
                  </a:lnTo>
                  <a:lnTo>
                    <a:pt x="97" y="647"/>
                  </a:lnTo>
                  <a:lnTo>
                    <a:pt x="100" y="642"/>
                  </a:lnTo>
                  <a:lnTo>
                    <a:pt x="100" y="635"/>
                  </a:lnTo>
                  <a:lnTo>
                    <a:pt x="97" y="623"/>
                  </a:lnTo>
                  <a:lnTo>
                    <a:pt x="95" y="617"/>
                  </a:lnTo>
                  <a:lnTo>
                    <a:pt x="94" y="615"/>
                  </a:lnTo>
                  <a:lnTo>
                    <a:pt x="87" y="613"/>
                  </a:lnTo>
                  <a:lnTo>
                    <a:pt x="84" y="610"/>
                  </a:lnTo>
                  <a:lnTo>
                    <a:pt x="76" y="587"/>
                  </a:lnTo>
                  <a:lnTo>
                    <a:pt x="61" y="577"/>
                  </a:lnTo>
                  <a:lnTo>
                    <a:pt x="46" y="559"/>
                  </a:lnTo>
                  <a:lnTo>
                    <a:pt x="40" y="551"/>
                  </a:lnTo>
                  <a:lnTo>
                    <a:pt x="42" y="550"/>
                  </a:lnTo>
                  <a:lnTo>
                    <a:pt x="57" y="546"/>
                  </a:lnTo>
                  <a:lnTo>
                    <a:pt x="64" y="538"/>
                  </a:lnTo>
                  <a:lnTo>
                    <a:pt x="82" y="529"/>
                  </a:lnTo>
                  <a:lnTo>
                    <a:pt x="84" y="525"/>
                  </a:lnTo>
                  <a:lnTo>
                    <a:pt x="85" y="517"/>
                  </a:lnTo>
                  <a:lnTo>
                    <a:pt x="85" y="511"/>
                  </a:lnTo>
                  <a:lnTo>
                    <a:pt x="81" y="507"/>
                  </a:lnTo>
                  <a:lnTo>
                    <a:pt x="75" y="517"/>
                  </a:lnTo>
                  <a:lnTo>
                    <a:pt x="72" y="518"/>
                  </a:lnTo>
                  <a:lnTo>
                    <a:pt x="70" y="516"/>
                  </a:lnTo>
                  <a:lnTo>
                    <a:pt x="66" y="499"/>
                  </a:lnTo>
                  <a:lnTo>
                    <a:pt x="61" y="488"/>
                  </a:lnTo>
                  <a:lnTo>
                    <a:pt x="64" y="463"/>
                  </a:lnTo>
                  <a:lnTo>
                    <a:pt x="56" y="453"/>
                  </a:lnTo>
                  <a:lnTo>
                    <a:pt x="53" y="445"/>
                  </a:lnTo>
                  <a:lnTo>
                    <a:pt x="53" y="440"/>
                  </a:lnTo>
                  <a:lnTo>
                    <a:pt x="55" y="436"/>
                  </a:lnTo>
                  <a:lnTo>
                    <a:pt x="58" y="432"/>
                  </a:lnTo>
                  <a:lnTo>
                    <a:pt x="76" y="422"/>
                  </a:lnTo>
                  <a:lnTo>
                    <a:pt x="87" y="417"/>
                  </a:lnTo>
                  <a:lnTo>
                    <a:pt x="97" y="416"/>
                  </a:lnTo>
                  <a:lnTo>
                    <a:pt x="107" y="414"/>
                  </a:lnTo>
                  <a:lnTo>
                    <a:pt x="114" y="416"/>
                  </a:lnTo>
                  <a:lnTo>
                    <a:pt x="132" y="419"/>
                  </a:lnTo>
                  <a:lnTo>
                    <a:pt x="135" y="419"/>
                  </a:lnTo>
                  <a:lnTo>
                    <a:pt x="137" y="418"/>
                  </a:lnTo>
                  <a:lnTo>
                    <a:pt x="139" y="410"/>
                  </a:lnTo>
                  <a:lnTo>
                    <a:pt x="131" y="391"/>
                  </a:lnTo>
                  <a:lnTo>
                    <a:pt x="129" y="384"/>
                  </a:lnTo>
                  <a:lnTo>
                    <a:pt x="131" y="381"/>
                  </a:lnTo>
                  <a:lnTo>
                    <a:pt x="138" y="378"/>
                  </a:lnTo>
                  <a:lnTo>
                    <a:pt x="140" y="376"/>
                  </a:lnTo>
                  <a:lnTo>
                    <a:pt x="132" y="367"/>
                  </a:lnTo>
                  <a:lnTo>
                    <a:pt x="130" y="364"/>
                  </a:lnTo>
                  <a:lnTo>
                    <a:pt x="129" y="329"/>
                  </a:lnTo>
                  <a:lnTo>
                    <a:pt x="130" y="311"/>
                  </a:lnTo>
                  <a:lnTo>
                    <a:pt x="141" y="295"/>
                  </a:lnTo>
                  <a:lnTo>
                    <a:pt x="144" y="275"/>
                  </a:lnTo>
                  <a:lnTo>
                    <a:pt x="145" y="272"/>
                  </a:lnTo>
                  <a:lnTo>
                    <a:pt x="154" y="268"/>
                  </a:lnTo>
                  <a:lnTo>
                    <a:pt x="180" y="265"/>
                  </a:lnTo>
                  <a:lnTo>
                    <a:pt x="189" y="263"/>
                  </a:lnTo>
                  <a:lnTo>
                    <a:pt x="194" y="222"/>
                  </a:lnTo>
                  <a:lnTo>
                    <a:pt x="197" y="212"/>
                  </a:lnTo>
                  <a:lnTo>
                    <a:pt x="203" y="206"/>
                  </a:lnTo>
                  <a:lnTo>
                    <a:pt x="211" y="202"/>
                  </a:lnTo>
                  <a:lnTo>
                    <a:pt x="219" y="201"/>
                  </a:lnTo>
                  <a:lnTo>
                    <a:pt x="240" y="210"/>
                  </a:lnTo>
                  <a:lnTo>
                    <a:pt x="257" y="204"/>
                  </a:lnTo>
                  <a:lnTo>
                    <a:pt x="261" y="201"/>
                  </a:lnTo>
                  <a:lnTo>
                    <a:pt x="265" y="193"/>
                  </a:lnTo>
                  <a:lnTo>
                    <a:pt x="269" y="190"/>
                  </a:lnTo>
                  <a:lnTo>
                    <a:pt x="277" y="190"/>
                  </a:lnTo>
                  <a:lnTo>
                    <a:pt x="282" y="192"/>
                  </a:lnTo>
                  <a:lnTo>
                    <a:pt x="281" y="200"/>
                  </a:lnTo>
                  <a:lnTo>
                    <a:pt x="287" y="211"/>
                  </a:lnTo>
                  <a:lnTo>
                    <a:pt x="288" y="233"/>
                  </a:lnTo>
                  <a:lnTo>
                    <a:pt x="293" y="257"/>
                  </a:lnTo>
                  <a:lnTo>
                    <a:pt x="297" y="287"/>
                  </a:lnTo>
                  <a:lnTo>
                    <a:pt x="303" y="295"/>
                  </a:lnTo>
                  <a:lnTo>
                    <a:pt x="304" y="297"/>
                  </a:lnTo>
                  <a:lnTo>
                    <a:pt x="303" y="301"/>
                  </a:lnTo>
                  <a:lnTo>
                    <a:pt x="301" y="303"/>
                  </a:lnTo>
                  <a:lnTo>
                    <a:pt x="295" y="306"/>
                  </a:lnTo>
                  <a:lnTo>
                    <a:pt x="288" y="310"/>
                  </a:lnTo>
                  <a:lnTo>
                    <a:pt x="286" y="313"/>
                  </a:lnTo>
                  <a:lnTo>
                    <a:pt x="287" y="320"/>
                  </a:lnTo>
                  <a:lnTo>
                    <a:pt x="293" y="333"/>
                  </a:lnTo>
                  <a:lnTo>
                    <a:pt x="294" y="341"/>
                  </a:lnTo>
                  <a:lnTo>
                    <a:pt x="294" y="356"/>
                  </a:lnTo>
                  <a:lnTo>
                    <a:pt x="291" y="374"/>
                  </a:lnTo>
                  <a:lnTo>
                    <a:pt x="291" y="378"/>
                  </a:lnTo>
                  <a:lnTo>
                    <a:pt x="298" y="378"/>
                  </a:lnTo>
                  <a:lnTo>
                    <a:pt x="315" y="374"/>
                  </a:lnTo>
                  <a:lnTo>
                    <a:pt x="339" y="372"/>
                  </a:lnTo>
                  <a:lnTo>
                    <a:pt x="347" y="369"/>
                  </a:lnTo>
                  <a:lnTo>
                    <a:pt x="352" y="368"/>
                  </a:lnTo>
                  <a:lnTo>
                    <a:pt x="359" y="369"/>
                  </a:lnTo>
                  <a:lnTo>
                    <a:pt x="366" y="372"/>
                  </a:lnTo>
                  <a:lnTo>
                    <a:pt x="369" y="374"/>
                  </a:lnTo>
                  <a:lnTo>
                    <a:pt x="371" y="380"/>
                  </a:lnTo>
                  <a:lnTo>
                    <a:pt x="372" y="381"/>
                  </a:lnTo>
                  <a:lnTo>
                    <a:pt x="378" y="381"/>
                  </a:lnTo>
                  <a:lnTo>
                    <a:pt x="383" y="380"/>
                  </a:lnTo>
                  <a:lnTo>
                    <a:pt x="385" y="377"/>
                  </a:lnTo>
                  <a:lnTo>
                    <a:pt x="389" y="372"/>
                  </a:lnTo>
                  <a:lnTo>
                    <a:pt x="394" y="370"/>
                  </a:lnTo>
                  <a:lnTo>
                    <a:pt x="396" y="371"/>
                  </a:lnTo>
                  <a:lnTo>
                    <a:pt x="406" y="380"/>
                  </a:lnTo>
                  <a:lnTo>
                    <a:pt x="415" y="378"/>
                  </a:lnTo>
                  <a:lnTo>
                    <a:pt x="419" y="376"/>
                  </a:lnTo>
                  <a:lnTo>
                    <a:pt x="419" y="373"/>
                  </a:lnTo>
                  <a:lnTo>
                    <a:pt x="409" y="355"/>
                  </a:lnTo>
                  <a:lnTo>
                    <a:pt x="409" y="349"/>
                  </a:lnTo>
                  <a:lnTo>
                    <a:pt x="403" y="340"/>
                  </a:lnTo>
                  <a:lnTo>
                    <a:pt x="403" y="336"/>
                  </a:lnTo>
                  <a:lnTo>
                    <a:pt x="410" y="332"/>
                  </a:lnTo>
                  <a:lnTo>
                    <a:pt x="428" y="323"/>
                  </a:lnTo>
                  <a:lnTo>
                    <a:pt x="435" y="319"/>
                  </a:lnTo>
                  <a:lnTo>
                    <a:pt x="473" y="290"/>
                  </a:lnTo>
                  <a:lnTo>
                    <a:pt x="483" y="283"/>
                  </a:lnTo>
                  <a:lnTo>
                    <a:pt x="488" y="278"/>
                  </a:lnTo>
                  <a:lnTo>
                    <a:pt x="490" y="268"/>
                  </a:lnTo>
                  <a:lnTo>
                    <a:pt x="493" y="265"/>
                  </a:lnTo>
                  <a:lnTo>
                    <a:pt x="503" y="263"/>
                  </a:lnTo>
                  <a:lnTo>
                    <a:pt x="520" y="255"/>
                  </a:lnTo>
                  <a:lnTo>
                    <a:pt x="535" y="250"/>
                  </a:lnTo>
                  <a:lnTo>
                    <a:pt x="540" y="250"/>
                  </a:lnTo>
                  <a:lnTo>
                    <a:pt x="544" y="251"/>
                  </a:lnTo>
                  <a:lnTo>
                    <a:pt x="547" y="254"/>
                  </a:lnTo>
                  <a:lnTo>
                    <a:pt x="552" y="268"/>
                  </a:lnTo>
                  <a:lnTo>
                    <a:pt x="555" y="274"/>
                  </a:lnTo>
                  <a:lnTo>
                    <a:pt x="571" y="298"/>
                  </a:lnTo>
                  <a:lnTo>
                    <a:pt x="574" y="301"/>
                  </a:lnTo>
                  <a:lnTo>
                    <a:pt x="578" y="302"/>
                  </a:lnTo>
                  <a:lnTo>
                    <a:pt x="588" y="299"/>
                  </a:lnTo>
                  <a:lnTo>
                    <a:pt x="593" y="297"/>
                  </a:lnTo>
                  <a:lnTo>
                    <a:pt x="596" y="290"/>
                  </a:lnTo>
                  <a:lnTo>
                    <a:pt x="597" y="278"/>
                  </a:lnTo>
                  <a:lnTo>
                    <a:pt x="599" y="269"/>
                  </a:lnTo>
                  <a:lnTo>
                    <a:pt x="603" y="269"/>
                  </a:lnTo>
                  <a:lnTo>
                    <a:pt x="609" y="273"/>
                  </a:lnTo>
                  <a:lnTo>
                    <a:pt x="615" y="269"/>
                  </a:lnTo>
                  <a:lnTo>
                    <a:pt x="618" y="263"/>
                  </a:lnTo>
                  <a:lnTo>
                    <a:pt x="619" y="250"/>
                  </a:lnTo>
                  <a:lnTo>
                    <a:pt x="624" y="243"/>
                  </a:lnTo>
                  <a:lnTo>
                    <a:pt x="629" y="237"/>
                  </a:lnTo>
                  <a:lnTo>
                    <a:pt x="651" y="219"/>
                  </a:lnTo>
                  <a:lnTo>
                    <a:pt x="655" y="219"/>
                  </a:lnTo>
                  <a:lnTo>
                    <a:pt x="663" y="225"/>
                  </a:lnTo>
                  <a:lnTo>
                    <a:pt x="662" y="233"/>
                  </a:lnTo>
                  <a:lnTo>
                    <a:pt x="663" y="239"/>
                  </a:lnTo>
                  <a:lnTo>
                    <a:pt x="669" y="239"/>
                  </a:lnTo>
                  <a:lnTo>
                    <a:pt x="682" y="233"/>
                  </a:lnTo>
                  <a:lnTo>
                    <a:pt x="689" y="231"/>
                  </a:lnTo>
                  <a:lnTo>
                    <a:pt x="704" y="245"/>
                  </a:lnTo>
                  <a:lnTo>
                    <a:pt x="723" y="240"/>
                  </a:lnTo>
                  <a:lnTo>
                    <a:pt x="733" y="239"/>
                  </a:lnTo>
                  <a:lnTo>
                    <a:pt x="737" y="237"/>
                  </a:lnTo>
                  <a:lnTo>
                    <a:pt x="741" y="233"/>
                  </a:lnTo>
                  <a:lnTo>
                    <a:pt x="745" y="226"/>
                  </a:lnTo>
                  <a:lnTo>
                    <a:pt x="749" y="222"/>
                  </a:lnTo>
                  <a:lnTo>
                    <a:pt x="760" y="224"/>
                  </a:lnTo>
                  <a:lnTo>
                    <a:pt x="762" y="224"/>
                  </a:lnTo>
                  <a:lnTo>
                    <a:pt x="771" y="215"/>
                  </a:lnTo>
                  <a:lnTo>
                    <a:pt x="777" y="204"/>
                  </a:lnTo>
                  <a:lnTo>
                    <a:pt x="779" y="198"/>
                  </a:lnTo>
                  <a:lnTo>
                    <a:pt x="779" y="189"/>
                  </a:lnTo>
                  <a:lnTo>
                    <a:pt x="777" y="183"/>
                  </a:lnTo>
                  <a:lnTo>
                    <a:pt x="774" y="177"/>
                  </a:lnTo>
                  <a:lnTo>
                    <a:pt x="752" y="158"/>
                  </a:lnTo>
                  <a:lnTo>
                    <a:pt x="750" y="151"/>
                  </a:lnTo>
                  <a:lnTo>
                    <a:pt x="751" y="149"/>
                  </a:lnTo>
                  <a:lnTo>
                    <a:pt x="754" y="149"/>
                  </a:lnTo>
                  <a:lnTo>
                    <a:pt x="765" y="152"/>
                  </a:lnTo>
                  <a:lnTo>
                    <a:pt x="771" y="153"/>
                  </a:lnTo>
                  <a:lnTo>
                    <a:pt x="777" y="151"/>
                  </a:lnTo>
                  <a:lnTo>
                    <a:pt x="780" y="147"/>
                  </a:lnTo>
                  <a:lnTo>
                    <a:pt x="781" y="141"/>
                  </a:lnTo>
                  <a:lnTo>
                    <a:pt x="780" y="134"/>
                  </a:lnTo>
                  <a:lnTo>
                    <a:pt x="774" y="99"/>
                  </a:lnTo>
                  <a:lnTo>
                    <a:pt x="773" y="88"/>
                  </a:lnTo>
                  <a:lnTo>
                    <a:pt x="774" y="82"/>
                  </a:lnTo>
                  <a:lnTo>
                    <a:pt x="794" y="63"/>
                  </a:lnTo>
                  <a:lnTo>
                    <a:pt x="808" y="57"/>
                  </a:lnTo>
                  <a:lnTo>
                    <a:pt x="821" y="53"/>
                  </a:lnTo>
                  <a:lnTo>
                    <a:pt x="846" y="49"/>
                  </a:lnTo>
                  <a:lnTo>
                    <a:pt x="884" y="45"/>
                  </a:lnTo>
                  <a:lnTo>
                    <a:pt x="895" y="43"/>
                  </a:lnTo>
                  <a:lnTo>
                    <a:pt x="899" y="39"/>
                  </a:lnTo>
                  <a:lnTo>
                    <a:pt x="901" y="34"/>
                  </a:lnTo>
                  <a:lnTo>
                    <a:pt x="902" y="26"/>
                  </a:lnTo>
                  <a:lnTo>
                    <a:pt x="902" y="18"/>
                  </a:lnTo>
                  <a:lnTo>
                    <a:pt x="913" y="12"/>
                  </a:lnTo>
                  <a:lnTo>
                    <a:pt x="922" y="9"/>
                  </a:lnTo>
                  <a:lnTo>
                    <a:pt x="954" y="7"/>
                  </a:lnTo>
                  <a:lnTo>
                    <a:pt x="982" y="0"/>
                  </a:lnTo>
                  <a:lnTo>
                    <a:pt x="988" y="0"/>
                  </a:lnTo>
                  <a:lnTo>
                    <a:pt x="996" y="17"/>
                  </a:lnTo>
                  <a:lnTo>
                    <a:pt x="1030" y="45"/>
                  </a:lnTo>
                  <a:lnTo>
                    <a:pt x="1038" y="56"/>
                  </a:lnTo>
                  <a:lnTo>
                    <a:pt x="1040" y="61"/>
                  </a:lnTo>
                  <a:lnTo>
                    <a:pt x="1043" y="77"/>
                  </a:lnTo>
                  <a:lnTo>
                    <a:pt x="1046" y="83"/>
                  </a:lnTo>
                  <a:lnTo>
                    <a:pt x="1051" y="90"/>
                  </a:lnTo>
                  <a:lnTo>
                    <a:pt x="1030" y="108"/>
                  </a:lnTo>
                  <a:lnTo>
                    <a:pt x="1029" y="112"/>
                  </a:lnTo>
                  <a:lnTo>
                    <a:pt x="1029" y="115"/>
                  </a:lnTo>
                  <a:lnTo>
                    <a:pt x="1032" y="118"/>
                  </a:lnTo>
                  <a:lnTo>
                    <a:pt x="1056" y="129"/>
                  </a:lnTo>
                  <a:lnTo>
                    <a:pt x="1067" y="137"/>
                  </a:lnTo>
                  <a:lnTo>
                    <a:pt x="1070" y="154"/>
                  </a:lnTo>
                  <a:lnTo>
                    <a:pt x="1081" y="164"/>
                  </a:lnTo>
                  <a:lnTo>
                    <a:pt x="1083" y="168"/>
                  </a:lnTo>
                  <a:lnTo>
                    <a:pt x="1082" y="172"/>
                  </a:lnTo>
                  <a:lnTo>
                    <a:pt x="1076" y="178"/>
                  </a:lnTo>
                  <a:lnTo>
                    <a:pt x="1076" y="179"/>
                  </a:lnTo>
                  <a:lnTo>
                    <a:pt x="1083" y="180"/>
                  </a:lnTo>
                  <a:lnTo>
                    <a:pt x="1091" y="179"/>
                  </a:lnTo>
                  <a:lnTo>
                    <a:pt x="1096" y="174"/>
                  </a:lnTo>
                  <a:lnTo>
                    <a:pt x="1100" y="165"/>
                  </a:lnTo>
                  <a:lnTo>
                    <a:pt x="1104" y="160"/>
                  </a:lnTo>
                  <a:lnTo>
                    <a:pt x="1112" y="157"/>
                  </a:lnTo>
                  <a:lnTo>
                    <a:pt x="1115" y="157"/>
                  </a:lnTo>
                  <a:lnTo>
                    <a:pt x="1117" y="158"/>
                  </a:lnTo>
                  <a:lnTo>
                    <a:pt x="1116" y="160"/>
                  </a:lnTo>
                  <a:lnTo>
                    <a:pt x="1109" y="176"/>
                  </a:lnTo>
                  <a:lnTo>
                    <a:pt x="1111" y="179"/>
                  </a:lnTo>
                  <a:lnTo>
                    <a:pt x="1123" y="186"/>
                  </a:lnTo>
                  <a:lnTo>
                    <a:pt x="1126" y="189"/>
                  </a:lnTo>
                  <a:lnTo>
                    <a:pt x="1126" y="193"/>
                  </a:lnTo>
                  <a:lnTo>
                    <a:pt x="1124" y="200"/>
                  </a:lnTo>
                  <a:lnTo>
                    <a:pt x="1119" y="206"/>
                  </a:lnTo>
                  <a:lnTo>
                    <a:pt x="1118" y="210"/>
                  </a:lnTo>
                  <a:lnTo>
                    <a:pt x="1121" y="213"/>
                  </a:lnTo>
                  <a:lnTo>
                    <a:pt x="1137" y="225"/>
                  </a:lnTo>
                  <a:lnTo>
                    <a:pt x="1139" y="227"/>
                  </a:lnTo>
                  <a:lnTo>
                    <a:pt x="1138" y="231"/>
                  </a:lnTo>
                  <a:lnTo>
                    <a:pt x="1124" y="268"/>
                  </a:lnTo>
                  <a:lnTo>
                    <a:pt x="1121" y="268"/>
                  </a:lnTo>
                  <a:lnTo>
                    <a:pt x="1117" y="265"/>
                  </a:lnTo>
                  <a:lnTo>
                    <a:pt x="1111" y="257"/>
                  </a:lnTo>
                  <a:lnTo>
                    <a:pt x="1108" y="254"/>
                  </a:lnTo>
                  <a:lnTo>
                    <a:pt x="1087" y="250"/>
                  </a:lnTo>
                  <a:lnTo>
                    <a:pt x="1085" y="255"/>
                  </a:lnTo>
                  <a:lnTo>
                    <a:pt x="1082" y="262"/>
                  </a:lnTo>
                  <a:lnTo>
                    <a:pt x="1081" y="275"/>
                  </a:lnTo>
                  <a:lnTo>
                    <a:pt x="1094" y="301"/>
                  </a:lnTo>
                  <a:lnTo>
                    <a:pt x="1103" y="316"/>
                  </a:lnTo>
                  <a:lnTo>
                    <a:pt x="1112" y="320"/>
                  </a:lnTo>
                  <a:lnTo>
                    <a:pt x="1122" y="334"/>
                  </a:lnTo>
                  <a:lnTo>
                    <a:pt x="1126" y="336"/>
                  </a:lnTo>
                  <a:lnTo>
                    <a:pt x="1134" y="338"/>
                  </a:lnTo>
                  <a:lnTo>
                    <a:pt x="1136" y="340"/>
                  </a:lnTo>
                  <a:lnTo>
                    <a:pt x="1138" y="349"/>
                  </a:lnTo>
                  <a:lnTo>
                    <a:pt x="1138" y="354"/>
                  </a:lnTo>
                  <a:lnTo>
                    <a:pt x="1136" y="356"/>
                  </a:lnTo>
                  <a:lnTo>
                    <a:pt x="1129" y="357"/>
                  </a:lnTo>
                  <a:lnTo>
                    <a:pt x="1127" y="359"/>
                  </a:lnTo>
                  <a:lnTo>
                    <a:pt x="1133" y="369"/>
                  </a:lnTo>
                  <a:lnTo>
                    <a:pt x="1149" y="380"/>
                  </a:lnTo>
                  <a:lnTo>
                    <a:pt x="1152" y="406"/>
                  </a:lnTo>
                  <a:lnTo>
                    <a:pt x="1158" y="416"/>
                  </a:lnTo>
                  <a:lnTo>
                    <a:pt x="1162" y="417"/>
                  </a:lnTo>
                  <a:lnTo>
                    <a:pt x="1166" y="416"/>
                  </a:lnTo>
                  <a:lnTo>
                    <a:pt x="1177" y="405"/>
                  </a:lnTo>
                  <a:lnTo>
                    <a:pt x="1194" y="401"/>
                  </a:lnTo>
                  <a:lnTo>
                    <a:pt x="1201" y="400"/>
                  </a:lnTo>
                  <a:lnTo>
                    <a:pt x="1216" y="402"/>
                  </a:lnTo>
                  <a:lnTo>
                    <a:pt x="1227" y="401"/>
                  </a:lnTo>
                  <a:lnTo>
                    <a:pt x="1240" y="405"/>
                  </a:lnTo>
                  <a:lnTo>
                    <a:pt x="1248" y="404"/>
                  </a:lnTo>
                  <a:lnTo>
                    <a:pt x="1255" y="393"/>
                  </a:lnTo>
                  <a:lnTo>
                    <a:pt x="1260" y="389"/>
                  </a:lnTo>
                  <a:lnTo>
                    <a:pt x="1266" y="380"/>
                  </a:lnTo>
                  <a:lnTo>
                    <a:pt x="1268" y="380"/>
                  </a:lnTo>
                  <a:lnTo>
                    <a:pt x="1271" y="380"/>
                  </a:lnTo>
                  <a:lnTo>
                    <a:pt x="1273" y="382"/>
                  </a:lnTo>
                  <a:lnTo>
                    <a:pt x="1278" y="406"/>
                  </a:lnTo>
                  <a:lnTo>
                    <a:pt x="1280" y="408"/>
                  </a:lnTo>
                  <a:lnTo>
                    <a:pt x="1283" y="409"/>
                  </a:lnTo>
                  <a:lnTo>
                    <a:pt x="1292" y="409"/>
                  </a:lnTo>
                  <a:lnTo>
                    <a:pt x="1307" y="404"/>
                  </a:lnTo>
                  <a:lnTo>
                    <a:pt x="1349" y="406"/>
                  </a:lnTo>
                  <a:lnTo>
                    <a:pt x="1369" y="403"/>
                  </a:lnTo>
                  <a:lnTo>
                    <a:pt x="1373" y="405"/>
                  </a:lnTo>
                  <a:lnTo>
                    <a:pt x="1373" y="405"/>
                  </a:lnTo>
                  <a:lnTo>
                    <a:pt x="1375" y="411"/>
                  </a:lnTo>
                  <a:lnTo>
                    <a:pt x="1370" y="423"/>
                  </a:lnTo>
                  <a:lnTo>
                    <a:pt x="1353" y="431"/>
                  </a:lnTo>
                  <a:lnTo>
                    <a:pt x="1352" y="434"/>
                  </a:lnTo>
                  <a:lnTo>
                    <a:pt x="1357" y="442"/>
                  </a:lnTo>
                  <a:lnTo>
                    <a:pt x="1358" y="446"/>
                  </a:lnTo>
                  <a:lnTo>
                    <a:pt x="1356" y="450"/>
                  </a:lnTo>
                  <a:lnTo>
                    <a:pt x="1352" y="455"/>
                  </a:lnTo>
                  <a:lnTo>
                    <a:pt x="1344" y="459"/>
                  </a:lnTo>
                  <a:lnTo>
                    <a:pt x="1340" y="461"/>
                  </a:lnTo>
                  <a:lnTo>
                    <a:pt x="1338" y="472"/>
                  </a:lnTo>
                  <a:lnTo>
                    <a:pt x="1335" y="479"/>
                  </a:lnTo>
                  <a:lnTo>
                    <a:pt x="1328" y="485"/>
                  </a:lnTo>
                  <a:lnTo>
                    <a:pt x="1312" y="489"/>
                  </a:lnTo>
                  <a:lnTo>
                    <a:pt x="1307" y="491"/>
                  </a:lnTo>
                  <a:lnTo>
                    <a:pt x="1306" y="498"/>
                  </a:lnTo>
                  <a:lnTo>
                    <a:pt x="1308" y="502"/>
                  </a:lnTo>
                  <a:lnTo>
                    <a:pt x="1312" y="505"/>
                  </a:lnTo>
                  <a:lnTo>
                    <a:pt x="1326" y="508"/>
                  </a:lnTo>
                  <a:lnTo>
                    <a:pt x="1328" y="509"/>
                  </a:lnTo>
                  <a:lnTo>
                    <a:pt x="1329" y="511"/>
                  </a:lnTo>
                  <a:lnTo>
                    <a:pt x="1326" y="519"/>
                  </a:lnTo>
                  <a:lnTo>
                    <a:pt x="1322" y="525"/>
                  </a:lnTo>
                  <a:lnTo>
                    <a:pt x="1316" y="527"/>
                  </a:lnTo>
                  <a:lnTo>
                    <a:pt x="1297" y="529"/>
                  </a:lnTo>
                  <a:lnTo>
                    <a:pt x="1293" y="531"/>
                  </a:lnTo>
                  <a:lnTo>
                    <a:pt x="1290" y="534"/>
                  </a:lnTo>
                  <a:lnTo>
                    <a:pt x="1289" y="538"/>
                  </a:lnTo>
                  <a:lnTo>
                    <a:pt x="1289" y="545"/>
                  </a:lnTo>
                  <a:lnTo>
                    <a:pt x="1292" y="578"/>
                  </a:lnTo>
                  <a:lnTo>
                    <a:pt x="1297" y="582"/>
                  </a:lnTo>
                  <a:lnTo>
                    <a:pt x="1308" y="586"/>
                  </a:lnTo>
                  <a:lnTo>
                    <a:pt x="1311" y="593"/>
                  </a:lnTo>
                  <a:lnTo>
                    <a:pt x="1316" y="597"/>
                  </a:lnTo>
                  <a:lnTo>
                    <a:pt x="1322" y="604"/>
                  </a:lnTo>
                  <a:lnTo>
                    <a:pt x="1328" y="608"/>
                  </a:lnTo>
                  <a:lnTo>
                    <a:pt x="1338" y="616"/>
                  </a:lnTo>
                  <a:lnTo>
                    <a:pt x="1347" y="618"/>
                  </a:lnTo>
                  <a:lnTo>
                    <a:pt x="1355" y="618"/>
                  </a:lnTo>
                  <a:lnTo>
                    <a:pt x="1378" y="609"/>
                  </a:lnTo>
                  <a:lnTo>
                    <a:pt x="1380" y="609"/>
                  </a:lnTo>
                  <a:lnTo>
                    <a:pt x="1381" y="613"/>
                  </a:lnTo>
                  <a:lnTo>
                    <a:pt x="1374" y="633"/>
                  </a:lnTo>
                  <a:lnTo>
                    <a:pt x="1374" y="637"/>
                  </a:lnTo>
                  <a:lnTo>
                    <a:pt x="1376" y="639"/>
                  </a:lnTo>
                  <a:lnTo>
                    <a:pt x="1388" y="638"/>
                  </a:lnTo>
                  <a:lnTo>
                    <a:pt x="1394" y="639"/>
                  </a:lnTo>
                  <a:lnTo>
                    <a:pt x="1397" y="642"/>
                  </a:lnTo>
                  <a:lnTo>
                    <a:pt x="1402" y="655"/>
                  </a:lnTo>
                  <a:lnTo>
                    <a:pt x="1405" y="659"/>
                  </a:lnTo>
                  <a:lnTo>
                    <a:pt x="1417" y="660"/>
                  </a:lnTo>
                  <a:lnTo>
                    <a:pt x="1441" y="653"/>
                  </a:lnTo>
                  <a:lnTo>
                    <a:pt x="1455" y="653"/>
                  </a:lnTo>
                  <a:lnTo>
                    <a:pt x="1473" y="649"/>
                  </a:lnTo>
                  <a:lnTo>
                    <a:pt x="1476" y="651"/>
                  </a:lnTo>
                  <a:lnTo>
                    <a:pt x="1479" y="655"/>
                  </a:lnTo>
                  <a:lnTo>
                    <a:pt x="1480" y="661"/>
                  </a:lnTo>
                  <a:lnTo>
                    <a:pt x="1481" y="665"/>
                  </a:lnTo>
                  <a:lnTo>
                    <a:pt x="1489" y="678"/>
                  </a:lnTo>
                  <a:lnTo>
                    <a:pt x="1492" y="687"/>
                  </a:lnTo>
                  <a:lnTo>
                    <a:pt x="1493" y="696"/>
                  </a:lnTo>
                  <a:lnTo>
                    <a:pt x="1492" y="722"/>
                  </a:lnTo>
                  <a:lnTo>
                    <a:pt x="1493" y="731"/>
                  </a:lnTo>
                  <a:lnTo>
                    <a:pt x="1495" y="731"/>
                  </a:lnTo>
                  <a:lnTo>
                    <a:pt x="1502" y="728"/>
                  </a:lnTo>
                  <a:lnTo>
                    <a:pt x="1507" y="731"/>
                  </a:lnTo>
                  <a:lnTo>
                    <a:pt x="1525" y="750"/>
                  </a:lnTo>
                  <a:lnTo>
                    <a:pt x="1527" y="763"/>
                  </a:lnTo>
                  <a:lnTo>
                    <a:pt x="1536" y="769"/>
                  </a:lnTo>
                  <a:lnTo>
                    <a:pt x="1543" y="781"/>
                  </a:lnTo>
                  <a:lnTo>
                    <a:pt x="1552" y="787"/>
                  </a:lnTo>
                  <a:lnTo>
                    <a:pt x="1554" y="794"/>
                  </a:lnTo>
                  <a:lnTo>
                    <a:pt x="1558" y="797"/>
                  </a:lnTo>
                  <a:lnTo>
                    <a:pt x="1567" y="802"/>
                  </a:lnTo>
                  <a:lnTo>
                    <a:pt x="1572" y="806"/>
                  </a:lnTo>
                  <a:lnTo>
                    <a:pt x="1583" y="823"/>
                  </a:lnTo>
                  <a:lnTo>
                    <a:pt x="1583" y="823"/>
                  </a:lnTo>
                  <a:lnTo>
                    <a:pt x="1577" y="827"/>
                  </a:lnTo>
                  <a:lnTo>
                    <a:pt x="1562" y="833"/>
                  </a:lnTo>
                  <a:lnTo>
                    <a:pt x="1559" y="836"/>
                  </a:lnTo>
                  <a:lnTo>
                    <a:pt x="1555" y="842"/>
                  </a:lnTo>
                  <a:lnTo>
                    <a:pt x="1552" y="844"/>
                  </a:lnTo>
                  <a:lnTo>
                    <a:pt x="1542" y="848"/>
                  </a:lnTo>
                  <a:lnTo>
                    <a:pt x="1526" y="853"/>
                  </a:lnTo>
                  <a:lnTo>
                    <a:pt x="1517" y="857"/>
                  </a:lnTo>
                  <a:lnTo>
                    <a:pt x="1513" y="862"/>
                  </a:lnTo>
                  <a:lnTo>
                    <a:pt x="1511" y="862"/>
                  </a:lnTo>
                  <a:lnTo>
                    <a:pt x="1510" y="861"/>
                  </a:lnTo>
                  <a:lnTo>
                    <a:pt x="1508" y="861"/>
                  </a:lnTo>
                  <a:lnTo>
                    <a:pt x="1498" y="867"/>
                  </a:lnTo>
                  <a:lnTo>
                    <a:pt x="1494" y="872"/>
                  </a:lnTo>
                  <a:lnTo>
                    <a:pt x="1493" y="881"/>
                  </a:lnTo>
                  <a:lnTo>
                    <a:pt x="1490" y="889"/>
                  </a:lnTo>
                  <a:lnTo>
                    <a:pt x="1491" y="890"/>
                  </a:lnTo>
                  <a:lnTo>
                    <a:pt x="1494" y="890"/>
                  </a:lnTo>
                  <a:lnTo>
                    <a:pt x="1496" y="896"/>
                  </a:lnTo>
                  <a:lnTo>
                    <a:pt x="1483" y="897"/>
                  </a:lnTo>
                  <a:lnTo>
                    <a:pt x="1479" y="899"/>
                  </a:lnTo>
                  <a:lnTo>
                    <a:pt x="1469" y="910"/>
                  </a:lnTo>
                  <a:lnTo>
                    <a:pt x="1466" y="910"/>
                  </a:lnTo>
                  <a:lnTo>
                    <a:pt x="1464" y="914"/>
                  </a:lnTo>
                  <a:lnTo>
                    <a:pt x="1457" y="922"/>
                  </a:lnTo>
                  <a:lnTo>
                    <a:pt x="1454" y="929"/>
                  </a:lnTo>
                  <a:lnTo>
                    <a:pt x="1451" y="941"/>
                  </a:lnTo>
                  <a:lnTo>
                    <a:pt x="1447" y="944"/>
                  </a:lnTo>
                  <a:lnTo>
                    <a:pt x="1446" y="947"/>
                  </a:lnTo>
                  <a:lnTo>
                    <a:pt x="1446" y="948"/>
                  </a:lnTo>
                  <a:lnTo>
                    <a:pt x="1448" y="950"/>
                  </a:lnTo>
                  <a:lnTo>
                    <a:pt x="1448" y="953"/>
                  </a:lnTo>
                  <a:lnTo>
                    <a:pt x="1445" y="966"/>
                  </a:lnTo>
                  <a:lnTo>
                    <a:pt x="1443" y="979"/>
                  </a:lnTo>
                  <a:lnTo>
                    <a:pt x="1441" y="980"/>
                  </a:lnTo>
                  <a:lnTo>
                    <a:pt x="1437" y="977"/>
                  </a:lnTo>
                  <a:lnTo>
                    <a:pt x="1435" y="977"/>
                  </a:lnTo>
                  <a:lnTo>
                    <a:pt x="1427" y="984"/>
                  </a:lnTo>
                  <a:lnTo>
                    <a:pt x="1424" y="988"/>
                  </a:lnTo>
                  <a:lnTo>
                    <a:pt x="1426" y="991"/>
                  </a:lnTo>
                  <a:lnTo>
                    <a:pt x="1430" y="992"/>
                  </a:lnTo>
                  <a:lnTo>
                    <a:pt x="1433" y="990"/>
                  </a:lnTo>
                  <a:lnTo>
                    <a:pt x="1437" y="981"/>
                  </a:lnTo>
                  <a:lnTo>
                    <a:pt x="1439" y="981"/>
                  </a:lnTo>
                  <a:lnTo>
                    <a:pt x="1440" y="983"/>
                  </a:lnTo>
                  <a:lnTo>
                    <a:pt x="1438" y="1010"/>
                  </a:lnTo>
                  <a:lnTo>
                    <a:pt x="1435" y="1019"/>
                  </a:lnTo>
                  <a:lnTo>
                    <a:pt x="1436" y="1019"/>
                  </a:lnTo>
                  <a:lnTo>
                    <a:pt x="1440" y="1020"/>
                  </a:lnTo>
                  <a:lnTo>
                    <a:pt x="1441" y="1030"/>
                  </a:lnTo>
                  <a:lnTo>
                    <a:pt x="1447" y="1030"/>
                  </a:lnTo>
                  <a:lnTo>
                    <a:pt x="1450" y="1031"/>
                  </a:lnTo>
                  <a:lnTo>
                    <a:pt x="1450" y="1038"/>
                  </a:lnTo>
                  <a:lnTo>
                    <a:pt x="1446" y="1039"/>
                  </a:lnTo>
                  <a:lnTo>
                    <a:pt x="1442" y="1045"/>
                  </a:lnTo>
                  <a:lnTo>
                    <a:pt x="1437" y="1046"/>
                  </a:lnTo>
                  <a:lnTo>
                    <a:pt x="1430" y="1050"/>
                  </a:lnTo>
                  <a:lnTo>
                    <a:pt x="1426" y="1050"/>
                  </a:lnTo>
                  <a:lnTo>
                    <a:pt x="1421" y="1059"/>
                  </a:lnTo>
                  <a:lnTo>
                    <a:pt x="1410" y="1071"/>
                  </a:lnTo>
                  <a:lnTo>
                    <a:pt x="1410" y="1075"/>
                  </a:lnTo>
                  <a:lnTo>
                    <a:pt x="1408" y="1080"/>
                  </a:lnTo>
                  <a:lnTo>
                    <a:pt x="1402" y="1082"/>
                  </a:lnTo>
                  <a:lnTo>
                    <a:pt x="1399" y="1084"/>
                  </a:lnTo>
                  <a:lnTo>
                    <a:pt x="1399" y="1087"/>
                  </a:lnTo>
                  <a:lnTo>
                    <a:pt x="1400" y="1090"/>
                  </a:lnTo>
                  <a:lnTo>
                    <a:pt x="1399" y="1094"/>
                  </a:lnTo>
                  <a:lnTo>
                    <a:pt x="1394" y="1102"/>
                  </a:lnTo>
                  <a:lnTo>
                    <a:pt x="1389" y="1107"/>
                  </a:lnTo>
                  <a:lnTo>
                    <a:pt x="1386" y="1114"/>
                  </a:lnTo>
                  <a:lnTo>
                    <a:pt x="1384" y="1114"/>
                  </a:lnTo>
                  <a:lnTo>
                    <a:pt x="1383" y="1112"/>
                  </a:lnTo>
                  <a:lnTo>
                    <a:pt x="1382" y="1112"/>
                  </a:lnTo>
                  <a:lnTo>
                    <a:pt x="1371" y="1118"/>
                  </a:lnTo>
                  <a:lnTo>
                    <a:pt x="1366" y="1120"/>
                  </a:lnTo>
                  <a:lnTo>
                    <a:pt x="1358" y="1126"/>
                  </a:lnTo>
                  <a:lnTo>
                    <a:pt x="1353" y="1126"/>
                  </a:lnTo>
                  <a:lnTo>
                    <a:pt x="1351" y="1125"/>
                  </a:lnTo>
                  <a:lnTo>
                    <a:pt x="1351" y="1122"/>
                  </a:lnTo>
                  <a:lnTo>
                    <a:pt x="1354" y="1116"/>
                  </a:lnTo>
                  <a:lnTo>
                    <a:pt x="1354" y="1113"/>
                  </a:lnTo>
                  <a:lnTo>
                    <a:pt x="1353" y="1113"/>
                  </a:lnTo>
                  <a:lnTo>
                    <a:pt x="1348" y="1118"/>
                  </a:lnTo>
                  <a:lnTo>
                    <a:pt x="1347" y="1126"/>
                  </a:lnTo>
                  <a:lnTo>
                    <a:pt x="1346" y="1129"/>
                  </a:lnTo>
                  <a:lnTo>
                    <a:pt x="1339" y="1130"/>
                  </a:lnTo>
                  <a:lnTo>
                    <a:pt x="1335" y="1135"/>
                  </a:lnTo>
                  <a:lnTo>
                    <a:pt x="1331" y="1138"/>
                  </a:lnTo>
                  <a:lnTo>
                    <a:pt x="1321" y="1140"/>
                  </a:lnTo>
                  <a:lnTo>
                    <a:pt x="1315" y="1140"/>
                  </a:lnTo>
                  <a:lnTo>
                    <a:pt x="1310" y="1139"/>
                  </a:lnTo>
                  <a:lnTo>
                    <a:pt x="1308" y="1137"/>
                  </a:lnTo>
                  <a:lnTo>
                    <a:pt x="1304" y="1131"/>
                  </a:lnTo>
                  <a:lnTo>
                    <a:pt x="1302" y="1129"/>
                  </a:lnTo>
                  <a:lnTo>
                    <a:pt x="1283" y="1128"/>
                  </a:lnTo>
                  <a:lnTo>
                    <a:pt x="1266" y="1139"/>
                  </a:lnTo>
                  <a:lnTo>
                    <a:pt x="1259" y="1147"/>
                  </a:lnTo>
                  <a:lnTo>
                    <a:pt x="1245" y="1161"/>
                  </a:lnTo>
                  <a:lnTo>
                    <a:pt x="1218" y="1183"/>
                  </a:lnTo>
                  <a:lnTo>
                    <a:pt x="1214" y="1184"/>
                  </a:lnTo>
                  <a:lnTo>
                    <a:pt x="1210" y="1183"/>
                  </a:lnTo>
                  <a:lnTo>
                    <a:pt x="1208" y="1179"/>
                  </a:lnTo>
                  <a:lnTo>
                    <a:pt x="1205" y="1177"/>
                  </a:lnTo>
                  <a:lnTo>
                    <a:pt x="1200" y="1181"/>
                  </a:lnTo>
                  <a:lnTo>
                    <a:pt x="1199" y="1178"/>
                  </a:lnTo>
                  <a:lnTo>
                    <a:pt x="1189" y="1167"/>
                  </a:lnTo>
                  <a:lnTo>
                    <a:pt x="1175" y="1144"/>
                  </a:lnTo>
                  <a:lnTo>
                    <a:pt x="1166" y="1136"/>
                  </a:lnTo>
                  <a:lnTo>
                    <a:pt x="1144" y="1126"/>
                  </a:lnTo>
                  <a:lnTo>
                    <a:pt x="1134" y="1126"/>
                  </a:lnTo>
                  <a:lnTo>
                    <a:pt x="1134" y="1126"/>
                  </a:lnTo>
                  <a:lnTo>
                    <a:pt x="1135" y="1117"/>
                  </a:lnTo>
                  <a:lnTo>
                    <a:pt x="1139" y="1109"/>
                  </a:lnTo>
                  <a:lnTo>
                    <a:pt x="1138" y="1106"/>
                  </a:lnTo>
                  <a:lnTo>
                    <a:pt x="1121" y="1093"/>
                  </a:lnTo>
                  <a:lnTo>
                    <a:pt x="1105" y="1093"/>
                  </a:lnTo>
                  <a:lnTo>
                    <a:pt x="1103" y="1084"/>
                  </a:lnTo>
                  <a:lnTo>
                    <a:pt x="1096" y="1076"/>
                  </a:lnTo>
                  <a:lnTo>
                    <a:pt x="1093" y="1077"/>
                  </a:lnTo>
                  <a:lnTo>
                    <a:pt x="1083" y="1082"/>
                  </a:lnTo>
                  <a:lnTo>
                    <a:pt x="1081" y="1082"/>
                  </a:lnTo>
                  <a:lnTo>
                    <a:pt x="1080" y="1078"/>
                  </a:lnTo>
                  <a:lnTo>
                    <a:pt x="1080" y="1075"/>
                  </a:lnTo>
                  <a:lnTo>
                    <a:pt x="1084" y="1073"/>
                  </a:lnTo>
                  <a:lnTo>
                    <a:pt x="1086" y="1069"/>
                  </a:lnTo>
                  <a:lnTo>
                    <a:pt x="1091" y="1040"/>
                  </a:lnTo>
                  <a:lnTo>
                    <a:pt x="1093" y="1031"/>
                  </a:lnTo>
                  <a:lnTo>
                    <a:pt x="1099" y="1018"/>
                  </a:lnTo>
                  <a:lnTo>
                    <a:pt x="1098" y="1014"/>
                  </a:lnTo>
                  <a:lnTo>
                    <a:pt x="1093" y="1011"/>
                  </a:lnTo>
                  <a:lnTo>
                    <a:pt x="1085" y="1010"/>
                  </a:lnTo>
                  <a:lnTo>
                    <a:pt x="1072" y="1009"/>
                  </a:lnTo>
                  <a:lnTo>
                    <a:pt x="1063" y="1010"/>
                  </a:lnTo>
                  <a:lnTo>
                    <a:pt x="1058" y="1013"/>
                  </a:lnTo>
                  <a:lnTo>
                    <a:pt x="1052" y="1023"/>
                  </a:lnTo>
                  <a:lnTo>
                    <a:pt x="1048" y="1028"/>
                  </a:lnTo>
                  <a:lnTo>
                    <a:pt x="1041" y="1017"/>
                  </a:lnTo>
                  <a:lnTo>
                    <a:pt x="1022" y="1008"/>
                  </a:lnTo>
                  <a:lnTo>
                    <a:pt x="1022" y="1001"/>
                  </a:lnTo>
                  <a:lnTo>
                    <a:pt x="1024" y="988"/>
                  </a:lnTo>
                  <a:lnTo>
                    <a:pt x="1024" y="980"/>
                  </a:lnTo>
                  <a:lnTo>
                    <a:pt x="1015" y="976"/>
                  </a:lnTo>
                  <a:lnTo>
                    <a:pt x="1010" y="973"/>
                  </a:lnTo>
                  <a:lnTo>
                    <a:pt x="1004" y="964"/>
                  </a:lnTo>
                  <a:lnTo>
                    <a:pt x="1000" y="955"/>
                  </a:lnTo>
                  <a:lnTo>
                    <a:pt x="1000" y="937"/>
                  </a:lnTo>
                  <a:lnTo>
                    <a:pt x="991" y="926"/>
                  </a:lnTo>
                  <a:lnTo>
                    <a:pt x="989" y="920"/>
                  </a:lnTo>
                  <a:lnTo>
                    <a:pt x="988" y="902"/>
                  </a:lnTo>
                  <a:lnTo>
                    <a:pt x="990" y="884"/>
                  </a:lnTo>
                  <a:lnTo>
                    <a:pt x="993" y="879"/>
                  </a:lnTo>
                  <a:lnTo>
                    <a:pt x="998" y="878"/>
                  </a:lnTo>
                  <a:lnTo>
                    <a:pt x="1016" y="886"/>
                  </a:lnTo>
                  <a:lnTo>
                    <a:pt x="1032" y="883"/>
                  </a:lnTo>
                  <a:lnTo>
                    <a:pt x="1044" y="886"/>
                  </a:lnTo>
                  <a:lnTo>
                    <a:pt x="1050" y="886"/>
                  </a:lnTo>
                  <a:lnTo>
                    <a:pt x="1054" y="883"/>
                  </a:lnTo>
                  <a:lnTo>
                    <a:pt x="1056" y="874"/>
                  </a:lnTo>
                  <a:lnTo>
                    <a:pt x="1056" y="872"/>
                  </a:lnTo>
                  <a:lnTo>
                    <a:pt x="1050" y="863"/>
                  </a:lnTo>
                  <a:lnTo>
                    <a:pt x="1044" y="855"/>
                  </a:lnTo>
                  <a:lnTo>
                    <a:pt x="1038" y="850"/>
                  </a:lnTo>
                  <a:lnTo>
                    <a:pt x="1029" y="844"/>
                  </a:lnTo>
                  <a:lnTo>
                    <a:pt x="1014" y="838"/>
                  </a:lnTo>
                  <a:lnTo>
                    <a:pt x="1009" y="835"/>
                  </a:lnTo>
                  <a:lnTo>
                    <a:pt x="996" y="816"/>
                  </a:lnTo>
                  <a:lnTo>
                    <a:pt x="984" y="801"/>
                  </a:lnTo>
                  <a:lnTo>
                    <a:pt x="960" y="798"/>
                  </a:lnTo>
                  <a:lnTo>
                    <a:pt x="934" y="804"/>
                  </a:lnTo>
                  <a:lnTo>
                    <a:pt x="934" y="804"/>
                  </a:lnTo>
                  <a:lnTo>
                    <a:pt x="932" y="789"/>
                  </a:lnTo>
                  <a:lnTo>
                    <a:pt x="930" y="780"/>
                  </a:lnTo>
                  <a:lnTo>
                    <a:pt x="928" y="779"/>
                  </a:lnTo>
                  <a:lnTo>
                    <a:pt x="916" y="780"/>
                  </a:lnTo>
                  <a:lnTo>
                    <a:pt x="913" y="779"/>
                  </a:lnTo>
                  <a:lnTo>
                    <a:pt x="900" y="757"/>
                  </a:lnTo>
                  <a:lnTo>
                    <a:pt x="898" y="739"/>
                  </a:lnTo>
                  <a:lnTo>
                    <a:pt x="887" y="723"/>
                  </a:lnTo>
                  <a:lnTo>
                    <a:pt x="886" y="718"/>
                  </a:lnTo>
                  <a:lnTo>
                    <a:pt x="898" y="710"/>
                  </a:lnTo>
                  <a:lnTo>
                    <a:pt x="898" y="698"/>
                  </a:lnTo>
                  <a:lnTo>
                    <a:pt x="903" y="693"/>
                  </a:lnTo>
                  <a:lnTo>
                    <a:pt x="910" y="689"/>
                  </a:lnTo>
                  <a:lnTo>
                    <a:pt x="918" y="686"/>
                  </a:lnTo>
                  <a:lnTo>
                    <a:pt x="937" y="690"/>
                  </a:lnTo>
                  <a:lnTo>
                    <a:pt x="940" y="690"/>
                  </a:lnTo>
                  <a:lnTo>
                    <a:pt x="942" y="688"/>
                  </a:lnTo>
                  <a:lnTo>
                    <a:pt x="946" y="682"/>
                  </a:lnTo>
                  <a:lnTo>
                    <a:pt x="947" y="673"/>
                  </a:lnTo>
                  <a:lnTo>
                    <a:pt x="948" y="669"/>
                  </a:lnTo>
                  <a:lnTo>
                    <a:pt x="964" y="661"/>
                  </a:lnTo>
                  <a:lnTo>
                    <a:pt x="965" y="655"/>
                  </a:lnTo>
                  <a:lnTo>
                    <a:pt x="965" y="651"/>
                  </a:lnTo>
                  <a:lnTo>
                    <a:pt x="958" y="646"/>
                  </a:lnTo>
                  <a:lnTo>
                    <a:pt x="951" y="644"/>
                  </a:lnTo>
                  <a:lnTo>
                    <a:pt x="942" y="645"/>
                  </a:lnTo>
                  <a:lnTo>
                    <a:pt x="925" y="653"/>
                  </a:lnTo>
                  <a:lnTo>
                    <a:pt x="914" y="655"/>
                  </a:lnTo>
                  <a:lnTo>
                    <a:pt x="903" y="655"/>
                  </a:lnTo>
                  <a:lnTo>
                    <a:pt x="874" y="651"/>
                  </a:lnTo>
                  <a:lnTo>
                    <a:pt x="842" y="652"/>
                  </a:lnTo>
                  <a:lnTo>
                    <a:pt x="832" y="651"/>
                  </a:lnTo>
                  <a:lnTo>
                    <a:pt x="825" y="643"/>
                  </a:lnTo>
                  <a:lnTo>
                    <a:pt x="814" y="633"/>
                  </a:lnTo>
                  <a:lnTo>
                    <a:pt x="794" y="605"/>
                  </a:lnTo>
                  <a:lnTo>
                    <a:pt x="784" y="601"/>
                  </a:lnTo>
                  <a:lnTo>
                    <a:pt x="777" y="598"/>
                  </a:lnTo>
                  <a:lnTo>
                    <a:pt x="765" y="585"/>
                  </a:lnTo>
                  <a:lnTo>
                    <a:pt x="759" y="579"/>
                  </a:lnTo>
                  <a:lnTo>
                    <a:pt x="748" y="567"/>
                  </a:lnTo>
                  <a:lnTo>
                    <a:pt x="747" y="564"/>
                  </a:lnTo>
                  <a:lnTo>
                    <a:pt x="745" y="542"/>
                  </a:lnTo>
                  <a:lnTo>
                    <a:pt x="742" y="537"/>
                  </a:lnTo>
                  <a:lnTo>
                    <a:pt x="739" y="535"/>
                  </a:lnTo>
                  <a:lnTo>
                    <a:pt x="735" y="535"/>
                  </a:lnTo>
                  <a:lnTo>
                    <a:pt x="731" y="538"/>
                  </a:lnTo>
                  <a:lnTo>
                    <a:pt x="730" y="557"/>
                  </a:lnTo>
                  <a:lnTo>
                    <a:pt x="722" y="564"/>
                  </a:lnTo>
                  <a:lnTo>
                    <a:pt x="719" y="566"/>
                  </a:lnTo>
                  <a:lnTo>
                    <a:pt x="697" y="565"/>
                  </a:lnTo>
                  <a:lnTo>
                    <a:pt x="694" y="567"/>
                  </a:lnTo>
                  <a:lnTo>
                    <a:pt x="693" y="571"/>
                  </a:lnTo>
                  <a:lnTo>
                    <a:pt x="693" y="580"/>
                  </a:lnTo>
                  <a:lnTo>
                    <a:pt x="701" y="588"/>
                  </a:lnTo>
                  <a:lnTo>
                    <a:pt x="699" y="591"/>
                  </a:lnTo>
                  <a:lnTo>
                    <a:pt x="697" y="592"/>
                  </a:lnTo>
                  <a:lnTo>
                    <a:pt x="693" y="592"/>
                  </a:lnTo>
                  <a:lnTo>
                    <a:pt x="668" y="585"/>
                  </a:lnTo>
                  <a:lnTo>
                    <a:pt x="664" y="585"/>
                  </a:lnTo>
                  <a:lnTo>
                    <a:pt x="662" y="587"/>
                  </a:lnTo>
                  <a:lnTo>
                    <a:pt x="662" y="590"/>
                  </a:lnTo>
                  <a:lnTo>
                    <a:pt x="663" y="593"/>
                  </a:lnTo>
                  <a:lnTo>
                    <a:pt x="697" y="632"/>
                  </a:lnTo>
                  <a:lnTo>
                    <a:pt x="697" y="635"/>
                  </a:lnTo>
                  <a:lnTo>
                    <a:pt x="694" y="640"/>
                  </a:lnTo>
                  <a:lnTo>
                    <a:pt x="691" y="641"/>
                  </a:lnTo>
                  <a:lnTo>
                    <a:pt x="685" y="641"/>
                  </a:lnTo>
                  <a:lnTo>
                    <a:pt x="654" y="638"/>
                  </a:lnTo>
                  <a:lnTo>
                    <a:pt x="646" y="639"/>
                  </a:lnTo>
                  <a:lnTo>
                    <a:pt x="643" y="643"/>
                  </a:lnTo>
                  <a:lnTo>
                    <a:pt x="639" y="657"/>
                  </a:lnTo>
                  <a:lnTo>
                    <a:pt x="635" y="664"/>
                  </a:lnTo>
                  <a:lnTo>
                    <a:pt x="619" y="676"/>
                  </a:lnTo>
                  <a:lnTo>
                    <a:pt x="613" y="690"/>
                  </a:lnTo>
                  <a:lnTo>
                    <a:pt x="608" y="695"/>
                  </a:lnTo>
                  <a:lnTo>
                    <a:pt x="596" y="701"/>
                  </a:lnTo>
                  <a:lnTo>
                    <a:pt x="587" y="706"/>
                  </a:lnTo>
                  <a:lnTo>
                    <a:pt x="577" y="700"/>
                  </a:lnTo>
                  <a:lnTo>
                    <a:pt x="561" y="701"/>
                  </a:lnTo>
                  <a:lnTo>
                    <a:pt x="554" y="703"/>
                  </a:lnTo>
                  <a:lnTo>
                    <a:pt x="550" y="705"/>
                  </a:lnTo>
                  <a:lnTo>
                    <a:pt x="545" y="710"/>
                  </a:lnTo>
                  <a:lnTo>
                    <a:pt x="536" y="717"/>
                  </a:lnTo>
                  <a:lnTo>
                    <a:pt x="526" y="731"/>
                  </a:lnTo>
                  <a:lnTo>
                    <a:pt x="525" y="733"/>
                  </a:lnTo>
                  <a:lnTo>
                    <a:pt x="526" y="735"/>
                  </a:lnTo>
                  <a:lnTo>
                    <a:pt x="532" y="740"/>
                  </a:lnTo>
                  <a:lnTo>
                    <a:pt x="534" y="742"/>
                  </a:lnTo>
                  <a:lnTo>
                    <a:pt x="534" y="751"/>
                  </a:lnTo>
                  <a:lnTo>
                    <a:pt x="536" y="755"/>
                  </a:lnTo>
                  <a:lnTo>
                    <a:pt x="558" y="777"/>
                  </a:lnTo>
                  <a:lnTo>
                    <a:pt x="576" y="790"/>
                  </a:lnTo>
                  <a:lnTo>
                    <a:pt x="581" y="799"/>
                  </a:lnTo>
                  <a:lnTo>
                    <a:pt x="583" y="807"/>
                  </a:lnTo>
                  <a:lnTo>
                    <a:pt x="576" y="830"/>
                  </a:lnTo>
                  <a:lnTo>
                    <a:pt x="570" y="836"/>
                  </a:lnTo>
                  <a:lnTo>
                    <a:pt x="560" y="839"/>
                  </a:lnTo>
                  <a:lnTo>
                    <a:pt x="558" y="843"/>
                  </a:lnTo>
                  <a:lnTo>
                    <a:pt x="556" y="853"/>
                  </a:lnTo>
                  <a:lnTo>
                    <a:pt x="554" y="856"/>
                  </a:lnTo>
                  <a:lnTo>
                    <a:pt x="541" y="857"/>
                  </a:lnTo>
                  <a:lnTo>
                    <a:pt x="535" y="861"/>
                  </a:lnTo>
                  <a:lnTo>
                    <a:pt x="515" y="868"/>
                  </a:lnTo>
                  <a:lnTo>
                    <a:pt x="502" y="874"/>
                  </a:lnTo>
                  <a:lnTo>
                    <a:pt x="471" y="895"/>
                  </a:lnTo>
                  <a:lnTo>
                    <a:pt x="466" y="901"/>
                  </a:lnTo>
                  <a:lnTo>
                    <a:pt x="465" y="904"/>
                  </a:lnTo>
                  <a:lnTo>
                    <a:pt x="465" y="913"/>
                  </a:lnTo>
                  <a:lnTo>
                    <a:pt x="469" y="927"/>
                  </a:lnTo>
                  <a:lnTo>
                    <a:pt x="479" y="941"/>
                  </a:lnTo>
                  <a:lnTo>
                    <a:pt x="484" y="959"/>
                  </a:lnTo>
                  <a:lnTo>
                    <a:pt x="492" y="973"/>
                  </a:lnTo>
                  <a:lnTo>
                    <a:pt x="491" y="976"/>
                  </a:lnTo>
                  <a:lnTo>
                    <a:pt x="488" y="978"/>
                  </a:lnTo>
                  <a:lnTo>
                    <a:pt x="471" y="983"/>
                  </a:lnTo>
                  <a:lnTo>
                    <a:pt x="468" y="990"/>
                  </a:lnTo>
                  <a:lnTo>
                    <a:pt x="468" y="994"/>
                  </a:lnTo>
                  <a:lnTo>
                    <a:pt x="474" y="999"/>
                  </a:lnTo>
                  <a:lnTo>
                    <a:pt x="478" y="1006"/>
                  </a:lnTo>
                  <a:lnTo>
                    <a:pt x="483" y="1013"/>
                  </a:lnTo>
                  <a:lnTo>
                    <a:pt x="489" y="1030"/>
                  </a:lnTo>
                  <a:lnTo>
                    <a:pt x="491" y="1044"/>
                  </a:lnTo>
                  <a:lnTo>
                    <a:pt x="493" y="1047"/>
                  </a:lnTo>
                  <a:lnTo>
                    <a:pt x="496" y="1048"/>
                  </a:lnTo>
                  <a:lnTo>
                    <a:pt x="514" y="1044"/>
                  </a:lnTo>
                  <a:lnTo>
                    <a:pt x="519" y="1045"/>
                  </a:lnTo>
                  <a:lnTo>
                    <a:pt x="529" y="1052"/>
                  </a:lnTo>
                  <a:lnTo>
                    <a:pt x="544" y="1068"/>
                  </a:lnTo>
                  <a:lnTo>
                    <a:pt x="552" y="1072"/>
                  </a:lnTo>
                  <a:lnTo>
                    <a:pt x="556" y="1074"/>
                  </a:lnTo>
                  <a:lnTo>
                    <a:pt x="563" y="1072"/>
                  </a:lnTo>
                  <a:lnTo>
                    <a:pt x="570" y="1069"/>
                  </a:lnTo>
                  <a:lnTo>
                    <a:pt x="576" y="1059"/>
                  </a:lnTo>
                  <a:lnTo>
                    <a:pt x="582" y="1048"/>
                  </a:lnTo>
                  <a:lnTo>
                    <a:pt x="586" y="1045"/>
                  </a:lnTo>
                  <a:lnTo>
                    <a:pt x="591" y="1045"/>
                  </a:lnTo>
                  <a:lnTo>
                    <a:pt x="598" y="1049"/>
                  </a:lnTo>
                  <a:lnTo>
                    <a:pt x="609" y="1044"/>
                  </a:lnTo>
                  <a:lnTo>
                    <a:pt x="635" y="1047"/>
                  </a:lnTo>
                  <a:lnTo>
                    <a:pt x="646" y="1041"/>
                  </a:lnTo>
                  <a:lnTo>
                    <a:pt x="651" y="1040"/>
                  </a:lnTo>
                  <a:lnTo>
                    <a:pt x="664" y="1045"/>
                  </a:lnTo>
                  <a:lnTo>
                    <a:pt x="675" y="1052"/>
                  </a:lnTo>
                  <a:lnTo>
                    <a:pt x="679" y="1057"/>
                  </a:lnTo>
                  <a:lnTo>
                    <a:pt x="685" y="1073"/>
                  </a:lnTo>
                  <a:lnTo>
                    <a:pt x="690" y="1078"/>
                  </a:lnTo>
                  <a:lnTo>
                    <a:pt x="702" y="1085"/>
                  </a:lnTo>
                  <a:lnTo>
                    <a:pt x="712" y="1087"/>
                  </a:lnTo>
                  <a:lnTo>
                    <a:pt x="725" y="1085"/>
                  </a:lnTo>
                  <a:lnTo>
                    <a:pt x="725" y="1082"/>
                  </a:lnTo>
                  <a:lnTo>
                    <a:pt x="720" y="1068"/>
                  </a:lnTo>
                  <a:lnTo>
                    <a:pt x="720" y="1059"/>
                  </a:lnTo>
                  <a:lnTo>
                    <a:pt x="737" y="1052"/>
                  </a:lnTo>
                  <a:lnTo>
                    <a:pt x="742" y="1038"/>
                  </a:lnTo>
                  <a:lnTo>
                    <a:pt x="755" y="1022"/>
                  </a:lnTo>
                  <a:lnTo>
                    <a:pt x="760" y="1022"/>
                  </a:lnTo>
                  <a:lnTo>
                    <a:pt x="776" y="1031"/>
                  </a:lnTo>
                  <a:lnTo>
                    <a:pt x="777" y="1030"/>
                  </a:lnTo>
                  <a:lnTo>
                    <a:pt x="779" y="1022"/>
                  </a:lnTo>
                  <a:lnTo>
                    <a:pt x="780" y="1021"/>
                  </a:lnTo>
                  <a:lnTo>
                    <a:pt x="792" y="1022"/>
                  </a:lnTo>
                  <a:lnTo>
                    <a:pt x="804" y="1027"/>
                  </a:lnTo>
                  <a:lnTo>
                    <a:pt x="811" y="1027"/>
                  </a:lnTo>
                  <a:lnTo>
                    <a:pt x="811" y="1027"/>
                  </a:lnTo>
                  <a:lnTo>
                    <a:pt x="813" y="1044"/>
                  </a:lnTo>
                  <a:lnTo>
                    <a:pt x="817" y="1054"/>
                  </a:lnTo>
                  <a:lnTo>
                    <a:pt x="819" y="1074"/>
                  </a:lnTo>
                  <a:lnTo>
                    <a:pt x="828" y="1084"/>
                  </a:lnTo>
                  <a:lnTo>
                    <a:pt x="827" y="1108"/>
                  </a:lnTo>
                  <a:lnTo>
                    <a:pt x="835" y="1112"/>
                  </a:lnTo>
                  <a:lnTo>
                    <a:pt x="837" y="1116"/>
                  </a:lnTo>
                  <a:lnTo>
                    <a:pt x="840" y="1143"/>
                  </a:lnTo>
                  <a:lnTo>
                    <a:pt x="839" y="1168"/>
                  </a:lnTo>
                  <a:lnTo>
                    <a:pt x="841" y="1172"/>
                  </a:lnTo>
                  <a:lnTo>
                    <a:pt x="847" y="1174"/>
                  </a:lnTo>
                  <a:lnTo>
                    <a:pt x="849" y="1175"/>
                  </a:lnTo>
                  <a:lnTo>
                    <a:pt x="852" y="1180"/>
                  </a:lnTo>
                  <a:lnTo>
                    <a:pt x="853" y="1186"/>
                  </a:lnTo>
                  <a:lnTo>
                    <a:pt x="851" y="1193"/>
                  </a:lnTo>
                  <a:lnTo>
                    <a:pt x="847" y="1199"/>
                  </a:lnTo>
                  <a:lnTo>
                    <a:pt x="817" y="1211"/>
                  </a:lnTo>
                  <a:lnTo>
                    <a:pt x="812" y="1216"/>
                  </a:lnTo>
                  <a:lnTo>
                    <a:pt x="809" y="1221"/>
                  </a:lnTo>
                  <a:lnTo>
                    <a:pt x="808" y="1249"/>
                  </a:lnTo>
                  <a:lnTo>
                    <a:pt x="810" y="1283"/>
                  </a:lnTo>
                  <a:lnTo>
                    <a:pt x="812" y="1290"/>
                  </a:lnTo>
                  <a:lnTo>
                    <a:pt x="815" y="1293"/>
                  </a:lnTo>
                  <a:lnTo>
                    <a:pt x="816" y="1296"/>
                  </a:lnTo>
                  <a:lnTo>
                    <a:pt x="817" y="1303"/>
                  </a:lnTo>
                  <a:lnTo>
                    <a:pt x="838" y="1310"/>
                  </a:lnTo>
                  <a:lnTo>
                    <a:pt x="846" y="1326"/>
                  </a:lnTo>
                  <a:lnTo>
                    <a:pt x="850" y="1330"/>
                  </a:lnTo>
                  <a:lnTo>
                    <a:pt x="855" y="1332"/>
                  </a:lnTo>
                  <a:lnTo>
                    <a:pt x="861" y="1332"/>
                  </a:lnTo>
                  <a:lnTo>
                    <a:pt x="867" y="1330"/>
                  </a:lnTo>
                  <a:lnTo>
                    <a:pt x="886" y="1320"/>
                  </a:lnTo>
                  <a:lnTo>
                    <a:pt x="894" y="1318"/>
                  </a:lnTo>
                  <a:lnTo>
                    <a:pt x="898" y="1317"/>
                  </a:lnTo>
                  <a:lnTo>
                    <a:pt x="900" y="1320"/>
                  </a:lnTo>
                  <a:lnTo>
                    <a:pt x="902" y="1334"/>
                  </a:lnTo>
                  <a:lnTo>
                    <a:pt x="906" y="1348"/>
                  </a:lnTo>
                  <a:lnTo>
                    <a:pt x="907" y="1352"/>
                  </a:lnTo>
                  <a:lnTo>
                    <a:pt x="911" y="1353"/>
                  </a:lnTo>
                  <a:lnTo>
                    <a:pt x="917" y="1353"/>
                  </a:lnTo>
                  <a:lnTo>
                    <a:pt x="936" y="1337"/>
                  </a:lnTo>
                  <a:lnTo>
                    <a:pt x="939" y="1336"/>
                  </a:lnTo>
                  <a:lnTo>
                    <a:pt x="943" y="1337"/>
                  </a:lnTo>
                  <a:lnTo>
                    <a:pt x="946" y="1338"/>
                  </a:lnTo>
                  <a:lnTo>
                    <a:pt x="947" y="1341"/>
                  </a:lnTo>
                  <a:lnTo>
                    <a:pt x="949" y="1363"/>
                  </a:lnTo>
                  <a:lnTo>
                    <a:pt x="950" y="1365"/>
                  </a:lnTo>
                  <a:lnTo>
                    <a:pt x="952" y="1366"/>
                  </a:lnTo>
                  <a:lnTo>
                    <a:pt x="959" y="1366"/>
                  </a:lnTo>
                  <a:lnTo>
                    <a:pt x="969" y="1364"/>
                  </a:lnTo>
                  <a:lnTo>
                    <a:pt x="1004" y="1353"/>
                  </a:lnTo>
                  <a:lnTo>
                    <a:pt x="1029" y="1345"/>
                  </a:lnTo>
                  <a:lnTo>
                    <a:pt x="1029" y="1345"/>
                  </a:lnTo>
                  <a:lnTo>
                    <a:pt x="1045" y="1374"/>
                  </a:lnTo>
                  <a:lnTo>
                    <a:pt x="1056" y="1389"/>
                  </a:lnTo>
                  <a:lnTo>
                    <a:pt x="1073" y="1422"/>
                  </a:lnTo>
                  <a:lnTo>
                    <a:pt x="1080" y="1429"/>
                  </a:lnTo>
                  <a:lnTo>
                    <a:pt x="1102" y="1447"/>
                  </a:lnTo>
                  <a:lnTo>
                    <a:pt x="1101" y="1449"/>
                  </a:lnTo>
                  <a:lnTo>
                    <a:pt x="1098" y="1452"/>
                  </a:lnTo>
                  <a:lnTo>
                    <a:pt x="1094" y="1461"/>
                  </a:lnTo>
                  <a:lnTo>
                    <a:pt x="1091" y="1460"/>
                  </a:lnTo>
                  <a:lnTo>
                    <a:pt x="1085" y="1456"/>
                  </a:lnTo>
                  <a:lnTo>
                    <a:pt x="1082" y="1458"/>
                  </a:lnTo>
                  <a:lnTo>
                    <a:pt x="1088" y="1462"/>
                  </a:lnTo>
                  <a:lnTo>
                    <a:pt x="1090" y="1464"/>
                  </a:lnTo>
                  <a:lnTo>
                    <a:pt x="1088" y="1466"/>
                  </a:lnTo>
                  <a:lnTo>
                    <a:pt x="1086" y="1467"/>
                  </a:lnTo>
                  <a:lnTo>
                    <a:pt x="1082" y="1468"/>
                  </a:lnTo>
                  <a:lnTo>
                    <a:pt x="1079" y="1469"/>
                  </a:lnTo>
                  <a:lnTo>
                    <a:pt x="1077" y="1470"/>
                  </a:lnTo>
                  <a:lnTo>
                    <a:pt x="1077" y="1472"/>
                  </a:lnTo>
                  <a:lnTo>
                    <a:pt x="1082" y="1477"/>
                  </a:lnTo>
                  <a:lnTo>
                    <a:pt x="1081" y="1485"/>
                  </a:lnTo>
                  <a:lnTo>
                    <a:pt x="1083" y="1485"/>
                  </a:lnTo>
                  <a:lnTo>
                    <a:pt x="1085" y="1483"/>
                  </a:lnTo>
                  <a:lnTo>
                    <a:pt x="1085" y="1476"/>
                  </a:lnTo>
                  <a:lnTo>
                    <a:pt x="1086" y="1474"/>
                  </a:lnTo>
                  <a:lnTo>
                    <a:pt x="1095" y="1469"/>
                  </a:lnTo>
                  <a:lnTo>
                    <a:pt x="1097" y="1470"/>
                  </a:lnTo>
                  <a:lnTo>
                    <a:pt x="1100" y="1481"/>
                  </a:lnTo>
                  <a:lnTo>
                    <a:pt x="1103" y="1480"/>
                  </a:lnTo>
                  <a:lnTo>
                    <a:pt x="1111" y="1476"/>
                  </a:lnTo>
                  <a:lnTo>
                    <a:pt x="1111" y="1476"/>
                  </a:lnTo>
                  <a:lnTo>
                    <a:pt x="1103" y="1485"/>
                  </a:lnTo>
                  <a:lnTo>
                    <a:pt x="1100" y="1493"/>
                  </a:lnTo>
                  <a:lnTo>
                    <a:pt x="1096" y="1497"/>
                  </a:lnTo>
                  <a:lnTo>
                    <a:pt x="1093" y="1502"/>
                  </a:lnTo>
                  <a:lnTo>
                    <a:pt x="1085" y="1512"/>
                  </a:lnTo>
                  <a:lnTo>
                    <a:pt x="1054" y="1534"/>
                  </a:lnTo>
                  <a:lnTo>
                    <a:pt x="1044" y="1541"/>
                  </a:lnTo>
                  <a:lnTo>
                    <a:pt x="1037" y="1554"/>
                  </a:lnTo>
                  <a:lnTo>
                    <a:pt x="1021" y="1585"/>
                  </a:lnTo>
                  <a:lnTo>
                    <a:pt x="1009" y="1597"/>
                  </a:lnTo>
                  <a:lnTo>
                    <a:pt x="970" y="1608"/>
                  </a:lnTo>
                  <a:lnTo>
                    <a:pt x="956" y="1611"/>
                  </a:lnTo>
                  <a:lnTo>
                    <a:pt x="904" y="1620"/>
                  </a:lnTo>
                  <a:lnTo>
                    <a:pt x="867" y="1623"/>
                  </a:lnTo>
                  <a:lnTo>
                    <a:pt x="862" y="1625"/>
                  </a:lnTo>
                  <a:lnTo>
                    <a:pt x="853" y="1629"/>
                  </a:lnTo>
                  <a:lnTo>
                    <a:pt x="846" y="1637"/>
                  </a:lnTo>
                  <a:lnTo>
                    <a:pt x="815" y="1683"/>
                  </a:lnTo>
                  <a:lnTo>
                    <a:pt x="793" y="1713"/>
                  </a:lnTo>
                  <a:lnTo>
                    <a:pt x="778" y="1730"/>
                  </a:lnTo>
                  <a:lnTo>
                    <a:pt x="760" y="1745"/>
                  </a:lnTo>
                  <a:lnTo>
                    <a:pt x="753" y="1749"/>
                  </a:lnTo>
                  <a:lnTo>
                    <a:pt x="750" y="1748"/>
                  </a:lnTo>
                  <a:lnTo>
                    <a:pt x="748" y="1731"/>
                  </a:lnTo>
                  <a:lnTo>
                    <a:pt x="737" y="1723"/>
                  </a:lnTo>
                  <a:lnTo>
                    <a:pt x="732" y="1722"/>
                  </a:lnTo>
                  <a:lnTo>
                    <a:pt x="732" y="1722"/>
                  </a:lnTo>
                  <a:lnTo>
                    <a:pt x="723" y="1747"/>
                  </a:lnTo>
                  <a:lnTo>
                    <a:pt x="715" y="1759"/>
                  </a:lnTo>
                  <a:lnTo>
                    <a:pt x="712" y="1767"/>
                  </a:lnTo>
                  <a:lnTo>
                    <a:pt x="713" y="1773"/>
                  </a:lnTo>
                  <a:lnTo>
                    <a:pt x="719" y="1790"/>
                  </a:lnTo>
                  <a:lnTo>
                    <a:pt x="698" y="1793"/>
                  </a:lnTo>
                  <a:lnTo>
                    <a:pt x="662" y="1796"/>
                  </a:lnTo>
                  <a:lnTo>
                    <a:pt x="657" y="1799"/>
                  </a:lnTo>
                  <a:lnTo>
                    <a:pt x="653" y="1801"/>
                  </a:lnTo>
                  <a:lnTo>
                    <a:pt x="648" y="1810"/>
                  </a:lnTo>
                  <a:lnTo>
                    <a:pt x="642" y="1837"/>
                  </a:lnTo>
                  <a:lnTo>
                    <a:pt x="619" y="1900"/>
                  </a:lnTo>
                  <a:lnTo>
                    <a:pt x="600" y="1936"/>
                  </a:lnTo>
                  <a:lnTo>
                    <a:pt x="587" y="1959"/>
                  </a:lnTo>
                  <a:lnTo>
                    <a:pt x="574" y="1986"/>
                  </a:lnTo>
                  <a:lnTo>
                    <a:pt x="567" y="1992"/>
                  </a:lnTo>
                  <a:lnTo>
                    <a:pt x="551" y="2002"/>
                  </a:lnTo>
                  <a:lnTo>
                    <a:pt x="541" y="2009"/>
                  </a:lnTo>
                  <a:lnTo>
                    <a:pt x="509" y="2046"/>
                  </a:lnTo>
                  <a:lnTo>
                    <a:pt x="502" y="2056"/>
                  </a:lnTo>
                  <a:lnTo>
                    <a:pt x="498" y="2081"/>
                  </a:lnTo>
                  <a:lnTo>
                    <a:pt x="496" y="2087"/>
                  </a:lnTo>
                  <a:lnTo>
                    <a:pt x="490" y="2090"/>
                  </a:lnTo>
                  <a:lnTo>
                    <a:pt x="488" y="2093"/>
                  </a:lnTo>
                  <a:lnTo>
                    <a:pt x="486" y="2101"/>
                  </a:lnTo>
                  <a:lnTo>
                    <a:pt x="486" y="2109"/>
                  </a:lnTo>
                  <a:lnTo>
                    <a:pt x="490" y="2114"/>
                  </a:lnTo>
                  <a:lnTo>
                    <a:pt x="491" y="2117"/>
                  </a:lnTo>
                  <a:lnTo>
                    <a:pt x="490" y="2127"/>
                  </a:lnTo>
                  <a:lnTo>
                    <a:pt x="507" y="2141"/>
                  </a:lnTo>
                  <a:lnTo>
                    <a:pt x="509" y="2146"/>
                  </a:lnTo>
                  <a:lnTo>
                    <a:pt x="514" y="2158"/>
                  </a:lnTo>
                  <a:lnTo>
                    <a:pt x="517" y="2160"/>
                  </a:lnTo>
                  <a:lnTo>
                    <a:pt x="523" y="2160"/>
                  </a:lnTo>
                  <a:lnTo>
                    <a:pt x="526" y="2161"/>
                  </a:lnTo>
                  <a:lnTo>
                    <a:pt x="529" y="2164"/>
                  </a:lnTo>
                  <a:lnTo>
                    <a:pt x="534" y="2171"/>
                  </a:lnTo>
                  <a:lnTo>
                    <a:pt x="538" y="2179"/>
                  </a:lnTo>
                  <a:lnTo>
                    <a:pt x="540" y="2187"/>
                  </a:lnTo>
                  <a:lnTo>
                    <a:pt x="543" y="2214"/>
                  </a:lnTo>
                  <a:lnTo>
                    <a:pt x="543" y="2214"/>
                  </a:lnTo>
                  <a:lnTo>
                    <a:pt x="543" y="2214"/>
                  </a:lnTo>
                  <a:lnTo>
                    <a:pt x="543" y="22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6" name="Freeform 31"/>
            <p:cNvSpPr>
              <a:spLocks/>
            </p:cNvSpPr>
            <p:nvPr/>
          </p:nvSpPr>
          <p:spPr bwMode="auto">
            <a:xfrm>
              <a:off x="5740400" y="2693988"/>
              <a:ext cx="66675" cy="88900"/>
            </a:xfrm>
            <a:custGeom>
              <a:avLst/>
              <a:gdLst>
                <a:gd name="T0" fmla="*/ 51 w 124"/>
                <a:gd name="T1" fmla="*/ 158 h 167"/>
                <a:gd name="T2" fmla="*/ 48 w 124"/>
                <a:gd name="T3" fmla="*/ 154 h 167"/>
                <a:gd name="T4" fmla="*/ 47 w 124"/>
                <a:gd name="T5" fmla="*/ 152 h 167"/>
                <a:gd name="T6" fmla="*/ 47 w 124"/>
                <a:gd name="T7" fmla="*/ 140 h 167"/>
                <a:gd name="T8" fmla="*/ 42 w 124"/>
                <a:gd name="T9" fmla="*/ 128 h 167"/>
                <a:gd name="T10" fmla="*/ 42 w 124"/>
                <a:gd name="T11" fmla="*/ 125 h 167"/>
                <a:gd name="T12" fmla="*/ 48 w 124"/>
                <a:gd name="T13" fmla="*/ 110 h 167"/>
                <a:gd name="T14" fmla="*/ 48 w 124"/>
                <a:gd name="T15" fmla="*/ 102 h 167"/>
                <a:gd name="T16" fmla="*/ 41 w 124"/>
                <a:gd name="T17" fmla="*/ 96 h 167"/>
                <a:gd name="T18" fmla="*/ 21 w 124"/>
                <a:gd name="T19" fmla="*/ 82 h 167"/>
                <a:gd name="T20" fmla="*/ 14 w 124"/>
                <a:gd name="T21" fmla="*/ 75 h 167"/>
                <a:gd name="T22" fmla="*/ 10 w 124"/>
                <a:gd name="T23" fmla="*/ 69 h 167"/>
                <a:gd name="T24" fmla="*/ 5 w 124"/>
                <a:gd name="T25" fmla="*/ 59 h 167"/>
                <a:gd name="T26" fmla="*/ 0 w 124"/>
                <a:gd name="T27" fmla="*/ 39 h 167"/>
                <a:gd name="T28" fmla="*/ 0 w 124"/>
                <a:gd name="T29" fmla="*/ 39 h 167"/>
                <a:gd name="T30" fmla="*/ 22 w 124"/>
                <a:gd name="T31" fmla="*/ 18 h 167"/>
                <a:gd name="T32" fmla="*/ 44 w 124"/>
                <a:gd name="T33" fmla="*/ 21 h 167"/>
                <a:gd name="T34" fmla="*/ 66 w 124"/>
                <a:gd name="T35" fmla="*/ 20 h 167"/>
                <a:gd name="T36" fmla="*/ 86 w 124"/>
                <a:gd name="T37" fmla="*/ 11 h 167"/>
                <a:gd name="T38" fmla="*/ 109 w 124"/>
                <a:gd name="T39" fmla="*/ 0 h 167"/>
                <a:gd name="T40" fmla="*/ 109 w 124"/>
                <a:gd name="T41" fmla="*/ 0 h 167"/>
                <a:gd name="T42" fmla="*/ 110 w 124"/>
                <a:gd name="T43" fmla="*/ 9 h 167"/>
                <a:gd name="T44" fmla="*/ 106 w 124"/>
                <a:gd name="T45" fmla="*/ 22 h 167"/>
                <a:gd name="T46" fmla="*/ 107 w 124"/>
                <a:gd name="T47" fmla="*/ 39 h 167"/>
                <a:gd name="T48" fmla="*/ 105 w 124"/>
                <a:gd name="T49" fmla="*/ 43 h 167"/>
                <a:gd name="T50" fmla="*/ 101 w 124"/>
                <a:gd name="T51" fmla="*/ 54 h 167"/>
                <a:gd name="T52" fmla="*/ 100 w 124"/>
                <a:gd name="T53" fmla="*/ 62 h 167"/>
                <a:gd name="T54" fmla="*/ 102 w 124"/>
                <a:gd name="T55" fmla="*/ 67 h 167"/>
                <a:gd name="T56" fmla="*/ 106 w 124"/>
                <a:gd name="T57" fmla="*/ 74 h 167"/>
                <a:gd name="T58" fmla="*/ 124 w 124"/>
                <a:gd name="T59" fmla="*/ 87 h 167"/>
                <a:gd name="T60" fmla="*/ 123 w 124"/>
                <a:gd name="T61" fmla="*/ 88 h 167"/>
                <a:gd name="T62" fmla="*/ 118 w 124"/>
                <a:gd name="T63" fmla="*/ 90 h 167"/>
                <a:gd name="T64" fmla="*/ 112 w 124"/>
                <a:gd name="T65" fmla="*/ 93 h 167"/>
                <a:gd name="T66" fmla="*/ 107 w 124"/>
                <a:gd name="T67" fmla="*/ 98 h 167"/>
                <a:gd name="T68" fmla="*/ 107 w 124"/>
                <a:gd name="T69" fmla="*/ 102 h 167"/>
                <a:gd name="T70" fmla="*/ 112 w 124"/>
                <a:gd name="T71" fmla="*/ 114 h 167"/>
                <a:gd name="T72" fmla="*/ 108 w 124"/>
                <a:gd name="T73" fmla="*/ 128 h 167"/>
                <a:gd name="T74" fmla="*/ 109 w 124"/>
                <a:gd name="T75" fmla="*/ 159 h 167"/>
                <a:gd name="T76" fmla="*/ 105 w 124"/>
                <a:gd name="T77" fmla="*/ 161 h 167"/>
                <a:gd name="T78" fmla="*/ 75 w 124"/>
                <a:gd name="T79" fmla="*/ 167 h 167"/>
                <a:gd name="T80" fmla="*/ 70 w 124"/>
                <a:gd name="T81" fmla="*/ 166 h 167"/>
                <a:gd name="T82" fmla="*/ 57 w 124"/>
                <a:gd name="T83" fmla="*/ 158 h 167"/>
                <a:gd name="T84" fmla="*/ 51 w 124"/>
                <a:gd name="T85" fmla="*/ 158 h 167"/>
                <a:gd name="T86" fmla="*/ 51 w 124"/>
                <a:gd name="T87" fmla="*/ 158 h 167"/>
                <a:gd name="T88" fmla="*/ 51 w 124"/>
                <a:gd name="T89" fmla="*/ 158 h 167"/>
                <a:gd name="T90" fmla="*/ 51 w 124"/>
                <a:gd name="T91" fmla="*/ 158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24" h="167">
                  <a:moveTo>
                    <a:pt x="51" y="158"/>
                  </a:moveTo>
                  <a:lnTo>
                    <a:pt x="48" y="154"/>
                  </a:lnTo>
                  <a:lnTo>
                    <a:pt x="47" y="152"/>
                  </a:lnTo>
                  <a:lnTo>
                    <a:pt x="47" y="140"/>
                  </a:lnTo>
                  <a:lnTo>
                    <a:pt x="42" y="128"/>
                  </a:lnTo>
                  <a:lnTo>
                    <a:pt x="42" y="125"/>
                  </a:lnTo>
                  <a:lnTo>
                    <a:pt x="48" y="110"/>
                  </a:lnTo>
                  <a:lnTo>
                    <a:pt x="48" y="102"/>
                  </a:lnTo>
                  <a:lnTo>
                    <a:pt x="41" y="96"/>
                  </a:lnTo>
                  <a:lnTo>
                    <a:pt x="21" y="82"/>
                  </a:lnTo>
                  <a:lnTo>
                    <a:pt x="14" y="75"/>
                  </a:lnTo>
                  <a:lnTo>
                    <a:pt x="10" y="69"/>
                  </a:lnTo>
                  <a:lnTo>
                    <a:pt x="5" y="59"/>
                  </a:lnTo>
                  <a:lnTo>
                    <a:pt x="0" y="39"/>
                  </a:lnTo>
                  <a:lnTo>
                    <a:pt x="0" y="39"/>
                  </a:lnTo>
                  <a:lnTo>
                    <a:pt x="22" y="18"/>
                  </a:lnTo>
                  <a:lnTo>
                    <a:pt x="44" y="21"/>
                  </a:lnTo>
                  <a:lnTo>
                    <a:pt x="66" y="20"/>
                  </a:lnTo>
                  <a:lnTo>
                    <a:pt x="86" y="11"/>
                  </a:lnTo>
                  <a:lnTo>
                    <a:pt x="109" y="0"/>
                  </a:lnTo>
                  <a:lnTo>
                    <a:pt x="109" y="0"/>
                  </a:lnTo>
                  <a:lnTo>
                    <a:pt x="110" y="9"/>
                  </a:lnTo>
                  <a:lnTo>
                    <a:pt x="106" y="22"/>
                  </a:lnTo>
                  <a:lnTo>
                    <a:pt x="107" y="39"/>
                  </a:lnTo>
                  <a:lnTo>
                    <a:pt x="105" y="43"/>
                  </a:lnTo>
                  <a:lnTo>
                    <a:pt x="101" y="54"/>
                  </a:lnTo>
                  <a:lnTo>
                    <a:pt x="100" y="62"/>
                  </a:lnTo>
                  <a:lnTo>
                    <a:pt x="102" y="67"/>
                  </a:lnTo>
                  <a:lnTo>
                    <a:pt x="106" y="74"/>
                  </a:lnTo>
                  <a:lnTo>
                    <a:pt x="124" y="87"/>
                  </a:lnTo>
                  <a:lnTo>
                    <a:pt x="123" y="88"/>
                  </a:lnTo>
                  <a:lnTo>
                    <a:pt x="118" y="90"/>
                  </a:lnTo>
                  <a:lnTo>
                    <a:pt x="112" y="93"/>
                  </a:lnTo>
                  <a:lnTo>
                    <a:pt x="107" y="98"/>
                  </a:lnTo>
                  <a:lnTo>
                    <a:pt x="107" y="102"/>
                  </a:lnTo>
                  <a:lnTo>
                    <a:pt x="112" y="114"/>
                  </a:lnTo>
                  <a:lnTo>
                    <a:pt x="108" y="128"/>
                  </a:lnTo>
                  <a:lnTo>
                    <a:pt x="109" y="159"/>
                  </a:lnTo>
                  <a:lnTo>
                    <a:pt x="105" y="161"/>
                  </a:lnTo>
                  <a:lnTo>
                    <a:pt x="75" y="167"/>
                  </a:lnTo>
                  <a:lnTo>
                    <a:pt x="70" y="166"/>
                  </a:lnTo>
                  <a:lnTo>
                    <a:pt x="57" y="158"/>
                  </a:lnTo>
                  <a:lnTo>
                    <a:pt x="51" y="158"/>
                  </a:lnTo>
                  <a:lnTo>
                    <a:pt x="51" y="158"/>
                  </a:lnTo>
                  <a:lnTo>
                    <a:pt x="51" y="158"/>
                  </a:lnTo>
                  <a:lnTo>
                    <a:pt x="51" y="15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9" name="Freeform 74"/>
            <p:cNvSpPr>
              <a:spLocks/>
            </p:cNvSpPr>
            <p:nvPr/>
          </p:nvSpPr>
          <p:spPr bwMode="auto">
            <a:xfrm>
              <a:off x="6032500" y="2852738"/>
              <a:ext cx="1588" cy="1588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1 h 4"/>
                <a:gd name="T4" fmla="*/ 0 w 2"/>
                <a:gd name="T5" fmla="*/ 4 h 4"/>
                <a:gd name="T6" fmla="*/ 0 w 2"/>
                <a:gd name="T7" fmla="*/ 3 h 4"/>
                <a:gd name="T8" fmla="*/ 1 w 2"/>
                <a:gd name="T9" fmla="*/ 1 h 4"/>
                <a:gd name="T10" fmla="*/ 1 w 2"/>
                <a:gd name="T11" fmla="*/ 0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1"/>
                  </a:lnTo>
                  <a:lnTo>
                    <a:pt x="0" y="4"/>
                  </a:lnTo>
                  <a:lnTo>
                    <a:pt x="0" y="3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1" name="Freeform 76"/>
            <p:cNvSpPr>
              <a:spLocks/>
            </p:cNvSpPr>
            <p:nvPr/>
          </p:nvSpPr>
          <p:spPr bwMode="auto">
            <a:xfrm>
              <a:off x="6003925" y="2865438"/>
              <a:ext cx="1588" cy="1588"/>
            </a:xfrm>
            <a:custGeom>
              <a:avLst/>
              <a:gdLst>
                <a:gd name="T0" fmla="*/ 2 w 2"/>
                <a:gd name="T1" fmla="*/ 0 h 4"/>
                <a:gd name="T2" fmla="*/ 2 w 2"/>
                <a:gd name="T3" fmla="*/ 2 h 4"/>
                <a:gd name="T4" fmla="*/ 0 w 2"/>
                <a:gd name="T5" fmla="*/ 4 h 4"/>
                <a:gd name="T6" fmla="*/ 0 w 2"/>
                <a:gd name="T7" fmla="*/ 2 h 4"/>
                <a:gd name="T8" fmla="*/ 2 w 2"/>
                <a:gd name="T9" fmla="*/ 0 h 4"/>
                <a:gd name="T10" fmla="*/ 2 w 2"/>
                <a:gd name="T11" fmla="*/ 0 h 4"/>
                <a:gd name="T12" fmla="*/ 2 w 2"/>
                <a:gd name="T13" fmla="*/ 0 h 4"/>
                <a:gd name="T14" fmla="*/ 2 w 2"/>
                <a:gd name="T15" fmla="*/ 0 h 4"/>
                <a:gd name="T16" fmla="*/ 2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2" y="0"/>
                  </a:moveTo>
                  <a:lnTo>
                    <a:pt x="2" y="2"/>
                  </a:lnTo>
                  <a:lnTo>
                    <a:pt x="0" y="4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3" name="Freeform 78"/>
            <p:cNvSpPr>
              <a:spLocks/>
            </p:cNvSpPr>
            <p:nvPr/>
          </p:nvSpPr>
          <p:spPr bwMode="auto">
            <a:xfrm>
              <a:off x="6021388" y="2867026"/>
              <a:ext cx="1588" cy="1588"/>
            </a:xfrm>
            <a:custGeom>
              <a:avLst/>
              <a:gdLst>
                <a:gd name="T0" fmla="*/ 0 w 2"/>
                <a:gd name="T1" fmla="*/ 1 h 3"/>
                <a:gd name="T2" fmla="*/ 1 w 2"/>
                <a:gd name="T3" fmla="*/ 0 h 3"/>
                <a:gd name="T4" fmla="*/ 2 w 2"/>
                <a:gd name="T5" fmla="*/ 2 h 3"/>
                <a:gd name="T6" fmla="*/ 0 w 2"/>
                <a:gd name="T7" fmla="*/ 3 h 3"/>
                <a:gd name="T8" fmla="*/ 0 w 2"/>
                <a:gd name="T9" fmla="*/ 1 h 3"/>
                <a:gd name="T10" fmla="*/ 0 w 2"/>
                <a:gd name="T11" fmla="*/ 1 h 3"/>
                <a:gd name="T12" fmla="*/ 0 w 2"/>
                <a:gd name="T13" fmla="*/ 1 h 3"/>
                <a:gd name="T14" fmla="*/ 0 w 2"/>
                <a:gd name="T15" fmla="*/ 1 h 3"/>
                <a:gd name="T16" fmla="*/ 0 w 2"/>
                <a:gd name="T17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0" y="1"/>
                  </a:moveTo>
                  <a:lnTo>
                    <a:pt x="1" y="0"/>
                  </a:lnTo>
                  <a:lnTo>
                    <a:pt x="2" y="2"/>
                  </a:lnTo>
                  <a:lnTo>
                    <a:pt x="0" y="3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4" name="Freeform 79"/>
            <p:cNvSpPr>
              <a:spLocks/>
            </p:cNvSpPr>
            <p:nvPr/>
          </p:nvSpPr>
          <p:spPr bwMode="auto">
            <a:xfrm>
              <a:off x="6002338" y="2867026"/>
              <a:ext cx="1588" cy="158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2 h 2"/>
                <a:gd name="T4" fmla="*/ 0 w 2"/>
                <a:gd name="T5" fmla="*/ 2 h 2"/>
                <a:gd name="T6" fmla="*/ 0 w 2"/>
                <a:gd name="T7" fmla="*/ 0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5" name="Freeform 80"/>
            <p:cNvSpPr>
              <a:spLocks/>
            </p:cNvSpPr>
            <p:nvPr/>
          </p:nvSpPr>
          <p:spPr bwMode="auto">
            <a:xfrm>
              <a:off x="5997575" y="2873376"/>
              <a:ext cx="1588" cy="3175"/>
            </a:xfrm>
            <a:custGeom>
              <a:avLst/>
              <a:gdLst>
                <a:gd name="T0" fmla="*/ 2 w 3"/>
                <a:gd name="T1" fmla="*/ 0 h 7"/>
                <a:gd name="T2" fmla="*/ 3 w 3"/>
                <a:gd name="T3" fmla="*/ 1 h 7"/>
                <a:gd name="T4" fmla="*/ 2 w 3"/>
                <a:gd name="T5" fmla="*/ 6 h 7"/>
                <a:gd name="T6" fmla="*/ 1 w 3"/>
                <a:gd name="T7" fmla="*/ 7 h 7"/>
                <a:gd name="T8" fmla="*/ 0 w 3"/>
                <a:gd name="T9" fmla="*/ 5 h 7"/>
                <a:gd name="T10" fmla="*/ 2 w 3"/>
                <a:gd name="T11" fmla="*/ 0 h 7"/>
                <a:gd name="T12" fmla="*/ 2 w 3"/>
                <a:gd name="T13" fmla="*/ 0 h 7"/>
                <a:gd name="T14" fmla="*/ 2 w 3"/>
                <a:gd name="T15" fmla="*/ 0 h 7"/>
                <a:gd name="T16" fmla="*/ 2 w 3"/>
                <a:gd name="T17" fmla="*/ 0 h 7"/>
                <a:gd name="T18" fmla="*/ 2 w 3"/>
                <a:gd name="T1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7">
                  <a:moveTo>
                    <a:pt x="2" y="0"/>
                  </a:moveTo>
                  <a:lnTo>
                    <a:pt x="3" y="1"/>
                  </a:lnTo>
                  <a:lnTo>
                    <a:pt x="2" y="6"/>
                  </a:lnTo>
                  <a:lnTo>
                    <a:pt x="1" y="7"/>
                  </a:lnTo>
                  <a:lnTo>
                    <a:pt x="0" y="5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6" name="Freeform 81"/>
            <p:cNvSpPr>
              <a:spLocks/>
            </p:cNvSpPr>
            <p:nvPr/>
          </p:nvSpPr>
          <p:spPr bwMode="auto">
            <a:xfrm>
              <a:off x="5992813" y="2882901"/>
              <a:ext cx="3175" cy="6350"/>
            </a:xfrm>
            <a:custGeom>
              <a:avLst/>
              <a:gdLst>
                <a:gd name="T0" fmla="*/ 6 w 7"/>
                <a:gd name="T1" fmla="*/ 0 h 12"/>
                <a:gd name="T2" fmla="*/ 7 w 7"/>
                <a:gd name="T3" fmla="*/ 0 h 12"/>
                <a:gd name="T4" fmla="*/ 7 w 7"/>
                <a:gd name="T5" fmla="*/ 0 h 12"/>
                <a:gd name="T6" fmla="*/ 7 w 7"/>
                <a:gd name="T7" fmla="*/ 5 h 12"/>
                <a:gd name="T8" fmla="*/ 3 w 7"/>
                <a:gd name="T9" fmla="*/ 11 h 12"/>
                <a:gd name="T10" fmla="*/ 2 w 7"/>
                <a:gd name="T11" fmla="*/ 12 h 12"/>
                <a:gd name="T12" fmla="*/ 0 w 7"/>
                <a:gd name="T13" fmla="*/ 12 h 12"/>
                <a:gd name="T14" fmla="*/ 0 w 7"/>
                <a:gd name="T15" fmla="*/ 11 h 12"/>
                <a:gd name="T16" fmla="*/ 4 w 7"/>
                <a:gd name="T17" fmla="*/ 6 h 12"/>
                <a:gd name="T18" fmla="*/ 6 w 7"/>
                <a:gd name="T19" fmla="*/ 0 h 12"/>
                <a:gd name="T20" fmla="*/ 6 w 7"/>
                <a:gd name="T21" fmla="*/ 0 h 12"/>
                <a:gd name="T22" fmla="*/ 6 w 7"/>
                <a:gd name="T23" fmla="*/ 0 h 12"/>
                <a:gd name="T24" fmla="*/ 6 w 7"/>
                <a:gd name="T25" fmla="*/ 0 h 12"/>
                <a:gd name="T26" fmla="*/ 6 w 7"/>
                <a:gd name="T2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" h="12">
                  <a:moveTo>
                    <a:pt x="6" y="0"/>
                  </a:moveTo>
                  <a:lnTo>
                    <a:pt x="7" y="0"/>
                  </a:lnTo>
                  <a:lnTo>
                    <a:pt x="7" y="0"/>
                  </a:lnTo>
                  <a:lnTo>
                    <a:pt x="7" y="5"/>
                  </a:lnTo>
                  <a:lnTo>
                    <a:pt x="3" y="11"/>
                  </a:lnTo>
                  <a:lnTo>
                    <a:pt x="2" y="12"/>
                  </a:lnTo>
                  <a:lnTo>
                    <a:pt x="0" y="12"/>
                  </a:lnTo>
                  <a:lnTo>
                    <a:pt x="0" y="11"/>
                  </a:lnTo>
                  <a:lnTo>
                    <a:pt x="4" y="6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785" name="辽宁"/>
          <p:cNvGrpSpPr/>
          <p:nvPr/>
        </p:nvGrpSpPr>
        <p:grpSpPr>
          <a:xfrm>
            <a:off x="6003925" y="2005013"/>
            <a:ext cx="900113" cy="885825"/>
            <a:chOff x="6003925" y="2005013"/>
            <a:chExt cx="900113" cy="885825"/>
          </a:xfrm>
          <a:solidFill>
            <a:srgbClr val="B2DF89"/>
          </a:solidFill>
        </p:grpSpPr>
        <p:sp>
          <p:nvSpPr>
            <p:cNvPr id="632" name="Freeform 57"/>
            <p:cNvSpPr>
              <a:spLocks/>
            </p:cNvSpPr>
            <p:nvPr/>
          </p:nvSpPr>
          <p:spPr bwMode="auto">
            <a:xfrm>
              <a:off x="6378575" y="2800351"/>
              <a:ext cx="7938" cy="3175"/>
            </a:xfrm>
            <a:custGeom>
              <a:avLst/>
              <a:gdLst>
                <a:gd name="T0" fmla="*/ 15 w 15"/>
                <a:gd name="T1" fmla="*/ 0 h 8"/>
                <a:gd name="T2" fmla="*/ 15 w 15"/>
                <a:gd name="T3" fmla="*/ 2 h 8"/>
                <a:gd name="T4" fmla="*/ 14 w 15"/>
                <a:gd name="T5" fmla="*/ 5 h 8"/>
                <a:gd name="T6" fmla="*/ 8 w 15"/>
                <a:gd name="T7" fmla="*/ 8 h 8"/>
                <a:gd name="T8" fmla="*/ 0 w 15"/>
                <a:gd name="T9" fmla="*/ 4 h 8"/>
                <a:gd name="T10" fmla="*/ 0 w 15"/>
                <a:gd name="T11" fmla="*/ 1 h 8"/>
                <a:gd name="T12" fmla="*/ 2 w 15"/>
                <a:gd name="T13" fmla="*/ 1 h 8"/>
                <a:gd name="T14" fmla="*/ 7 w 15"/>
                <a:gd name="T15" fmla="*/ 3 h 8"/>
                <a:gd name="T16" fmla="*/ 15 w 15"/>
                <a:gd name="T17" fmla="*/ 0 h 8"/>
                <a:gd name="T18" fmla="*/ 15 w 15"/>
                <a:gd name="T19" fmla="*/ 0 h 8"/>
                <a:gd name="T20" fmla="*/ 15 w 15"/>
                <a:gd name="T21" fmla="*/ 0 h 8"/>
                <a:gd name="T22" fmla="*/ 15 w 15"/>
                <a:gd name="T23" fmla="*/ 0 h 8"/>
                <a:gd name="T24" fmla="*/ 15 w 15"/>
                <a:gd name="T25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8">
                  <a:moveTo>
                    <a:pt x="15" y="0"/>
                  </a:moveTo>
                  <a:lnTo>
                    <a:pt x="15" y="2"/>
                  </a:lnTo>
                  <a:lnTo>
                    <a:pt x="14" y="5"/>
                  </a:lnTo>
                  <a:lnTo>
                    <a:pt x="8" y="8"/>
                  </a:lnTo>
                  <a:lnTo>
                    <a:pt x="0" y="4"/>
                  </a:lnTo>
                  <a:lnTo>
                    <a:pt x="0" y="1"/>
                  </a:lnTo>
                  <a:lnTo>
                    <a:pt x="2" y="1"/>
                  </a:lnTo>
                  <a:lnTo>
                    <a:pt x="7" y="3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4" name="Freeform 39"/>
            <p:cNvSpPr>
              <a:spLocks/>
            </p:cNvSpPr>
            <p:nvPr/>
          </p:nvSpPr>
          <p:spPr bwMode="auto">
            <a:xfrm>
              <a:off x="6342063" y="2720976"/>
              <a:ext cx="42863" cy="31750"/>
            </a:xfrm>
            <a:custGeom>
              <a:avLst/>
              <a:gdLst>
                <a:gd name="T0" fmla="*/ 56 w 79"/>
                <a:gd name="T1" fmla="*/ 3 h 61"/>
                <a:gd name="T2" fmla="*/ 57 w 79"/>
                <a:gd name="T3" fmla="*/ 0 h 61"/>
                <a:gd name="T4" fmla="*/ 61 w 79"/>
                <a:gd name="T5" fmla="*/ 0 h 61"/>
                <a:gd name="T6" fmla="*/ 67 w 79"/>
                <a:gd name="T7" fmla="*/ 5 h 61"/>
                <a:gd name="T8" fmla="*/ 73 w 79"/>
                <a:gd name="T9" fmla="*/ 6 h 61"/>
                <a:gd name="T10" fmla="*/ 76 w 79"/>
                <a:gd name="T11" fmla="*/ 10 h 61"/>
                <a:gd name="T12" fmla="*/ 79 w 79"/>
                <a:gd name="T13" fmla="*/ 17 h 61"/>
                <a:gd name="T14" fmla="*/ 77 w 79"/>
                <a:gd name="T15" fmla="*/ 22 h 61"/>
                <a:gd name="T16" fmla="*/ 74 w 79"/>
                <a:gd name="T17" fmla="*/ 26 h 61"/>
                <a:gd name="T18" fmla="*/ 55 w 79"/>
                <a:gd name="T19" fmla="*/ 49 h 61"/>
                <a:gd name="T20" fmla="*/ 53 w 79"/>
                <a:gd name="T21" fmla="*/ 51 h 61"/>
                <a:gd name="T22" fmla="*/ 49 w 79"/>
                <a:gd name="T23" fmla="*/ 51 h 61"/>
                <a:gd name="T24" fmla="*/ 34 w 79"/>
                <a:gd name="T25" fmla="*/ 46 h 61"/>
                <a:gd name="T26" fmla="*/ 30 w 79"/>
                <a:gd name="T27" fmla="*/ 56 h 61"/>
                <a:gd name="T28" fmla="*/ 27 w 79"/>
                <a:gd name="T29" fmla="*/ 60 h 61"/>
                <a:gd name="T30" fmla="*/ 22 w 79"/>
                <a:gd name="T31" fmla="*/ 61 h 61"/>
                <a:gd name="T32" fmla="*/ 20 w 79"/>
                <a:gd name="T33" fmla="*/ 60 h 61"/>
                <a:gd name="T34" fmla="*/ 17 w 79"/>
                <a:gd name="T35" fmla="*/ 56 h 61"/>
                <a:gd name="T36" fmla="*/ 9 w 79"/>
                <a:gd name="T37" fmla="*/ 57 h 61"/>
                <a:gd name="T38" fmla="*/ 4 w 79"/>
                <a:gd name="T39" fmla="*/ 56 h 61"/>
                <a:gd name="T40" fmla="*/ 1 w 79"/>
                <a:gd name="T41" fmla="*/ 51 h 61"/>
                <a:gd name="T42" fmla="*/ 0 w 79"/>
                <a:gd name="T43" fmla="*/ 47 h 61"/>
                <a:gd name="T44" fmla="*/ 1 w 79"/>
                <a:gd name="T45" fmla="*/ 44 h 61"/>
                <a:gd name="T46" fmla="*/ 8 w 79"/>
                <a:gd name="T47" fmla="*/ 40 h 61"/>
                <a:gd name="T48" fmla="*/ 20 w 79"/>
                <a:gd name="T49" fmla="*/ 23 h 61"/>
                <a:gd name="T50" fmla="*/ 22 w 79"/>
                <a:gd name="T51" fmla="*/ 23 h 61"/>
                <a:gd name="T52" fmla="*/ 32 w 79"/>
                <a:gd name="T53" fmla="*/ 22 h 61"/>
                <a:gd name="T54" fmla="*/ 50 w 79"/>
                <a:gd name="T55" fmla="*/ 15 h 61"/>
                <a:gd name="T56" fmla="*/ 54 w 79"/>
                <a:gd name="T57" fmla="*/ 11 h 61"/>
                <a:gd name="T58" fmla="*/ 56 w 79"/>
                <a:gd name="T59" fmla="*/ 4 h 61"/>
                <a:gd name="T60" fmla="*/ 56 w 79"/>
                <a:gd name="T61" fmla="*/ 3 h 61"/>
                <a:gd name="T62" fmla="*/ 56 w 79"/>
                <a:gd name="T63" fmla="*/ 3 h 61"/>
                <a:gd name="T64" fmla="*/ 56 w 79"/>
                <a:gd name="T65" fmla="*/ 3 h 61"/>
                <a:gd name="T66" fmla="*/ 56 w 79"/>
                <a:gd name="T67" fmla="*/ 3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9" h="61">
                  <a:moveTo>
                    <a:pt x="56" y="3"/>
                  </a:moveTo>
                  <a:lnTo>
                    <a:pt x="57" y="0"/>
                  </a:lnTo>
                  <a:lnTo>
                    <a:pt x="61" y="0"/>
                  </a:lnTo>
                  <a:lnTo>
                    <a:pt x="67" y="5"/>
                  </a:lnTo>
                  <a:lnTo>
                    <a:pt x="73" y="6"/>
                  </a:lnTo>
                  <a:lnTo>
                    <a:pt x="76" y="10"/>
                  </a:lnTo>
                  <a:lnTo>
                    <a:pt x="79" y="17"/>
                  </a:lnTo>
                  <a:lnTo>
                    <a:pt x="77" y="22"/>
                  </a:lnTo>
                  <a:lnTo>
                    <a:pt x="74" y="26"/>
                  </a:lnTo>
                  <a:lnTo>
                    <a:pt x="55" y="49"/>
                  </a:lnTo>
                  <a:lnTo>
                    <a:pt x="53" y="51"/>
                  </a:lnTo>
                  <a:lnTo>
                    <a:pt x="49" y="51"/>
                  </a:lnTo>
                  <a:lnTo>
                    <a:pt x="34" y="46"/>
                  </a:lnTo>
                  <a:lnTo>
                    <a:pt x="30" y="56"/>
                  </a:lnTo>
                  <a:lnTo>
                    <a:pt x="27" y="60"/>
                  </a:lnTo>
                  <a:lnTo>
                    <a:pt x="22" y="61"/>
                  </a:lnTo>
                  <a:lnTo>
                    <a:pt x="20" y="60"/>
                  </a:lnTo>
                  <a:lnTo>
                    <a:pt x="17" y="56"/>
                  </a:lnTo>
                  <a:lnTo>
                    <a:pt x="9" y="57"/>
                  </a:lnTo>
                  <a:lnTo>
                    <a:pt x="4" y="56"/>
                  </a:lnTo>
                  <a:lnTo>
                    <a:pt x="1" y="51"/>
                  </a:lnTo>
                  <a:lnTo>
                    <a:pt x="0" y="47"/>
                  </a:lnTo>
                  <a:lnTo>
                    <a:pt x="1" y="44"/>
                  </a:lnTo>
                  <a:lnTo>
                    <a:pt x="8" y="40"/>
                  </a:lnTo>
                  <a:lnTo>
                    <a:pt x="20" y="23"/>
                  </a:lnTo>
                  <a:lnTo>
                    <a:pt x="22" y="23"/>
                  </a:lnTo>
                  <a:lnTo>
                    <a:pt x="32" y="22"/>
                  </a:lnTo>
                  <a:lnTo>
                    <a:pt x="50" y="15"/>
                  </a:lnTo>
                  <a:lnTo>
                    <a:pt x="54" y="11"/>
                  </a:lnTo>
                  <a:lnTo>
                    <a:pt x="56" y="4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56" y="3"/>
                  </a:lnTo>
                  <a:lnTo>
                    <a:pt x="56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9" name="Freeform 64"/>
            <p:cNvSpPr>
              <a:spLocks/>
            </p:cNvSpPr>
            <p:nvPr/>
          </p:nvSpPr>
          <p:spPr bwMode="auto">
            <a:xfrm>
              <a:off x="6342063" y="2824163"/>
              <a:ext cx="1588" cy="3175"/>
            </a:xfrm>
            <a:custGeom>
              <a:avLst/>
              <a:gdLst>
                <a:gd name="T0" fmla="*/ 3 w 4"/>
                <a:gd name="T1" fmla="*/ 0 h 5"/>
                <a:gd name="T2" fmla="*/ 4 w 4"/>
                <a:gd name="T3" fmla="*/ 2 h 5"/>
                <a:gd name="T4" fmla="*/ 3 w 4"/>
                <a:gd name="T5" fmla="*/ 4 h 5"/>
                <a:gd name="T6" fmla="*/ 2 w 4"/>
                <a:gd name="T7" fmla="*/ 5 h 5"/>
                <a:gd name="T8" fmla="*/ 0 w 4"/>
                <a:gd name="T9" fmla="*/ 4 h 5"/>
                <a:gd name="T10" fmla="*/ 1 w 4"/>
                <a:gd name="T11" fmla="*/ 2 h 5"/>
                <a:gd name="T12" fmla="*/ 3 w 4"/>
                <a:gd name="T13" fmla="*/ 0 h 5"/>
                <a:gd name="T14" fmla="*/ 3 w 4"/>
                <a:gd name="T15" fmla="*/ 0 h 5"/>
                <a:gd name="T16" fmla="*/ 3 w 4"/>
                <a:gd name="T17" fmla="*/ 0 h 5"/>
                <a:gd name="T18" fmla="*/ 3 w 4"/>
                <a:gd name="T19" fmla="*/ 0 h 5"/>
                <a:gd name="T20" fmla="*/ 3 w 4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5">
                  <a:moveTo>
                    <a:pt x="3" y="0"/>
                  </a:moveTo>
                  <a:lnTo>
                    <a:pt x="4" y="2"/>
                  </a:lnTo>
                  <a:lnTo>
                    <a:pt x="3" y="4"/>
                  </a:lnTo>
                  <a:lnTo>
                    <a:pt x="2" y="5"/>
                  </a:lnTo>
                  <a:lnTo>
                    <a:pt x="0" y="4"/>
                  </a:lnTo>
                  <a:lnTo>
                    <a:pt x="1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4" name="Freeform 69"/>
            <p:cNvSpPr>
              <a:spLocks/>
            </p:cNvSpPr>
            <p:nvPr/>
          </p:nvSpPr>
          <p:spPr bwMode="auto">
            <a:xfrm>
              <a:off x="6319838" y="2851151"/>
              <a:ext cx="3175" cy="1588"/>
            </a:xfrm>
            <a:custGeom>
              <a:avLst/>
              <a:gdLst>
                <a:gd name="T0" fmla="*/ 4 w 6"/>
                <a:gd name="T1" fmla="*/ 0 h 3"/>
                <a:gd name="T2" fmla="*/ 6 w 6"/>
                <a:gd name="T3" fmla="*/ 2 h 3"/>
                <a:gd name="T4" fmla="*/ 5 w 6"/>
                <a:gd name="T5" fmla="*/ 3 h 3"/>
                <a:gd name="T6" fmla="*/ 0 w 6"/>
                <a:gd name="T7" fmla="*/ 1 h 3"/>
                <a:gd name="T8" fmla="*/ 4 w 6"/>
                <a:gd name="T9" fmla="*/ 0 h 3"/>
                <a:gd name="T10" fmla="*/ 4 w 6"/>
                <a:gd name="T11" fmla="*/ 0 h 3"/>
                <a:gd name="T12" fmla="*/ 4 w 6"/>
                <a:gd name="T13" fmla="*/ 0 h 3"/>
                <a:gd name="T14" fmla="*/ 4 w 6"/>
                <a:gd name="T15" fmla="*/ 0 h 3"/>
                <a:gd name="T16" fmla="*/ 4 w 6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" h="3">
                  <a:moveTo>
                    <a:pt x="4" y="0"/>
                  </a:moveTo>
                  <a:lnTo>
                    <a:pt x="6" y="2"/>
                  </a:lnTo>
                  <a:lnTo>
                    <a:pt x="5" y="3"/>
                  </a:lnTo>
                  <a:lnTo>
                    <a:pt x="0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0" name="Freeform 55"/>
            <p:cNvSpPr>
              <a:spLocks/>
            </p:cNvSpPr>
            <p:nvPr/>
          </p:nvSpPr>
          <p:spPr bwMode="auto">
            <a:xfrm>
              <a:off x="6507163" y="2790826"/>
              <a:ext cx="3175" cy="1588"/>
            </a:xfrm>
            <a:custGeom>
              <a:avLst/>
              <a:gdLst>
                <a:gd name="T0" fmla="*/ 3 w 6"/>
                <a:gd name="T1" fmla="*/ 0 h 3"/>
                <a:gd name="T2" fmla="*/ 6 w 6"/>
                <a:gd name="T3" fmla="*/ 2 h 3"/>
                <a:gd name="T4" fmla="*/ 5 w 6"/>
                <a:gd name="T5" fmla="*/ 3 h 3"/>
                <a:gd name="T6" fmla="*/ 0 w 6"/>
                <a:gd name="T7" fmla="*/ 2 h 3"/>
                <a:gd name="T8" fmla="*/ 2 w 6"/>
                <a:gd name="T9" fmla="*/ 0 h 3"/>
                <a:gd name="T10" fmla="*/ 3 w 6"/>
                <a:gd name="T11" fmla="*/ 0 h 3"/>
                <a:gd name="T12" fmla="*/ 3 w 6"/>
                <a:gd name="T13" fmla="*/ 0 h 3"/>
                <a:gd name="T14" fmla="*/ 3 w 6"/>
                <a:gd name="T15" fmla="*/ 0 h 3"/>
                <a:gd name="T16" fmla="*/ 3 w 6"/>
                <a:gd name="T17" fmla="*/ 0 h 3"/>
                <a:gd name="T18" fmla="*/ 3 w 6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" h="3">
                  <a:moveTo>
                    <a:pt x="3" y="0"/>
                  </a:moveTo>
                  <a:lnTo>
                    <a:pt x="6" y="2"/>
                  </a:lnTo>
                  <a:lnTo>
                    <a:pt x="5" y="3"/>
                  </a:lnTo>
                  <a:lnTo>
                    <a:pt x="0" y="2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7" name="Freeform 62"/>
            <p:cNvSpPr>
              <a:spLocks/>
            </p:cNvSpPr>
            <p:nvPr/>
          </p:nvSpPr>
          <p:spPr bwMode="auto">
            <a:xfrm>
              <a:off x="6551613" y="2808288"/>
              <a:ext cx="7938" cy="6350"/>
            </a:xfrm>
            <a:custGeom>
              <a:avLst/>
              <a:gdLst>
                <a:gd name="T0" fmla="*/ 4 w 15"/>
                <a:gd name="T1" fmla="*/ 0 h 12"/>
                <a:gd name="T2" fmla="*/ 10 w 15"/>
                <a:gd name="T3" fmla="*/ 4 h 12"/>
                <a:gd name="T4" fmla="*/ 15 w 15"/>
                <a:gd name="T5" fmla="*/ 9 h 12"/>
                <a:gd name="T6" fmla="*/ 15 w 15"/>
                <a:gd name="T7" fmla="*/ 10 h 12"/>
                <a:gd name="T8" fmla="*/ 12 w 15"/>
                <a:gd name="T9" fmla="*/ 12 h 12"/>
                <a:gd name="T10" fmla="*/ 5 w 15"/>
                <a:gd name="T11" fmla="*/ 11 h 12"/>
                <a:gd name="T12" fmla="*/ 1 w 15"/>
                <a:gd name="T13" fmla="*/ 7 h 12"/>
                <a:gd name="T14" fmla="*/ 0 w 15"/>
                <a:gd name="T15" fmla="*/ 4 h 12"/>
                <a:gd name="T16" fmla="*/ 1 w 15"/>
                <a:gd name="T17" fmla="*/ 1 h 12"/>
                <a:gd name="T18" fmla="*/ 3 w 15"/>
                <a:gd name="T19" fmla="*/ 0 h 12"/>
                <a:gd name="T20" fmla="*/ 4 w 15"/>
                <a:gd name="T21" fmla="*/ 0 h 12"/>
                <a:gd name="T22" fmla="*/ 4 w 15"/>
                <a:gd name="T23" fmla="*/ 0 h 12"/>
                <a:gd name="T24" fmla="*/ 4 w 15"/>
                <a:gd name="T25" fmla="*/ 0 h 12"/>
                <a:gd name="T26" fmla="*/ 4 w 15"/>
                <a:gd name="T2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5" h="12">
                  <a:moveTo>
                    <a:pt x="4" y="0"/>
                  </a:moveTo>
                  <a:lnTo>
                    <a:pt x="10" y="4"/>
                  </a:lnTo>
                  <a:lnTo>
                    <a:pt x="15" y="9"/>
                  </a:lnTo>
                  <a:lnTo>
                    <a:pt x="15" y="10"/>
                  </a:lnTo>
                  <a:lnTo>
                    <a:pt x="12" y="12"/>
                  </a:lnTo>
                  <a:lnTo>
                    <a:pt x="5" y="11"/>
                  </a:lnTo>
                  <a:lnTo>
                    <a:pt x="1" y="7"/>
                  </a:lnTo>
                  <a:lnTo>
                    <a:pt x="0" y="4"/>
                  </a:lnTo>
                  <a:lnTo>
                    <a:pt x="1" y="1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4" name="Freeform 9"/>
            <p:cNvSpPr>
              <a:spLocks/>
            </p:cNvSpPr>
            <p:nvPr/>
          </p:nvSpPr>
          <p:spPr bwMode="auto">
            <a:xfrm>
              <a:off x="6003925" y="2005013"/>
              <a:ext cx="900113" cy="885825"/>
            </a:xfrm>
            <a:custGeom>
              <a:avLst/>
              <a:gdLst>
                <a:gd name="T0" fmla="*/ 1546 w 1701"/>
                <a:gd name="T1" fmla="*/ 950 h 1674"/>
                <a:gd name="T2" fmla="*/ 1389 w 1701"/>
                <a:gd name="T3" fmla="*/ 1150 h 1674"/>
                <a:gd name="T4" fmla="*/ 1289 w 1701"/>
                <a:gd name="T5" fmla="*/ 1207 h 1674"/>
                <a:gd name="T6" fmla="*/ 1213 w 1701"/>
                <a:gd name="T7" fmla="*/ 1238 h 1674"/>
                <a:gd name="T8" fmla="*/ 1180 w 1701"/>
                <a:gd name="T9" fmla="*/ 1238 h 1674"/>
                <a:gd name="T10" fmla="*/ 1132 w 1701"/>
                <a:gd name="T11" fmla="*/ 1275 h 1674"/>
                <a:gd name="T12" fmla="*/ 1116 w 1701"/>
                <a:gd name="T13" fmla="*/ 1301 h 1674"/>
                <a:gd name="T14" fmla="*/ 1073 w 1701"/>
                <a:gd name="T15" fmla="*/ 1312 h 1674"/>
                <a:gd name="T16" fmla="*/ 986 w 1701"/>
                <a:gd name="T17" fmla="*/ 1381 h 1674"/>
                <a:gd name="T18" fmla="*/ 885 w 1701"/>
                <a:gd name="T19" fmla="*/ 1474 h 1674"/>
                <a:gd name="T20" fmla="*/ 870 w 1701"/>
                <a:gd name="T21" fmla="*/ 1517 h 1674"/>
                <a:gd name="T22" fmla="*/ 839 w 1701"/>
                <a:gd name="T23" fmla="*/ 1549 h 1674"/>
                <a:gd name="T24" fmla="*/ 819 w 1701"/>
                <a:gd name="T25" fmla="*/ 1573 h 1674"/>
                <a:gd name="T26" fmla="*/ 767 w 1701"/>
                <a:gd name="T27" fmla="*/ 1567 h 1674"/>
                <a:gd name="T28" fmla="*/ 790 w 1701"/>
                <a:gd name="T29" fmla="*/ 1609 h 1674"/>
                <a:gd name="T30" fmla="*/ 688 w 1701"/>
                <a:gd name="T31" fmla="*/ 1648 h 1674"/>
                <a:gd name="T32" fmla="*/ 644 w 1701"/>
                <a:gd name="T33" fmla="*/ 1654 h 1674"/>
                <a:gd name="T34" fmla="*/ 677 w 1701"/>
                <a:gd name="T35" fmla="*/ 1588 h 1674"/>
                <a:gd name="T36" fmla="*/ 748 w 1701"/>
                <a:gd name="T37" fmla="*/ 1551 h 1674"/>
                <a:gd name="T38" fmla="*/ 750 w 1701"/>
                <a:gd name="T39" fmla="*/ 1492 h 1674"/>
                <a:gd name="T40" fmla="*/ 780 w 1701"/>
                <a:gd name="T41" fmla="*/ 1444 h 1674"/>
                <a:gd name="T42" fmla="*/ 770 w 1701"/>
                <a:gd name="T43" fmla="*/ 1439 h 1674"/>
                <a:gd name="T44" fmla="*/ 694 w 1701"/>
                <a:gd name="T45" fmla="*/ 1451 h 1674"/>
                <a:gd name="T46" fmla="*/ 657 w 1701"/>
                <a:gd name="T47" fmla="*/ 1430 h 1674"/>
                <a:gd name="T48" fmla="*/ 717 w 1701"/>
                <a:gd name="T49" fmla="*/ 1388 h 1674"/>
                <a:gd name="T50" fmla="*/ 693 w 1701"/>
                <a:gd name="T51" fmla="*/ 1300 h 1674"/>
                <a:gd name="T52" fmla="*/ 788 w 1701"/>
                <a:gd name="T53" fmla="*/ 1225 h 1674"/>
                <a:gd name="T54" fmla="*/ 816 w 1701"/>
                <a:gd name="T55" fmla="*/ 1168 h 1674"/>
                <a:gd name="T56" fmla="*/ 855 w 1701"/>
                <a:gd name="T57" fmla="*/ 1072 h 1674"/>
                <a:gd name="T58" fmla="*/ 795 w 1701"/>
                <a:gd name="T59" fmla="*/ 964 h 1674"/>
                <a:gd name="T60" fmla="*/ 775 w 1701"/>
                <a:gd name="T61" fmla="*/ 900 h 1674"/>
                <a:gd name="T62" fmla="*/ 743 w 1701"/>
                <a:gd name="T63" fmla="*/ 889 h 1674"/>
                <a:gd name="T64" fmla="*/ 714 w 1701"/>
                <a:gd name="T65" fmla="*/ 900 h 1674"/>
                <a:gd name="T66" fmla="*/ 696 w 1701"/>
                <a:gd name="T67" fmla="*/ 926 h 1674"/>
                <a:gd name="T68" fmla="*/ 644 w 1701"/>
                <a:gd name="T69" fmla="*/ 930 h 1674"/>
                <a:gd name="T70" fmla="*/ 612 w 1701"/>
                <a:gd name="T71" fmla="*/ 920 h 1674"/>
                <a:gd name="T72" fmla="*/ 586 w 1701"/>
                <a:gd name="T73" fmla="*/ 928 h 1674"/>
                <a:gd name="T74" fmla="*/ 543 w 1701"/>
                <a:gd name="T75" fmla="*/ 968 h 1674"/>
                <a:gd name="T76" fmla="*/ 541 w 1701"/>
                <a:gd name="T77" fmla="*/ 1002 h 1674"/>
                <a:gd name="T78" fmla="*/ 470 w 1701"/>
                <a:gd name="T79" fmla="*/ 1077 h 1674"/>
                <a:gd name="T80" fmla="*/ 453 w 1701"/>
                <a:gd name="T81" fmla="*/ 1139 h 1674"/>
                <a:gd name="T82" fmla="*/ 398 w 1701"/>
                <a:gd name="T83" fmla="*/ 1204 h 1674"/>
                <a:gd name="T84" fmla="*/ 263 w 1701"/>
                <a:gd name="T85" fmla="*/ 1240 h 1674"/>
                <a:gd name="T86" fmla="*/ 128 w 1701"/>
                <a:gd name="T87" fmla="*/ 1113 h 1674"/>
                <a:gd name="T88" fmla="*/ 8 w 1701"/>
                <a:gd name="T89" fmla="*/ 1035 h 1674"/>
                <a:gd name="T90" fmla="*/ 49 w 1701"/>
                <a:gd name="T91" fmla="*/ 925 h 1674"/>
                <a:gd name="T92" fmla="*/ 100 w 1701"/>
                <a:gd name="T93" fmla="*/ 817 h 1674"/>
                <a:gd name="T94" fmla="*/ 91 w 1701"/>
                <a:gd name="T95" fmla="*/ 582 h 1674"/>
                <a:gd name="T96" fmla="*/ 199 w 1701"/>
                <a:gd name="T97" fmla="*/ 547 h 1674"/>
                <a:gd name="T98" fmla="*/ 312 w 1701"/>
                <a:gd name="T99" fmla="*/ 621 h 1674"/>
                <a:gd name="T100" fmla="*/ 436 w 1701"/>
                <a:gd name="T101" fmla="*/ 494 h 1674"/>
                <a:gd name="T102" fmla="*/ 664 w 1701"/>
                <a:gd name="T103" fmla="*/ 386 h 1674"/>
                <a:gd name="T104" fmla="*/ 788 w 1701"/>
                <a:gd name="T105" fmla="*/ 271 h 1674"/>
                <a:gd name="T106" fmla="*/ 994 w 1701"/>
                <a:gd name="T107" fmla="*/ 234 h 1674"/>
                <a:gd name="T108" fmla="*/ 1087 w 1701"/>
                <a:gd name="T109" fmla="*/ 45 h 1674"/>
                <a:gd name="T110" fmla="*/ 1224 w 1701"/>
                <a:gd name="T111" fmla="*/ 61 h 1674"/>
                <a:gd name="T112" fmla="*/ 1293 w 1701"/>
                <a:gd name="T113" fmla="*/ 188 h 1674"/>
                <a:gd name="T114" fmla="*/ 1400 w 1701"/>
                <a:gd name="T115" fmla="*/ 186 h 1674"/>
                <a:gd name="T116" fmla="*/ 1495 w 1701"/>
                <a:gd name="T117" fmla="*/ 331 h 1674"/>
                <a:gd name="T118" fmla="*/ 1564 w 1701"/>
                <a:gd name="T119" fmla="*/ 397 h 1674"/>
                <a:gd name="T120" fmla="*/ 1628 w 1701"/>
                <a:gd name="T121" fmla="*/ 613 h 1674"/>
                <a:gd name="T122" fmla="*/ 1665 w 1701"/>
                <a:gd name="T123" fmla="*/ 793 h 16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701" h="1674">
                  <a:moveTo>
                    <a:pt x="1701" y="802"/>
                  </a:moveTo>
                  <a:lnTo>
                    <a:pt x="1695" y="808"/>
                  </a:lnTo>
                  <a:lnTo>
                    <a:pt x="1691" y="813"/>
                  </a:lnTo>
                  <a:lnTo>
                    <a:pt x="1689" y="836"/>
                  </a:lnTo>
                  <a:lnTo>
                    <a:pt x="1685" y="838"/>
                  </a:lnTo>
                  <a:lnTo>
                    <a:pt x="1676" y="837"/>
                  </a:lnTo>
                  <a:lnTo>
                    <a:pt x="1671" y="838"/>
                  </a:lnTo>
                  <a:lnTo>
                    <a:pt x="1664" y="855"/>
                  </a:lnTo>
                  <a:lnTo>
                    <a:pt x="1661" y="857"/>
                  </a:lnTo>
                  <a:lnTo>
                    <a:pt x="1648" y="864"/>
                  </a:lnTo>
                  <a:lnTo>
                    <a:pt x="1633" y="889"/>
                  </a:lnTo>
                  <a:lnTo>
                    <a:pt x="1629" y="891"/>
                  </a:lnTo>
                  <a:lnTo>
                    <a:pt x="1618" y="889"/>
                  </a:lnTo>
                  <a:lnTo>
                    <a:pt x="1607" y="890"/>
                  </a:lnTo>
                  <a:lnTo>
                    <a:pt x="1585" y="909"/>
                  </a:lnTo>
                  <a:lnTo>
                    <a:pt x="1555" y="927"/>
                  </a:lnTo>
                  <a:lnTo>
                    <a:pt x="1551" y="931"/>
                  </a:lnTo>
                  <a:lnTo>
                    <a:pt x="1549" y="938"/>
                  </a:lnTo>
                  <a:lnTo>
                    <a:pt x="1549" y="946"/>
                  </a:lnTo>
                  <a:lnTo>
                    <a:pt x="1546" y="950"/>
                  </a:lnTo>
                  <a:lnTo>
                    <a:pt x="1542" y="953"/>
                  </a:lnTo>
                  <a:lnTo>
                    <a:pt x="1523" y="962"/>
                  </a:lnTo>
                  <a:lnTo>
                    <a:pt x="1517" y="966"/>
                  </a:lnTo>
                  <a:lnTo>
                    <a:pt x="1502" y="984"/>
                  </a:lnTo>
                  <a:lnTo>
                    <a:pt x="1487" y="1000"/>
                  </a:lnTo>
                  <a:lnTo>
                    <a:pt x="1484" y="1006"/>
                  </a:lnTo>
                  <a:lnTo>
                    <a:pt x="1483" y="1019"/>
                  </a:lnTo>
                  <a:lnTo>
                    <a:pt x="1481" y="1023"/>
                  </a:lnTo>
                  <a:lnTo>
                    <a:pt x="1458" y="1039"/>
                  </a:lnTo>
                  <a:lnTo>
                    <a:pt x="1448" y="1053"/>
                  </a:lnTo>
                  <a:lnTo>
                    <a:pt x="1415" y="1094"/>
                  </a:lnTo>
                  <a:lnTo>
                    <a:pt x="1406" y="1110"/>
                  </a:lnTo>
                  <a:lnTo>
                    <a:pt x="1402" y="1111"/>
                  </a:lnTo>
                  <a:lnTo>
                    <a:pt x="1398" y="1111"/>
                  </a:lnTo>
                  <a:lnTo>
                    <a:pt x="1395" y="1112"/>
                  </a:lnTo>
                  <a:lnTo>
                    <a:pt x="1394" y="1121"/>
                  </a:lnTo>
                  <a:lnTo>
                    <a:pt x="1399" y="1131"/>
                  </a:lnTo>
                  <a:lnTo>
                    <a:pt x="1398" y="1138"/>
                  </a:lnTo>
                  <a:lnTo>
                    <a:pt x="1396" y="1141"/>
                  </a:lnTo>
                  <a:lnTo>
                    <a:pt x="1389" y="1150"/>
                  </a:lnTo>
                  <a:lnTo>
                    <a:pt x="1382" y="1161"/>
                  </a:lnTo>
                  <a:lnTo>
                    <a:pt x="1375" y="1164"/>
                  </a:lnTo>
                  <a:lnTo>
                    <a:pt x="1373" y="1171"/>
                  </a:lnTo>
                  <a:lnTo>
                    <a:pt x="1372" y="1181"/>
                  </a:lnTo>
                  <a:lnTo>
                    <a:pt x="1368" y="1190"/>
                  </a:lnTo>
                  <a:lnTo>
                    <a:pt x="1360" y="1195"/>
                  </a:lnTo>
                  <a:lnTo>
                    <a:pt x="1354" y="1201"/>
                  </a:lnTo>
                  <a:lnTo>
                    <a:pt x="1352" y="1202"/>
                  </a:lnTo>
                  <a:lnTo>
                    <a:pt x="1346" y="1202"/>
                  </a:lnTo>
                  <a:lnTo>
                    <a:pt x="1340" y="1204"/>
                  </a:lnTo>
                  <a:lnTo>
                    <a:pt x="1334" y="1212"/>
                  </a:lnTo>
                  <a:lnTo>
                    <a:pt x="1332" y="1216"/>
                  </a:lnTo>
                  <a:lnTo>
                    <a:pt x="1328" y="1217"/>
                  </a:lnTo>
                  <a:lnTo>
                    <a:pt x="1321" y="1216"/>
                  </a:lnTo>
                  <a:lnTo>
                    <a:pt x="1320" y="1212"/>
                  </a:lnTo>
                  <a:lnTo>
                    <a:pt x="1315" y="1210"/>
                  </a:lnTo>
                  <a:lnTo>
                    <a:pt x="1292" y="1214"/>
                  </a:lnTo>
                  <a:lnTo>
                    <a:pt x="1290" y="1212"/>
                  </a:lnTo>
                  <a:lnTo>
                    <a:pt x="1292" y="1210"/>
                  </a:lnTo>
                  <a:lnTo>
                    <a:pt x="1289" y="1207"/>
                  </a:lnTo>
                  <a:lnTo>
                    <a:pt x="1287" y="1208"/>
                  </a:lnTo>
                  <a:lnTo>
                    <a:pt x="1285" y="1211"/>
                  </a:lnTo>
                  <a:lnTo>
                    <a:pt x="1280" y="1211"/>
                  </a:lnTo>
                  <a:lnTo>
                    <a:pt x="1272" y="1219"/>
                  </a:lnTo>
                  <a:lnTo>
                    <a:pt x="1262" y="1222"/>
                  </a:lnTo>
                  <a:lnTo>
                    <a:pt x="1252" y="1221"/>
                  </a:lnTo>
                  <a:lnTo>
                    <a:pt x="1245" y="1215"/>
                  </a:lnTo>
                  <a:lnTo>
                    <a:pt x="1243" y="1213"/>
                  </a:lnTo>
                  <a:lnTo>
                    <a:pt x="1235" y="1214"/>
                  </a:lnTo>
                  <a:lnTo>
                    <a:pt x="1232" y="1217"/>
                  </a:lnTo>
                  <a:lnTo>
                    <a:pt x="1230" y="1219"/>
                  </a:lnTo>
                  <a:lnTo>
                    <a:pt x="1233" y="1222"/>
                  </a:lnTo>
                  <a:lnTo>
                    <a:pt x="1235" y="1225"/>
                  </a:lnTo>
                  <a:lnTo>
                    <a:pt x="1236" y="1233"/>
                  </a:lnTo>
                  <a:lnTo>
                    <a:pt x="1235" y="1237"/>
                  </a:lnTo>
                  <a:lnTo>
                    <a:pt x="1227" y="1241"/>
                  </a:lnTo>
                  <a:lnTo>
                    <a:pt x="1219" y="1250"/>
                  </a:lnTo>
                  <a:lnTo>
                    <a:pt x="1216" y="1248"/>
                  </a:lnTo>
                  <a:lnTo>
                    <a:pt x="1216" y="1240"/>
                  </a:lnTo>
                  <a:lnTo>
                    <a:pt x="1213" y="1238"/>
                  </a:lnTo>
                  <a:lnTo>
                    <a:pt x="1211" y="1238"/>
                  </a:lnTo>
                  <a:lnTo>
                    <a:pt x="1208" y="1240"/>
                  </a:lnTo>
                  <a:lnTo>
                    <a:pt x="1199" y="1243"/>
                  </a:lnTo>
                  <a:lnTo>
                    <a:pt x="1197" y="1244"/>
                  </a:lnTo>
                  <a:lnTo>
                    <a:pt x="1196" y="1249"/>
                  </a:lnTo>
                  <a:lnTo>
                    <a:pt x="1197" y="1252"/>
                  </a:lnTo>
                  <a:lnTo>
                    <a:pt x="1198" y="1256"/>
                  </a:lnTo>
                  <a:lnTo>
                    <a:pt x="1198" y="1257"/>
                  </a:lnTo>
                  <a:lnTo>
                    <a:pt x="1194" y="1259"/>
                  </a:lnTo>
                  <a:lnTo>
                    <a:pt x="1189" y="1264"/>
                  </a:lnTo>
                  <a:lnTo>
                    <a:pt x="1185" y="1266"/>
                  </a:lnTo>
                  <a:lnTo>
                    <a:pt x="1182" y="1265"/>
                  </a:lnTo>
                  <a:lnTo>
                    <a:pt x="1181" y="1262"/>
                  </a:lnTo>
                  <a:lnTo>
                    <a:pt x="1182" y="1259"/>
                  </a:lnTo>
                  <a:lnTo>
                    <a:pt x="1186" y="1255"/>
                  </a:lnTo>
                  <a:lnTo>
                    <a:pt x="1182" y="1251"/>
                  </a:lnTo>
                  <a:lnTo>
                    <a:pt x="1180" y="1249"/>
                  </a:lnTo>
                  <a:lnTo>
                    <a:pt x="1180" y="1243"/>
                  </a:lnTo>
                  <a:lnTo>
                    <a:pt x="1181" y="1238"/>
                  </a:lnTo>
                  <a:lnTo>
                    <a:pt x="1180" y="1238"/>
                  </a:lnTo>
                  <a:lnTo>
                    <a:pt x="1178" y="1242"/>
                  </a:lnTo>
                  <a:lnTo>
                    <a:pt x="1175" y="1243"/>
                  </a:lnTo>
                  <a:lnTo>
                    <a:pt x="1176" y="1248"/>
                  </a:lnTo>
                  <a:lnTo>
                    <a:pt x="1173" y="1250"/>
                  </a:lnTo>
                  <a:lnTo>
                    <a:pt x="1168" y="1251"/>
                  </a:lnTo>
                  <a:lnTo>
                    <a:pt x="1161" y="1250"/>
                  </a:lnTo>
                  <a:lnTo>
                    <a:pt x="1154" y="1253"/>
                  </a:lnTo>
                  <a:lnTo>
                    <a:pt x="1147" y="1249"/>
                  </a:lnTo>
                  <a:lnTo>
                    <a:pt x="1143" y="1248"/>
                  </a:lnTo>
                  <a:lnTo>
                    <a:pt x="1138" y="1242"/>
                  </a:lnTo>
                  <a:lnTo>
                    <a:pt x="1137" y="1242"/>
                  </a:lnTo>
                  <a:lnTo>
                    <a:pt x="1138" y="1246"/>
                  </a:lnTo>
                  <a:lnTo>
                    <a:pt x="1146" y="1253"/>
                  </a:lnTo>
                  <a:lnTo>
                    <a:pt x="1147" y="1258"/>
                  </a:lnTo>
                  <a:lnTo>
                    <a:pt x="1146" y="1261"/>
                  </a:lnTo>
                  <a:lnTo>
                    <a:pt x="1144" y="1264"/>
                  </a:lnTo>
                  <a:lnTo>
                    <a:pt x="1138" y="1266"/>
                  </a:lnTo>
                  <a:lnTo>
                    <a:pt x="1135" y="1267"/>
                  </a:lnTo>
                  <a:lnTo>
                    <a:pt x="1132" y="1272"/>
                  </a:lnTo>
                  <a:lnTo>
                    <a:pt x="1132" y="1275"/>
                  </a:lnTo>
                  <a:lnTo>
                    <a:pt x="1132" y="1276"/>
                  </a:lnTo>
                  <a:lnTo>
                    <a:pt x="1135" y="1275"/>
                  </a:lnTo>
                  <a:lnTo>
                    <a:pt x="1137" y="1272"/>
                  </a:lnTo>
                  <a:lnTo>
                    <a:pt x="1139" y="1270"/>
                  </a:lnTo>
                  <a:lnTo>
                    <a:pt x="1145" y="1271"/>
                  </a:lnTo>
                  <a:lnTo>
                    <a:pt x="1148" y="1273"/>
                  </a:lnTo>
                  <a:lnTo>
                    <a:pt x="1152" y="1279"/>
                  </a:lnTo>
                  <a:lnTo>
                    <a:pt x="1152" y="1283"/>
                  </a:lnTo>
                  <a:lnTo>
                    <a:pt x="1150" y="1284"/>
                  </a:lnTo>
                  <a:lnTo>
                    <a:pt x="1136" y="1283"/>
                  </a:lnTo>
                  <a:lnTo>
                    <a:pt x="1135" y="1285"/>
                  </a:lnTo>
                  <a:lnTo>
                    <a:pt x="1137" y="1288"/>
                  </a:lnTo>
                  <a:lnTo>
                    <a:pt x="1136" y="1290"/>
                  </a:lnTo>
                  <a:lnTo>
                    <a:pt x="1134" y="1291"/>
                  </a:lnTo>
                  <a:lnTo>
                    <a:pt x="1129" y="1290"/>
                  </a:lnTo>
                  <a:lnTo>
                    <a:pt x="1127" y="1291"/>
                  </a:lnTo>
                  <a:lnTo>
                    <a:pt x="1123" y="1295"/>
                  </a:lnTo>
                  <a:lnTo>
                    <a:pt x="1121" y="1301"/>
                  </a:lnTo>
                  <a:lnTo>
                    <a:pt x="1119" y="1302"/>
                  </a:lnTo>
                  <a:lnTo>
                    <a:pt x="1116" y="1301"/>
                  </a:lnTo>
                  <a:lnTo>
                    <a:pt x="1117" y="1295"/>
                  </a:lnTo>
                  <a:lnTo>
                    <a:pt x="1108" y="1292"/>
                  </a:lnTo>
                  <a:lnTo>
                    <a:pt x="1098" y="1296"/>
                  </a:lnTo>
                  <a:lnTo>
                    <a:pt x="1092" y="1300"/>
                  </a:lnTo>
                  <a:lnTo>
                    <a:pt x="1087" y="1295"/>
                  </a:lnTo>
                  <a:lnTo>
                    <a:pt x="1082" y="1297"/>
                  </a:lnTo>
                  <a:lnTo>
                    <a:pt x="1080" y="1284"/>
                  </a:lnTo>
                  <a:lnTo>
                    <a:pt x="1078" y="1287"/>
                  </a:lnTo>
                  <a:lnTo>
                    <a:pt x="1078" y="1290"/>
                  </a:lnTo>
                  <a:lnTo>
                    <a:pt x="1082" y="1300"/>
                  </a:lnTo>
                  <a:lnTo>
                    <a:pt x="1080" y="1301"/>
                  </a:lnTo>
                  <a:lnTo>
                    <a:pt x="1075" y="1300"/>
                  </a:lnTo>
                  <a:lnTo>
                    <a:pt x="1074" y="1301"/>
                  </a:lnTo>
                  <a:lnTo>
                    <a:pt x="1076" y="1303"/>
                  </a:lnTo>
                  <a:lnTo>
                    <a:pt x="1081" y="1304"/>
                  </a:lnTo>
                  <a:lnTo>
                    <a:pt x="1082" y="1305"/>
                  </a:lnTo>
                  <a:lnTo>
                    <a:pt x="1082" y="1309"/>
                  </a:lnTo>
                  <a:lnTo>
                    <a:pt x="1078" y="1314"/>
                  </a:lnTo>
                  <a:lnTo>
                    <a:pt x="1075" y="1315"/>
                  </a:lnTo>
                  <a:lnTo>
                    <a:pt x="1073" y="1312"/>
                  </a:lnTo>
                  <a:lnTo>
                    <a:pt x="1072" y="1312"/>
                  </a:lnTo>
                  <a:lnTo>
                    <a:pt x="1068" y="1316"/>
                  </a:lnTo>
                  <a:lnTo>
                    <a:pt x="1057" y="1320"/>
                  </a:lnTo>
                  <a:lnTo>
                    <a:pt x="1049" y="1326"/>
                  </a:lnTo>
                  <a:lnTo>
                    <a:pt x="1039" y="1329"/>
                  </a:lnTo>
                  <a:lnTo>
                    <a:pt x="1033" y="1337"/>
                  </a:lnTo>
                  <a:lnTo>
                    <a:pt x="1032" y="1340"/>
                  </a:lnTo>
                  <a:lnTo>
                    <a:pt x="1029" y="1343"/>
                  </a:lnTo>
                  <a:lnTo>
                    <a:pt x="1027" y="1344"/>
                  </a:lnTo>
                  <a:lnTo>
                    <a:pt x="1021" y="1343"/>
                  </a:lnTo>
                  <a:lnTo>
                    <a:pt x="1016" y="1346"/>
                  </a:lnTo>
                  <a:lnTo>
                    <a:pt x="1016" y="1352"/>
                  </a:lnTo>
                  <a:lnTo>
                    <a:pt x="1011" y="1360"/>
                  </a:lnTo>
                  <a:lnTo>
                    <a:pt x="1010" y="1360"/>
                  </a:lnTo>
                  <a:lnTo>
                    <a:pt x="1004" y="1354"/>
                  </a:lnTo>
                  <a:lnTo>
                    <a:pt x="1001" y="1354"/>
                  </a:lnTo>
                  <a:lnTo>
                    <a:pt x="999" y="1359"/>
                  </a:lnTo>
                  <a:lnTo>
                    <a:pt x="998" y="1370"/>
                  </a:lnTo>
                  <a:lnTo>
                    <a:pt x="995" y="1375"/>
                  </a:lnTo>
                  <a:lnTo>
                    <a:pt x="986" y="1381"/>
                  </a:lnTo>
                  <a:lnTo>
                    <a:pt x="984" y="1380"/>
                  </a:lnTo>
                  <a:lnTo>
                    <a:pt x="984" y="1376"/>
                  </a:lnTo>
                  <a:lnTo>
                    <a:pt x="982" y="1376"/>
                  </a:lnTo>
                  <a:lnTo>
                    <a:pt x="977" y="1385"/>
                  </a:lnTo>
                  <a:lnTo>
                    <a:pt x="956" y="1402"/>
                  </a:lnTo>
                  <a:lnTo>
                    <a:pt x="950" y="1403"/>
                  </a:lnTo>
                  <a:lnTo>
                    <a:pt x="947" y="1401"/>
                  </a:lnTo>
                  <a:lnTo>
                    <a:pt x="940" y="1402"/>
                  </a:lnTo>
                  <a:lnTo>
                    <a:pt x="936" y="1411"/>
                  </a:lnTo>
                  <a:lnTo>
                    <a:pt x="920" y="1422"/>
                  </a:lnTo>
                  <a:lnTo>
                    <a:pt x="915" y="1437"/>
                  </a:lnTo>
                  <a:lnTo>
                    <a:pt x="913" y="1439"/>
                  </a:lnTo>
                  <a:lnTo>
                    <a:pt x="909" y="1440"/>
                  </a:lnTo>
                  <a:lnTo>
                    <a:pt x="912" y="1445"/>
                  </a:lnTo>
                  <a:lnTo>
                    <a:pt x="909" y="1447"/>
                  </a:lnTo>
                  <a:lnTo>
                    <a:pt x="907" y="1454"/>
                  </a:lnTo>
                  <a:lnTo>
                    <a:pt x="905" y="1458"/>
                  </a:lnTo>
                  <a:lnTo>
                    <a:pt x="901" y="1462"/>
                  </a:lnTo>
                  <a:lnTo>
                    <a:pt x="894" y="1461"/>
                  </a:lnTo>
                  <a:lnTo>
                    <a:pt x="885" y="1474"/>
                  </a:lnTo>
                  <a:lnTo>
                    <a:pt x="879" y="1477"/>
                  </a:lnTo>
                  <a:lnTo>
                    <a:pt x="878" y="1483"/>
                  </a:lnTo>
                  <a:lnTo>
                    <a:pt x="878" y="1484"/>
                  </a:lnTo>
                  <a:lnTo>
                    <a:pt x="882" y="1485"/>
                  </a:lnTo>
                  <a:lnTo>
                    <a:pt x="879" y="1492"/>
                  </a:lnTo>
                  <a:lnTo>
                    <a:pt x="875" y="1492"/>
                  </a:lnTo>
                  <a:lnTo>
                    <a:pt x="869" y="1487"/>
                  </a:lnTo>
                  <a:lnTo>
                    <a:pt x="867" y="1487"/>
                  </a:lnTo>
                  <a:lnTo>
                    <a:pt x="869" y="1492"/>
                  </a:lnTo>
                  <a:lnTo>
                    <a:pt x="878" y="1498"/>
                  </a:lnTo>
                  <a:lnTo>
                    <a:pt x="882" y="1499"/>
                  </a:lnTo>
                  <a:lnTo>
                    <a:pt x="888" y="1495"/>
                  </a:lnTo>
                  <a:lnTo>
                    <a:pt x="892" y="1500"/>
                  </a:lnTo>
                  <a:lnTo>
                    <a:pt x="891" y="1502"/>
                  </a:lnTo>
                  <a:lnTo>
                    <a:pt x="884" y="1504"/>
                  </a:lnTo>
                  <a:lnTo>
                    <a:pt x="880" y="1506"/>
                  </a:lnTo>
                  <a:lnTo>
                    <a:pt x="877" y="1509"/>
                  </a:lnTo>
                  <a:lnTo>
                    <a:pt x="874" y="1516"/>
                  </a:lnTo>
                  <a:lnTo>
                    <a:pt x="873" y="1517"/>
                  </a:lnTo>
                  <a:lnTo>
                    <a:pt x="870" y="1517"/>
                  </a:lnTo>
                  <a:lnTo>
                    <a:pt x="865" y="1511"/>
                  </a:lnTo>
                  <a:lnTo>
                    <a:pt x="859" y="1510"/>
                  </a:lnTo>
                  <a:lnTo>
                    <a:pt x="861" y="1517"/>
                  </a:lnTo>
                  <a:lnTo>
                    <a:pt x="868" y="1526"/>
                  </a:lnTo>
                  <a:lnTo>
                    <a:pt x="872" y="1530"/>
                  </a:lnTo>
                  <a:lnTo>
                    <a:pt x="872" y="1533"/>
                  </a:lnTo>
                  <a:lnTo>
                    <a:pt x="869" y="1533"/>
                  </a:lnTo>
                  <a:lnTo>
                    <a:pt x="861" y="1530"/>
                  </a:lnTo>
                  <a:lnTo>
                    <a:pt x="855" y="1533"/>
                  </a:lnTo>
                  <a:lnTo>
                    <a:pt x="851" y="1536"/>
                  </a:lnTo>
                  <a:lnTo>
                    <a:pt x="850" y="1545"/>
                  </a:lnTo>
                  <a:lnTo>
                    <a:pt x="849" y="1547"/>
                  </a:lnTo>
                  <a:lnTo>
                    <a:pt x="838" y="1541"/>
                  </a:lnTo>
                  <a:lnTo>
                    <a:pt x="836" y="1540"/>
                  </a:lnTo>
                  <a:lnTo>
                    <a:pt x="835" y="1536"/>
                  </a:lnTo>
                  <a:lnTo>
                    <a:pt x="832" y="1534"/>
                  </a:lnTo>
                  <a:lnTo>
                    <a:pt x="830" y="1536"/>
                  </a:lnTo>
                  <a:lnTo>
                    <a:pt x="828" y="1541"/>
                  </a:lnTo>
                  <a:lnTo>
                    <a:pt x="835" y="1547"/>
                  </a:lnTo>
                  <a:lnTo>
                    <a:pt x="839" y="1549"/>
                  </a:lnTo>
                  <a:lnTo>
                    <a:pt x="839" y="1551"/>
                  </a:lnTo>
                  <a:lnTo>
                    <a:pt x="838" y="1553"/>
                  </a:lnTo>
                  <a:lnTo>
                    <a:pt x="837" y="1553"/>
                  </a:lnTo>
                  <a:lnTo>
                    <a:pt x="830" y="1546"/>
                  </a:lnTo>
                  <a:lnTo>
                    <a:pt x="825" y="1545"/>
                  </a:lnTo>
                  <a:lnTo>
                    <a:pt x="818" y="1545"/>
                  </a:lnTo>
                  <a:lnTo>
                    <a:pt x="814" y="1549"/>
                  </a:lnTo>
                  <a:lnTo>
                    <a:pt x="814" y="1553"/>
                  </a:lnTo>
                  <a:lnTo>
                    <a:pt x="819" y="1556"/>
                  </a:lnTo>
                  <a:lnTo>
                    <a:pt x="821" y="1561"/>
                  </a:lnTo>
                  <a:lnTo>
                    <a:pt x="824" y="1562"/>
                  </a:lnTo>
                  <a:lnTo>
                    <a:pt x="829" y="1561"/>
                  </a:lnTo>
                  <a:lnTo>
                    <a:pt x="832" y="1564"/>
                  </a:lnTo>
                  <a:lnTo>
                    <a:pt x="836" y="1570"/>
                  </a:lnTo>
                  <a:lnTo>
                    <a:pt x="835" y="1573"/>
                  </a:lnTo>
                  <a:lnTo>
                    <a:pt x="834" y="1575"/>
                  </a:lnTo>
                  <a:lnTo>
                    <a:pt x="826" y="1578"/>
                  </a:lnTo>
                  <a:lnTo>
                    <a:pt x="819" y="1578"/>
                  </a:lnTo>
                  <a:lnTo>
                    <a:pt x="819" y="1577"/>
                  </a:lnTo>
                  <a:lnTo>
                    <a:pt x="819" y="1573"/>
                  </a:lnTo>
                  <a:lnTo>
                    <a:pt x="811" y="1569"/>
                  </a:lnTo>
                  <a:lnTo>
                    <a:pt x="806" y="1558"/>
                  </a:lnTo>
                  <a:lnTo>
                    <a:pt x="804" y="1555"/>
                  </a:lnTo>
                  <a:lnTo>
                    <a:pt x="795" y="1552"/>
                  </a:lnTo>
                  <a:lnTo>
                    <a:pt x="785" y="1548"/>
                  </a:lnTo>
                  <a:lnTo>
                    <a:pt x="782" y="1548"/>
                  </a:lnTo>
                  <a:lnTo>
                    <a:pt x="782" y="1549"/>
                  </a:lnTo>
                  <a:lnTo>
                    <a:pt x="782" y="1552"/>
                  </a:lnTo>
                  <a:lnTo>
                    <a:pt x="788" y="1555"/>
                  </a:lnTo>
                  <a:lnTo>
                    <a:pt x="794" y="1559"/>
                  </a:lnTo>
                  <a:lnTo>
                    <a:pt x="794" y="1562"/>
                  </a:lnTo>
                  <a:lnTo>
                    <a:pt x="792" y="1564"/>
                  </a:lnTo>
                  <a:lnTo>
                    <a:pt x="788" y="1564"/>
                  </a:lnTo>
                  <a:lnTo>
                    <a:pt x="786" y="1563"/>
                  </a:lnTo>
                  <a:lnTo>
                    <a:pt x="783" y="1559"/>
                  </a:lnTo>
                  <a:lnTo>
                    <a:pt x="779" y="1558"/>
                  </a:lnTo>
                  <a:lnTo>
                    <a:pt x="776" y="1557"/>
                  </a:lnTo>
                  <a:lnTo>
                    <a:pt x="774" y="1557"/>
                  </a:lnTo>
                  <a:lnTo>
                    <a:pt x="771" y="1560"/>
                  </a:lnTo>
                  <a:lnTo>
                    <a:pt x="767" y="1567"/>
                  </a:lnTo>
                  <a:lnTo>
                    <a:pt x="769" y="1569"/>
                  </a:lnTo>
                  <a:lnTo>
                    <a:pt x="775" y="1570"/>
                  </a:lnTo>
                  <a:lnTo>
                    <a:pt x="775" y="1572"/>
                  </a:lnTo>
                  <a:lnTo>
                    <a:pt x="774" y="1577"/>
                  </a:lnTo>
                  <a:lnTo>
                    <a:pt x="771" y="1580"/>
                  </a:lnTo>
                  <a:lnTo>
                    <a:pt x="768" y="1581"/>
                  </a:lnTo>
                  <a:lnTo>
                    <a:pt x="759" y="1582"/>
                  </a:lnTo>
                  <a:lnTo>
                    <a:pt x="758" y="1584"/>
                  </a:lnTo>
                  <a:lnTo>
                    <a:pt x="758" y="1588"/>
                  </a:lnTo>
                  <a:lnTo>
                    <a:pt x="759" y="1591"/>
                  </a:lnTo>
                  <a:lnTo>
                    <a:pt x="764" y="1593"/>
                  </a:lnTo>
                  <a:lnTo>
                    <a:pt x="766" y="1593"/>
                  </a:lnTo>
                  <a:lnTo>
                    <a:pt x="769" y="1589"/>
                  </a:lnTo>
                  <a:lnTo>
                    <a:pt x="771" y="1588"/>
                  </a:lnTo>
                  <a:lnTo>
                    <a:pt x="782" y="1592"/>
                  </a:lnTo>
                  <a:lnTo>
                    <a:pt x="788" y="1594"/>
                  </a:lnTo>
                  <a:lnTo>
                    <a:pt x="790" y="1596"/>
                  </a:lnTo>
                  <a:lnTo>
                    <a:pt x="792" y="1599"/>
                  </a:lnTo>
                  <a:lnTo>
                    <a:pt x="792" y="1606"/>
                  </a:lnTo>
                  <a:lnTo>
                    <a:pt x="790" y="1609"/>
                  </a:lnTo>
                  <a:lnTo>
                    <a:pt x="783" y="1613"/>
                  </a:lnTo>
                  <a:lnTo>
                    <a:pt x="775" y="1614"/>
                  </a:lnTo>
                  <a:lnTo>
                    <a:pt x="767" y="1613"/>
                  </a:lnTo>
                  <a:lnTo>
                    <a:pt x="758" y="1609"/>
                  </a:lnTo>
                  <a:lnTo>
                    <a:pt x="752" y="1614"/>
                  </a:lnTo>
                  <a:lnTo>
                    <a:pt x="747" y="1616"/>
                  </a:lnTo>
                  <a:lnTo>
                    <a:pt x="745" y="1625"/>
                  </a:lnTo>
                  <a:lnTo>
                    <a:pt x="740" y="1628"/>
                  </a:lnTo>
                  <a:lnTo>
                    <a:pt x="741" y="1630"/>
                  </a:lnTo>
                  <a:lnTo>
                    <a:pt x="742" y="1631"/>
                  </a:lnTo>
                  <a:lnTo>
                    <a:pt x="741" y="1633"/>
                  </a:lnTo>
                  <a:lnTo>
                    <a:pt x="739" y="1633"/>
                  </a:lnTo>
                  <a:lnTo>
                    <a:pt x="735" y="1631"/>
                  </a:lnTo>
                  <a:lnTo>
                    <a:pt x="718" y="1636"/>
                  </a:lnTo>
                  <a:lnTo>
                    <a:pt x="705" y="1634"/>
                  </a:lnTo>
                  <a:lnTo>
                    <a:pt x="698" y="1635"/>
                  </a:lnTo>
                  <a:lnTo>
                    <a:pt x="694" y="1637"/>
                  </a:lnTo>
                  <a:lnTo>
                    <a:pt x="694" y="1643"/>
                  </a:lnTo>
                  <a:lnTo>
                    <a:pt x="693" y="1646"/>
                  </a:lnTo>
                  <a:lnTo>
                    <a:pt x="688" y="1648"/>
                  </a:lnTo>
                  <a:lnTo>
                    <a:pt x="682" y="1648"/>
                  </a:lnTo>
                  <a:lnTo>
                    <a:pt x="676" y="1645"/>
                  </a:lnTo>
                  <a:lnTo>
                    <a:pt x="673" y="1645"/>
                  </a:lnTo>
                  <a:lnTo>
                    <a:pt x="671" y="1648"/>
                  </a:lnTo>
                  <a:lnTo>
                    <a:pt x="671" y="1651"/>
                  </a:lnTo>
                  <a:lnTo>
                    <a:pt x="672" y="1652"/>
                  </a:lnTo>
                  <a:lnTo>
                    <a:pt x="677" y="1649"/>
                  </a:lnTo>
                  <a:lnTo>
                    <a:pt x="677" y="1653"/>
                  </a:lnTo>
                  <a:lnTo>
                    <a:pt x="674" y="1657"/>
                  </a:lnTo>
                  <a:lnTo>
                    <a:pt x="670" y="1662"/>
                  </a:lnTo>
                  <a:lnTo>
                    <a:pt x="670" y="1669"/>
                  </a:lnTo>
                  <a:lnTo>
                    <a:pt x="669" y="1671"/>
                  </a:lnTo>
                  <a:lnTo>
                    <a:pt x="666" y="1673"/>
                  </a:lnTo>
                  <a:lnTo>
                    <a:pt x="660" y="1674"/>
                  </a:lnTo>
                  <a:lnTo>
                    <a:pt x="655" y="1674"/>
                  </a:lnTo>
                  <a:lnTo>
                    <a:pt x="651" y="1673"/>
                  </a:lnTo>
                  <a:lnTo>
                    <a:pt x="649" y="1670"/>
                  </a:lnTo>
                  <a:lnTo>
                    <a:pt x="648" y="1664"/>
                  </a:lnTo>
                  <a:lnTo>
                    <a:pt x="641" y="1657"/>
                  </a:lnTo>
                  <a:lnTo>
                    <a:pt x="644" y="1654"/>
                  </a:lnTo>
                  <a:lnTo>
                    <a:pt x="650" y="1655"/>
                  </a:lnTo>
                  <a:lnTo>
                    <a:pt x="650" y="1651"/>
                  </a:lnTo>
                  <a:lnTo>
                    <a:pt x="648" y="1646"/>
                  </a:lnTo>
                  <a:lnTo>
                    <a:pt x="642" y="1644"/>
                  </a:lnTo>
                  <a:lnTo>
                    <a:pt x="638" y="1632"/>
                  </a:lnTo>
                  <a:lnTo>
                    <a:pt x="639" y="1628"/>
                  </a:lnTo>
                  <a:lnTo>
                    <a:pt x="644" y="1623"/>
                  </a:lnTo>
                  <a:lnTo>
                    <a:pt x="644" y="1617"/>
                  </a:lnTo>
                  <a:lnTo>
                    <a:pt x="636" y="1618"/>
                  </a:lnTo>
                  <a:lnTo>
                    <a:pt x="633" y="1616"/>
                  </a:lnTo>
                  <a:lnTo>
                    <a:pt x="631" y="1612"/>
                  </a:lnTo>
                  <a:lnTo>
                    <a:pt x="634" y="1605"/>
                  </a:lnTo>
                  <a:lnTo>
                    <a:pt x="642" y="1597"/>
                  </a:lnTo>
                  <a:lnTo>
                    <a:pt x="649" y="1595"/>
                  </a:lnTo>
                  <a:lnTo>
                    <a:pt x="653" y="1596"/>
                  </a:lnTo>
                  <a:lnTo>
                    <a:pt x="660" y="1602"/>
                  </a:lnTo>
                  <a:lnTo>
                    <a:pt x="663" y="1602"/>
                  </a:lnTo>
                  <a:lnTo>
                    <a:pt x="667" y="1597"/>
                  </a:lnTo>
                  <a:lnTo>
                    <a:pt x="673" y="1593"/>
                  </a:lnTo>
                  <a:lnTo>
                    <a:pt x="677" y="1588"/>
                  </a:lnTo>
                  <a:lnTo>
                    <a:pt x="680" y="1587"/>
                  </a:lnTo>
                  <a:lnTo>
                    <a:pt x="687" y="1588"/>
                  </a:lnTo>
                  <a:lnTo>
                    <a:pt x="690" y="1587"/>
                  </a:lnTo>
                  <a:lnTo>
                    <a:pt x="694" y="1581"/>
                  </a:lnTo>
                  <a:lnTo>
                    <a:pt x="694" y="1577"/>
                  </a:lnTo>
                  <a:lnTo>
                    <a:pt x="692" y="1576"/>
                  </a:lnTo>
                  <a:lnTo>
                    <a:pt x="686" y="1577"/>
                  </a:lnTo>
                  <a:lnTo>
                    <a:pt x="685" y="1575"/>
                  </a:lnTo>
                  <a:lnTo>
                    <a:pt x="685" y="1573"/>
                  </a:lnTo>
                  <a:lnTo>
                    <a:pt x="690" y="1564"/>
                  </a:lnTo>
                  <a:lnTo>
                    <a:pt x="696" y="1560"/>
                  </a:lnTo>
                  <a:lnTo>
                    <a:pt x="698" y="1554"/>
                  </a:lnTo>
                  <a:lnTo>
                    <a:pt x="704" y="1558"/>
                  </a:lnTo>
                  <a:lnTo>
                    <a:pt x="708" y="1565"/>
                  </a:lnTo>
                  <a:lnTo>
                    <a:pt x="710" y="1566"/>
                  </a:lnTo>
                  <a:lnTo>
                    <a:pt x="714" y="1567"/>
                  </a:lnTo>
                  <a:lnTo>
                    <a:pt x="721" y="1567"/>
                  </a:lnTo>
                  <a:lnTo>
                    <a:pt x="730" y="1562"/>
                  </a:lnTo>
                  <a:lnTo>
                    <a:pt x="740" y="1553"/>
                  </a:lnTo>
                  <a:lnTo>
                    <a:pt x="748" y="1551"/>
                  </a:lnTo>
                  <a:lnTo>
                    <a:pt x="761" y="1541"/>
                  </a:lnTo>
                  <a:lnTo>
                    <a:pt x="769" y="1539"/>
                  </a:lnTo>
                  <a:lnTo>
                    <a:pt x="778" y="1531"/>
                  </a:lnTo>
                  <a:lnTo>
                    <a:pt x="778" y="1529"/>
                  </a:lnTo>
                  <a:lnTo>
                    <a:pt x="776" y="1522"/>
                  </a:lnTo>
                  <a:lnTo>
                    <a:pt x="771" y="1519"/>
                  </a:lnTo>
                  <a:lnTo>
                    <a:pt x="766" y="1518"/>
                  </a:lnTo>
                  <a:lnTo>
                    <a:pt x="763" y="1515"/>
                  </a:lnTo>
                  <a:lnTo>
                    <a:pt x="760" y="1506"/>
                  </a:lnTo>
                  <a:lnTo>
                    <a:pt x="758" y="1506"/>
                  </a:lnTo>
                  <a:lnTo>
                    <a:pt x="752" y="1510"/>
                  </a:lnTo>
                  <a:lnTo>
                    <a:pt x="750" y="1507"/>
                  </a:lnTo>
                  <a:lnTo>
                    <a:pt x="747" y="1505"/>
                  </a:lnTo>
                  <a:lnTo>
                    <a:pt x="748" y="1501"/>
                  </a:lnTo>
                  <a:lnTo>
                    <a:pt x="752" y="1501"/>
                  </a:lnTo>
                  <a:lnTo>
                    <a:pt x="753" y="1499"/>
                  </a:lnTo>
                  <a:lnTo>
                    <a:pt x="752" y="1497"/>
                  </a:lnTo>
                  <a:lnTo>
                    <a:pt x="748" y="1497"/>
                  </a:lnTo>
                  <a:lnTo>
                    <a:pt x="747" y="1493"/>
                  </a:lnTo>
                  <a:lnTo>
                    <a:pt x="750" y="1492"/>
                  </a:lnTo>
                  <a:lnTo>
                    <a:pt x="754" y="1494"/>
                  </a:lnTo>
                  <a:lnTo>
                    <a:pt x="756" y="1494"/>
                  </a:lnTo>
                  <a:lnTo>
                    <a:pt x="757" y="1492"/>
                  </a:lnTo>
                  <a:lnTo>
                    <a:pt x="758" y="1488"/>
                  </a:lnTo>
                  <a:lnTo>
                    <a:pt x="757" y="1486"/>
                  </a:lnTo>
                  <a:lnTo>
                    <a:pt x="749" y="1485"/>
                  </a:lnTo>
                  <a:lnTo>
                    <a:pt x="746" y="1483"/>
                  </a:lnTo>
                  <a:lnTo>
                    <a:pt x="745" y="1479"/>
                  </a:lnTo>
                  <a:lnTo>
                    <a:pt x="750" y="1475"/>
                  </a:lnTo>
                  <a:lnTo>
                    <a:pt x="760" y="1474"/>
                  </a:lnTo>
                  <a:lnTo>
                    <a:pt x="765" y="1472"/>
                  </a:lnTo>
                  <a:lnTo>
                    <a:pt x="767" y="1471"/>
                  </a:lnTo>
                  <a:lnTo>
                    <a:pt x="771" y="1466"/>
                  </a:lnTo>
                  <a:lnTo>
                    <a:pt x="779" y="1462"/>
                  </a:lnTo>
                  <a:lnTo>
                    <a:pt x="782" y="1457"/>
                  </a:lnTo>
                  <a:lnTo>
                    <a:pt x="780" y="1456"/>
                  </a:lnTo>
                  <a:lnTo>
                    <a:pt x="777" y="1457"/>
                  </a:lnTo>
                  <a:lnTo>
                    <a:pt x="776" y="1451"/>
                  </a:lnTo>
                  <a:lnTo>
                    <a:pt x="780" y="1451"/>
                  </a:lnTo>
                  <a:lnTo>
                    <a:pt x="780" y="1444"/>
                  </a:lnTo>
                  <a:lnTo>
                    <a:pt x="783" y="1438"/>
                  </a:lnTo>
                  <a:lnTo>
                    <a:pt x="807" y="1438"/>
                  </a:lnTo>
                  <a:lnTo>
                    <a:pt x="810" y="1436"/>
                  </a:lnTo>
                  <a:lnTo>
                    <a:pt x="814" y="1430"/>
                  </a:lnTo>
                  <a:lnTo>
                    <a:pt x="824" y="1427"/>
                  </a:lnTo>
                  <a:lnTo>
                    <a:pt x="825" y="1424"/>
                  </a:lnTo>
                  <a:lnTo>
                    <a:pt x="824" y="1421"/>
                  </a:lnTo>
                  <a:lnTo>
                    <a:pt x="823" y="1419"/>
                  </a:lnTo>
                  <a:lnTo>
                    <a:pt x="821" y="1422"/>
                  </a:lnTo>
                  <a:lnTo>
                    <a:pt x="820" y="1423"/>
                  </a:lnTo>
                  <a:lnTo>
                    <a:pt x="807" y="1424"/>
                  </a:lnTo>
                  <a:lnTo>
                    <a:pt x="800" y="1432"/>
                  </a:lnTo>
                  <a:lnTo>
                    <a:pt x="792" y="1432"/>
                  </a:lnTo>
                  <a:lnTo>
                    <a:pt x="781" y="1435"/>
                  </a:lnTo>
                  <a:lnTo>
                    <a:pt x="777" y="1434"/>
                  </a:lnTo>
                  <a:lnTo>
                    <a:pt x="771" y="1429"/>
                  </a:lnTo>
                  <a:lnTo>
                    <a:pt x="766" y="1428"/>
                  </a:lnTo>
                  <a:lnTo>
                    <a:pt x="765" y="1430"/>
                  </a:lnTo>
                  <a:lnTo>
                    <a:pt x="770" y="1436"/>
                  </a:lnTo>
                  <a:lnTo>
                    <a:pt x="770" y="1439"/>
                  </a:lnTo>
                  <a:lnTo>
                    <a:pt x="765" y="1440"/>
                  </a:lnTo>
                  <a:lnTo>
                    <a:pt x="756" y="1446"/>
                  </a:lnTo>
                  <a:lnTo>
                    <a:pt x="749" y="1445"/>
                  </a:lnTo>
                  <a:lnTo>
                    <a:pt x="736" y="1445"/>
                  </a:lnTo>
                  <a:lnTo>
                    <a:pt x="730" y="1446"/>
                  </a:lnTo>
                  <a:lnTo>
                    <a:pt x="723" y="1449"/>
                  </a:lnTo>
                  <a:lnTo>
                    <a:pt x="720" y="1448"/>
                  </a:lnTo>
                  <a:lnTo>
                    <a:pt x="717" y="1445"/>
                  </a:lnTo>
                  <a:lnTo>
                    <a:pt x="713" y="1437"/>
                  </a:lnTo>
                  <a:lnTo>
                    <a:pt x="712" y="1429"/>
                  </a:lnTo>
                  <a:lnTo>
                    <a:pt x="708" y="1422"/>
                  </a:lnTo>
                  <a:lnTo>
                    <a:pt x="706" y="1421"/>
                  </a:lnTo>
                  <a:lnTo>
                    <a:pt x="702" y="1426"/>
                  </a:lnTo>
                  <a:lnTo>
                    <a:pt x="697" y="1424"/>
                  </a:lnTo>
                  <a:lnTo>
                    <a:pt x="694" y="1426"/>
                  </a:lnTo>
                  <a:lnTo>
                    <a:pt x="700" y="1431"/>
                  </a:lnTo>
                  <a:lnTo>
                    <a:pt x="702" y="1434"/>
                  </a:lnTo>
                  <a:lnTo>
                    <a:pt x="699" y="1446"/>
                  </a:lnTo>
                  <a:lnTo>
                    <a:pt x="697" y="1449"/>
                  </a:lnTo>
                  <a:lnTo>
                    <a:pt x="694" y="1451"/>
                  </a:lnTo>
                  <a:lnTo>
                    <a:pt x="690" y="1451"/>
                  </a:lnTo>
                  <a:lnTo>
                    <a:pt x="679" y="1449"/>
                  </a:lnTo>
                  <a:lnTo>
                    <a:pt x="674" y="1450"/>
                  </a:lnTo>
                  <a:lnTo>
                    <a:pt x="674" y="1448"/>
                  </a:lnTo>
                  <a:lnTo>
                    <a:pt x="677" y="1439"/>
                  </a:lnTo>
                  <a:lnTo>
                    <a:pt x="686" y="1430"/>
                  </a:lnTo>
                  <a:lnTo>
                    <a:pt x="684" y="1428"/>
                  </a:lnTo>
                  <a:lnTo>
                    <a:pt x="678" y="1427"/>
                  </a:lnTo>
                  <a:lnTo>
                    <a:pt x="674" y="1427"/>
                  </a:lnTo>
                  <a:lnTo>
                    <a:pt x="672" y="1429"/>
                  </a:lnTo>
                  <a:lnTo>
                    <a:pt x="672" y="1435"/>
                  </a:lnTo>
                  <a:lnTo>
                    <a:pt x="666" y="1441"/>
                  </a:lnTo>
                  <a:lnTo>
                    <a:pt x="659" y="1452"/>
                  </a:lnTo>
                  <a:lnTo>
                    <a:pt x="657" y="1451"/>
                  </a:lnTo>
                  <a:lnTo>
                    <a:pt x="654" y="1449"/>
                  </a:lnTo>
                  <a:lnTo>
                    <a:pt x="652" y="1445"/>
                  </a:lnTo>
                  <a:lnTo>
                    <a:pt x="652" y="1437"/>
                  </a:lnTo>
                  <a:lnTo>
                    <a:pt x="654" y="1435"/>
                  </a:lnTo>
                  <a:lnTo>
                    <a:pt x="658" y="1435"/>
                  </a:lnTo>
                  <a:lnTo>
                    <a:pt x="657" y="1430"/>
                  </a:lnTo>
                  <a:lnTo>
                    <a:pt x="657" y="1428"/>
                  </a:lnTo>
                  <a:lnTo>
                    <a:pt x="668" y="1423"/>
                  </a:lnTo>
                  <a:lnTo>
                    <a:pt x="668" y="1417"/>
                  </a:lnTo>
                  <a:lnTo>
                    <a:pt x="673" y="1411"/>
                  </a:lnTo>
                  <a:lnTo>
                    <a:pt x="676" y="1410"/>
                  </a:lnTo>
                  <a:lnTo>
                    <a:pt x="682" y="1413"/>
                  </a:lnTo>
                  <a:lnTo>
                    <a:pt x="684" y="1412"/>
                  </a:lnTo>
                  <a:lnTo>
                    <a:pt x="686" y="1409"/>
                  </a:lnTo>
                  <a:lnTo>
                    <a:pt x="688" y="1409"/>
                  </a:lnTo>
                  <a:lnTo>
                    <a:pt x="699" y="1413"/>
                  </a:lnTo>
                  <a:lnTo>
                    <a:pt x="705" y="1418"/>
                  </a:lnTo>
                  <a:lnTo>
                    <a:pt x="707" y="1418"/>
                  </a:lnTo>
                  <a:lnTo>
                    <a:pt x="707" y="1416"/>
                  </a:lnTo>
                  <a:lnTo>
                    <a:pt x="703" y="1414"/>
                  </a:lnTo>
                  <a:lnTo>
                    <a:pt x="702" y="1412"/>
                  </a:lnTo>
                  <a:lnTo>
                    <a:pt x="699" y="1400"/>
                  </a:lnTo>
                  <a:lnTo>
                    <a:pt x="702" y="1398"/>
                  </a:lnTo>
                  <a:lnTo>
                    <a:pt x="711" y="1398"/>
                  </a:lnTo>
                  <a:lnTo>
                    <a:pt x="713" y="1397"/>
                  </a:lnTo>
                  <a:lnTo>
                    <a:pt x="717" y="1388"/>
                  </a:lnTo>
                  <a:lnTo>
                    <a:pt x="720" y="1372"/>
                  </a:lnTo>
                  <a:lnTo>
                    <a:pt x="729" y="1367"/>
                  </a:lnTo>
                  <a:lnTo>
                    <a:pt x="731" y="1365"/>
                  </a:lnTo>
                  <a:lnTo>
                    <a:pt x="727" y="1364"/>
                  </a:lnTo>
                  <a:lnTo>
                    <a:pt x="722" y="1366"/>
                  </a:lnTo>
                  <a:lnTo>
                    <a:pt x="721" y="1361"/>
                  </a:lnTo>
                  <a:lnTo>
                    <a:pt x="714" y="1351"/>
                  </a:lnTo>
                  <a:lnTo>
                    <a:pt x="718" y="1346"/>
                  </a:lnTo>
                  <a:lnTo>
                    <a:pt x="717" y="1342"/>
                  </a:lnTo>
                  <a:lnTo>
                    <a:pt x="712" y="1336"/>
                  </a:lnTo>
                  <a:lnTo>
                    <a:pt x="709" y="1339"/>
                  </a:lnTo>
                  <a:lnTo>
                    <a:pt x="707" y="1339"/>
                  </a:lnTo>
                  <a:lnTo>
                    <a:pt x="702" y="1330"/>
                  </a:lnTo>
                  <a:lnTo>
                    <a:pt x="694" y="1323"/>
                  </a:lnTo>
                  <a:lnTo>
                    <a:pt x="694" y="1321"/>
                  </a:lnTo>
                  <a:lnTo>
                    <a:pt x="700" y="1315"/>
                  </a:lnTo>
                  <a:lnTo>
                    <a:pt x="700" y="1313"/>
                  </a:lnTo>
                  <a:lnTo>
                    <a:pt x="698" y="1308"/>
                  </a:lnTo>
                  <a:lnTo>
                    <a:pt x="694" y="1303"/>
                  </a:lnTo>
                  <a:lnTo>
                    <a:pt x="693" y="1300"/>
                  </a:lnTo>
                  <a:lnTo>
                    <a:pt x="699" y="1297"/>
                  </a:lnTo>
                  <a:lnTo>
                    <a:pt x="702" y="1293"/>
                  </a:lnTo>
                  <a:lnTo>
                    <a:pt x="706" y="1288"/>
                  </a:lnTo>
                  <a:lnTo>
                    <a:pt x="709" y="1278"/>
                  </a:lnTo>
                  <a:lnTo>
                    <a:pt x="715" y="1279"/>
                  </a:lnTo>
                  <a:lnTo>
                    <a:pt x="723" y="1276"/>
                  </a:lnTo>
                  <a:lnTo>
                    <a:pt x="729" y="1271"/>
                  </a:lnTo>
                  <a:lnTo>
                    <a:pt x="731" y="1265"/>
                  </a:lnTo>
                  <a:lnTo>
                    <a:pt x="738" y="1262"/>
                  </a:lnTo>
                  <a:lnTo>
                    <a:pt x="745" y="1254"/>
                  </a:lnTo>
                  <a:lnTo>
                    <a:pt x="748" y="1254"/>
                  </a:lnTo>
                  <a:lnTo>
                    <a:pt x="751" y="1256"/>
                  </a:lnTo>
                  <a:lnTo>
                    <a:pt x="754" y="1257"/>
                  </a:lnTo>
                  <a:lnTo>
                    <a:pt x="764" y="1256"/>
                  </a:lnTo>
                  <a:lnTo>
                    <a:pt x="769" y="1249"/>
                  </a:lnTo>
                  <a:lnTo>
                    <a:pt x="768" y="1247"/>
                  </a:lnTo>
                  <a:lnTo>
                    <a:pt x="766" y="1243"/>
                  </a:lnTo>
                  <a:lnTo>
                    <a:pt x="767" y="1241"/>
                  </a:lnTo>
                  <a:lnTo>
                    <a:pt x="781" y="1233"/>
                  </a:lnTo>
                  <a:lnTo>
                    <a:pt x="788" y="1225"/>
                  </a:lnTo>
                  <a:lnTo>
                    <a:pt x="789" y="1223"/>
                  </a:lnTo>
                  <a:lnTo>
                    <a:pt x="788" y="1221"/>
                  </a:lnTo>
                  <a:lnTo>
                    <a:pt x="785" y="1220"/>
                  </a:lnTo>
                  <a:lnTo>
                    <a:pt x="780" y="1221"/>
                  </a:lnTo>
                  <a:lnTo>
                    <a:pt x="775" y="1219"/>
                  </a:lnTo>
                  <a:lnTo>
                    <a:pt x="774" y="1217"/>
                  </a:lnTo>
                  <a:lnTo>
                    <a:pt x="775" y="1216"/>
                  </a:lnTo>
                  <a:lnTo>
                    <a:pt x="781" y="1216"/>
                  </a:lnTo>
                  <a:lnTo>
                    <a:pt x="784" y="1214"/>
                  </a:lnTo>
                  <a:lnTo>
                    <a:pt x="789" y="1207"/>
                  </a:lnTo>
                  <a:lnTo>
                    <a:pt x="793" y="1205"/>
                  </a:lnTo>
                  <a:lnTo>
                    <a:pt x="795" y="1203"/>
                  </a:lnTo>
                  <a:lnTo>
                    <a:pt x="797" y="1197"/>
                  </a:lnTo>
                  <a:lnTo>
                    <a:pt x="798" y="1192"/>
                  </a:lnTo>
                  <a:lnTo>
                    <a:pt x="802" y="1184"/>
                  </a:lnTo>
                  <a:lnTo>
                    <a:pt x="805" y="1182"/>
                  </a:lnTo>
                  <a:lnTo>
                    <a:pt x="812" y="1181"/>
                  </a:lnTo>
                  <a:lnTo>
                    <a:pt x="814" y="1179"/>
                  </a:lnTo>
                  <a:lnTo>
                    <a:pt x="816" y="1171"/>
                  </a:lnTo>
                  <a:lnTo>
                    <a:pt x="816" y="1168"/>
                  </a:lnTo>
                  <a:lnTo>
                    <a:pt x="813" y="1164"/>
                  </a:lnTo>
                  <a:lnTo>
                    <a:pt x="808" y="1161"/>
                  </a:lnTo>
                  <a:lnTo>
                    <a:pt x="808" y="1159"/>
                  </a:lnTo>
                  <a:lnTo>
                    <a:pt x="810" y="1158"/>
                  </a:lnTo>
                  <a:lnTo>
                    <a:pt x="815" y="1157"/>
                  </a:lnTo>
                  <a:lnTo>
                    <a:pt x="821" y="1154"/>
                  </a:lnTo>
                  <a:lnTo>
                    <a:pt x="832" y="1145"/>
                  </a:lnTo>
                  <a:lnTo>
                    <a:pt x="834" y="1138"/>
                  </a:lnTo>
                  <a:lnTo>
                    <a:pt x="836" y="1127"/>
                  </a:lnTo>
                  <a:lnTo>
                    <a:pt x="836" y="1125"/>
                  </a:lnTo>
                  <a:lnTo>
                    <a:pt x="832" y="1120"/>
                  </a:lnTo>
                  <a:lnTo>
                    <a:pt x="832" y="1115"/>
                  </a:lnTo>
                  <a:lnTo>
                    <a:pt x="834" y="1113"/>
                  </a:lnTo>
                  <a:lnTo>
                    <a:pt x="846" y="1106"/>
                  </a:lnTo>
                  <a:lnTo>
                    <a:pt x="849" y="1102"/>
                  </a:lnTo>
                  <a:lnTo>
                    <a:pt x="855" y="1089"/>
                  </a:lnTo>
                  <a:lnTo>
                    <a:pt x="855" y="1082"/>
                  </a:lnTo>
                  <a:lnTo>
                    <a:pt x="853" y="1076"/>
                  </a:lnTo>
                  <a:lnTo>
                    <a:pt x="853" y="1074"/>
                  </a:lnTo>
                  <a:lnTo>
                    <a:pt x="855" y="1072"/>
                  </a:lnTo>
                  <a:lnTo>
                    <a:pt x="861" y="1073"/>
                  </a:lnTo>
                  <a:lnTo>
                    <a:pt x="862" y="1072"/>
                  </a:lnTo>
                  <a:lnTo>
                    <a:pt x="865" y="1063"/>
                  </a:lnTo>
                  <a:lnTo>
                    <a:pt x="871" y="1056"/>
                  </a:lnTo>
                  <a:lnTo>
                    <a:pt x="868" y="1050"/>
                  </a:lnTo>
                  <a:lnTo>
                    <a:pt x="869" y="1049"/>
                  </a:lnTo>
                  <a:lnTo>
                    <a:pt x="871" y="1048"/>
                  </a:lnTo>
                  <a:lnTo>
                    <a:pt x="871" y="1045"/>
                  </a:lnTo>
                  <a:lnTo>
                    <a:pt x="864" y="1037"/>
                  </a:lnTo>
                  <a:lnTo>
                    <a:pt x="850" y="1023"/>
                  </a:lnTo>
                  <a:lnTo>
                    <a:pt x="841" y="1019"/>
                  </a:lnTo>
                  <a:lnTo>
                    <a:pt x="829" y="1010"/>
                  </a:lnTo>
                  <a:lnTo>
                    <a:pt x="829" y="1006"/>
                  </a:lnTo>
                  <a:lnTo>
                    <a:pt x="834" y="997"/>
                  </a:lnTo>
                  <a:lnTo>
                    <a:pt x="834" y="991"/>
                  </a:lnTo>
                  <a:lnTo>
                    <a:pt x="833" y="989"/>
                  </a:lnTo>
                  <a:lnTo>
                    <a:pt x="825" y="987"/>
                  </a:lnTo>
                  <a:lnTo>
                    <a:pt x="819" y="984"/>
                  </a:lnTo>
                  <a:lnTo>
                    <a:pt x="804" y="971"/>
                  </a:lnTo>
                  <a:lnTo>
                    <a:pt x="795" y="964"/>
                  </a:lnTo>
                  <a:lnTo>
                    <a:pt x="788" y="958"/>
                  </a:lnTo>
                  <a:lnTo>
                    <a:pt x="784" y="954"/>
                  </a:lnTo>
                  <a:lnTo>
                    <a:pt x="782" y="951"/>
                  </a:lnTo>
                  <a:lnTo>
                    <a:pt x="781" y="951"/>
                  </a:lnTo>
                  <a:lnTo>
                    <a:pt x="778" y="954"/>
                  </a:lnTo>
                  <a:lnTo>
                    <a:pt x="777" y="953"/>
                  </a:lnTo>
                  <a:lnTo>
                    <a:pt x="776" y="948"/>
                  </a:lnTo>
                  <a:lnTo>
                    <a:pt x="781" y="944"/>
                  </a:lnTo>
                  <a:lnTo>
                    <a:pt x="777" y="940"/>
                  </a:lnTo>
                  <a:lnTo>
                    <a:pt x="780" y="935"/>
                  </a:lnTo>
                  <a:lnTo>
                    <a:pt x="782" y="929"/>
                  </a:lnTo>
                  <a:lnTo>
                    <a:pt x="781" y="927"/>
                  </a:lnTo>
                  <a:lnTo>
                    <a:pt x="779" y="926"/>
                  </a:lnTo>
                  <a:lnTo>
                    <a:pt x="777" y="925"/>
                  </a:lnTo>
                  <a:lnTo>
                    <a:pt x="775" y="927"/>
                  </a:lnTo>
                  <a:lnTo>
                    <a:pt x="774" y="926"/>
                  </a:lnTo>
                  <a:lnTo>
                    <a:pt x="772" y="910"/>
                  </a:lnTo>
                  <a:lnTo>
                    <a:pt x="770" y="906"/>
                  </a:lnTo>
                  <a:lnTo>
                    <a:pt x="771" y="902"/>
                  </a:lnTo>
                  <a:lnTo>
                    <a:pt x="775" y="900"/>
                  </a:lnTo>
                  <a:lnTo>
                    <a:pt x="775" y="899"/>
                  </a:lnTo>
                  <a:lnTo>
                    <a:pt x="772" y="898"/>
                  </a:lnTo>
                  <a:lnTo>
                    <a:pt x="770" y="897"/>
                  </a:lnTo>
                  <a:lnTo>
                    <a:pt x="767" y="899"/>
                  </a:lnTo>
                  <a:lnTo>
                    <a:pt x="766" y="899"/>
                  </a:lnTo>
                  <a:lnTo>
                    <a:pt x="762" y="895"/>
                  </a:lnTo>
                  <a:lnTo>
                    <a:pt x="761" y="892"/>
                  </a:lnTo>
                  <a:lnTo>
                    <a:pt x="758" y="890"/>
                  </a:lnTo>
                  <a:lnTo>
                    <a:pt x="753" y="891"/>
                  </a:lnTo>
                  <a:lnTo>
                    <a:pt x="747" y="890"/>
                  </a:lnTo>
                  <a:lnTo>
                    <a:pt x="748" y="877"/>
                  </a:lnTo>
                  <a:lnTo>
                    <a:pt x="747" y="869"/>
                  </a:lnTo>
                  <a:lnTo>
                    <a:pt x="745" y="867"/>
                  </a:lnTo>
                  <a:lnTo>
                    <a:pt x="741" y="867"/>
                  </a:lnTo>
                  <a:lnTo>
                    <a:pt x="738" y="869"/>
                  </a:lnTo>
                  <a:lnTo>
                    <a:pt x="736" y="870"/>
                  </a:lnTo>
                  <a:lnTo>
                    <a:pt x="736" y="871"/>
                  </a:lnTo>
                  <a:lnTo>
                    <a:pt x="744" y="871"/>
                  </a:lnTo>
                  <a:lnTo>
                    <a:pt x="745" y="874"/>
                  </a:lnTo>
                  <a:lnTo>
                    <a:pt x="743" y="889"/>
                  </a:lnTo>
                  <a:lnTo>
                    <a:pt x="740" y="894"/>
                  </a:lnTo>
                  <a:lnTo>
                    <a:pt x="734" y="896"/>
                  </a:lnTo>
                  <a:lnTo>
                    <a:pt x="732" y="893"/>
                  </a:lnTo>
                  <a:lnTo>
                    <a:pt x="732" y="890"/>
                  </a:lnTo>
                  <a:lnTo>
                    <a:pt x="738" y="881"/>
                  </a:lnTo>
                  <a:lnTo>
                    <a:pt x="738" y="880"/>
                  </a:lnTo>
                  <a:lnTo>
                    <a:pt x="735" y="881"/>
                  </a:lnTo>
                  <a:lnTo>
                    <a:pt x="729" y="890"/>
                  </a:lnTo>
                  <a:lnTo>
                    <a:pt x="728" y="884"/>
                  </a:lnTo>
                  <a:lnTo>
                    <a:pt x="729" y="876"/>
                  </a:lnTo>
                  <a:lnTo>
                    <a:pt x="728" y="874"/>
                  </a:lnTo>
                  <a:lnTo>
                    <a:pt x="725" y="872"/>
                  </a:lnTo>
                  <a:lnTo>
                    <a:pt x="724" y="873"/>
                  </a:lnTo>
                  <a:lnTo>
                    <a:pt x="725" y="879"/>
                  </a:lnTo>
                  <a:lnTo>
                    <a:pt x="716" y="892"/>
                  </a:lnTo>
                  <a:lnTo>
                    <a:pt x="717" y="892"/>
                  </a:lnTo>
                  <a:lnTo>
                    <a:pt x="717" y="892"/>
                  </a:lnTo>
                  <a:lnTo>
                    <a:pt x="716" y="894"/>
                  </a:lnTo>
                  <a:lnTo>
                    <a:pt x="716" y="899"/>
                  </a:lnTo>
                  <a:lnTo>
                    <a:pt x="714" y="900"/>
                  </a:lnTo>
                  <a:lnTo>
                    <a:pt x="712" y="900"/>
                  </a:lnTo>
                  <a:lnTo>
                    <a:pt x="712" y="897"/>
                  </a:lnTo>
                  <a:lnTo>
                    <a:pt x="710" y="895"/>
                  </a:lnTo>
                  <a:lnTo>
                    <a:pt x="708" y="894"/>
                  </a:lnTo>
                  <a:lnTo>
                    <a:pt x="707" y="895"/>
                  </a:lnTo>
                  <a:lnTo>
                    <a:pt x="710" y="898"/>
                  </a:lnTo>
                  <a:lnTo>
                    <a:pt x="709" y="905"/>
                  </a:lnTo>
                  <a:lnTo>
                    <a:pt x="712" y="910"/>
                  </a:lnTo>
                  <a:lnTo>
                    <a:pt x="721" y="913"/>
                  </a:lnTo>
                  <a:lnTo>
                    <a:pt x="722" y="915"/>
                  </a:lnTo>
                  <a:lnTo>
                    <a:pt x="710" y="912"/>
                  </a:lnTo>
                  <a:lnTo>
                    <a:pt x="709" y="913"/>
                  </a:lnTo>
                  <a:lnTo>
                    <a:pt x="710" y="916"/>
                  </a:lnTo>
                  <a:lnTo>
                    <a:pt x="715" y="919"/>
                  </a:lnTo>
                  <a:lnTo>
                    <a:pt x="721" y="919"/>
                  </a:lnTo>
                  <a:lnTo>
                    <a:pt x="720" y="924"/>
                  </a:lnTo>
                  <a:lnTo>
                    <a:pt x="717" y="924"/>
                  </a:lnTo>
                  <a:lnTo>
                    <a:pt x="708" y="920"/>
                  </a:lnTo>
                  <a:lnTo>
                    <a:pt x="698" y="924"/>
                  </a:lnTo>
                  <a:lnTo>
                    <a:pt x="696" y="926"/>
                  </a:lnTo>
                  <a:lnTo>
                    <a:pt x="696" y="931"/>
                  </a:lnTo>
                  <a:lnTo>
                    <a:pt x="688" y="941"/>
                  </a:lnTo>
                  <a:lnTo>
                    <a:pt x="687" y="941"/>
                  </a:lnTo>
                  <a:lnTo>
                    <a:pt x="686" y="938"/>
                  </a:lnTo>
                  <a:lnTo>
                    <a:pt x="684" y="931"/>
                  </a:lnTo>
                  <a:lnTo>
                    <a:pt x="682" y="932"/>
                  </a:lnTo>
                  <a:lnTo>
                    <a:pt x="681" y="935"/>
                  </a:lnTo>
                  <a:lnTo>
                    <a:pt x="679" y="937"/>
                  </a:lnTo>
                  <a:lnTo>
                    <a:pt x="672" y="934"/>
                  </a:lnTo>
                  <a:lnTo>
                    <a:pt x="676" y="930"/>
                  </a:lnTo>
                  <a:lnTo>
                    <a:pt x="676" y="926"/>
                  </a:lnTo>
                  <a:lnTo>
                    <a:pt x="674" y="924"/>
                  </a:lnTo>
                  <a:lnTo>
                    <a:pt x="672" y="927"/>
                  </a:lnTo>
                  <a:lnTo>
                    <a:pt x="667" y="927"/>
                  </a:lnTo>
                  <a:lnTo>
                    <a:pt x="666" y="925"/>
                  </a:lnTo>
                  <a:lnTo>
                    <a:pt x="666" y="920"/>
                  </a:lnTo>
                  <a:lnTo>
                    <a:pt x="654" y="921"/>
                  </a:lnTo>
                  <a:lnTo>
                    <a:pt x="652" y="926"/>
                  </a:lnTo>
                  <a:lnTo>
                    <a:pt x="649" y="926"/>
                  </a:lnTo>
                  <a:lnTo>
                    <a:pt x="644" y="930"/>
                  </a:lnTo>
                  <a:lnTo>
                    <a:pt x="641" y="931"/>
                  </a:lnTo>
                  <a:lnTo>
                    <a:pt x="636" y="929"/>
                  </a:lnTo>
                  <a:lnTo>
                    <a:pt x="630" y="930"/>
                  </a:lnTo>
                  <a:lnTo>
                    <a:pt x="627" y="929"/>
                  </a:lnTo>
                  <a:lnTo>
                    <a:pt x="626" y="927"/>
                  </a:lnTo>
                  <a:lnTo>
                    <a:pt x="630" y="923"/>
                  </a:lnTo>
                  <a:lnTo>
                    <a:pt x="626" y="920"/>
                  </a:lnTo>
                  <a:lnTo>
                    <a:pt x="625" y="917"/>
                  </a:lnTo>
                  <a:lnTo>
                    <a:pt x="623" y="919"/>
                  </a:lnTo>
                  <a:lnTo>
                    <a:pt x="623" y="925"/>
                  </a:lnTo>
                  <a:lnTo>
                    <a:pt x="621" y="927"/>
                  </a:lnTo>
                  <a:lnTo>
                    <a:pt x="618" y="928"/>
                  </a:lnTo>
                  <a:lnTo>
                    <a:pt x="617" y="923"/>
                  </a:lnTo>
                  <a:lnTo>
                    <a:pt x="621" y="912"/>
                  </a:lnTo>
                  <a:lnTo>
                    <a:pt x="620" y="912"/>
                  </a:lnTo>
                  <a:lnTo>
                    <a:pt x="616" y="919"/>
                  </a:lnTo>
                  <a:lnTo>
                    <a:pt x="614" y="921"/>
                  </a:lnTo>
                  <a:lnTo>
                    <a:pt x="614" y="915"/>
                  </a:lnTo>
                  <a:lnTo>
                    <a:pt x="612" y="913"/>
                  </a:lnTo>
                  <a:lnTo>
                    <a:pt x="612" y="920"/>
                  </a:lnTo>
                  <a:lnTo>
                    <a:pt x="611" y="923"/>
                  </a:lnTo>
                  <a:lnTo>
                    <a:pt x="609" y="924"/>
                  </a:lnTo>
                  <a:lnTo>
                    <a:pt x="607" y="921"/>
                  </a:lnTo>
                  <a:lnTo>
                    <a:pt x="608" y="917"/>
                  </a:lnTo>
                  <a:lnTo>
                    <a:pt x="606" y="913"/>
                  </a:lnTo>
                  <a:lnTo>
                    <a:pt x="607" y="910"/>
                  </a:lnTo>
                  <a:lnTo>
                    <a:pt x="606" y="909"/>
                  </a:lnTo>
                  <a:lnTo>
                    <a:pt x="604" y="911"/>
                  </a:lnTo>
                  <a:lnTo>
                    <a:pt x="605" y="919"/>
                  </a:lnTo>
                  <a:lnTo>
                    <a:pt x="601" y="926"/>
                  </a:lnTo>
                  <a:lnTo>
                    <a:pt x="613" y="927"/>
                  </a:lnTo>
                  <a:lnTo>
                    <a:pt x="612" y="932"/>
                  </a:lnTo>
                  <a:lnTo>
                    <a:pt x="605" y="934"/>
                  </a:lnTo>
                  <a:lnTo>
                    <a:pt x="601" y="936"/>
                  </a:lnTo>
                  <a:lnTo>
                    <a:pt x="596" y="933"/>
                  </a:lnTo>
                  <a:lnTo>
                    <a:pt x="589" y="931"/>
                  </a:lnTo>
                  <a:lnTo>
                    <a:pt x="588" y="929"/>
                  </a:lnTo>
                  <a:lnTo>
                    <a:pt x="590" y="923"/>
                  </a:lnTo>
                  <a:lnTo>
                    <a:pt x="590" y="918"/>
                  </a:lnTo>
                  <a:lnTo>
                    <a:pt x="586" y="928"/>
                  </a:lnTo>
                  <a:lnTo>
                    <a:pt x="584" y="929"/>
                  </a:lnTo>
                  <a:lnTo>
                    <a:pt x="583" y="929"/>
                  </a:lnTo>
                  <a:lnTo>
                    <a:pt x="582" y="928"/>
                  </a:lnTo>
                  <a:lnTo>
                    <a:pt x="582" y="926"/>
                  </a:lnTo>
                  <a:lnTo>
                    <a:pt x="586" y="919"/>
                  </a:lnTo>
                  <a:lnTo>
                    <a:pt x="585" y="917"/>
                  </a:lnTo>
                  <a:lnTo>
                    <a:pt x="581" y="923"/>
                  </a:lnTo>
                  <a:lnTo>
                    <a:pt x="577" y="934"/>
                  </a:lnTo>
                  <a:lnTo>
                    <a:pt x="573" y="938"/>
                  </a:lnTo>
                  <a:lnTo>
                    <a:pt x="569" y="948"/>
                  </a:lnTo>
                  <a:lnTo>
                    <a:pt x="566" y="950"/>
                  </a:lnTo>
                  <a:lnTo>
                    <a:pt x="561" y="951"/>
                  </a:lnTo>
                  <a:lnTo>
                    <a:pt x="558" y="956"/>
                  </a:lnTo>
                  <a:lnTo>
                    <a:pt x="557" y="961"/>
                  </a:lnTo>
                  <a:lnTo>
                    <a:pt x="560" y="967"/>
                  </a:lnTo>
                  <a:lnTo>
                    <a:pt x="560" y="969"/>
                  </a:lnTo>
                  <a:lnTo>
                    <a:pt x="555" y="969"/>
                  </a:lnTo>
                  <a:lnTo>
                    <a:pt x="546" y="968"/>
                  </a:lnTo>
                  <a:lnTo>
                    <a:pt x="543" y="969"/>
                  </a:lnTo>
                  <a:lnTo>
                    <a:pt x="543" y="968"/>
                  </a:lnTo>
                  <a:lnTo>
                    <a:pt x="544" y="965"/>
                  </a:lnTo>
                  <a:lnTo>
                    <a:pt x="544" y="964"/>
                  </a:lnTo>
                  <a:lnTo>
                    <a:pt x="540" y="959"/>
                  </a:lnTo>
                  <a:lnTo>
                    <a:pt x="537" y="959"/>
                  </a:lnTo>
                  <a:lnTo>
                    <a:pt x="536" y="962"/>
                  </a:lnTo>
                  <a:lnTo>
                    <a:pt x="539" y="967"/>
                  </a:lnTo>
                  <a:lnTo>
                    <a:pt x="537" y="968"/>
                  </a:lnTo>
                  <a:lnTo>
                    <a:pt x="531" y="976"/>
                  </a:lnTo>
                  <a:lnTo>
                    <a:pt x="530" y="978"/>
                  </a:lnTo>
                  <a:lnTo>
                    <a:pt x="531" y="982"/>
                  </a:lnTo>
                  <a:lnTo>
                    <a:pt x="535" y="985"/>
                  </a:lnTo>
                  <a:lnTo>
                    <a:pt x="535" y="986"/>
                  </a:lnTo>
                  <a:lnTo>
                    <a:pt x="534" y="988"/>
                  </a:lnTo>
                  <a:lnTo>
                    <a:pt x="527" y="990"/>
                  </a:lnTo>
                  <a:lnTo>
                    <a:pt x="524" y="992"/>
                  </a:lnTo>
                  <a:lnTo>
                    <a:pt x="525" y="1005"/>
                  </a:lnTo>
                  <a:lnTo>
                    <a:pt x="526" y="1007"/>
                  </a:lnTo>
                  <a:lnTo>
                    <a:pt x="529" y="1006"/>
                  </a:lnTo>
                  <a:lnTo>
                    <a:pt x="537" y="1002"/>
                  </a:lnTo>
                  <a:lnTo>
                    <a:pt x="541" y="1002"/>
                  </a:lnTo>
                  <a:lnTo>
                    <a:pt x="545" y="1003"/>
                  </a:lnTo>
                  <a:lnTo>
                    <a:pt x="548" y="1007"/>
                  </a:lnTo>
                  <a:lnTo>
                    <a:pt x="544" y="1010"/>
                  </a:lnTo>
                  <a:lnTo>
                    <a:pt x="539" y="1009"/>
                  </a:lnTo>
                  <a:lnTo>
                    <a:pt x="535" y="1010"/>
                  </a:lnTo>
                  <a:lnTo>
                    <a:pt x="531" y="1016"/>
                  </a:lnTo>
                  <a:lnTo>
                    <a:pt x="516" y="1023"/>
                  </a:lnTo>
                  <a:lnTo>
                    <a:pt x="508" y="1022"/>
                  </a:lnTo>
                  <a:lnTo>
                    <a:pt x="503" y="1025"/>
                  </a:lnTo>
                  <a:lnTo>
                    <a:pt x="500" y="1030"/>
                  </a:lnTo>
                  <a:lnTo>
                    <a:pt x="501" y="1038"/>
                  </a:lnTo>
                  <a:lnTo>
                    <a:pt x="498" y="1043"/>
                  </a:lnTo>
                  <a:lnTo>
                    <a:pt x="497" y="1051"/>
                  </a:lnTo>
                  <a:lnTo>
                    <a:pt x="495" y="1052"/>
                  </a:lnTo>
                  <a:lnTo>
                    <a:pt x="493" y="1051"/>
                  </a:lnTo>
                  <a:lnTo>
                    <a:pt x="491" y="1052"/>
                  </a:lnTo>
                  <a:lnTo>
                    <a:pt x="487" y="1062"/>
                  </a:lnTo>
                  <a:lnTo>
                    <a:pt x="483" y="1066"/>
                  </a:lnTo>
                  <a:lnTo>
                    <a:pt x="471" y="1074"/>
                  </a:lnTo>
                  <a:lnTo>
                    <a:pt x="470" y="1077"/>
                  </a:lnTo>
                  <a:lnTo>
                    <a:pt x="467" y="1080"/>
                  </a:lnTo>
                  <a:lnTo>
                    <a:pt x="469" y="1087"/>
                  </a:lnTo>
                  <a:lnTo>
                    <a:pt x="465" y="1095"/>
                  </a:lnTo>
                  <a:lnTo>
                    <a:pt x="463" y="1096"/>
                  </a:lnTo>
                  <a:lnTo>
                    <a:pt x="458" y="1096"/>
                  </a:lnTo>
                  <a:lnTo>
                    <a:pt x="450" y="1104"/>
                  </a:lnTo>
                  <a:lnTo>
                    <a:pt x="450" y="1107"/>
                  </a:lnTo>
                  <a:lnTo>
                    <a:pt x="453" y="1112"/>
                  </a:lnTo>
                  <a:lnTo>
                    <a:pt x="452" y="1117"/>
                  </a:lnTo>
                  <a:lnTo>
                    <a:pt x="450" y="1121"/>
                  </a:lnTo>
                  <a:lnTo>
                    <a:pt x="449" y="1122"/>
                  </a:lnTo>
                  <a:lnTo>
                    <a:pt x="443" y="1121"/>
                  </a:lnTo>
                  <a:lnTo>
                    <a:pt x="439" y="1122"/>
                  </a:lnTo>
                  <a:lnTo>
                    <a:pt x="438" y="1133"/>
                  </a:lnTo>
                  <a:lnTo>
                    <a:pt x="440" y="1135"/>
                  </a:lnTo>
                  <a:lnTo>
                    <a:pt x="446" y="1135"/>
                  </a:lnTo>
                  <a:lnTo>
                    <a:pt x="454" y="1132"/>
                  </a:lnTo>
                  <a:lnTo>
                    <a:pt x="455" y="1133"/>
                  </a:lnTo>
                  <a:lnTo>
                    <a:pt x="455" y="1136"/>
                  </a:lnTo>
                  <a:lnTo>
                    <a:pt x="453" y="1139"/>
                  </a:lnTo>
                  <a:lnTo>
                    <a:pt x="446" y="1142"/>
                  </a:lnTo>
                  <a:lnTo>
                    <a:pt x="441" y="1147"/>
                  </a:lnTo>
                  <a:lnTo>
                    <a:pt x="434" y="1150"/>
                  </a:lnTo>
                  <a:lnTo>
                    <a:pt x="433" y="1152"/>
                  </a:lnTo>
                  <a:lnTo>
                    <a:pt x="432" y="1157"/>
                  </a:lnTo>
                  <a:lnTo>
                    <a:pt x="434" y="1169"/>
                  </a:lnTo>
                  <a:lnTo>
                    <a:pt x="429" y="1174"/>
                  </a:lnTo>
                  <a:lnTo>
                    <a:pt x="432" y="1175"/>
                  </a:lnTo>
                  <a:lnTo>
                    <a:pt x="437" y="1175"/>
                  </a:lnTo>
                  <a:lnTo>
                    <a:pt x="437" y="1176"/>
                  </a:lnTo>
                  <a:lnTo>
                    <a:pt x="435" y="1181"/>
                  </a:lnTo>
                  <a:lnTo>
                    <a:pt x="428" y="1186"/>
                  </a:lnTo>
                  <a:lnTo>
                    <a:pt x="428" y="1190"/>
                  </a:lnTo>
                  <a:lnTo>
                    <a:pt x="425" y="1198"/>
                  </a:lnTo>
                  <a:lnTo>
                    <a:pt x="421" y="1200"/>
                  </a:lnTo>
                  <a:lnTo>
                    <a:pt x="409" y="1200"/>
                  </a:lnTo>
                  <a:lnTo>
                    <a:pt x="405" y="1200"/>
                  </a:lnTo>
                  <a:lnTo>
                    <a:pt x="402" y="1201"/>
                  </a:lnTo>
                  <a:lnTo>
                    <a:pt x="398" y="1200"/>
                  </a:lnTo>
                  <a:lnTo>
                    <a:pt x="398" y="1204"/>
                  </a:lnTo>
                  <a:lnTo>
                    <a:pt x="388" y="1206"/>
                  </a:lnTo>
                  <a:lnTo>
                    <a:pt x="384" y="1214"/>
                  </a:lnTo>
                  <a:lnTo>
                    <a:pt x="375" y="1221"/>
                  </a:lnTo>
                  <a:lnTo>
                    <a:pt x="362" y="1229"/>
                  </a:lnTo>
                  <a:lnTo>
                    <a:pt x="359" y="1232"/>
                  </a:lnTo>
                  <a:lnTo>
                    <a:pt x="353" y="1235"/>
                  </a:lnTo>
                  <a:lnTo>
                    <a:pt x="334" y="1244"/>
                  </a:lnTo>
                  <a:lnTo>
                    <a:pt x="327" y="1247"/>
                  </a:lnTo>
                  <a:lnTo>
                    <a:pt x="320" y="1251"/>
                  </a:lnTo>
                  <a:lnTo>
                    <a:pt x="310" y="1254"/>
                  </a:lnTo>
                  <a:lnTo>
                    <a:pt x="300" y="1262"/>
                  </a:lnTo>
                  <a:lnTo>
                    <a:pt x="297" y="1264"/>
                  </a:lnTo>
                  <a:lnTo>
                    <a:pt x="296" y="1274"/>
                  </a:lnTo>
                  <a:lnTo>
                    <a:pt x="294" y="1276"/>
                  </a:lnTo>
                  <a:lnTo>
                    <a:pt x="294" y="1276"/>
                  </a:lnTo>
                  <a:lnTo>
                    <a:pt x="283" y="1259"/>
                  </a:lnTo>
                  <a:lnTo>
                    <a:pt x="278" y="1255"/>
                  </a:lnTo>
                  <a:lnTo>
                    <a:pt x="269" y="1250"/>
                  </a:lnTo>
                  <a:lnTo>
                    <a:pt x="265" y="1247"/>
                  </a:lnTo>
                  <a:lnTo>
                    <a:pt x="263" y="1240"/>
                  </a:lnTo>
                  <a:lnTo>
                    <a:pt x="254" y="1234"/>
                  </a:lnTo>
                  <a:lnTo>
                    <a:pt x="247" y="1222"/>
                  </a:lnTo>
                  <a:lnTo>
                    <a:pt x="238" y="1216"/>
                  </a:lnTo>
                  <a:lnTo>
                    <a:pt x="236" y="1203"/>
                  </a:lnTo>
                  <a:lnTo>
                    <a:pt x="218" y="1184"/>
                  </a:lnTo>
                  <a:lnTo>
                    <a:pt x="213" y="1181"/>
                  </a:lnTo>
                  <a:lnTo>
                    <a:pt x="206" y="1184"/>
                  </a:lnTo>
                  <a:lnTo>
                    <a:pt x="204" y="1184"/>
                  </a:lnTo>
                  <a:lnTo>
                    <a:pt x="203" y="1175"/>
                  </a:lnTo>
                  <a:lnTo>
                    <a:pt x="204" y="1149"/>
                  </a:lnTo>
                  <a:lnTo>
                    <a:pt x="203" y="1140"/>
                  </a:lnTo>
                  <a:lnTo>
                    <a:pt x="200" y="1131"/>
                  </a:lnTo>
                  <a:lnTo>
                    <a:pt x="192" y="1118"/>
                  </a:lnTo>
                  <a:lnTo>
                    <a:pt x="191" y="1114"/>
                  </a:lnTo>
                  <a:lnTo>
                    <a:pt x="190" y="1108"/>
                  </a:lnTo>
                  <a:lnTo>
                    <a:pt x="187" y="1104"/>
                  </a:lnTo>
                  <a:lnTo>
                    <a:pt x="184" y="1102"/>
                  </a:lnTo>
                  <a:lnTo>
                    <a:pt x="166" y="1106"/>
                  </a:lnTo>
                  <a:lnTo>
                    <a:pt x="152" y="1106"/>
                  </a:lnTo>
                  <a:lnTo>
                    <a:pt x="128" y="1113"/>
                  </a:lnTo>
                  <a:lnTo>
                    <a:pt x="116" y="1112"/>
                  </a:lnTo>
                  <a:lnTo>
                    <a:pt x="113" y="1108"/>
                  </a:lnTo>
                  <a:lnTo>
                    <a:pt x="108" y="1095"/>
                  </a:lnTo>
                  <a:lnTo>
                    <a:pt x="105" y="1092"/>
                  </a:lnTo>
                  <a:lnTo>
                    <a:pt x="99" y="1091"/>
                  </a:lnTo>
                  <a:lnTo>
                    <a:pt x="87" y="1092"/>
                  </a:lnTo>
                  <a:lnTo>
                    <a:pt x="85" y="1090"/>
                  </a:lnTo>
                  <a:lnTo>
                    <a:pt x="85" y="1086"/>
                  </a:lnTo>
                  <a:lnTo>
                    <a:pt x="92" y="1066"/>
                  </a:lnTo>
                  <a:lnTo>
                    <a:pt x="91" y="1062"/>
                  </a:lnTo>
                  <a:lnTo>
                    <a:pt x="89" y="1062"/>
                  </a:lnTo>
                  <a:lnTo>
                    <a:pt x="66" y="1071"/>
                  </a:lnTo>
                  <a:lnTo>
                    <a:pt x="58" y="1071"/>
                  </a:lnTo>
                  <a:lnTo>
                    <a:pt x="49" y="1069"/>
                  </a:lnTo>
                  <a:lnTo>
                    <a:pt x="39" y="1061"/>
                  </a:lnTo>
                  <a:lnTo>
                    <a:pt x="33" y="1057"/>
                  </a:lnTo>
                  <a:lnTo>
                    <a:pt x="27" y="1050"/>
                  </a:lnTo>
                  <a:lnTo>
                    <a:pt x="22" y="1046"/>
                  </a:lnTo>
                  <a:lnTo>
                    <a:pt x="19" y="1039"/>
                  </a:lnTo>
                  <a:lnTo>
                    <a:pt x="8" y="1035"/>
                  </a:lnTo>
                  <a:lnTo>
                    <a:pt x="3" y="1031"/>
                  </a:lnTo>
                  <a:lnTo>
                    <a:pt x="0" y="998"/>
                  </a:lnTo>
                  <a:lnTo>
                    <a:pt x="0" y="991"/>
                  </a:lnTo>
                  <a:lnTo>
                    <a:pt x="1" y="987"/>
                  </a:lnTo>
                  <a:lnTo>
                    <a:pt x="4" y="984"/>
                  </a:lnTo>
                  <a:lnTo>
                    <a:pt x="8" y="982"/>
                  </a:lnTo>
                  <a:lnTo>
                    <a:pt x="27" y="980"/>
                  </a:lnTo>
                  <a:lnTo>
                    <a:pt x="33" y="978"/>
                  </a:lnTo>
                  <a:lnTo>
                    <a:pt x="37" y="972"/>
                  </a:lnTo>
                  <a:lnTo>
                    <a:pt x="40" y="964"/>
                  </a:lnTo>
                  <a:lnTo>
                    <a:pt x="39" y="962"/>
                  </a:lnTo>
                  <a:lnTo>
                    <a:pt x="37" y="961"/>
                  </a:lnTo>
                  <a:lnTo>
                    <a:pt x="23" y="958"/>
                  </a:lnTo>
                  <a:lnTo>
                    <a:pt x="19" y="955"/>
                  </a:lnTo>
                  <a:lnTo>
                    <a:pt x="17" y="951"/>
                  </a:lnTo>
                  <a:lnTo>
                    <a:pt x="18" y="944"/>
                  </a:lnTo>
                  <a:lnTo>
                    <a:pt x="23" y="942"/>
                  </a:lnTo>
                  <a:lnTo>
                    <a:pt x="39" y="938"/>
                  </a:lnTo>
                  <a:lnTo>
                    <a:pt x="46" y="932"/>
                  </a:lnTo>
                  <a:lnTo>
                    <a:pt x="49" y="925"/>
                  </a:lnTo>
                  <a:lnTo>
                    <a:pt x="51" y="914"/>
                  </a:lnTo>
                  <a:lnTo>
                    <a:pt x="55" y="912"/>
                  </a:lnTo>
                  <a:lnTo>
                    <a:pt x="63" y="908"/>
                  </a:lnTo>
                  <a:lnTo>
                    <a:pt x="67" y="903"/>
                  </a:lnTo>
                  <a:lnTo>
                    <a:pt x="69" y="899"/>
                  </a:lnTo>
                  <a:lnTo>
                    <a:pt x="68" y="895"/>
                  </a:lnTo>
                  <a:lnTo>
                    <a:pt x="63" y="887"/>
                  </a:lnTo>
                  <a:lnTo>
                    <a:pt x="64" y="884"/>
                  </a:lnTo>
                  <a:lnTo>
                    <a:pt x="81" y="876"/>
                  </a:lnTo>
                  <a:lnTo>
                    <a:pt x="86" y="864"/>
                  </a:lnTo>
                  <a:lnTo>
                    <a:pt x="84" y="858"/>
                  </a:lnTo>
                  <a:lnTo>
                    <a:pt x="84" y="858"/>
                  </a:lnTo>
                  <a:lnTo>
                    <a:pt x="87" y="847"/>
                  </a:lnTo>
                  <a:lnTo>
                    <a:pt x="90" y="843"/>
                  </a:lnTo>
                  <a:lnTo>
                    <a:pt x="92" y="843"/>
                  </a:lnTo>
                  <a:lnTo>
                    <a:pt x="102" y="845"/>
                  </a:lnTo>
                  <a:lnTo>
                    <a:pt x="109" y="839"/>
                  </a:lnTo>
                  <a:lnTo>
                    <a:pt x="108" y="824"/>
                  </a:lnTo>
                  <a:lnTo>
                    <a:pt x="101" y="819"/>
                  </a:lnTo>
                  <a:lnTo>
                    <a:pt x="100" y="817"/>
                  </a:lnTo>
                  <a:lnTo>
                    <a:pt x="103" y="813"/>
                  </a:lnTo>
                  <a:lnTo>
                    <a:pt x="110" y="812"/>
                  </a:lnTo>
                  <a:lnTo>
                    <a:pt x="114" y="811"/>
                  </a:lnTo>
                  <a:lnTo>
                    <a:pt x="117" y="807"/>
                  </a:lnTo>
                  <a:lnTo>
                    <a:pt x="118" y="802"/>
                  </a:lnTo>
                  <a:lnTo>
                    <a:pt x="117" y="797"/>
                  </a:lnTo>
                  <a:lnTo>
                    <a:pt x="110" y="774"/>
                  </a:lnTo>
                  <a:lnTo>
                    <a:pt x="110" y="770"/>
                  </a:lnTo>
                  <a:lnTo>
                    <a:pt x="112" y="764"/>
                  </a:lnTo>
                  <a:lnTo>
                    <a:pt x="119" y="757"/>
                  </a:lnTo>
                  <a:lnTo>
                    <a:pt x="120" y="754"/>
                  </a:lnTo>
                  <a:lnTo>
                    <a:pt x="114" y="747"/>
                  </a:lnTo>
                  <a:lnTo>
                    <a:pt x="94" y="731"/>
                  </a:lnTo>
                  <a:lnTo>
                    <a:pt x="91" y="728"/>
                  </a:lnTo>
                  <a:lnTo>
                    <a:pt x="89" y="631"/>
                  </a:lnTo>
                  <a:lnTo>
                    <a:pt x="91" y="620"/>
                  </a:lnTo>
                  <a:lnTo>
                    <a:pt x="97" y="606"/>
                  </a:lnTo>
                  <a:lnTo>
                    <a:pt x="97" y="592"/>
                  </a:lnTo>
                  <a:lnTo>
                    <a:pt x="96" y="587"/>
                  </a:lnTo>
                  <a:lnTo>
                    <a:pt x="91" y="582"/>
                  </a:lnTo>
                  <a:lnTo>
                    <a:pt x="76" y="567"/>
                  </a:lnTo>
                  <a:lnTo>
                    <a:pt x="65" y="556"/>
                  </a:lnTo>
                  <a:lnTo>
                    <a:pt x="64" y="551"/>
                  </a:lnTo>
                  <a:lnTo>
                    <a:pt x="64" y="543"/>
                  </a:lnTo>
                  <a:lnTo>
                    <a:pt x="65" y="535"/>
                  </a:lnTo>
                  <a:lnTo>
                    <a:pt x="71" y="528"/>
                  </a:lnTo>
                  <a:lnTo>
                    <a:pt x="85" y="516"/>
                  </a:lnTo>
                  <a:lnTo>
                    <a:pt x="103" y="503"/>
                  </a:lnTo>
                  <a:lnTo>
                    <a:pt x="109" y="499"/>
                  </a:lnTo>
                  <a:lnTo>
                    <a:pt x="116" y="487"/>
                  </a:lnTo>
                  <a:lnTo>
                    <a:pt x="125" y="488"/>
                  </a:lnTo>
                  <a:lnTo>
                    <a:pt x="131" y="492"/>
                  </a:lnTo>
                  <a:lnTo>
                    <a:pt x="131" y="496"/>
                  </a:lnTo>
                  <a:lnTo>
                    <a:pt x="127" y="503"/>
                  </a:lnTo>
                  <a:lnTo>
                    <a:pt x="127" y="507"/>
                  </a:lnTo>
                  <a:lnTo>
                    <a:pt x="131" y="514"/>
                  </a:lnTo>
                  <a:lnTo>
                    <a:pt x="144" y="524"/>
                  </a:lnTo>
                  <a:lnTo>
                    <a:pt x="155" y="531"/>
                  </a:lnTo>
                  <a:lnTo>
                    <a:pt x="191" y="541"/>
                  </a:lnTo>
                  <a:lnTo>
                    <a:pt x="199" y="547"/>
                  </a:lnTo>
                  <a:lnTo>
                    <a:pt x="198" y="570"/>
                  </a:lnTo>
                  <a:lnTo>
                    <a:pt x="227" y="611"/>
                  </a:lnTo>
                  <a:lnTo>
                    <a:pt x="238" y="630"/>
                  </a:lnTo>
                  <a:lnTo>
                    <a:pt x="255" y="655"/>
                  </a:lnTo>
                  <a:lnTo>
                    <a:pt x="259" y="664"/>
                  </a:lnTo>
                  <a:lnTo>
                    <a:pt x="267" y="693"/>
                  </a:lnTo>
                  <a:lnTo>
                    <a:pt x="273" y="695"/>
                  </a:lnTo>
                  <a:lnTo>
                    <a:pt x="279" y="695"/>
                  </a:lnTo>
                  <a:lnTo>
                    <a:pt x="281" y="694"/>
                  </a:lnTo>
                  <a:lnTo>
                    <a:pt x="283" y="690"/>
                  </a:lnTo>
                  <a:lnTo>
                    <a:pt x="287" y="675"/>
                  </a:lnTo>
                  <a:lnTo>
                    <a:pt x="289" y="666"/>
                  </a:lnTo>
                  <a:lnTo>
                    <a:pt x="299" y="646"/>
                  </a:lnTo>
                  <a:lnTo>
                    <a:pt x="303" y="641"/>
                  </a:lnTo>
                  <a:lnTo>
                    <a:pt x="316" y="635"/>
                  </a:lnTo>
                  <a:lnTo>
                    <a:pt x="317" y="633"/>
                  </a:lnTo>
                  <a:lnTo>
                    <a:pt x="317" y="631"/>
                  </a:lnTo>
                  <a:lnTo>
                    <a:pt x="314" y="628"/>
                  </a:lnTo>
                  <a:lnTo>
                    <a:pt x="312" y="623"/>
                  </a:lnTo>
                  <a:lnTo>
                    <a:pt x="312" y="621"/>
                  </a:lnTo>
                  <a:lnTo>
                    <a:pt x="313" y="617"/>
                  </a:lnTo>
                  <a:lnTo>
                    <a:pt x="319" y="609"/>
                  </a:lnTo>
                  <a:lnTo>
                    <a:pt x="326" y="604"/>
                  </a:lnTo>
                  <a:lnTo>
                    <a:pt x="331" y="602"/>
                  </a:lnTo>
                  <a:lnTo>
                    <a:pt x="337" y="602"/>
                  </a:lnTo>
                  <a:lnTo>
                    <a:pt x="342" y="600"/>
                  </a:lnTo>
                  <a:lnTo>
                    <a:pt x="349" y="590"/>
                  </a:lnTo>
                  <a:lnTo>
                    <a:pt x="352" y="583"/>
                  </a:lnTo>
                  <a:lnTo>
                    <a:pt x="353" y="574"/>
                  </a:lnTo>
                  <a:lnTo>
                    <a:pt x="360" y="564"/>
                  </a:lnTo>
                  <a:lnTo>
                    <a:pt x="361" y="558"/>
                  </a:lnTo>
                  <a:lnTo>
                    <a:pt x="359" y="555"/>
                  </a:lnTo>
                  <a:lnTo>
                    <a:pt x="359" y="552"/>
                  </a:lnTo>
                  <a:lnTo>
                    <a:pt x="360" y="549"/>
                  </a:lnTo>
                  <a:lnTo>
                    <a:pt x="363" y="546"/>
                  </a:lnTo>
                  <a:lnTo>
                    <a:pt x="396" y="523"/>
                  </a:lnTo>
                  <a:lnTo>
                    <a:pt x="401" y="518"/>
                  </a:lnTo>
                  <a:lnTo>
                    <a:pt x="404" y="513"/>
                  </a:lnTo>
                  <a:lnTo>
                    <a:pt x="408" y="510"/>
                  </a:lnTo>
                  <a:lnTo>
                    <a:pt x="436" y="494"/>
                  </a:lnTo>
                  <a:lnTo>
                    <a:pt x="470" y="485"/>
                  </a:lnTo>
                  <a:lnTo>
                    <a:pt x="480" y="491"/>
                  </a:lnTo>
                  <a:lnTo>
                    <a:pt x="485" y="492"/>
                  </a:lnTo>
                  <a:lnTo>
                    <a:pt x="487" y="491"/>
                  </a:lnTo>
                  <a:lnTo>
                    <a:pt x="492" y="483"/>
                  </a:lnTo>
                  <a:lnTo>
                    <a:pt x="495" y="479"/>
                  </a:lnTo>
                  <a:lnTo>
                    <a:pt x="512" y="468"/>
                  </a:lnTo>
                  <a:lnTo>
                    <a:pt x="525" y="450"/>
                  </a:lnTo>
                  <a:lnTo>
                    <a:pt x="546" y="431"/>
                  </a:lnTo>
                  <a:lnTo>
                    <a:pt x="548" y="424"/>
                  </a:lnTo>
                  <a:lnTo>
                    <a:pt x="558" y="420"/>
                  </a:lnTo>
                  <a:lnTo>
                    <a:pt x="563" y="403"/>
                  </a:lnTo>
                  <a:lnTo>
                    <a:pt x="595" y="396"/>
                  </a:lnTo>
                  <a:lnTo>
                    <a:pt x="618" y="387"/>
                  </a:lnTo>
                  <a:lnTo>
                    <a:pt x="634" y="407"/>
                  </a:lnTo>
                  <a:lnTo>
                    <a:pt x="639" y="410"/>
                  </a:lnTo>
                  <a:lnTo>
                    <a:pt x="643" y="409"/>
                  </a:lnTo>
                  <a:lnTo>
                    <a:pt x="650" y="403"/>
                  </a:lnTo>
                  <a:lnTo>
                    <a:pt x="660" y="388"/>
                  </a:lnTo>
                  <a:lnTo>
                    <a:pt x="664" y="386"/>
                  </a:lnTo>
                  <a:lnTo>
                    <a:pt x="671" y="381"/>
                  </a:lnTo>
                  <a:lnTo>
                    <a:pt x="680" y="369"/>
                  </a:lnTo>
                  <a:lnTo>
                    <a:pt x="688" y="355"/>
                  </a:lnTo>
                  <a:lnTo>
                    <a:pt x="689" y="332"/>
                  </a:lnTo>
                  <a:lnTo>
                    <a:pt x="693" y="321"/>
                  </a:lnTo>
                  <a:lnTo>
                    <a:pt x="708" y="303"/>
                  </a:lnTo>
                  <a:lnTo>
                    <a:pt x="711" y="303"/>
                  </a:lnTo>
                  <a:lnTo>
                    <a:pt x="749" y="310"/>
                  </a:lnTo>
                  <a:lnTo>
                    <a:pt x="769" y="308"/>
                  </a:lnTo>
                  <a:lnTo>
                    <a:pt x="783" y="312"/>
                  </a:lnTo>
                  <a:lnTo>
                    <a:pt x="792" y="310"/>
                  </a:lnTo>
                  <a:lnTo>
                    <a:pt x="797" y="308"/>
                  </a:lnTo>
                  <a:lnTo>
                    <a:pt x="801" y="304"/>
                  </a:lnTo>
                  <a:lnTo>
                    <a:pt x="803" y="297"/>
                  </a:lnTo>
                  <a:lnTo>
                    <a:pt x="812" y="280"/>
                  </a:lnTo>
                  <a:lnTo>
                    <a:pt x="811" y="277"/>
                  </a:lnTo>
                  <a:lnTo>
                    <a:pt x="810" y="274"/>
                  </a:lnTo>
                  <a:lnTo>
                    <a:pt x="794" y="278"/>
                  </a:lnTo>
                  <a:lnTo>
                    <a:pt x="793" y="277"/>
                  </a:lnTo>
                  <a:lnTo>
                    <a:pt x="788" y="271"/>
                  </a:lnTo>
                  <a:lnTo>
                    <a:pt x="786" y="266"/>
                  </a:lnTo>
                  <a:lnTo>
                    <a:pt x="787" y="260"/>
                  </a:lnTo>
                  <a:lnTo>
                    <a:pt x="789" y="255"/>
                  </a:lnTo>
                  <a:lnTo>
                    <a:pt x="808" y="254"/>
                  </a:lnTo>
                  <a:lnTo>
                    <a:pt x="829" y="255"/>
                  </a:lnTo>
                  <a:lnTo>
                    <a:pt x="833" y="258"/>
                  </a:lnTo>
                  <a:lnTo>
                    <a:pt x="846" y="266"/>
                  </a:lnTo>
                  <a:lnTo>
                    <a:pt x="850" y="268"/>
                  </a:lnTo>
                  <a:lnTo>
                    <a:pt x="857" y="268"/>
                  </a:lnTo>
                  <a:lnTo>
                    <a:pt x="871" y="266"/>
                  </a:lnTo>
                  <a:lnTo>
                    <a:pt x="879" y="266"/>
                  </a:lnTo>
                  <a:lnTo>
                    <a:pt x="903" y="278"/>
                  </a:lnTo>
                  <a:lnTo>
                    <a:pt x="910" y="278"/>
                  </a:lnTo>
                  <a:lnTo>
                    <a:pt x="913" y="277"/>
                  </a:lnTo>
                  <a:lnTo>
                    <a:pt x="918" y="266"/>
                  </a:lnTo>
                  <a:lnTo>
                    <a:pt x="921" y="263"/>
                  </a:lnTo>
                  <a:lnTo>
                    <a:pt x="929" y="260"/>
                  </a:lnTo>
                  <a:lnTo>
                    <a:pt x="949" y="255"/>
                  </a:lnTo>
                  <a:lnTo>
                    <a:pt x="963" y="245"/>
                  </a:lnTo>
                  <a:lnTo>
                    <a:pt x="994" y="234"/>
                  </a:lnTo>
                  <a:lnTo>
                    <a:pt x="996" y="231"/>
                  </a:lnTo>
                  <a:lnTo>
                    <a:pt x="996" y="227"/>
                  </a:lnTo>
                  <a:lnTo>
                    <a:pt x="980" y="217"/>
                  </a:lnTo>
                  <a:lnTo>
                    <a:pt x="979" y="213"/>
                  </a:lnTo>
                  <a:lnTo>
                    <a:pt x="980" y="206"/>
                  </a:lnTo>
                  <a:lnTo>
                    <a:pt x="983" y="198"/>
                  </a:lnTo>
                  <a:lnTo>
                    <a:pt x="988" y="190"/>
                  </a:lnTo>
                  <a:lnTo>
                    <a:pt x="996" y="182"/>
                  </a:lnTo>
                  <a:lnTo>
                    <a:pt x="1008" y="174"/>
                  </a:lnTo>
                  <a:lnTo>
                    <a:pt x="1045" y="154"/>
                  </a:lnTo>
                  <a:lnTo>
                    <a:pt x="1052" y="154"/>
                  </a:lnTo>
                  <a:lnTo>
                    <a:pt x="1068" y="164"/>
                  </a:lnTo>
                  <a:lnTo>
                    <a:pt x="1071" y="163"/>
                  </a:lnTo>
                  <a:lnTo>
                    <a:pt x="1074" y="159"/>
                  </a:lnTo>
                  <a:lnTo>
                    <a:pt x="1081" y="140"/>
                  </a:lnTo>
                  <a:lnTo>
                    <a:pt x="1084" y="116"/>
                  </a:lnTo>
                  <a:lnTo>
                    <a:pt x="1089" y="60"/>
                  </a:lnTo>
                  <a:lnTo>
                    <a:pt x="1088" y="51"/>
                  </a:lnTo>
                  <a:lnTo>
                    <a:pt x="1087" y="45"/>
                  </a:lnTo>
                  <a:lnTo>
                    <a:pt x="1087" y="45"/>
                  </a:lnTo>
                  <a:lnTo>
                    <a:pt x="1087" y="36"/>
                  </a:lnTo>
                  <a:lnTo>
                    <a:pt x="1088" y="28"/>
                  </a:lnTo>
                  <a:lnTo>
                    <a:pt x="1091" y="14"/>
                  </a:lnTo>
                  <a:lnTo>
                    <a:pt x="1094" y="9"/>
                  </a:lnTo>
                  <a:lnTo>
                    <a:pt x="1099" y="4"/>
                  </a:lnTo>
                  <a:lnTo>
                    <a:pt x="1105" y="1"/>
                  </a:lnTo>
                  <a:lnTo>
                    <a:pt x="1113" y="0"/>
                  </a:lnTo>
                  <a:lnTo>
                    <a:pt x="1119" y="1"/>
                  </a:lnTo>
                  <a:lnTo>
                    <a:pt x="1124" y="2"/>
                  </a:lnTo>
                  <a:lnTo>
                    <a:pt x="1126" y="3"/>
                  </a:lnTo>
                  <a:lnTo>
                    <a:pt x="1125" y="17"/>
                  </a:lnTo>
                  <a:lnTo>
                    <a:pt x="1129" y="22"/>
                  </a:lnTo>
                  <a:lnTo>
                    <a:pt x="1135" y="29"/>
                  </a:lnTo>
                  <a:lnTo>
                    <a:pt x="1153" y="36"/>
                  </a:lnTo>
                  <a:lnTo>
                    <a:pt x="1171" y="51"/>
                  </a:lnTo>
                  <a:lnTo>
                    <a:pt x="1177" y="52"/>
                  </a:lnTo>
                  <a:lnTo>
                    <a:pt x="1193" y="54"/>
                  </a:lnTo>
                  <a:lnTo>
                    <a:pt x="1203" y="58"/>
                  </a:lnTo>
                  <a:lnTo>
                    <a:pt x="1203" y="58"/>
                  </a:lnTo>
                  <a:lnTo>
                    <a:pt x="1224" y="61"/>
                  </a:lnTo>
                  <a:lnTo>
                    <a:pt x="1229" y="63"/>
                  </a:lnTo>
                  <a:lnTo>
                    <a:pt x="1231" y="66"/>
                  </a:lnTo>
                  <a:lnTo>
                    <a:pt x="1235" y="81"/>
                  </a:lnTo>
                  <a:lnTo>
                    <a:pt x="1238" y="87"/>
                  </a:lnTo>
                  <a:lnTo>
                    <a:pt x="1266" y="106"/>
                  </a:lnTo>
                  <a:lnTo>
                    <a:pt x="1271" y="111"/>
                  </a:lnTo>
                  <a:lnTo>
                    <a:pt x="1274" y="118"/>
                  </a:lnTo>
                  <a:lnTo>
                    <a:pt x="1275" y="121"/>
                  </a:lnTo>
                  <a:lnTo>
                    <a:pt x="1266" y="137"/>
                  </a:lnTo>
                  <a:lnTo>
                    <a:pt x="1265" y="142"/>
                  </a:lnTo>
                  <a:lnTo>
                    <a:pt x="1268" y="145"/>
                  </a:lnTo>
                  <a:lnTo>
                    <a:pt x="1280" y="147"/>
                  </a:lnTo>
                  <a:lnTo>
                    <a:pt x="1282" y="152"/>
                  </a:lnTo>
                  <a:lnTo>
                    <a:pt x="1280" y="156"/>
                  </a:lnTo>
                  <a:lnTo>
                    <a:pt x="1272" y="170"/>
                  </a:lnTo>
                  <a:lnTo>
                    <a:pt x="1271" y="174"/>
                  </a:lnTo>
                  <a:lnTo>
                    <a:pt x="1272" y="176"/>
                  </a:lnTo>
                  <a:lnTo>
                    <a:pt x="1288" y="180"/>
                  </a:lnTo>
                  <a:lnTo>
                    <a:pt x="1289" y="186"/>
                  </a:lnTo>
                  <a:lnTo>
                    <a:pt x="1293" y="188"/>
                  </a:lnTo>
                  <a:lnTo>
                    <a:pt x="1297" y="187"/>
                  </a:lnTo>
                  <a:lnTo>
                    <a:pt x="1303" y="174"/>
                  </a:lnTo>
                  <a:lnTo>
                    <a:pt x="1316" y="158"/>
                  </a:lnTo>
                  <a:lnTo>
                    <a:pt x="1325" y="145"/>
                  </a:lnTo>
                  <a:lnTo>
                    <a:pt x="1346" y="103"/>
                  </a:lnTo>
                  <a:lnTo>
                    <a:pt x="1355" y="88"/>
                  </a:lnTo>
                  <a:lnTo>
                    <a:pt x="1361" y="84"/>
                  </a:lnTo>
                  <a:lnTo>
                    <a:pt x="1372" y="80"/>
                  </a:lnTo>
                  <a:lnTo>
                    <a:pt x="1379" y="79"/>
                  </a:lnTo>
                  <a:lnTo>
                    <a:pt x="1382" y="81"/>
                  </a:lnTo>
                  <a:lnTo>
                    <a:pt x="1383" y="84"/>
                  </a:lnTo>
                  <a:lnTo>
                    <a:pt x="1383" y="90"/>
                  </a:lnTo>
                  <a:lnTo>
                    <a:pt x="1381" y="102"/>
                  </a:lnTo>
                  <a:lnTo>
                    <a:pt x="1381" y="106"/>
                  </a:lnTo>
                  <a:lnTo>
                    <a:pt x="1387" y="171"/>
                  </a:lnTo>
                  <a:lnTo>
                    <a:pt x="1389" y="178"/>
                  </a:lnTo>
                  <a:lnTo>
                    <a:pt x="1391" y="183"/>
                  </a:lnTo>
                  <a:lnTo>
                    <a:pt x="1395" y="188"/>
                  </a:lnTo>
                  <a:lnTo>
                    <a:pt x="1397" y="188"/>
                  </a:lnTo>
                  <a:lnTo>
                    <a:pt x="1400" y="186"/>
                  </a:lnTo>
                  <a:lnTo>
                    <a:pt x="1405" y="180"/>
                  </a:lnTo>
                  <a:lnTo>
                    <a:pt x="1410" y="178"/>
                  </a:lnTo>
                  <a:lnTo>
                    <a:pt x="1416" y="179"/>
                  </a:lnTo>
                  <a:lnTo>
                    <a:pt x="1422" y="182"/>
                  </a:lnTo>
                  <a:lnTo>
                    <a:pt x="1426" y="200"/>
                  </a:lnTo>
                  <a:lnTo>
                    <a:pt x="1429" y="207"/>
                  </a:lnTo>
                  <a:lnTo>
                    <a:pt x="1429" y="217"/>
                  </a:lnTo>
                  <a:lnTo>
                    <a:pt x="1430" y="224"/>
                  </a:lnTo>
                  <a:lnTo>
                    <a:pt x="1437" y="232"/>
                  </a:lnTo>
                  <a:lnTo>
                    <a:pt x="1440" y="237"/>
                  </a:lnTo>
                  <a:lnTo>
                    <a:pt x="1442" y="238"/>
                  </a:lnTo>
                  <a:lnTo>
                    <a:pt x="1445" y="240"/>
                  </a:lnTo>
                  <a:lnTo>
                    <a:pt x="1456" y="240"/>
                  </a:lnTo>
                  <a:lnTo>
                    <a:pt x="1462" y="241"/>
                  </a:lnTo>
                  <a:lnTo>
                    <a:pt x="1463" y="271"/>
                  </a:lnTo>
                  <a:lnTo>
                    <a:pt x="1470" y="279"/>
                  </a:lnTo>
                  <a:lnTo>
                    <a:pt x="1487" y="294"/>
                  </a:lnTo>
                  <a:lnTo>
                    <a:pt x="1494" y="304"/>
                  </a:lnTo>
                  <a:lnTo>
                    <a:pt x="1492" y="327"/>
                  </a:lnTo>
                  <a:lnTo>
                    <a:pt x="1495" y="331"/>
                  </a:lnTo>
                  <a:lnTo>
                    <a:pt x="1499" y="334"/>
                  </a:lnTo>
                  <a:lnTo>
                    <a:pt x="1516" y="338"/>
                  </a:lnTo>
                  <a:lnTo>
                    <a:pt x="1521" y="342"/>
                  </a:lnTo>
                  <a:lnTo>
                    <a:pt x="1523" y="346"/>
                  </a:lnTo>
                  <a:lnTo>
                    <a:pt x="1523" y="358"/>
                  </a:lnTo>
                  <a:lnTo>
                    <a:pt x="1524" y="366"/>
                  </a:lnTo>
                  <a:lnTo>
                    <a:pt x="1532" y="375"/>
                  </a:lnTo>
                  <a:lnTo>
                    <a:pt x="1534" y="381"/>
                  </a:lnTo>
                  <a:lnTo>
                    <a:pt x="1539" y="384"/>
                  </a:lnTo>
                  <a:lnTo>
                    <a:pt x="1543" y="385"/>
                  </a:lnTo>
                  <a:lnTo>
                    <a:pt x="1545" y="382"/>
                  </a:lnTo>
                  <a:lnTo>
                    <a:pt x="1551" y="376"/>
                  </a:lnTo>
                  <a:lnTo>
                    <a:pt x="1556" y="374"/>
                  </a:lnTo>
                  <a:lnTo>
                    <a:pt x="1559" y="376"/>
                  </a:lnTo>
                  <a:lnTo>
                    <a:pt x="1561" y="381"/>
                  </a:lnTo>
                  <a:lnTo>
                    <a:pt x="1571" y="382"/>
                  </a:lnTo>
                  <a:lnTo>
                    <a:pt x="1576" y="386"/>
                  </a:lnTo>
                  <a:lnTo>
                    <a:pt x="1575" y="389"/>
                  </a:lnTo>
                  <a:lnTo>
                    <a:pt x="1573" y="393"/>
                  </a:lnTo>
                  <a:lnTo>
                    <a:pt x="1564" y="397"/>
                  </a:lnTo>
                  <a:lnTo>
                    <a:pt x="1561" y="400"/>
                  </a:lnTo>
                  <a:lnTo>
                    <a:pt x="1555" y="416"/>
                  </a:lnTo>
                  <a:lnTo>
                    <a:pt x="1539" y="438"/>
                  </a:lnTo>
                  <a:lnTo>
                    <a:pt x="1537" y="444"/>
                  </a:lnTo>
                  <a:lnTo>
                    <a:pt x="1545" y="484"/>
                  </a:lnTo>
                  <a:lnTo>
                    <a:pt x="1557" y="510"/>
                  </a:lnTo>
                  <a:lnTo>
                    <a:pt x="1559" y="536"/>
                  </a:lnTo>
                  <a:lnTo>
                    <a:pt x="1562" y="538"/>
                  </a:lnTo>
                  <a:lnTo>
                    <a:pt x="1568" y="537"/>
                  </a:lnTo>
                  <a:lnTo>
                    <a:pt x="1578" y="531"/>
                  </a:lnTo>
                  <a:lnTo>
                    <a:pt x="1584" y="529"/>
                  </a:lnTo>
                  <a:lnTo>
                    <a:pt x="1587" y="529"/>
                  </a:lnTo>
                  <a:lnTo>
                    <a:pt x="1589" y="531"/>
                  </a:lnTo>
                  <a:lnTo>
                    <a:pt x="1594" y="539"/>
                  </a:lnTo>
                  <a:lnTo>
                    <a:pt x="1595" y="568"/>
                  </a:lnTo>
                  <a:lnTo>
                    <a:pt x="1604" y="579"/>
                  </a:lnTo>
                  <a:lnTo>
                    <a:pt x="1612" y="583"/>
                  </a:lnTo>
                  <a:lnTo>
                    <a:pt x="1616" y="586"/>
                  </a:lnTo>
                  <a:lnTo>
                    <a:pt x="1615" y="600"/>
                  </a:lnTo>
                  <a:lnTo>
                    <a:pt x="1628" y="613"/>
                  </a:lnTo>
                  <a:lnTo>
                    <a:pt x="1655" y="637"/>
                  </a:lnTo>
                  <a:lnTo>
                    <a:pt x="1665" y="657"/>
                  </a:lnTo>
                  <a:lnTo>
                    <a:pt x="1670" y="663"/>
                  </a:lnTo>
                  <a:lnTo>
                    <a:pt x="1681" y="671"/>
                  </a:lnTo>
                  <a:lnTo>
                    <a:pt x="1684" y="674"/>
                  </a:lnTo>
                  <a:lnTo>
                    <a:pt x="1686" y="679"/>
                  </a:lnTo>
                  <a:lnTo>
                    <a:pt x="1687" y="689"/>
                  </a:lnTo>
                  <a:lnTo>
                    <a:pt x="1689" y="694"/>
                  </a:lnTo>
                  <a:lnTo>
                    <a:pt x="1700" y="696"/>
                  </a:lnTo>
                  <a:lnTo>
                    <a:pt x="1699" y="701"/>
                  </a:lnTo>
                  <a:lnTo>
                    <a:pt x="1686" y="712"/>
                  </a:lnTo>
                  <a:lnTo>
                    <a:pt x="1686" y="716"/>
                  </a:lnTo>
                  <a:lnTo>
                    <a:pt x="1690" y="729"/>
                  </a:lnTo>
                  <a:lnTo>
                    <a:pt x="1689" y="741"/>
                  </a:lnTo>
                  <a:lnTo>
                    <a:pt x="1681" y="762"/>
                  </a:lnTo>
                  <a:lnTo>
                    <a:pt x="1673" y="766"/>
                  </a:lnTo>
                  <a:lnTo>
                    <a:pt x="1671" y="768"/>
                  </a:lnTo>
                  <a:lnTo>
                    <a:pt x="1666" y="783"/>
                  </a:lnTo>
                  <a:lnTo>
                    <a:pt x="1664" y="793"/>
                  </a:lnTo>
                  <a:lnTo>
                    <a:pt x="1665" y="793"/>
                  </a:lnTo>
                  <a:lnTo>
                    <a:pt x="1681" y="787"/>
                  </a:lnTo>
                  <a:lnTo>
                    <a:pt x="1688" y="791"/>
                  </a:lnTo>
                  <a:lnTo>
                    <a:pt x="1701" y="802"/>
                  </a:lnTo>
                  <a:lnTo>
                    <a:pt x="1701" y="802"/>
                  </a:lnTo>
                  <a:lnTo>
                    <a:pt x="1701" y="802"/>
                  </a:lnTo>
                  <a:lnTo>
                    <a:pt x="1701" y="802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4" name="Freeform 19"/>
            <p:cNvSpPr>
              <a:spLocks/>
            </p:cNvSpPr>
            <p:nvPr/>
          </p:nvSpPr>
          <p:spPr bwMode="auto">
            <a:xfrm>
              <a:off x="6383338" y="2476501"/>
              <a:ext cx="3175" cy="4763"/>
            </a:xfrm>
            <a:custGeom>
              <a:avLst/>
              <a:gdLst>
                <a:gd name="T0" fmla="*/ 0 w 6"/>
                <a:gd name="T1" fmla="*/ 0 h 7"/>
                <a:gd name="T2" fmla="*/ 3 w 6"/>
                <a:gd name="T3" fmla="*/ 1 h 7"/>
                <a:gd name="T4" fmla="*/ 6 w 6"/>
                <a:gd name="T5" fmla="*/ 4 h 7"/>
                <a:gd name="T6" fmla="*/ 6 w 6"/>
                <a:gd name="T7" fmla="*/ 6 h 7"/>
                <a:gd name="T8" fmla="*/ 6 w 6"/>
                <a:gd name="T9" fmla="*/ 7 h 7"/>
                <a:gd name="T10" fmla="*/ 3 w 6"/>
                <a:gd name="T11" fmla="*/ 7 h 7"/>
                <a:gd name="T12" fmla="*/ 1 w 6"/>
                <a:gd name="T13" fmla="*/ 5 h 7"/>
                <a:gd name="T14" fmla="*/ 1 w 6"/>
                <a:gd name="T15" fmla="*/ 2 h 7"/>
                <a:gd name="T16" fmla="*/ 3 w 6"/>
                <a:gd name="T17" fmla="*/ 1 h 7"/>
                <a:gd name="T18" fmla="*/ 0 w 6"/>
                <a:gd name="T19" fmla="*/ 0 h 7"/>
                <a:gd name="T20" fmla="*/ 0 w 6"/>
                <a:gd name="T21" fmla="*/ 0 h 7"/>
                <a:gd name="T22" fmla="*/ 0 w 6"/>
                <a:gd name="T23" fmla="*/ 0 h 7"/>
                <a:gd name="T24" fmla="*/ 0 w 6"/>
                <a:gd name="T25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" h="7">
                  <a:moveTo>
                    <a:pt x="0" y="0"/>
                  </a:moveTo>
                  <a:lnTo>
                    <a:pt x="3" y="1"/>
                  </a:lnTo>
                  <a:lnTo>
                    <a:pt x="6" y="4"/>
                  </a:lnTo>
                  <a:lnTo>
                    <a:pt x="6" y="6"/>
                  </a:lnTo>
                  <a:lnTo>
                    <a:pt x="6" y="7"/>
                  </a:lnTo>
                  <a:lnTo>
                    <a:pt x="3" y="7"/>
                  </a:lnTo>
                  <a:lnTo>
                    <a:pt x="1" y="5"/>
                  </a:lnTo>
                  <a:lnTo>
                    <a:pt x="1" y="2"/>
                  </a:lnTo>
                  <a:lnTo>
                    <a:pt x="3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5" name="Freeform 20"/>
            <p:cNvSpPr>
              <a:spLocks/>
            </p:cNvSpPr>
            <p:nvPr/>
          </p:nvSpPr>
          <p:spPr bwMode="auto">
            <a:xfrm>
              <a:off x="6391275" y="2478088"/>
              <a:ext cx="7938" cy="12700"/>
            </a:xfrm>
            <a:custGeom>
              <a:avLst/>
              <a:gdLst>
                <a:gd name="T0" fmla="*/ 12 w 14"/>
                <a:gd name="T1" fmla="*/ 0 h 25"/>
                <a:gd name="T2" fmla="*/ 13 w 14"/>
                <a:gd name="T3" fmla="*/ 2 h 25"/>
                <a:gd name="T4" fmla="*/ 10 w 14"/>
                <a:gd name="T5" fmla="*/ 7 h 25"/>
                <a:gd name="T6" fmla="*/ 9 w 14"/>
                <a:gd name="T7" fmla="*/ 12 h 25"/>
                <a:gd name="T8" fmla="*/ 14 w 14"/>
                <a:gd name="T9" fmla="*/ 22 h 25"/>
                <a:gd name="T10" fmla="*/ 14 w 14"/>
                <a:gd name="T11" fmla="*/ 24 h 25"/>
                <a:gd name="T12" fmla="*/ 12 w 14"/>
                <a:gd name="T13" fmla="*/ 25 h 25"/>
                <a:gd name="T14" fmla="*/ 9 w 14"/>
                <a:gd name="T15" fmla="*/ 24 h 25"/>
                <a:gd name="T16" fmla="*/ 2 w 14"/>
                <a:gd name="T17" fmla="*/ 16 h 25"/>
                <a:gd name="T18" fmla="*/ 0 w 14"/>
                <a:gd name="T19" fmla="*/ 13 h 25"/>
                <a:gd name="T20" fmla="*/ 1 w 14"/>
                <a:gd name="T21" fmla="*/ 9 h 25"/>
                <a:gd name="T22" fmla="*/ 7 w 14"/>
                <a:gd name="T23" fmla="*/ 4 h 25"/>
                <a:gd name="T24" fmla="*/ 12 w 14"/>
                <a:gd name="T25" fmla="*/ 0 h 25"/>
                <a:gd name="T26" fmla="*/ 12 w 14"/>
                <a:gd name="T27" fmla="*/ 0 h 25"/>
                <a:gd name="T28" fmla="*/ 12 w 14"/>
                <a:gd name="T29" fmla="*/ 0 h 25"/>
                <a:gd name="T30" fmla="*/ 12 w 14"/>
                <a:gd name="T31" fmla="*/ 0 h 25"/>
                <a:gd name="T32" fmla="*/ 12 w 14"/>
                <a:gd name="T33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4" h="25">
                  <a:moveTo>
                    <a:pt x="12" y="0"/>
                  </a:moveTo>
                  <a:lnTo>
                    <a:pt x="13" y="2"/>
                  </a:lnTo>
                  <a:lnTo>
                    <a:pt x="10" y="7"/>
                  </a:lnTo>
                  <a:lnTo>
                    <a:pt x="9" y="12"/>
                  </a:lnTo>
                  <a:lnTo>
                    <a:pt x="14" y="22"/>
                  </a:lnTo>
                  <a:lnTo>
                    <a:pt x="14" y="24"/>
                  </a:lnTo>
                  <a:lnTo>
                    <a:pt x="12" y="25"/>
                  </a:lnTo>
                  <a:lnTo>
                    <a:pt x="9" y="24"/>
                  </a:lnTo>
                  <a:lnTo>
                    <a:pt x="2" y="16"/>
                  </a:lnTo>
                  <a:lnTo>
                    <a:pt x="0" y="13"/>
                  </a:lnTo>
                  <a:lnTo>
                    <a:pt x="1" y="9"/>
                  </a:lnTo>
                  <a:lnTo>
                    <a:pt x="7" y="4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8" name="Freeform 23"/>
            <p:cNvSpPr>
              <a:spLocks/>
            </p:cNvSpPr>
            <p:nvPr/>
          </p:nvSpPr>
          <p:spPr bwMode="auto">
            <a:xfrm>
              <a:off x="6386513" y="2481263"/>
              <a:ext cx="1588" cy="3175"/>
            </a:xfrm>
            <a:custGeom>
              <a:avLst/>
              <a:gdLst>
                <a:gd name="T0" fmla="*/ 3 w 5"/>
                <a:gd name="T1" fmla="*/ 0 h 6"/>
                <a:gd name="T2" fmla="*/ 5 w 5"/>
                <a:gd name="T3" fmla="*/ 4 h 6"/>
                <a:gd name="T4" fmla="*/ 2 w 5"/>
                <a:gd name="T5" fmla="*/ 6 h 6"/>
                <a:gd name="T6" fmla="*/ 1 w 5"/>
                <a:gd name="T7" fmla="*/ 5 h 6"/>
                <a:gd name="T8" fmla="*/ 0 w 5"/>
                <a:gd name="T9" fmla="*/ 2 h 6"/>
                <a:gd name="T10" fmla="*/ 3 w 5"/>
                <a:gd name="T11" fmla="*/ 0 h 6"/>
                <a:gd name="T12" fmla="*/ 3 w 5"/>
                <a:gd name="T13" fmla="*/ 0 h 6"/>
                <a:gd name="T14" fmla="*/ 3 w 5"/>
                <a:gd name="T15" fmla="*/ 0 h 6"/>
                <a:gd name="T16" fmla="*/ 3 w 5"/>
                <a:gd name="T17" fmla="*/ 0 h 6"/>
                <a:gd name="T18" fmla="*/ 3 w 5"/>
                <a:gd name="T1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6">
                  <a:moveTo>
                    <a:pt x="3" y="0"/>
                  </a:moveTo>
                  <a:lnTo>
                    <a:pt x="5" y="4"/>
                  </a:lnTo>
                  <a:lnTo>
                    <a:pt x="2" y="6"/>
                  </a:lnTo>
                  <a:lnTo>
                    <a:pt x="1" y="5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9" name="Freeform 24"/>
            <p:cNvSpPr>
              <a:spLocks/>
            </p:cNvSpPr>
            <p:nvPr/>
          </p:nvSpPr>
          <p:spPr bwMode="auto">
            <a:xfrm>
              <a:off x="6407150" y="2486026"/>
              <a:ext cx="3175" cy="4763"/>
            </a:xfrm>
            <a:custGeom>
              <a:avLst/>
              <a:gdLst>
                <a:gd name="T0" fmla="*/ 2 w 5"/>
                <a:gd name="T1" fmla="*/ 1 h 9"/>
                <a:gd name="T2" fmla="*/ 3 w 5"/>
                <a:gd name="T3" fmla="*/ 0 h 9"/>
                <a:gd name="T4" fmla="*/ 4 w 5"/>
                <a:gd name="T5" fmla="*/ 1 h 9"/>
                <a:gd name="T6" fmla="*/ 5 w 5"/>
                <a:gd name="T7" fmla="*/ 4 h 9"/>
                <a:gd name="T8" fmla="*/ 4 w 5"/>
                <a:gd name="T9" fmla="*/ 8 h 9"/>
                <a:gd name="T10" fmla="*/ 1 w 5"/>
                <a:gd name="T11" fmla="*/ 9 h 9"/>
                <a:gd name="T12" fmla="*/ 0 w 5"/>
                <a:gd name="T13" fmla="*/ 6 h 9"/>
                <a:gd name="T14" fmla="*/ 2 w 5"/>
                <a:gd name="T15" fmla="*/ 1 h 9"/>
                <a:gd name="T16" fmla="*/ 2 w 5"/>
                <a:gd name="T17" fmla="*/ 1 h 9"/>
                <a:gd name="T18" fmla="*/ 2 w 5"/>
                <a:gd name="T19" fmla="*/ 1 h 9"/>
                <a:gd name="T20" fmla="*/ 2 w 5"/>
                <a:gd name="T21" fmla="*/ 1 h 9"/>
                <a:gd name="T22" fmla="*/ 2 w 5"/>
                <a:gd name="T23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9">
                  <a:moveTo>
                    <a:pt x="2" y="1"/>
                  </a:moveTo>
                  <a:lnTo>
                    <a:pt x="3" y="0"/>
                  </a:lnTo>
                  <a:lnTo>
                    <a:pt x="4" y="1"/>
                  </a:lnTo>
                  <a:lnTo>
                    <a:pt x="5" y="4"/>
                  </a:lnTo>
                  <a:lnTo>
                    <a:pt x="4" y="8"/>
                  </a:lnTo>
                  <a:lnTo>
                    <a:pt x="1" y="9"/>
                  </a:lnTo>
                  <a:lnTo>
                    <a:pt x="0" y="6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0" name="Freeform 25"/>
            <p:cNvSpPr>
              <a:spLocks/>
            </p:cNvSpPr>
            <p:nvPr/>
          </p:nvSpPr>
          <p:spPr bwMode="auto">
            <a:xfrm>
              <a:off x="6399213" y="2495551"/>
              <a:ext cx="6350" cy="11113"/>
            </a:xfrm>
            <a:custGeom>
              <a:avLst/>
              <a:gdLst>
                <a:gd name="T0" fmla="*/ 8 w 13"/>
                <a:gd name="T1" fmla="*/ 0 h 23"/>
                <a:gd name="T2" fmla="*/ 10 w 13"/>
                <a:gd name="T3" fmla="*/ 0 h 23"/>
                <a:gd name="T4" fmla="*/ 12 w 13"/>
                <a:gd name="T5" fmla="*/ 5 h 23"/>
                <a:gd name="T6" fmla="*/ 13 w 13"/>
                <a:gd name="T7" fmla="*/ 23 h 23"/>
                <a:gd name="T8" fmla="*/ 11 w 13"/>
                <a:gd name="T9" fmla="*/ 22 h 23"/>
                <a:gd name="T10" fmla="*/ 9 w 13"/>
                <a:gd name="T11" fmla="*/ 20 h 23"/>
                <a:gd name="T12" fmla="*/ 5 w 13"/>
                <a:gd name="T13" fmla="*/ 12 h 23"/>
                <a:gd name="T14" fmla="*/ 0 w 13"/>
                <a:gd name="T15" fmla="*/ 6 h 23"/>
                <a:gd name="T16" fmla="*/ 8 w 13"/>
                <a:gd name="T17" fmla="*/ 0 h 23"/>
                <a:gd name="T18" fmla="*/ 8 w 13"/>
                <a:gd name="T19" fmla="*/ 0 h 23"/>
                <a:gd name="T20" fmla="*/ 8 w 13"/>
                <a:gd name="T21" fmla="*/ 0 h 23"/>
                <a:gd name="T22" fmla="*/ 8 w 13"/>
                <a:gd name="T23" fmla="*/ 0 h 23"/>
                <a:gd name="T24" fmla="*/ 8 w 13"/>
                <a:gd name="T25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" h="23">
                  <a:moveTo>
                    <a:pt x="8" y="0"/>
                  </a:moveTo>
                  <a:lnTo>
                    <a:pt x="10" y="0"/>
                  </a:lnTo>
                  <a:lnTo>
                    <a:pt x="12" y="5"/>
                  </a:lnTo>
                  <a:lnTo>
                    <a:pt x="13" y="23"/>
                  </a:lnTo>
                  <a:lnTo>
                    <a:pt x="11" y="22"/>
                  </a:lnTo>
                  <a:lnTo>
                    <a:pt x="9" y="20"/>
                  </a:lnTo>
                  <a:lnTo>
                    <a:pt x="5" y="12"/>
                  </a:lnTo>
                  <a:lnTo>
                    <a:pt x="0" y="6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2" name="Freeform 27"/>
            <p:cNvSpPr>
              <a:spLocks/>
            </p:cNvSpPr>
            <p:nvPr/>
          </p:nvSpPr>
          <p:spPr bwMode="auto">
            <a:xfrm>
              <a:off x="6265863" y="2576513"/>
              <a:ext cx="7938" cy="7938"/>
            </a:xfrm>
            <a:custGeom>
              <a:avLst/>
              <a:gdLst>
                <a:gd name="T0" fmla="*/ 6 w 15"/>
                <a:gd name="T1" fmla="*/ 0 h 15"/>
                <a:gd name="T2" fmla="*/ 11 w 15"/>
                <a:gd name="T3" fmla="*/ 1 h 15"/>
                <a:gd name="T4" fmla="*/ 14 w 15"/>
                <a:gd name="T5" fmla="*/ 3 h 15"/>
                <a:gd name="T6" fmla="*/ 15 w 15"/>
                <a:gd name="T7" fmla="*/ 7 h 15"/>
                <a:gd name="T8" fmla="*/ 14 w 15"/>
                <a:gd name="T9" fmla="*/ 10 h 15"/>
                <a:gd name="T10" fmla="*/ 11 w 15"/>
                <a:gd name="T11" fmla="*/ 13 h 15"/>
                <a:gd name="T12" fmla="*/ 6 w 15"/>
                <a:gd name="T13" fmla="*/ 15 h 15"/>
                <a:gd name="T14" fmla="*/ 2 w 15"/>
                <a:gd name="T15" fmla="*/ 15 h 15"/>
                <a:gd name="T16" fmla="*/ 0 w 15"/>
                <a:gd name="T17" fmla="*/ 14 h 15"/>
                <a:gd name="T18" fmla="*/ 0 w 15"/>
                <a:gd name="T19" fmla="*/ 12 h 15"/>
                <a:gd name="T20" fmla="*/ 0 w 15"/>
                <a:gd name="T21" fmla="*/ 10 h 15"/>
                <a:gd name="T22" fmla="*/ 6 w 15"/>
                <a:gd name="T23" fmla="*/ 1 h 15"/>
                <a:gd name="T24" fmla="*/ 6 w 15"/>
                <a:gd name="T25" fmla="*/ 0 h 15"/>
                <a:gd name="T26" fmla="*/ 6 w 15"/>
                <a:gd name="T27" fmla="*/ 0 h 15"/>
                <a:gd name="T28" fmla="*/ 6 w 15"/>
                <a:gd name="T29" fmla="*/ 0 h 15"/>
                <a:gd name="T30" fmla="*/ 6 w 15"/>
                <a:gd name="T31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5" h="15">
                  <a:moveTo>
                    <a:pt x="6" y="0"/>
                  </a:moveTo>
                  <a:lnTo>
                    <a:pt x="11" y="1"/>
                  </a:lnTo>
                  <a:lnTo>
                    <a:pt x="14" y="3"/>
                  </a:lnTo>
                  <a:lnTo>
                    <a:pt x="15" y="7"/>
                  </a:lnTo>
                  <a:lnTo>
                    <a:pt x="14" y="10"/>
                  </a:lnTo>
                  <a:lnTo>
                    <a:pt x="11" y="13"/>
                  </a:lnTo>
                  <a:lnTo>
                    <a:pt x="6" y="15"/>
                  </a:lnTo>
                  <a:lnTo>
                    <a:pt x="2" y="15"/>
                  </a:lnTo>
                  <a:lnTo>
                    <a:pt x="0" y="14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6" y="1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4" name="Freeform 29"/>
            <p:cNvSpPr>
              <a:spLocks/>
            </p:cNvSpPr>
            <p:nvPr/>
          </p:nvSpPr>
          <p:spPr bwMode="auto">
            <a:xfrm>
              <a:off x="6667500" y="2662238"/>
              <a:ext cx="6350" cy="4763"/>
            </a:xfrm>
            <a:custGeom>
              <a:avLst/>
              <a:gdLst>
                <a:gd name="T0" fmla="*/ 9 w 13"/>
                <a:gd name="T1" fmla="*/ 0 h 8"/>
                <a:gd name="T2" fmla="*/ 13 w 13"/>
                <a:gd name="T3" fmla="*/ 1 h 8"/>
                <a:gd name="T4" fmla="*/ 13 w 13"/>
                <a:gd name="T5" fmla="*/ 4 h 8"/>
                <a:gd name="T6" fmla="*/ 8 w 13"/>
                <a:gd name="T7" fmla="*/ 5 h 8"/>
                <a:gd name="T8" fmla="*/ 2 w 13"/>
                <a:gd name="T9" fmla="*/ 8 h 8"/>
                <a:gd name="T10" fmla="*/ 0 w 13"/>
                <a:gd name="T11" fmla="*/ 8 h 8"/>
                <a:gd name="T12" fmla="*/ 0 w 13"/>
                <a:gd name="T13" fmla="*/ 6 h 8"/>
                <a:gd name="T14" fmla="*/ 3 w 13"/>
                <a:gd name="T15" fmla="*/ 3 h 8"/>
                <a:gd name="T16" fmla="*/ 9 w 13"/>
                <a:gd name="T17" fmla="*/ 0 h 8"/>
                <a:gd name="T18" fmla="*/ 9 w 13"/>
                <a:gd name="T19" fmla="*/ 0 h 8"/>
                <a:gd name="T20" fmla="*/ 9 w 13"/>
                <a:gd name="T21" fmla="*/ 0 h 8"/>
                <a:gd name="T22" fmla="*/ 9 w 13"/>
                <a:gd name="T23" fmla="*/ 0 h 8"/>
                <a:gd name="T24" fmla="*/ 9 w 13"/>
                <a:gd name="T25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" h="8">
                  <a:moveTo>
                    <a:pt x="9" y="0"/>
                  </a:moveTo>
                  <a:lnTo>
                    <a:pt x="13" y="1"/>
                  </a:lnTo>
                  <a:lnTo>
                    <a:pt x="13" y="4"/>
                  </a:lnTo>
                  <a:lnTo>
                    <a:pt x="8" y="5"/>
                  </a:lnTo>
                  <a:lnTo>
                    <a:pt x="2" y="8"/>
                  </a:lnTo>
                  <a:lnTo>
                    <a:pt x="0" y="8"/>
                  </a:lnTo>
                  <a:lnTo>
                    <a:pt x="0" y="6"/>
                  </a:lnTo>
                  <a:lnTo>
                    <a:pt x="3" y="3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8" name="Freeform 33"/>
            <p:cNvSpPr>
              <a:spLocks/>
            </p:cNvSpPr>
            <p:nvPr/>
          </p:nvSpPr>
          <p:spPr bwMode="auto">
            <a:xfrm>
              <a:off x="6572250" y="2713038"/>
              <a:ext cx="11113" cy="11113"/>
            </a:xfrm>
            <a:custGeom>
              <a:avLst/>
              <a:gdLst>
                <a:gd name="T0" fmla="*/ 11 w 20"/>
                <a:gd name="T1" fmla="*/ 20 h 20"/>
                <a:gd name="T2" fmla="*/ 4 w 20"/>
                <a:gd name="T3" fmla="*/ 16 h 20"/>
                <a:gd name="T4" fmla="*/ 1 w 20"/>
                <a:gd name="T5" fmla="*/ 13 h 20"/>
                <a:gd name="T6" fmla="*/ 0 w 20"/>
                <a:gd name="T7" fmla="*/ 11 h 20"/>
                <a:gd name="T8" fmla="*/ 1 w 20"/>
                <a:gd name="T9" fmla="*/ 7 h 20"/>
                <a:gd name="T10" fmla="*/ 5 w 20"/>
                <a:gd name="T11" fmla="*/ 2 h 20"/>
                <a:gd name="T12" fmla="*/ 7 w 20"/>
                <a:gd name="T13" fmla="*/ 0 h 20"/>
                <a:gd name="T14" fmla="*/ 11 w 20"/>
                <a:gd name="T15" fmla="*/ 0 h 20"/>
                <a:gd name="T16" fmla="*/ 17 w 20"/>
                <a:gd name="T17" fmla="*/ 2 h 20"/>
                <a:gd name="T18" fmla="*/ 19 w 20"/>
                <a:gd name="T19" fmla="*/ 4 h 20"/>
                <a:gd name="T20" fmla="*/ 20 w 20"/>
                <a:gd name="T21" fmla="*/ 6 h 20"/>
                <a:gd name="T22" fmla="*/ 16 w 20"/>
                <a:gd name="T23" fmla="*/ 18 h 20"/>
                <a:gd name="T24" fmla="*/ 14 w 20"/>
                <a:gd name="T25" fmla="*/ 20 h 20"/>
                <a:gd name="T26" fmla="*/ 12 w 20"/>
                <a:gd name="T27" fmla="*/ 20 h 20"/>
                <a:gd name="T28" fmla="*/ 11 w 20"/>
                <a:gd name="T29" fmla="*/ 20 h 20"/>
                <a:gd name="T30" fmla="*/ 11 w 20"/>
                <a:gd name="T31" fmla="*/ 20 h 20"/>
                <a:gd name="T32" fmla="*/ 11 w 20"/>
                <a:gd name="T33" fmla="*/ 20 h 20"/>
                <a:gd name="T34" fmla="*/ 11 w 20"/>
                <a:gd name="T3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0" h="20">
                  <a:moveTo>
                    <a:pt x="11" y="20"/>
                  </a:moveTo>
                  <a:lnTo>
                    <a:pt x="4" y="16"/>
                  </a:lnTo>
                  <a:lnTo>
                    <a:pt x="1" y="13"/>
                  </a:lnTo>
                  <a:lnTo>
                    <a:pt x="0" y="11"/>
                  </a:lnTo>
                  <a:lnTo>
                    <a:pt x="1" y="7"/>
                  </a:lnTo>
                  <a:lnTo>
                    <a:pt x="5" y="2"/>
                  </a:lnTo>
                  <a:lnTo>
                    <a:pt x="7" y="0"/>
                  </a:lnTo>
                  <a:lnTo>
                    <a:pt x="11" y="0"/>
                  </a:lnTo>
                  <a:lnTo>
                    <a:pt x="17" y="2"/>
                  </a:lnTo>
                  <a:lnTo>
                    <a:pt x="19" y="4"/>
                  </a:lnTo>
                  <a:lnTo>
                    <a:pt x="20" y="6"/>
                  </a:lnTo>
                  <a:lnTo>
                    <a:pt x="16" y="18"/>
                  </a:lnTo>
                  <a:lnTo>
                    <a:pt x="14" y="20"/>
                  </a:lnTo>
                  <a:lnTo>
                    <a:pt x="12" y="20"/>
                  </a:lnTo>
                  <a:lnTo>
                    <a:pt x="11" y="20"/>
                  </a:lnTo>
                  <a:lnTo>
                    <a:pt x="11" y="20"/>
                  </a:lnTo>
                  <a:lnTo>
                    <a:pt x="11" y="20"/>
                  </a:lnTo>
                  <a:lnTo>
                    <a:pt x="11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3" name="Freeform 38"/>
            <p:cNvSpPr>
              <a:spLocks/>
            </p:cNvSpPr>
            <p:nvPr/>
          </p:nvSpPr>
          <p:spPr bwMode="auto">
            <a:xfrm>
              <a:off x="6592888" y="2719388"/>
              <a:ext cx="3175" cy="0"/>
            </a:xfrm>
            <a:custGeom>
              <a:avLst/>
              <a:gdLst>
                <a:gd name="T0" fmla="*/ 3 w 5"/>
                <a:gd name="T1" fmla="*/ 0 h 2"/>
                <a:gd name="T2" fmla="*/ 5 w 5"/>
                <a:gd name="T3" fmla="*/ 1 h 2"/>
                <a:gd name="T4" fmla="*/ 2 w 5"/>
                <a:gd name="T5" fmla="*/ 2 h 2"/>
                <a:gd name="T6" fmla="*/ 0 w 5"/>
                <a:gd name="T7" fmla="*/ 1 h 2"/>
                <a:gd name="T8" fmla="*/ 3 w 5"/>
                <a:gd name="T9" fmla="*/ 0 h 2"/>
                <a:gd name="T10" fmla="*/ 3 w 5"/>
                <a:gd name="T11" fmla="*/ 0 h 2"/>
                <a:gd name="T12" fmla="*/ 3 w 5"/>
                <a:gd name="T13" fmla="*/ 0 h 2"/>
                <a:gd name="T14" fmla="*/ 3 w 5"/>
                <a:gd name="T15" fmla="*/ 0 h 2"/>
                <a:gd name="T16" fmla="*/ 3 w 5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2">
                  <a:moveTo>
                    <a:pt x="3" y="0"/>
                  </a:moveTo>
                  <a:lnTo>
                    <a:pt x="5" y="1"/>
                  </a:lnTo>
                  <a:lnTo>
                    <a:pt x="2" y="2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5" name="Freeform 40"/>
            <p:cNvSpPr>
              <a:spLocks/>
            </p:cNvSpPr>
            <p:nvPr/>
          </p:nvSpPr>
          <p:spPr bwMode="auto">
            <a:xfrm>
              <a:off x="6588125" y="2720976"/>
              <a:ext cx="1588" cy="3175"/>
            </a:xfrm>
            <a:custGeom>
              <a:avLst/>
              <a:gdLst>
                <a:gd name="T0" fmla="*/ 2 w 3"/>
                <a:gd name="T1" fmla="*/ 0 h 8"/>
                <a:gd name="T2" fmla="*/ 3 w 3"/>
                <a:gd name="T3" fmla="*/ 4 h 8"/>
                <a:gd name="T4" fmla="*/ 2 w 3"/>
                <a:gd name="T5" fmla="*/ 8 h 8"/>
                <a:gd name="T6" fmla="*/ 0 w 3"/>
                <a:gd name="T7" fmla="*/ 4 h 8"/>
                <a:gd name="T8" fmla="*/ 1 w 3"/>
                <a:gd name="T9" fmla="*/ 0 h 8"/>
                <a:gd name="T10" fmla="*/ 2 w 3"/>
                <a:gd name="T11" fmla="*/ 0 h 8"/>
                <a:gd name="T12" fmla="*/ 2 w 3"/>
                <a:gd name="T13" fmla="*/ 0 h 8"/>
                <a:gd name="T14" fmla="*/ 2 w 3"/>
                <a:gd name="T15" fmla="*/ 0 h 8"/>
                <a:gd name="T16" fmla="*/ 2 w 3"/>
                <a:gd name="T1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8">
                  <a:moveTo>
                    <a:pt x="2" y="0"/>
                  </a:moveTo>
                  <a:lnTo>
                    <a:pt x="3" y="4"/>
                  </a:lnTo>
                  <a:lnTo>
                    <a:pt x="2" y="8"/>
                  </a:lnTo>
                  <a:lnTo>
                    <a:pt x="0" y="4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6" name="Freeform 41"/>
            <p:cNvSpPr>
              <a:spLocks/>
            </p:cNvSpPr>
            <p:nvPr/>
          </p:nvSpPr>
          <p:spPr bwMode="auto">
            <a:xfrm>
              <a:off x="6591300" y="2725738"/>
              <a:ext cx="3175" cy="1588"/>
            </a:xfrm>
            <a:custGeom>
              <a:avLst/>
              <a:gdLst>
                <a:gd name="T0" fmla="*/ 1 w 4"/>
                <a:gd name="T1" fmla="*/ 0 h 3"/>
                <a:gd name="T2" fmla="*/ 4 w 4"/>
                <a:gd name="T3" fmla="*/ 2 h 3"/>
                <a:gd name="T4" fmla="*/ 4 w 4"/>
                <a:gd name="T5" fmla="*/ 3 h 3"/>
                <a:gd name="T6" fmla="*/ 1 w 4"/>
                <a:gd name="T7" fmla="*/ 3 h 3"/>
                <a:gd name="T8" fmla="*/ 0 w 4"/>
                <a:gd name="T9" fmla="*/ 1 h 3"/>
                <a:gd name="T10" fmla="*/ 1 w 4"/>
                <a:gd name="T11" fmla="*/ 0 h 3"/>
                <a:gd name="T12" fmla="*/ 1 w 4"/>
                <a:gd name="T13" fmla="*/ 0 h 3"/>
                <a:gd name="T14" fmla="*/ 1 w 4"/>
                <a:gd name="T15" fmla="*/ 0 h 3"/>
                <a:gd name="T16" fmla="*/ 1 w 4"/>
                <a:gd name="T17" fmla="*/ 0 h 3"/>
                <a:gd name="T18" fmla="*/ 1 w 4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1" y="0"/>
                  </a:moveTo>
                  <a:lnTo>
                    <a:pt x="4" y="2"/>
                  </a:lnTo>
                  <a:lnTo>
                    <a:pt x="4" y="3"/>
                  </a:ln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7" name="Freeform 42"/>
            <p:cNvSpPr>
              <a:spLocks/>
            </p:cNvSpPr>
            <p:nvPr/>
          </p:nvSpPr>
          <p:spPr bwMode="auto">
            <a:xfrm>
              <a:off x="6589713" y="2728913"/>
              <a:ext cx="4763" cy="4763"/>
            </a:xfrm>
            <a:custGeom>
              <a:avLst/>
              <a:gdLst>
                <a:gd name="T0" fmla="*/ 3 w 11"/>
                <a:gd name="T1" fmla="*/ 0 h 9"/>
                <a:gd name="T2" fmla="*/ 9 w 11"/>
                <a:gd name="T3" fmla="*/ 1 h 9"/>
                <a:gd name="T4" fmla="*/ 11 w 11"/>
                <a:gd name="T5" fmla="*/ 5 h 9"/>
                <a:gd name="T6" fmla="*/ 7 w 11"/>
                <a:gd name="T7" fmla="*/ 9 h 9"/>
                <a:gd name="T8" fmla="*/ 3 w 11"/>
                <a:gd name="T9" fmla="*/ 8 h 9"/>
                <a:gd name="T10" fmla="*/ 0 w 11"/>
                <a:gd name="T11" fmla="*/ 6 h 9"/>
                <a:gd name="T12" fmla="*/ 0 w 11"/>
                <a:gd name="T13" fmla="*/ 3 h 9"/>
                <a:gd name="T14" fmla="*/ 1 w 11"/>
                <a:gd name="T15" fmla="*/ 1 h 9"/>
                <a:gd name="T16" fmla="*/ 3 w 11"/>
                <a:gd name="T17" fmla="*/ 0 h 9"/>
                <a:gd name="T18" fmla="*/ 3 w 11"/>
                <a:gd name="T19" fmla="*/ 0 h 9"/>
                <a:gd name="T20" fmla="*/ 3 w 11"/>
                <a:gd name="T21" fmla="*/ 0 h 9"/>
                <a:gd name="T22" fmla="*/ 3 w 11"/>
                <a:gd name="T23" fmla="*/ 0 h 9"/>
                <a:gd name="T24" fmla="*/ 3 w 11"/>
                <a:gd name="T25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" h="9">
                  <a:moveTo>
                    <a:pt x="3" y="0"/>
                  </a:moveTo>
                  <a:lnTo>
                    <a:pt x="9" y="1"/>
                  </a:lnTo>
                  <a:lnTo>
                    <a:pt x="11" y="5"/>
                  </a:lnTo>
                  <a:lnTo>
                    <a:pt x="7" y="9"/>
                  </a:lnTo>
                  <a:lnTo>
                    <a:pt x="3" y="8"/>
                  </a:lnTo>
                  <a:lnTo>
                    <a:pt x="0" y="6"/>
                  </a:lnTo>
                  <a:lnTo>
                    <a:pt x="0" y="3"/>
                  </a:lnTo>
                  <a:lnTo>
                    <a:pt x="1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8" name="Freeform 43"/>
            <p:cNvSpPr>
              <a:spLocks/>
            </p:cNvSpPr>
            <p:nvPr/>
          </p:nvSpPr>
          <p:spPr bwMode="auto">
            <a:xfrm>
              <a:off x="6505575" y="2751138"/>
              <a:ext cx="1588" cy="1588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0 h 4"/>
                <a:gd name="T4" fmla="*/ 2 w 2"/>
                <a:gd name="T5" fmla="*/ 2 h 4"/>
                <a:gd name="T6" fmla="*/ 1 w 2"/>
                <a:gd name="T7" fmla="*/ 4 h 4"/>
                <a:gd name="T8" fmla="*/ 0 w 2"/>
                <a:gd name="T9" fmla="*/ 3 h 4"/>
                <a:gd name="T10" fmla="*/ 0 w 2"/>
                <a:gd name="T11" fmla="*/ 0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  <a:gd name="T18" fmla="*/ 1 w 2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0"/>
                  </a:lnTo>
                  <a:lnTo>
                    <a:pt x="2" y="2"/>
                  </a:lnTo>
                  <a:lnTo>
                    <a:pt x="1" y="4"/>
                  </a:lnTo>
                  <a:lnTo>
                    <a:pt x="0" y="3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9" name="Freeform 44"/>
            <p:cNvSpPr>
              <a:spLocks/>
            </p:cNvSpPr>
            <p:nvPr/>
          </p:nvSpPr>
          <p:spPr bwMode="auto">
            <a:xfrm>
              <a:off x="6584950" y="2760663"/>
              <a:ext cx="7938" cy="7938"/>
            </a:xfrm>
            <a:custGeom>
              <a:avLst/>
              <a:gdLst>
                <a:gd name="T0" fmla="*/ 9 w 16"/>
                <a:gd name="T1" fmla="*/ 1 h 14"/>
                <a:gd name="T2" fmla="*/ 15 w 16"/>
                <a:gd name="T3" fmla="*/ 0 h 14"/>
                <a:gd name="T4" fmla="*/ 16 w 16"/>
                <a:gd name="T5" fmla="*/ 1 h 14"/>
                <a:gd name="T6" fmla="*/ 16 w 16"/>
                <a:gd name="T7" fmla="*/ 3 h 14"/>
                <a:gd name="T8" fmla="*/ 10 w 16"/>
                <a:gd name="T9" fmla="*/ 7 h 14"/>
                <a:gd name="T10" fmla="*/ 7 w 16"/>
                <a:gd name="T11" fmla="*/ 11 h 14"/>
                <a:gd name="T12" fmla="*/ 3 w 16"/>
                <a:gd name="T13" fmla="*/ 14 h 14"/>
                <a:gd name="T14" fmla="*/ 1 w 16"/>
                <a:gd name="T15" fmla="*/ 12 h 14"/>
                <a:gd name="T16" fmla="*/ 0 w 16"/>
                <a:gd name="T17" fmla="*/ 10 h 14"/>
                <a:gd name="T18" fmla="*/ 2 w 16"/>
                <a:gd name="T19" fmla="*/ 4 h 14"/>
                <a:gd name="T20" fmla="*/ 5 w 16"/>
                <a:gd name="T21" fmla="*/ 2 h 14"/>
                <a:gd name="T22" fmla="*/ 9 w 16"/>
                <a:gd name="T23" fmla="*/ 1 h 14"/>
                <a:gd name="T24" fmla="*/ 9 w 16"/>
                <a:gd name="T25" fmla="*/ 1 h 14"/>
                <a:gd name="T26" fmla="*/ 9 w 16"/>
                <a:gd name="T27" fmla="*/ 1 h 14"/>
                <a:gd name="T28" fmla="*/ 9 w 16"/>
                <a:gd name="T29" fmla="*/ 1 h 14"/>
                <a:gd name="T30" fmla="*/ 9 w 16"/>
                <a:gd name="T31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6" h="14">
                  <a:moveTo>
                    <a:pt x="9" y="1"/>
                  </a:moveTo>
                  <a:lnTo>
                    <a:pt x="15" y="0"/>
                  </a:lnTo>
                  <a:lnTo>
                    <a:pt x="16" y="1"/>
                  </a:lnTo>
                  <a:lnTo>
                    <a:pt x="16" y="3"/>
                  </a:lnTo>
                  <a:lnTo>
                    <a:pt x="10" y="7"/>
                  </a:lnTo>
                  <a:lnTo>
                    <a:pt x="7" y="11"/>
                  </a:lnTo>
                  <a:lnTo>
                    <a:pt x="3" y="14"/>
                  </a:lnTo>
                  <a:lnTo>
                    <a:pt x="1" y="12"/>
                  </a:lnTo>
                  <a:lnTo>
                    <a:pt x="0" y="10"/>
                  </a:lnTo>
                  <a:lnTo>
                    <a:pt x="2" y="4"/>
                  </a:lnTo>
                  <a:lnTo>
                    <a:pt x="5" y="2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0" name="Freeform 45"/>
            <p:cNvSpPr>
              <a:spLocks/>
            </p:cNvSpPr>
            <p:nvPr/>
          </p:nvSpPr>
          <p:spPr bwMode="auto">
            <a:xfrm>
              <a:off x="6518275" y="2765426"/>
              <a:ext cx="25400" cy="7938"/>
            </a:xfrm>
            <a:custGeom>
              <a:avLst/>
              <a:gdLst>
                <a:gd name="T0" fmla="*/ 2 w 50"/>
                <a:gd name="T1" fmla="*/ 1 h 14"/>
                <a:gd name="T2" fmla="*/ 11 w 50"/>
                <a:gd name="T3" fmla="*/ 0 h 14"/>
                <a:gd name="T4" fmla="*/ 19 w 50"/>
                <a:gd name="T5" fmla="*/ 4 h 14"/>
                <a:gd name="T6" fmla="*/ 26 w 50"/>
                <a:gd name="T7" fmla="*/ 6 h 14"/>
                <a:gd name="T8" fmla="*/ 32 w 50"/>
                <a:gd name="T9" fmla="*/ 6 h 14"/>
                <a:gd name="T10" fmla="*/ 36 w 50"/>
                <a:gd name="T11" fmla="*/ 2 h 14"/>
                <a:gd name="T12" fmla="*/ 38 w 50"/>
                <a:gd name="T13" fmla="*/ 3 h 14"/>
                <a:gd name="T14" fmla="*/ 50 w 50"/>
                <a:gd name="T15" fmla="*/ 8 h 14"/>
                <a:gd name="T16" fmla="*/ 50 w 50"/>
                <a:gd name="T17" fmla="*/ 11 h 14"/>
                <a:gd name="T18" fmla="*/ 49 w 50"/>
                <a:gd name="T19" fmla="*/ 13 h 14"/>
                <a:gd name="T20" fmla="*/ 27 w 50"/>
                <a:gd name="T21" fmla="*/ 10 h 14"/>
                <a:gd name="T22" fmla="*/ 24 w 50"/>
                <a:gd name="T23" fmla="*/ 14 h 14"/>
                <a:gd name="T24" fmla="*/ 22 w 50"/>
                <a:gd name="T25" fmla="*/ 14 h 14"/>
                <a:gd name="T26" fmla="*/ 15 w 50"/>
                <a:gd name="T27" fmla="*/ 11 h 14"/>
                <a:gd name="T28" fmla="*/ 1 w 50"/>
                <a:gd name="T29" fmla="*/ 4 h 14"/>
                <a:gd name="T30" fmla="*/ 0 w 50"/>
                <a:gd name="T31" fmla="*/ 3 h 14"/>
                <a:gd name="T32" fmla="*/ 1 w 50"/>
                <a:gd name="T33" fmla="*/ 2 h 14"/>
                <a:gd name="T34" fmla="*/ 2 w 50"/>
                <a:gd name="T35" fmla="*/ 1 h 14"/>
                <a:gd name="T36" fmla="*/ 2 w 50"/>
                <a:gd name="T37" fmla="*/ 1 h 14"/>
                <a:gd name="T38" fmla="*/ 2 w 50"/>
                <a:gd name="T39" fmla="*/ 1 h 14"/>
                <a:gd name="T40" fmla="*/ 2 w 50"/>
                <a:gd name="T41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0" h="14">
                  <a:moveTo>
                    <a:pt x="2" y="1"/>
                  </a:moveTo>
                  <a:lnTo>
                    <a:pt x="11" y="0"/>
                  </a:lnTo>
                  <a:lnTo>
                    <a:pt x="19" y="4"/>
                  </a:lnTo>
                  <a:lnTo>
                    <a:pt x="26" y="6"/>
                  </a:lnTo>
                  <a:lnTo>
                    <a:pt x="32" y="6"/>
                  </a:lnTo>
                  <a:lnTo>
                    <a:pt x="36" y="2"/>
                  </a:lnTo>
                  <a:lnTo>
                    <a:pt x="38" y="3"/>
                  </a:lnTo>
                  <a:lnTo>
                    <a:pt x="50" y="8"/>
                  </a:lnTo>
                  <a:lnTo>
                    <a:pt x="50" y="11"/>
                  </a:lnTo>
                  <a:lnTo>
                    <a:pt x="49" y="13"/>
                  </a:lnTo>
                  <a:lnTo>
                    <a:pt x="27" y="10"/>
                  </a:lnTo>
                  <a:lnTo>
                    <a:pt x="24" y="14"/>
                  </a:lnTo>
                  <a:lnTo>
                    <a:pt x="22" y="14"/>
                  </a:lnTo>
                  <a:lnTo>
                    <a:pt x="15" y="11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1" name="Freeform 46"/>
            <p:cNvSpPr>
              <a:spLocks/>
            </p:cNvSpPr>
            <p:nvPr/>
          </p:nvSpPr>
          <p:spPr bwMode="auto">
            <a:xfrm>
              <a:off x="6537325" y="2773363"/>
              <a:ext cx="15875" cy="7938"/>
            </a:xfrm>
            <a:custGeom>
              <a:avLst/>
              <a:gdLst>
                <a:gd name="T0" fmla="*/ 9 w 31"/>
                <a:gd name="T1" fmla="*/ 3 h 15"/>
                <a:gd name="T2" fmla="*/ 24 w 31"/>
                <a:gd name="T3" fmla="*/ 0 h 15"/>
                <a:gd name="T4" fmla="*/ 28 w 31"/>
                <a:gd name="T5" fmla="*/ 0 h 15"/>
                <a:gd name="T6" fmla="*/ 31 w 31"/>
                <a:gd name="T7" fmla="*/ 2 h 15"/>
                <a:gd name="T8" fmla="*/ 31 w 31"/>
                <a:gd name="T9" fmla="*/ 4 h 15"/>
                <a:gd name="T10" fmla="*/ 26 w 31"/>
                <a:gd name="T11" fmla="*/ 11 h 15"/>
                <a:gd name="T12" fmla="*/ 20 w 31"/>
                <a:gd name="T13" fmla="*/ 14 h 15"/>
                <a:gd name="T14" fmla="*/ 18 w 31"/>
                <a:gd name="T15" fmla="*/ 15 h 15"/>
                <a:gd name="T16" fmla="*/ 16 w 31"/>
                <a:gd name="T17" fmla="*/ 14 h 15"/>
                <a:gd name="T18" fmla="*/ 18 w 31"/>
                <a:gd name="T19" fmla="*/ 7 h 15"/>
                <a:gd name="T20" fmla="*/ 14 w 31"/>
                <a:gd name="T21" fmla="*/ 5 h 15"/>
                <a:gd name="T22" fmla="*/ 6 w 31"/>
                <a:gd name="T23" fmla="*/ 10 h 15"/>
                <a:gd name="T24" fmla="*/ 2 w 31"/>
                <a:gd name="T25" fmla="*/ 10 h 15"/>
                <a:gd name="T26" fmla="*/ 0 w 31"/>
                <a:gd name="T27" fmla="*/ 7 h 15"/>
                <a:gd name="T28" fmla="*/ 1 w 31"/>
                <a:gd name="T29" fmla="*/ 4 h 15"/>
                <a:gd name="T30" fmla="*/ 9 w 31"/>
                <a:gd name="T31" fmla="*/ 3 h 15"/>
                <a:gd name="T32" fmla="*/ 9 w 31"/>
                <a:gd name="T33" fmla="*/ 3 h 15"/>
                <a:gd name="T34" fmla="*/ 9 w 31"/>
                <a:gd name="T35" fmla="*/ 3 h 15"/>
                <a:gd name="T36" fmla="*/ 9 w 31"/>
                <a:gd name="T37" fmla="*/ 3 h 15"/>
                <a:gd name="T38" fmla="*/ 9 w 31"/>
                <a:gd name="T39" fmla="*/ 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1" h="15">
                  <a:moveTo>
                    <a:pt x="9" y="3"/>
                  </a:moveTo>
                  <a:lnTo>
                    <a:pt x="24" y="0"/>
                  </a:lnTo>
                  <a:lnTo>
                    <a:pt x="28" y="0"/>
                  </a:lnTo>
                  <a:lnTo>
                    <a:pt x="31" y="2"/>
                  </a:lnTo>
                  <a:lnTo>
                    <a:pt x="31" y="4"/>
                  </a:lnTo>
                  <a:lnTo>
                    <a:pt x="26" y="11"/>
                  </a:lnTo>
                  <a:lnTo>
                    <a:pt x="20" y="14"/>
                  </a:lnTo>
                  <a:lnTo>
                    <a:pt x="18" y="15"/>
                  </a:lnTo>
                  <a:lnTo>
                    <a:pt x="16" y="14"/>
                  </a:lnTo>
                  <a:lnTo>
                    <a:pt x="18" y="7"/>
                  </a:lnTo>
                  <a:lnTo>
                    <a:pt x="14" y="5"/>
                  </a:lnTo>
                  <a:lnTo>
                    <a:pt x="6" y="10"/>
                  </a:lnTo>
                  <a:lnTo>
                    <a:pt x="2" y="10"/>
                  </a:lnTo>
                  <a:lnTo>
                    <a:pt x="0" y="7"/>
                  </a:lnTo>
                  <a:lnTo>
                    <a:pt x="1" y="4"/>
                  </a:lnTo>
                  <a:lnTo>
                    <a:pt x="9" y="3"/>
                  </a:lnTo>
                  <a:lnTo>
                    <a:pt x="9" y="3"/>
                  </a:lnTo>
                  <a:lnTo>
                    <a:pt x="9" y="3"/>
                  </a:lnTo>
                  <a:lnTo>
                    <a:pt x="9" y="3"/>
                  </a:lnTo>
                  <a:lnTo>
                    <a:pt x="9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2" name="Freeform 47"/>
            <p:cNvSpPr>
              <a:spLocks/>
            </p:cNvSpPr>
            <p:nvPr/>
          </p:nvSpPr>
          <p:spPr bwMode="auto">
            <a:xfrm>
              <a:off x="6489700" y="2773363"/>
              <a:ext cx="3175" cy="3175"/>
            </a:xfrm>
            <a:custGeom>
              <a:avLst/>
              <a:gdLst>
                <a:gd name="T0" fmla="*/ 1 w 4"/>
                <a:gd name="T1" fmla="*/ 0 h 5"/>
                <a:gd name="T2" fmla="*/ 4 w 4"/>
                <a:gd name="T3" fmla="*/ 1 h 5"/>
                <a:gd name="T4" fmla="*/ 4 w 4"/>
                <a:gd name="T5" fmla="*/ 3 h 5"/>
                <a:gd name="T6" fmla="*/ 3 w 4"/>
                <a:gd name="T7" fmla="*/ 5 h 5"/>
                <a:gd name="T8" fmla="*/ 1 w 4"/>
                <a:gd name="T9" fmla="*/ 5 h 5"/>
                <a:gd name="T10" fmla="*/ 0 w 4"/>
                <a:gd name="T11" fmla="*/ 4 h 5"/>
                <a:gd name="T12" fmla="*/ 0 w 4"/>
                <a:gd name="T13" fmla="*/ 1 h 5"/>
                <a:gd name="T14" fmla="*/ 1 w 4"/>
                <a:gd name="T15" fmla="*/ 0 h 5"/>
                <a:gd name="T16" fmla="*/ 1 w 4"/>
                <a:gd name="T17" fmla="*/ 0 h 5"/>
                <a:gd name="T18" fmla="*/ 1 w 4"/>
                <a:gd name="T19" fmla="*/ 0 h 5"/>
                <a:gd name="T20" fmla="*/ 1 w 4"/>
                <a:gd name="T21" fmla="*/ 0 h 5"/>
                <a:gd name="T22" fmla="*/ 1 w 4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" h="5">
                  <a:moveTo>
                    <a:pt x="1" y="0"/>
                  </a:moveTo>
                  <a:lnTo>
                    <a:pt x="4" y="1"/>
                  </a:lnTo>
                  <a:lnTo>
                    <a:pt x="4" y="3"/>
                  </a:lnTo>
                  <a:lnTo>
                    <a:pt x="3" y="5"/>
                  </a:lnTo>
                  <a:lnTo>
                    <a:pt x="1" y="5"/>
                  </a:lnTo>
                  <a:lnTo>
                    <a:pt x="0" y="4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3" name="Freeform 48"/>
            <p:cNvSpPr>
              <a:spLocks/>
            </p:cNvSpPr>
            <p:nvPr/>
          </p:nvSpPr>
          <p:spPr bwMode="auto">
            <a:xfrm>
              <a:off x="6508750" y="2773363"/>
              <a:ext cx="4763" cy="1588"/>
            </a:xfrm>
            <a:custGeom>
              <a:avLst/>
              <a:gdLst>
                <a:gd name="T0" fmla="*/ 1 w 9"/>
                <a:gd name="T1" fmla="*/ 0 h 4"/>
                <a:gd name="T2" fmla="*/ 5 w 9"/>
                <a:gd name="T3" fmla="*/ 0 h 4"/>
                <a:gd name="T4" fmla="*/ 8 w 9"/>
                <a:gd name="T5" fmla="*/ 1 h 4"/>
                <a:gd name="T6" fmla="*/ 9 w 9"/>
                <a:gd name="T7" fmla="*/ 3 h 4"/>
                <a:gd name="T8" fmla="*/ 8 w 9"/>
                <a:gd name="T9" fmla="*/ 4 h 4"/>
                <a:gd name="T10" fmla="*/ 1 w 9"/>
                <a:gd name="T11" fmla="*/ 2 h 4"/>
                <a:gd name="T12" fmla="*/ 0 w 9"/>
                <a:gd name="T13" fmla="*/ 2 h 4"/>
                <a:gd name="T14" fmla="*/ 1 w 9"/>
                <a:gd name="T15" fmla="*/ 0 h 4"/>
                <a:gd name="T16" fmla="*/ 1 w 9"/>
                <a:gd name="T17" fmla="*/ 0 h 4"/>
                <a:gd name="T18" fmla="*/ 1 w 9"/>
                <a:gd name="T19" fmla="*/ 0 h 4"/>
                <a:gd name="T20" fmla="*/ 1 w 9"/>
                <a:gd name="T21" fmla="*/ 0 h 4"/>
                <a:gd name="T22" fmla="*/ 1 w 9"/>
                <a:gd name="T2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9" h="4">
                  <a:moveTo>
                    <a:pt x="1" y="0"/>
                  </a:moveTo>
                  <a:lnTo>
                    <a:pt x="5" y="0"/>
                  </a:lnTo>
                  <a:lnTo>
                    <a:pt x="8" y="1"/>
                  </a:lnTo>
                  <a:lnTo>
                    <a:pt x="9" y="3"/>
                  </a:lnTo>
                  <a:lnTo>
                    <a:pt x="8" y="4"/>
                  </a:lnTo>
                  <a:lnTo>
                    <a:pt x="1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4" name="Freeform 49"/>
            <p:cNvSpPr>
              <a:spLocks/>
            </p:cNvSpPr>
            <p:nvPr/>
          </p:nvSpPr>
          <p:spPr bwMode="auto">
            <a:xfrm>
              <a:off x="6556375" y="2773363"/>
              <a:ext cx="4763" cy="3175"/>
            </a:xfrm>
            <a:custGeom>
              <a:avLst/>
              <a:gdLst>
                <a:gd name="T0" fmla="*/ 4 w 8"/>
                <a:gd name="T1" fmla="*/ 0 h 4"/>
                <a:gd name="T2" fmla="*/ 8 w 8"/>
                <a:gd name="T3" fmla="*/ 1 h 4"/>
                <a:gd name="T4" fmla="*/ 8 w 8"/>
                <a:gd name="T5" fmla="*/ 2 h 4"/>
                <a:gd name="T6" fmla="*/ 1 w 8"/>
                <a:gd name="T7" fmla="*/ 4 h 4"/>
                <a:gd name="T8" fmla="*/ 0 w 8"/>
                <a:gd name="T9" fmla="*/ 3 h 4"/>
                <a:gd name="T10" fmla="*/ 1 w 8"/>
                <a:gd name="T11" fmla="*/ 1 h 4"/>
                <a:gd name="T12" fmla="*/ 4 w 8"/>
                <a:gd name="T13" fmla="*/ 0 h 4"/>
                <a:gd name="T14" fmla="*/ 4 w 8"/>
                <a:gd name="T15" fmla="*/ 0 h 4"/>
                <a:gd name="T16" fmla="*/ 4 w 8"/>
                <a:gd name="T17" fmla="*/ 0 h 4"/>
                <a:gd name="T18" fmla="*/ 4 w 8"/>
                <a:gd name="T19" fmla="*/ 0 h 4"/>
                <a:gd name="T20" fmla="*/ 4 w 8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4">
                  <a:moveTo>
                    <a:pt x="4" y="0"/>
                  </a:moveTo>
                  <a:lnTo>
                    <a:pt x="8" y="1"/>
                  </a:lnTo>
                  <a:lnTo>
                    <a:pt x="8" y="2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5" name="Freeform 50"/>
            <p:cNvSpPr>
              <a:spLocks/>
            </p:cNvSpPr>
            <p:nvPr/>
          </p:nvSpPr>
          <p:spPr bwMode="auto">
            <a:xfrm>
              <a:off x="6518275" y="2776538"/>
              <a:ext cx="7938" cy="4763"/>
            </a:xfrm>
            <a:custGeom>
              <a:avLst/>
              <a:gdLst>
                <a:gd name="T0" fmla="*/ 5 w 15"/>
                <a:gd name="T1" fmla="*/ 2 h 7"/>
                <a:gd name="T2" fmla="*/ 15 w 15"/>
                <a:gd name="T3" fmla="*/ 0 h 7"/>
                <a:gd name="T4" fmla="*/ 14 w 15"/>
                <a:gd name="T5" fmla="*/ 5 h 7"/>
                <a:gd name="T6" fmla="*/ 8 w 15"/>
                <a:gd name="T7" fmla="*/ 7 h 7"/>
                <a:gd name="T8" fmla="*/ 0 w 15"/>
                <a:gd name="T9" fmla="*/ 6 h 7"/>
                <a:gd name="T10" fmla="*/ 0 w 15"/>
                <a:gd name="T11" fmla="*/ 4 h 7"/>
                <a:gd name="T12" fmla="*/ 4 w 15"/>
                <a:gd name="T13" fmla="*/ 2 h 7"/>
                <a:gd name="T14" fmla="*/ 5 w 15"/>
                <a:gd name="T15" fmla="*/ 2 h 7"/>
                <a:gd name="T16" fmla="*/ 5 w 15"/>
                <a:gd name="T17" fmla="*/ 2 h 7"/>
                <a:gd name="T18" fmla="*/ 5 w 15"/>
                <a:gd name="T19" fmla="*/ 2 h 7"/>
                <a:gd name="T20" fmla="*/ 5 w 15"/>
                <a:gd name="T21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" h="7">
                  <a:moveTo>
                    <a:pt x="5" y="2"/>
                  </a:moveTo>
                  <a:lnTo>
                    <a:pt x="15" y="0"/>
                  </a:lnTo>
                  <a:lnTo>
                    <a:pt x="14" y="5"/>
                  </a:lnTo>
                  <a:lnTo>
                    <a:pt x="8" y="7"/>
                  </a:lnTo>
                  <a:lnTo>
                    <a:pt x="0" y="6"/>
                  </a:lnTo>
                  <a:lnTo>
                    <a:pt x="0" y="4"/>
                  </a:lnTo>
                  <a:lnTo>
                    <a:pt x="4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6" name="Freeform 51"/>
            <p:cNvSpPr>
              <a:spLocks/>
            </p:cNvSpPr>
            <p:nvPr/>
          </p:nvSpPr>
          <p:spPr bwMode="auto">
            <a:xfrm>
              <a:off x="6530975" y="2779713"/>
              <a:ext cx="4763" cy="1588"/>
            </a:xfrm>
            <a:custGeom>
              <a:avLst/>
              <a:gdLst>
                <a:gd name="T0" fmla="*/ 4 w 7"/>
                <a:gd name="T1" fmla="*/ 1 h 5"/>
                <a:gd name="T2" fmla="*/ 6 w 7"/>
                <a:gd name="T3" fmla="*/ 0 h 5"/>
                <a:gd name="T4" fmla="*/ 7 w 7"/>
                <a:gd name="T5" fmla="*/ 0 h 5"/>
                <a:gd name="T6" fmla="*/ 5 w 7"/>
                <a:gd name="T7" fmla="*/ 4 h 5"/>
                <a:gd name="T8" fmla="*/ 2 w 7"/>
                <a:gd name="T9" fmla="*/ 5 h 5"/>
                <a:gd name="T10" fmla="*/ 0 w 7"/>
                <a:gd name="T11" fmla="*/ 4 h 5"/>
                <a:gd name="T12" fmla="*/ 1 w 7"/>
                <a:gd name="T13" fmla="*/ 2 h 5"/>
                <a:gd name="T14" fmla="*/ 4 w 7"/>
                <a:gd name="T15" fmla="*/ 0 h 5"/>
                <a:gd name="T16" fmla="*/ 4 w 7"/>
                <a:gd name="T17" fmla="*/ 1 h 5"/>
                <a:gd name="T18" fmla="*/ 4 w 7"/>
                <a:gd name="T19" fmla="*/ 1 h 5"/>
                <a:gd name="T20" fmla="*/ 4 w 7"/>
                <a:gd name="T21" fmla="*/ 1 h 5"/>
                <a:gd name="T22" fmla="*/ 4 w 7"/>
                <a:gd name="T23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5">
                  <a:moveTo>
                    <a:pt x="4" y="1"/>
                  </a:moveTo>
                  <a:lnTo>
                    <a:pt x="6" y="0"/>
                  </a:lnTo>
                  <a:lnTo>
                    <a:pt x="7" y="0"/>
                  </a:lnTo>
                  <a:lnTo>
                    <a:pt x="5" y="4"/>
                  </a:lnTo>
                  <a:lnTo>
                    <a:pt x="2" y="5"/>
                  </a:lnTo>
                  <a:lnTo>
                    <a:pt x="0" y="4"/>
                  </a:lnTo>
                  <a:lnTo>
                    <a:pt x="1" y="2"/>
                  </a:lnTo>
                  <a:lnTo>
                    <a:pt x="4" y="0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7" name="Freeform 52"/>
            <p:cNvSpPr>
              <a:spLocks/>
            </p:cNvSpPr>
            <p:nvPr/>
          </p:nvSpPr>
          <p:spPr bwMode="auto">
            <a:xfrm>
              <a:off x="6508750" y="2779713"/>
              <a:ext cx="3175" cy="3175"/>
            </a:xfrm>
            <a:custGeom>
              <a:avLst/>
              <a:gdLst>
                <a:gd name="T0" fmla="*/ 4 w 6"/>
                <a:gd name="T1" fmla="*/ 0 h 5"/>
                <a:gd name="T2" fmla="*/ 5 w 6"/>
                <a:gd name="T3" fmla="*/ 1 h 5"/>
                <a:gd name="T4" fmla="*/ 6 w 6"/>
                <a:gd name="T5" fmla="*/ 3 h 5"/>
                <a:gd name="T6" fmla="*/ 6 w 6"/>
                <a:gd name="T7" fmla="*/ 4 h 5"/>
                <a:gd name="T8" fmla="*/ 4 w 6"/>
                <a:gd name="T9" fmla="*/ 5 h 5"/>
                <a:gd name="T10" fmla="*/ 2 w 6"/>
                <a:gd name="T11" fmla="*/ 5 h 5"/>
                <a:gd name="T12" fmla="*/ 0 w 6"/>
                <a:gd name="T13" fmla="*/ 3 h 5"/>
                <a:gd name="T14" fmla="*/ 1 w 6"/>
                <a:gd name="T15" fmla="*/ 2 h 5"/>
                <a:gd name="T16" fmla="*/ 3 w 6"/>
                <a:gd name="T17" fmla="*/ 0 h 5"/>
                <a:gd name="T18" fmla="*/ 4 w 6"/>
                <a:gd name="T19" fmla="*/ 0 h 5"/>
                <a:gd name="T20" fmla="*/ 4 w 6"/>
                <a:gd name="T21" fmla="*/ 0 h 5"/>
                <a:gd name="T22" fmla="*/ 4 w 6"/>
                <a:gd name="T23" fmla="*/ 0 h 5"/>
                <a:gd name="T24" fmla="*/ 4 w 6"/>
                <a:gd name="T25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" h="5">
                  <a:moveTo>
                    <a:pt x="4" y="0"/>
                  </a:moveTo>
                  <a:lnTo>
                    <a:pt x="5" y="1"/>
                  </a:lnTo>
                  <a:lnTo>
                    <a:pt x="6" y="3"/>
                  </a:lnTo>
                  <a:lnTo>
                    <a:pt x="6" y="4"/>
                  </a:lnTo>
                  <a:lnTo>
                    <a:pt x="4" y="5"/>
                  </a:lnTo>
                  <a:lnTo>
                    <a:pt x="2" y="5"/>
                  </a:lnTo>
                  <a:lnTo>
                    <a:pt x="0" y="3"/>
                  </a:lnTo>
                  <a:lnTo>
                    <a:pt x="1" y="2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8" name="Freeform 53"/>
            <p:cNvSpPr>
              <a:spLocks/>
            </p:cNvSpPr>
            <p:nvPr/>
          </p:nvSpPr>
          <p:spPr bwMode="auto">
            <a:xfrm>
              <a:off x="6496050" y="2782888"/>
              <a:ext cx="11113" cy="14288"/>
            </a:xfrm>
            <a:custGeom>
              <a:avLst/>
              <a:gdLst>
                <a:gd name="T0" fmla="*/ 14 w 22"/>
                <a:gd name="T1" fmla="*/ 5 h 27"/>
                <a:gd name="T2" fmla="*/ 20 w 22"/>
                <a:gd name="T3" fmla="*/ 0 h 27"/>
                <a:gd name="T4" fmla="*/ 21 w 22"/>
                <a:gd name="T5" fmla="*/ 0 h 27"/>
                <a:gd name="T6" fmla="*/ 22 w 22"/>
                <a:gd name="T7" fmla="*/ 1 h 27"/>
                <a:gd name="T8" fmla="*/ 22 w 22"/>
                <a:gd name="T9" fmla="*/ 2 h 27"/>
                <a:gd name="T10" fmla="*/ 19 w 22"/>
                <a:gd name="T11" fmla="*/ 4 h 27"/>
                <a:gd name="T12" fmla="*/ 18 w 22"/>
                <a:gd name="T13" fmla="*/ 6 h 27"/>
                <a:gd name="T14" fmla="*/ 18 w 22"/>
                <a:gd name="T15" fmla="*/ 13 h 27"/>
                <a:gd name="T16" fmla="*/ 21 w 22"/>
                <a:gd name="T17" fmla="*/ 19 h 27"/>
                <a:gd name="T18" fmla="*/ 9 w 22"/>
                <a:gd name="T19" fmla="*/ 27 h 27"/>
                <a:gd name="T20" fmla="*/ 2 w 22"/>
                <a:gd name="T21" fmla="*/ 22 h 27"/>
                <a:gd name="T22" fmla="*/ 0 w 22"/>
                <a:gd name="T23" fmla="*/ 19 h 27"/>
                <a:gd name="T24" fmla="*/ 1 w 22"/>
                <a:gd name="T25" fmla="*/ 16 h 27"/>
                <a:gd name="T26" fmla="*/ 7 w 22"/>
                <a:gd name="T27" fmla="*/ 11 h 27"/>
                <a:gd name="T28" fmla="*/ 9 w 22"/>
                <a:gd name="T29" fmla="*/ 6 h 27"/>
                <a:gd name="T30" fmla="*/ 14 w 22"/>
                <a:gd name="T31" fmla="*/ 5 h 27"/>
                <a:gd name="T32" fmla="*/ 14 w 22"/>
                <a:gd name="T33" fmla="*/ 5 h 27"/>
                <a:gd name="T34" fmla="*/ 14 w 22"/>
                <a:gd name="T35" fmla="*/ 5 h 27"/>
                <a:gd name="T36" fmla="*/ 14 w 22"/>
                <a:gd name="T37" fmla="*/ 5 h 27"/>
                <a:gd name="T38" fmla="*/ 14 w 22"/>
                <a:gd name="T39" fmla="*/ 5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2" h="27">
                  <a:moveTo>
                    <a:pt x="14" y="5"/>
                  </a:moveTo>
                  <a:lnTo>
                    <a:pt x="20" y="0"/>
                  </a:lnTo>
                  <a:lnTo>
                    <a:pt x="21" y="0"/>
                  </a:lnTo>
                  <a:lnTo>
                    <a:pt x="22" y="1"/>
                  </a:lnTo>
                  <a:lnTo>
                    <a:pt x="22" y="2"/>
                  </a:lnTo>
                  <a:lnTo>
                    <a:pt x="19" y="4"/>
                  </a:lnTo>
                  <a:lnTo>
                    <a:pt x="18" y="6"/>
                  </a:lnTo>
                  <a:lnTo>
                    <a:pt x="18" y="13"/>
                  </a:lnTo>
                  <a:lnTo>
                    <a:pt x="21" y="19"/>
                  </a:lnTo>
                  <a:lnTo>
                    <a:pt x="9" y="27"/>
                  </a:lnTo>
                  <a:lnTo>
                    <a:pt x="2" y="22"/>
                  </a:lnTo>
                  <a:lnTo>
                    <a:pt x="0" y="19"/>
                  </a:lnTo>
                  <a:lnTo>
                    <a:pt x="1" y="16"/>
                  </a:lnTo>
                  <a:lnTo>
                    <a:pt x="7" y="11"/>
                  </a:lnTo>
                  <a:lnTo>
                    <a:pt x="9" y="6"/>
                  </a:lnTo>
                  <a:lnTo>
                    <a:pt x="14" y="5"/>
                  </a:lnTo>
                  <a:lnTo>
                    <a:pt x="14" y="5"/>
                  </a:lnTo>
                  <a:lnTo>
                    <a:pt x="14" y="5"/>
                  </a:lnTo>
                  <a:lnTo>
                    <a:pt x="14" y="5"/>
                  </a:lnTo>
                  <a:lnTo>
                    <a:pt x="14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9" name="Freeform 54"/>
            <p:cNvSpPr>
              <a:spLocks/>
            </p:cNvSpPr>
            <p:nvPr/>
          </p:nvSpPr>
          <p:spPr bwMode="auto">
            <a:xfrm>
              <a:off x="6492875" y="2786063"/>
              <a:ext cx="3175" cy="3175"/>
            </a:xfrm>
            <a:custGeom>
              <a:avLst/>
              <a:gdLst>
                <a:gd name="T0" fmla="*/ 1 w 4"/>
                <a:gd name="T1" fmla="*/ 0 h 4"/>
                <a:gd name="T2" fmla="*/ 2 w 4"/>
                <a:gd name="T3" fmla="*/ 0 h 4"/>
                <a:gd name="T4" fmla="*/ 4 w 4"/>
                <a:gd name="T5" fmla="*/ 2 h 4"/>
                <a:gd name="T6" fmla="*/ 1 w 4"/>
                <a:gd name="T7" fmla="*/ 4 h 4"/>
                <a:gd name="T8" fmla="*/ 0 w 4"/>
                <a:gd name="T9" fmla="*/ 3 h 4"/>
                <a:gd name="T10" fmla="*/ 1 w 4"/>
                <a:gd name="T11" fmla="*/ 0 h 4"/>
                <a:gd name="T12" fmla="*/ 1 w 4"/>
                <a:gd name="T13" fmla="*/ 0 h 4"/>
                <a:gd name="T14" fmla="*/ 1 w 4"/>
                <a:gd name="T15" fmla="*/ 0 h 4"/>
                <a:gd name="T16" fmla="*/ 1 w 4"/>
                <a:gd name="T17" fmla="*/ 0 h 4"/>
                <a:gd name="T18" fmla="*/ 1 w 4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4">
                  <a:moveTo>
                    <a:pt x="1" y="0"/>
                  </a:moveTo>
                  <a:lnTo>
                    <a:pt x="2" y="0"/>
                  </a:lnTo>
                  <a:lnTo>
                    <a:pt x="4" y="2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1" name="Freeform 56"/>
            <p:cNvSpPr>
              <a:spLocks/>
            </p:cNvSpPr>
            <p:nvPr/>
          </p:nvSpPr>
          <p:spPr bwMode="auto">
            <a:xfrm>
              <a:off x="6607175" y="2790826"/>
              <a:ext cx="9525" cy="12700"/>
            </a:xfrm>
            <a:custGeom>
              <a:avLst/>
              <a:gdLst>
                <a:gd name="T0" fmla="*/ 2 w 18"/>
                <a:gd name="T1" fmla="*/ 3 h 24"/>
                <a:gd name="T2" fmla="*/ 7 w 18"/>
                <a:gd name="T3" fmla="*/ 0 h 24"/>
                <a:gd name="T4" fmla="*/ 10 w 18"/>
                <a:gd name="T5" fmla="*/ 0 h 24"/>
                <a:gd name="T6" fmla="*/ 14 w 18"/>
                <a:gd name="T7" fmla="*/ 4 h 24"/>
                <a:gd name="T8" fmla="*/ 18 w 18"/>
                <a:gd name="T9" fmla="*/ 13 h 24"/>
                <a:gd name="T10" fmla="*/ 18 w 18"/>
                <a:gd name="T11" fmla="*/ 16 h 24"/>
                <a:gd name="T12" fmla="*/ 14 w 18"/>
                <a:gd name="T13" fmla="*/ 22 h 24"/>
                <a:gd name="T14" fmla="*/ 11 w 18"/>
                <a:gd name="T15" fmla="*/ 24 h 24"/>
                <a:gd name="T16" fmla="*/ 7 w 18"/>
                <a:gd name="T17" fmla="*/ 24 h 24"/>
                <a:gd name="T18" fmla="*/ 4 w 18"/>
                <a:gd name="T19" fmla="*/ 22 h 24"/>
                <a:gd name="T20" fmla="*/ 1 w 18"/>
                <a:gd name="T21" fmla="*/ 17 h 24"/>
                <a:gd name="T22" fmla="*/ 0 w 18"/>
                <a:gd name="T23" fmla="*/ 5 h 24"/>
                <a:gd name="T24" fmla="*/ 1 w 18"/>
                <a:gd name="T25" fmla="*/ 3 h 24"/>
                <a:gd name="T26" fmla="*/ 2 w 18"/>
                <a:gd name="T27" fmla="*/ 3 h 24"/>
                <a:gd name="T28" fmla="*/ 2 w 18"/>
                <a:gd name="T29" fmla="*/ 3 h 24"/>
                <a:gd name="T30" fmla="*/ 2 w 18"/>
                <a:gd name="T31" fmla="*/ 3 h 24"/>
                <a:gd name="T32" fmla="*/ 2 w 18"/>
                <a:gd name="T33" fmla="*/ 3 h 24"/>
                <a:gd name="T34" fmla="*/ 2 w 18"/>
                <a:gd name="T35" fmla="*/ 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8" h="24">
                  <a:moveTo>
                    <a:pt x="2" y="3"/>
                  </a:moveTo>
                  <a:lnTo>
                    <a:pt x="7" y="0"/>
                  </a:lnTo>
                  <a:lnTo>
                    <a:pt x="10" y="0"/>
                  </a:lnTo>
                  <a:lnTo>
                    <a:pt x="14" y="4"/>
                  </a:lnTo>
                  <a:lnTo>
                    <a:pt x="18" y="13"/>
                  </a:lnTo>
                  <a:lnTo>
                    <a:pt x="18" y="16"/>
                  </a:lnTo>
                  <a:lnTo>
                    <a:pt x="14" y="22"/>
                  </a:lnTo>
                  <a:lnTo>
                    <a:pt x="11" y="24"/>
                  </a:lnTo>
                  <a:lnTo>
                    <a:pt x="7" y="24"/>
                  </a:lnTo>
                  <a:lnTo>
                    <a:pt x="4" y="22"/>
                  </a:lnTo>
                  <a:lnTo>
                    <a:pt x="1" y="17"/>
                  </a:lnTo>
                  <a:lnTo>
                    <a:pt x="0" y="5"/>
                  </a:lnTo>
                  <a:lnTo>
                    <a:pt x="1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3" name="Freeform 58"/>
            <p:cNvSpPr>
              <a:spLocks/>
            </p:cNvSpPr>
            <p:nvPr/>
          </p:nvSpPr>
          <p:spPr bwMode="auto">
            <a:xfrm>
              <a:off x="6564313" y="2800351"/>
              <a:ext cx="1588" cy="1588"/>
            </a:xfrm>
            <a:custGeom>
              <a:avLst/>
              <a:gdLst>
                <a:gd name="T0" fmla="*/ 3 w 5"/>
                <a:gd name="T1" fmla="*/ 0 h 3"/>
                <a:gd name="T2" fmla="*/ 5 w 5"/>
                <a:gd name="T3" fmla="*/ 1 h 3"/>
                <a:gd name="T4" fmla="*/ 4 w 5"/>
                <a:gd name="T5" fmla="*/ 3 h 3"/>
                <a:gd name="T6" fmla="*/ 3 w 5"/>
                <a:gd name="T7" fmla="*/ 2 h 3"/>
                <a:gd name="T8" fmla="*/ 0 w 5"/>
                <a:gd name="T9" fmla="*/ 1 h 3"/>
                <a:gd name="T10" fmla="*/ 3 w 5"/>
                <a:gd name="T11" fmla="*/ 0 h 3"/>
                <a:gd name="T12" fmla="*/ 3 w 5"/>
                <a:gd name="T13" fmla="*/ 0 h 3"/>
                <a:gd name="T14" fmla="*/ 3 w 5"/>
                <a:gd name="T15" fmla="*/ 0 h 3"/>
                <a:gd name="T16" fmla="*/ 3 w 5"/>
                <a:gd name="T17" fmla="*/ 0 h 3"/>
                <a:gd name="T18" fmla="*/ 3 w 5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3">
                  <a:moveTo>
                    <a:pt x="3" y="0"/>
                  </a:moveTo>
                  <a:lnTo>
                    <a:pt x="5" y="1"/>
                  </a:lnTo>
                  <a:lnTo>
                    <a:pt x="4" y="3"/>
                  </a:lnTo>
                  <a:lnTo>
                    <a:pt x="3" y="2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4" name="Freeform 59"/>
            <p:cNvSpPr>
              <a:spLocks/>
            </p:cNvSpPr>
            <p:nvPr/>
          </p:nvSpPr>
          <p:spPr bwMode="auto">
            <a:xfrm>
              <a:off x="6570663" y="2801938"/>
              <a:ext cx="4763" cy="3175"/>
            </a:xfrm>
            <a:custGeom>
              <a:avLst/>
              <a:gdLst>
                <a:gd name="T0" fmla="*/ 1 w 9"/>
                <a:gd name="T1" fmla="*/ 3 h 7"/>
                <a:gd name="T2" fmla="*/ 0 w 9"/>
                <a:gd name="T3" fmla="*/ 1 h 7"/>
                <a:gd name="T4" fmla="*/ 3 w 9"/>
                <a:gd name="T5" fmla="*/ 0 h 7"/>
                <a:gd name="T6" fmla="*/ 8 w 9"/>
                <a:gd name="T7" fmla="*/ 1 h 7"/>
                <a:gd name="T8" fmla="*/ 9 w 9"/>
                <a:gd name="T9" fmla="*/ 4 h 7"/>
                <a:gd name="T10" fmla="*/ 8 w 9"/>
                <a:gd name="T11" fmla="*/ 6 h 7"/>
                <a:gd name="T12" fmla="*/ 5 w 9"/>
                <a:gd name="T13" fmla="*/ 7 h 7"/>
                <a:gd name="T14" fmla="*/ 1 w 9"/>
                <a:gd name="T15" fmla="*/ 4 h 7"/>
                <a:gd name="T16" fmla="*/ 1 w 9"/>
                <a:gd name="T17" fmla="*/ 3 h 7"/>
                <a:gd name="T18" fmla="*/ 1 w 9"/>
                <a:gd name="T19" fmla="*/ 3 h 7"/>
                <a:gd name="T20" fmla="*/ 1 w 9"/>
                <a:gd name="T21" fmla="*/ 3 h 7"/>
                <a:gd name="T22" fmla="*/ 1 w 9"/>
                <a:gd name="T23" fmla="*/ 3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9" h="7">
                  <a:moveTo>
                    <a:pt x="1" y="3"/>
                  </a:moveTo>
                  <a:lnTo>
                    <a:pt x="0" y="1"/>
                  </a:lnTo>
                  <a:lnTo>
                    <a:pt x="3" y="0"/>
                  </a:lnTo>
                  <a:lnTo>
                    <a:pt x="8" y="1"/>
                  </a:lnTo>
                  <a:lnTo>
                    <a:pt x="9" y="4"/>
                  </a:lnTo>
                  <a:lnTo>
                    <a:pt x="8" y="6"/>
                  </a:lnTo>
                  <a:lnTo>
                    <a:pt x="5" y="7"/>
                  </a:lnTo>
                  <a:lnTo>
                    <a:pt x="1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5" name="Freeform 60"/>
            <p:cNvSpPr>
              <a:spLocks/>
            </p:cNvSpPr>
            <p:nvPr/>
          </p:nvSpPr>
          <p:spPr bwMode="auto">
            <a:xfrm>
              <a:off x="6561138" y="2801938"/>
              <a:ext cx="1588" cy="1588"/>
            </a:xfrm>
            <a:custGeom>
              <a:avLst/>
              <a:gdLst>
                <a:gd name="T0" fmla="*/ 1 w 4"/>
                <a:gd name="T1" fmla="*/ 0 h 3"/>
                <a:gd name="T2" fmla="*/ 4 w 4"/>
                <a:gd name="T3" fmla="*/ 2 h 3"/>
                <a:gd name="T4" fmla="*/ 4 w 4"/>
                <a:gd name="T5" fmla="*/ 3 h 3"/>
                <a:gd name="T6" fmla="*/ 2 w 4"/>
                <a:gd name="T7" fmla="*/ 3 h 3"/>
                <a:gd name="T8" fmla="*/ 0 w 4"/>
                <a:gd name="T9" fmla="*/ 2 h 3"/>
                <a:gd name="T10" fmla="*/ 0 w 4"/>
                <a:gd name="T11" fmla="*/ 1 h 3"/>
                <a:gd name="T12" fmla="*/ 1 w 4"/>
                <a:gd name="T13" fmla="*/ 0 h 3"/>
                <a:gd name="T14" fmla="*/ 1 w 4"/>
                <a:gd name="T15" fmla="*/ 0 h 3"/>
                <a:gd name="T16" fmla="*/ 1 w 4"/>
                <a:gd name="T17" fmla="*/ 0 h 3"/>
                <a:gd name="T18" fmla="*/ 1 w 4"/>
                <a:gd name="T19" fmla="*/ 0 h 3"/>
                <a:gd name="T20" fmla="*/ 1 w 4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3">
                  <a:moveTo>
                    <a:pt x="1" y="0"/>
                  </a:moveTo>
                  <a:lnTo>
                    <a:pt x="4" y="2"/>
                  </a:lnTo>
                  <a:lnTo>
                    <a:pt x="4" y="3"/>
                  </a:lnTo>
                  <a:lnTo>
                    <a:pt x="2" y="3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6" name="Freeform 61"/>
            <p:cNvSpPr>
              <a:spLocks/>
            </p:cNvSpPr>
            <p:nvPr/>
          </p:nvSpPr>
          <p:spPr bwMode="auto">
            <a:xfrm>
              <a:off x="6565900" y="2805113"/>
              <a:ext cx="3175" cy="3175"/>
            </a:xfrm>
            <a:custGeom>
              <a:avLst/>
              <a:gdLst>
                <a:gd name="T0" fmla="*/ 2 w 6"/>
                <a:gd name="T1" fmla="*/ 0 h 6"/>
                <a:gd name="T2" fmla="*/ 4 w 6"/>
                <a:gd name="T3" fmla="*/ 1 h 6"/>
                <a:gd name="T4" fmla="*/ 6 w 6"/>
                <a:gd name="T5" fmla="*/ 4 h 6"/>
                <a:gd name="T6" fmla="*/ 3 w 6"/>
                <a:gd name="T7" fmla="*/ 6 h 6"/>
                <a:gd name="T8" fmla="*/ 1 w 6"/>
                <a:gd name="T9" fmla="*/ 6 h 6"/>
                <a:gd name="T10" fmla="*/ 0 w 6"/>
                <a:gd name="T11" fmla="*/ 4 h 6"/>
                <a:gd name="T12" fmla="*/ 2 w 6"/>
                <a:gd name="T13" fmla="*/ 0 h 6"/>
                <a:gd name="T14" fmla="*/ 2 w 6"/>
                <a:gd name="T15" fmla="*/ 0 h 6"/>
                <a:gd name="T16" fmla="*/ 2 w 6"/>
                <a:gd name="T17" fmla="*/ 0 h 6"/>
                <a:gd name="T18" fmla="*/ 2 w 6"/>
                <a:gd name="T19" fmla="*/ 0 h 6"/>
                <a:gd name="T20" fmla="*/ 2 w 6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6">
                  <a:moveTo>
                    <a:pt x="2" y="0"/>
                  </a:moveTo>
                  <a:lnTo>
                    <a:pt x="4" y="1"/>
                  </a:lnTo>
                  <a:lnTo>
                    <a:pt x="6" y="4"/>
                  </a:lnTo>
                  <a:lnTo>
                    <a:pt x="3" y="6"/>
                  </a:lnTo>
                  <a:lnTo>
                    <a:pt x="1" y="6"/>
                  </a:lnTo>
                  <a:lnTo>
                    <a:pt x="0" y="4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3" name="Freeform 68"/>
            <p:cNvSpPr>
              <a:spLocks/>
            </p:cNvSpPr>
            <p:nvPr/>
          </p:nvSpPr>
          <p:spPr bwMode="auto">
            <a:xfrm>
              <a:off x="6437313" y="2849563"/>
              <a:ext cx="1588" cy="1588"/>
            </a:xfrm>
            <a:custGeom>
              <a:avLst/>
              <a:gdLst>
                <a:gd name="T0" fmla="*/ 2 w 4"/>
                <a:gd name="T1" fmla="*/ 0 h 3"/>
                <a:gd name="T2" fmla="*/ 4 w 4"/>
                <a:gd name="T3" fmla="*/ 1 h 3"/>
                <a:gd name="T4" fmla="*/ 3 w 4"/>
                <a:gd name="T5" fmla="*/ 3 h 3"/>
                <a:gd name="T6" fmla="*/ 1 w 4"/>
                <a:gd name="T7" fmla="*/ 3 h 3"/>
                <a:gd name="T8" fmla="*/ 0 w 4"/>
                <a:gd name="T9" fmla="*/ 1 h 3"/>
                <a:gd name="T10" fmla="*/ 2 w 4"/>
                <a:gd name="T11" fmla="*/ 0 h 3"/>
                <a:gd name="T12" fmla="*/ 2 w 4"/>
                <a:gd name="T13" fmla="*/ 0 h 3"/>
                <a:gd name="T14" fmla="*/ 2 w 4"/>
                <a:gd name="T15" fmla="*/ 0 h 3"/>
                <a:gd name="T16" fmla="*/ 2 w 4"/>
                <a:gd name="T17" fmla="*/ 0 h 3"/>
                <a:gd name="T18" fmla="*/ 2 w 4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lnTo>
                    <a:pt x="4" y="1"/>
                  </a:lnTo>
                  <a:lnTo>
                    <a:pt x="3" y="3"/>
                  </a:lnTo>
                  <a:lnTo>
                    <a:pt x="1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5" name="Freeform 70"/>
            <p:cNvSpPr>
              <a:spLocks/>
            </p:cNvSpPr>
            <p:nvPr/>
          </p:nvSpPr>
          <p:spPr bwMode="auto">
            <a:xfrm>
              <a:off x="6437313" y="2852738"/>
              <a:ext cx="1588" cy="3175"/>
            </a:xfrm>
            <a:custGeom>
              <a:avLst/>
              <a:gdLst>
                <a:gd name="T0" fmla="*/ 1 w 5"/>
                <a:gd name="T1" fmla="*/ 1 h 6"/>
                <a:gd name="T2" fmla="*/ 4 w 5"/>
                <a:gd name="T3" fmla="*/ 1 h 6"/>
                <a:gd name="T4" fmla="*/ 5 w 5"/>
                <a:gd name="T5" fmla="*/ 4 h 6"/>
                <a:gd name="T6" fmla="*/ 3 w 5"/>
                <a:gd name="T7" fmla="*/ 6 h 6"/>
                <a:gd name="T8" fmla="*/ 1 w 5"/>
                <a:gd name="T9" fmla="*/ 6 h 6"/>
                <a:gd name="T10" fmla="*/ 0 w 5"/>
                <a:gd name="T11" fmla="*/ 4 h 6"/>
                <a:gd name="T12" fmla="*/ 1 w 5"/>
                <a:gd name="T13" fmla="*/ 0 h 6"/>
                <a:gd name="T14" fmla="*/ 1 w 5"/>
                <a:gd name="T15" fmla="*/ 1 h 6"/>
                <a:gd name="T16" fmla="*/ 1 w 5"/>
                <a:gd name="T17" fmla="*/ 1 h 6"/>
                <a:gd name="T18" fmla="*/ 1 w 5"/>
                <a:gd name="T19" fmla="*/ 1 h 6"/>
                <a:gd name="T20" fmla="*/ 1 w 5"/>
                <a:gd name="T2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6">
                  <a:moveTo>
                    <a:pt x="1" y="1"/>
                  </a:moveTo>
                  <a:lnTo>
                    <a:pt x="4" y="1"/>
                  </a:lnTo>
                  <a:lnTo>
                    <a:pt x="5" y="4"/>
                  </a:lnTo>
                  <a:lnTo>
                    <a:pt x="3" y="6"/>
                  </a:lnTo>
                  <a:lnTo>
                    <a:pt x="1" y="6"/>
                  </a:lnTo>
                  <a:lnTo>
                    <a:pt x="0" y="4"/>
                  </a:lnTo>
                  <a:lnTo>
                    <a:pt x="1" y="0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0" name="Freeform 75"/>
            <p:cNvSpPr>
              <a:spLocks/>
            </p:cNvSpPr>
            <p:nvPr/>
          </p:nvSpPr>
          <p:spPr bwMode="auto">
            <a:xfrm>
              <a:off x="6434138" y="2852738"/>
              <a:ext cx="1588" cy="3175"/>
            </a:xfrm>
            <a:custGeom>
              <a:avLst/>
              <a:gdLst>
                <a:gd name="T0" fmla="*/ 2 w 4"/>
                <a:gd name="T1" fmla="*/ 2 h 5"/>
                <a:gd name="T2" fmla="*/ 4 w 4"/>
                <a:gd name="T3" fmla="*/ 4 h 5"/>
                <a:gd name="T4" fmla="*/ 3 w 4"/>
                <a:gd name="T5" fmla="*/ 5 h 5"/>
                <a:gd name="T6" fmla="*/ 1 w 4"/>
                <a:gd name="T7" fmla="*/ 5 h 5"/>
                <a:gd name="T8" fmla="*/ 0 w 4"/>
                <a:gd name="T9" fmla="*/ 2 h 5"/>
                <a:gd name="T10" fmla="*/ 2 w 4"/>
                <a:gd name="T11" fmla="*/ 0 h 5"/>
                <a:gd name="T12" fmla="*/ 2 w 4"/>
                <a:gd name="T13" fmla="*/ 2 h 5"/>
                <a:gd name="T14" fmla="*/ 2 w 4"/>
                <a:gd name="T15" fmla="*/ 2 h 5"/>
                <a:gd name="T16" fmla="*/ 2 w 4"/>
                <a:gd name="T17" fmla="*/ 2 h 5"/>
                <a:gd name="T18" fmla="*/ 2 w 4"/>
                <a:gd name="T19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5">
                  <a:moveTo>
                    <a:pt x="2" y="2"/>
                  </a:moveTo>
                  <a:lnTo>
                    <a:pt x="4" y="4"/>
                  </a:lnTo>
                  <a:lnTo>
                    <a:pt x="3" y="5"/>
                  </a:lnTo>
                  <a:lnTo>
                    <a:pt x="1" y="5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2" name="Freeform 77"/>
            <p:cNvSpPr>
              <a:spLocks/>
            </p:cNvSpPr>
            <p:nvPr/>
          </p:nvSpPr>
          <p:spPr bwMode="auto">
            <a:xfrm>
              <a:off x="6329363" y="2865438"/>
              <a:ext cx="3175" cy="1588"/>
            </a:xfrm>
            <a:custGeom>
              <a:avLst/>
              <a:gdLst>
                <a:gd name="T0" fmla="*/ 5 w 5"/>
                <a:gd name="T1" fmla="*/ 0 h 4"/>
                <a:gd name="T2" fmla="*/ 2 w 5"/>
                <a:gd name="T3" fmla="*/ 4 h 4"/>
                <a:gd name="T4" fmla="*/ 0 w 5"/>
                <a:gd name="T5" fmla="*/ 4 h 4"/>
                <a:gd name="T6" fmla="*/ 1 w 5"/>
                <a:gd name="T7" fmla="*/ 1 h 4"/>
                <a:gd name="T8" fmla="*/ 5 w 5"/>
                <a:gd name="T9" fmla="*/ 0 h 4"/>
                <a:gd name="T10" fmla="*/ 5 w 5"/>
                <a:gd name="T11" fmla="*/ 0 h 4"/>
                <a:gd name="T12" fmla="*/ 5 w 5"/>
                <a:gd name="T13" fmla="*/ 0 h 4"/>
                <a:gd name="T14" fmla="*/ 5 w 5"/>
                <a:gd name="T15" fmla="*/ 0 h 4"/>
                <a:gd name="T16" fmla="*/ 5 w 5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4">
                  <a:moveTo>
                    <a:pt x="5" y="0"/>
                  </a:moveTo>
                  <a:lnTo>
                    <a:pt x="2" y="4"/>
                  </a:lnTo>
                  <a:lnTo>
                    <a:pt x="0" y="4"/>
                  </a:lnTo>
                  <a:lnTo>
                    <a:pt x="1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788" name="江苏"/>
          <p:cNvGrpSpPr/>
          <p:nvPr/>
        </p:nvGrpSpPr>
        <p:grpSpPr>
          <a:xfrm>
            <a:off x="5746750" y="3560763"/>
            <a:ext cx="854075" cy="757238"/>
            <a:chOff x="5746750" y="3560763"/>
            <a:chExt cx="854075" cy="757238"/>
          </a:xfrm>
          <a:solidFill>
            <a:srgbClr val="B2DF89"/>
          </a:solidFill>
        </p:grpSpPr>
        <p:sp>
          <p:nvSpPr>
            <p:cNvPr id="703" name="Freeform 128"/>
            <p:cNvSpPr>
              <a:spLocks/>
            </p:cNvSpPr>
            <p:nvPr/>
          </p:nvSpPr>
          <p:spPr bwMode="auto">
            <a:xfrm>
              <a:off x="5746750" y="3560763"/>
              <a:ext cx="854075" cy="757238"/>
            </a:xfrm>
            <a:custGeom>
              <a:avLst/>
              <a:gdLst>
                <a:gd name="T0" fmla="*/ 769 w 1614"/>
                <a:gd name="T1" fmla="*/ 120 h 1432"/>
                <a:gd name="T2" fmla="*/ 816 w 1614"/>
                <a:gd name="T3" fmla="*/ 124 h 1432"/>
                <a:gd name="T4" fmla="*/ 873 w 1614"/>
                <a:gd name="T5" fmla="*/ 205 h 1432"/>
                <a:gd name="T6" fmla="*/ 947 w 1614"/>
                <a:gd name="T7" fmla="*/ 205 h 1432"/>
                <a:gd name="T8" fmla="*/ 1089 w 1614"/>
                <a:gd name="T9" fmla="*/ 294 h 1432"/>
                <a:gd name="T10" fmla="*/ 1144 w 1614"/>
                <a:gd name="T11" fmla="*/ 408 h 1432"/>
                <a:gd name="T12" fmla="*/ 1151 w 1614"/>
                <a:gd name="T13" fmla="*/ 434 h 1432"/>
                <a:gd name="T14" fmla="*/ 1177 w 1614"/>
                <a:gd name="T15" fmla="*/ 490 h 1432"/>
                <a:gd name="T16" fmla="*/ 1191 w 1614"/>
                <a:gd name="T17" fmla="*/ 549 h 1432"/>
                <a:gd name="T18" fmla="*/ 1225 w 1614"/>
                <a:gd name="T19" fmla="*/ 583 h 1432"/>
                <a:gd name="T20" fmla="*/ 1246 w 1614"/>
                <a:gd name="T21" fmla="*/ 641 h 1432"/>
                <a:gd name="T22" fmla="*/ 1270 w 1614"/>
                <a:gd name="T23" fmla="*/ 669 h 1432"/>
                <a:gd name="T24" fmla="*/ 1285 w 1614"/>
                <a:gd name="T25" fmla="*/ 688 h 1432"/>
                <a:gd name="T26" fmla="*/ 1277 w 1614"/>
                <a:gd name="T27" fmla="*/ 736 h 1432"/>
                <a:gd name="T28" fmla="*/ 1296 w 1614"/>
                <a:gd name="T29" fmla="*/ 773 h 1432"/>
                <a:gd name="T30" fmla="*/ 1289 w 1614"/>
                <a:gd name="T31" fmla="*/ 792 h 1432"/>
                <a:gd name="T32" fmla="*/ 1338 w 1614"/>
                <a:gd name="T33" fmla="*/ 823 h 1432"/>
                <a:gd name="T34" fmla="*/ 1390 w 1614"/>
                <a:gd name="T35" fmla="*/ 840 h 1432"/>
                <a:gd name="T36" fmla="*/ 1446 w 1614"/>
                <a:gd name="T37" fmla="*/ 901 h 1432"/>
                <a:gd name="T38" fmla="*/ 1462 w 1614"/>
                <a:gd name="T39" fmla="*/ 938 h 1432"/>
                <a:gd name="T40" fmla="*/ 1590 w 1614"/>
                <a:gd name="T41" fmla="*/ 1007 h 1432"/>
                <a:gd name="T42" fmla="*/ 1490 w 1614"/>
                <a:gd name="T43" fmla="*/ 1044 h 1432"/>
                <a:gd name="T44" fmla="*/ 1368 w 1614"/>
                <a:gd name="T45" fmla="*/ 1061 h 1432"/>
                <a:gd name="T46" fmla="*/ 1462 w 1614"/>
                <a:gd name="T47" fmla="*/ 1157 h 1432"/>
                <a:gd name="T48" fmla="*/ 1395 w 1614"/>
                <a:gd name="T49" fmla="*/ 1284 h 1432"/>
                <a:gd name="T50" fmla="*/ 1313 w 1614"/>
                <a:gd name="T51" fmla="*/ 1362 h 1432"/>
                <a:gd name="T52" fmla="*/ 1253 w 1614"/>
                <a:gd name="T53" fmla="*/ 1432 h 1432"/>
                <a:gd name="T54" fmla="*/ 1209 w 1614"/>
                <a:gd name="T55" fmla="*/ 1379 h 1432"/>
                <a:gd name="T56" fmla="*/ 1053 w 1614"/>
                <a:gd name="T57" fmla="*/ 1321 h 1432"/>
                <a:gd name="T58" fmla="*/ 936 w 1614"/>
                <a:gd name="T59" fmla="*/ 1318 h 1432"/>
                <a:gd name="T60" fmla="*/ 867 w 1614"/>
                <a:gd name="T61" fmla="*/ 1291 h 1432"/>
                <a:gd name="T62" fmla="*/ 743 w 1614"/>
                <a:gd name="T63" fmla="*/ 1299 h 1432"/>
                <a:gd name="T64" fmla="*/ 776 w 1614"/>
                <a:gd name="T65" fmla="*/ 1231 h 1432"/>
                <a:gd name="T66" fmla="*/ 725 w 1614"/>
                <a:gd name="T67" fmla="*/ 1194 h 1432"/>
                <a:gd name="T68" fmla="*/ 653 w 1614"/>
                <a:gd name="T69" fmla="*/ 1118 h 1432"/>
                <a:gd name="T70" fmla="*/ 675 w 1614"/>
                <a:gd name="T71" fmla="*/ 1002 h 1432"/>
                <a:gd name="T72" fmla="*/ 670 w 1614"/>
                <a:gd name="T73" fmla="*/ 891 h 1432"/>
                <a:gd name="T74" fmla="*/ 763 w 1614"/>
                <a:gd name="T75" fmla="*/ 872 h 1432"/>
                <a:gd name="T76" fmla="*/ 827 w 1614"/>
                <a:gd name="T77" fmla="*/ 858 h 1432"/>
                <a:gd name="T78" fmla="*/ 767 w 1614"/>
                <a:gd name="T79" fmla="*/ 737 h 1432"/>
                <a:gd name="T80" fmla="*/ 705 w 1614"/>
                <a:gd name="T81" fmla="*/ 811 h 1432"/>
                <a:gd name="T82" fmla="*/ 601 w 1614"/>
                <a:gd name="T83" fmla="*/ 831 h 1432"/>
                <a:gd name="T84" fmla="*/ 554 w 1614"/>
                <a:gd name="T85" fmla="*/ 772 h 1432"/>
                <a:gd name="T86" fmla="*/ 518 w 1614"/>
                <a:gd name="T87" fmla="*/ 688 h 1432"/>
                <a:gd name="T88" fmla="*/ 486 w 1614"/>
                <a:gd name="T89" fmla="*/ 613 h 1432"/>
                <a:gd name="T90" fmla="*/ 512 w 1614"/>
                <a:gd name="T91" fmla="*/ 494 h 1432"/>
                <a:gd name="T92" fmla="*/ 390 w 1614"/>
                <a:gd name="T93" fmla="*/ 494 h 1432"/>
                <a:gd name="T94" fmla="*/ 343 w 1614"/>
                <a:gd name="T95" fmla="*/ 422 h 1432"/>
                <a:gd name="T96" fmla="*/ 263 w 1614"/>
                <a:gd name="T97" fmla="*/ 393 h 1432"/>
                <a:gd name="T98" fmla="*/ 179 w 1614"/>
                <a:gd name="T99" fmla="*/ 330 h 1432"/>
                <a:gd name="T100" fmla="*/ 63 w 1614"/>
                <a:gd name="T101" fmla="*/ 274 h 1432"/>
                <a:gd name="T102" fmla="*/ 22 w 1614"/>
                <a:gd name="T103" fmla="*/ 144 h 1432"/>
                <a:gd name="T104" fmla="*/ 201 w 1614"/>
                <a:gd name="T105" fmla="*/ 200 h 1432"/>
                <a:gd name="T106" fmla="*/ 247 w 1614"/>
                <a:gd name="T107" fmla="*/ 270 h 1432"/>
                <a:gd name="T108" fmla="*/ 340 w 1614"/>
                <a:gd name="T109" fmla="*/ 253 h 1432"/>
                <a:gd name="T110" fmla="*/ 472 w 1614"/>
                <a:gd name="T111" fmla="*/ 188 h 1432"/>
                <a:gd name="T112" fmla="*/ 514 w 1614"/>
                <a:gd name="T113" fmla="*/ 270 h 1432"/>
                <a:gd name="T114" fmla="*/ 575 w 1614"/>
                <a:gd name="T115" fmla="*/ 164 h 1432"/>
                <a:gd name="T116" fmla="*/ 649 w 1614"/>
                <a:gd name="T117" fmla="*/ 147 h 1432"/>
                <a:gd name="T118" fmla="*/ 677 w 1614"/>
                <a:gd name="T119" fmla="*/ 38 h 1432"/>
                <a:gd name="T120" fmla="*/ 781 w 1614"/>
                <a:gd name="T121" fmla="*/ 10 h 14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614" h="1432">
                  <a:moveTo>
                    <a:pt x="781" y="10"/>
                  </a:moveTo>
                  <a:lnTo>
                    <a:pt x="780" y="13"/>
                  </a:lnTo>
                  <a:lnTo>
                    <a:pt x="773" y="16"/>
                  </a:lnTo>
                  <a:lnTo>
                    <a:pt x="768" y="19"/>
                  </a:lnTo>
                  <a:lnTo>
                    <a:pt x="764" y="20"/>
                  </a:lnTo>
                  <a:lnTo>
                    <a:pt x="761" y="36"/>
                  </a:lnTo>
                  <a:lnTo>
                    <a:pt x="761" y="72"/>
                  </a:lnTo>
                  <a:lnTo>
                    <a:pt x="758" y="81"/>
                  </a:lnTo>
                  <a:lnTo>
                    <a:pt x="759" y="91"/>
                  </a:lnTo>
                  <a:lnTo>
                    <a:pt x="756" y="94"/>
                  </a:lnTo>
                  <a:lnTo>
                    <a:pt x="763" y="100"/>
                  </a:lnTo>
                  <a:lnTo>
                    <a:pt x="768" y="112"/>
                  </a:lnTo>
                  <a:lnTo>
                    <a:pt x="769" y="120"/>
                  </a:lnTo>
                  <a:lnTo>
                    <a:pt x="766" y="127"/>
                  </a:lnTo>
                  <a:lnTo>
                    <a:pt x="766" y="130"/>
                  </a:lnTo>
                  <a:lnTo>
                    <a:pt x="774" y="120"/>
                  </a:lnTo>
                  <a:lnTo>
                    <a:pt x="779" y="122"/>
                  </a:lnTo>
                  <a:lnTo>
                    <a:pt x="787" y="126"/>
                  </a:lnTo>
                  <a:lnTo>
                    <a:pt x="801" y="126"/>
                  </a:lnTo>
                  <a:lnTo>
                    <a:pt x="802" y="124"/>
                  </a:lnTo>
                  <a:lnTo>
                    <a:pt x="802" y="117"/>
                  </a:lnTo>
                  <a:lnTo>
                    <a:pt x="804" y="116"/>
                  </a:lnTo>
                  <a:lnTo>
                    <a:pt x="806" y="115"/>
                  </a:lnTo>
                  <a:lnTo>
                    <a:pt x="811" y="116"/>
                  </a:lnTo>
                  <a:lnTo>
                    <a:pt x="812" y="122"/>
                  </a:lnTo>
                  <a:lnTo>
                    <a:pt x="816" y="124"/>
                  </a:lnTo>
                  <a:lnTo>
                    <a:pt x="834" y="123"/>
                  </a:lnTo>
                  <a:lnTo>
                    <a:pt x="838" y="124"/>
                  </a:lnTo>
                  <a:lnTo>
                    <a:pt x="841" y="127"/>
                  </a:lnTo>
                  <a:lnTo>
                    <a:pt x="844" y="134"/>
                  </a:lnTo>
                  <a:lnTo>
                    <a:pt x="837" y="143"/>
                  </a:lnTo>
                  <a:lnTo>
                    <a:pt x="838" y="145"/>
                  </a:lnTo>
                  <a:lnTo>
                    <a:pt x="866" y="167"/>
                  </a:lnTo>
                  <a:lnTo>
                    <a:pt x="877" y="170"/>
                  </a:lnTo>
                  <a:lnTo>
                    <a:pt x="895" y="181"/>
                  </a:lnTo>
                  <a:lnTo>
                    <a:pt x="895" y="183"/>
                  </a:lnTo>
                  <a:lnTo>
                    <a:pt x="885" y="201"/>
                  </a:lnTo>
                  <a:lnTo>
                    <a:pt x="882" y="204"/>
                  </a:lnTo>
                  <a:lnTo>
                    <a:pt x="873" y="205"/>
                  </a:lnTo>
                  <a:lnTo>
                    <a:pt x="874" y="207"/>
                  </a:lnTo>
                  <a:lnTo>
                    <a:pt x="884" y="212"/>
                  </a:lnTo>
                  <a:lnTo>
                    <a:pt x="886" y="213"/>
                  </a:lnTo>
                  <a:lnTo>
                    <a:pt x="888" y="212"/>
                  </a:lnTo>
                  <a:lnTo>
                    <a:pt x="891" y="202"/>
                  </a:lnTo>
                  <a:lnTo>
                    <a:pt x="901" y="196"/>
                  </a:lnTo>
                  <a:lnTo>
                    <a:pt x="906" y="188"/>
                  </a:lnTo>
                  <a:lnTo>
                    <a:pt x="909" y="187"/>
                  </a:lnTo>
                  <a:lnTo>
                    <a:pt x="914" y="188"/>
                  </a:lnTo>
                  <a:lnTo>
                    <a:pt x="927" y="192"/>
                  </a:lnTo>
                  <a:lnTo>
                    <a:pt x="931" y="195"/>
                  </a:lnTo>
                  <a:lnTo>
                    <a:pt x="938" y="201"/>
                  </a:lnTo>
                  <a:lnTo>
                    <a:pt x="947" y="205"/>
                  </a:lnTo>
                  <a:lnTo>
                    <a:pt x="953" y="206"/>
                  </a:lnTo>
                  <a:lnTo>
                    <a:pt x="960" y="205"/>
                  </a:lnTo>
                  <a:lnTo>
                    <a:pt x="978" y="207"/>
                  </a:lnTo>
                  <a:lnTo>
                    <a:pt x="1000" y="216"/>
                  </a:lnTo>
                  <a:lnTo>
                    <a:pt x="1027" y="231"/>
                  </a:lnTo>
                  <a:lnTo>
                    <a:pt x="1054" y="242"/>
                  </a:lnTo>
                  <a:lnTo>
                    <a:pt x="1068" y="246"/>
                  </a:lnTo>
                  <a:lnTo>
                    <a:pt x="1072" y="248"/>
                  </a:lnTo>
                  <a:lnTo>
                    <a:pt x="1074" y="250"/>
                  </a:lnTo>
                  <a:lnTo>
                    <a:pt x="1075" y="253"/>
                  </a:lnTo>
                  <a:lnTo>
                    <a:pt x="1074" y="259"/>
                  </a:lnTo>
                  <a:lnTo>
                    <a:pt x="1076" y="271"/>
                  </a:lnTo>
                  <a:lnTo>
                    <a:pt x="1089" y="294"/>
                  </a:lnTo>
                  <a:lnTo>
                    <a:pt x="1092" y="304"/>
                  </a:lnTo>
                  <a:lnTo>
                    <a:pt x="1092" y="310"/>
                  </a:lnTo>
                  <a:lnTo>
                    <a:pt x="1091" y="314"/>
                  </a:lnTo>
                  <a:lnTo>
                    <a:pt x="1094" y="314"/>
                  </a:lnTo>
                  <a:lnTo>
                    <a:pt x="1098" y="318"/>
                  </a:lnTo>
                  <a:lnTo>
                    <a:pt x="1112" y="345"/>
                  </a:lnTo>
                  <a:lnTo>
                    <a:pt x="1115" y="352"/>
                  </a:lnTo>
                  <a:lnTo>
                    <a:pt x="1119" y="357"/>
                  </a:lnTo>
                  <a:lnTo>
                    <a:pt x="1126" y="373"/>
                  </a:lnTo>
                  <a:lnTo>
                    <a:pt x="1138" y="392"/>
                  </a:lnTo>
                  <a:lnTo>
                    <a:pt x="1145" y="403"/>
                  </a:lnTo>
                  <a:lnTo>
                    <a:pt x="1146" y="405"/>
                  </a:lnTo>
                  <a:lnTo>
                    <a:pt x="1144" y="408"/>
                  </a:lnTo>
                  <a:lnTo>
                    <a:pt x="1138" y="411"/>
                  </a:lnTo>
                  <a:lnTo>
                    <a:pt x="1139" y="419"/>
                  </a:lnTo>
                  <a:lnTo>
                    <a:pt x="1135" y="429"/>
                  </a:lnTo>
                  <a:lnTo>
                    <a:pt x="1135" y="432"/>
                  </a:lnTo>
                  <a:lnTo>
                    <a:pt x="1136" y="432"/>
                  </a:lnTo>
                  <a:lnTo>
                    <a:pt x="1137" y="432"/>
                  </a:lnTo>
                  <a:lnTo>
                    <a:pt x="1141" y="421"/>
                  </a:lnTo>
                  <a:lnTo>
                    <a:pt x="1144" y="420"/>
                  </a:lnTo>
                  <a:lnTo>
                    <a:pt x="1146" y="422"/>
                  </a:lnTo>
                  <a:lnTo>
                    <a:pt x="1148" y="426"/>
                  </a:lnTo>
                  <a:lnTo>
                    <a:pt x="1149" y="429"/>
                  </a:lnTo>
                  <a:lnTo>
                    <a:pt x="1147" y="430"/>
                  </a:lnTo>
                  <a:lnTo>
                    <a:pt x="1151" y="434"/>
                  </a:lnTo>
                  <a:lnTo>
                    <a:pt x="1154" y="437"/>
                  </a:lnTo>
                  <a:lnTo>
                    <a:pt x="1160" y="439"/>
                  </a:lnTo>
                  <a:lnTo>
                    <a:pt x="1161" y="442"/>
                  </a:lnTo>
                  <a:lnTo>
                    <a:pt x="1160" y="449"/>
                  </a:lnTo>
                  <a:lnTo>
                    <a:pt x="1163" y="453"/>
                  </a:lnTo>
                  <a:lnTo>
                    <a:pt x="1166" y="457"/>
                  </a:lnTo>
                  <a:lnTo>
                    <a:pt x="1164" y="459"/>
                  </a:lnTo>
                  <a:lnTo>
                    <a:pt x="1159" y="460"/>
                  </a:lnTo>
                  <a:lnTo>
                    <a:pt x="1161" y="465"/>
                  </a:lnTo>
                  <a:lnTo>
                    <a:pt x="1162" y="469"/>
                  </a:lnTo>
                  <a:lnTo>
                    <a:pt x="1170" y="475"/>
                  </a:lnTo>
                  <a:lnTo>
                    <a:pt x="1176" y="486"/>
                  </a:lnTo>
                  <a:lnTo>
                    <a:pt x="1177" y="490"/>
                  </a:lnTo>
                  <a:lnTo>
                    <a:pt x="1174" y="492"/>
                  </a:lnTo>
                  <a:lnTo>
                    <a:pt x="1182" y="498"/>
                  </a:lnTo>
                  <a:lnTo>
                    <a:pt x="1188" y="506"/>
                  </a:lnTo>
                  <a:lnTo>
                    <a:pt x="1188" y="512"/>
                  </a:lnTo>
                  <a:lnTo>
                    <a:pt x="1192" y="519"/>
                  </a:lnTo>
                  <a:lnTo>
                    <a:pt x="1192" y="522"/>
                  </a:lnTo>
                  <a:lnTo>
                    <a:pt x="1191" y="528"/>
                  </a:lnTo>
                  <a:lnTo>
                    <a:pt x="1192" y="537"/>
                  </a:lnTo>
                  <a:lnTo>
                    <a:pt x="1188" y="554"/>
                  </a:lnTo>
                  <a:lnTo>
                    <a:pt x="1189" y="557"/>
                  </a:lnTo>
                  <a:lnTo>
                    <a:pt x="1191" y="559"/>
                  </a:lnTo>
                  <a:lnTo>
                    <a:pt x="1192" y="558"/>
                  </a:lnTo>
                  <a:lnTo>
                    <a:pt x="1191" y="549"/>
                  </a:lnTo>
                  <a:lnTo>
                    <a:pt x="1193" y="541"/>
                  </a:lnTo>
                  <a:lnTo>
                    <a:pt x="1194" y="540"/>
                  </a:lnTo>
                  <a:lnTo>
                    <a:pt x="1196" y="549"/>
                  </a:lnTo>
                  <a:lnTo>
                    <a:pt x="1207" y="558"/>
                  </a:lnTo>
                  <a:lnTo>
                    <a:pt x="1207" y="563"/>
                  </a:lnTo>
                  <a:lnTo>
                    <a:pt x="1208" y="569"/>
                  </a:lnTo>
                  <a:lnTo>
                    <a:pt x="1210" y="573"/>
                  </a:lnTo>
                  <a:lnTo>
                    <a:pt x="1214" y="575"/>
                  </a:lnTo>
                  <a:lnTo>
                    <a:pt x="1217" y="580"/>
                  </a:lnTo>
                  <a:lnTo>
                    <a:pt x="1218" y="583"/>
                  </a:lnTo>
                  <a:lnTo>
                    <a:pt x="1218" y="587"/>
                  </a:lnTo>
                  <a:lnTo>
                    <a:pt x="1221" y="588"/>
                  </a:lnTo>
                  <a:lnTo>
                    <a:pt x="1225" y="583"/>
                  </a:lnTo>
                  <a:lnTo>
                    <a:pt x="1226" y="582"/>
                  </a:lnTo>
                  <a:lnTo>
                    <a:pt x="1233" y="591"/>
                  </a:lnTo>
                  <a:lnTo>
                    <a:pt x="1235" y="599"/>
                  </a:lnTo>
                  <a:lnTo>
                    <a:pt x="1235" y="612"/>
                  </a:lnTo>
                  <a:lnTo>
                    <a:pt x="1234" y="614"/>
                  </a:lnTo>
                  <a:lnTo>
                    <a:pt x="1230" y="616"/>
                  </a:lnTo>
                  <a:lnTo>
                    <a:pt x="1230" y="617"/>
                  </a:lnTo>
                  <a:lnTo>
                    <a:pt x="1239" y="626"/>
                  </a:lnTo>
                  <a:lnTo>
                    <a:pt x="1253" y="634"/>
                  </a:lnTo>
                  <a:lnTo>
                    <a:pt x="1252" y="636"/>
                  </a:lnTo>
                  <a:lnTo>
                    <a:pt x="1247" y="637"/>
                  </a:lnTo>
                  <a:lnTo>
                    <a:pt x="1246" y="639"/>
                  </a:lnTo>
                  <a:lnTo>
                    <a:pt x="1246" y="641"/>
                  </a:lnTo>
                  <a:lnTo>
                    <a:pt x="1250" y="642"/>
                  </a:lnTo>
                  <a:lnTo>
                    <a:pt x="1255" y="648"/>
                  </a:lnTo>
                  <a:lnTo>
                    <a:pt x="1255" y="652"/>
                  </a:lnTo>
                  <a:lnTo>
                    <a:pt x="1254" y="659"/>
                  </a:lnTo>
                  <a:lnTo>
                    <a:pt x="1254" y="662"/>
                  </a:lnTo>
                  <a:lnTo>
                    <a:pt x="1262" y="662"/>
                  </a:lnTo>
                  <a:lnTo>
                    <a:pt x="1265" y="665"/>
                  </a:lnTo>
                  <a:lnTo>
                    <a:pt x="1264" y="667"/>
                  </a:lnTo>
                  <a:lnTo>
                    <a:pt x="1260" y="669"/>
                  </a:lnTo>
                  <a:lnTo>
                    <a:pt x="1262" y="673"/>
                  </a:lnTo>
                  <a:lnTo>
                    <a:pt x="1264" y="674"/>
                  </a:lnTo>
                  <a:lnTo>
                    <a:pt x="1269" y="673"/>
                  </a:lnTo>
                  <a:lnTo>
                    <a:pt x="1270" y="669"/>
                  </a:lnTo>
                  <a:lnTo>
                    <a:pt x="1274" y="665"/>
                  </a:lnTo>
                  <a:lnTo>
                    <a:pt x="1277" y="665"/>
                  </a:lnTo>
                  <a:lnTo>
                    <a:pt x="1278" y="667"/>
                  </a:lnTo>
                  <a:lnTo>
                    <a:pt x="1277" y="672"/>
                  </a:lnTo>
                  <a:lnTo>
                    <a:pt x="1277" y="674"/>
                  </a:lnTo>
                  <a:lnTo>
                    <a:pt x="1283" y="667"/>
                  </a:lnTo>
                  <a:lnTo>
                    <a:pt x="1283" y="668"/>
                  </a:lnTo>
                  <a:lnTo>
                    <a:pt x="1284" y="681"/>
                  </a:lnTo>
                  <a:lnTo>
                    <a:pt x="1283" y="685"/>
                  </a:lnTo>
                  <a:lnTo>
                    <a:pt x="1280" y="690"/>
                  </a:lnTo>
                  <a:lnTo>
                    <a:pt x="1279" y="693"/>
                  </a:lnTo>
                  <a:lnTo>
                    <a:pt x="1281" y="693"/>
                  </a:lnTo>
                  <a:lnTo>
                    <a:pt x="1285" y="688"/>
                  </a:lnTo>
                  <a:lnTo>
                    <a:pt x="1287" y="695"/>
                  </a:lnTo>
                  <a:lnTo>
                    <a:pt x="1287" y="702"/>
                  </a:lnTo>
                  <a:lnTo>
                    <a:pt x="1289" y="706"/>
                  </a:lnTo>
                  <a:lnTo>
                    <a:pt x="1296" y="711"/>
                  </a:lnTo>
                  <a:lnTo>
                    <a:pt x="1297" y="723"/>
                  </a:lnTo>
                  <a:lnTo>
                    <a:pt x="1295" y="729"/>
                  </a:lnTo>
                  <a:lnTo>
                    <a:pt x="1290" y="733"/>
                  </a:lnTo>
                  <a:lnTo>
                    <a:pt x="1292" y="738"/>
                  </a:lnTo>
                  <a:lnTo>
                    <a:pt x="1291" y="740"/>
                  </a:lnTo>
                  <a:lnTo>
                    <a:pt x="1288" y="741"/>
                  </a:lnTo>
                  <a:lnTo>
                    <a:pt x="1284" y="740"/>
                  </a:lnTo>
                  <a:lnTo>
                    <a:pt x="1279" y="736"/>
                  </a:lnTo>
                  <a:lnTo>
                    <a:pt x="1277" y="736"/>
                  </a:lnTo>
                  <a:lnTo>
                    <a:pt x="1285" y="747"/>
                  </a:lnTo>
                  <a:lnTo>
                    <a:pt x="1285" y="749"/>
                  </a:lnTo>
                  <a:lnTo>
                    <a:pt x="1281" y="749"/>
                  </a:lnTo>
                  <a:lnTo>
                    <a:pt x="1280" y="752"/>
                  </a:lnTo>
                  <a:lnTo>
                    <a:pt x="1281" y="754"/>
                  </a:lnTo>
                  <a:lnTo>
                    <a:pt x="1291" y="756"/>
                  </a:lnTo>
                  <a:lnTo>
                    <a:pt x="1299" y="759"/>
                  </a:lnTo>
                  <a:lnTo>
                    <a:pt x="1302" y="762"/>
                  </a:lnTo>
                  <a:lnTo>
                    <a:pt x="1303" y="765"/>
                  </a:lnTo>
                  <a:lnTo>
                    <a:pt x="1302" y="773"/>
                  </a:lnTo>
                  <a:lnTo>
                    <a:pt x="1300" y="774"/>
                  </a:lnTo>
                  <a:lnTo>
                    <a:pt x="1297" y="772"/>
                  </a:lnTo>
                  <a:lnTo>
                    <a:pt x="1296" y="773"/>
                  </a:lnTo>
                  <a:lnTo>
                    <a:pt x="1297" y="775"/>
                  </a:lnTo>
                  <a:lnTo>
                    <a:pt x="1300" y="776"/>
                  </a:lnTo>
                  <a:lnTo>
                    <a:pt x="1301" y="781"/>
                  </a:lnTo>
                  <a:lnTo>
                    <a:pt x="1299" y="781"/>
                  </a:lnTo>
                  <a:lnTo>
                    <a:pt x="1296" y="780"/>
                  </a:lnTo>
                  <a:lnTo>
                    <a:pt x="1295" y="782"/>
                  </a:lnTo>
                  <a:lnTo>
                    <a:pt x="1296" y="787"/>
                  </a:lnTo>
                  <a:lnTo>
                    <a:pt x="1302" y="790"/>
                  </a:lnTo>
                  <a:lnTo>
                    <a:pt x="1302" y="794"/>
                  </a:lnTo>
                  <a:lnTo>
                    <a:pt x="1295" y="796"/>
                  </a:lnTo>
                  <a:lnTo>
                    <a:pt x="1291" y="795"/>
                  </a:lnTo>
                  <a:lnTo>
                    <a:pt x="1290" y="791"/>
                  </a:lnTo>
                  <a:lnTo>
                    <a:pt x="1289" y="792"/>
                  </a:lnTo>
                  <a:lnTo>
                    <a:pt x="1289" y="796"/>
                  </a:lnTo>
                  <a:lnTo>
                    <a:pt x="1292" y="799"/>
                  </a:lnTo>
                  <a:lnTo>
                    <a:pt x="1298" y="797"/>
                  </a:lnTo>
                  <a:lnTo>
                    <a:pt x="1299" y="798"/>
                  </a:lnTo>
                  <a:lnTo>
                    <a:pt x="1298" y="800"/>
                  </a:lnTo>
                  <a:lnTo>
                    <a:pt x="1293" y="803"/>
                  </a:lnTo>
                  <a:lnTo>
                    <a:pt x="1293" y="804"/>
                  </a:lnTo>
                  <a:lnTo>
                    <a:pt x="1296" y="805"/>
                  </a:lnTo>
                  <a:lnTo>
                    <a:pt x="1303" y="805"/>
                  </a:lnTo>
                  <a:lnTo>
                    <a:pt x="1320" y="814"/>
                  </a:lnTo>
                  <a:lnTo>
                    <a:pt x="1325" y="818"/>
                  </a:lnTo>
                  <a:lnTo>
                    <a:pt x="1331" y="826"/>
                  </a:lnTo>
                  <a:lnTo>
                    <a:pt x="1338" y="823"/>
                  </a:lnTo>
                  <a:lnTo>
                    <a:pt x="1353" y="825"/>
                  </a:lnTo>
                  <a:lnTo>
                    <a:pt x="1360" y="827"/>
                  </a:lnTo>
                  <a:lnTo>
                    <a:pt x="1361" y="829"/>
                  </a:lnTo>
                  <a:lnTo>
                    <a:pt x="1360" y="831"/>
                  </a:lnTo>
                  <a:lnTo>
                    <a:pt x="1357" y="832"/>
                  </a:lnTo>
                  <a:lnTo>
                    <a:pt x="1353" y="835"/>
                  </a:lnTo>
                  <a:lnTo>
                    <a:pt x="1360" y="836"/>
                  </a:lnTo>
                  <a:lnTo>
                    <a:pt x="1363" y="833"/>
                  </a:lnTo>
                  <a:lnTo>
                    <a:pt x="1368" y="832"/>
                  </a:lnTo>
                  <a:lnTo>
                    <a:pt x="1377" y="834"/>
                  </a:lnTo>
                  <a:lnTo>
                    <a:pt x="1382" y="835"/>
                  </a:lnTo>
                  <a:lnTo>
                    <a:pt x="1386" y="840"/>
                  </a:lnTo>
                  <a:lnTo>
                    <a:pt x="1390" y="840"/>
                  </a:lnTo>
                  <a:lnTo>
                    <a:pt x="1394" y="840"/>
                  </a:lnTo>
                  <a:lnTo>
                    <a:pt x="1426" y="851"/>
                  </a:lnTo>
                  <a:lnTo>
                    <a:pt x="1435" y="857"/>
                  </a:lnTo>
                  <a:lnTo>
                    <a:pt x="1437" y="858"/>
                  </a:lnTo>
                  <a:lnTo>
                    <a:pt x="1439" y="861"/>
                  </a:lnTo>
                  <a:lnTo>
                    <a:pt x="1436" y="866"/>
                  </a:lnTo>
                  <a:lnTo>
                    <a:pt x="1439" y="867"/>
                  </a:lnTo>
                  <a:lnTo>
                    <a:pt x="1442" y="867"/>
                  </a:lnTo>
                  <a:lnTo>
                    <a:pt x="1444" y="871"/>
                  </a:lnTo>
                  <a:lnTo>
                    <a:pt x="1444" y="876"/>
                  </a:lnTo>
                  <a:lnTo>
                    <a:pt x="1441" y="883"/>
                  </a:lnTo>
                  <a:lnTo>
                    <a:pt x="1444" y="899"/>
                  </a:lnTo>
                  <a:lnTo>
                    <a:pt x="1446" y="901"/>
                  </a:lnTo>
                  <a:lnTo>
                    <a:pt x="1452" y="902"/>
                  </a:lnTo>
                  <a:lnTo>
                    <a:pt x="1454" y="904"/>
                  </a:lnTo>
                  <a:lnTo>
                    <a:pt x="1454" y="907"/>
                  </a:lnTo>
                  <a:lnTo>
                    <a:pt x="1450" y="911"/>
                  </a:lnTo>
                  <a:lnTo>
                    <a:pt x="1441" y="913"/>
                  </a:lnTo>
                  <a:lnTo>
                    <a:pt x="1437" y="916"/>
                  </a:lnTo>
                  <a:lnTo>
                    <a:pt x="1440" y="918"/>
                  </a:lnTo>
                  <a:lnTo>
                    <a:pt x="1440" y="924"/>
                  </a:lnTo>
                  <a:lnTo>
                    <a:pt x="1448" y="926"/>
                  </a:lnTo>
                  <a:lnTo>
                    <a:pt x="1451" y="937"/>
                  </a:lnTo>
                  <a:lnTo>
                    <a:pt x="1453" y="938"/>
                  </a:lnTo>
                  <a:lnTo>
                    <a:pt x="1461" y="937"/>
                  </a:lnTo>
                  <a:lnTo>
                    <a:pt x="1462" y="938"/>
                  </a:lnTo>
                  <a:lnTo>
                    <a:pt x="1466" y="947"/>
                  </a:lnTo>
                  <a:lnTo>
                    <a:pt x="1466" y="952"/>
                  </a:lnTo>
                  <a:lnTo>
                    <a:pt x="1468" y="953"/>
                  </a:lnTo>
                  <a:lnTo>
                    <a:pt x="1480" y="952"/>
                  </a:lnTo>
                  <a:lnTo>
                    <a:pt x="1483" y="956"/>
                  </a:lnTo>
                  <a:lnTo>
                    <a:pt x="1484" y="951"/>
                  </a:lnTo>
                  <a:lnTo>
                    <a:pt x="1486" y="950"/>
                  </a:lnTo>
                  <a:lnTo>
                    <a:pt x="1493" y="951"/>
                  </a:lnTo>
                  <a:lnTo>
                    <a:pt x="1553" y="970"/>
                  </a:lnTo>
                  <a:lnTo>
                    <a:pt x="1568" y="984"/>
                  </a:lnTo>
                  <a:lnTo>
                    <a:pt x="1577" y="997"/>
                  </a:lnTo>
                  <a:lnTo>
                    <a:pt x="1585" y="1002"/>
                  </a:lnTo>
                  <a:lnTo>
                    <a:pt x="1590" y="1007"/>
                  </a:lnTo>
                  <a:lnTo>
                    <a:pt x="1596" y="1027"/>
                  </a:lnTo>
                  <a:lnTo>
                    <a:pt x="1608" y="1046"/>
                  </a:lnTo>
                  <a:lnTo>
                    <a:pt x="1610" y="1051"/>
                  </a:lnTo>
                  <a:lnTo>
                    <a:pt x="1614" y="1073"/>
                  </a:lnTo>
                  <a:lnTo>
                    <a:pt x="1613" y="1078"/>
                  </a:lnTo>
                  <a:lnTo>
                    <a:pt x="1609" y="1080"/>
                  </a:lnTo>
                  <a:lnTo>
                    <a:pt x="1596" y="1080"/>
                  </a:lnTo>
                  <a:lnTo>
                    <a:pt x="1574" y="1076"/>
                  </a:lnTo>
                  <a:lnTo>
                    <a:pt x="1548" y="1074"/>
                  </a:lnTo>
                  <a:lnTo>
                    <a:pt x="1541" y="1073"/>
                  </a:lnTo>
                  <a:lnTo>
                    <a:pt x="1508" y="1059"/>
                  </a:lnTo>
                  <a:lnTo>
                    <a:pt x="1495" y="1047"/>
                  </a:lnTo>
                  <a:lnTo>
                    <a:pt x="1490" y="1044"/>
                  </a:lnTo>
                  <a:lnTo>
                    <a:pt x="1481" y="1042"/>
                  </a:lnTo>
                  <a:lnTo>
                    <a:pt x="1462" y="1040"/>
                  </a:lnTo>
                  <a:lnTo>
                    <a:pt x="1446" y="1032"/>
                  </a:lnTo>
                  <a:lnTo>
                    <a:pt x="1437" y="1034"/>
                  </a:lnTo>
                  <a:lnTo>
                    <a:pt x="1427" y="1042"/>
                  </a:lnTo>
                  <a:lnTo>
                    <a:pt x="1418" y="1044"/>
                  </a:lnTo>
                  <a:lnTo>
                    <a:pt x="1404" y="1052"/>
                  </a:lnTo>
                  <a:lnTo>
                    <a:pt x="1400" y="1052"/>
                  </a:lnTo>
                  <a:lnTo>
                    <a:pt x="1392" y="1048"/>
                  </a:lnTo>
                  <a:lnTo>
                    <a:pt x="1388" y="1048"/>
                  </a:lnTo>
                  <a:lnTo>
                    <a:pt x="1377" y="1056"/>
                  </a:lnTo>
                  <a:lnTo>
                    <a:pt x="1372" y="1056"/>
                  </a:lnTo>
                  <a:lnTo>
                    <a:pt x="1368" y="1061"/>
                  </a:lnTo>
                  <a:lnTo>
                    <a:pt x="1354" y="1068"/>
                  </a:lnTo>
                  <a:lnTo>
                    <a:pt x="1355" y="1084"/>
                  </a:lnTo>
                  <a:lnTo>
                    <a:pt x="1377" y="1092"/>
                  </a:lnTo>
                  <a:lnTo>
                    <a:pt x="1386" y="1094"/>
                  </a:lnTo>
                  <a:lnTo>
                    <a:pt x="1400" y="1103"/>
                  </a:lnTo>
                  <a:lnTo>
                    <a:pt x="1413" y="1109"/>
                  </a:lnTo>
                  <a:lnTo>
                    <a:pt x="1434" y="1127"/>
                  </a:lnTo>
                  <a:lnTo>
                    <a:pt x="1445" y="1137"/>
                  </a:lnTo>
                  <a:lnTo>
                    <a:pt x="1448" y="1145"/>
                  </a:lnTo>
                  <a:lnTo>
                    <a:pt x="1453" y="1150"/>
                  </a:lnTo>
                  <a:lnTo>
                    <a:pt x="1455" y="1154"/>
                  </a:lnTo>
                  <a:lnTo>
                    <a:pt x="1462" y="1157"/>
                  </a:lnTo>
                  <a:lnTo>
                    <a:pt x="1462" y="1157"/>
                  </a:lnTo>
                  <a:lnTo>
                    <a:pt x="1447" y="1166"/>
                  </a:lnTo>
                  <a:lnTo>
                    <a:pt x="1429" y="1171"/>
                  </a:lnTo>
                  <a:lnTo>
                    <a:pt x="1426" y="1174"/>
                  </a:lnTo>
                  <a:lnTo>
                    <a:pt x="1422" y="1180"/>
                  </a:lnTo>
                  <a:lnTo>
                    <a:pt x="1413" y="1201"/>
                  </a:lnTo>
                  <a:lnTo>
                    <a:pt x="1405" y="1213"/>
                  </a:lnTo>
                  <a:lnTo>
                    <a:pt x="1405" y="1218"/>
                  </a:lnTo>
                  <a:lnTo>
                    <a:pt x="1410" y="1226"/>
                  </a:lnTo>
                  <a:lnTo>
                    <a:pt x="1411" y="1232"/>
                  </a:lnTo>
                  <a:lnTo>
                    <a:pt x="1410" y="1236"/>
                  </a:lnTo>
                  <a:lnTo>
                    <a:pt x="1401" y="1244"/>
                  </a:lnTo>
                  <a:lnTo>
                    <a:pt x="1398" y="1274"/>
                  </a:lnTo>
                  <a:lnTo>
                    <a:pt x="1395" y="1284"/>
                  </a:lnTo>
                  <a:lnTo>
                    <a:pt x="1385" y="1294"/>
                  </a:lnTo>
                  <a:lnTo>
                    <a:pt x="1361" y="1299"/>
                  </a:lnTo>
                  <a:lnTo>
                    <a:pt x="1357" y="1307"/>
                  </a:lnTo>
                  <a:lnTo>
                    <a:pt x="1356" y="1311"/>
                  </a:lnTo>
                  <a:lnTo>
                    <a:pt x="1362" y="1325"/>
                  </a:lnTo>
                  <a:lnTo>
                    <a:pt x="1367" y="1337"/>
                  </a:lnTo>
                  <a:lnTo>
                    <a:pt x="1367" y="1337"/>
                  </a:lnTo>
                  <a:lnTo>
                    <a:pt x="1363" y="1340"/>
                  </a:lnTo>
                  <a:lnTo>
                    <a:pt x="1356" y="1345"/>
                  </a:lnTo>
                  <a:lnTo>
                    <a:pt x="1347" y="1347"/>
                  </a:lnTo>
                  <a:lnTo>
                    <a:pt x="1332" y="1354"/>
                  </a:lnTo>
                  <a:lnTo>
                    <a:pt x="1320" y="1357"/>
                  </a:lnTo>
                  <a:lnTo>
                    <a:pt x="1313" y="1362"/>
                  </a:lnTo>
                  <a:lnTo>
                    <a:pt x="1307" y="1366"/>
                  </a:lnTo>
                  <a:lnTo>
                    <a:pt x="1307" y="1368"/>
                  </a:lnTo>
                  <a:lnTo>
                    <a:pt x="1320" y="1390"/>
                  </a:lnTo>
                  <a:lnTo>
                    <a:pt x="1322" y="1396"/>
                  </a:lnTo>
                  <a:lnTo>
                    <a:pt x="1321" y="1397"/>
                  </a:lnTo>
                  <a:lnTo>
                    <a:pt x="1316" y="1398"/>
                  </a:lnTo>
                  <a:lnTo>
                    <a:pt x="1293" y="1399"/>
                  </a:lnTo>
                  <a:lnTo>
                    <a:pt x="1285" y="1401"/>
                  </a:lnTo>
                  <a:lnTo>
                    <a:pt x="1278" y="1406"/>
                  </a:lnTo>
                  <a:lnTo>
                    <a:pt x="1270" y="1418"/>
                  </a:lnTo>
                  <a:lnTo>
                    <a:pt x="1264" y="1424"/>
                  </a:lnTo>
                  <a:lnTo>
                    <a:pt x="1257" y="1429"/>
                  </a:lnTo>
                  <a:lnTo>
                    <a:pt x="1253" y="1432"/>
                  </a:lnTo>
                  <a:lnTo>
                    <a:pt x="1250" y="1430"/>
                  </a:lnTo>
                  <a:lnTo>
                    <a:pt x="1248" y="1429"/>
                  </a:lnTo>
                  <a:lnTo>
                    <a:pt x="1241" y="1414"/>
                  </a:lnTo>
                  <a:lnTo>
                    <a:pt x="1236" y="1403"/>
                  </a:lnTo>
                  <a:lnTo>
                    <a:pt x="1234" y="1385"/>
                  </a:lnTo>
                  <a:lnTo>
                    <a:pt x="1233" y="1383"/>
                  </a:lnTo>
                  <a:lnTo>
                    <a:pt x="1231" y="1383"/>
                  </a:lnTo>
                  <a:lnTo>
                    <a:pt x="1220" y="1392"/>
                  </a:lnTo>
                  <a:lnTo>
                    <a:pt x="1217" y="1393"/>
                  </a:lnTo>
                  <a:lnTo>
                    <a:pt x="1212" y="1393"/>
                  </a:lnTo>
                  <a:lnTo>
                    <a:pt x="1211" y="1391"/>
                  </a:lnTo>
                  <a:lnTo>
                    <a:pt x="1210" y="1387"/>
                  </a:lnTo>
                  <a:lnTo>
                    <a:pt x="1209" y="1379"/>
                  </a:lnTo>
                  <a:lnTo>
                    <a:pt x="1208" y="1378"/>
                  </a:lnTo>
                  <a:lnTo>
                    <a:pt x="1194" y="1382"/>
                  </a:lnTo>
                  <a:lnTo>
                    <a:pt x="1181" y="1385"/>
                  </a:lnTo>
                  <a:lnTo>
                    <a:pt x="1165" y="1386"/>
                  </a:lnTo>
                  <a:lnTo>
                    <a:pt x="1152" y="1385"/>
                  </a:lnTo>
                  <a:lnTo>
                    <a:pt x="1106" y="1357"/>
                  </a:lnTo>
                  <a:lnTo>
                    <a:pt x="1097" y="1345"/>
                  </a:lnTo>
                  <a:lnTo>
                    <a:pt x="1086" y="1325"/>
                  </a:lnTo>
                  <a:lnTo>
                    <a:pt x="1079" y="1319"/>
                  </a:lnTo>
                  <a:lnTo>
                    <a:pt x="1073" y="1319"/>
                  </a:lnTo>
                  <a:lnTo>
                    <a:pt x="1065" y="1322"/>
                  </a:lnTo>
                  <a:lnTo>
                    <a:pt x="1060" y="1324"/>
                  </a:lnTo>
                  <a:lnTo>
                    <a:pt x="1053" y="1321"/>
                  </a:lnTo>
                  <a:lnTo>
                    <a:pt x="1043" y="1316"/>
                  </a:lnTo>
                  <a:lnTo>
                    <a:pt x="1036" y="1316"/>
                  </a:lnTo>
                  <a:lnTo>
                    <a:pt x="1032" y="1318"/>
                  </a:lnTo>
                  <a:lnTo>
                    <a:pt x="1021" y="1326"/>
                  </a:lnTo>
                  <a:lnTo>
                    <a:pt x="1009" y="1325"/>
                  </a:lnTo>
                  <a:lnTo>
                    <a:pt x="1004" y="1333"/>
                  </a:lnTo>
                  <a:lnTo>
                    <a:pt x="1004" y="1333"/>
                  </a:lnTo>
                  <a:lnTo>
                    <a:pt x="995" y="1335"/>
                  </a:lnTo>
                  <a:lnTo>
                    <a:pt x="989" y="1335"/>
                  </a:lnTo>
                  <a:lnTo>
                    <a:pt x="974" y="1327"/>
                  </a:lnTo>
                  <a:lnTo>
                    <a:pt x="955" y="1328"/>
                  </a:lnTo>
                  <a:lnTo>
                    <a:pt x="934" y="1325"/>
                  </a:lnTo>
                  <a:lnTo>
                    <a:pt x="936" y="1318"/>
                  </a:lnTo>
                  <a:lnTo>
                    <a:pt x="934" y="1318"/>
                  </a:lnTo>
                  <a:lnTo>
                    <a:pt x="928" y="1319"/>
                  </a:lnTo>
                  <a:lnTo>
                    <a:pt x="924" y="1316"/>
                  </a:lnTo>
                  <a:lnTo>
                    <a:pt x="924" y="1312"/>
                  </a:lnTo>
                  <a:lnTo>
                    <a:pt x="925" y="1295"/>
                  </a:lnTo>
                  <a:lnTo>
                    <a:pt x="923" y="1291"/>
                  </a:lnTo>
                  <a:lnTo>
                    <a:pt x="919" y="1288"/>
                  </a:lnTo>
                  <a:lnTo>
                    <a:pt x="908" y="1297"/>
                  </a:lnTo>
                  <a:lnTo>
                    <a:pt x="901" y="1299"/>
                  </a:lnTo>
                  <a:lnTo>
                    <a:pt x="891" y="1301"/>
                  </a:lnTo>
                  <a:lnTo>
                    <a:pt x="885" y="1300"/>
                  </a:lnTo>
                  <a:lnTo>
                    <a:pt x="872" y="1292"/>
                  </a:lnTo>
                  <a:lnTo>
                    <a:pt x="867" y="1291"/>
                  </a:lnTo>
                  <a:lnTo>
                    <a:pt x="863" y="1293"/>
                  </a:lnTo>
                  <a:lnTo>
                    <a:pt x="852" y="1306"/>
                  </a:lnTo>
                  <a:lnTo>
                    <a:pt x="846" y="1310"/>
                  </a:lnTo>
                  <a:lnTo>
                    <a:pt x="838" y="1313"/>
                  </a:lnTo>
                  <a:lnTo>
                    <a:pt x="826" y="1316"/>
                  </a:lnTo>
                  <a:lnTo>
                    <a:pt x="816" y="1321"/>
                  </a:lnTo>
                  <a:lnTo>
                    <a:pt x="811" y="1320"/>
                  </a:lnTo>
                  <a:lnTo>
                    <a:pt x="804" y="1315"/>
                  </a:lnTo>
                  <a:lnTo>
                    <a:pt x="801" y="1315"/>
                  </a:lnTo>
                  <a:lnTo>
                    <a:pt x="778" y="1320"/>
                  </a:lnTo>
                  <a:lnTo>
                    <a:pt x="761" y="1324"/>
                  </a:lnTo>
                  <a:lnTo>
                    <a:pt x="746" y="1302"/>
                  </a:lnTo>
                  <a:lnTo>
                    <a:pt x="743" y="1299"/>
                  </a:lnTo>
                  <a:lnTo>
                    <a:pt x="739" y="1297"/>
                  </a:lnTo>
                  <a:lnTo>
                    <a:pt x="738" y="1293"/>
                  </a:lnTo>
                  <a:lnTo>
                    <a:pt x="740" y="1283"/>
                  </a:lnTo>
                  <a:lnTo>
                    <a:pt x="744" y="1277"/>
                  </a:lnTo>
                  <a:lnTo>
                    <a:pt x="744" y="1276"/>
                  </a:lnTo>
                  <a:lnTo>
                    <a:pt x="745" y="1278"/>
                  </a:lnTo>
                  <a:lnTo>
                    <a:pt x="747" y="1285"/>
                  </a:lnTo>
                  <a:lnTo>
                    <a:pt x="749" y="1286"/>
                  </a:lnTo>
                  <a:lnTo>
                    <a:pt x="751" y="1285"/>
                  </a:lnTo>
                  <a:lnTo>
                    <a:pt x="766" y="1274"/>
                  </a:lnTo>
                  <a:lnTo>
                    <a:pt x="772" y="1264"/>
                  </a:lnTo>
                  <a:lnTo>
                    <a:pt x="775" y="1249"/>
                  </a:lnTo>
                  <a:lnTo>
                    <a:pt x="776" y="1231"/>
                  </a:lnTo>
                  <a:lnTo>
                    <a:pt x="776" y="1203"/>
                  </a:lnTo>
                  <a:lnTo>
                    <a:pt x="775" y="1194"/>
                  </a:lnTo>
                  <a:lnTo>
                    <a:pt x="773" y="1190"/>
                  </a:lnTo>
                  <a:lnTo>
                    <a:pt x="770" y="1188"/>
                  </a:lnTo>
                  <a:lnTo>
                    <a:pt x="761" y="1189"/>
                  </a:lnTo>
                  <a:lnTo>
                    <a:pt x="754" y="1187"/>
                  </a:lnTo>
                  <a:lnTo>
                    <a:pt x="750" y="1184"/>
                  </a:lnTo>
                  <a:lnTo>
                    <a:pt x="748" y="1174"/>
                  </a:lnTo>
                  <a:lnTo>
                    <a:pt x="746" y="1170"/>
                  </a:lnTo>
                  <a:lnTo>
                    <a:pt x="744" y="1173"/>
                  </a:lnTo>
                  <a:lnTo>
                    <a:pt x="740" y="1187"/>
                  </a:lnTo>
                  <a:lnTo>
                    <a:pt x="734" y="1195"/>
                  </a:lnTo>
                  <a:lnTo>
                    <a:pt x="725" y="1194"/>
                  </a:lnTo>
                  <a:lnTo>
                    <a:pt x="715" y="1195"/>
                  </a:lnTo>
                  <a:lnTo>
                    <a:pt x="710" y="1194"/>
                  </a:lnTo>
                  <a:lnTo>
                    <a:pt x="710" y="1191"/>
                  </a:lnTo>
                  <a:lnTo>
                    <a:pt x="710" y="1183"/>
                  </a:lnTo>
                  <a:lnTo>
                    <a:pt x="716" y="1164"/>
                  </a:lnTo>
                  <a:lnTo>
                    <a:pt x="714" y="1159"/>
                  </a:lnTo>
                  <a:lnTo>
                    <a:pt x="706" y="1153"/>
                  </a:lnTo>
                  <a:lnTo>
                    <a:pt x="700" y="1151"/>
                  </a:lnTo>
                  <a:lnTo>
                    <a:pt x="693" y="1152"/>
                  </a:lnTo>
                  <a:lnTo>
                    <a:pt x="680" y="1158"/>
                  </a:lnTo>
                  <a:lnTo>
                    <a:pt x="676" y="1159"/>
                  </a:lnTo>
                  <a:lnTo>
                    <a:pt x="661" y="1142"/>
                  </a:lnTo>
                  <a:lnTo>
                    <a:pt x="653" y="1118"/>
                  </a:lnTo>
                  <a:lnTo>
                    <a:pt x="649" y="1108"/>
                  </a:lnTo>
                  <a:lnTo>
                    <a:pt x="637" y="1106"/>
                  </a:lnTo>
                  <a:lnTo>
                    <a:pt x="634" y="1105"/>
                  </a:lnTo>
                  <a:lnTo>
                    <a:pt x="625" y="1099"/>
                  </a:lnTo>
                  <a:lnTo>
                    <a:pt x="622" y="1095"/>
                  </a:lnTo>
                  <a:lnTo>
                    <a:pt x="621" y="1090"/>
                  </a:lnTo>
                  <a:lnTo>
                    <a:pt x="628" y="1068"/>
                  </a:lnTo>
                  <a:lnTo>
                    <a:pt x="626" y="1055"/>
                  </a:lnTo>
                  <a:lnTo>
                    <a:pt x="628" y="1049"/>
                  </a:lnTo>
                  <a:lnTo>
                    <a:pt x="651" y="1030"/>
                  </a:lnTo>
                  <a:lnTo>
                    <a:pt x="652" y="1027"/>
                  </a:lnTo>
                  <a:lnTo>
                    <a:pt x="653" y="1006"/>
                  </a:lnTo>
                  <a:lnTo>
                    <a:pt x="675" y="1002"/>
                  </a:lnTo>
                  <a:lnTo>
                    <a:pt x="686" y="998"/>
                  </a:lnTo>
                  <a:lnTo>
                    <a:pt x="692" y="995"/>
                  </a:lnTo>
                  <a:lnTo>
                    <a:pt x="694" y="991"/>
                  </a:lnTo>
                  <a:lnTo>
                    <a:pt x="693" y="970"/>
                  </a:lnTo>
                  <a:lnTo>
                    <a:pt x="697" y="958"/>
                  </a:lnTo>
                  <a:lnTo>
                    <a:pt x="696" y="931"/>
                  </a:lnTo>
                  <a:lnTo>
                    <a:pt x="694" y="913"/>
                  </a:lnTo>
                  <a:lnTo>
                    <a:pt x="690" y="911"/>
                  </a:lnTo>
                  <a:lnTo>
                    <a:pt x="677" y="908"/>
                  </a:lnTo>
                  <a:lnTo>
                    <a:pt x="674" y="907"/>
                  </a:lnTo>
                  <a:lnTo>
                    <a:pt x="673" y="904"/>
                  </a:lnTo>
                  <a:lnTo>
                    <a:pt x="672" y="896"/>
                  </a:lnTo>
                  <a:lnTo>
                    <a:pt x="670" y="891"/>
                  </a:lnTo>
                  <a:lnTo>
                    <a:pt x="660" y="881"/>
                  </a:lnTo>
                  <a:lnTo>
                    <a:pt x="659" y="878"/>
                  </a:lnTo>
                  <a:lnTo>
                    <a:pt x="660" y="873"/>
                  </a:lnTo>
                  <a:lnTo>
                    <a:pt x="664" y="870"/>
                  </a:lnTo>
                  <a:lnTo>
                    <a:pt x="666" y="869"/>
                  </a:lnTo>
                  <a:lnTo>
                    <a:pt x="683" y="867"/>
                  </a:lnTo>
                  <a:lnTo>
                    <a:pt x="693" y="864"/>
                  </a:lnTo>
                  <a:lnTo>
                    <a:pt x="728" y="860"/>
                  </a:lnTo>
                  <a:lnTo>
                    <a:pt x="736" y="860"/>
                  </a:lnTo>
                  <a:lnTo>
                    <a:pt x="741" y="862"/>
                  </a:lnTo>
                  <a:lnTo>
                    <a:pt x="749" y="867"/>
                  </a:lnTo>
                  <a:lnTo>
                    <a:pt x="760" y="869"/>
                  </a:lnTo>
                  <a:lnTo>
                    <a:pt x="763" y="872"/>
                  </a:lnTo>
                  <a:lnTo>
                    <a:pt x="772" y="883"/>
                  </a:lnTo>
                  <a:lnTo>
                    <a:pt x="777" y="887"/>
                  </a:lnTo>
                  <a:lnTo>
                    <a:pt x="787" y="884"/>
                  </a:lnTo>
                  <a:lnTo>
                    <a:pt x="790" y="885"/>
                  </a:lnTo>
                  <a:lnTo>
                    <a:pt x="809" y="904"/>
                  </a:lnTo>
                  <a:lnTo>
                    <a:pt x="815" y="902"/>
                  </a:lnTo>
                  <a:lnTo>
                    <a:pt x="818" y="900"/>
                  </a:lnTo>
                  <a:lnTo>
                    <a:pt x="820" y="897"/>
                  </a:lnTo>
                  <a:lnTo>
                    <a:pt x="830" y="878"/>
                  </a:lnTo>
                  <a:lnTo>
                    <a:pt x="829" y="875"/>
                  </a:lnTo>
                  <a:lnTo>
                    <a:pt x="823" y="866"/>
                  </a:lnTo>
                  <a:lnTo>
                    <a:pt x="823" y="860"/>
                  </a:lnTo>
                  <a:lnTo>
                    <a:pt x="827" y="858"/>
                  </a:lnTo>
                  <a:lnTo>
                    <a:pt x="836" y="858"/>
                  </a:lnTo>
                  <a:lnTo>
                    <a:pt x="838" y="857"/>
                  </a:lnTo>
                  <a:lnTo>
                    <a:pt x="830" y="793"/>
                  </a:lnTo>
                  <a:lnTo>
                    <a:pt x="828" y="787"/>
                  </a:lnTo>
                  <a:lnTo>
                    <a:pt x="826" y="783"/>
                  </a:lnTo>
                  <a:lnTo>
                    <a:pt x="821" y="780"/>
                  </a:lnTo>
                  <a:lnTo>
                    <a:pt x="804" y="776"/>
                  </a:lnTo>
                  <a:lnTo>
                    <a:pt x="793" y="769"/>
                  </a:lnTo>
                  <a:lnTo>
                    <a:pt x="783" y="758"/>
                  </a:lnTo>
                  <a:lnTo>
                    <a:pt x="778" y="750"/>
                  </a:lnTo>
                  <a:lnTo>
                    <a:pt x="775" y="741"/>
                  </a:lnTo>
                  <a:lnTo>
                    <a:pt x="770" y="738"/>
                  </a:lnTo>
                  <a:lnTo>
                    <a:pt x="767" y="737"/>
                  </a:lnTo>
                  <a:lnTo>
                    <a:pt x="762" y="738"/>
                  </a:lnTo>
                  <a:lnTo>
                    <a:pt x="745" y="746"/>
                  </a:lnTo>
                  <a:lnTo>
                    <a:pt x="743" y="745"/>
                  </a:lnTo>
                  <a:lnTo>
                    <a:pt x="738" y="741"/>
                  </a:lnTo>
                  <a:lnTo>
                    <a:pt x="732" y="740"/>
                  </a:lnTo>
                  <a:lnTo>
                    <a:pt x="726" y="743"/>
                  </a:lnTo>
                  <a:lnTo>
                    <a:pt x="724" y="765"/>
                  </a:lnTo>
                  <a:lnTo>
                    <a:pt x="722" y="772"/>
                  </a:lnTo>
                  <a:lnTo>
                    <a:pt x="718" y="776"/>
                  </a:lnTo>
                  <a:lnTo>
                    <a:pt x="708" y="777"/>
                  </a:lnTo>
                  <a:lnTo>
                    <a:pt x="707" y="778"/>
                  </a:lnTo>
                  <a:lnTo>
                    <a:pt x="705" y="790"/>
                  </a:lnTo>
                  <a:lnTo>
                    <a:pt x="705" y="811"/>
                  </a:lnTo>
                  <a:lnTo>
                    <a:pt x="704" y="815"/>
                  </a:lnTo>
                  <a:lnTo>
                    <a:pt x="701" y="819"/>
                  </a:lnTo>
                  <a:lnTo>
                    <a:pt x="696" y="822"/>
                  </a:lnTo>
                  <a:lnTo>
                    <a:pt x="692" y="822"/>
                  </a:lnTo>
                  <a:lnTo>
                    <a:pt x="673" y="818"/>
                  </a:lnTo>
                  <a:lnTo>
                    <a:pt x="657" y="824"/>
                  </a:lnTo>
                  <a:lnTo>
                    <a:pt x="625" y="827"/>
                  </a:lnTo>
                  <a:lnTo>
                    <a:pt x="622" y="826"/>
                  </a:lnTo>
                  <a:lnTo>
                    <a:pt x="620" y="819"/>
                  </a:lnTo>
                  <a:lnTo>
                    <a:pt x="618" y="817"/>
                  </a:lnTo>
                  <a:lnTo>
                    <a:pt x="610" y="830"/>
                  </a:lnTo>
                  <a:lnTo>
                    <a:pt x="604" y="831"/>
                  </a:lnTo>
                  <a:lnTo>
                    <a:pt x="601" y="831"/>
                  </a:lnTo>
                  <a:lnTo>
                    <a:pt x="599" y="814"/>
                  </a:lnTo>
                  <a:lnTo>
                    <a:pt x="597" y="813"/>
                  </a:lnTo>
                  <a:lnTo>
                    <a:pt x="593" y="816"/>
                  </a:lnTo>
                  <a:lnTo>
                    <a:pt x="589" y="816"/>
                  </a:lnTo>
                  <a:lnTo>
                    <a:pt x="589" y="806"/>
                  </a:lnTo>
                  <a:lnTo>
                    <a:pt x="583" y="806"/>
                  </a:lnTo>
                  <a:lnTo>
                    <a:pt x="579" y="804"/>
                  </a:lnTo>
                  <a:lnTo>
                    <a:pt x="575" y="797"/>
                  </a:lnTo>
                  <a:lnTo>
                    <a:pt x="568" y="789"/>
                  </a:lnTo>
                  <a:lnTo>
                    <a:pt x="566" y="788"/>
                  </a:lnTo>
                  <a:lnTo>
                    <a:pt x="561" y="788"/>
                  </a:lnTo>
                  <a:lnTo>
                    <a:pt x="558" y="780"/>
                  </a:lnTo>
                  <a:lnTo>
                    <a:pt x="554" y="772"/>
                  </a:lnTo>
                  <a:lnTo>
                    <a:pt x="557" y="767"/>
                  </a:lnTo>
                  <a:lnTo>
                    <a:pt x="560" y="762"/>
                  </a:lnTo>
                  <a:lnTo>
                    <a:pt x="572" y="755"/>
                  </a:lnTo>
                  <a:lnTo>
                    <a:pt x="576" y="752"/>
                  </a:lnTo>
                  <a:lnTo>
                    <a:pt x="564" y="746"/>
                  </a:lnTo>
                  <a:lnTo>
                    <a:pt x="559" y="742"/>
                  </a:lnTo>
                  <a:lnTo>
                    <a:pt x="550" y="715"/>
                  </a:lnTo>
                  <a:lnTo>
                    <a:pt x="546" y="688"/>
                  </a:lnTo>
                  <a:lnTo>
                    <a:pt x="540" y="677"/>
                  </a:lnTo>
                  <a:lnTo>
                    <a:pt x="535" y="673"/>
                  </a:lnTo>
                  <a:lnTo>
                    <a:pt x="531" y="673"/>
                  </a:lnTo>
                  <a:lnTo>
                    <a:pt x="525" y="683"/>
                  </a:lnTo>
                  <a:lnTo>
                    <a:pt x="518" y="688"/>
                  </a:lnTo>
                  <a:lnTo>
                    <a:pt x="512" y="692"/>
                  </a:lnTo>
                  <a:lnTo>
                    <a:pt x="498" y="700"/>
                  </a:lnTo>
                  <a:lnTo>
                    <a:pt x="494" y="693"/>
                  </a:lnTo>
                  <a:lnTo>
                    <a:pt x="487" y="687"/>
                  </a:lnTo>
                  <a:lnTo>
                    <a:pt x="481" y="674"/>
                  </a:lnTo>
                  <a:lnTo>
                    <a:pt x="478" y="673"/>
                  </a:lnTo>
                  <a:lnTo>
                    <a:pt x="472" y="672"/>
                  </a:lnTo>
                  <a:lnTo>
                    <a:pt x="469" y="669"/>
                  </a:lnTo>
                  <a:lnTo>
                    <a:pt x="474" y="647"/>
                  </a:lnTo>
                  <a:lnTo>
                    <a:pt x="476" y="631"/>
                  </a:lnTo>
                  <a:lnTo>
                    <a:pt x="478" y="627"/>
                  </a:lnTo>
                  <a:lnTo>
                    <a:pt x="484" y="619"/>
                  </a:lnTo>
                  <a:lnTo>
                    <a:pt x="486" y="613"/>
                  </a:lnTo>
                  <a:lnTo>
                    <a:pt x="487" y="598"/>
                  </a:lnTo>
                  <a:lnTo>
                    <a:pt x="489" y="590"/>
                  </a:lnTo>
                  <a:lnTo>
                    <a:pt x="494" y="582"/>
                  </a:lnTo>
                  <a:lnTo>
                    <a:pt x="498" y="580"/>
                  </a:lnTo>
                  <a:lnTo>
                    <a:pt x="504" y="580"/>
                  </a:lnTo>
                  <a:lnTo>
                    <a:pt x="505" y="577"/>
                  </a:lnTo>
                  <a:lnTo>
                    <a:pt x="506" y="571"/>
                  </a:lnTo>
                  <a:lnTo>
                    <a:pt x="505" y="535"/>
                  </a:lnTo>
                  <a:lnTo>
                    <a:pt x="513" y="520"/>
                  </a:lnTo>
                  <a:lnTo>
                    <a:pt x="515" y="513"/>
                  </a:lnTo>
                  <a:lnTo>
                    <a:pt x="514" y="509"/>
                  </a:lnTo>
                  <a:lnTo>
                    <a:pt x="511" y="503"/>
                  </a:lnTo>
                  <a:lnTo>
                    <a:pt x="512" y="494"/>
                  </a:lnTo>
                  <a:lnTo>
                    <a:pt x="512" y="492"/>
                  </a:lnTo>
                  <a:lnTo>
                    <a:pt x="503" y="489"/>
                  </a:lnTo>
                  <a:lnTo>
                    <a:pt x="498" y="488"/>
                  </a:lnTo>
                  <a:lnTo>
                    <a:pt x="475" y="489"/>
                  </a:lnTo>
                  <a:lnTo>
                    <a:pt x="462" y="488"/>
                  </a:lnTo>
                  <a:lnTo>
                    <a:pt x="450" y="504"/>
                  </a:lnTo>
                  <a:lnTo>
                    <a:pt x="445" y="506"/>
                  </a:lnTo>
                  <a:lnTo>
                    <a:pt x="432" y="502"/>
                  </a:lnTo>
                  <a:lnTo>
                    <a:pt x="415" y="504"/>
                  </a:lnTo>
                  <a:lnTo>
                    <a:pt x="408" y="503"/>
                  </a:lnTo>
                  <a:lnTo>
                    <a:pt x="403" y="502"/>
                  </a:lnTo>
                  <a:lnTo>
                    <a:pt x="397" y="499"/>
                  </a:lnTo>
                  <a:lnTo>
                    <a:pt x="390" y="494"/>
                  </a:lnTo>
                  <a:lnTo>
                    <a:pt x="399" y="465"/>
                  </a:lnTo>
                  <a:lnTo>
                    <a:pt x="398" y="450"/>
                  </a:lnTo>
                  <a:lnTo>
                    <a:pt x="397" y="449"/>
                  </a:lnTo>
                  <a:lnTo>
                    <a:pt x="395" y="448"/>
                  </a:lnTo>
                  <a:lnTo>
                    <a:pt x="384" y="450"/>
                  </a:lnTo>
                  <a:lnTo>
                    <a:pt x="381" y="448"/>
                  </a:lnTo>
                  <a:lnTo>
                    <a:pt x="378" y="446"/>
                  </a:lnTo>
                  <a:lnTo>
                    <a:pt x="371" y="421"/>
                  </a:lnTo>
                  <a:lnTo>
                    <a:pt x="369" y="408"/>
                  </a:lnTo>
                  <a:lnTo>
                    <a:pt x="368" y="405"/>
                  </a:lnTo>
                  <a:lnTo>
                    <a:pt x="363" y="404"/>
                  </a:lnTo>
                  <a:lnTo>
                    <a:pt x="350" y="421"/>
                  </a:lnTo>
                  <a:lnTo>
                    <a:pt x="343" y="422"/>
                  </a:lnTo>
                  <a:lnTo>
                    <a:pt x="340" y="421"/>
                  </a:lnTo>
                  <a:lnTo>
                    <a:pt x="338" y="419"/>
                  </a:lnTo>
                  <a:lnTo>
                    <a:pt x="336" y="405"/>
                  </a:lnTo>
                  <a:lnTo>
                    <a:pt x="333" y="398"/>
                  </a:lnTo>
                  <a:lnTo>
                    <a:pt x="325" y="400"/>
                  </a:lnTo>
                  <a:lnTo>
                    <a:pt x="305" y="408"/>
                  </a:lnTo>
                  <a:lnTo>
                    <a:pt x="296" y="410"/>
                  </a:lnTo>
                  <a:lnTo>
                    <a:pt x="292" y="409"/>
                  </a:lnTo>
                  <a:lnTo>
                    <a:pt x="287" y="405"/>
                  </a:lnTo>
                  <a:lnTo>
                    <a:pt x="280" y="399"/>
                  </a:lnTo>
                  <a:lnTo>
                    <a:pt x="275" y="393"/>
                  </a:lnTo>
                  <a:lnTo>
                    <a:pt x="273" y="392"/>
                  </a:lnTo>
                  <a:lnTo>
                    <a:pt x="263" y="393"/>
                  </a:lnTo>
                  <a:lnTo>
                    <a:pt x="243" y="399"/>
                  </a:lnTo>
                  <a:lnTo>
                    <a:pt x="233" y="397"/>
                  </a:lnTo>
                  <a:lnTo>
                    <a:pt x="215" y="391"/>
                  </a:lnTo>
                  <a:lnTo>
                    <a:pt x="200" y="380"/>
                  </a:lnTo>
                  <a:lnTo>
                    <a:pt x="194" y="374"/>
                  </a:lnTo>
                  <a:lnTo>
                    <a:pt x="192" y="370"/>
                  </a:lnTo>
                  <a:lnTo>
                    <a:pt x="193" y="366"/>
                  </a:lnTo>
                  <a:lnTo>
                    <a:pt x="200" y="356"/>
                  </a:lnTo>
                  <a:lnTo>
                    <a:pt x="201" y="351"/>
                  </a:lnTo>
                  <a:lnTo>
                    <a:pt x="198" y="348"/>
                  </a:lnTo>
                  <a:lnTo>
                    <a:pt x="186" y="343"/>
                  </a:lnTo>
                  <a:lnTo>
                    <a:pt x="182" y="339"/>
                  </a:lnTo>
                  <a:lnTo>
                    <a:pt x="179" y="330"/>
                  </a:lnTo>
                  <a:lnTo>
                    <a:pt x="175" y="309"/>
                  </a:lnTo>
                  <a:lnTo>
                    <a:pt x="173" y="306"/>
                  </a:lnTo>
                  <a:lnTo>
                    <a:pt x="167" y="303"/>
                  </a:lnTo>
                  <a:lnTo>
                    <a:pt x="165" y="296"/>
                  </a:lnTo>
                  <a:lnTo>
                    <a:pt x="164" y="293"/>
                  </a:lnTo>
                  <a:lnTo>
                    <a:pt x="157" y="290"/>
                  </a:lnTo>
                  <a:lnTo>
                    <a:pt x="147" y="290"/>
                  </a:lnTo>
                  <a:lnTo>
                    <a:pt x="136" y="291"/>
                  </a:lnTo>
                  <a:lnTo>
                    <a:pt x="125" y="294"/>
                  </a:lnTo>
                  <a:lnTo>
                    <a:pt x="119" y="294"/>
                  </a:lnTo>
                  <a:lnTo>
                    <a:pt x="90" y="282"/>
                  </a:lnTo>
                  <a:lnTo>
                    <a:pt x="64" y="275"/>
                  </a:lnTo>
                  <a:lnTo>
                    <a:pt x="63" y="274"/>
                  </a:lnTo>
                  <a:lnTo>
                    <a:pt x="69" y="266"/>
                  </a:lnTo>
                  <a:lnTo>
                    <a:pt x="69" y="265"/>
                  </a:lnTo>
                  <a:lnTo>
                    <a:pt x="41" y="241"/>
                  </a:lnTo>
                  <a:lnTo>
                    <a:pt x="21" y="217"/>
                  </a:lnTo>
                  <a:lnTo>
                    <a:pt x="13" y="216"/>
                  </a:lnTo>
                  <a:lnTo>
                    <a:pt x="13" y="216"/>
                  </a:lnTo>
                  <a:lnTo>
                    <a:pt x="10" y="215"/>
                  </a:lnTo>
                  <a:lnTo>
                    <a:pt x="8" y="213"/>
                  </a:lnTo>
                  <a:lnTo>
                    <a:pt x="0" y="187"/>
                  </a:lnTo>
                  <a:lnTo>
                    <a:pt x="3" y="186"/>
                  </a:lnTo>
                  <a:lnTo>
                    <a:pt x="10" y="184"/>
                  </a:lnTo>
                  <a:lnTo>
                    <a:pt x="19" y="150"/>
                  </a:lnTo>
                  <a:lnTo>
                    <a:pt x="22" y="144"/>
                  </a:lnTo>
                  <a:lnTo>
                    <a:pt x="64" y="130"/>
                  </a:lnTo>
                  <a:lnTo>
                    <a:pt x="79" y="128"/>
                  </a:lnTo>
                  <a:lnTo>
                    <a:pt x="107" y="126"/>
                  </a:lnTo>
                  <a:lnTo>
                    <a:pt x="111" y="124"/>
                  </a:lnTo>
                  <a:lnTo>
                    <a:pt x="119" y="111"/>
                  </a:lnTo>
                  <a:lnTo>
                    <a:pt x="123" y="109"/>
                  </a:lnTo>
                  <a:lnTo>
                    <a:pt x="144" y="123"/>
                  </a:lnTo>
                  <a:lnTo>
                    <a:pt x="160" y="135"/>
                  </a:lnTo>
                  <a:lnTo>
                    <a:pt x="164" y="141"/>
                  </a:lnTo>
                  <a:lnTo>
                    <a:pt x="170" y="152"/>
                  </a:lnTo>
                  <a:lnTo>
                    <a:pt x="192" y="181"/>
                  </a:lnTo>
                  <a:lnTo>
                    <a:pt x="198" y="192"/>
                  </a:lnTo>
                  <a:lnTo>
                    <a:pt x="201" y="200"/>
                  </a:lnTo>
                  <a:lnTo>
                    <a:pt x="201" y="208"/>
                  </a:lnTo>
                  <a:lnTo>
                    <a:pt x="198" y="218"/>
                  </a:lnTo>
                  <a:lnTo>
                    <a:pt x="199" y="224"/>
                  </a:lnTo>
                  <a:lnTo>
                    <a:pt x="200" y="226"/>
                  </a:lnTo>
                  <a:lnTo>
                    <a:pt x="203" y="229"/>
                  </a:lnTo>
                  <a:lnTo>
                    <a:pt x="218" y="230"/>
                  </a:lnTo>
                  <a:lnTo>
                    <a:pt x="220" y="247"/>
                  </a:lnTo>
                  <a:lnTo>
                    <a:pt x="224" y="262"/>
                  </a:lnTo>
                  <a:lnTo>
                    <a:pt x="228" y="270"/>
                  </a:lnTo>
                  <a:lnTo>
                    <a:pt x="233" y="274"/>
                  </a:lnTo>
                  <a:lnTo>
                    <a:pt x="237" y="275"/>
                  </a:lnTo>
                  <a:lnTo>
                    <a:pt x="242" y="274"/>
                  </a:lnTo>
                  <a:lnTo>
                    <a:pt x="247" y="270"/>
                  </a:lnTo>
                  <a:lnTo>
                    <a:pt x="250" y="262"/>
                  </a:lnTo>
                  <a:lnTo>
                    <a:pt x="254" y="242"/>
                  </a:lnTo>
                  <a:lnTo>
                    <a:pt x="257" y="234"/>
                  </a:lnTo>
                  <a:lnTo>
                    <a:pt x="260" y="231"/>
                  </a:lnTo>
                  <a:lnTo>
                    <a:pt x="271" y="225"/>
                  </a:lnTo>
                  <a:lnTo>
                    <a:pt x="275" y="226"/>
                  </a:lnTo>
                  <a:lnTo>
                    <a:pt x="282" y="230"/>
                  </a:lnTo>
                  <a:lnTo>
                    <a:pt x="294" y="244"/>
                  </a:lnTo>
                  <a:lnTo>
                    <a:pt x="306" y="253"/>
                  </a:lnTo>
                  <a:lnTo>
                    <a:pt x="314" y="255"/>
                  </a:lnTo>
                  <a:lnTo>
                    <a:pt x="325" y="257"/>
                  </a:lnTo>
                  <a:lnTo>
                    <a:pt x="330" y="257"/>
                  </a:lnTo>
                  <a:lnTo>
                    <a:pt x="340" y="253"/>
                  </a:lnTo>
                  <a:lnTo>
                    <a:pt x="369" y="234"/>
                  </a:lnTo>
                  <a:lnTo>
                    <a:pt x="373" y="235"/>
                  </a:lnTo>
                  <a:lnTo>
                    <a:pt x="387" y="240"/>
                  </a:lnTo>
                  <a:lnTo>
                    <a:pt x="392" y="240"/>
                  </a:lnTo>
                  <a:lnTo>
                    <a:pt x="397" y="239"/>
                  </a:lnTo>
                  <a:lnTo>
                    <a:pt x="400" y="235"/>
                  </a:lnTo>
                  <a:lnTo>
                    <a:pt x="402" y="228"/>
                  </a:lnTo>
                  <a:lnTo>
                    <a:pt x="400" y="198"/>
                  </a:lnTo>
                  <a:lnTo>
                    <a:pt x="401" y="192"/>
                  </a:lnTo>
                  <a:lnTo>
                    <a:pt x="421" y="186"/>
                  </a:lnTo>
                  <a:lnTo>
                    <a:pt x="433" y="183"/>
                  </a:lnTo>
                  <a:lnTo>
                    <a:pt x="440" y="182"/>
                  </a:lnTo>
                  <a:lnTo>
                    <a:pt x="472" y="188"/>
                  </a:lnTo>
                  <a:lnTo>
                    <a:pt x="476" y="190"/>
                  </a:lnTo>
                  <a:lnTo>
                    <a:pt x="477" y="194"/>
                  </a:lnTo>
                  <a:lnTo>
                    <a:pt x="476" y="208"/>
                  </a:lnTo>
                  <a:lnTo>
                    <a:pt x="477" y="215"/>
                  </a:lnTo>
                  <a:lnTo>
                    <a:pt x="480" y="217"/>
                  </a:lnTo>
                  <a:lnTo>
                    <a:pt x="495" y="224"/>
                  </a:lnTo>
                  <a:lnTo>
                    <a:pt x="495" y="228"/>
                  </a:lnTo>
                  <a:lnTo>
                    <a:pt x="494" y="238"/>
                  </a:lnTo>
                  <a:lnTo>
                    <a:pt x="500" y="251"/>
                  </a:lnTo>
                  <a:lnTo>
                    <a:pt x="502" y="267"/>
                  </a:lnTo>
                  <a:lnTo>
                    <a:pt x="505" y="271"/>
                  </a:lnTo>
                  <a:lnTo>
                    <a:pt x="509" y="271"/>
                  </a:lnTo>
                  <a:lnTo>
                    <a:pt x="514" y="270"/>
                  </a:lnTo>
                  <a:lnTo>
                    <a:pt x="526" y="261"/>
                  </a:lnTo>
                  <a:lnTo>
                    <a:pt x="541" y="258"/>
                  </a:lnTo>
                  <a:lnTo>
                    <a:pt x="554" y="258"/>
                  </a:lnTo>
                  <a:lnTo>
                    <a:pt x="558" y="257"/>
                  </a:lnTo>
                  <a:lnTo>
                    <a:pt x="561" y="254"/>
                  </a:lnTo>
                  <a:lnTo>
                    <a:pt x="564" y="239"/>
                  </a:lnTo>
                  <a:lnTo>
                    <a:pt x="569" y="223"/>
                  </a:lnTo>
                  <a:lnTo>
                    <a:pt x="569" y="196"/>
                  </a:lnTo>
                  <a:lnTo>
                    <a:pt x="571" y="193"/>
                  </a:lnTo>
                  <a:lnTo>
                    <a:pt x="579" y="186"/>
                  </a:lnTo>
                  <a:lnTo>
                    <a:pt x="580" y="181"/>
                  </a:lnTo>
                  <a:lnTo>
                    <a:pt x="580" y="177"/>
                  </a:lnTo>
                  <a:lnTo>
                    <a:pt x="575" y="164"/>
                  </a:lnTo>
                  <a:lnTo>
                    <a:pt x="575" y="162"/>
                  </a:lnTo>
                  <a:lnTo>
                    <a:pt x="576" y="160"/>
                  </a:lnTo>
                  <a:lnTo>
                    <a:pt x="579" y="159"/>
                  </a:lnTo>
                  <a:lnTo>
                    <a:pt x="589" y="163"/>
                  </a:lnTo>
                  <a:lnTo>
                    <a:pt x="593" y="163"/>
                  </a:lnTo>
                  <a:lnTo>
                    <a:pt x="595" y="161"/>
                  </a:lnTo>
                  <a:lnTo>
                    <a:pt x="598" y="153"/>
                  </a:lnTo>
                  <a:lnTo>
                    <a:pt x="600" y="151"/>
                  </a:lnTo>
                  <a:lnTo>
                    <a:pt x="608" y="159"/>
                  </a:lnTo>
                  <a:lnTo>
                    <a:pt x="622" y="159"/>
                  </a:lnTo>
                  <a:lnTo>
                    <a:pt x="641" y="152"/>
                  </a:lnTo>
                  <a:lnTo>
                    <a:pt x="647" y="149"/>
                  </a:lnTo>
                  <a:lnTo>
                    <a:pt x="649" y="147"/>
                  </a:lnTo>
                  <a:lnTo>
                    <a:pt x="649" y="144"/>
                  </a:lnTo>
                  <a:lnTo>
                    <a:pt x="634" y="142"/>
                  </a:lnTo>
                  <a:lnTo>
                    <a:pt x="633" y="140"/>
                  </a:lnTo>
                  <a:lnTo>
                    <a:pt x="633" y="138"/>
                  </a:lnTo>
                  <a:lnTo>
                    <a:pt x="636" y="129"/>
                  </a:lnTo>
                  <a:lnTo>
                    <a:pt x="644" y="122"/>
                  </a:lnTo>
                  <a:lnTo>
                    <a:pt x="647" y="117"/>
                  </a:lnTo>
                  <a:lnTo>
                    <a:pt x="650" y="107"/>
                  </a:lnTo>
                  <a:lnTo>
                    <a:pt x="659" y="85"/>
                  </a:lnTo>
                  <a:lnTo>
                    <a:pt x="662" y="73"/>
                  </a:lnTo>
                  <a:lnTo>
                    <a:pt x="662" y="52"/>
                  </a:lnTo>
                  <a:lnTo>
                    <a:pt x="664" y="46"/>
                  </a:lnTo>
                  <a:lnTo>
                    <a:pt x="677" y="38"/>
                  </a:lnTo>
                  <a:lnTo>
                    <a:pt x="721" y="35"/>
                  </a:lnTo>
                  <a:lnTo>
                    <a:pt x="728" y="33"/>
                  </a:lnTo>
                  <a:lnTo>
                    <a:pt x="733" y="28"/>
                  </a:lnTo>
                  <a:lnTo>
                    <a:pt x="739" y="19"/>
                  </a:lnTo>
                  <a:lnTo>
                    <a:pt x="742" y="18"/>
                  </a:lnTo>
                  <a:lnTo>
                    <a:pt x="752" y="16"/>
                  </a:lnTo>
                  <a:lnTo>
                    <a:pt x="758" y="13"/>
                  </a:lnTo>
                  <a:lnTo>
                    <a:pt x="769" y="0"/>
                  </a:lnTo>
                  <a:lnTo>
                    <a:pt x="773" y="1"/>
                  </a:lnTo>
                  <a:lnTo>
                    <a:pt x="776" y="3"/>
                  </a:lnTo>
                  <a:lnTo>
                    <a:pt x="781" y="10"/>
                  </a:lnTo>
                  <a:lnTo>
                    <a:pt x="781" y="10"/>
                  </a:lnTo>
                  <a:lnTo>
                    <a:pt x="781" y="10"/>
                  </a:lnTo>
                  <a:lnTo>
                    <a:pt x="781" y="1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6" name="Freeform 131"/>
            <p:cNvSpPr>
              <a:spLocks/>
            </p:cNvSpPr>
            <p:nvPr/>
          </p:nvSpPr>
          <p:spPr bwMode="auto">
            <a:xfrm>
              <a:off x="6161088" y="3605213"/>
              <a:ext cx="1588" cy="1588"/>
            </a:xfrm>
            <a:custGeom>
              <a:avLst/>
              <a:gdLst>
                <a:gd name="T0" fmla="*/ 2 w 3"/>
                <a:gd name="T1" fmla="*/ 0 h 2"/>
                <a:gd name="T2" fmla="*/ 3 w 3"/>
                <a:gd name="T3" fmla="*/ 1 h 2"/>
                <a:gd name="T4" fmla="*/ 1 w 3"/>
                <a:gd name="T5" fmla="*/ 2 h 2"/>
                <a:gd name="T6" fmla="*/ 0 w 3"/>
                <a:gd name="T7" fmla="*/ 1 h 2"/>
                <a:gd name="T8" fmla="*/ 2 w 3"/>
                <a:gd name="T9" fmla="*/ 0 h 2"/>
                <a:gd name="T10" fmla="*/ 2 w 3"/>
                <a:gd name="T11" fmla="*/ 0 h 2"/>
                <a:gd name="T12" fmla="*/ 2 w 3"/>
                <a:gd name="T13" fmla="*/ 0 h 2"/>
                <a:gd name="T14" fmla="*/ 2 w 3"/>
                <a:gd name="T15" fmla="*/ 0 h 2"/>
                <a:gd name="T16" fmla="*/ 2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lnTo>
                    <a:pt x="3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7" name="Freeform 132"/>
            <p:cNvSpPr>
              <a:spLocks/>
            </p:cNvSpPr>
            <p:nvPr/>
          </p:nvSpPr>
          <p:spPr bwMode="auto">
            <a:xfrm>
              <a:off x="6186488" y="3619501"/>
              <a:ext cx="7938" cy="4763"/>
            </a:xfrm>
            <a:custGeom>
              <a:avLst/>
              <a:gdLst>
                <a:gd name="T0" fmla="*/ 10 w 15"/>
                <a:gd name="T1" fmla="*/ 9 h 9"/>
                <a:gd name="T2" fmla="*/ 6 w 15"/>
                <a:gd name="T3" fmla="*/ 8 h 9"/>
                <a:gd name="T4" fmla="*/ 0 w 15"/>
                <a:gd name="T5" fmla="*/ 2 h 9"/>
                <a:gd name="T6" fmla="*/ 1 w 15"/>
                <a:gd name="T7" fmla="*/ 0 h 9"/>
                <a:gd name="T8" fmla="*/ 2 w 15"/>
                <a:gd name="T9" fmla="*/ 0 h 9"/>
                <a:gd name="T10" fmla="*/ 10 w 15"/>
                <a:gd name="T11" fmla="*/ 3 h 9"/>
                <a:gd name="T12" fmla="*/ 15 w 15"/>
                <a:gd name="T13" fmla="*/ 4 h 9"/>
                <a:gd name="T14" fmla="*/ 14 w 15"/>
                <a:gd name="T15" fmla="*/ 6 h 9"/>
                <a:gd name="T16" fmla="*/ 10 w 15"/>
                <a:gd name="T17" fmla="*/ 9 h 9"/>
                <a:gd name="T18" fmla="*/ 10 w 15"/>
                <a:gd name="T19" fmla="*/ 9 h 9"/>
                <a:gd name="T20" fmla="*/ 10 w 15"/>
                <a:gd name="T21" fmla="*/ 9 h 9"/>
                <a:gd name="T22" fmla="*/ 10 w 15"/>
                <a:gd name="T23" fmla="*/ 9 h 9"/>
                <a:gd name="T24" fmla="*/ 10 w 15"/>
                <a:gd name="T25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" h="9">
                  <a:moveTo>
                    <a:pt x="10" y="9"/>
                  </a:moveTo>
                  <a:lnTo>
                    <a:pt x="6" y="8"/>
                  </a:lnTo>
                  <a:lnTo>
                    <a:pt x="0" y="2"/>
                  </a:lnTo>
                  <a:lnTo>
                    <a:pt x="1" y="0"/>
                  </a:lnTo>
                  <a:lnTo>
                    <a:pt x="2" y="0"/>
                  </a:lnTo>
                  <a:lnTo>
                    <a:pt x="10" y="3"/>
                  </a:lnTo>
                  <a:lnTo>
                    <a:pt x="15" y="4"/>
                  </a:lnTo>
                  <a:lnTo>
                    <a:pt x="14" y="6"/>
                  </a:lnTo>
                  <a:lnTo>
                    <a:pt x="10" y="9"/>
                  </a:lnTo>
                  <a:lnTo>
                    <a:pt x="10" y="9"/>
                  </a:lnTo>
                  <a:lnTo>
                    <a:pt x="10" y="9"/>
                  </a:lnTo>
                  <a:lnTo>
                    <a:pt x="10" y="9"/>
                  </a:lnTo>
                  <a:lnTo>
                    <a:pt x="10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580" name="内蒙"/>
          <p:cNvSpPr>
            <a:spLocks/>
          </p:cNvSpPr>
          <p:nvPr/>
        </p:nvSpPr>
        <p:spPr bwMode="auto">
          <a:xfrm>
            <a:off x="3194050" y="325438"/>
            <a:ext cx="3465513" cy="2863850"/>
          </a:xfrm>
          <a:custGeom>
            <a:avLst/>
            <a:gdLst>
              <a:gd name="T0" fmla="*/ 2338 w 6548"/>
              <a:gd name="T1" fmla="*/ 4889 h 5411"/>
              <a:gd name="T2" fmla="*/ 2057 w 6548"/>
              <a:gd name="T3" fmla="*/ 4976 h 5411"/>
              <a:gd name="T4" fmla="*/ 1806 w 6548"/>
              <a:gd name="T5" fmla="*/ 5374 h 5411"/>
              <a:gd name="T6" fmla="*/ 1517 w 6548"/>
              <a:gd name="T7" fmla="*/ 4998 h 5411"/>
              <a:gd name="T8" fmla="*/ 1260 w 6548"/>
              <a:gd name="T9" fmla="*/ 4791 h 5411"/>
              <a:gd name="T10" fmla="*/ 878 w 6548"/>
              <a:gd name="T11" fmla="*/ 4856 h 5411"/>
              <a:gd name="T12" fmla="*/ 672 w 6548"/>
              <a:gd name="T13" fmla="*/ 4624 h 5411"/>
              <a:gd name="T14" fmla="*/ 667 w 6548"/>
              <a:gd name="T15" fmla="*/ 4260 h 5411"/>
              <a:gd name="T16" fmla="*/ 341 w 6548"/>
              <a:gd name="T17" fmla="*/ 4158 h 5411"/>
              <a:gd name="T18" fmla="*/ 125 w 6548"/>
              <a:gd name="T19" fmla="*/ 3817 h 5411"/>
              <a:gd name="T20" fmla="*/ 1119 w 6548"/>
              <a:gd name="T21" fmla="*/ 3651 h 5411"/>
              <a:gd name="T22" fmla="*/ 1784 w 6548"/>
              <a:gd name="T23" fmla="*/ 3986 h 5411"/>
              <a:gd name="T24" fmla="*/ 2669 w 6548"/>
              <a:gd name="T25" fmla="*/ 3740 h 5411"/>
              <a:gd name="T26" fmla="*/ 3354 w 6548"/>
              <a:gd name="T27" fmla="*/ 3453 h 5411"/>
              <a:gd name="T28" fmla="*/ 3512 w 6548"/>
              <a:gd name="T29" fmla="*/ 2916 h 5411"/>
              <a:gd name="T30" fmla="*/ 4149 w 6548"/>
              <a:gd name="T31" fmla="*/ 2804 h 5411"/>
              <a:gd name="T32" fmla="*/ 4658 w 6548"/>
              <a:gd name="T33" fmla="*/ 2391 h 5411"/>
              <a:gd name="T34" fmla="*/ 5124 w 6548"/>
              <a:gd name="T35" fmla="*/ 2221 h 5411"/>
              <a:gd name="T36" fmla="*/ 5279 w 6548"/>
              <a:gd name="T37" fmla="*/ 2024 h 5411"/>
              <a:gd name="T38" fmla="*/ 4769 w 6548"/>
              <a:gd name="T39" fmla="*/ 1940 h 5411"/>
              <a:gd name="T40" fmla="*/ 4409 w 6548"/>
              <a:gd name="T41" fmla="*/ 1746 h 5411"/>
              <a:gd name="T42" fmla="*/ 4913 w 6548"/>
              <a:gd name="T43" fmla="*/ 1236 h 5411"/>
              <a:gd name="T44" fmla="*/ 5190 w 6548"/>
              <a:gd name="T45" fmla="*/ 780 h 5411"/>
              <a:gd name="T46" fmla="*/ 5345 w 6548"/>
              <a:gd name="T47" fmla="*/ 329 h 5411"/>
              <a:gd name="T48" fmla="*/ 5459 w 6548"/>
              <a:gd name="T49" fmla="*/ 8 h 5411"/>
              <a:gd name="T50" fmla="*/ 5455 w 6548"/>
              <a:gd name="T51" fmla="*/ 262 h 5411"/>
              <a:gd name="T52" fmla="*/ 5712 w 6548"/>
              <a:gd name="T53" fmla="*/ 283 h 5411"/>
              <a:gd name="T54" fmla="*/ 5836 w 6548"/>
              <a:gd name="T55" fmla="*/ 494 h 5411"/>
              <a:gd name="T56" fmla="*/ 6107 w 6548"/>
              <a:gd name="T57" fmla="*/ 594 h 5411"/>
              <a:gd name="T58" fmla="*/ 6316 w 6548"/>
              <a:gd name="T59" fmla="*/ 426 h 5411"/>
              <a:gd name="T60" fmla="*/ 6515 w 6548"/>
              <a:gd name="T61" fmla="*/ 773 h 5411"/>
              <a:gd name="T62" fmla="*/ 6424 w 6548"/>
              <a:gd name="T63" fmla="*/ 1022 h 5411"/>
              <a:gd name="T64" fmla="*/ 6350 w 6548"/>
              <a:gd name="T65" fmla="*/ 1395 h 5411"/>
              <a:gd name="T66" fmla="*/ 6079 w 6548"/>
              <a:gd name="T67" fmla="*/ 1746 h 5411"/>
              <a:gd name="T68" fmla="*/ 6098 w 6548"/>
              <a:gd name="T69" fmla="*/ 2115 h 5411"/>
              <a:gd name="T70" fmla="*/ 6218 w 6548"/>
              <a:gd name="T71" fmla="*/ 2062 h 5411"/>
              <a:gd name="T72" fmla="*/ 6070 w 6548"/>
              <a:gd name="T73" fmla="*/ 2336 h 5411"/>
              <a:gd name="T74" fmla="*/ 5851 w 6548"/>
              <a:gd name="T75" fmla="*/ 2385 h 5411"/>
              <a:gd name="T76" fmla="*/ 5932 w 6548"/>
              <a:gd name="T77" fmla="*/ 2562 h 5411"/>
              <a:gd name="T78" fmla="*/ 5960 w 6548"/>
              <a:gd name="T79" fmla="*/ 2811 h 5411"/>
              <a:gd name="T80" fmla="*/ 6216 w 6548"/>
              <a:gd name="T81" fmla="*/ 2854 h 5411"/>
              <a:gd name="T82" fmla="*/ 6314 w 6548"/>
              <a:gd name="T83" fmla="*/ 3164 h 5411"/>
              <a:gd name="T84" fmla="*/ 6304 w 6548"/>
              <a:gd name="T85" fmla="*/ 3400 h 5411"/>
              <a:gd name="T86" fmla="*/ 6077 w 6548"/>
              <a:gd name="T87" fmla="*/ 3481 h 5411"/>
              <a:gd name="T88" fmla="*/ 5704 w 6548"/>
              <a:gd name="T89" fmla="*/ 3696 h 5411"/>
              <a:gd name="T90" fmla="*/ 5546 w 6548"/>
              <a:gd name="T91" fmla="*/ 3803 h 5411"/>
              <a:gd name="T92" fmla="*/ 5427 w 6548"/>
              <a:gd name="T93" fmla="*/ 3930 h 5411"/>
              <a:gd name="T94" fmla="*/ 5267 w 6548"/>
              <a:gd name="T95" fmla="*/ 4030 h 5411"/>
              <a:gd name="T96" fmla="*/ 5143 w 6548"/>
              <a:gd name="T97" fmla="*/ 3894 h 5411"/>
              <a:gd name="T98" fmla="*/ 5049 w 6548"/>
              <a:gd name="T99" fmla="*/ 3734 h 5411"/>
              <a:gd name="T100" fmla="*/ 4770 w 6548"/>
              <a:gd name="T101" fmla="*/ 3775 h 5411"/>
              <a:gd name="T102" fmla="*/ 4618 w 6548"/>
              <a:gd name="T103" fmla="*/ 3895 h 5411"/>
              <a:gd name="T104" fmla="*/ 4413 w 6548"/>
              <a:gd name="T105" fmla="*/ 3996 h 5411"/>
              <a:gd name="T106" fmla="*/ 4301 w 6548"/>
              <a:gd name="T107" fmla="*/ 3818 h 5411"/>
              <a:gd name="T108" fmla="*/ 4116 w 6548"/>
              <a:gd name="T109" fmla="*/ 4042 h 5411"/>
              <a:gd name="T110" fmla="*/ 4116 w 6548"/>
              <a:gd name="T111" fmla="*/ 4273 h 5411"/>
              <a:gd name="T112" fmla="*/ 3866 w 6548"/>
              <a:gd name="T113" fmla="*/ 4446 h 5411"/>
              <a:gd name="T114" fmla="*/ 3466 w 6548"/>
              <a:gd name="T115" fmla="*/ 4700 h 5411"/>
              <a:gd name="T116" fmla="*/ 3258 w 6548"/>
              <a:gd name="T117" fmla="*/ 4812 h 5411"/>
              <a:gd name="T118" fmla="*/ 3073 w 6548"/>
              <a:gd name="T119" fmla="*/ 4832 h 5411"/>
              <a:gd name="T120" fmla="*/ 2856 w 6548"/>
              <a:gd name="T121" fmla="*/ 5117 h 5411"/>
              <a:gd name="T122" fmla="*/ 2727 w 6548"/>
              <a:gd name="T123" fmla="*/ 5359 h 54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6548" h="5411">
                <a:moveTo>
                  <a:pt x="2499" y="5288"/>
                </a:moveTo>
                <a:lnTo>
                  <a:pt x="2481" y="5281"/>
                </a:lnTo>
                <a:lnTo>
                  <a:pt x="2468" y="5273"/>
                </a:lnTo>
                <a:lnTo>
                  <a:pt x="2461" y="5268"/>
                </a:lnTo>
                <a:lnTo>
                  <a:pt x="2452" y="5254"/>
                </a:lnTo>
                <a:lnTo>
                  <a:pt x="2437" y="5249"/>
                </a:lnTo>
                <a:lnTo>
                  <a:pt x="2434" y="5233"/>
                </a:lnTo>
                <a:lnTo>
                  <a:pt x="2421" y="5206"/>
                </a:lnTo>
                <a:lnTo>
                  <a:pt x="2408" y="5198"/>
                </a:lnTo>
                <a:lnTo>
                  <a:pt x="2395" y="5189"/>
                </a:lnTo>
                <a:lnTo>
                  <a:pt x="2386" y="5186"/>
                </a:lnTo>
                <a:lnTo>
                  <a:pt x="2349" y="5197"/>
                </a:lnTo>
                <a:lnTo>
                  <a:pt x="2342" y="5197"/>
                </a:lnTo>
                <a:lnTo>
                  <a:pt x="2332" y="5196"/>
                </a:lnTo>
                <a:lnTo>
                  <a:pt x="2277" y="5176"/>
                </a:lnTo>
                <a:lnTo>
                  <a:pt x="2247" y="5163"/>
                </a:lnTo>
                <a:lnTo>
                  <a:pt x="2226" y="5151"/>
                </a:lnTo>
                <a:lnTo>
                  <a:pt x="2221" y="5144"/>
                </a:lnTo>
                <a:lnTo>
                  <a:pt x="2218" y="5137"/>
                </a:lnTo>
                <a:lnTo>
                  <a:pt x="2218" y="5133"/>
                </a:lnTo>
                <a:lnTo>
                  <a:pt x="2240" y="5113"/>
                </a:lnTo>
                <a:lnTo>
                  <a:pt x="2246" y="5105"/>
                </a:lnTo>
                <a:lnTo>
                  <a:pt x="2249" y="5097"/>
                </a:lnTo>
                <a:lnTo>
                  <a:pt x="2253" y="5073"/>
                </a:lnTo>
                <a:lnTo>
                  <a:pt x="2263" y="5004"/>
                </a:lnTo>
                <a:lnTo>
                  <a:pt x="2266" y="4995"/>
                </a:lnTo>
                <a:lnTo>
                  <a:pt x="2277" y="4973"/>
                </a:lnTo>
                <a:lnTo>
                  <a:pt x="2299" y="4947"/>
                </a:lnTo>
                <a:lnTo>
                  <a:pt x="2318" y="4928"/>
                </a:lnTo>
                <a:lnTo>
                  <a:pt x="2330" y="4917"/>
                </a:lnTo>
                <a:lnTo>
                  <a:pt x="2335" y="4913"/>
                </a:lnTo>
                <a:lnTo>
                  <a:pt x="2336" y="4910"/>
                </a:lnTo>
                <a:lnTo>
                  <a:pt x="2338" y="4889"/>
                </a:lnTo>
                <a:lnTo>
                  <a:pt x="2339" y="4887"/>
                </a:lnTo>
                <a:lnTo>
                  <a:pt x="2316" y="4866"/>
                </a:lnTo>
                <a:lnTo>
                  <a:pt x="2311" y="4844"/>
                </a:lnTo>
                <a:lnTo>
                  <a:pt x="2305" y="4830"/>
                </a:lnTo>
                <a:lnTo>
                  <a:pt x="2302" y="4821"/>
                </a:lnTo>
                <a:lnTo>
                  <a:pt x="2302" y="4804"/>
                </a:lnTo>
                <a:lnTo>
                  <a:pt x="2298" y="4798"/>
                </a:lnTo>
                <a:lnTo>
                  <a:pt x="2293" y="4781"/>
                </a:lnTo>
                <a:lnTo>
                  <a:pt x="2291" y="4775"/>
                </a:lnTo>
                <a:lnTo>
                  <a:pt x="2283" y="4769"/>
                </a:lnTo>
                <a:lnTo>
                  <a:pt x="2250" y="4767"/>
                </a:lnTo>
                <a:lnTo>
                  <a:pt x="2244" y="4769"/>
                </a:lnTo>
                <a:lnTo>
                  <a:pt x="2239" y="4773"/>
                </a:lnTo>
                <a:lnTo>
                  <a:pt x="2229" y="4792"/>
                </a:lnTo>
                <a:lnTo>
                  <a:pt x="2223" y="4799"/>
                </a:lnTo>
                <a:lnTo>
                  <a:pt x="2205" y="4801"/>
                </a:lnTo>
                <a:lnTo>
                  <a:pt x="2176" y="4802"/>
                </a:lnTo>
                <a:lnTo>
                  <a:pt x="2169" y="4803"/>
                </a:lnTo>
                <a:lnTo>
                  <a:pt x="2166" y="4804"/>
                </a:lnTo>
                <a:lnTo>
                  <a:pt x="2164" y="4811"/>
                </a:lnTo>
                <a:lnTo>
                  <a:pt x="2161" y="4843"/>
                </a:lnTo>
                <a:lnTo>
                  <a:pt x="2157" y="4851"/>
                </a:lnTo>
                <a:lnTo>
                  <a:pt x="2154" y="4853"/>
                </a:lnTo>
                <a:lnTo>
                  <a:pt x="2150" y="4854"/>
                </a:lnTo>
                <a:lnTo>
                  <a:pt x="2137" y="4852"/>
                </a:lnTo>
                <a:lnTo>
                  <a:pt x="2130" y="4852"/>
                </a:lnTo>
                <a:lnTo>
                  <a:pt x="2126" y="4853"/>
                </a:lnTo>
                <a:lnTo>
                  <a:pt x="2122" y="4856"/>
                </a:lnTo>
                <a:lnTo>
                  <a:pt x="2106" y="4877"/>
                </a:lnTo>
                <a:lnTo>
                  <a:pt x="2095" y="4904"/>
                </a:lnTo>
                <a:lnTo>
                  <a:pt x="2063" y="4950"/>
                </a:lnTo>
                <a:lnTo>
                  <a:pt x="2059" y="4962"/>
                </a:lnTo>
                <a:lnTo>
                  <a:pt x="2057" y="4976"/>
                </a:lnTo>
                <a:lnTo>
                  <a:pt x="2052" y="4994"/>
                </a:lnTo>
                <a:lnTo>
                  <a:pt x="2043" y="5038"/>
                </a:lnTo>
                <a:lnTo>
                  <a:pt x="2039" y="5072"/>
                </a:lnTo>
                <a:lnTo>
                  <a:pt x="2039" y="5085"/>
                </a:lnTo>
                <a:lnTo>
                  <a:pt x="2046" y="5120"/>
                </a:lnTo>
                <a:lnTo>
                  <a:pt x="2046" y="5128"/>
                </a:lnTo>
                <a:lnTo>
                  <a:pt x="2043" y="5133"/>
                </a:lnTo>
                <a:lnTo>
                  <a:pt x="2040" y="5140"/>
                </a:lnTo>
                <a:lnTo>
                  <a:pt x="2028" y="5152"/>
                </a:lnTo>
                <a:lnTo>
                  <a:pt x="2021" y="5161"/>
                </a:lnTo>
                <a:lnTo>
                  <a:pt x="2017" y="5170"/>
                </a:lnTo>
                <a:lnTo>
                  <a:pt x="2015" y="5183"/>
                </a:lnTo>
                <a:lnTo>
                  <a:pt x="2016" y="5189"/>
                </a:lnTo>
                <a:lnTo>
                  <a:pt x="2021" y="5203"/>
                </a:lnTo>
                <a:lnTo>
                  <a:pt x="2035" y="5224"/>
                </a:lnTo>
                <a:lnTo>
                  <a:pt x="2036" y="5229"/>
                </a:lnTo>
                <a:lnTo>
                  <a:pt x="2035" y="5235"/>
                </a:lnTo>
                <a:lnTo>
                  <a:pt x="2032" y="5252"/>
                </a:lnTo>
                <a:lnTo>
                  <a:pt x="2027" y="5267"/>
                </a:lnTo>
                <a:lnTo>
                  <a:pt x="2017" y="5286"/>
                </a:lnTo>
                <a:lnTo>
                  <a:pt x="2009" y="5299"/>
                </a:lnTo>
                <a:lnTo>
                  <a:pt x="2004" y="5302"/>
                </a:lnTo>
                <a:lnTo>
                  <a:pt x="1999" y="5304"/>
                </a:lnTo>
                <a:lnTo>
                  <a:pt x="1993" y="5306"/>
                </a:lnTo>
                <a:lnTo>
                  <a:pt x="1981" y="5306"/>
                </a:lnTo>
                <a:lnTo>
                  <a:pt x="1975" y="5308"/>
                </a:lnTo>
                <a:lnTo>
                  <a:pt x="1970" y="5312"/>
                </a:lnTo>
                <a:lnTo>
                  <a:pt x="1957" y="5329"/>
                </a:lnTo>
                <a:lnTo>
                  <a:pt x="1917" y="5323"/>
                </a:lnTo>
                <a:lnTo>
                  <a:pt x="1905" y="5324"/>
                </a:lnTo>
                <a:lnTo>
                  <a:pt x="1892" y="5327"/>
                </a:lnTo>
                <a:lnTo>
                  <a:pt x="1861" y="5342"/>
                </a:lnTo>
                <a:lnTo>
                  <a:pt x="1806" y="5374"/>
                </a:lnTo>
                <a:lnTo>
                  <a:pt x="1767" y="5378"/>
                </a:lnTo>
                <a:lnTo>
                  <a:pt x="1669" y="5379"/>
                </a:lnTo>
                <a:lnTo>
                  <a:pt x="1650" y="5381"/>
                </a:lnTo>
                <a:lnTo>
                  <a:pt x="1643" y="5382"/>
                </a:lnTo>
                <a:lnTo>
                  <a:pt x="1633" y="5389"/>
                </a:lnTo>
                <a:lnTo>
                  <a:pt x="1617" y="5391"/>
                </a:lnTo>
                <a:lnTo>
                  <a:pt x="1608" y="5398"/>
                </a:lnTo>
                <a:lnTo>
                  <a:pt x="1599" y="5411"/>
                </a:lnTo>
                <a:lnTo>
                  <a:pt x="1599" y="5411"/>
                </a:lnTo>
                <a:lnTo>
                  <a:pt x="1593" y="5410"/>
                </a:lnTo>
                <a:lnTo>
                  <a:pt x="1587" y="5405"/>
                </a:lnTo>
                <a:lnTo>
                  <a:pt x="1533" y="5350"/>
                </a:lnTo>
                <a:lnTo>
                  <a:pt x="1503" y="5319"/>
                </a:lnTo>
                <a:lnTo>
                  <a:pt x="1488" y="5304"/>
                </a:lnTo>
                <a:lnTo>
                  <a:pt x="1461" y="5283"/>
                </a:lnTo>
                <a:lnTo>
                  <a:pt x="1422" y="5255"/>
                </a:lnTo>
                <a:lnTo>
                  <a:pt x="1412" y="5248"/>
                </a:lnTo>
                <a:lnTo>
                  <a:pt x="1409" y="5242"/>
                </a:lnTo>
                <a:lnTo>
                  <a:pt x="1408" y="5237"/>
                </a:lnTo>
                <a:lnTo>
                  <a:pt x="1404" y="5184"/>
                </a:lnTo>
                <a:lnTo>
                  <a:pt x="1405" y="5178"/>
                </a:lnTo>
                <a:lnTo>
                  <a:pt x="1408" y="5173"/>
                </a:lnTo>
                <a:lnTo>
                  <a:pt x="1436" y="5157"/>
                </a:lnTo>
                <a:lnTo>
                  <a:pt x="1440" y="5153"/>
                </a:lnTo>
                <a:lnTo>
                  <a:pt x="1441" y="5148"/>
                </a:lnTo>
                <a:lnTo>
                  <a:pt x="1441" y="5142"/>
                </a:lnTo>
                <a:lnTo>
                  <a:pt x="1439" y="5130"/>
                </a:lnTo>
                <a:lnTo>
                  <a:pt x="1433" y="5102"/>
                </a:lnTo>
                <a:lnTo>
                  <a:pt x="1427" y="5086"/>
                </a:lnTo>
                <a:lnTo>
                  <a:pt x="1418" y="5062"/>
                </a:lnTo>
                <a:lnTo>
                  <a:pt x="1418" y="5060"/>
                </a:lnTo>
                <a:lnTo>
                  <a:pt x="1420" y="5056"/>
                </a:lnTo>
                <a:lnTo>
                  <a:pt x="1517" y="4998"/>
                </a:lnTo>
                <a:lnTo>
                  <a:pt x="1534" y="4986"/>
                </a:lnTo>
                <a:lnTo>
                  <a:pt x="1544" y="4976"/>
                </a:lnTo>
                <a:lnTo>
                  <a:pt x="1571" y="4929"/>
                </a:lnTo>
                <a:lnTo>
                  <a:pt x="1585" y="4908"/>
                </a:lnTo>
                <a:lnTo>
                  <a:pt x="1593" y="4901"/>
                </a:lnTo>
                <a:lnTo>
                  <a:pt x="1617" y="4892"/>
                </a:lnTo>
                <a:lnTo>
                  <a:pt x="1620" y="4888"/>
                </a:lnTo>
                <a:lnTo>
                  <a:pt x="1624" y="4881"/>
                </a:lnTo>
                <a:lnTo>
                  <a:pt x="1635" y="4852"/>
                </a:lnTo>
                <a:lnTo>
                  <a:pt x="1638" y="4837"/>
                </a:lnTo>
                <a:lnTo>
                  <a:pt x="1634" y="4828"/>
                </a:lnTo>
                <a:lnTo>
                  <a:pt x="1599" y="4772"/>
                </a:lnTo>
                <a:lnTo>
                  <a:pt x="1599" y="4766"/>
                </a:lnTo>
                <a:lnTo>
                  <a:pt x="1600" y="4758"/>
                </a:lnTo>
                <a:lnTo>
                  <a:pt x="1607" y="4738"/>
                </a:lnTo>
                <a:lnTo>
                  <a:pt x="1609" y="4731"/>
                </a:lnTo>
                <a:lnTo>
                  <a:pt x="1600" y="4725"/>
                </a:lnTo>
                <a:lnTo>
                  <a:pt x="1582" y="4716"/>
                </a:lnTo>
                <a:lnTo>
                  <a:pt x="1574" y="4714"/>
                </a:lnTo>
                <a:lnTo>
                  <a:pt x="1561" y="4714"/>
                </a:lnTo>
                <a:lnTo>
                  <a:pt x="1517" y="4718"/>
                </a:lnTo>
                <a:lnTo>
                  <a:pt x="1460" y="4734"/>
                </a:lnTo>
                <a:lnTo>
                  <a:pt x="1425" y="4746"/>
                </a:lnTo>
                <a:lnTo>
                  <a:pt x="1399" y="4761"/>
                </a:lnTo>
                <a:lnTo>
                  <a:pt x="1376" y="4775"/>
                </a:lnTo>
                <a:lnTo>
                  <a:pt x="1362" y="4786"/>
                </a:lnTo>
                <a:lnTo>
                  <a:pt x="1353" y="4793"/>
                </a:lnTo>
                <a:lnTo>
                  <a:pt x="1337" y="4809"/>
                </a:lnTo>
                <a:lnTo>
                  <a:pt x="1333" y="4814"/>
                </a:lnTo>
                <a:lnTo>
                  <a:pt x="1329" y="4815"/>
                </a:lnTo>
                <a:lnTo>
                  <a:pt x="1322" y="4814"/>
                </a:lnTo>
                <a:lnTo>
                  <a:pt x="1300" y="4806"/>
                </a:lnTo>
                <a:lnTo>
                  <a:pt x="1260" y="4791"/>
                </a:lnTo>
                <a:lnTo>
                  <a:pt x="1227" y="4776"/>
                </a:lnTo>
                <a:lnTo>
                  <a:pt x="1199" y="4758"/>
                </a:lnTo>
                <a:lnTo>
                  <a:pt x="1191" y="4755"/>
                </a:lnTo>
                <a:lnTo>
                  <a:pt x="1116" y="4778"/>
                </a:lnTo>
                <a:lnTo>
                  <a:pt x="1080" y="4785"/>
                </a:lnTo>
                <a:lnTo>
                  <a:pt x="1032" y="4794"/>
                </a:lnTo>
                <a:lnTo>
                  <a:pt x="1029" y="4796"/>
                </a:lnTo>
                <a:lnTo>
                  <a:pt x="1028" y="4798"/>
                </a:lnTo>
                <a:lnTo>
                  <a:pt x="1077" y="4859"/>
                </a:lnTo>
                <a:lnTo>
                  <a:pt x="1082" y="4865"/>
                </a:lnTo>
                <a:lnTo>
                  <a:pt x="1082" y="4868"/>
                </a:lnTo>
                <a:lnTo>
                  <a:pt x="1077" y="4873"/>
                </a:lnTo>
                <a:lnTo>
                  <a:pt x="1046" y="4890"/>
                </a:lnTo>
                <a:lnTo>
                  <a:pt x="1031" y="4901"/>
                </a:lnTo>
                <a:lnTo>
                  <a:pt x="1025" y="4910"/>
                </a:lnTo>
                <a:lnTo>
                  <a:pt x="1008" y="4937"/>
                </a:lnTo>
                <a:lnTo>
                  <a:pt x="1005" y="4942"/>
                </a:lnTo>
                <a:lnTo>
                  <a:pt x="1003" y="4943"/>
                </a:lnTo>
                <a:lnTo>
                  <a:pt x="995" y="4942"/>
                </a:lnTo>
                <a:lnTo>
                  <a:pt x="975" y="4933"/>
                </a:lnTo>
                <a:lnTo>
                  <a:pt x="960" y="4934"/>
                </a:lnTo>
                <a:lnTo>
                  <a:pt x="955" y="4933"/>
                </a:lnTo>
                <a:lnTo>
                  <a:pt x="953" y="4931"/>
                </a:lnTo>
                <a:lnTo>
                  <a:pt x="951" y="4927"/>
                </a:lnTo>
                <a:lnTo>
                  <a:pt x="948" y="4924"/>
                </a:lnTo>
                <a:lnTo>
                  <a:pt x="924" y="4912"/>
                </a:lnTo>
                <a:lnTo>
                  <a:pt x="916" y="4899"/>
                </a:lnTo>
                <a:lnTo>
                  <a:pt x="893" y="4896"/>
                </a:lnTo>
                <a:lnTo>
                  <a:pt x="892" y="4892"/>
                </a:lnTo>
                <a:lnTo>
                  <a:pt x="897" y="4881"/>
                </a:lnTo>
                <a:lnTo>
                  <a:pt x="899" y="4873"/>
                </a:lnTo>
                <a:lnTo>
                  <a:pt x="882" y="4862"/>
                </a:lnTo>
                <a:lnTo>
                  <a:pt x="878" y="4856"/>
                </a:lnTo>
                <a:lnTo>
                  <a:pt x="874" y="4840"/>
                </a:lnTo>
                <a:lnTo>
                  <a:pt x="866" y="4829"/>
                </a:lnTo>
                <a:lnTo>
                  <a:pt x="865" y="4826"/>
                </a:lnTo>
                <a:lnTo>
                  <a:pt x="865" y="4823"/>
                </a:lnTo>
                <a:lnTo>
                  <a:pt x="871" y="4811"/>
                </a:lnTo>
                <a:lnTo>
                  <a:pt x="872" y="4808"/>
                </a:lnTo>
                <a:lnTo>
                  <a:pt x="867" y="4807"/>
                </a:lnTo>
                <a:lnTo>
                  <a:pt x="861" y="4808"/>
                </a:lnTo>
                <a:lnTo>
                  <a:pt x="820" y="4822"/>
                </a:lnTo>
                <a:lnTo>
                  <a:pt x="809" y="4825"/>
                </a:lnTo>
                <a:lnTo>
                  <a:pt x="807" y="4824"/>
                </a:lnTo>
                <a:lnTo>
                  <a:pt x="805" y="4822"/>
                </a:lnTo>
                <a:lnTo>
                  <a:pt x="805" y="4803"/>
                </a:lnTo>
                <a:lnTo>
                  <a:pt x="805" y="4801"/>
                </a:lnTo>
                <a:lnTo>
                  <a:pt x="803" y="4799"/>
                </a:lnTo>
                <a:lnTo>
                  <a:pt x="792" y="4794"/>
                </a:lnTo>
                <a:lnTo>
                  <a:pt x="780" y="4805"/>
                </a:lnTo>
                <a:lnTo>
                  <a:pt x="778" y="4805"/>
                </a:lnTo>
                <a:lnTo>
                  <a:pt x="776" y="4805"/>
                </a:lnTo>
                <a:lnTo>
                  <a:pt x="773" y="4800"/>
                </a:lnTo>
                <a:lnTo>
                  <a:pt x="773" y="4787"/>
                </a:lnTo>
                <a:lnTo>
                  <a:pt x="774" y="4780"/>
                </a:lnTo>
                <a:lnTo>
                  <a:pt x="780" y="4771"/>
                </a:lnTo>
                <a:lnTo>
                  <a:pt x="781" y="4763"/>
                </a:lnTo>
                <a:lnTo>
                  <a:pt x="782" y="4731"/>
                </a:lnTo>
                <a:lnTo>
                  <a:pt x="790" y="4681"/>
                </a:lnTo>
                <a:lnTo>
                  <a:pt x="786" y="4674"/>
                </a:lnTo>
                <a:lnTo>
                  <a:pt x="779" y="4673"/>
                </a:lnTo>
                <a:lnTo>
                  <a:pt x="731" y="4666"/>
                </a:lnTo>
                <a:lnTo>
                  <a:pt x="717" y="4663"/>
                </a:lnTo>
                <a:lnTo>
                  <a:pt x="710" y="4660"/>
                </a:lnTo>
                <a:lnTo>
                  <a:pt x="707" y="4639"/>
                </a:lnTo>
                <a:lnTo>
                  <a:pt x="672" y="4624"/>
                </a:lnTo>
                <a:lnTo>
                  <a:pt x="668" y="4620"/>
                </a:lnTo>
                <a:lnTo>
                  <a:pt x="661" y="4609"/>
                </a:lnTo>
                <a:lnTo>
                  <a:pt x="659" y="4605"/>
                </a:lnTo>
                <a:lnTo>
                  <a:pt x="659" y="4602"/>
                </a:lnTo>
                <a:lnTo>
                  <a:pt x="662" y="4585"/>
                </a:lnTo>
                <a:lnTo>
                  <a:pt x="661" y="4577"/>
                </a:lnTo>
                <a:lnTo>
                  <a:pt x="658" y="4568"/>
                </a:lnTo>
                <a:lnTo>
                  <a:pt x="649" y="4555"/>
                </a:lnTo>
                <a:lnTo>
                  <a:pt x="616" y="4547"/>
                </a:lnTo>
                <a:lnTo>
                  <a:pt x="599" y="4540"/>
                </a:lnTo>
                <a:lnTo>
                  <a:pt x="581" y="4528"/>
                </a:lnTo>
                <a:lnTo>
                  <a:pt x="546" y="4497"/>
                </a:lnTo>
                <a:lnTo>
                  <a:pt x="535" y="4489"/>
                </a:lnTo>
                <a:lnTo>
                  <a:pt x="524" y="4484"/>
                </a:lnTo>
                <a:lnTo>
                  <a:pt x="512" y="4481"/>
                </a:lnTo>
                <a:lnTo>
                  <a:pt x="467" y="4478"/>
                </a:lnTo>
                <a:lnTo>
                  <a:pt x="462" y="4477"/>
                </a:lnTo>
                <a:lnTo>
                  <a:pt x="460" y="4476"/>
                </a:lnTo>
                <a:lnTo>
                  <a:pt x="465" y="4468"/>
                </a:lnTo>
                <a:lnTo>
                  <a:pt x="484" y="4470"/>
                </a:lnTo>
                <a:lnTo>
                  <a:pt x="511" y="4452"/>
                </a:lnTo>
                <a:lnTo>
                  <a:pt x="522" y="4447"/>
                </a:lnTo>
                <a:lnTo>
                  <a:pt x="546" y="4435"/>
                </a:lnTo>
                <a:lnTo>
                  <a:pt x="573" y="4427"/>
                </a:lnTo>
                <a:lnTo>
                  <a:pt x="604" y="4386"/>
                </a:lnTo>
                <a:lnTo>
                  <a:pt x="623" y="4361"/>
                </a:lnTo>
                <a:lnTo>
                  <a:pt x="624" y="4357"/>
                </a:lnTo>
                <a:lnTo>
                  <a:pt x="629" y="4314"/>
                </a:lnTo>
                <a:lnTo>
                  <a:pt x="631" y="4300"/>
                </a:lnTo>
                <a:lnTo>
                  <a:pt x="635" y="4288"/>
                </a:lnTo>
                <a:lnTo>
                  <a:pt x="636" y="4286"/>
                </a:lnTo>
                <a:lnTo>
                  <a:pt x="656" y="4269"/>
                </a:lnTo>
                <a:lnTo>
                  <a:pt x="667" y="4260"/>
                </a:lnTo>
                <a:lnTo>
                  <a:pt x="670" y="4254"/>
                </a:lnTo>
                <a:lnTo>
                  <a:pt x="672" y="4247"/>
                </a:lnTo>
                <a:lnTo>
                  <a:pt x="673" y="4228"/>
                </a:lnTo>
                <a:lnTo>
                  <a:pt x="671" y="4204"/>
                </a:lnTo>
                <a:lnTo>
                  <a:pt x="668" y="4192"/>
                </a:lnTo>
                <a:lnTo>
                  <a:pt x="659" y="4173"/>
                </a:lnTo>
                <a:lnTo>
                  <a:pt x="650" y="4160"/>
                </a:lnTo>
                <a:lnTo>
                  <a:pt x="645" y="4153"/>
                </a:lnTo>
                <a:lnTo>
                  <a:pt x="638" y="4147"/>
                </a:lnTo>
                <a:lnTo>
                  <a:pt x="629" y="4142"/>
                </a:lnTo>
                <a:lnTo>
                  <a:pt x="610" y="4136"/>
                </a:lnTo>
                <a:lnTo>
                  <a:pt x="580" y="4132"/>
                </a:lnTo>
                <a:lnTo>
                  <a:pt x="553" y="4125"/>
                </a:lnTo>
                <a:lnTo>
                  <a:pt x="543" y="4128"/>
                </a:lnTo>
                <a:lnTo>
                  <a:pt x="523" y="4143"/>
                </a:lnTo>
                <a:lnTo>
                  <a:pt x="517" y="4146"/>
                </a:lnTo>
                <a:lnTo>
                  <a:pt x="510" y="4147"/>
                </a:lnTo>
                <a:lnTo>
                  <a:pt x="504" y="4146"/>
                </a:lnTo>
                <a:lnTo>
                  <a:pt x="436" y="4137"/>
                </a:lnTo>
                <a:lnTo>
                  <a:pt x="428" y="4137"/>
                </a:lnTo>
                <a:lnTo>
                  <a:pt x="425" y="4168"/>
                </a:lnTo>
                <a:lnTo>
                  <a:pt x="424" y="4169"/>
                </a:lnTo>
                <a:lnTo>
                  <a:pt x="419" y="4169"/>
                </a:lnTo>
                <a:lnTo>
                  <a:pt x="417" y="4170"/>
                </a:lnTo>
                <a:lnTo>
                  <a:pt x="413" y="4176"/>
                </a:lnTo>
                <a:lnTo>
                  <a:pt x="408" y="4187"/>
                </a:lnTo>
                <a:lnTo>
                  <a:pt x="386" y="4181"/>
                </a:lnTo>
                <a:lnTo>
                  <a:pt x="383" y="4174"/>
                </a:lnTo>
                <a:lnTo>
                  <a:pt x="379" y="4152"/>
                </a:lnTo>
                <a:lnTo>
                  <a:pt x="378" y="4150"/>
                </a:lnTo>
                <a:lnTo>
                  <a:pt x="375" y="4150"/>
                </a:lnTo>
                <a:lnTo>
                  <a:pt x="367" y="4151"/>
                </a:lnTo>
                <a:lnTo>
                  <a:pt x="341" y="4158"/>
                </a:lnTo>
                <a:lnTo>
                  <a:pt x="330" y="4161"/>
                </a:lnTo>
                <a:lnTo>
                  <a:pt x="325" y="4165"/>
                </a:lnTo>
                <a:lnTo>
                  <a:pt x="319" y="4196"/>
                </a:lnTo>
                <a:lnTo>
                  <a:pt x="317" y="4203"/>
                </a:lnTo>
                <a:lnTo>
                  <a:pt x="311" y="4197"/>
                </a:lnTo>
                <a:lnTo>
                  <a:pt x="301" y="4179"/>
                </a:lnTo>
                <a:lnTo>
                  <a:pt x="288" y="4154"/>
                </a:lnTo>
                <a:lnTo>
                  <a:pt x="285" y="4151"/>
                </a:lnTo>
                <a:lnTo>
                  <a:pt x="282" y="4150"/>
                </a:lnTo>
                <a:lnTo>
                  <a:pt x="265" y="4154"/>
                </a:lnTo>
                <a:lnTo>
                  <a:pt x="264" y="4155"/>
                </a:lnTo>
                <a:lnTo>
                  <a:pt x="263" y="4159"/>
                </a:lnTo>
                <a:lnTo>
                  <a:pt x="265" y="4164"/>
                </a:lnTo>
                <a:lnTo>
                  <a:pt x="277" y="4179"/>
                </a:lnTo>
                <a:lnTo>
                  <a:pt x="280" y="4186"/>
                </a:lnTo>
                <a:lnTo>
                  <a:pt x="219" y="4213"/>
                </a:lnTo>
                <a:lnTo>
                  <a:pt x="214" y="4214"/>
                </a:lnTo>
                <a:lnTo>
                  <a:pt x="212" y="4214"/>
                </a:lnTo>
                <a:lnTo>
                  <a:pt x="211" y="4198"/>
                </a:lnTo>
                <a:lnTo>
                  <a:pt x="216" y="4104"/>
                </a:lnTo>
                <a:lnTo>
                  <a:pt x="216" y="4093"/>
                </a:lnTo>
                <a:lnTo>
                  <a:pt x="215" y="4089"/>
                </a:lnTo>
                <a:lnTo>
                  <a:pt x="212" y="4085"/>
                </a:lnTo>
                <a:lnTo>
                  <a:pt x="191" y="4066"/>
                </a:lnTo>
                <a:lnTo>
                  <a:pt x="123" y="3998"/>
                </a:lnTo>
                <a:lnTo>
                  <a:pt x="89" y="3962"/>
                </a:lnTo>
                <a:lnTo>
                  <a:pt x="48" y="3914"/>
                </a:lnTo>
                <a:lnTo>
                  <a:pt x="35" y="3898"/>
                </a:lnTo>
                <a:lnTo>
                  <a:pt x="31" y="3889"/>
                </a:lnTo>
                <a:lnTo>
                  <a:pt x="31" y="3884"/>
                </a:lnTo>
                <a:lnTo>
                  <a:pt x="35" y="3875"/>
                </a:lnTo>
                <a:lnTo>
                  <a:pt x="121" y="3821"/>
                </a:lnTo>
                <a:lnTo>
                  <a:pt x="125" y="3817"/>
                </a:lnTo>
                <a:lnTo>
                  <a:pt x="0" y="3429"/>
                </a:lnTo>
                <a:lnTo>
                  <a:pt x="0" y="3429"/>
                </a:lnTo>
                <a:lnTo>
                  <a:pt x="14" y="3429"/>
                </a:lnTo>
                <a:lnTo>
                  <a:pt x="29" y="3433"/>
                </a:lnTo>
                <a:lnTo>
                  <a:pt x="55" y="3440"/>
                </a:lnTo>
                <a:lnTo>
                  <a:pt x="127" y="3463"/>
                </a:lnTo>
                <a:lnTo>
                  <a:pt x="229" y="3499"/>
                </a:lnTo>
                <a:lnTo>
                  <a:pt x="256" y="3507"/>
                </a:lnTo>
                <a:lnTo>
                  <a:pt x="427" y="3546"/>
                </a:lnTo>
                <a:lnTo>
                  <a:pt x="494" y="3560"/>
                </a:lnTo>
                <a:lnTo>
                  <a:pt x="543" y="3568"/>
                </a:lnTo>
                <a:lnTo>
                  <a:pt x="571" y="3571"/>
                </a:lnTo>
                <a:lnTo>
                  <a:pt x="598" y="3566"/>
                </a:lnTo>
                <a:lnTo>
                  <a:pt x="614" y="3567"/>
                </a:lnTo>
                <a:lnTo>
                  <a:pt x="629" y="3566"/>
                </a:lnTo>
                <a:lnTo>
                  <a:pt x="642" y="3567"/>
                </a:lnTo>
                <a:lnTo>
                  <a:pt x="677" y="3560"/>
                </a:lnTo>
                <a:lnTo>
                  <a:pt x="688" y="3558"/>
                </a:lnTo>
                <a:lnTo>
                  <a:pt x="715" y="3560"/>
                </a:lnTo>
                <a:lnTo>
                  <a:pt x="740" y="3565"/>
                </a:lnTo>
                <a:lnTo>
                  <a:pt x="754" y="3561"/>
                </a:lnTo>
                <a:lnTo>
                  <a:pt x="767" y="3555"/>
                </a:lnTo>
                <a:lnTo>
                  <a:pt x="779" y="3553"/>
                </a:lnTo>
                <a:lnTo>
                  <a:pt x="817" y="3560"/>
                </a:lnTo>
                <a:lnTo>
                  <a:pt x="870" y="3565"/>
                </a:lnTo>
                <a:lnTo>
                  <a:pt x="883" y="3568"/>
                </a:lnTo>
                <a:lnTo>
                  <a:pt x="907" y="3575"/>
                </a:lnTo>
                <a:lnTo>
                  <a:pt x="946" y="3588"/>
                </a:lnTo>
                <a:lnTo>
                  <a:pt x="1023" y="3619"/>
                </a:lnTo>
                <a:lnTo>
                  <a:pt x="1049" y="3628"/>
                </a:lnTo>
                <a:lnTo>
                  <a:pt x="1087" y="3637"/>
                </a:lnTo>
                <a:lnTo>
                  <a:pt x="1111" y="3646"/>
                </a:lnTo>
                <a:lnTo>
                  <a:pt x="1119" y="3651"/>
                </a:lnTo>
                <a:lnTo>
                  <a:pt x="1130" y="3662"/>
                </a:lnTo>
                <a:lnTo>
                  <a:pt x="1149" y="3698"/>
                </a:lnTo>
                <a:lnTo>
                  <a:pt x="1164" y="3723"/>
                </a:lnTo>
                <a:lnTo>
                  <a:pt x="1173" y="3733"/>
                </a:lnTo>
                <a:lnTo>
                  <a:pt x="1179" y="3743"/>
                </a:lnTo>
                <a:lnTo>
                  <a:pt x="1212" y="3758"/>
                </a:lnTo>
                <a:lnTo>
                  <a:pt x="1224" y="3761"/>
                </a:lnTo>
                <a:lnTo>
                  <a:pt x="1258" y="3775"/>
                </a:lnTo>
                <a:lnTo>
                  <a:pt x="1284" y="3777"/>
                </a:lnTo>
                <a:lnTo>
                  <a:pt x="1298" y="3777"/>
                </a:lnTo>
                <a:lnTo>
                  <a:pt x="1310" y="3776"/>
                </a:lnTo>
                <a:lnTo>
                  <a:pt x="1322" y="3778"/>
                </a:lnTo>
                <a:lnTo>
                  <a:pt x="1335" y="3782"/>
                </a:lnTo>
                <a:lnTo>
                  <a:pt x="1348" y="3788"/>
                </a:lnTo>
                <a:lnTo>
                  <a:pt x="1359" y="3796"/>
                </a:lnTo>
                <a:lnTo>
                  <a:pt x="1481" y="3876"/>
                </a:lnTo>
                <a:lnTo>
                  <a:pt x="1508" y="3890"/>
                </a:lnTo>
                <a:lnTo>
                  <a:pt x="1544" y="3905"/>
                </a:lnTo>
                <a:lnTo>
                  <a:pt x="1570" y="3914"/>
                </a:lnTo>
                <a:lnTo>
                  <a:pt x="1584" y="3918"/>
                </a:lnTo>
                <a:lnTo>
                  <a:pt x="1609" y="3921"/>
                </a:lnTo>
                <a:lnTo>
                  <a:pt x="1635" y="3921"/>
                </a:lnTo>
                <a:lnTo>
                  <a:pt x="1661" y="3917"/>
                </a:lnTo>
                <a:lnTo>
                  <a:pt x="1717" y="3910"/>
                </a:lnTo>
                <a:lnTo>
                  <a:pt x="1730" y="3907"/>
                </a:lnTo>
                <a:lnTo>
                  <a:pt x="1742" y="3902"/>
                </a:lnTo>
                <a:lnTo>
                  <a:pt x="1754" y="3900"/>
                </a:lnTo>
                <a:lnTo>
                  <a:pt x="1766" y="3907"/>
                </a:lnTo>
                <a:lnTo>
                  <a:pt x="1766" y="3921"/>
                </a:lnTo>
                <a:lnTo>
                  <a:pt x="1764" y="3963"/>
                </a:lnTo>
                <a:lnTo>
                  <a:pt x="1764" y="3976"/>
                </a:lnTo>
                <a:lnTo>
                  <a:pt x="1771" y="3988"/>
                </a:lnTo>
                <a:lnTo>
                  <a:pt x="1784" y="3986"/>
                </a:lnTo>
                <a:lnTo>
                  <a:pt x="1809" y="3981"/>
                </a:lnTo>
                <a:lnTo>
                  <a:pt x="1823" y="3979"/>
                </a:lnTo>
                <a:lnTo>
                  <a:pt x="1838" y="3978"/>
                </a:lnTo>
                <a:lnTo>
                  <a:pt x="1851" y="3980"/>
                </a:lnTo>
                <a:lnTo>
                  <a:pt x="1862" y="3986"/>
                </a:lnTo>
                <a:lnTo>
                  <a:pt x="1881" y="4007"/>
                </a:lnTo>
                <a:lnTo>
                  <a:pt x="1892" y="3996"/>
                </a:lnTo>
                <a:lnTo>
                  <a:pt x="1935" y="3963"/>
                </a:lnTo>
                <a:lnTo>
                  <a:pt x="1958" y="3948"/>
                </a:lnTo>
                <a:lnTo>
                  <a:pt x="2016" y="3919"/>
                </a:lnTo>
                <a:lnTo>
                  <a:pt x="2101" y="3881"/>
                </a:lnTo>
                <a:lnTo>
                  <a:pt x="2256" y="3808"/>
                </a:lnTo>
                <a:lnTo>
                  <a:pt x="2282" y="3797"/>
                </a:lnTo>
                <a:lnTo>
                  <a:pt x="2308" y="3790"/>
                </a:lnTo>
                <a:lnTo>
                  <a:pt x="2335" y="3786"/>
                </a:lnTo>
                <a:lnTo>
                  <a:pt x="2400" y="3781"/>
                </a:lnTo>
                <a:lnTo>
                  <a:pt x="2413" y="3779"/>
                </a:lnTo>
                <a:lnTo>
                  <a:pt x="2427" y="3775"/>
                </a:lnTo>
                <a:lnTo>
                  <a:pt x="2438" y="3769"/>
                </a:lnTo>
                <a:lnTo>
                  <a:pt x="2450" y="3761"/>
                </a:lnTo>
                <a:lnTo>
                  <a:pt x="2467" y="3743"/>
                </a:lnTo>
                <a:lnTo>
                  <a:pt x="2480" y="3738"/>
                </a:lnTo>
                <a:lnTo>
                  <a:pt x="2492" y="3736"/>
                </a:lnTo>
                <a:lnTo>
                  <a:pt x="2505" y="3740"/>
                </a:lnTo>
                <a:lnTo>
                  <a:pt x="2516" y="3746"/>
                </a:lnTo>
                <a:lnTo>
                  <a:pt x="2528" y="3751"/>
                </a:lnTo>
                <a:lnTo>
                  <a:pt x="2566" y="3749"/>
                </a:lnTo>
                <a:lnTo>
                  <a:pt x="2594" y="3754"/>
                </a:lnTo>
                <a:lnTo>
                  <a:pt x="2607" y="3754"/>
                </a:lnTo>
                <a:lnTo>
                  <a:pt x="2619" y="3751"/>
                </a:lnTo>
                <a:lnTo>
                  <a:pt x="2645" y="3746"/>
                </a:lnTo>
                <a:lnTo>
                  <a:pt x="2658" y="3742"/>
                </a:lnTo>
                <a:lnTo>
                  <a:pt x="2669" y="3740"/>
                </a:lnTo>
                <a:lnTo>
                  <a:pt x="2682" y="3739"/>
                </a:lnTo>
                <a:lnTo>
                  <a:pt x="2708" y="3745"/>
                </a:lnTo>
                <a:lnTo>
                  <a:pt x="2736" y="3745"/>
                </a:lnTo>
                <a:lnTo>
                  <a:pt x="2762" y="3748"/>
                </a:lnTo>
                <a:lnTo>
                  <a:pt x="2802" y="3758"/>
                </a:lnTo>
                <a:lnTo>
                  <a:pt x="2826" y="3760"/>
                </a:lnTo>
                <a:lnTo>
                  <a:pt x="2839" y="3757"/>
                </a:lnTo>
                <a:lnTo>
                  <a:pt x="2862" y="3747"/>
                </a:lnTo>
                <a:lnTo>
                  <a:pt x="2876" y="3745"/>
                </a:lnTo>
                <a:lnTo>
                  <a:pt x="2887" y="3745"/>
                </a:lnTo>
                <a:lnTo>
                  <a:pt x="2939" y="3750"/>
                </a:lnTo>
                <a:lnTo>
                  <a:pt x="2965" y="3748"/>
                </a:lnTo>
                <a:lnTo>
                  <a:pt x="2977" y="3746"/>
                </a:lnTo>
                <a:lnTo>
                  <a:pt x="2989" y="3743"/>
                </a:lnTo>
                <a:lnTo>
                  <a:pt x="3001" y="3734"/>
                </a:lnTo>
                <a:lnTo>
                  <a:pt x="3044" y="3701"/>
                </a:lnTo>
                <a:lnTo>
                  <a:pt x="3057" y="3693"/>
                </a:lnTo>
                <a:lnTo>
                  <a:pt x="3068" y="3687"/>
                </a:lnTo>
                <a:lnTo>
                  <a:pt x="3081" y="3683"/>
                </a:lnTo>
                <a:lnTo>
                  <a:pt x="3094" y="3682"/>
                </a:lnTo>
                <a:lnTo>
                  <a:pt x="3121" y="3680"/>
                </a:lnTo>
                <a:lnTo>
                  <a:pt x="3133" y="3678"/>
                </a:lnTo>
                <a:lnTo>
                  <a:pt x="3145" y="3674"/>
                </a:lnTo>
                <a:lnTo>
                  <a:pt x="3165" y="3660"/>
                </a:lnTo>
                <a:lnTo>
                  <a:pt x="3189" y="3650"/>
                </a:lnTo>
                <a:lnTo>
                  <a:pt x="3201" y="3643"/>
                </a:lnTo>
                <a:lnTo>
                  <a:pt x="3210" y="3636"/>
                </a:lnTo>
                <a:lnTo>
                  <a:pt x="3230" y="3618"/>
                </a:lnTo>
                <a:lnTo>
                  <a:pt x="3247" y="3599"/>
                </a:lnTo>
                <a:lnTo>
                  <a:pt x="3276" y="3557"/>
                </a:lnTo>
                <a:lnTo>
                  <a:pt x="3292" y="3534"/>
                </a:lnTo>
                <a:lnTo>
                  <a:pt x="3337" y="3473"/>
                </a:lnTo>
                <a:lnTo>
                  <a:pt x="3354" y="3453"/>
                </a:lnTo>
                <a:lnTo>
                  <a:pt x="3375" y="3437"/>
                </a:lnTo>
                <a:lnTo>
                  <a:pt x="3388" y="3429"/>
                </a:lnTo>
                <a:lnTo>
                  <a:pt x="3425" y="3415"/>
                </a:lnTo>
                <a:lnTo>
                  <a:pt x="3461" y="3397"/>
                </a:lnTo>
                <a:lnTo>
                  <a:pt x="3488" y="3393"/>
                </a:lnTo>
                <a:lnTo>
                  <a:pt x="3500" y="3389"/>
                </a:lnTo>
                <a:lnTo>
                  <a:pt x="3510" y="3382"/>
                </a:lnTo>
                <a:lnTo>
                  <a:pt x="3519" y="3374"/>
                </a:lnTo>
                <a:lnTo>
                  <a:pt x="3529" y="3365"/>
                </a:lnTo>
                <a:lnTo>
                  <a:pt x="3545" y="3344"/>
                </a:lnTo>
                <a:lnTo>
                  <a:pt x="3554" y="3334"/>
                </a:lnTo>
                <a:lnTo>
                  <a:pt x="3574" y="3320"/>
                </a:lnTo>
                <a:lnTo>
                  <a:pt x="3581" y="3310"/>
                </a:lnTo>
                <a:lnTo>
                  <a:pt x="3579" y="3282"/>
                </a:lnTo>
                <a:lnTo>
                  <a:pt x="3573" y="3270"/>
                </a:lnTo>
                <a:lnTo>
                  <a:pt x="3565" y="3258"/>
                </a:lnTo>
                <a:lnTo>
                  <a:pt x="3557" y="3246"/>
                </a:lnTo>
                <a:lnTo>
                  <a:pt x="3548" y="3237"/>
                </a:lnTo>
                <a:lnTo>
                  <a:pt x="3536" y="3226"/>
                </a:lnTo>
                <a:lnTo>
                  <a:pt x="3506" y="3202"/>
                </a:lnTo>
                <a:lnTo>
                  <a:pt x="3497" y="3193"/>
                </a:lnTo>
                <a:lnTo>
                  <a:pt x="3489" y="3184"/>
                </a:lnTo>
                <a:lnTo>
                  <a:pt x="3482" y="3173"/>
                </a:lnTo>
                <a:lnTo>
                  <a:pt x="3477" y="3147"/>
                </a:lnTo>
                <a:lnTo>
                  <a:pt x="3471" y="3135"/>
                </a:lnTo>
                <a:lnTo>
                  <a:pt x="3456" y="3114"/>
                </a:lnTo>
                <a:lnTo>
                  <a:pt x="3452" y="3101"/>
                </a:lnTo>
                <a:lnTo>
                  <a:pt x="3451" y="3090"/>
                </a:lnTo>
                <a:lnTo>
                  <a:pt x="3455" y="3077"/>
                </a:lnTo>
                <a:lnTo>
                  <a:pt x="3473" y="3043"/>
                </a:lnTo>
                <a:lnTo>
                  <a:pt x="3483" y="2993"/>
                </a:lnTo>
                <a:lnTo>
                  <a:pt x="3492" y="2968"/>
                </a:lnTo>
                <a:lnTo>
                  <a:pt x="3512" y="2916"/>
                </a:lnTo>
                <a:lnTo>
                  <a:pt x="3518" y="2904"/>
                </a:lnTo>
                <a:lnTo>
                  <a:pt x="3525" y="2894"/>
                </a:lnTo>
                <a:lnTo>
                  <a:pt x="3544" y="2874"/>
                </a:lnTo>
                <a:lnTo>
                  <a:pt x="3553" y="2866"/>
                </a:lnTo>
                <a:lnTo>
                  <a:pt x="3564" y="2859"/>
                </a:lnTo>
                <a:lnTo>
                  <a:pt x="3575" y="2853"/>
                </a:lnTo>
                <a:lnTo>
                  <a:pt x="3589" y="2852"/>
                </a:lnTo>
                <a:lnTo>
                  <a:pt x="3615" y="2858"/>
                </a:lnTo>
                <a:lnTo>
                  <a:pt x="3665" y="2857"/>
                </a:lnTo>
                <a:lnTo>
                  <a:pt x="3678" y="2857"/>
                </a:lnTo>
                <a:lnTo>
                  <a:pt x="3689" y="2865"/>
                </a:lnTo>
                <a:lnTo>
                  <a:pt x="3707" y="2885"/>
                </a:lnTo>
                <a:lnTo>
                  <a:pt x="3727" y="2903"/>
                </a:lnTo>
                <a:lnTo>
                  <a:pt x="3737" y="2912"/>
                </a:lnTo>
                <a:lnTo>
                  <a:pt x="3761" y="2923"/>
                </a:lnTo>
                <a:lnTo>
                  <a:pt x="3787" y="2931"/>
                </a:lnTo>
                <a:lnTo>
                  <a:pt x="3825" y="2935"/>
                </a:lnTo>
                <a:lnTo>
                  <a:pt x="3852" y="2939"/>
                </a:lnTo>
                <a:lnTo>
                  <a:pt x="3866" y="2940"/>
                </a:lnTo>
                <a:lnTo>
                  <a:pt x="3908" y="2941"/>
                </a:lnTo>
                <a:lnTo>
                  <a:pt x="3921" y="2942"/>
                </a:lnTo>
                <a:lnTo>
                  <a:pt x="3959" y="2949"/>
                </a:lnTo>
                <a:lnTo>
                  <a:pt x="3973" y="2949"/>
                </a:lnTo>
                <a:lnTo>
                  <a:pt x="3982" y="2942"/>
                </a:lnTo>
                <a:lnTo>
                  <a:pt x="4000" y="2924"/>
                </a:lnTo>
                <a:lnTo>
                  <a:pt x="4020" y="2907"/>
                </a:lnTo>
                <a:lnTo>
                  <a:pt x="4043" y="2895"/>
                </a:lnTo>
                <a:lnTo>
                  <a:pt x="4067" y="2884"/>
                </a:lnTo>
                <a:lnTo>
                  <a:pt x="4077" y="2878"/>
                </a:lnTo>
                <a:lnTo>
                  <a:pt x="4112" y="2840"/>
                </a:lnTo>
                <a:lnTo>
                  <a:pt x="4132" y="2823"/>
                </a:lnTo>
                <a:lnTo>
                  <a:pt x="4141" y="2814"/>
                </a:lnTo>
                <a:lnTo>
                  <a:pt x="4149" y="2804"/>
                </a:lnTo>
                <a:lnTo>
                  <a:pt x="4161" y="2779"/>
                </a:lnTo>
                <a:lnTo>
                  <a:pt x="4166" y="2768"/>
                </a:lnTo>
                <a:lnTo>
                  <a:pt x="4173" y="2743"/>
                </a:lnTo>
                <a:lnTo>
                  <a:pt x="4179" y="2733"/>
                </a:lnTo>
                <a:lnTo>
                  <a:pt x="4188" y="2726"/>
                </a:lnTo>
                <a:lnTo>
                  <a:pt x="4212" y="2718"/>
                </a:lnTo>
                <a:lnTo>
                  <a:pt x="4224" y="2718"/>
                </a:lnTo>
                <a:lnTo>
                  <a:pt x="4252" y="2725"/>
                </a:lnTo>
                <a:lnTo>
                  <a:pt x="4265" y="2727"/>
                </a:lnTo>
                <a:lnTo>
                  <a:pt x="4290" y="2728"/>
                </a:lnTo>
                <a:lnTo>
                  <a:pt x="4365" y="2718"/>
                </a:lnTo>
                <a:lnTo>
                  <a:pt x="4406" y="2707"/>
                </a:lnTo>
                <a:lnTo>
                  <a:pt x="4430" y="2699"/>
                </a:lnTo>
                <a:lnTo>
                  <a:pt x="4442" y="2691"/>
                </a:lnTo>
                <a:lnTo>
                  <a:pt x="4451" y="2683"/>
                </a:lnTo>
                <a:lnTo>
                  <a:pt x="4488" y="2642"/>
                </a:lnTo>
                <a:lnTo>
                  <a:pt x="4497" y="2633"/>
                </a:lnTo>
                <a:lnTo>
                  <a:pt x="4507" y="2627"/>
                </a:lnTo>
                <a:lnTo>
                  <a:pt x="4545" y="2612"/>
                </a:lnTo>
                <a:lnTo>
                  <a:pt x="4554" y="2602"/>
                </a:lnTo>
                <a:lnTo>
                  <a:pt x="4568" y="2580"/>
                </a:lnTo>
                <a:lnTo>
                  <a:pt x="4569" y="2566"/>
                </a:lnTo>
                <a:lnTo>
                  <a:pt x="4562" y="2542"/>
                </a:lnTo>
                <a:lnTo>
                  <a:pt x="4562" y="2529"/>
                </a:lnTo>
                <a:lnTo>
                  <a:pt x="4564" y="2517"/>
                </a:lnTo>
                <a:lnTo>
                  <a:pt x="4570" y="2504"/>
                </a:lnTo>
                <a:lnTo>
                  <a:pt x="4575" y="2490"/>
                </a:lnTo>
                <a:lnTo>
                  <a:pt x="4588" y="2466"/>
                </a:lnTo>
                <a:lnTo>
                  <a:pt x="4609" y="2435"/>
                </a:lnTo>
                <a:lnTo>
                  <a:pt x="4626" y="2412"/>
                </a:lnTo>
                <a:lnTo>
                  <a:pt x="4634" y="2401"/>
                </a:lnTo>
                <a:lnTo>
                  <a:pt x="4645" y="2395"/>
                </a:lnTo>
                <a:lnTo>
                  <a:pt x="4658" y="2391"/>
                </a:lnTo>
                <a:lnTo>
                  <a:pt x="4669" y="2384"/>
                </a:lnTo>
                <a:lnTo>
                  <a:pt x="4678" y="2376"/>
                </a:lnTo>
                <a:lnTo>
                  <a:pt x="4688" y="2369"/>
                </a:lnTo>
                <a:lnTo>
                  <a:pt x="4740" y="2373"/>
                </a:lnTo>
                <a:lnTo>
                  <a:pt x="4756" y="2373"/>
                </a:lnTo>
                <a:lnTo>
                  <a:pt x="4782" y="2371"/>
                </a:lnTo>
                <a:lnTo>
                  <a:pt x="4795" y="2368"/>
                </a:lnTo>
                <a:lnTo>
                  <a:pt x="4808" y="2364"/>
                </a:lnTo>
                <a:lnTo>
                  <a:pt x="4811" y="2353"/>
                </a:lnTo>
                <a:lnTo>
                  <a:pt x="4812" y="2338"/>
                </a:lnTo>
                <a:lnTo>
                  <a:pt x="4823" y="2313"/>
                </a:lnTo>
                <a:lnTo>
                  <a:pt x="4824" y="2301"/>
                </a:lnTo>
                <a:lnTo>
                  <a:pt x="4834" y="2292"/>
                </a:lnTo>
                <a:lnTo>
                  <a:pt x="4847" y="2289"/>
                </a:lnTo>
                <a:lnTo>
                  <a:pt x="4859" y="2288"/>
                </a:lnTo>
                <a:lnTo>
                  <a:pt x="4870" y="2293"/>
                </a:lnTo>
                <a:lnTo>
                  <a:pt x="4879" y="2302"/>
                </a:lnTo>
                <a:lnTo>
                  <a:pt x="4890" y="2307"/>
                </a:lnTo>
                <a:lnTo>
                  <a:pt x="4903" y="2306"/>
                </a:lnTo>
                <a:lnTo>
                  <a:pt x="4913" y="2300"/>
                </a:lnTo>
                <a:lnTo>
                  <a:pt x="4929" y="2279"/>
                </a:lnTo>
                <a:lnTo>
                  <a:pt x="4938" y="2271"/>
                </a:lnTo>
                <a:lnTo>
                  <a:pt x="4950" y="2265"/>
                </a:lnTo>
                <a:lnTo>
                  <a:pt x="4961" y="2259"/>
                </a:lnTo>
                <a:lnTo>
                  <a:pt x="4972" y="2252"/>
                </a:lnTo>
                <a:lnTo>
                  <a:pt x="4983" y="2246"/>
                </a:lnTo>
                <a:lnTo>
                  <a:pt x="5017" y="2230"/>
                </a:lnTo>
                <a:lnTo>
                  <a:pt x="5030" y="2229"/>
                </a:lnTo>
                <a:lnTo>
                  <a:pt x="5056" y="2233"/>
                </a:lnTo>
                <a:lnTo>
                  <a:pt x="5081" y="2233"/>
                </a:lnTo>
                <a:lnTo>
                  <a:pt x="5105" y="2237"/>
                </a:lnTo>
                <a:lnTo>
                  <a:pt x="5117" y="2233"/>
                </a:lnTo>
                <a:lnTo>
                  <a:pt x="5124" y="2221"/>
                </a:lnTo>
                <a:lnTo>
                  <a:pt x="5129" y="2210"/>
                </a:lnTo>
                <a:lnTo>
                  <a:pt x="5140" y="2205"/>
                </a:lnTo>
                <a:lnTo>
                  <a:pt x="5150" y="2214"/>
                </a:lnTo>
                <a:lnTo>
                  <a:pt x="5160" y="2219"/>
                </a:lnTo>
                <a:lnTo>
                  <a:pt x="5173" y="2222"/>
                </a:lnTo>
                <a:lnTo>
                  <a:pt x="5185" y="2230"/>
                </a:lnTo>
                <a:lnTo>
                  <a:pt x="5195" y="2236"/>
                </a:lnTo>
                <a:lnTo>
                  <a:pt x="5209" y="2239"/>
                </a:lnTo>
                <a:lnTo>
                  <a:pt x="5238" y="2242"/>
                </a:lnTo>
                <a:lnTo>
                  <a:pt x="5263" y="2241"/>
                </a:lnTo>
                <a:lnTo>
                  <a:pt x="5276" y="2238"/>
                </a:lnTo>
                <a:lnTo>
                  <a:pt x="5287" y="2236"/>
                </a:lnTo>
                <a:lnTo>
                  <a:pt x="5313" y="2235"/>
                </a:lnTo>
                <a:lnTo>
                  <a:pt x="5326" y="2239"/>
                </a:lnTo>
                <a:lnTo>
                  <a:pt x="5338" y="2239"/>
                </a:lnTo>
                <a:lnTo>
                  <a:pt x="5347" y="2229"/>
                </a:lnTo>
                <a:lnTo>
                  <a:pt x="5351" y="2215"/>
                </a:lnTo>
                <a:lnTo>
                  <a:pt x="5359" y="2206"/>
                </a:lnTo>
                <a:lnTo>
                  <a:pt x="5372" y="2204"/>
                </a:lnTo>
                <a:lnTo>
                  <a:pt x="5381" y="2195"/>
                </a:lnTo>
                <a:lnTo>
                  <a:pt x="5377" y="2168"/>
                </a:lnTo>
                <a:lnTo>
                  <a:pt x="5375" y="2156"/>
                </a:lnTo>
                <a:lnTo>
                  <a:pt x="5370" y="2143"/>
                </a:lnTo>
                <a:lnTo>
                  <a:pt x="5364" y="2132"/>
                </a:lnTo>
                <a:lnTo>
                  <a:pt x="5354" y="2123"/>
                </a:lnTo>
                <a:lnTo>
                  <a:pt x="5347" y="2112"/>
                </a:lnTo>
                <a:lnTo>
                  <a:pt x="5340" y="2101"/>
                </a:lnTo>
                <a:lnTo>
                  <a:pt x="5332" y="2076"/>
                </a:lnTo>
                <a:lnTo>
                  <a:pt x="5318" y="2053"/>
                </a:lnTo>
                <a:lnTo>
                  <a:pt x="5310" y="2043"/>
                </a:lnTo>
                <a:lnTo>
                  <a:pt x="5300" y="2037"/>
                </a:lnTo>
                <a:lnTo>
                  <a:pt x="5290" y="2032"/>
                </a:lnTo>
                <a:lnTo>
                  <a:pt x="5279" y="2024"/>
                </a:lnTo>
                <a:lnTo>
                  <a:pt x="5264" y="2002"/>
                </a:lnTo>
                <a:lnTo>
                  <a:pt x="5255" y="1991"/>
                </a:lnTo>
                <a:lnTo>
                  <a:pt x="5236" y="1973"/>
                </a:lnTo>
                <a:lnTo>
                  <a:pt x="5228" y="1963"/>
                </a:lnTo>
                <a:lnTo>
                  <a:pt x="5220" y="1954"/>
                </a:lnTo>
                <a:lnTo>
                  <a:pt x="5195" y="1947"/>
                </a:lnTo>
                <a:lnTo>
                  <a:pt x="5185" y="1942"/>
                </a:lnTo>
                <a:lnTo>
                  <a:pt x="5176" y="1930"/>
                </a:lnTo>
                <a:lnTo>
                  <a:pt x="5166" y="1906"/>
                </a:lnTo>
                <a:lnTo>
                  <a:pt x="5155" y="1897"/>
                </a:lnTo>
                <a:lnTo>
                  <a:pt x="5105" y="1880"/>
                </a:lnTo>
                <a:lnTo>
                  <a:pt x="5083" y="1869"/>
                </a:lnTo>
                <a:lnTo>
                  <a:pt x="5074" y="1859"/>
                </a:lnTo>
                <a:lnTo>
                  <a:pt x="5066" y="1848"/>
                </a:lnTo>
                <a:lnTo>
                  <a:pt x="5042" y="1816"/>
                </a:lnTo>
                <a:lnTo>
                  <a:pt x="5033" y="1806"/>
                </a:lnTo>
                <a:lnTo>
                  <a:pt x="5022" y="1801"/>
                </a:lnTo>
                <a:lnTo>
                  <a:pt x="5009" y="1800"/>
                </a:lnTo>
                <a:lnTo>
                  <a:pt x="4983" y="1801"/>
                </a:lnTo>
                <a:lnTo>
                  <a:pt x="4957" y="1794"/>
                </a:lnTo>
                <a:lnTo>
                  <a:pt x="4944" y="1794"/>
                </a:lnTo>
                <a:lnTo>
                  <a:pt x="4933" y="1797"/>
                </a:lnTo>
                <a:lnTo>
                  <a:pt x="4897" y="1807"/>
                </a:lnTo>
                <a:lnTo>
                  <a:pt x="4883" y="1807"/>
                </a:lnTo>
                <a:lnTo>
                  <a:pt x="4871" y="1811"/>
                </a:lnTo>
                <a:lnTo>
                  <a:pt x="4862" y="1818"/>
                </a:lnTo>
                <a:lnTo>
                  <a:pt x="4843" y="1837"/>
                </a:lnTo>
                <a:lnTo>
                  <a:pt x="4834" y="1847"/>
                </a:lnTo>
                <a:lnTo>
                  <a:pt x="4827" y="1858"/>
                </a:lnTo>
                <a:lnTo>
                  <a:pt x="4803" y="1904"/>
                </a:lnTo>
                <a:lnTo>
                  <a:pt x="4789" y="1925"/>
                </a:lnTo>
                <a:lnTo>
                  <a:pt x="4780" y="1933"/>
                </a:lnTo>
                <a:lnTo>
                  <a:pt x="4769" y="1940"/>
                </a:lnTo>
                <a:lnTo>
                  <a:pt x="4756" y="1934"/>
                </a:lnTo>
                <a:lnTo>
                  <a:pt x="4749" y="1924"/>
                </a:lnTo>
                <a:lnTo>
                  <a:pt x="4739" y="1914"/>
                </a:lnTo>
                <a:lnTo>
                  <a:pt x="4717" y="1898"/>
                </a:lnTo>
                <a:lnTo>
                  <a:pt x="4691" y="1883"/>
                </a:lnTo>
                <a:lnTo>
                  <a:pt x="4680" y="1877"/>
                </a:lnTo>
                <a:lnTo>
                  <a:pt x="4667" y="1874"/>
                </a:lnTo>
                <a:lnTo>
                  <a:pt x="4654" y="1871"/>
                </a:lnTo>
                <a:lnTo>
                  <a:pt x="4628" y="1870"/>
                </a:lnTo>
                <a:lnTo>
                  <a:pt x="4614" y="1873"/>
                </a:lnTo>
                <a:lnTo>
                  <a:pt x="4591" y="1882"/>
                </a:lnTo>
                <a:lnTo>
                  <a:pt x="4565" y="1883"/>
                </a:lnTo>
                <a:lnTo>
                  <a:pt x="4523" y="1883"/>
                </a:lnTo>
                <a:lnTo>
                  <a:pt x="4510" y="1886"/>
                </a:lnTo>
                <a:lnTo>
                  <a:pt x="4499" y="1893"/>
                </a:lnTo>
                <a:lnTo>
                  <a:pt x="4488" y="1902"/>
                </a:lnTo>
                <a:lnTo>
                  <a:pt x="4471" y="1922"/>
                </a:lnTo>
                <a:lnTo>
                  <a:pt x="4456" y="1943"/>
                </a:lnTo>
                <a:lnTo>
                  <a:pt x="4444" y="1945"/>
                </a:lnTo>
                <a:lnTo>
                  <a:pt x="4432" y="1937"/>
                </a:lnTo>
                <a:lnTo>
                  <a:pt x="4422" y="1931"/>
                </a:lnTo>
                <a:lnTo>
                  <a:pt x="4382" y="1894"/>
                </a:lnTo>
                <a:lnTo>
                  <a:pt x="4373" y="1883"/>
                </a:lnTo>
                <a:lnTo>
                  <a:pt x="4364" y="1874"/>
                </a:lnTo>
                <a:lnTo>
                  <a:pt x="4361" y="1861"/>
                </a:lnTo>
                <a:lnTo>
                  <a:pt x="4360" y="1837"/>
                </a:lnTo>
                <a:lnTo>
                  <a:pt x="4359" y="1825"/>
                </a:lnTo>
                <a:lnTo>
                  <a:pt x="4356" y="1812"/>
                </a:lnTo>
                <a:lnTo>
                  <a:pt x="4356" y="1800"/>
                </a:lnTo>
                <a:lnTo>
                  <a:pt x="4367" y="1790"/>
                </a:lnTo>
                <a:lnTo>
                  <a:pt x="4399" y="1769"/>
                </a:lnTo>
                <a:lnTo>
                  <a:pt x="4409" y="1760"/>
                </a:lnTo>
                <a:lnTo>
                  <a:pt x="4409" y="1746"/>
                </a:lnTo>
                <a:lnTo>
                  <a:pt x="4401" y="1720"/>
                </a:lnTo>
                <a:lnTo>
                  <a:pt x="4400" y="1708"/>
                </a:lnTo>
                <a:lnTo>
                  <a:pt x="4401" y="1680"/>
                </a:lnTo>
                <a:lnTo>
                  <a:pt x="4404" y="1667"/>
                </a:lnTo>
                <a:lnTo>
                  <a:pt x="4409" y="1655"/>
                </a:lnTo>
                <a:lnTo>
                  <a:pt x="4420" y="1630"/>
                </a:lnTo>
                <a:lnTo>
                  <a:pt x="4433" y="1609"/>
                </a:lnTo>
                <a:lnTo>
                  <a:pt x="4448" y="1586"/>
                </a:lnTo>
                <a:lnTo>
                  <a:pt x="4453" y="1573"/>
                </a:lnTo>
                <a:lnTo>
                  <a:pt x="4455" y="1548"/>
                </a:lnTo>
                <a:lnTo>
                  <a:pt x="4457" y="1535"/>
                </a:lnTo>
                <a:lnTo>
                  <a:pt x="4462" y="1522"/>
                </a:lnTo>
                <a:lnTo>
                  <a:pt x="4481" y="1476"/>
                </a:lnTo>
                <a:lnTo>
                  <a:pt x="4508" y="1401"/>
                </a:lnTo>
                <a:lnTo>
                  <a:pt x="4542" y="1313"/>
                </a:lnTo>
                <a:lnTo>
                  <a:pt x="4573" y="1237"/>
                </a:lnTo>
                <a:lnTo>
                  <a:pt x="4579" y="1227"/>
                </a:lnTo>
                <a:lnTo>
                  <a:pt x="4593" y="1230"/>
                </a:lnTo>
                <a:lnTo>
                  <a:pt x="4662" y="1272"/>
                </a:lnTo>
                <a:lnTo>
                  <a:pt x="4673" y="1279"/>
                </a:lnTo>
                <a:lnTo>
                  <a:pt x="4686" y="1284"/>
                </a:lnTo>
                <a:lnTo>
                  <a:pt x="4699" y="1286"/>
                </a:lnTo>
                <a:lnTo>
                  <a:pt x="4712" y="1287"/>
                </a:lnTo>
                <a:lnTo>
                  <a:pt x="4738" y="1285"/>
                </a:lnTo>
                <a:lnTo>
                  <a:pt x="4752" y="1286"/>
                </a:lnTo>
                <a:lnTo>
                  <a:pt x="4764" y="1288"/>
                </a:lnTo>
                <a:lnTo>
                  <a:pt x="4777" y="1293"/>
                </a:lnTo>
                <a:lnTo>
                  <a:pt x="4812" y="1312"/>
                </a:lnTo>
                <a:lnTo>
                  <a:pt x="4825" y="1311"/>
                </a:lnTo>
                <a:lnTo>
                  <a:pt x="4842" y="1289"/>
                </a:lnTo>
                <a:lnTo>
                  <a:pt x="4877" y="1273"/>
                </a:lnTo>
                <a:lnTo>
                  <a:pt x="4905" y="1247"/>
                </a:lnTo>
                <a:lnTo>
                  <a:pt x="4913" y="1236"/>
                </a:lnTo>
                <a:lnTo>
                  <a:pt x="4934" y="1222"/>
                </a:lnTo>
                <a:lnTo>
                  <a:pt x="4951" y="1205"/>
                </a:lnTo>
                <a:lnTo>
                  <a:pt x="4962" y="1198"/>
                </a:lnTo>
                <a:lnTo>
                  <a:pt x="4973" y="1176"/>
                </a:lnTo>
                <a:lnTo>
                  <a:pt x="4980" y="1167"/>
                </a:lnTo>
                <a:lnTo>
                  <a:pt x="5004" y="1157"/>
                </a:lnTo>
                <a:lnTo>
                  <a:pt x="5015" y="1154"/>
                </a:lnTo>
                <a:lnTo>
                  <a:pt x="5056" y="1142"/>
                </a:lnTo>
                <a:lnTo>
                  <a:pt x="5080" y="1137"/>
                </a:lnTo>
                <a:lnTo>
                  <a:pt x="5093" y="1129"/>
                </a:lnTo>
                <a:lnTo>
                  <a:pt x="5101" y="1119"/>
                </a:lnTo>
                <a:lnTo>
                  <a:pt x="5109" y="1109"/>
                </a:lnTo>
                <a:lnTo>
                  <a:pt x="5119" y="1102"/>
                </a:lnTo>
                <a:lnTo>
                  <a:pt x="5127" y="1092"/>
                </a:lnTo>
                <a:lnTo>
                  <a:pt x="5138" y="1070"/>
                </a:lnTo>
                <a:lnTo>
                  <a:pt x="5133" y="1045"/>
                </a:lnTo>
                <a:lnTo>
                  <a:pt x="5140" y="1019"/>
                </a:lnTo>
                <a:lnTo>
                  <a:pt x="5131" y="1011"/>
                </a:lnTo>
                <a:lnTo>
                  <a:pt x="5118" y="1010"/>
                </a:lnTo>
                <a:lnTo>
                  <a:pt x="5106" y="1012"/>
                </a:lnTo>
                <a:lnTo>
                  <a:pt x="5093" y="1010"/>
                </a:lnTo>
                <a:lnTo>
                  <a:pt x="5093" y="997"/>
                </a:lnTo>
                <a:lnTo>
                  <a:pt x="5103" y="989"/>
                </a:lnTo>
                <a:lnTo>
                  <a:pt x="5110" y="978"/>
                </a:lnTo>
                <a:lnTo>
                  <a:pt x="5116" y="954"/>
                </a:lnTo>
                <a:lnTo>
                  <a:pt x="5121" y="940"/>
                </a:lnTo>
                <a:lnTo>
                  <a:pt x="5146" y="894"/>
                </a:lnTo>
                <a:lnTo>
                  <a:pt x="5151" y="883"/>
                </a:lnTo>
                <a:lnTo>
                  <a:pt x="5154" y="870"/>
                </a:lnTo>
                <a:lnTo>
                  <a:pt x="5153" y="845"/>
                </a:lnTo>
                <a:lnTo>
                  <a:pt x="5155" y="833"/>
                </a:lnTo>
                <a:lnTo>
                  <a:pt x="5171" y="799"/>
                </a:lnTo>
                <a:lnTo>
                  <a:pt x="5190" y="780"/>
                </a:lnTo>
                <a:lnTo>
                  <a:pt x="5197" y="768"/>
                </a:lnTo>
                <a:lnTo>
                  <a:pt x="5201" y="756"/>
                </a:lnTo>
                <a:lnTo>
                  <a:pt x="5199" y="728"/>
                </a:lnTo>
                <a:lnTo>
                  <a:pt x="5205" y="716"/>
                </a:lnTo>
                <a:lnTo>
                  <a:pt x="5213" y="705"/>
                </a:lnTo>
                <a:lnTo>
                  <a:pt x="5224" y="679"/>
                </a:lnTo>
                <a:lnTo>
                  <a:pt x="5226" y="668"/>
                </a:lnTo>
                <a:lnTo>
                  <a:pt x="5232" y="657"/>
                </a:lnTo>
                <a:lnTo>
                  <a:pt x="5235" y="644"/>
                </a:lnTo>
                <a:lnTo>
                  <a:pt x="5235" y="633"/>
                </a:lnTo>
                <a:lnTo>
                  <a:pt x="5244" y="608"/>
                </a:lnTo>
                <a:lnTo>
                  <a:pt x="5247" y="583"/>
                </a:lnTo>
                <a:lnTo>
                  <a:pt x="5249" y="571"/>
                </a:lnTo>
                <a:lnTo>
                  <a:pt x="5260" y="563"/>
                </a:lnTo>
                <a:lnTo>
                  <a:pt x="5272" y="558"/>
                </a:lnTo>
                <a:lnTo>
                  <a:pt x="5305" y="515"/>
                </a:lnTo>
                <a:lnTo>
                  <a:pt x="5315" y="507"/>
                </a:lnTo>
                <a:lnTo>
                  <a:pt x="5325" y="499"/>
                </a:lnTo>
                <a:lnTo>
                  <a:pt x="5332" y="490"/>
                </a:lnTo>
                <a:lnTo>
                  <a:pt x="5341" y="481"/>
                </a:lnTo>
                <a:lnTo>
                  <a:pt x="5354" y="474"/>
                </a:lnTo>
                <a:lnTo>
                  <a:pt x="5363" y="465"/>
                </a:lnTo>
                <a:lnTo>
                  <a:pt x="5369" y="454"/>
                </a:lnTo>
                <a:lnTo>
                  <a:pt x="5372" y="442"/>
                </a:lnTo>
                <a:lnTo>
                  <a:pt x="5370" y="428"/>
                </a:lnTo>
                <a:lnTo>
                  <a:pt x="5380" y="405"/>
                </a:lnTo>
                <a:lnTo>
                  <a:pt x="5379" y="392"/>
                </a:lnTo>
                <a:lnTo>
                  <a:pt x="5376" y="381"/>
                </a:lnTo>
                <a:lnTo>
                  <a:pt x="5371" y="368"/>
                </a:lnTo>
                <a:lnTo>
                  <a:pt x="5363" y="359"/>
                </a:lnTo>
                <a:lnTo>
                  <a:pt x="5352" y="351"/>
                </a:lnTo>
                <a:lnTo>
                  <a:pt x="5344" y="342"/>
                </a:lnTo>
                <a:lnTo>
                  <a:pt x="5345" y="329"/>
                </a:lnTo>
                <a:lnTo>
                  <a:pt x="5352" y="303"/>
                </a:lnTo>
                <a:lnTo>
                  <a:pt x="5350" y="278"/>
                </a:lnTo>
                <a:lnTo>
                  <a:pt x="5343" y="267"/>
                </a:lnTo>
                <a:lnTo>
                  <a:pt x="5331" y="261"/>
                </a:lnTo>
                <a:lnTo>
                  <a:pt x="5305" y="254"/>
                </a:lnTo>
                <a:lnTo>
                  <a:pt x="5294" y="253"/>
                </a:lnTo>
                <a:lnTo>
                  <a:pt x="5281" y="255"/>
                </a:lnTo>
                <a:lnTo>
                  <a:pt x="5245" y="267"/>
                </a:lnTo>
                <a:lnTo>
                  <a:pt x="5232" y="270"/>
                </a:lnTo>
                <a:lnTo>
                  <a:pt x="5221" y="269"/>
                </a:lnTo>
                <a:lnTo>
                  <a:pt x="5211" y="260"/>
                </a:lnTo>
                <a:lnTo>
                  <a:pt x="5210" y="246"/>
                </a:lnTo>
                <a:lnTo>
                  <a:pt x="5210" y="235"/>
                </a:lnTo>
                <a:lnTo>
                  <a:pt x="5207" y="221"/>
                </a:lnTo>
                <a:lnTo>
                  <a:pt x="5212" y="208"/>
                </a:lnTo>
                <a:lnTo>
                  <a:pt x="5222" y="201"/>
                </a:lnTo>
                <a:lnTo>
                  <a:pt x="5232" y="193"/>
                </a:lnTo>
                <a:lnTo>
                  <a:pt x="5242" y="186"/>
                </a:lnTo>
                <a:lnTo>
                  <a:pt x="5251" y="175"/>
                </a:lnTo>
                <a:lnTo>
                  <a:pt x="5260" y="165"/>
                </a:lnTo>
                <a:lnTo>
                  <a:pt x="5282" y="130"/>
                </a:lnTo>
                <a:lnTo>
                  <a:pt x="5307" y="100"/>
                </a:lnTo>
                <a:lnTo>
                  <a:pt x="5317" y="91"/>
                </a:lnTo>
                <a:lnTo>
                  <a:pt x="5325" y="80"/>
                </a:lnTo>
                <a:lnTo>
                  <a:pt x="5330" y="68"/>
                </a:lnTo>
                <a:lnTo>
                  <a:pt x="5351" y="34"/>
                </a:lnTo>
                <a:lnTo>
                  <a:pt x="5362" y="28"/>
                </a:lnTo>
                <a:lnTo>
                  <a:pt x="5373" y="24"/>
                </a:lnTo>
                <a:lnTo>
                  <a:pt x="5400" y="21"/>
                </a:lnTo>
                <a:lnTo>
                  <a:pt x="5412" y="20"/>
                </a:lnTo>
                <a:lnTo>
                  <a:pt x="5425" y="21"/>
                </a:lnTo>
                <a:lnTo>
                  <a:pt x="5437" y="20"/>
                </a:lnTo>
                <a:lnTo>
                  <a:pt x="5459" y="8"/>
                </a:lnTo>
                <a:lnTo>
                  <a:pt x="5487" y="0"/>
                </a:lnTo>
                <a:lnTo>
                  <a:pt x="5487" y="0"/>
                </a:lnTo>
                <a:lnTo>
                  <a:pt x="5507" y="18"/>
                </a:lnTo>
                <a:lnTo>
                  <a:pt x="5519" y="22"/>
                </a:lnTo>
                <a:lnTo>
                  <a:pt x="5523" y="24"/>
                </a:lnTo>
                <a:lnTo>
                  <a:pt x="5525" y="30"/>
                </a:lnTo>
                <a:lnTo>
                  <a:pt x="5523" y="42"/>
                </a:lnTo>
                <a:lnTo>
                  <a:pt x="5525" y="45"/>
                </a:lnTo>
                <a:lnTo>
                  <a:pt x="5534" y="48"/>
                </a:lnTo>
                <a:lnTo>
                  <a:pt x="5549" y="49"/>
                </a:lnTo>
                <a:lnTo>
                  <a:pt x="5553" y="51"/>
                </a:lnTo>
                <a:lnTo>
                  <a:pt x="5554" y="56"/>
                </a:lnTo>
                <a:lnTo>
                  <a:pt x="5557" y="73"/>
                </a:lnTo>
                <a:lnTo>
                  <a:pt x="5563" y="79"/>
                </a:lnTo>
                <a:lnTo>
                  <a:pt x="5566" y="87"/>
                </a:lnTo>
                <a:lnTo>
                  <a:pt x="5564" y="92"/>
                </a:lnTo>
                <a:lnTo>
                  <a:pt x="5559" y="95"/>
                </a:lnTo>
                <a:lnTo>
                  <a:pt x="5535" y="100"/>
                </a:lnTo>
                <a:lnTo>
                  <a:pt x="5532" y="103"/>
                </a:lnTo>
                <a:lnTo>
                  <a:pt x="5520" y="137"/>
                </a:lnTo>
                <a:lnTo>
                  <a:pt x="5517" y="159"/>
                </a:lnTo>
                <a:lnTo>
                  <a:pt x="5512" y="175"/>
                </a:lnTo>
                <a:lnTo>
                  <a:pt x="5510" y="177"/>
                </a:lnTo>
                <a:lnTo>
                  <a:pt x="5501" y="181"/>
                </a:lnTo>
                <a:lnTo>
                  <a:pt x="5499" y="183"/>
                </a:lnTo>
                <a:lnTo>
                  <a:pt x="5482" y="221"/>
                </a:lnTo>
                <a:lnTo>
                  <a:pt x="5478" y="225"/>
                </a:lnTo>
                <a:lnTo>
                  <a:pt x="5470" y="231"/>
                </a:lnTo>
                <a:lnTo>
                  <a:pt x="5462" y="239"/>
                </a:lnTo>
                <a:lnTo>
                  <a:pt x="5454" y="253"/>
                </a:lnTo>
                <a:lnTo>
                  <a:pt x="5452" y="258"/>
                </a:lnTo>
                <a:lnTo>
                  <a:pt x="5453" y="261"/>
                </a:lnTo>
                <a:lnTo>
                  <a:pt x="5455" y="262"/>
                </a:lnTo>
                <a:lnTo>
                  <a:pt x="5459" y="262"/>
                </a:lnTo>
                <a:lnTo>
                  <a:pt x="5470" y="261"/>
                </a:lnTo>
                <a:lnTo>
                  <a:pt x="5474" y="261"/>
                </a:lnTo>
                <a:lnTo>
                  <a:pt x="5497" y="276"/>
                </a:lnTo>
                <a:lnTo>
                  <a:pt x="5514" y="285"/>
                </a:lnTo>
                <a:lnTo>
                  <a:pt x="5533" y="290"/>
                </a:lnTo>
                <a:lnTo>
                  <a:pt x="5544" y="292"/>
                </a:lnTo>
                <a:lnTo>
                  <a:pt x="5554" y="292"/>
                </a:lnTo>
                <a:lnTo>
                  <a:pt x="5561" y="293"/>
                </a:lnTo>
                <a:lnTo>
                  <a:pt x="5569" y="298"/>
                </a:lnTo>
                <a:lnTo>
                  <a:pt x="5570" y="301"/>
                </a:lnTo>
                <a:lnTo>
                  <a:pt x="5573" y="308"/>
                </a:lnTo>
                <a:lnTo>
                  <a:pt x="5574" y="320"/>
                </a:lnTo>
                <a:lnTo>
                  <a:pt x="5577" y="325"/>
                </a:lnTo>
                <a:lnTo>
                  <a:pt x="5585" y="329"/>
                </a:lnTo>
                <a:lnTo>
                  <a:pt x="5601" y="334"/>
                </a:lnTo>
                <a:lnTo>
                  <a:pt x="5607" y="334"/>
                </a:lnTo>
                <a:lnTo>
                  <a:pt x="5614" y="332"/>
                </a:lnTo>
                <a:lnTo>
                  <a:pt x="5619" y="329"/>
                </a:lnTo>
                <a:lnTo>
                  <a:pt x="5623" y="325"/>
                </a:lnTo>
                <a:lnTo>
                  <a:pt x="5633" y="297"/>
                </a:lnTo>
                <a:lnTo>
                  <a:pt x="5657" y="246"/>
                </a:lnTo>
                <a:lnTo>
                  <a:pt x="5660" y="248"/>
                </a:lnTo>
                <a:lnTo>
                  <a:pt x="5668" y="255"/>
                </a:lnTo>
                <a:lnTo>
                  <a:pt x="5672" y="258"/>
                </a:lnTo>
                <a:lnTo>
                  <a:pt x="5696" y="261"/>
                </a:lnTo>
                <a:lnTo>
                  <a:pt x="5697" y="265"/>
                </a:lnTo>
                <a:lnTo>
                  <a:pt x="5694" y="273"/>
                </a:lnTo>
                <a:lnTo>
                  <a:pt x="5694" y="281"/>
                </a:lnTo>
                <a:lnTo>
                  <a:pt x="5698" y="285"/>
                </a:lnTo>
                <a:lnTo>
                  <a:pt x="5706" y="278"/>
                </a:lnTo>
                <a:lnTo>
                  <a:pt x="5709" y="279"/>
                </a:lnTo>
                <a:lnTo>
                  <a:pt x="5712" y="283"/>
                </a:lnTo>
                <a:lnTo>
                  <a:pt x="5723" y="307"/>
                </a:lnTo>
                <a:lnTo>
                  <a:pt x="5726" y="311"/>
                </a:lnTo>
                <a:lnTo>
                  <a:pt x="5730" y="313"/>
                </a:lnTo>
                <a:lnTo>
                  <a:pt x="5739" y="314"/>
                </a:lnTo>
                <a:lnTo>
                  <a:pt x="5755" y="311"/>
                </a:lnTo>
                <a:lnTo>
                  <a:pt x="5763" y="311"/>
                </a:lnTo>
                <a:lnTo>
                  <a:pt x="5767" y="309"/>
                </a:lnTo>
                <a:lnTo>
                  <a:pt x="5772" y="306"/>
                </a:lnTo>
                <a:lnTo>
                  <a:pt x="5780" y="303"/>
                </a:lnTo>
                <a:lnTo>
                  <a:pt x="5784" y="305"/>
                </a:lnTo>
                <a:lnTo>
                  <a:pt x="5786" y="311"/>
                </a:lnTo>
                <a:lnTo>
                  <a:pt x="5788" y="319"/>
                </a:lnTo>
                <a:lnTo>
                  <a:pt x="5786" y="343"/>
                </a:lnTo>
                <a:lnTo>
                  <a:pt x="5785" y="344"/>
                </a:lnTo>
                <a:lnTo>
                  <a:pt x="5782" y="345"/>
                </a:lnTo>
                <a:lnTo>
                  <a:pt x="5776" y="346"/>
                </a:lnTo>
                <a:lnTo>
                  <a:pt x="5770" y="346"/>
                </a:lnTo>
                <a:lnTo>
                  <a:pt x="5767" y="348"/>
                </a:lnTo>
                <a:lnTo>
                  <a:pt x="5766" y="352"/>
                </a:lnTo>
                <a:lnTo>
                  <a:pt x="5765" y="359"/>
                </a:lnTo>
                <a:lnTo>
                  <a:pt x="5765" y="368"/>
                </a:lnTo>
                <a:lnTo>
                  <a:pt x="5766" y="375"/>
                </a:lnTo>
                <a:lnTo>
                  <a:pt x="5768" y="380"/>
                </a:lnTo>
                <a:lnTo>
                  <a:pt x="5771" y="382"/>
                </a:lnTo>
                <a:lnTo>
                  <a:pt x="5775" y="382"/>
                </a:lnTo>
                <a:lnTo>
                  <a:pt x="5780" y="380"/>
                </a:lnTo>
                <a:lnTo>
                  <a:pt x="5783" y="381"/>
                </a:lnTo>
                <a:lnTo>
                  <a:pt x="5795" y="414"/>
                </a:lnTo>
                <a:lnTo>
                  <a:pt x="5812" y="451"/>
                </a:lnTo>
                <a:lnTo>
                  <a:pt x="5819" y="476"/>
                </a:lnTo>
                <a:lnTo>
                  <a:pt x="5821" y="479"/>
                </a:lnTo>
                <a:lnTo>
                  <a:pt x="5832" y="483"/>
                </a:lnTo>
                <a:lnTo>
                  <a:pt x="5836" y="494"/>
                </a:lnTo>
                <a:lnTo>
                  <a:pt x="5842" y="508"/>
                </a:lnTo>
                <a:lnTo>
                  <a:pt x="5847" y="521"/>
                </a:lnTo>
                <a:lnTo>
                  <a:pt x="5859" y="540"/>
                </a:lnTo>
                <a:lnTo>
                  <a:pt x="5857" y="563"/>
                </a:lnTo>
                <a:lnTo>
                  <a:pt x="5858" y="572"/>
                </a:lnTo>
                <a:lnTo>
                  <a:pt x="5860" y="579"/>
                </a:lnTo>
                <a:lnTo>
                  <a:pt x="5868" y="586"/>
                </a:lnTo>
                <a:lnTo>
                  <a:pt x="5876" y="603"/>
                </a:lnTo>
                <a:lnTo>
                  <a:pt x="5880" y="606"/>
                </a:lnTo>
                <a:lnTo>
                  <a:pt x="5892" y="611"/>
                </a:lnTo>
                <a:lnTo>
                  <a:pt x="5902" y="612"/>
                </a:lnTo>
                <a:lnTo>
                  <a:pt x="5911" y="611"/>
                </a:lnTo>
                <a:lnTo>
                  <a:pt x="5922" y="614"/>
                </a:lnTo>
                <a:lnTo>
                  <a:pt x="5930" y="619"/>
                </a:lnTo>
                <a:lnTo>
                  <a:pt x="5948" y="634"/>
                </a:lnTo>
                <a:lnTo>
                  <a:pt x="5960" y="641"/>
                </a:lnTo>
                <a:lnTo>
                  <a:pt x="5962" y="642"/>
                </a:lnTo>
                <a:lnTo>
                  <a:pt x="5967" y="639"/>
                </a:lnTo>
                <a:lnTo>
                  <a:pt x="5978" y="623"/>
                </a:lnTo>
                <a:lnTo>
                  <a:pt x="5988" y="618"/>
                </a:lnTo>
                <a:lnTo>
                  <a:pt x="5997" y="605"/>
                </a:lnTo>
                <a:lnTo>
                  <a:pt x="6008" y="601"/>
                </a:lnTo>
                <a:lnTo>
                  <a:pt x="6015" y="596"/>
                </a:lnTo>
                <a:lnTo>
                  <a:pt x="6021" y="586"/>
                </a:lnTo>
                <a:lnTo>
                  <a:pt x="6030" y="566"/>
                </a:lnTo>
                <a:lnTo>
                  <a:pt x="6035" y="561"/>
                </a:lnTo>
                <a:lnTo>
                  <a:pt x="6037" y="562"/>
                </a:lnTo>
                <a:lnTo>
                  <a:pt x="6044" y="570"/>
                </a:lnTo>
                <a:lnTo>
                  <a:pt x="6058" y="570"/>
                </a:lnTo>
                <a:lnTo>
                  <a:pt x="6068" y="586"/>
                </a:lnTo>
                <a:lnTo>
                  <a:pt x="6076" y="589"/>
                </a:lnTo>
                <a:lnTo>
                  <a:pt x="6093" y="590"/>
                </a:lnTo>
                <a:lnTo>
                  <a:pt x="6107" y="594"/>
                </a:lnTo>
                <a:lnTo>
                  <a:pt x="6120" y="586"/>
                </a:lnTo>
                <a:lnTo>
                  <a:pt x="6141" y="570"/>
                </a:lnTo>
                <a:lnTo>
                  <a:pt x="6149" y="573"/>
                </a:lnTo>
                <a:lnTo>
                  <a:pt x="6162" y="582"/>
                </a:lnTo>
                <a:lnTo>
                  <a:pt x="6169" y="585"/>
                </a:lnTo>
                <a:lnTo>
                  <a:pt x="6176" y="587"/>
                </a:lnTo>
                <a:lnTo>
                  <a:pt x="6182" y="586"/>
                </a:lnTo>
                <a:lnTo>
                  <a:pt x="6185" y="581"/>
                </a:lnTo>
                <a:lnTo>
                  <a:pt x="6191" y="562"/>
                </a:lnTo>
                <a:lnTo>
                  <a:pt x="6201" y="548"/>
                </a:lnTo>
                <a:lnTo>
                  <a:pt x="6206" y="547"/>
                </a:lnTo>
                <a:lnTo>
                  <a:pt x="6226" y="558"/>
                </a:lnTo>
                <a:lnTo>
                  <a:pt x="6231" y="557"/>
                </a:lnTo>
                <a:lnTo>
                  <a:pt x="6239" y="552"/>
                </a:lnTo>
                <a:lnTo>
                  <a:pt x="6250" y="545"/>
                </a:lnTo>
                <a:lnTo>
                  <a:pt x="6256" y="531"/>
                </a:lnTo>
                <a:lnTo>
                  <a:pt x="6269" y="530"/>
                </a:lnTo>
                <a:lnTo>
                  <a:pt x="6274" y="526"/>
                </a:lnTo>
                <a:lnTo>
                  <a:pt x="6278" y="518"/>
                </a:lnTo>
                <a:lnTo>
                  <a:pt x="6285" y="510"/>
                </a:lnTo>
                <a:lnTo>
                  <a:pt x="6284" y="507"/>
                </a:lnTo>
                <a:lnTo>
                  <a:pt x="6281" y="499"/>
                </a:lnTo>
                <a:lnTo>
                  <a:pt x="6282" y="495"/>
                </a:lnTo>
                <a:lnTo>
                  <a:pt x="6284" y="492"/>
                </a:lnTo>
                <a:lnTo>
                  <a:pt x="6296" y="483"/>
                </a:lnTo>
                <a:lnTo>
                  <a:pt x="6302" y="477"/>
                </a:lnTo>
                <a:lnTo>
                  <a:pt x="6305" y="473"/>
                </a:lnTo>
                <a:lnTo>
                  <a:pt x="6306" y="468"/>
                </a:lnTo>
                <a:lnTo>
                  <a:pt x="6305" y="457"/>
                </a:lnTo>
                <a:lnTo>
                  <a:pt x="6307" y="441"/>
                </a:lnTo>
                <a:lnTo>
                  <a:pt x="6306" y="432"/>
                </a:lnTo>
                <a:lnTo>
                  <a:pt x="6310" y="427"/>
                </a:lnTo>
                <a:lnTo>
                  <a:pt x="6316" y="426"/>
                </a:lnTo>
                <a:lnTo>
                  <a:pt x="6319" y="427"/>
                </a:lnTo>
                <a:lnTo>
                  <a:pt x="6322" y="434"/>
                </a:lnTo>
                <a:lnTo>
                  <a:pt x="6325" y="436"/>
                </a:lnTo>
                <a:lnTo>
                  <a:pt x="6332" y="437"/>
                </a:lnTo>
                <a:lnTo>
                  <a:pt x="6344" y="441"/>
                </a:lnTo>
                <a:lnTo>
                  <a:pt x="6358" y="438"/>
                </a:lnTo>
                <a:lnTo>
                  <a:pt x="6362" y="440"/>
                </a:lnTo>
                <a:lnTo>
                  <a:pt x="6413" y="486"/>
                </a:lnTo>
                <a:lnTo>
                  <a:pt x="6456" y="531"/>
                </a:lnTo>
                <a:lnTo>
                  <a:pt x="6471" y="544"/>
                </a:lnTo>
                <a:lnTo>
                  <a:pt x="6484" y="554"/>
                </a:lnTo>
                <a:lnTo>
                  <a:pt x="6489" y="552"/>
                </a:lnTo>
                <a:lnTo>
                  <a:pt x="6491" y="554"/>
                </a:lnTo>
                <a:lnTo>
                  <a:pt x="6503" y="568"/>
                </a:lnTo>
                <a:lnTo>
                  <a:pt x="6508" y="572"/>
                </a:lnTo>
                <a:lnTo>
                  <a:pt x="6523" y="578"/>
                </a:lnTo>
                <a:lnTo>
                  <a:pt x="6542" y="610"/>
                </a:lnTo>
                <a:lnTo>
                  <a:pt x="6548" y="623"/>
                </a:lnTo>
                <a:lnTo>
                  <a:pt x="6548" y="629"/>
                </a:lnTo>
                <a:lnTo>
                  <a:pt x="6547" y="636"/>
                </a:lnTo>
                <a:lnTo>
                  <a:pt x="6541" y="653"/>
                </a:lnTo>
                <a:lnTo>
                  <a:pt x="6538" y="656"/>
                </a:lnTo>
                <a:lnTo>
                  <a:pt x="6530" y="661"/>
                </a:lnTo>
                <a:lnTo>
                  <a:pt x="6527" y="665"/>
                </a:lnTo>
                <a:lnTo>
                  <a:pt x="6520" y="679"/>
                </a:lnTo>
                <a:lnTo>
                  <a:pt x="6512" y="691"/>
                </a:lnTo>
                <a:lnTo>
                  <a:pt x="6508" y="702"/>
                </a:lnTo>
                <a:lnTo>
                  <a:pt x="6499" y="711"/>
                </a:lnTo>
                <a:lnTo>
                  <a:pt x="6500" y="713"/>
                </a:lnTo>
                <a:lnTo>
                  <a:pt x="6506" y="720"/>
                </a:lnTo>
                <a:lnTo>
                  <a:pt x="6509" y="726"/>
                </a:lnTo>
                <a:lnTo>
                  <a:pt x="6515" y="764"/>
                </a:lnTo>
                <a:lnTo>
                  <a:pt x="6515" y="773"/>
                </a:lnTo>
                <a:lnTo>
                  <a:pt x="6514" y="780"/>
                </a:lnTo>
                <a:lnTo>
                  <a:pt x="6510" y="784"/>
                </a:lnTo>
                <a:lnTo>
                  <a:pt x="6507" y="787"/>
                </a:lnTo>
                <a:lnTo>
                  <a:pt x="6503" y="791"/>
                </a:lnTo>
                <a:lnTo>
                  <a:pt x="6494" y="793"/>
                </a:lnTo>
                <a:lnTo>
                  <a:pt x="6485" y="805"/>
                </a:lnTo>
                <a:lnTo>
                  <a:pt x="6473" y="808"/>
                </a:lnTo>
                <a:lnTo>
                  <a:pt x="6469" y="812"/>
                </a:lnTo>
                <a:lnTo>
                  <a:pt x="6469" y="821"/>
                </a:lnTo>
                <a:lnTo>
                  <a:pt x="6463" y="829"/>
                </a:lnTo>
                <a:lnTo>
                  <a:pt x="6462" y="855"/>
                </a:lnTo>
                <a:lnTo>
                  <a:pt x="6453" y="874"/>
                </a:lnTo>
                <a:lnTo>
                  <a:pt x="6453" y="891"/>
                </a:lnTo>
                <a:lnTo>
                  <a:pt x="6450" y="894"/>
                </a:lnTo>
                <a:lnTo>
                  <a:pt x="6443" y="899"/>
                </a:lnTo>
                <a:lnTo>
                  <a:pt x="6442" y="901"/>
                </a:lnTo>
                <a:lnTo>
                  <a:pt x="6443" y="916"/>
                </a:lnTo>
                <a:lnTo>
                  <a:pt x="6439" y="918"/>
                </a:lnTo>
                <a:lnTo>
                  <a:pt x="6434" y="920"/>
                </a:lnTo>
                <a:lnTo>
                  <a:pt x="6430" y="924"/>
                </a:lnTo>
                <a:lnTo>
                  <a:pt x="6429" y="929"/>
                </a:lnTo>
                <a:lnTo>
                  <a:pt x="6434" y="937"/>
                </a:lnTo>
                <a:lnTo>
                  <a:pt x="6434" y="941"/>
                </a:lnTo>
                <a:lnTo>
                  <a:pt x="6428" y="948"/>
                </a:lnTo>
                <a:lnTo>
                  <a:pt x="6429" y="961"/>
                </a:lnTo>
                <a:lnTo>
                  <a:pt x="6428" y="967"/>
                </a:lnTo>
                <a:lnTo>
                  <a:pt x="6419" y="978"/>
                </a:lnTo>
                <a:lnTo>
                  <a:pt x="6416" y="983"/>
                </a:lnTo>
                <a:lnTo>
                  <a:pt x="6417" y="986"/>
                </a:lnTo>
                <a:lnTo>
                  <a:pt x="6425" y="999"/>
                </a:lnTo>
                <a:lnTo>
                  <a:pt x="6428" y="1008"/>
                </a:lnTo>
                <a:lnTo>
                  <a:pt x="6428" y="1015"/>
                </a:lnTo>
                <a:lnTo>
                  <a:pt x="6424" y="1022"/>
                </a:lnTo>
                <a:lnTo>
                  <a:pt x="6424" y="1027"/>
                </a:lnTo>
                <a:lnTo>
                  <a:pt x="6428" y="1036"/>
                </a:lnTo>
                <a:lnTo>
                  <a:pt x="6431" y="1045"/>
                </a:lnTo>
                <a:lnTo>
                  <a:pt x="6435" y="1078"/>
                </a:lnTo>
                <a:lnTo>
                  <a:pt x="6434" y="1081"/>
                </a:lnTo>
                <a:lnTo>
                  <a:pt x="6431" y="1085"/>
                </a:lnTo>
                <a:lnTo>
                  <a:pt x="6421" y="1083"/>
                </a:lnTo>
                <a:lnTo>
                  <a:pt x="6418" y="1084"/>
                </a:lnTo>
                <a:lnTo>
                  <a:pt x="6417" y="1086"/>
                </a:lnTo>
                <a:lnTo>
                  <a:pt x="6421" y="1091"/>
                </a:lnTo>
                <a:lnTo>
                  <a:pt x="6438" y="1105"/>
                </a:lnTo>
                <a:lnTo>
                  <a:pt x="6443" y="1113"/>
                </a:lnTo>
                <a:lnTo>
                  <a:pt x="6458" y="1169"/>
                </a:lnTo>
                <a:lnTo>
                  <a:pt x="6460" y="1187"/>
                </a:lnTo>
                <a:lnTo>
                  <a:pt x="6458" y="1207"/>
                </a:lnTo>
                <a:lnTo>
                  <a:pt x="6455" y="1224"/>
                </a:lnTo>
                <a:lnTo>
                  <a:pt x="6446" y="1237"/>
                </a:lnTo>
                <a:lnTo>
                  <a:pt x="6445" y="1252"/>
                </a:lnTo>
                <a:lnTo>
                  <a:pt x="6444" y="1255"/>
                </a:lnTo>
                <a:lnTo>
                  <a:pt x="6439" y="1257"/>
                </a:lnTo>
                <a:lnTo>
                  <a:pt x="6435" y="1258"/>
                </a:lnTo>
                <a:lnTo>
                  <a:pt x="6419" y="1249"/>
                </a:lnTo>
                <a:lnTo>
                  <a:pt x="6406" y="1249"/>
                </a:lnTo>
                <a:lnTo>
                  <a:pt x="6392" y="1247"/>
                </a:lnTo>
                <a:lnTo>
                  <a:pt x="6388" y="1250"/>
                </a:lnTo>
                <a:lnTo>
                  <a:pt x="6384" y="1254"/>
                </a:lnTo>
                <a:lnTo>
                  <a:pt x="6377" y="1270"/>
                </a:lnTo>
                <a:lnTo>
                  <a:pt x="6376" y="1290"/>
                </a:lnTo>
                <a:lnTo>
                  <a:pt x="6373" y="1306"/>
                </a:lnTo>
                <a:lnTo>
                  <a:pt x="6361" y="1356"/>
                </a:lnTo>
                <a:lnTo>
                  <a:pt x="6355" y="1371"/>
                </a:lnTo>
                <a:lnTo>
                  <a:pt x="6354" y="1385"/>
                </a:lnTo>
                <a:lnTo>
                  <a:pt x="6350" y="1395"/>
                </a:lnTo>
                <a:lnTo>
                  <a:pt x="6350" y="1422"/>
                </a:lnTo>
                <a:lnTo>
                  <a:pt x="6344" y="1451"/>
                </a:lnTo>
                <a:lnTo>
                  <a:pt x="6344" y="1473"/>
                </a:lnTo>
                <a:lnTo>
                  <a:pt x="6346" y="1516"/>
                </a:lnTo>
                <a:lnTo>
                  <a:pt x="6347" y="1523"/>
                </a:lnTo>
                <a:lnTo>
                  <a:pt x="6359" y="1548"/>
                </a:lnTo>
                <a:lnTo>
                  <a:pt x="6360" y="1554"/>
                </a:lnTo>
                <a:lnTo>
                  <a:pt x="6358" y="1575"/>
                </a:lnTo>
                <a:lnTo>
                  <a:pt x="6350" y="1599"/>
                </a:lnTo>
                <a:lnTo>
                  <a:pt x="6348" y="1601"/>
                </a:lnTo>
                <a:lnTo>
                  <a:pt x="6345" y="1598"/>
                </a:lnTo>
                <a:lnTo>
                  <a:pt x="6319" y="1549"/>
                </a:lnTo>
                <a:lnTo>
                  <a:pt x="6308" y="1527"/>
                </a:lnTo>
                <a:lnTo>
                  <a:pt x="6302" y="1506"/>
                </a:lnTo>
                <a:lnTo>
                  <a:pt x="6296" y="1497"/>
                </a:lnTo>
                <a:lnTo>
                  <a:pt x="6292" y="1489"/>
                </a:lnTo>
                <a:lnTo>
                  <a:pt x="6285" y="1483"/>
                </a:lnTo>
                <a:lnTo>
                  <a:pt x="6281" y="1483"/>
                </a:lnTo>
                <a:lnTo>
                  <a:pt x="6277" y="1485"/>
                </a:lnTo>
                <a:lnTo>
                  <a:pt x="6268" y="1493"/>
                </a:lnTo>
                <a:lnTo>
                  <a:pt x="6250" y="1515"/>
                </a:lnTo>
                <a:lnTo>
                  <a:pt x="6219" y="1551"/>
                </a:lnTo>
                <a:lnTo>
                  <a:pt x="6200" y="1577"/>
                </a:lnTo>
                <a:lnTo>
                  <a:pt x="6187" y="1595"/>
                </a:lnTo>
                <a:lnTo>
                  <a:pt x="6161" y="1647"/>
                </a:lnTo>
                <a:lnTo>
                  <a:pt x="6151" y="1661"/>
                </a:lnTo>
                <a:lnTo>
                  <a:pt x="6144" y="1670"/>
                </a:lnTo>
                <a:lnTo>
                  <a:pt x="6137" y="1677"/>
                </a:lnTo>
                <a:lnTo>
                  <a:pt x="6125" y="1684"/>
                </a:lnTo>
                <a:lnTo>
                  <a:pt x="6108" y="1694"/>
                </a:lnTo>
                <a:lnTo>
                  <a:pt x="6104" y="1699"/>
                </a:lnTo>
                <a:lnTo>
                  <a:pt x="6094" y="1715"/>
                </a:lnTo>
                <a:lnTo>
                  <a:pt x="6079" y="1746"/>
                </a:lnTo>
                <a:lnTo>
                  <a:pt x="6072" y="1758"/>
                </a:lnTo>
                <a:lnTo>
                  <a:pt x="6036" y="1786"/>
                </a:lnTo>
                <a:lnTo>
                  <a:pt x="5999" y="1818"/>
                </a:lnTo>
                <a:lnTo>
                  <a:pt x="5958" y="1848"/>
                </a:lnTo>
                <a:lnTo>
                  <a:pt x="5949" y="1866"/>
                </a:lnTo>
                <a:lnTo>
                  <a:pt x="5943" y="1891"/>
                </a:lnTo>
                <a:lnTo>
                  <a:pt x="5935" y="1904"/>
                </a:lnTo>
                <a:lnTo>
                  <a:pt x="5920" y="1927"/>
                </a:lnTo>
                <a:lnTo>
                  <a:pt x="5920" y="1928"/>
                </a:lnTo>
                <a:lnTo>
                  <a:pt x="5923" y="1930"/>
                </a:lnTo>
                <a:lnTo>
                  <a:pt x="5926" y="1933"/>
                </a:lnTo>
                <a:lnTo>
                  <a:pt x="5960" y="1980"/>
                </a:lnTo>
                <a:lnTo>
                  <a:pt x="5975" y="1992"/>
                </a:lnTo>
                <a:lnTo>
                  <a:pt x="5982" y="1997"/>
                </a:lnTo>
                <a:lnTo>
                  <a:pt x="5986" y="1999"/>
                </a:lnTo>
                <a:lnTo>
                  <a:pt x="6015" y="2004"/>
                </a:lnTo>
                <a:lnTo>
                  <a:pt x="6026" y="2007"/>
                </a:lnTo>
                <a:lnTo>
                  <a:pt x="6020" y="2038"/>
                </a:lnTo>
                <a:lnTo>
                  <a:pt x="6020" y="2042"/>
                </a:lnTo>
                <a:lnTo>
                  <a:pt x="6022" y="2048"/>
                </a:lnTo>
                <a:lnTo>
                  <a:pt x="6024" y="2050"/>
                </a:lnTo>
                <a:lnTo>
                  <a:pt x="6026" y="2051"/>
                </a:lnTo>
                <a:lnTo>
                  <a:pt x="6032" y="2049"/>
                </a:lnTo>
                <a:lnTo>
                  <a:pt x="6040" y="2044"/>
                </a:lnTo>
                <a:lnTo>
                  <a:pt x="6043" y="2044"/>
                </a:lnTo>
                <a:lnTo>
                  <a:pt x="6044" y="2044"/>
                </a:lnTo>
                <a:lnTo>
                  <a:pt x="6047" y="2050"/>
                </a:lnTo>
                <a:lnTo>
                  <a:pt x="6050" y="2073"/>
                </a:lnTo>
                <a:lnTo>
                  <a:pt x="6057" y="2102"/>
                </a:lnTo>
                <a:lnTo>
                  <a:pt x="6080" y="2115"/>
                </a:lnTo>
                <a:lnTo>
                  <a:pt x="6087" y="2117"/>
                </a:lnTo>
                <a:lnTo>
                  <a:pt x="6094" y="2116"/>
                </a:lnTo>
                <a:lnTo>
                  <a:pt x="6098" y="2115"/>
                </a:lnTo>
                <a:lnTo>
                  <a:pt x="6104" y="2111"/>
                </a:lnTo>
                <a:lnTo>
                  <a:pt x="6110" y="2105"/>
                </a:lnTo>
                <a:lnTo>
                  <a:pt x="6115" y="2097"/>
                </a:lnTo>
                <a:lnTo>
                  <a:pt x="6121" y="2087"/>
                </a:lnTo>
                <a:lnTo>
                  <a:pt x="6127" y="2071"/>
                </a:lnTo>
                <a:lnTo>
                  <a:pt x="6131" y="2063"/>
                </a:lnTo>
                <a:lnTo>
                  <a:pt x="6134" y="2061"/>
                </a:lnTo>
                <a:lnTo>
                  <a:pt x="6141" y="2061"/>
                </a:lnTo>
                <a:lnTo>
                  <a:pt x="6149" y="2064"/>
                </a:lnTo>
                <a:lnTo>
                  <a:pt x="6156" y="2056"/>
                </a:lnTo>
                <a:lnTo>
                  <a:pt x="6160" y="2048"/>
                </a:lnTo>
                <a:lnTo>
                  <a:pt x="6158" y="2035"/>
                </a:lnTo>
                <a:lnTo>
                  <a:pt x="6150" y="2028"/>
                </a:lnTo>
                <a:lnTo>
                  <a:pt x="6143" y="2026"/>
                </a:lnTo>
                <a:lnTo>
                  <a:pt x="6142" y="2023"/>
                </a:lnTo>
                <a:lnTo>
                  <a:pt x="6143" y="2021"/>
                </a:lnTo>
                <a:lnTo>
                  <a:pt x="6148" y="2021"/>
                </a:lnTo>
                <a:lnTo>
                  <a:pt x="6172" y="2030"/>
                </a:lnTo>
                <a:lnTo>
                  <a:pt x="6175" y="2023"/>
                </a:lnTo>
                <a:lnTo>
                  <a:pt x="6183" y="2023"/>
                </a:lnTo>
                <a:lnTo>
                  <a:pt x="6192" y="2026"/>
                </a:lnTo>
                <a:lnTo>
                  <a:pt x="6193" y="2028"/>
                </a:lnTo>
                <a:lnTo>
                  <a:pt x="6188" y="2046"/>
                </a:lnTo>
                <a:lnTo>
                  <a:pt x="6187" y="2057"/>
                </a:lnTo>
                <a:lnTo>
                  <a:pt x="6190" y="2061"/>
                </a:lnTo>
                <a:lnTo>
                  <a:pt x="6194" y="2066"/>
                </a:lnTo>
                <a:lnTo>
                  <a:pt x="6197" y="2066"/>
                </a:lnTo>
                <a:lnTo>
                  <a:pt x="6199" y="2064"/>
                </a:lnTo>
                <a:lnTo>
                  <a:pt x="6214" y="2050"/>
                </a:lnTo>
                <a:lnTo>
                  <a:pt x="6217" y="2049"/>
                </a:lnTo>
                <a:lnTo>
                  <a:pt x="6220" y="2050"/>
                </a:lnTo>
                <a:lnTo>
                  <a:pt x="6220" y="2055"/>
                </a:lnTo>
                <a:lnTo>
                  <a:pt x="6218" y="2062"/>
                </a:lnTo>
                <a:lnTo>
                  <a:pt x="6226" y="2067"/>
                </a:lnTo>
                <a:lnTo>
                  <a:pt x="6220" y="2081"/>
                </a:lnTo>
                <a:lnTo>
                  <a:pt x="6215" y="2102"/>
                </a:lnTo>
                <a:lnTo>
                  <a:pt x="6209" y="2113"/>
                </a:lnTo>
                <a:lnTo>
                  <a:pt x="6149" y="2126"/>
                </a:lnTo>
                <a:lnTo>
                  <a:pt x="6149" y="2126"/>
                </a:lnTo>
                <a:lnTo>
                  <a:pt x="6148" y="2141"/>
                </a:lnTo>
                <a:lnTo>
                  <a:pt x="6140" y="2149"/>
                </a:lnTo>
                <a:lnTo>
                  <a:pt x="6139" y="2149"/>
                </a:lnTo>
                <a:lnTo>
                  <a:pt x="6131" y="2145"/>
                </a:lnTo>
                <a:lnTo>
                  <a:pt x="6127" y="2145"/>
                </a:lnTo>
                <a:lnTo>
                  <a:pt x="6121" y="2148"/>
                </a:lnTo>
                <a:lnTo>
                  <a:pt x="6118" y="2153"/>
                </a:lnTo>
                <a:lnTo>
                  <a:pt x="6112" y="2156"/>
                </a:lnTo>
                <a:lnTo>
                  <a:pt x="6108" y="2155"/>
                </a:lnTo>
                <a:lnTo>
                  <a:pt x="6100" y="2150"/>
                </a:lnTo>
                <a:lnTo>
                  <a:pt x="6094" y="2160"/>
                </a:lnTo>
                <a:lnTo>
                  <a:pt x="6090" y="2164"/>
                </a:lnTo>
                <a:lnTo>
                  <a:pt x="6089" y="2169"/>
                </a:lnTo>
                <a:lnTo>
                  <a:pt x="6093" y="2201"/>
                </a:lnTo>
                <a:lnTo>
                  <a:pt x="6096" y="2210"/>
                </a:lnTo>
                <a:lnTo>
                  <a:pt x="6101" y="2217"/>
                </a:lnTo>
                <a:lnTo>
                  <a:pt x="6139" y="2263"/>
                </a:lnTo>
                <a:lnTo>
                  <a:pt x="6139" y="2263"/>
                </a:lnTo>
                <a:lnTo>
                  <a:pt x="6134" y="2265"/>
                </a:lnTo>
                <a:lnTo>
                  <a:pt x="6133" y="2268"/>
                </a:lnTo>
                <a:lnTo>
                  <a:pt x="6132" y="2291"/>
                </a:lnTo>
                <a:lnTo>
                  <a:pt x="6127" y="2295"/>
                </a:lnTo>
                <a:lnTo>
                  <a:pt x="6125" y="2311"/>
                </a:lnTo>
                <a:lnTo>
                  <a:pt x="6113" y="2312"/>
                </a:lnTo>
                <a:lnTo>
                  <a:pt x="6107" y="2323"/>
                </a:lnTo>
                <a:lnTo>
                  <a:pt x="6104" y="2326"/>
                </a:lnTo>
                <a:lnTo>
                  <a:pt x="6070" y="2336"/>
                </a:lnTo>
                <a:lnTo>
                  <a:pt x="6059" y="2340"/>
                </a:lnTo>
                <a:lnTo>
                  <a:pt x="6072" y="2391"/>
                </a:lnTo>
                <a:lnTo>
                  <a:pt x="6074" y="2436"/>
                </a:lnTo>
                <a:lnTo>
                  <a:pt x="6073" y="2439"/>
                </a:lnTo>
                <a:lnTo>
                  <a:pt x="6065" y="2452"/>
                </a:lnTo>
                <a:lnTo>
                  <a:pt x="6060" y="2461"/>
                </a:lnTo>
                <a:lnTo>
                  <a:pt x="6058" y="2464"/>
                </a:lnTo>
                <a:lnTo>
                  <a:pt x="6055" y="2465"/>
                </a:lnTo>
                <a:lnTo>
                  <a:pt x="6051" y="2465"/>
                </a:lnTo>
                <a:lnTo>
                  <a:pt x="6041" y="2453"/>
                </a:lnTo>
                <a:lnTo>
                  <a:pt x="6036" y="2449"/>
                </a:lnTo>
                <a:lnTo>
                  <a:pt x="6021" y="2443"/>
                </a:lnTo>
                <a:lnTo>
                  <a:pt x="6011" y="2435"/>
                </a:lnTo>
                <a:lnTo>
                  <a:pt x="6008" y="2432"/>
                </a:lnTo>
                <a:lnTo>
                  <a:pt x="5995" y="2399"/>
                </a:lnTo>
                <a:lnTo>
                  <a:pt x="5990" y="2397"/>
                </a:lnTo>
                <a:lnTo>
                  <a:pt x="5982" y="2393"/>
                </a:lnTo>
                <a:lnTo>
                  <a:pt x="5976" y="2391"/>
                </a:lnTo>
                <a:lnTo>
                  <a:pt x="5971" y="2394"/>
                </a:lnTo>
                <a:lnTo>
                  <a:pt x="5970" y="2399"/>
                </a:lnTo>
                <a:lnTo>
                  <a:pt x="5970" y="2415"/>
                </a:lnTo>
                <a:lnTo>
                  <a:pt x="5968" y="2423"/>
                </a:lnTo>
                <a:lnTo>
                  <a:pt x="5965" y="2428"/>
                </a:lnTo>
                <a:lnTo>
                  <a:pt x="5959" y="2434"/>
                </a:lnTo>
                <a:lnTo>
                  <a:pt x="5956" y="2441"/>
                </a:lnTo>
                <a:lnTo>
                  <a:pt x="5951" y="2444"/>
                </a:lnTo>
                <a:lnTo>
                  <a:pt x="5948" y="2443"/>
                </a:lnTo>
                <a:lnTo>
                  <a:pt x="5930" y="2422"/>
                </a:lnTo>
                <a:lnTo>
                  <a:pt x="5911" y="2421"/>
                </a:lnTo>
                <a:lnTo>
                  <a:pt x="5897" y="2402"/>
                </a:lnTo>
                <a:lnTo>
                  <a:pt x="5890" y="2396"/>
                </a:lnTo>
                <a:lnTo>
                  <a:pt x="5883" y="2394"/>
                </a:lnTo>
                <a:lnTo>
                  <a:pt x="5851" y="2385"/>
                </a:lnTo>
                <a:lnTo>
                  <a:pt x="5840" y="2384"/>
                </a:lnTo>
                <a:lnTo>
                  <a:pt x="5832" y="2386"/>
                </a:lnTo>
                <a:lnTo>
                  <a:pt x="5830" y="2389"/>
                </a:lnTo>
                <a:lnTo>
                  <a:pt x="5829" y="2391"/>
                </a:lnTo>
                <a:lnTo>
                  <a:pt x="5830" y="2394"/>
                </a:lnTo>
                <a:lnTo>
                  <a:pt x="5840" y="2405"/>
                </a:lnTo>
                <a:lnTo>
                  <a:pt x="5842" y="2410"/>
                </a:lnTo>
                <a:lnTo>
                  <a:pt x="5842" y="2423"/>
                </a:lnTo>
                <a:lnTo>
                  <a:pt x="5837" y="2445"/>
                </a:lnTo>
                <a:lnTo>
                  <a:pt x="5833" y="2454"/>
                </a:lnTo>
                <a:lnTo>
                  <a:pt x="5829" y="2461"/>
                </a:lnTo>
                <a:lnTo>
                  <a:pt x="5823" y="2465"/>
                </a:lnTo>
                <a:lnTo>
                  <a:pt x="5813" y="2469"/>
                </a:lnTo>
                <a:lnTo>
                  <a:pt x="5811" y="2471"/>
                </a:lnTo>
                <a:lnTo>
                  <a:pt x="5811" y="2472"/>
                </a:lnTo>
                <a:lnTo>
                  <a:pt x="5815" y="2477"/>
                </a:lnTo>
                <a:lnTo>
                  <a:pt x="5824" y="2484"/>
                </a:lnTo>
                <a:lnTo>
                  <a:pt x="5835" y="2489"/>
                </a:lnTo>
                <a:lnTo>
                  <a:pt x="5842" y="2491"/>
                </a:lnTo>
                <a:lnTo>
                  <a:pt x="5851" y="2490"/>
                </a:lnTo>
                <a:lnTo>
                  <a:pt x="5858" y="2484"/>
                </a:lnTo>
                <a:lnTo>
                  <a:pt x="5865" y="2481"/>
                </a:lnTo>
                <a:lnTo>
                  <a:pt x="5875" y="2480"/>
                </a:lnTo>
                <a:lnTo>
                  <a:pt x="5881" y="2480"/>
                </a:lnTo>
                <a:lnTo>
                  <a:pt x="5886" y="2488"/>
                </a:lnTo>
                <a:lnTo>
                  <a:pt x="5888" y="2499"/>
                </a:lnTo>
                <a:lnTo>
                  <a:pt x="5888" y="2510"/>
                </a:lnTo>
                <a:lnTo>
                  <a:pt x="5886" y="2520"/>
                </a:lnTo>
                <a:lnTo>
                  <a:pt x="5887" y="2523"/>
                </a:lnTo>
                <a:lnTo>
                  <a:pt x="5896" y="2534"/>
                </a:lnTo>
                <a:lnTo>
                  <a:pt x="5912" y="2557"/>
                </a:lnTo>
                <a:lnTo>
                  <a:pt x="5916" y="2559"/>
                </a:lnTo>
                <a:lnTo>
                  <a:pt x="5932" y="2562"/>
                </a:lnTo>
                <a:lnTo>
                  <a:pt x="5939" y="2566"/>
                </a:lnTo>
                <a:lnTo>
                  <a:pt x="5942" y="2570"/>
                </a:lnTo>
                <a:lnTo>
                  <a:pt x="5943" y="2575"/>
                </a:lnTo>
                <a:lnTo>
                  <a:pt x="5941" y="2584"/>
                </a:lnTo>
                <a:lnTo>
                  <a:pt x="5940" y="2593"/>
                </a:lnTo>
                <a:lnTo>
                  <a:pt x="5943" y="2613"/>
                </a:lnTo>
                <a:lnTo>
                  <a:pt x="5948" y="2620"/>
                </a:lnTo>
                <a:lnTo>
                  <a:pt x="5959" y="2627"/>
                </a:lnTo>
                <a:lnTo>
                  <a:pt x="5961" y="2632"/>
                </a:lnTo>
                <a:lnTo>
                  <a:pt x="5962" y="2638"/>
                </a:lnTo>
                <a:lnTo>
                  <a:pt x="5960" y="2648"/>
                </a:lnTo>
                <a:lnTo>
                  <a:pt x="5945" y="2688"/>
                </a:lnTo>
                <a:lnTo>
                  <a:pt x="5941" y="2702"/>
                </a:lnTo>
                <a:lnTo>
                  <a:pt x="5941" y="2717"/>
                </a:lnTo>
                <a:lnTo>
                  <a:pt x="5946" y="2737"/>
                </a:lnTo>
                <a:lnTo>
                  <a:pt x="5939" y="2749"/>
                </a:lnTo>
                <a:lnTo>
                  <a:pt x="5938" y="2756"/>
                </a:lnTo>
                <a:lnTo>
                  <a:pt x="5940" y="2762"/>
                </a:lnTo>
                <a:lnTo>
                  <a:pt x="5945" y="2784"/>
                </a:lnTo>
                <a:lnTo>
                  <a:pt x="5946" y="2787"/>
                </a:lnTo>
                <a:lnTo>
                  <a:pt x="5950" y="2790"/>
                </a:lnTo>
                <a:lnTo>
                  <a:pt x="5961" y="2790"/>
                </a:lnTo>
                <a:lnTo>
                  <a:pt x="5963" y="2791"/>
                </a:lnTo>
                <a:lnTo>
                  <a:pt x="5963" y="2795"/>
                </a:lnTo>
                <a:lnTo>
                  <a:pt x="5961" y="2798"/>
                </a:lnTo>
                <a:lnTo>
                  <a:pt x="5957" y="2800"/>
                </a:lnTo>
                <a:lnTo>
                  <a:pt x="5950" y="2800"/>
                </a:lnTo>
                <a:lnTo>
                  <a:pt x="5948" y="2802"/>
                </a:lnTo>
                <a:lnTo>
                  <a:pt x="5948" y="2804"/>
                </a:lnTo>
                <a:lnTo>
                  <a:pt x="5948" y="2807"/>
                </a:lnTo>
                <a:lnTo>
                  <a:pt x="5950" y="2809"/>
                </a:lnTo>
                <a:lnTo>
                  <a:pt x="5957" y="2809"/>
                </a:lnTo>
                <a:lnTo>
                  <a:pt x="5960" y="2811"/>
                </a:lnTo>
                <a:lnTo>
                  <a:pt x="5955" y="2820"/>
                </a:lnTo>
                <a:lnTo>
                  <a:pt x="5959" y="2839"/>
                </a:lnTo>
                <a:lnTo>
                  <a:pt x="5962" y="2848"/>
                </a:lnTo>
                <a:lnTo>
                  <a:pt x="5965" y="2852"/>
                </a:lnTo>
                <a:lnTo>
                  <a:pt x="5972" y="2858"/>
                </a:lnTo>
                <a:lnTo>
                  <a:pt x="5980" y="2865"/>
                </a:lnTo>
                <a:lnTo>
                  <a:pt x="5988" y="2875"/>
                </a:lnTo>
                <a:lnTo>
                  <a:pt x="5990" y="2879"/>
                </a:lnTo>
                <a:lnTo>
                  <a:pt x="5995" y="2883"/>
                </a:lnTo>
                <a:lnTo>
                  <a:pt x="6000" y="2885"/>
                </a:lnTo>
                <a:lnTo>
                  <a:pt x="6012" y="2888"/>
                </a:lnTo>
                <a:lnTo>
                  <a:pt x="6015" y="2893"/>
                </a:lnTo>
                <a:lnTo>
                  <a:pt x="6017" y="2936"/>
                </a:lnTo>
                <a:lnTo>
                  <a:pt x="6017" y="2940"/>
                </a:lnTo>
                <a:lnTo>
                  <a:pt x="6012" y="2954"/>
                </a:lnTo>
                <a:lnTo>
                  <a:pt x="6012" y="2957"/>
                </a:lnTo>
                <a:lnTo>
                  <a:pt x="6018" y="2962"/>
                </a:lnTo>
                <a:lnTo>
                  <a:pt x="6023" y="2964"/>
                </a:lnTo>
                <a:lnTo>
                  <a:pt x="6051" y="2962"/>
                </a:lnTo>
                <a:lnTo>
                  <a:pt x="6060" y="2959"/>
                </a:lnTo>
                <a:lnTo>
                  <a:pt x="6074" y="2951"/>
                </a:lnTo>
                <a:lnTo>
                  <a:pt x="6102" y="2929"/>
                </a:lnTo>
                <a:lnTo>
                  <a:pt x="6107" y="2925"/>
                </a:lnTo>
                <a:lnTo>
                  <a:pt x="6116" y="2922"/>
                </a:lnTo>
                <a:lnTo>
                  <a:pt x="6120" y="2920"/>
                </a:lnTo>
                <a:lnTo>
                  <a:pt x="6129" y="2907"/>
                </a:lnTo>
                <a:lnTo>
                  <a:pt x="6158" y="2882"/>
                </a:lnTo>
                <a:lnTo>
                  <a:pt x="6183" y="2852"/>
                </a:lnTo>
                <a:lnTo>
                  <a:pt x="6196" y="2849"/>
                </a:lnTo>
                <a:lnTo>
                  <a:pt x="6206" y="2845"/>
                </a:lnTo>
                <a:lnTo>
                  <a:pt x="6212" y="2845"/>
                </a:lnTo>
                <a:lnTo>
                  <a:pt x="6215" y="2849"/>
                </a:lnTo>
                <a:lnTo>
                  <a:pt x="6216" y="2854"/>
                </a:lnTo>
                <a:lnTo>
                  <a:pt x="6210" y="2868"/>
                </a:lnTo>
                <a:lnTo>
                  <a:pt x="6209" y="2875"/>
                </a:lnTo>
                <a:lnTo>
                  <a:pt x="6211" y="2881"/>
                </a:lnTo>
                <a:lnTo>
                  <a:pt x="6216" y="2893"/>
                </a:lnTo>
                <a:lnTo>
                  <a:pt x="6222" y="2899"/>
                </a:lnTo>
                <a:lnTo>
                  <a:pt x="6231" y="2905"/>
                </a:lnTo>
                <a:lnTo>
                  <a:pt x="6238" y="2915"/>
                </a:lnTo>
                <a:lnTo>
                  <a:pt x="6248" y="2933"/>
                </a:lnTo>
                <a:lnTo>
                  <a:pt x="6254" y="2942"/>
                </a:lnTo>
                <a:lnTo>
                  <a:pt x="6259" y="2946"/>
                </a:lnTo>
                <a:lnTo>
                  <a:pt x="6278" y="2951"/>
                </a:lnTo>
                <a:lnTo>
                  <a:pt x="6282" y="2953"/>
                </a:lnTo>
                <a:lnTo>
                  <a:pt x="6283" y="2956"/>
                </a:lnTo>
                <a:lnTo>
                  <a:pt x="6286" y="2964"/>
                </a:lnTo>
                <a:lnTo>
                  <a:pt x="6285" y="2968"/>
                </a:lnTo>
                <a:lnTo>
                  <a:pt x="6281" y="2975"/>
                </a:lnTo>
                <a:lnTo>
                  <a:pt x="6270" y="2990"/>
                </a:lnTo>
                <a:lnTo>
                  <a:pt x="6272" y="3001"/>
                </a:lnTo>
                <a:lnTo>
                  <a:pt x="6276" y="3010"/>
                </a:lnTo>
                <a:lnTo>
                  <a:pt x="6306" y="3050"/>
                </a:lnTo>
                <a:lnTo>
                  <a:pt x="6323" y="3090"/>
                </a:lnTo>
                <a:lnTo>
                  <a:pt x="6325" y="3094"/>
                </a:lnTo>
                <a:lnTo>
                  <a:pt x="6330" y="3098"/>
                </a:lnTo>
                <a:lnTo>
                  <a:pt x="6334" y="3102"/>
                </a:lnTo>
                <a:lnTo>
                  <a:pt x="6342" y="3122"/>
                </a:lnTo>
                <a:lnTo>
                  <a:pt x="6342" y="3130"/>
                </a:lnTo>
                <a:lnTo>
                  <a:pt x="6341" y="3144"/>
                </a:lnTo>
                <a:lnTo>
                  <a:pt x="6337" y="3143"/>
                </a:lnTo>
                <a:lnTo>
                  <a:pt x="6319" y="3138"/>
                </a:lnTo>
                <a:lnTo>
                  <a:pt x="6319" y="3141"/>
                </a:lnTo>
                <a:lnTo>
                  <a:pt x="6323" y="3155"/>
                </a:lnTo>
                <a:lnTo>
                  <a:pt x="6321" y="3162"/>
                </a:lnTo>
                <a:lnTo>
                  <a:pt x="6314" y="3164"/>
                </a:lnTo>
                <a:lnTo>
                  <a:pt x="6303" y="3162"/>
                </a:lnTo>
                <a:lnTo>
                  <a:pt x="6299" y="3163"/>
                </a:lnTo>
                <a:lnTo>
                  <a:pt x="6299" y="3174"/>
                </a:lnTo>
                <a:lnTo>
                  <a:pt x="6301" y="3182"/>
                </a:lnTo>
                <a:lnTo>
                  <a:pt x="6305" y="3189"/>
                </a:lnTo>
                <a:lnTo>
                  <a:pt x="6313" y="3195"/>
                </a:lnTo>
                <a:lnTo>
                  <a:pt x="6321" y="3206"/>
                </a:lnTo>
                <a:lnTo>
                  <a:pt x="6325" y="3204"/>
                </a:lnTo>
                <a:lnTo>
                  <a:pt x="6330" y="3197"/>
                </a:lnTo>
                <a:lnTo>
                  <a:pt x="6331" y="3195"/>
                </a:lnTo>
                <a:lnTo>
                  <a:pt x="6339" y="3199"/>
                </a:lnTo>
                <a:lnTo>
                  <a:pt x="6357" y="3211"/>
                </a:lnTo>
                <a:lnTo>
                  <a:pt x="6372" y="3219"/>
                </a:lnTo>
                <a:lnTo>
                  <a:pt x="6376" y="3220"/>
                </a:lnTo>
                <a:lnTo>
                  <a:pt x="6395" y="3218"/>
                </a:lnTo>
                <a:lnTo>
                  <a:pt x="6395" y="3218"/>
                </a:lnTo>
                <a:lnTo>
                  <a:pt x="6396" y="3224"/>
                </a:lnTo>
                <a:lnTo>
                  <a:pt x="6397" y="3233"/>
                </a:lnTo>
                <a:lnTo>
                  <a:pt x="6392" y="3289"/>
                </a:lnTo>
                <a:lnTo>
                  <a:pt x="6389" y="3313"/>
                </a:lnTo>
                <a:lnTo>
                  <a:pt x="6382" y="3332"/>
                </a:lnTo>
                <a:lnTo>
                  <a:pt x="6379" y="3336"/>
                </a:lnTo>
                <a:lnTo>
                  <a:pt x="6376" y="3337"/>
                </a:lnTo>
                <a:lnTo>
                  <a:pt x="6360" y="3327"/>
                </a:lnTo>
                <a:lnTo>
                  <a:pt x="6353" y="3327"/>
                </a:lnTo>
                <a:lnTo>
                  <a:pt x="6316" y="3347"/>
                </a:lnTo>
                <a:lnTo>
                  <a:pt x="6304" y="3355"/>
                </a:lnTo>
                <a:lnTo>
                  <a:pt x="6296" y="3363"/>
                </a:lnTo>
                <a:lnTo>
                  <a:pt x="6291" y="3371"/>
                </a:lnTo>
                <a:lnTo>
                  <a:pt x="6288" y="3379"/>
                </a:lnTo>
                <a:lnTo>
                  <a:pt x="6287" y="3386"/>
                </a:lnTo>
                <a:lnTo>
                  <a:pt x="6288" y="3390"/>
                </a:lnTo>
                <a:lnTo>
                  <a:pt x="6304" y="3400"/>
                </a:lnTo>
                <a:lnTo>
                  <a:pt x="6304" y="3404"/>
                </a:lnTo>
                <a:lnTo>
                  <a:pt x="6302" y="3407"/>
                </a:lnTo>
                <a:lnTo>
                  <a:pt x="6271" y="3418"/>
                </a:lnTo>
                <a:lnTo>
                  <a:pt x="6257" y="3428"/>
                </a:lnTo>
                <a:lnTo>
                  <a:pt x="6237" y="3433"/>
                </a:lnTo>
                <a:lnTo>
                  <a:pt x="6229" y="3436"/>
                </a:lnTo>
                <a:lnTo>
                  <a:pt x="6226" y="3439"/>
                </a:lnTo>
                <a:lnTo>
                  <a:pt x="6221" y="3450"/>
                </a:lnTo>
                <a:lnTo>
                  <a:pt x="6218" y="3451"/>
                </a:lnTo>
                <a:lnTo>
                  <a:pt x="6211" y="3451"/>
                </a:lnTo>
                <a:lnTo>
                  <a:pt x="6187" y="3439"/>
                </a:lnTo>
                <a:lnTo>
                  <a:pt x="6179" y="3439"/>
                </a:lnTo>
                <a:lnTo>
                  <a:pt x="6165" y="3441"/>
                </a:lnTo>
                <a:lnTo>
                  <a:pt x="6158" y="3441"/>
                </a:lnTo>
                <a:lnTo>
                  <a:pt x="6154" y="3439"/>
                </a:lnTo>
                <a:lnTo>
                  <a:pt x="6141" y="3431"/>
                </a:lnTo>
                <a:lnTo>
                  <a:pt x="6137" y="3428"/>
                </a:lnTo>
                <a:lnTo>
                  <a:pt x="6116" y="3427"/>
                </a:lnTo>
                <a:lnTo>
                  <a:pt x="6097" y="3428"/>
                </a:lnTo>
                <a:lnTo>
                  <a:pt x="6095" y="3433"/>
                </a:lnTo>
                <a:lnTo>
                  <a:pt x="6094" y="3439"/>
                </a:lnTo>
                <a:lnTo>
                  <a:pt x="6096" y="3444"/>
                </a:lnTo>
                <a:lnTo>
                  <a:pt x="6101" y="3450"/>
                </a:lnTo>
                <a:lnTo>
                  <a:pt x="6102" y="3451"/>
                </a:lnTo>
                <a:lnTo>
                  <a:pt x="6118" y="3447"/>
                </a:lnTo>
                <a:lnTo>
                  <a:pt x="6119" y="3450"/>
                </a:lnTo>
                <a:lnTo>
                  <a:pt x="6120" y="3453"/>
                </a:lnTo>
                <a:lnTo>
                  <a:pt x="6111" y="3470"/>
                </a:lnTo>
                <a:lnTo>
                  <a:pt x="6109" y="3477"/>
                </a:lnTo>
                <a:lnTo>
                  <a:pt x="6105" y="3481"/>
                </a:lnTo>
                <a:lnTo>
                  <a:pt x="6100" y="3483"/>
                </a:lnTo>
                <a:lnTo>
                  <a:pt x="6091" y="3485"/>
                </a:lnTo>
                <a:lnTo>
                  <a:pt x="6077" y="3481"/>
                </a:lnTo>
                <a:lnTo>
                  <a:pt x="6057" y="3483"/>
                </a:lnTo>
                <a:lnTo>
                  <a:pt x="6019" y="3476"/>
                </a:lnTo>
                <a:lnTo>
                  <a:pt x="6016" y="3476"/>
                </a:lnTo>
                <a:lnTo>
                  <a:pt x="6001" y="3494"/>
                </a:lnTo>
                <a:lnTo>
                  <a:pt x="5997" y="3505"/>
                </a:lnTo>
                <a:lnTo>
                  <a:pt x="5996" y="3528"/>
                </a:lnTo>
                <a:lnTo>
                  <a:pt x="5988" y="3542"/>
                </a:lnTo>
                <a:lnTo>
                  <a:pt x="5979" y="3554"/>
                </a:lnTo>
                <a:lnTo>
                  <a:pt x="5972" y="3559"/>
                </a:lnTo>
                <a:lnTo>
                  <a:pt x="5968" y="3561"/>
                </a:lnTo>
                <a:lnTo>
                  <a:pt x="5958" y="3576"/>
                </a:lnTo>
                <a:lnTo>
                  <a:pt x="5951" y="3582"/>
                </a:lnTo>
                <a:lnTo>
                  <a:pt x="5947" y="3583"/>
                </a:lnTo>
                <a:lnTo>
                  <a:pt x="5942" y="3580"/>
                </a:lnTo>
                <a:lnTo>
                  <a:pt x="5926" y="3560"/>
                </a:lnTo>
                <a:lnTo>
                  <a:pt x="5903" y="3569"/>
                </a:lnTo>
                <a:lnTo>
                  <a:pt x="5871" y="3576"/>
                </a:lnTo>
                <a:lnTo>
                  <a:pt x="5866" y="3593"/>
                </a:lnTo>
                <a:lnTo>
                  <a:pt x="5856" y="3597"/>
                </a:lnTo>
                <a:lnTo>
                  <a:pt x="5854" y="3604"/>
                </a:lnTo>
                <a:lnTo>
                  <a:pt x="5833" y="3623"/>
                </a:lnTo>
                <a:lnTo>
                  <a:pt x="5820" y="3641"/>
                </a:lnTo>
                <a:lnTo>
                  <a:pt x="5803" y="3652"/>
                </a:lnTo>
                <a:lnTo>
                  <a:pt x="5800" y="3656"/>
                </a:lnTo>
                <a:lnTo>
                  <a:pt x="5795" y="3664"/>
                </a:lnTo>
                <a:lnTo>
                  <a:pt x="5793" y="3665"/>
                </a:lnTo>
                <a:lnTo>
                  <a:pt x="5788" y="3664"/>
                </a:lnTo>
                <a:lnTo>
                  <a:pt x="5778" y="3658"/>
                </a:lnTo>
                <a:lnTo>
                  <a:pt x="5744" y="3667"/>
                </a:lnTo>
                <a:lnTo>
                  <a:pt x="5716" y="3683"/>
                </a:lnTo>
                <a:lnTo>
                  <a:pt x="5712" y="3686"/>
                </a:lnTo>
                <a:lnTo>
                  <a:pt x="5709" y="3691"/>
                </a:lnTo>
                <a:lnTo>
                  <a:pt x="5704" y="3696"/>
                </a:lnTo>
                <a:lnTo>
                  <a:pt x="5671" y="3719"/>
                </a:lnTo>
                <a:lnTo>
                  <a:pt x="5668" y="3722"/>
                </a:lnTo>
                <a:lnTo>
                  <a:pt x="5667" y="3725"/>
                </a:lnTo>
                <a:lnTo>
                  <a:pt x="5667" y="3728"/>
                </a:lnTo>
                <a:lnTo>
                  <a:pt x="5669" y="3731"/>
                </a:lnTo>
                <a:lnTo>
                  <a:pt x="5668" y="3737"/>
                </a:lnTo>
                <a:lnTo>
                  <a:pt x="5661" y="3747"/>
                </a:lnTo>
                <a:lnTo>
                  <a:pt x="5660" y="3756"/>
                </a:lnTo>
                <a:lnTo>
                  <a:pt x="5657" y="3763"/>
                </a:lnTo>
                <a:lnTo>
                  <a:pt x="5650" y="3773"/>
                </a:lnTo>
                <a:lnTo>
                  <a:pt x="5645" y="3775"/>
                </a:lnTo>
                <a:lnTo>
                  <a:pt x="5639" y="3775"/>
                </a:lnTo>
                <a:lnTo>
                  <a:pt x="5634" y="3777"/>
                </a:lnTo>
                <a:lnTo>
                  <a:pt x="5627" y="3782"/>
                </a:lnTo>
                <a:lnTo>
                  <a:pt x="5621" y="3790"/>
                </a:lnTo>
                <a:lnTo>
                  <a:pt x="5620" y="3794"/>
                </a:lnTo>
                <a:lnTo>
                  <a:pt x="5620" y="3796"/>
                </a:lnTo>
                <a:lnTo>
                  <a:pt x="5622" y="3801"/>
                </a:lnTo>
                <a:lnTo>
                  <a:pt x="5625" y="3804"/>
                </a:lnTo>
                <a:lnTo>
                  <a:pt x="5625" y="3806"/>
                </a:lnTo>
                <a:lnTo>
                  <a:pt x="5624" y="3808"/>
                </a:lnTo>
                <a:lnTo>
                  <a:pt x="5611" y="3814"/>
                </a:lnTo>
                <a:lnTo>
                  <a:pt x="5607" y="3819"/>
                </a:lnTo>
                <a:lnTo>
                  <a:pt x="5597" y="3839"/>
                </a:lnTo>
                <a:lnTo>
                  <a:pt x="5595" y="3848"/>
                </a:lnTo>
                <a:lnTo>
                  <a:pt x="5591" y="3863"/>
                </a:lnTo>
                <a:lnTo>
                  <a:pt x="5589" y="3867"/>
                </a:lnTo>
                <a:lnTo>
                  <a:pt x="5587" y="3868"/>
                </a:lnTo>
                <a:lnTo>
                  <a:pt x="5581" y="3868"/>
                </a:lnTo>
                <a:lnTo>
                  <a:pt x="5575" y="3866"/>
                </a:lnTo>
                <a:lnTo>
                  <a:pt x="5567" y="3837"/>
                </a:lnTo>
                <a:lnTo>
                  <a:pt x="5563" y="3828"/>
                </a:lnTo>
                <a:lnTo>
                  <a:pt x="5546" y="3803"/>
                </a:lnTo>
                <a:lnTo>
                  <a:pt x="5535" y="3784"/>
                </a:lnTo>
                <a:lnTo>
                  <a:pt x="5506" y="3743"/>
                </a:lnTo>
                <a:lnTo>
                  <a:pt x="5507" y="3720"/>
                </a:lnTo>
                <a:lnTo>
                  <a:pt x="5499" y="3714"/>
                </a:lnTo>
                <a:lnTo>
                  <a:pt x="5463" y="3704"/>
                </a:lnTo>
                <a:lnTo>
                  <a:pt x="5452" y="3697"/>
                </a:lnTo>
                <a:lnTo>
                  <a:pt x="5439" y="3687"/>
                </a:lnTo>
                <a:lnTo>
                  <a:pt x="5435" y="3680"/>
                </a:lnTo>
                <a:lnTo>
                  <a:pt x="5435" y="3676"/>
                </a:lnTo>
                <a:lnTo>
                  <a:pt x="5439" y="3669"/>
                </a:lnTo>
                <a:lnTo>
                  <a:pt x="5439" y="3665"/>
                </a:lnTo>
                <a:lnTo>
                  <a:pt x="5433" y="3661"/>
                </a:lnTo>
                <a:lnTo>
                  <a:pt x="5424" y="3660"/>
                </a:lnTo>
                <a:lnTo>
                  <a:pt x="5417" y="3672"/>
                </a:lnTo>
                <a:lnTo>
                  <a:pt x="5411" y="3676"/>
                </a:lnTo>
                <a:lnTo>
                  <a:pt x="5393" y="3689"/>
                </a:lnTo>
                <a:lnTo>
                  <a:pt x="5379" y="3701"/>
                </a:lnTo>
                <a:lnTo>
                  <a:pt x="5373" y="3708"/>
                </a:lnTo>
                <a:lnTo>
                  <a:pt x="5372" y="3716"/>
                </a:lnTo>
                <a:lnTo>
                  <a:pt x="5372" y="3724"/>
                </a:lnTo>
                <a:lnTo>
                  <a:pt x="5373" y="3729"/>
                </a:lnTo>
                <a:lnTo>
                  <a:pt x="5384" y="3740"/>
                </a:lnTo>
                <a:lnTo>
                  <a:pt x="5399" y="3755"/>
                </a:lnTo>
                <a:lnTo>
                  <a:pt x="5404" y="3760"/>
                </a:lnTo>
                <a:lnTo>
                  <a:pt x="5405" y="3765"/>
                </a:lnTo>
                <a:lnTo>
                  <a:pt x="5405" y="3779"/>
                </a:lnTo>
                <a:lnTo>
                  <a:pt x="5399" y="3793"/>
                </a:lnTo>
                <a:lnTo>
                  <a:pt x="5397" y="3804"/>
                </a:lnTo>
                <a:lnTo>
                  <a:pt x="5399" y="3901"/>
                </a:lnTo>
                <a:lnTo>
                  <a:pt x="5402" y="3904"/>
                </a:lnTo>
                <a:lnTo>
                  <a:pt x="5422" y="3920"/>
                </a:lnTo>
                <a:lnTo>
                  <a:pt x="5428" y="3927"/>
                </a:lnTo>
                <a:lnTo>
                  <a:pt x="5427" y="3930"/>
                </a:lnTo>
                <a:lnTo>
                  <a:pt x="5420" y="3937"/>
                </a:lnTo>
                <a:lnTo>
                  <a:pt x="5418" y="3943"/>
                </a:lnTo>
                <a:lnTo>
                  <a:pt x="5418" y="3947"/>
                </a:lnTo>
                <a:lnTo>
                  <a:pt x="5425" y="3970"/>
                </a:lnTo>
                <a:lnTo>
                  <a:pt x="5426" y="3975"/>
                </a:lnTo>
                <a:lnTo>
                  <a:pt x="5425" y="3980"/>
                </a:lnTo>
                <a:lnTo>
                  <a:pt x="5422" y="3984"/>
                </a:lnTo>
                <a:lnTo>
                  <a:pt x="5418" y="3985"/>
                </a:lnTo>
                <a:lnTo>
                  <a:pt x="5411" y="3986"/>
                </a:lnTo>
                <a:lnTo>
                  <a:pt x="5408" y="3990"/>
                </a:lnTo>
                <a:lnTo>
                  <a:pt x="5409" y="3992"/>
                </a:lnTo>
                <a:lnTo>
                  <a:pt x="5416" y="3997"/>
                </a:lnTo>
                <a:lnTo>
                  <a:pt x="5417" y="4012"/>
                </a:lnTo>
                <a:lnTo>
                  <a:pt x="5410" y="4018"/>
                </a:lnTo>
                <a:lnTo>
                  <a:pt x="5400" y="4016"/>
                </a:lnTo>
                <a:lnTo>
                  <a:pt x="5398" y="4016"/>
                </a:lnTo>
                <a:lnTo>
                  <a:pt x="5395" y="4020"/>
                </a:lnTo>
                <a:lnTo>
                  <a:pt x="5392" y="4031"/>
                </a:lnTo>
                <a:lnTo>
                  <a:pt x="5392" y="4031"/>
                </a:lnTo>
                <a:lnTo>
                  <a:pt x="5388" y="4029"/>
                </a:lnTo>
                <a:lnTo>
                  <a:pt x="5368" y="4032"/>
                </a:lnTo>
                <a:lnTo>
                  <a:pt x="5326" y="4030"/>
                </a:lnTo>
                <a:lnTo>
                  <a:pt x="5311" y="4035"/>
                </a:lnTo>
                <a:lnTo>
                  <a:pt x="5302" y="4035"/>
                </a:lnTo>
                <a:lnTo>
                  <a:pt x="5299" y="4034"/>
                </a:lnTo>
                <a:lnTo>
                  <a:pt x="5297" y="4032"/>
                </a:lnTo>
                <a:lnTo>
                  <a:pt x="5292" y="4008"/>
                </a:lnTo>
                <a:lnTo>
                  <a:pt x="5290" y="4006"/>
                </a:lnTo>
                <a:lnTo>
                  <a:pt x="5287" y="4006"/>
                </a:lnTo>
                <a:lnTo>
                  <a:pt x="5285" y="4006"/>
                </a:lnTo>
                <a:lnTo>
                  <a:pt x="5279" y="4015"/>
                </a:lnTo>
                <a:lnTo>
                  <a:pt x="5274" y="4019"/>
                </a:lnTo>
                <a:lnTo>
                  <a:pt x="5267" y="4030"/>
                </a:lnTo>
                <a:lnTo>
                  <a:pt x="5259" y="4031"/>
                </a:lnTo>
                <a:lnTo>
                  <a:pt x="5246" y="4027"/>
                </a:lnTo>
                <a:lnTo>
                  <a:pt x="5235" y="4028"/>
                </a:lnTo>
                <a:lnTo>
                  <a:pt x="5220" y="4026"/>
                </a:lnTo>
                <a:lnTo>
                  <a:pt x="5213" y="4027"/>
                </a:lnTo>
                <a:lnTo>
                  <a:pt x="5196" y="4031"/>
                </a:lnTo>
                <a:lnTo>
                  <a:pt x="5185" y="4042"/>
                </a:lnTo>
                <a:lnTo>
                  <a:pt x="5181" y="4043"/>
                </a:lnTo>
                <a:lnTo>
                  <a:pt x="5177" y="4042"/>
                </a:lnTo>
                <a:lnTo>
                  <a:pt x="5171" y="4032"/>
                </a:lnTo>
                <a:lnTo>
                  <a:pt x="5168" y="4006"/>
                </a:lnTo>
                <a:lnTo>
                  <a:pt x="5152" y="3995"/>
                </a:lnTo>
                <a:lnTo>
                  <a:pt x="5146" y="3985"/>
                </a:lnTo>
                <a:lnTo>
                  <a:pt x="5148" y="3983"/>
                </a:lnTo>
                <a:lnTo>
                  <a:pt x="5155" y="3982"/>
                </a:lnTo>
                <a:lnTo>
                  <a:pt x="5157" y="3980"/>
                </a:lnTo>
                <a:lnTo>
                  <a:pt x="5157" y="3975"/>
                </a:lnTo>
                <a:lnTo>
                  <a:pt x="5155" y="3966"/>
                </a:lnTo>
                <a:lnTo>
                  <a:pt x="5153" y="3964"/>
                </a:lnTo>
                <a:lnTo>
                  <a:pt x="5145" y="3962"/>
                </a:lnTo>
                <a:lnTo>
                  <a:pt x="5141" y="3960"/>
                </a:lnTo>
                <a:lnTo>
                  <a:pt x="5131" y="3946"/>
                </a:lnTo>
                <a:lnTo>
                  <a:pt x="5122" y="3942"/>
                </a:lnTo>
                <a:lnTo>
                  <a:pt x="5113" y="3927"/>
                </a:lnTo>
                <a:lnTo>
                  <a:pt x="5100" y="3901"/>
                </a:lnTo>
                <a:lnTo>
                  <a:pt x="5101" y="3888"/>
                </a:lnTo>
                <a:lnTo>
                  <a:pt x="5104" y="3881"/>
                </a:lnTo>
                <a:lnTo>
                  <a:pt x="5106" y="3876"/>
                </a:lnTo>
                <a:lnTo>
                  <a:pt x="5127" y="3880"/>
                </a:lnTo>
                <a:lnTo>
                  <a:pt x="5130" y="3883"/>
                </a:lnTo>
                <a:lnTo>
                  <a:pt x="5136" y="3891"/>
                </a:lnTo>
                <a:lnTo>
                  <a:pt x="5140" y="3894"/>
                </a:lnTo>
                <a:lnTo>
                  <a:pt x="5143" y="3894"/>
                </a:lnTo>
                <a:lnTo>
                  <a:pt x="5157" y="3857"/>
                </a:lnTo>
                <a:lnTo>
                  <a:pt x="5158" y="3853"/>
                </a:lnTo>
                <a:lnTo>
                  <a:pt x="5156" y="3851"/>
                </a:lnTo>
                <a:lnTo>
                  <a:pt x="5140" y="3839"/>
                </a:lnTo>
                <a:lnTo>
                  <a:pt x="5137" y="3836"/>
                </a:lnTo>
                <a:lnTo>
                  <a:pt x="5138" y="3832"/>
                </a:lnTo>
                <a:lnTo>
                  <a:pt x="5143" y="3826"/>
                </a:lnTo>
                <a:lnTo>
                  <a:pt x="5145" y="3819"/>
                </a:lnTo>
                <a:lnTo>
                  <a:pt x="5145" y="3815"/>
                </a:lnTo>
                <a:lnTo>
                  <a:pt x="5142" y="3812"/>
                </a:lnTo>
                <a:lnTo>
                  <a:pt x="5130" y="3805"/>
                </a:lnTo>
                <a:lnTo>
                  <a:pt x="5128" y="3802"/>
                </a:lnTo>
                <a:lnTo>
                  <a:pt x="5135" y="3786"/>
                </a:lnTo>
                <a:lnTo>
                  <a:pt x="5136" y="3784"/>
                </a:lnTo>
                <a:lnTo>
                  <a:pt x="5134" y="3783"/>
                </a:lnTo>
                <a:lnTo>
                  <a:pt x="5131" y="3783"/>
                </a:lnTo>
                <a:lnTo>
                  <a:pt x="5123" y="3786"/>
                </a:lnTo>
                <a:lnTo>
                  <a:pt x="5119" y="3791"/>
                </a:lnTo>
                <a:lnTo>
                  <a:pt x="5115" y="3800"/>
                </a:lnTo>
                <a:lnTo>
                  <a:pt x="5110" y="3805"/>
                </a:lnTo>
                <a:lnTo>
                  <a:pt x="5102" y="3806"/>
                </a:lnTo>
                <a:lnTo>
                  <a:pt x="5095" y="3805"/>
                </a:lnTo>
                <a:lnTo>
                  <a:pt x="5095" y="3804"/>
                </a:lnTo>
                <a:lnTo>
                  <a:pt x="5101" y="3798"/>
                </a:lnTo>
                <a:lnTo>
                  <a:pt x="5102" y="3794"/>
                </a:lnTo>
                <a:lnTo>
                  <a:pt x="5100" y="3790"/>
                </a:lnTo>
                <a:lnTo>
                  <a:pt x="5089" y="3780"/>
                </a:lnTo>
                <a:lnTo>
                  <a:pt x="5086" y="3763"/>
                </a:lnTo>
                <a:lnTo>
                  <a:pt x="5075" y="3755"/>
                </a:lnTo>
                <a:lnTo>
                  <a:pt x="5051" y="3744"/>
                </a:lnTo>
                <a:lnTo>
                  <a:pt x="5048" y="3741"/>
                </a:lnTo>
                <a:lnTo>
                  <a:pt x="5048" y="3738"/>
                </a:lnTo>
                <a:lnTo>
                  <a:pt x="5049" y="3734"/>
                </a:lnTo>
                <a:lnTo>
                  <a:pt x="5070" y="3716"/>
                </a:lnTo>
                <a:lnTo>
                  <a:pt x="5065" y="3709"/>
                </a:lnTo>
                <a:lnTo>
                  <a:pt x="5062" y="3703"/>
                </a:lnTo>
                <a:lnTo>
                  <a:pt x="5059" y="3687"/>
                </a:lnTo>
                <a:lnTo>
                  <a:pt x="5057" y="3682"/>
                </a:lnTo>
                <a:lnTo>
                  <a:pt x="5049" y="3671"/>
                </a:lnTo>
                <a:lnTo>
                  <a:pt x="5015" y="3643"/>
                </a:lnTo>
                <a:lnTo>
                  <a:pt x="5007" y="3626"/>
                </a:lnTo>
                <a:lnTo>
                  <a:pt x="5001" y="3626"/>
                </a:lnTo>
                <a:lnTo>
                  <a:pt x="4973" y="3633"/>
                </a:lnTo>
                <a:lnTo>
                  <a:pt x="4941" y="3635"/>
                </a:lnTo>
                <a:lnTo>
                  <a:pt x="4932" y="3638"/>
                </a:lnTo>
                <a:lnTo>
                  <a:pt x="4921" y="3644"/>
                </a:lnTo>
                <a:lnTo>
                  <a:pt x="4921" y="3652"/>
                </a:lnTo>
                <a:lnTo>
                  <a:pt x="4920" y="3660"/>
                </a:lnTo>
                <a:lnTo>
                  <a:pt x="4918" y="3665"/>
                </a:lnTo>
                <a:lnTo>
                  <a:pt x="4914" y="3669"/>
                </a:lnTo>
                <a:lnTo>
                  <a:pt x="4903" y="3671"/>
                </a:lnTo>
                <a:lnTo>
                  <a:pt x="4865" y="3675"/>
                </a:lnTo>
                <a:lnTo>
                  <a:pt x="4840" y="3679"/>
                </a:lnTo>
                <a:lnTo>
                  <a:pt x="4827" y="3683"/>
                </a:lnTo>
                <a:lnTo>
                  <a:pt x="4813" y="3689"/>
                </a:lnTo>
                <a:lnTo>
                  <a:pt x="4793" y="3708"/>
                </a:lnTo>
                <a:lnTo>
                  <a:pt x="4792" y="3714"/>
                </a:lnTo>
                <a:lnTo>
                  <a:pt x="4793" y="3725"/>
                </a:lnTo>
                <a:lnTo>
                  <a:pt x="4799" y="3760"/>
                </a:lnTo>
                <a:lnTo>
                  <a:pt x="4800" y="3767"/>
                </a:lnTo>
                <a:lnTo>
                  <a:pt x="4799" y="3773"/>
                </a:lnTo>
                <a:lnTo>
                  <a:pt x="4796" y="3777"/>
                </a:lnTo>
                <a:lnTo>
                  <a:pt x="4790" y="3779"/>
                </a:lnTo>
                <a:lnTo>
                  <a:pt x="4784" y="3778"/>
                </a:lnTo>
                <a:lnTo>
                  <a:pt x="4773" y="3775"/>
                </a:lnTo>
                <a:lnTo>
                  <a:pt x="4770" y="3775"/>
                </a:lnTo>
                <a:lnTo>
                  <a:pt x="4769" y="3777"/>
                </a:lnTo>
                <a:lnTo>
                  <a:pt x="4771" y="3784"/>
                </a:lnTo>
                <a:lnTo>
                  <a:pt x="4793" y="3803"/>
                </a:lnTo>
                <a:lnTo>
                  <a:pt x="4796" y="3809"/>
                </a:lnTo>
                <a:lnTo>
                  <a:pt x="4798" y="3815"/>
                </a:lnTo>
                <a:lnTo>
                  <a:pt x="4798" y="3824"/>
                </a:lnTo>
                <a:lnTo>
                  <a:pt x="4796" y="3830"/>
                </a:lnTo>
                <a:lnTo>
                  <a:pt x="4790" y="3841"/>
                </a:lnTo>
                <a:lnTo>
                  <a:pt x="4781" y="3850"/>
                </a:lnTo>
                <a:lnTo>
                  <a:pt x="4779" y="3850"/>
                </a:lnTo>
                <a:lnTo>
                  <a:pt x="4768" y="3848"/>
                </a:lnTo>
                <a:lnTo>
                  <a:pt x="4764" y="3852"/>
                </a:lnTo>
                <a:lnTo>
                  <a:pt x="4760" y="3859"/>
                </a:lnTo>
                <a:lnTo>
                  <a:pt x="4756" y="3863"/>
                </a:lnTo>
                <a:lnTo>
                  <a:pt x="4752" y="3865"/>
                </a:lnTo>
                <a:lnTo>
                  <a:pt x="4742" y="3866"/>
                </a:lnTo>
                <a:lnTo>
                  <a:pt x="4723" y="3871"/>
                </a:lnTo>
                <a:lnTo>
                  <a:pt x="4708" y="3857"/>
                </a:lnTo>
                <a:lnTo>
                  <a:pt x="4701" y="3859"/>
                </a:lnTo>
                <a:lnTo>
                  <a:pt x="4688" y="3865"/>
                </a:lnTo>
                <a:lnTo>
                  <a:pt x="4682" y="3865"/>
                </a:lnTo>
                <a:lnTo>
                  <a:pt x="4681" y="3859"/>
                </a:lnTo>
                <a:lnTo>
                  <a:pt x="4682" y="3851"/>
                </a:lnTo>
                <a:lnTo>
                  <a:pt x="4674" y="3845"/>
                </a:lnTo>
                <a:lnTo>
                  <a:pt x="4670" y="3845"/>
                </a:lnTo>
                <a:lnTo>
                  <a:pt x="4648" y="3863"/>
                </a:lnTo>
                <a:lnTo>
                  <a:pt x="4643" y="3869"/>
                </a:lnTo>
                <a:lnTo>
                  <a:pt x="4638" y="3876"/>
                </a:lnTo>
                <a:lnTo>
                  <a:pt x="4637" y="3889"/>
                </a:lnTo>
                <a:lnTo>
                  <a:pt x="4634" y="3895"/>
                </a:lnTo>
                <a:lnTo>
                  <a:pt x="4628" y="3899"/>
                </a:lnTo>
                <a:lnTo>
                  <a:pt x="4622" y="3895"/>
                </a:lnTo>
                <a:lnTo>
                  <a:pt x="4618" y="3895"/>
                </a:lnTo>
                <a:lnTo>
                  <a:pt x="4616" y="3904"/>
                </a:lnTo>
                <a:lnTo>
                  <a:pt x="4615" y="3916"/>
                </a:lnTo>
                <a:lnTo>
                  <a:pt x="4612" y="3923"/>
                </a:lnTo>
                <a:lnTo>
                  <a:pt x="4607" y="3925"/>
                </a:lnTo>
                <a:lnTo>
                  <a:pt x="4597" y="3928"/>
                </a:lnTo>
                <a:lnTo>
                  <a:pt x="4593" y="3927"/>
                </a:lnTo>
                <a:lnTo>
                  <a:pt x="4590" y="3924"/>
                </a:lnTo>
                <a:lnTo>
                  <a:pt x="4574" y="3900"/>
                </a:lnTo>
                <a:lnTo>
                  <a:pt x="4571" y="3894"/>
                </a:lnTo>
                <a:lnTo>
                  <a:pt x="4566" y="3880"/>
                </a:lnTo>
                <a:lnTo>
                  <a:pt x="4563" y="3877"/>
                </a:lnTo>
                <a:lnTo>
                  <a:pt x="4559" y="3876"/>
                </a:lnTo>
                <a:lnTo>
                  <a:pt x="4554" y="3876"/>
                </a:lnTo>
                <a:lnTo>
                  <a:pt x="4539" y="3881"/>
                </a:lnTo>
                <a:lnTo>
                  <a:pt x="4522" y="3889"/>
                </a:lnTo>
                <a:lnTo>
                  <a:pt x="4512" y="3891"/>
                </a:lnTo>
                <a:lnTo>
                  <a:pt x="4509" y="3894"/>
                </a:lnTo>
                <a:lnTo>
                  <a:pt x="4507" y="3904"/>
                </a:lnTo>
                <a:lnTo>
                  <a:pt x="4502" y="3909"/>
                </a:lnTo>
                <a:lnTo>
                  <a:pt x="4492" y="3916"/>
                </a:lnTo>
                <a:lnTo>
                  <a:pt x="4454" y="3945"/>
                </a:lnTo>
                <a:lnTo>
                  <a:pt x="4447" y="3949"/>
                </a:lnTo>
                <a:lnTo>
                  <a:pt x="4429" y="3958"/>
                </a:lnTo>
                <a:lnTo>
                  <a:pt x="4422" y="3962"/>
                </a:lnTo>
                <a:lnTo>
                  <a:pt x="4422" y="3966"/>
                </a:lnTo>
                <a:lnTo>
                  <a:pt x="4428" y="3975"/>
                </a:lnTo>
                <a:lnTo>
                  <a:pt x="4428" y="3981"/>
                </a:lnTo>
                <a:lnTo>
                  <a:pt x="4438" y="3999"/>
                </a:lnTo>
                <a:lnTo>
                  <a:pt x="4438" y="4002"/>
                </a:lnTo>
                <a:lnTo>
                  <a:pt x="4434" y="4004"/>
                </a:lnTo>
                <a:lnTo>
                  <a:pt x="4425" y="4006"/>
                </a:lnTo>
                <a:lnTo>
                  <a:pt x="4415" y="3997"/>
                </a:lnTo>
                <a:lnTo>
                  <a:pt x="4413" y="3996"/>
                </a:lnTo>
                <a:lnTo>
                  <a:pt x="4408" y="3998"/>
                </a:lnTo>
                <a:lnTo>
                  <a:pt x="4404" y="4003"/>
                </a:lnTo>
                <a:lnTo>
                  <a:pt x="4402" y="4006"/>
                </a:lnTo>
                <a:lnTo>
                  <a:pt x="4397" y="4007"/>
                </a:lnTo>
                <a:lnTo>
                  <a:pt x="4391" y="4007"/>
                </a:lnTo>
                <a:lnTo>
                  <a:pt x="4390" y="4006"/>
                </a:lnTo>
                <a:lnTo>
                  <a:pt x="4388" y="4000"/>
                </a:lnTo>
                <a:lnTo>
                  <a:pt x="4385" y="3998"/>
                </a:lnTo>
                <a:lnTo>
                  <a:pt x="4378" y="3995"/>
                </a:lnTo>
                <a:lnTo>
                  <a:pt x="4371" y="3994"/>
                </a:lnTo>
                <a:lnTo>
                  <a:pt x="4366" y="3995"/>
                </a:lnTo>
                <a:lnTo>
                  <a:pt x="4358" y="3998"/>
                </a:lnTo>
                <a:lnTo>
                  <a:pt x="4334" y="4000"/>
                </a:lnTo>
                <a:lnTo>
                  <a:pt x="4317" y="4004"/>
                </a:lnTo>
                <a:lnTo>
                  <a:pt x="4310" y="4004"/>
                </a:lnTo>
                <a:lnTo>
                  <a:pt x="4310" y="4000"/>
                </a:lnTo>
                <a:lnTo>
                  <a:pt x="4313" y="3982"/>
                </a:lnTo>
                <a:lnTo>
                  <a:pt x="4313" y="3967"/>
                </a:lnTo>
                <a:lnTo>
                  <a:pt x="4312" y="3959"/>
                </a:lnTo>
                <a:lnTo>
                  <a:pt x="4306" y="3946"/>
                </a:lnTo>
                <a:lnTo>
                  <a:pt x="4305" y="3939"/>
                </a:lnTo>
                <a:lnTo>
                  <a:pt x="4307" y="3936"/>
                </a:lnTo>
                <a:lnTo>
                  <a:pt x="4314" y="3932"/>
                </a:lnTo>
                <a:lnTo>
                  <a:pt x="4320" y="3929"/>
                </a:lnTo>
                <a:lnTo>
                  <a:pt x="4322" y="3927"/>
                </a:lnTo>
                <a:lnTo>
                  <a:pt x="4323" y="3923"/>
                </a:lnTo>
                <a:lnTo>
                  <a:pt x="4322" y="3921"/>
                </a:lnTo>
                <a:lnTo>
                  <a:pt x="4316" y="3913"/>
                </a:lnTo>
                <a:lnTo>
                  <a:pt x="4312" y="3883"/>
                </a:lnTo>
                <a:lnTo>
                  <a:pt x="4307" y="3859"/>
                </a:lnTo>
                <a:lnTo>
                  <a:pt x="4306" y="3837"/>
                </a:lnTo>
                <a:lnTo>
                  <a:pt x="4300" y="3826"/>
                </a:lnTo>
                <a:lnTo>
                  <a:pt x="4301" y="3818"/>
                </a:lnTo>
                <a:lnTo>
                  <a:pt x="4296" y="3816"/>
                </a:lnTo>
                <a:lnTo>
                  <a:pt x="4288" y="3816"/>
                </a:lnTo>
                <a:lnTo>
                  <a:pt x="4284" y="3819"/>
                </a:lnTo>
                <a:lnTo>
                  <a:pt x="4280" y="3827"/>
                </a:lnTo>
                <a:lnTo>
                  <a:pt x="4276" y="3830"/>
                </a:lnTo>
                <a:lnTo>
                  <a:pt x="4259" y="3836"/>
                </a:lnTo>
                <a:lnTo>
                  <a:pt x="4238" y="3827"/>
                </a:lnTo>
                <a:lnTo>
                  <a:pt x="4230" y="3828"/>
                </a:lnTo>
                <a:lnTo>
                  <a:pt x="4222" y="3832"/>
                </a:lnTo>
                <a:lnTo>
                  <a:pt x="4216" y="3838"/>
                </a:lnTo>
                <a:lnTo>
                  <a:pt x="4213" y="3848"/>
                </a:lnTo>
                <a:lnTo>
                  <a:pt x="4208" y="3889"/>
                </a:lnTo>
                <a:lnTo>
                  <a:pt x="4199" y="3891"/>
                </a:lnTo>
                <a:lnTo>
                  <a:pt x="4173" y="3894"/>
                </a:lnTo>
                <a:lnTo>
                  <a:pt x="4164" y="3898"/>
                </a:lnTo>
                <a:lnTo>
                  <a:pt x="4163" y="3901"/>
                </a:lnTo>
                <a:lnTo>
                  <a:pt x="4160" y="3921"/>
                </a:lnTo>
                <a:lnTo>
                  <a:pt x="4149" y="3937"/>
                </a:lnTo>
                <a:lnTo>
                  <a:pt x="4148" y="3955"/>
                </a:lnTo>
                <a:lnTo>
                  <a:pt x="4149" y="3990"/>
                </a:lnTo>
                <a:lnTo>
                  <a:pt x="4151" y="3993"/>
                </a:lnTo>
                <a:lnTo>
                  <a:pt x="4159" y="4002"/>
                </a:lnTo>
                <a:lnTo>
                  <a:pt x="4157" y="4004"/>
                </a:lnTo>
                <a:lnTo>
                  <a:pt x="4150" y="4007"/>
                </a:lnTo>
                <a:lnTo>
                  <a:pt x="4148" y="4010"/>
                </a:lnTo>
                <a:lnTo>
                  <a:pt x="4150" y="4017"/>
                </a:lnTo>
                <a:lnTo>
                  <a:pt x="4158" y="4036"/>
                </a:lnTo>
                <a:lnTo>
                  <a:pt x="4156" y="4044"/>
                </a:lnTo>
                <a:lnTo>
                  <a:pt x="4154" y="4045"/>
                </a:lnTo>
                <a:lnTo>
                  <a:pt x="4151" y="4045"/>
                </a:lnTo>
                <a:lnTo>
                  <a:pt x="4133" y="4042"/>
                </a:lnTo>
                <a:lnTo>
                  <a:pt x="4126" y="4040"/>
                </a:lnTo>
                <a:lnTo>
                  <a:pt x="4116" y="4042"/>
                </a:lnTo>
                <a:lnTo>
                  <a:pt x="4106" y="4043"/>
                </a:lnTo>
                <a:lnTo>
                  <a:pt x="4095" y="4048"/>
                </a:lnTo>
                <a:lnTo>
                  <a:pt x="4077" y="4058"/>
                </a:lnTo>
                <a:lnTo>
                  <a:pt x="4074" y="4062"/>
                </a:lnTo>
                <a:lnTo>
                  <a:pt x="4072" y="4066"/>
                </a:lnTo>
                <a:lnTo>
                  <a:pt x="4072" y="4071"/>
                </a:lnTo>
                <a:lnTo>
                  <a:pt x="4075" y="4079"/>
                </a:lnTo>
                <a:lnTo>
                  <a:pt x="4083" y="4089"/>
                </a:lnTo>
                <a:lnTo>
                  <a:pt x="4080" y="4114"/>
                </a:lnTo>
                <a:lnTo>
                  <a:pt x="4085" y="4125"/>
                </a:lnTo>
                <a:lnTo>
                  <a:pt x="4089" y="4142"/>
                </a:lnTo>
                <a:lnTo>
                  <a:pt x="4091" y="4144"/>
                </a:lnTo>
                <a:lnTo>
                  <a:pt x="4094" y="4143"/>
                </a:lnTo>
                <a:lnTo>
                  <a:pt x="4100" y="4133"/>
                </a:lnTo>
                <a:lnTo>
                  <a:pt x="4104" y="4137"/>
                </a:lnTo>
                <a:lnTo>
                  <a:pt x="4104" y="4143"/>
                </a:lnTo>
                <a:lnTo>
                  <a:pt x="4103" y="4151"/>
                </a:lnTo>
                <a:lnTo>
                  <a:pt x="4101" y="4155"/>
                </a:lnTo>
                <a:lnTo>
                  <a:pt x="4083" y="4164"/>
                </a:lnTo>
                <a:lnTo>
                  <a:pt x="4076" y="4172"/>
                </a:lnTo>
                <a:lnTo>
                  <a:pt x="4061" y="4176"/>
                </a:lnTo>
                <a:lnTo>
                  <a:pt x="4059" y="4177"/>
                </a:lnTo>
                <a:lnTo>
                  <a:pt x="4065" y="4185"/>
                </a:lnTo>
                <a:lnTo>
                  <a:pt x="4080" y="4203"/>
                </a:lnTo>
                <a:lnTo>
                  <a:pt x="4095" y="4213"/>
                </a:lnTo>
                <a:lnTo>
                  <a:pt x="4103" y="4236"/>
                </a:lnTo>
                <a:lnTo>
                  <a:pt x="4106" y="4239"/>
                </a:lnTo>
                <a:lnTo>
                  <a:pt x="4113" y="4241"/>
                </a:lnTo>
                <a:lnTo>
                  <a:pt x="4114" y="4243"/>
                </a:lnTo>
                <a:lnTo>
                  <a:pt x="4116" y="4249"/>
                </a:lnTo>
                <a:lnTo>
                  <a:pt x="4119" y="4261"/>
                </a:lnTo>
                <a:lnTo>
                  <a:pt x="4119" y="4268"/>
                </a:lnTo>
                <a:lnTo>
                  <a:pt x="4116" y="4273"/>
                </a:lnTo>
                <a:lnTo>
                  <a:pt x="4118" y="4276"/>
                </a:lnTo>
                <a:lnTo>
                  <a:pt x="4129" y="4291"/>
                </a:lnTo>
                <a:lnTo>
                  <a:pt x="4137" y="4306"/>
                </a:lnTo>
                <a:lnTo>
                  <a:pt x="4137" y="4306"/>
                </a:lnTo>
                <a:lnTo>
                  <a:pt x="4129" y="4306"/>
                </a:lnTo>
                <a:lnTo>
                  <a:pt x="4123" y="4308"/>
                </a:lnTo>
                <a:lnTo>
                  <a:pt x="4120" y="4312"/>
                </a:lnTo>
                <a:lnTo>
                  <a:pt x="4116" y="4316"/>
                </a:lnTo>
                <a:lnTo>
                  <a:pt x="4114" y="4326"/>
                </a:lnTo>
                <a:lnTo>
                  <a:pt x="4112" y="4363"/>
                </a:lnTo>
                <a:lnTo>
                  <a:pt x="4110" y="4375"/>
                </a:lnTo>
                <a:lnTo>
                  <a:pt x="4107" y="4381"/>
                </a:lnTo>
                <a:lnTo>
                  <a:pt x="4103" y="4384"/>
                </a:lnTo>
                <a:lnTo>
                  <a:pt x="4093" y="4384"/>
                </a:lnTo>
                <a:lnTo>
                  <a:pt x="4082" y="4398"/>
                </a:lnTo>
                <a:lnTo>
                  <a:pt x="4078" y="4401"/>
                </a:lnTo>
                <a:lnTo>
                  <a:pt x="4073" y="4398"/>
                </a:lnTo>
                <a:lnTo>
                  <a:pt x="4060" y="4386"/>
                </a:lnTo>
                <a:lnTo>
                  <a:pt x="4057" y="4385"/>
                </a:lnTo>
                <a:lnTo>
                  <a:pt x="4055" y="4385"/>
                </a:lnTo>
                <a:lnTo>
                  <a:pt x="4052" y="4388"/>
                </a:lnTo>
                <a:lnTo>
                  <a:pt x="4043" y="4404"/>
                </a:lnTo>
                <a:lnTo>
                  <a:pt x="4040" y="4408"/>
                </a:lnTo>
                <a:lnTo>
                  <a:pt x="4031" y="4414"/>
                </a:lnTo>
                <a:lnTo>
                  <a:pt x="4013" y="4426"/>
                </a:lnTo>
                <a:lnTo>
                  <a:pt x="3985" y="4448"/>
                </a:lnTo>
                <a:lnTo>
                  <a:pt x="3964" y="4452"/>
                </a:lnTo>
                <a:lnTo>
                  <a:pt x="3957" y="4451"/>
                </a:lnTo>
                <a:lnTo>
                  <a:pt x="3946" y="4446"/>
                </a:lnTo>
                <a:lnTo>
                  <a:pt x="3926" y="4427"/>
                </a:lnTo>
                <a:lnTo>
                  <a:pt x="3924" y="4425"/>
                </a:lnTo>
                <a:lnTo>
                  <a:pt x="3922" y="4425"/>
                </a:lnTo>
                <a:lnTo>
                  <a:pt x="3866" y="4446"/>
                </a:lnTo>
                <a:lnTo>
                  <a:pt x="3832" y="4461"/>
                </a:lnTo>
                <a:lnTo>
                  <a:pt x="3826" y="4465"/>
                </a:lnTo>
                <a:lnTo>
                  <a:pt x="3822" y="4471"/>
                </a:lnTo>
                <a:lnTo>
                  <a:pt x="3814" y="4488"/>
                </a:lnTo>
                <a:lnTo>
                  <a:pt x="3809" y="4496"/>
                </a:lnTo>
                <a:lnTo>
                  <a:pt x="3803" y="4503"/>
                </a:lnTo>
                <a:lnTo>
                  <a:pt x="3799" y="4505"/>
                </a:lnTo>
                <a:lnTo>
                  <a:pt x="3793" y="4504"/>
                </a:lnTo>
                <a:lnTo>
                  <a:pt x="3783" y="4502"/>
                </a:lnTo>
                <a:lnTo>
                  <a:pt x="3740" y="4483"/>
                </a:lnTo>
                <a:lnTo>
                  <a:pt x="3708" y="4473"/>
                </a:lnTo>
                <a:lnTo>
                  <a:pt x="3701" y="4473"/>
                </a:lnTo>
                <a:lnTo>
                  <a:pt x="3685" y="4481"/>
                </a:lnTo>
                <a:lnTo>
                  <a:pt x="3682" y="4484"/>
                </a:lnTo>
                <a:lnTo>
                  <a:pt x="3676" y="4493"/>
                </a:lnTo>
                <a:lnTo>
                  <a:pt x="3653" y="4536"/>
                </a:lnTo>
                <a:lnTo>
                  <a:pt x="3631" y="4579"/>
                </a:lnTo>
                <a:lnTo>
                  <a:pt x="3617" y="4609"/>
                </a:lnTo>
                <a:lnTo>
                  <a:pt x="3606" y="4636"/>
                </a:lnTo>
                <a:lnTo>
                  <a:pt x="3599" y="4656"/>
                </a:lnTo>
                <a:lnTo>
                  <a:pt x="3596" y="4672"/>
                </a:lnTo>
                <a:lnTo>
                  <a:pt x="3592" y="4695"/>
                </a:lnTo>
                <a:lnTo>
                  <a:pt x="3590" y="4702"/>
                </a:lnTo>
                <a:lnTo>
                  <a:pt x="3588" y="4706"/>
                </a:lnTo>
                <a:lnTo>
                  <a:pt x="3584" y="4708"/>
                </a:lnTo>
                <a:lnTo>
                  <a:pt x="3579" y="4709"/>
                </a:lnTo>
                <a:lnTo>
                  <a:pt x="3559" y="4708"/>
                </a:lnTo>
                <a:lnTo>
                  <a:pt x="3529" y="4703"/>
                </a:lnTo>
                <a:lnTo>
                  <a:pt x="3481" y="4694"/>
                </a:lnTo>
                <a:lnTo>
                  <a:pt x="3473" y="4693"/>
                </a:lnTo>
                <a:lnTo>
                  <a:pt x="3469" y="4694"/>
                </a:lnTo>
                <a:lnTo>
                  <a:pt x="3467" y="4696"/>
                </a:lnTo>
                <a:lnTo>
                  <a:pt x="3466" y="4700"/>
                </a:lnTo>
                <a:lnTo>
                  <a:pt x="3472" y="4709"/>
                </a:lnTo>
                <a:lnTo>
                  <a:pt x="3474" y="4716"/>
                </a:lnTo>
                <a:lnTo>
                  <a:pt x="3473" y="4729"/>
                </a:lnTo>
                <a:lnTo>
                  <a:pt x="3469" y="4735"/>
                </a:lnTo>
                <a:lnTo>
                  <a:pt x="3457" y="4749"/>
                </a:lnTo>
                <a:lnTo>
                  <a:pt x="3448" y="4766"/>
                </a:lnTo>
                <a:lnTo>
                  <a:pt x="3444" y="4769"/>
                </a:lnTo>
                <a:lnTo>
                  <a:pt x="3422" y="4769"/>
                </a:lnTo>
                <a:lnTo>
                  <a:pt x="3415" y="4770"/>
                </a:lnTo>
                <a:lnTo>
                  <a:pt x="3402" y="4775"/>
                </a:lnTo>
                <a:lnTo>
                  <a:pt x="3394" y="4782"/>
                </a:lnTo>
                <a:lnTo>
                  <a:pt x="3394" y="4782"/>
                </a:lnTo>
                <a:lnTo>
                  <a:pt x="3383" y="4778"/>
                </a:lnTo>
                <a:lnTo>
                  <a:pt x="3381" y="4776"/>
                </a:lnTo>
                <a:lnTo>
                  <a:pt x="3381" y="4774"/>
                </a:lnTo>
                <a:lnTo>
                  <a:pt x="3385" y="4758"/>
                </a:lnTo>
                <a:lnTo>
                  <a:pt x="3402" y="4724"/>
                </a:lnTo>
                <a:lnTo>
                  <a:pt x="3402" y="4720"/>
                </a:lnTo>
                <a:lnTo>
                  <a:pt x="3397" y="4717"/>
                </a:lnTo>
                <a:lnTo>
                  <a:pt x="3381" y="4721"/>
                </a:lnTo>
                <a:lnTo>
                  <a:pt x="3369" y="4719"/>
                </a:lnTo>
                <a:lnTo>
                  <a:pt x="3354" y="4733"/>
                </a:lnTo>
                <a:lnTo>
                  <a:pt x="3333" y="4745"/>
                </a:lnTo>
                <a:lnTo>
                  <a:pt x="3326" y="4753"/>
                </a:lnTo>
                <a:lnTo>
                  <a:pt x="3315" y="4768"/>
                </a:lnTo>
                <a:lnTo>
                  <a:pt x="3286" y="4819"/>
                </a:lnTo>
                <a:lnTo>
                  <a:pt x="3284" y="4822"/>
                </a:lnTo>
                <a:lnTo>
                  <a:pt x="3280" y="4823"/>
                </a:lnTo>
                <a:lnTo>
                  <a:pt x="3276" y="4823"/>
                </a:lnTo>
                <a:lnTo>
                  <a:pt x="3271" y="4822"/>
                </a:lnTo>
                <a:lnTo>
                  <a:pt x="3264" y="4819"/>
                </a:lnTo>
                <a:lnTo>
                  <a:pt x="3260" y="4816"/>
                </a:lnTo>
                <a:lnTo>
                  <a:pt x="3258" y="4812"/>
                </a:lnTo>
                <a:lnTo>
                  <a:pt x="3249" y="4789"/>
                </a:lnTo>
                <a:lnTo>
                  <a:pt x="3241" y="4783"/>
                </a:lnTo>
                <a:lnTo>
                  <a:pt x="3240" y="4783"/>
                </a:lnTo>
                <a:lnTo>
                  <a:pt x="3233" y="4789"/>
                </a:lnTo>
                <a:lnTo>
                  <a:pt x="3229" y="4788"/>
                </a:lnTo>
                <a:lnTo>
                  <a:pt x="3224" y="4784"/>
                </a:lnTo>
                <a:lnTo>
                  <a:pt x="3220" y="4784"/>
                </a:lnTo>
                <a:lnTo>
                  <a:pt x="3217" y="4785"/>
                </a:lnTo>
                <a:lnTo>
                  <a:pt x="3214" y="4789"/>
                </a:lnTo>
                <a:lnTo>
                  <a:pt x="3211" y="4803"/>
                </a:lnTo>
                <a:lnTo>
                  <a:pt x="3208" y="4807"/>
                </a:lnTo>
                <a:lnTo>
                  <a:pt x="3205" y="4807"/>
                </a:lnTo>
                <a:lnTo>
                  <a:pt x="3202" y="4806"/>
                </a:lnTo>
                <a:lnTo>
                  <a:pt x="3196" y="4801"/>
                </a:lnTo>
                <a:lnTo>
                  <a:pt x="3169" y="4767"/>
                </a:lnTo>
                <a:lnTo>
                  <a:pt x="3160" y="4758"/>
                </a:lnTo>
                <a:lnTo>
                  <a:pt x="3158" y="4757"/>
                </a:lnTo>
                <a:lnTo>
                  <a:pt x="3154" y="4758"/>
                </a:lnTo>
                <a:lnTo>
                  <a:pt x="3139" y="4763"/>
                </a:lnTo>
                <a:lnTo>
                  <a:pt x="3140" y="4768"/>
                </a:lnTo>
                <a:lnTo>
                  <a:pt x="3159" y="4804"/>
                </a:lnTo>
                <a:lnTo>
                  <a:pt x="3159" y="4807"/>
                </a:lnTo>
                <a:lnTo>
                  <a:pt x="3156" y="4812"/>
                </a:lnTo>
                <a:lnTo>
                  <a:pt x="3150" y="4818"/>
                </a:lnTo>
                <a:lnTo>
                  <a:pt x="3135" y="4827"/>
                </a:lnTo>
                <a:lnTo>
                  <a:pt x="3116" y="4836"/>
                </a:lnTo>
                <a:lnTo>
                  <a:pt x="3103" y="4841"/>
                </a:lnTo>
                <a:lnTo>
                  <a:pt x="3098" y="4841"/>
                </a:lnTo>
                <a:lnTo>
                  <a:pt x="3094" y="4839"/>
                </a:lnTo>
                <a:lnTo>
                  <a:pt x="3080" y="4825"/>
                </a:lnTo>
                <a:lnTo>
                  <a:pt x="3077" y="4825"/>
                </a:lnTo>
                <a:lnTo>
                  <a:pt x="3074" y="4827"/>
                </a:lnTo>
                <a:lnTo>
                  <a:pt x="3073" y="4832"/>
                </a:lnTo>
                <a:lnTo>
                  <a:pt x="3074" y="4837"/>
                </a:lnTo>
                <a:lnTo>
                  <a:pt x="3086" y="4850"/>
                </a:lnTo>
                <a:lnTo>
                  <a:pt x="3085" y="4853"/>
                </a:lnTo>
                <a:lnTo>
                  <a:pt x="3074" y="4868"/>
                </a:lnTo>
                <a:lnTo>
                  <a:pt x="3068" y="4873"/>
                </a:lnTo>
                <a:lnTo>
                  <a:pt x="3049" y="4884"/>
                </a:lnTo>
                <a:lnTo>
                  <a:pt x="3026" y="4894"/>
                </a:lnTo>
                <a:lnTo>
                  <a:pt x="3019" y="4900"/>
                </a:lnTo>
                <a:lnTo>
                  <a:pt x="3019" y="4902"/>
                </a:lnTo>
                <a:lnTo>
                  <a:pt x="3021" y="4915"/>
                </a:lnTo>
                <a:lnTo>
                  <a:pt x="3020" y="4922"/>
                </a:lnTo>
                <a:lnTo>
                  <a:pt x="3013" y="4938"/>
                </a:lnTo>
                <a:lnTo>
                  <a:pt x="2998" y="4967"/>
                </a:lnTo>
                <a:lnTo>
                  <a:pt x="2990" y="4969"/>
                </a:lnTo>
                <a:lnTo>
                  <a:pt x="2982" y="4985"/>
                </a:lnTo>
                <a:lnTo>
                  <a:pt x="2977" y="4984"/>
                </a:lnTo>
                <a:lnTo>
                  <a:pt x="2970" y="4979"/>
                </a:lnTo>
                <a:lnTo>
                  <a:pt x="2967" y="4980"/>
                </a:lnTo>
                <a:lnTo>
                  <a:pt x="2951" y="5002"/>
                </a:lnTo>
                <a:lnTo>
                  <a:pt x="2935" y="5012"/>
                </a:lnTo>
                <a:lnTo>
                  <a:pt x="2934" y="5021"/>
                </a:lnTo>
                <a:lnTo>
                  <a:pt x="2939" y="5035"/>
                </a:lnTo>
                <a:lnTo>
                  <a:pt x="2937" y="5038"/>
                </a:lnTo>
                <a:lnTo>
                  <a:pt x="2933" y="5041"/>
                </a:lnTo>
                <a:lnTo>
                  <a:pt x="2915" y="5042"/>
                </a:lnTo>
                <a:lnTo>
                  <a:pt x="2899" y="5056"/>
                </a:lnTo>
                <a:lnTo>
                  <a:pt x="2888" y="5069"/>
                </a:lnTo>
                <a:lnTo>
                  <a:pt x="2882" y="5071"/>
                </a:lnTo>
                <a:lnTo>
                  <a:pt x="2877" y="5075"/>
                </a:lnTo>
                <a:lnTo>
                  <a:pt x="2867" y="5086"/>
                </a:lnTo>
                <a:lnTo>
                  <a:pt x="2862" y="5093"/>
                </a:lnTo>
                <a:lnTo>
                  <a:pt x="2858" y="5103"/>
                </a:lnTo>
                <a:lnTo>
                  <a:pt x="2856" y="5117"/>
                </a:lnTo>
                <a:lnTo>
                  <a:pt x="2852" y="5121"/>
                </a:lnTo>
                <a:lnTo>
                  <a:pt x="2845" y="5124"/>
                </a:lnTo>
                <a:lnTo>
                  <a:pt x="2840" y="5132"/>
                </a:lnTo>
                <a:lnTo>
                  <a:pt x="2832" y="5157"/>
                </a:lnTo>
                <a:lnTo>
                  <a:pt x="2829" y="5174"/>
                </a:lnTo>
                <a:lnTo>
                  <a:pt x="2832" y="5184"/>
                </a:lnTo>
                <a:lnTo>
                  <a:pt x="2838" y="5193"/>
                </a:lnTo>
                <a:lnTo>
                  <a:pt x="2861" y="5214"/>
                </a:lnTo>
                <a:lnTo>
                  <a:pt x="2860" y="5225"/>
                </a:lnTo>
                <a:lnTo>
                  <a:pt x="2864" y="5230"/>
                </a:lnTo>
                <a:lnTo>
                  <a:pt x="2842" y="5272"/>
                </a:lnTo>
                <a:lnTo>
                  <a:pt x="2839" y="5275"/>
                </a:lnTo>
                <a:lnTo>
                  <a:pt x="2834" y="5277"/>
                </a:lnTo>
                <a:lnTo>
                  <a:pt x="2832" y="5276"/>
                </a:lnTo>
                <a:lnTo>
                  <a:pt x="2829" y="5272"/>
                </a:lnTo>
                <a:lnTo>
                  <a:pt x="2817" y="5254"/>
                </a:lnTo>
                <a:lnTo>
                  <a:pt x="2809" y="5243"/>
                </a:lnTo>
                <a:lnTo>
                  <a:pt x="2805" y="5240"/>
                </a:lnTo>
                <a:lnTo>
                  <a:pt x="2800" y="5241"/>
                </a:lnTo>
                <a:lnTo>
                  <a:pt x="2799" y="5248"/>
                </a:lnTo>
                <a:lnTo>
                  <a:pt x="2803" y="5253"/>
                </a:lnTo>
                <a:lnTo>
                  <a:pt x="2803" y="5256"/>
                </a:lnTo>
                <a:lnTo>
                  <a:pt x="2802" y="5260"/>
                </a:lnTo>
                <a:lnTo>
                  <a:pt x="2796" y="5269"/>
                </a:lnTo>
                <a:lnTo>
                  <a:pt x="2794" y="5282"/>
                </a:lnTo>
                <a:lnTo>
                  <a:pt x="2793" y="5306"/>
                </a:lnTo>
                <a:lnTo>
                  <a:pt x="2794" y="5353"/>
                </a:lnTo>
                <a:lnTo>
                  <a:pt x="2793" y="5356"/>
                </a:lnTo>
                <a:lnTo>
                  <a:pt x="2789" y="5359"/>
                </a:lnTo>
                <a:lnTo>
                  <a:pt x="2781" y="5361"/>
                </a:lnTo>
                <a:lnTo>
                  <a:pt x="2766" y="5361"/>
                </a:lnTo>
                <a:lnTo>
                  <a:pt x="2741" y="5356"/>
                </a:lnTo>
                <a:lnTo>
                  <a:pt x="2727" y="5359"/>
                </a:lnTo>
                <a:lnTo>
                  <a:pt x="2682" y="5373"/>
                </a:lnTo>
                <a:lnTo>
                  <a:pt x="2664" y="5377"/>
                </a:lnTo>
                <a:lnTo>
                  <a:pt x="2638" y="5380"/>
                </a:lnTo>
                <a:lnTo>
                  <a:pt x="2613" y="5379"/>
                </a:lnTo>
                <a:lnTo>
                  <a:pt x="2606" y="5375"/>
                </a:lnTo>
                <a:lnTo>
                  <a:pt x="2599" y="5367"/>
                </a:lnTo>
                <a:lnTo>
                  <a:pt x="2583" y="5330"/>
                </a:lnTo>
                <a:lnTo>
                  <a:pt x="2577" y="5321"/>
                </a:lnTo>
                <a:lnTo>
                  <a:pt x="2543" y="5308"/>
                </a:lnTo>
                <a:lnTo>
                  <a:pt x="2534" y="5304"/>
                </a:lnTo>
                <a:lnTo>
                  <a:pt x="2525" y="5297"/>
                </a:lnTo>
                <a:lnTo>
                  <a:pt x="2515" y="5287"/>
                </a:lnTo>
                <a:lnTo>
                  <a:pt x="2509" y="5284"/>
                </a:lnTo>
                <a:lnTo>
                  <a:pt x="2507" y="5283"/>
                </a:lnTo>
                <a:lnTo>
                  <a:pt x="2503" y="5285"/>
                </a:lnTo>
                <a:lnTo>
                  <a:pt x="2500" y="5286"/>
                </a:lnTo>
                <a:lnTo>
                  <a:pt x="2499" y="5288"/>
                </a:lnTo>
                <a:lnTo>
                  <a:pt x="2499" y="5288"/>
                </a:lnTo>
                <a:lnTo>
                  <a:pt x="2499" y="5288"/>
                </a:lnTo>
                <a:lnTo>
                  <a:pt x="2499" y="5288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81" name="黑龙江"/>
          <p:cNvSpPr>
            <a:spLocks/>
          </p:cNvSpPr>
          <p:nvPr/>
        </p:nvSpPr>
        <p:spPr bwMode="auto">
          <a:xfrm>
            <a:off x="6080125" y="261938"/>
            <a:ext cx="1692275" cy="1622425"/>
          </a:xfrm>
          <a:custGeom>
            <a:avLst/>
            <a:gdLst>
              <a:gd name="T0" fmla="*/ 757 w 3198"/>
              <a:gd name="T1" fmla="*/ 2234 h 3065"/>
              <a:gd name="T2" fmla="*/ 696 w 3198"/>
              <a:gd name="T3" fmla="*/ 2142 h 3065"/>
              <a:gd name="T4" fmla="*/ 628 w 3198"/>
              <a:gd name="T5" fmla="*/ 2236 h 3065"/>
              <a:gd name="T6" fmla="*/ 471 w 3198"/>
              <a:gd name="T7" fmla="*/ 2051 h 3065"/>
              <a:gd name="T8" fmla="*/ 748 w 3198"/>
              <a:gd name="T9" fmla="*/ 1698 h 3065"/>
              <a:gd name="T10" fmla="*/ 892 w 3198"/>
              <a:gd name="T11" fmla="*/ 1594 h 3065"/>
              <a:gd name="T12" fmla="*/ 1003 w 3198"/>
              <a:gd name="T13" fmla="*/ 1345 h 3065"/>
              <a:gd name="T14" fmla="*/ 965 w 3198"/>
              <a:gd name="T15" fmla="*/ 1107 h 3065"/>
              <a:gd name="T16" fmla="*/ 1017 w 3198"/>
              <a:gd name="T17" fmla="*/ 942 h 3065"/>
              <a:gd name="T18" fmla="*/ 1086 w 3198"/>
              <a:gd name="T19" fmla="*/ 777 h 3065"/>
              <a:gd name="T20" fmla="*/ 870 w 3198"/>
              <a:gd name="T21" fmla="*/ 555 h 3065"/>
              <a:gd name="T22" fmla="*/ 798 w 3198"/>
              <a:gd name="T23" fmla="*/ 666 h 3065"/>
              <a:gd name="T24" fmla="*/ 592 w 3198"/>
              <a:gd name="T25" fmla="*/ 691 h 3065"/>
              <a:gd name="T26" fmla="*/ 424 w 3198"/>
              <a:gd name="T27" fmla="*/ 724 h 3065"/>
              <a:gd name="T28" fmla="*/ 313 w 3198"/>
              <a:gd name="T29" fmla="*/ 489 h 3065"/>
              <a:gd name="T30" fmla="*/ 271 w 3198"/>
              <a:gd name="T31" fmla="*/ 428 h 3065"/>
              <a:gd name="T32" fmla="*/ 125 w 3198"/>
              <a:gd name="T33" fmla="*/ 446 h 3065"/>
              <a:gd name="T34" fmla="*/ 26 w 3198"/>
              <a:gd name="T35" fmla="*/ 346 h 3065"/>
              <a:gd name="T36" fmla="*/ 71 w 3198"/>
              <a:gd name="T37" fmla="*/ 163 h 3065"/>
              <a:gd name="T38" fmla="*/ 237 w 3198"/>
              <a:gd name="T39" fmla="*/ 58 h 3065"/>
              <a:gd name="T40" fmla="*/ 475 w 3198"/>
              <a:gd name="T41" fmla="*/ 5 h 3065"/>
              <a:gd name="T42" fmla="*/ 697 w 3198"/>
              <a:gd name="T43" fmla="*/ 77 h 3065"/>
              <a:gd name="T44" fmla="*/ 896 w 3198"/>
              <a:gd name="T45" fmla="*/ 90 h 3065"/>
              <a:gd name="T46" fmla="*/ 994 w 3198"/>
              <a:gd name="T47" fmla="*/ 166 h 3065"/>
              <a:gd name="T48" fmla="*/ 1042 w 3198"/>
              <a:gd name="T49" fmla="*/ 251 h 3065"/>
              <a:gd name="T50" fmla="*/ 1126 w 3198"/>
              <a:gd name="T51" fmla="*/ 349 h 3065"/>
              <a:gd name="T52" fmla="*/ 1200 w 3198"/>
              <a:gd name="T53" fmla="*/ 526 h 3065"/>
              <a:gd name="T54" fmla="*/ 1255 w 3198"/>
              <a:gd name="T55" fmla="*/ 616 h 3065"/>
              <a:gd name="T56" fmla="*/ 1369 w 3198"/>
              <a:gd name="T57" fmla="*/ 774 h 3065"/>
              <a:gd name="T58" fmla="*/ 1462 w 3198"/>
              <a:gd name="T59" fmla="*/ 972 h 3065"/>
              <a:gd name="T60" fmla="*/ 1698 w 3198"/>
              <a:gd name="T61" fmla="*/ 1094 h 3065"/>
              <a:gd name="T62" fmla="*/ 1861 w 3198"/>
              <a:gd name="T63" fmla="*/ 1138 h 3065"/>
              <a:gd name="T64" fmla="*/ 2012 w 3198"/>
              <a:gd name="T65" fmla="*/ 1182 h 3065"/>
              <a:gd name="T66" fmla="*/ 2229 w 3198"/>
              <a:gd name="T67" fmla="*/ 1362 h 3065"/>
              <a:gd name="T68" fmla="*/ 2327 w 3198"/>
              <a:gd name="T69" fmla="*/ 1542 h 3065"/>
              <a:gd name="T70" fmla="*/ 2518 w 3198"/>
              <a:gd name="T71" fmla="*/ 1572 h 3065"/>
              <a:gd name="T72" fmla="*/ 2733 w 3198"/>
              <a:gd name="T73" fmla="*/ 1441 h 3065"/>
              <a:gd name="T74" fmla="*/ 2966 w 3198"/>
              <a:gd name="T75" fmla="*/ 1273 h 3065"/>
              <a:gd name="T76" fmla="*/ 3189 w 3198"/>
              <a:gd name="T77" fmla="*/ 1186 h 3065"/>
              <a:gd name="T78" fmla="*/ 3191 w 3198"/>
              <a:gd name="T79" fmla="*/ 1401 h 3065"/>
              <a:gd name="T80" fmla="*/ 3118 w 3198"/>
              <a:gd name="T81" fmla="*/ 1615 h 3065"/>
              <a:gd name="T82" fmla="*/ 3117 w 3198"/>
              <a:gd name="T83" fmla="*/ 1914 h 3065"/>
              <a:gd name="T84" fmla="*/ 3024 w 3198"/>
              <a:gd name="T85" fmla="*/ 2205 h 3065"/>
              <a:gd name="T86" fmla="*/ 2750 w 3198"/>
              <a:gd name="T87" fmla="*/ 2345 h 3065"/>
              <a:gd name="T88" fmla="*/ 2634 w 3198"/>
              <a:gd name="T89" fmla="*/ 2471 h 3065"/>
              <a:gd name="T90" fmla="*/ 2688 w 3198"/>
              <a:gd name="T91" fmla="*/ 2797 h 3065"/>
              <a:gd name="T92" fmla="*/ 2636 w 3198"/>
              <a:gd name="T93" fmla="*/ 3005 h 3065"/>
              <a:gd name="T94" fmla="*/ 2478 w 3198"/>
              <a:gd name="T95" fmla="*/ 2838 h 3065"/>
              <a:gd name="T96" fmla="*/ 2341 w 3198"/>
              <a:gd name="T97" fmla="*/ 2909 h 3065"/>
              <a:gd name="T98" fmla="*/ 2197 w 3198"/>
              <a:gd name="T99" fmla="*/ 3064 h 3065"/>
              <a:gd name="T100" fmla="*/ 2005 w 3198"/>
              <a:gd name="T101" fmla="*/ 2829 h 3065"/>
              <a:gd name="T102" fmla="*/ 1933 w 3198"/>
              <a:gd name="T103" fmla="*/ 2879 h 3065"/>
              <a:gd name="T104" fmla="*/ 1816 w 3198"/>
              <a:gd name="T105" fmla="*/ 2882 h 3065"/>
              <a:gd name="T106" fmla="*/ 1749 w 3198"/>
              <a:gd name="T107" fmla="*/ 2772 h 3065"/>
              <a:gd name="T108" fmla="*/ 1654 w 3198"/>
              <a:gd name="T109" fmla="*/ 2758 h 3065"/>
              <a:gd name="T110" fmla="*/ 1454 w 3198"/>
              <a:gd name="T111" fmla="*/ 2644 h 3065"/>
              <a:gd name="T112" fmla="*/ 1253 w 3198"/>
              <a:gd name="T113" fmla="*/ 2564 h 3065"/>
              <a:gd name="T114" fmla="*/ 1122 w 3198"/>
              <a:gd name="T115" fmla="*/ 2570 h 3065"/>
              <a:gd name="T116" fmla="*/ 992 w 3198"/>
              <a:gd name="T117" fmla="*/ 2582 h 3065"/>
              <a:gd name="T118" fmla="*/ 908 w 3198"/>
              <a:gd name="T119" fmla="*/ 2477 h 3065"/>
              <a:gd name="T120" fmla="*/ 848 w 3198"/>
              <a:gd name="T121" fmla="*/ 2350 h 30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3198" h="3065">
                <a:moveTo>
                  <a:pt x="687" y="2384"/>
                </a:moveTo>
                <a:lnTo>
                  <a:pt x="649" y="2338"/>
                </a:lnTo>
                <a:lnTo>
                  <a:pt x="644" y="2331"/>
                </a:lnTo>
                <a:lnTo>
                  <a:pt x="641" y="2322"/>
                </a:lnTo>
                <a:lnTo>
                  <a:pt x="637" y="2290"/>
                </a:lnTo>
                <a:lnTo>
                  <a:pt x="638" y="2285"/>
                </a:lnTo>
                <a:lnTo>
                  <a:pt x="642" y="2281"/>
                </a:lnTo>
                <a:lnTo>
                  <a:pt x="648" y="2271"/>
                </a:lnTo>
                <a:lnTo>
                  <a:pt x="656" y="2276"/>
                </a:lnTo>
                <a:lnTo>
                  <a:pt x="660" y="2277"/>
                </a:lnTo>
                <a:lnTo>
                  <a:pt x="666" y="2274"/>
                </a:lnTo>
                <a:lnTo>
                  <a:pt x="669" y="2269"/>
                </a:lnTo>
                <a:lnTo>
                  <a:pt x="675" y="2266"/>
                </a:lnTo>
                <a:lnTo>
                  <a:pt x="679" y="2266"/>
                </a:lnTo>
                <a:lnTo>
                  <a:pt x="687" y="2270"/>
                </a:lnTo>
                <a:lnTo>
                  <a:pt x="688" y="2270"/>
                </a:lnTo>
                <a:lnTo>
                  <a:pt x="696" y="2262"/>
                </a:lnTo>
                <a:lnTo>
                  <a:pt x="697" y="2247"/>
                </a:lnTo>
                <a:lnTo>
                  <a:pt x="697" y="2247"/>
                </a:lnTo>
                <a:lnTo>
                  <a:pt x="757" y="2234"/>
                </a:lnTo>
                <a:lnTo>
                  <a:pt x="763" y="2223"/>
                </a:lnTo>
                <a:lnTo>
                  <a:pt x="768" y="2202"/>
                </a:lnTo>
                <a:lnTo>
                  <a:pt x="774" y="2188"/>
                </a:lnTo>
                <a:lnTo>
                  <a:pt x="766" y="2183"/>
                </a:lnTo>
                <a:lnTo>
                  <a:pt x="768" y="2176"/>
                </a:lnTo>
                <a:lnTo>
                  <a:pt x="768" y="2171"/>
                </a:lnTo>
                <a:lnTo>
                  <a:pt x="765" y="2170"/>
                </a:lnTo>
                <a:lnTo>
                  <a:pt x="762" y="2171"/>
                </a:lnTo>
                <a:lnTo>
                  <a:pt x="747" y="2185"/>
                </a:lnTo>
                <a:lnTo>
                  <a:pt x="745" y="2187"/>
                </a:lnTo>
                <a:lnTo>
                  <a:pt x="742" y="2187"/>
                </a:lnTo>
                <a:lnTo>
                  <a:pt x="738" y="2182"/>
                </a:lnTo>
                <a:lnTo>
                  <a:pt x="735" y="2178"/>
                </a:lnTo>
                <a:lnTo>
                  <a:pt x="736" y="2167"/>
                </a:lnTo>
                <a:lnTo>
                  <a:pt x="741" y="2149"/>
                </a:lnTo>
                <a:lnTo>
                  <a:pt x="740" y="2147"/>
                </a:lnTo>
                <a:lnTo>
                  <a:pt x="731" y="2144"/>
                </a:lnTo>
                <a:lnTo>
                  <a:pt x="723" y="2144"/>
                </a:lnTo>
                <a:lnTo>
                  <a:pt x="720" y="2151"/>
                </a:lnTo>
                <a:lnTo>
                  <a:pt x="696" y="2142"/>
                </a:lnTo>
                <a:lnTo>
                  <a:pt x="691" y="2142"/>
                </a:lnTo>
                <a:lnTo>
                  <a:pt x="690" y="2144"/>
                </a:lnTo>
                <a:lnTo>
                  <a:pt x="691" y="2147"/>
                </a:lnTo>
                <a:lnTo>
                  <a:pt x="698" y="2149"/>
                </a:lnTo>
                <a:lnTo>
                  <a:pt x="706" y="2156"/>
                </a:lnTo>
                <a:lnTo>
                  <a:pt x="708" y="2169"/>
                </a:lnTo>
                <a:lnTo>
                  <a:pt x="704" y="2177"/>
                </a:lnTo>
                <a:lnTo>
                  <a:pt x="697" y="2185"/>
                </a:lnTo>
                <a:lnTo>
                  <a:pt x="689" y="2182"/>
                </a:lnTo>
                <a:lnTo>
                  <a:pt x="682" y="2182"/>
                </a:lnTo>
                <a:lnTo>
                  <a:pt x="679" y="2184"/>
                </a:lnTo>
                <a:lnTo>
                  <a:pt x="675" y="2192"/>
                </a:lnTo>
                <a:lnTo>
                  <a:pt x="669" y="2208"/>
                </a:lnTo>
                <a:lnTo>
                  <a:pt x="663" y="2218"/>
                </a:lnTo>
                <a:lnTo>
                  <a:pt x="658" y="2226"/>
                </a:lnTo>
                <a:lnTo>
                  <a:pt x="652" y="2232"/>
                </a:lnTo>
                <a:lnTo>
                  <a:pt x="646" y="2236"/>
                </a:lnTo>
                <a:lnTo>
                  <a:pt x="642" y="2237"/>
                </a:lnTo>
                <a:lnTo>
                  <a:pt x="635" y="2238"/>
                </a:lnTo>
                <a:lnTo>
                  <a:pt x="628" y="2236"/>
                </a:lnTo>
                <a:lnTo>
                  <a:pt x="605" y="2223"/>
                </a:lnTo>
                <a:lnTo>
                  <a:pt x="598" y="2194"/>
                </a:lnTo>
                <a:lnTo>
                  <a:pt x="595" y="2171"/>
                </a:lnTo>
                <a:lnTo>
                  <a:pt x="592" y="2165"/>
                </a:lnTo>
                <a:lnTo>
                  <a:pt x="591" y="2165"/>
                </a:lnTo>
                <a:lnTo>
                  <a:pt x="588" y="2165"/>
                </a:lnTo>
                <a:lnTo>
                  <a:pt x="580" y="2170"/>
                </a:lnTo>
                <a:lnTo>
                  <a:pt x="574" y="2172"/>
                </a:lnTo>
                <a:lnTo>
                  <a:pt x="572" y="2171"/>
                </a:lnTo>
                <a:lnTo>
                  <a:pt x="570" y="2169"/>
                </a:lnTo>
                <a:lnTo>
                  <a:pt x="568" y="2163"/>
                </a:lnTo>
                <a:lnTo>
                  <a:pt x="568" y="2159"/>
                </a:lnTo>
                <a:lnTo>
                  <a:pt x="574" y="2128"/>
                </a:lnTo>
                <a:lnTo>
                  <a:pt x="563" y="2125"/>
                </a:lnTo>
                <a:lnTo>
                  <a:pt x="534" y="2120"/>
                </a:lnTo>
                <a:lnTo>
                  <a:pt x="530" y="2118"/>
                </a:lnTo>
                <a:lnTo>
                  <a:pt x="523" y="2113"/>
                </a:lnTo>
                <a:lnTo>
                  <a:pt x="508" y="2101"/>
                </a:lnTo>
                <a:lnTo>
                  <a:pt x="474" y="2054"/>
                </a:lnTo>
                <a:lnTo>
                  <a:pt x="471" y="2051"/>
                </a:lnTo>
                <a:lnTo>
                  <a:pt x="468" y="2049"/>
                </a:lnTo>
                <a:lnTo>
                  <a:pt x="468" y="2048"/>
                </a:lnTo>
                <a:lnTo>
                  <a:pt x="483" y="2025"/>
                </a:lnTo>
                <a:lnTo>
                  <a:pt x="491" y="2012"/>
                </a:lnTo>
                <a:lnTo>
                  <a:pt x="497" y="1987"/>
                </a:lnTo>
                <a:lnTo>
                  <a:pt x="506" y="1969"/>
                </a:lnTo>
                <a:lnTo>
                  <a:pt x="547" y="1939"/>
                </a:lnTo>
                <a:lnTo>
                  <a:pt x="584" y="1907"/>
                </a:lnTo>
                <a:lnTo>
                  <a:pt x="620" y="1879"/>
                </a:lnTo>
                <a:lnTo>
                  <a:pt x="627" y="1867"/>
                </a:lnTo>
                <a:lnTo>
                  <a:pt x="642" y="1836"/>
                </a:lnTo>
                <a:lnTo>
                  <a:pt x="652" y="1820"/>
                </a:lnTo>
                <a:lnTo>
                  <a:pt x="656" y="1815"/>
                </a:lnTo>
                <a:lnTo>
                  <a:pt x="673" y="1805"/>
                </a:lnTo>
                <a:lnTo>
                  <a:pt x="685" y="1798"/>
                </a:lnTo>
                <a:lnTo>
                  <a:pt x="692" y="1791"/>
                </a:lnTo>
                <a:lnTo>
                  <a:pt x="699" y="1782"/>
                </a:lnTo>
                <a:lnTo>
                  <a:pt x="709" y="1768"/>
                </a:lnTo>
                <a:lnTo>
                  <a:pt x="735" y="1716"/>
                </a:lnTo>
                <a:lnTo>
                  <a:pt x="748" y="1698"/>
                </a:lnTo>
                <a:lnTo>
                  <a:pt x="767" y="1672"/>
                </a:lnTo>
                <a:lnTo>
                  <a:pt x="798" y="1636"/>
                </a:lnTo>
                <a:lnTo>
                  <a:pt x="816" y="1614"/>
                </a:lnTo>
                <a:lnTo>
                  <a:pt x="825" y="1606"/>
                </a:lnTo>
                <a:lnTo>
                  <a:pt x="829" y="1604"/>
                </a:lnTo>
                <a:lnTo>
                  <a:pt x="833" y="1604"/>
                </a:lnTo>
                <a:lnTo>
                  <a:pt x="840" y="1610"/>
                </a:lnTo>
                <a:lnTo>
                  <a:pt x="844" y="1618"/>
                </a:lnTo>
                <a:lnTo>
                  <a:pt x="850" y="1627"/>
                </a:lnTo>
                <a:lnTo>
                  <a:pt x="856" y="1648"/>
                </a:lnTo>
                <a:lnTo>
                  <a:pt x="867" y="1670"/>
                </a:lnTo>
                <a:lnTo>
                  <a:pt x="893" y="1719"/>
                </a:lnTo>
                <a:lnTo>
                  <a:pt x="896" y="1722"/>
                </a:lnTo>
                <a:lnTo>
                  <a:pt x="898" y="1720"/>
                </a:lnTo>
                <a:lnTo>
                  <a:pt x="906" y="1696"/>
                </a:lnTo>
                <a:lnTo>
                  <a:pt x="908" y="1675"/>
                </a:lnTo>
                <a:lnTo>
                  <a:pt x="907" y="1669"/>
                </a:lnTo>
                <a:lnTo>
                  <a:pt x="895" y="1644"/>
                </a:lnTo>
                <a:lnTo>
                  <a:pt x="894" y="1637"/>
                </a:lnTo>
                <a:lnTo>
                  <a:pt x="892" y="1594"/>
                </a:lnTo>
                <a:lnTo>
                  <a:pt x="892" y="1572"/>
                </a:lnTo>
                <a:lnTo>
                  <a:pt x="898" y="1543"/>
                </a:lnTo>
                <a:lnTo>
                  <a:pt x="898" y="1516"/>
                </a:lnTo>
                <a:lnTo>
                  <a:pt x="902" y="1506"/>
                </a:lnTo>
                <a:lnTo>
                  <a:pt x="903" y="1492"/>
                </a:lnTo>
                <a:lnTo>
                  <a:pt x="909" y="1477"/>
                </a:lnTo>
                <a:lnTo>
                  <a:pt x="921" y="1427"/>
                </a:lnTo>
                <a:lnTo>
                  <a:pt x="924" y="1411"/>
                </a:lnTo>
                <a:lnTo>
                  <a:pt x="925" y="1391"/>
                </a:lnTo>
                <a:lnTo>
                  <a:pt x="932" y="1375"/>
                </a:lnTo>
                <a:lnTo>
                  <a:pt x="936" y="1371"/>
                </a:lnTo>
                <a:lnTo>
                  <a:pt x="940" y="1368"/>
                </a:lnTo>
                <a:lnTo>
                  <a:pt x="954" y="1370"/>
                </a:lnTo>
                <a:lnTo>
                  <a:pt x="967" y="1370"/>
                </a:lnTo>
                <a:lnTo>
                  <a:pt x="983" y="1379"/>
                </a:lnTo>
                <a:lnTo>
                  <a:pt x="987" y="1378"/>
                </a:lnTo>
                <a:lnTo>
                  <a:pt x="992" y="1376"/>
                </a:lnTo>
                <a:lnTo>
                  <a:pt x="993" y="1373"/>
                </a:lnTo>
                <a:lnTo>
                  <a:pt x="994" y="1358"/>
                </a:lnTo>
                <a:lnTo>
                  <a:pt x="1003" y="1345"/>
                </a:lnTo>
                <a:lnTo>
                  <a:pt x="1006" y="1328"/>
                </a:lnTo>
                <a:lnTo>
                  <a:pt x="1008" y="1308"/>
                </a:lnTo>
                <a:lnTo>
                  <a:pt x="1006" y="1290"/>
                </a:lnTo>
                <a:lnTo>
                  <a:pt x="991" y="1234"/>
                </a:lnTo>
                <a:lnTo>
                  <a:pt x="986" y="1226"/>
                </a:lnTo>
                <a:lnTo>
                  <a:pt x="969" y="1212"/>
                </a:lnTo>
                <a:lnTo>
                  <a:pt x="965" y="1207"/>
                </a:lnTo>
                <a:lnTo>
                  <a:pt x="966" y="1205"/>
                </a:lnTo>
                <a:lnTo>
                  <a:pt x="969" y="1204"/>
                </a:lnTo>
                <a:lnTo>
                  <a:pt x="979" y="1206"/>
                </a:lnTo>
                <a:lnTo>
                  <a:pt x="982" y="1202"/>
                </a:lnTo>
                <a:lnTo>
                  <a:pt x="983" y="1199"/>
                </a:lnTo>
                <a:lnTo>
                  <a:pt x="979" y="1166"/>
                </a:lnTo>
                <a:lnTo>
                  <a:pt x="976" y="1157"/>
                </a:lnTo>
                <a:lnTo>
                  <a:pt x="972" y="1148"/>
                </a:lnTo>
                <a:lnTo>
                  <a:pt x="972" y="1143"/>
                </a:lnTo>
                <a:lnTo>
                  <a:pt x="976" y="1136"/>
                </a:lnTo>
                <a:lnTo>
                  <a:pt x="976" y="1129"/>
                </a:lnTo>
                <a:lnTo>
                  <a:pt x="973" y="1120"/>
                </a:lnTo>
                <a:lnTo>
                  <a:pt x="965" y="1107"/>
                </a:lnTo>
                <a:lnTo>
                  <a:pt x="964" y="1104"/>
                </a:lnTo>
                <a:lnTo>
                  <a:pt x="967" y="1099"/>
                </a:lnTo>
                <a:lnTo>
                  <a:pt x="976" y="1088"/>
                </a:lnTo>
                <a:lnTo>
                  <a:pt x="977" y="1082"/>
                </a:lnTo>
                <a:lnTo>
                  <a:pt x="976" y="1069"/>
                </a:lnTo>
                <a:lnTo>
                  <a:pt x="982" y="1062"/>
                </a:lnTo>
                <a:lnTo>
                  <a:pt x="982" y="1058"/>
                </a:lnTo>
                <a:lnTo>
                  <a:pt x="977" y="1050"/>
                </a:lnTo>
                <a:lnTo>
                  <a:pt x="978" y="1045"/>
                </a:lnTo>
                <a:lnTo>
                  <a:pt x="982" y="1041"/>
                </a:lnTo>
                <a:lnTo>
                  <a:pt x="987" y="1039"/>
                </a:lnTo>
                <a:lnTo>
                  <a:pt x="991" y="1037"/>
                </a:lnTo>
                <a:lnTo>
                  <a:pt x="990" y="1022"/>
                </a:lnTo>
                <a:lnTo>
                  <a:pt x="991" y="1020"/>
                </a:lnTo>
                <a:lnTo>
                  <a:pt x="998" y="1015"/>
                </a:lnTo>
                <a:lnTo>
                  <a:pt x="1001" y="1012"/>
                </a:lnTo>
                <a:lnTo>
                  <a:pt x="1001" y="995"/>
                </a:lnTo>
                <a:lnTo>
                  <a:pt x="1010" y="976"/>
                </a:lnTo>
                <a:lnTo>
                  <a:pt x="1011" y="950"/>
                </a:lnTo>
                <a:lnTo>
                  <a:pt x="1017" y="942"/>
                </a:lnTo>
                <a:lnTo>
                  <a:pt x="1017" y="933"/>
                </a:lnTo>
                <a:lnTo>
                  <a:pt x="1021" y="929"/>
                </a:lnTo>
                <a:lnTo>
                  <a:pt x="1033" y="926"/>
                </a:lnTo>
                <a:lnTo>
                  <a:pt x="1042" y="914"/>
                </a:lnTo>
                <a:lnTo>
                  <a:pt x="1051" y="912"/>
                </a:lnTo>
                <a:lnTo>
                  <a:pt x="1055" y="908"/>
                </a:lnTo>
                <a:lnTo>
                  <a:pt x="1058" y="905"/>
                </a:lnTo>
                <a:lnTo>
                  <a:pt x="1062" y="901"/>
                </a:lnTo>
                <a:lnTo>
                  <a:pt x="1063" y="894"/>
                </a:lnTo>
                <a:lnTo>
                  <a:pt x="1063" y="885"/>
                </a:lnTo>
                <a:lnTo>
                  <a:pt x="1057" y="847"/>
                </a:lnTo>
                <a:lnTo>
                  <a:pt x="1054" y="841"/>
                </a:lnTo>
                <a:lnTo>
                  <a:pt x="1048" y="834"/>
                </a:lnTo>
                <a:lnTo>
                  <a:pt x="1047" y="832"/>
                </a:lnTo>
                <a:lnTo>
                  <a:pt x="1056" y="823"/>
                </a:lnTo>
                <a:lnTo>
                  <a:pt x="1060" y="812"/>
                </a:lnTo>
                <a:lnTo>
                  <a:pt x="1068" y="800"/>
                </a:lnTo>
                <a:lnTo>
                  <a:pt x="1075" y="786"/>
                </a:lnTo>
                <a:lnTo>
                  <a:pt x="1078" y="782"/>
                </a:lnTo>
                <a:lnTo>
                  <a:pt x="1086" y="777"/>
                </a:lnTo>
                <a:lnTo>
                  <a:pt x="1089" y="774"/>
                </a:lnTo>
                <a:lnTo>
                  <a:pt x="1095" y="757"/>
                </a:lnTo>
                <a:lnTo>
                  <a:pt x="1096" y="750"/>
                </a:lnTo>
                <a:lnTo>
                  <a:pt x="1096" y="744"/>
                </a:lnTo>
                <a:lnTo>
                  <a:pt x="1090" y="731"/>
                </a:lnTo>
                <a:lnTo>
                  <a:pt x="1071" y="699"/>
                </a:lnTo>
                <a:lnTo>
                  <a:pt x="1056" y="693"/>
                </a:lnTo>
                <a:lnTo>
                  <a:pt x="1051" y="689"/>
                </a:lnTo>
                <a:lnTo>
                  <a:pt x="1039" y="675"/>
                </a:lnTo>
                <a:lnTo>
                  <a:pt x="1037" y="673"/>
                </a:lnTo>
                <a:lnTo>
                  <a:pt x="1032" y="675"/>
                </a:lnTo>
                <a:lnTo>
                  <a:pt x="1019" y="665"/>
                </a:lnTo>
                <a:lnTo>
                  <a:pt x="1004" y="652"/>
                </a:lnTo>
                <a:lnTo>
                  <a:pt x="961" y="607"/>
                </a:lnTo>
                <a:lnTo>
                  <a:pt x="910" y="561"/>
                </a:lnTo>
                <a:lnTo>
                  <a:pt x="906" y="559"/>
                </a:lnTo>
                <a:lnTo>
                  <a:pt x="892" y="562"/>
                </a:lnTo>
                <a:lnTo>
                  <a:pt x="880" y="558"/>
                </a:lnTo>
                <a:lnTo>
                  <a:pt x="873" y="557"/>
                </a:lnTo>
                <a:lnTo>
                  <a:pt x="870" y="555"/>
                </a:lnTo>
                <a:lnTo>
                  <a:pt x="867" y="548"/>
                </a:lnTo>
                <a:lnTo>
                  <a:pt x="864" y="547"/>
                </a:lnTo>
                <a:lnTo>
                  <a:pt x="858" y="548"/>
                </a:lnTo>
                <a:lnTo>
                  <a:pt x="854" y="553"/>
                </a:lnTo>
                <a:lnTo>
                  <a:pt x="855" y="562"/>
                </a:lnTo>
                <a:lnTo>
                  <a:pt x="853" y="578"/>
                </a:lnTo>
                <a:lnTo>
                  <a:pt x="854" y="589"/>
                </a:lnTo>
                <a:lnTo>
                  <a:pt x="853" y="594"/>
                </a:lnTo>
                <a:lnTo>
                  <a:pt x="850" y="598"/>
                </a:lnTo>
                <a:lnTo>
                  <a:pt x="844" y="604"/>
                </a:lnTo>
                <a:lnTo>
                  <a:pt x="832" y="613"/>
                </a:lnTo>
                <a:lnTo>
                  <a:pt x="830" y="616"/>
                </a:lnTo>
                <a:lnTo>
                  <a:pt x="829" y="620"/>
                </a:lnTo>
                <a:lnTo>
                  <a:pt x="832" y="628"/>
                </a:lnTo>
                <a:lnTo>
                  <a:pt x="833" y="631"/>
                </a:lnTo>
                <a:lnTo>
                  <a:pt x="826" y="639"/>
                </a:lnTo>
                <a:lnTo>
                  <a:pt x="822" y="647"/>
                </a:lnTo>
                <a:lnTo>
                  <a:pt x="817" y="651"/>
                </a:lnTo>
                <a:lnTo>
                  <a:pt x="804" y="652"/>
                </a:lnTo>
                <a:lnTo>
                  <a:pt x="798" y="666"/>
                </a:lnTo>
                <a:lnTo>
                  <a:pt x="787" y="673"/>
                </a:lnTo>
                <a:lnTo>
                  <a:pt x="779" y="678"/>
                </a:lnTo>
                <a:lnTo>
                  <a:pt x="774" y="679"/>
                </a:lnTo>
                <a:lnTo>
                  <a:pt x="754" y="668"/>
                </a:lnTo>
                <a:lnTo>
                  <a:pt x="749" y="669"/>
                </a:lnTo>
                <a:lnTo>
                  <a:pt x="739" y="683"/>
                </a:lnTo>
                <a:lnTo>
                  <a:pt x="733" y="702"/>
                </a:lnTo>
                <a:lnTo>
                  <a:pt x="730" y="707"/>
                </a:lnTo>
                <a:lnTo>
                  <a:pt x="724" y="708"/>
                </a:lnTo>
                <a:lnTo>
                  <a:pt x="717" y="706"/>
                </a:lnTo>
                <a:lnTo>
                  <a:pt x="710" y="703"/>
                </a:lnTo>
                <a:lnTo>
                  <a:pt x="697" y="694"/>
                </a:lnTo>
                <a:lnTo>
                  <a:pt x="689" y="691"/>
                </a:lnTo>
                <a:lnTo>
                  <a:pt x="668" y="707"/>
                </a:lnTo>
                <a:lnTo>
                  <a:pt x="655" y="715"/>
                </a:lnTo>
                <a:lnTo>
                  <a:pt x="641" y="711"/>
                </a:lnTo>
                <a:lnTo>
                  <a:pt x="624" y="710"/>
                </a:lnTo>
                <a:lnTo>
                  <a:pt x="616" y="707"/>
                </a:lnTo>
                <a:lnTo>
                  <a:pt x="606" y="691"/>
                </a:lnTo>
                <a:lnTo>
                  <a:pt x="592" y="691"/>
                </a:lnTo>
                <a:lnTo>
                  <a:pt x="585" y="683"/>
                </a:lnTo>
                <a:lnTo>
                  <a:pt x="583" y="682"/>
                </a:lnTo>
                <a:lnTo>
                  <a:pt x="578" y="687"/>
                </a:lnTo>
                <a:lnTo>
                  <a:pt x="569" y="707"/>
                </a:lnTo>
                <a:lnTo>
                  <a:pt x="563" y="717"/>
                </a:lnTo>
                <a:lnTo>
                  <a:pt x="556" y="722"/>
                </a:lnTo>
                <a:lnTo>
                  <a:pt x="545" y="726"/>
                </a:lnTo>
                <a:lnTo>
                  <a:pt x="536" y="739"/>
                </a:lnTo>
                <a:lnTo>
                  <a:pt x="526" y="744"/>
                </a:lnTo>
                <a:lnTo>
                  <a:pt x="515" y="760"/>
                </a:lnTo>
                <a:lnTo>
                  <a:pt x="510" y="763"/>
                </a:lnTo>
                <a:lnTo>
                  <a:pt x="508" y="762"/>
                </a:lnTo>
                <a:lnTo>
                  <a:pt x="496" y="755"/>
                </a:lnTo>
                <a:lnTo>
                  <a:pt x="478" y="740"/>
                </a:lnTo>
                <a:lnTo>
                  <a:pt x="470" y="735"/>
                </a:lnTo>
                <a:lnTo>
                  <a:pt x="459" y="732"/>
                </a:lnTo>
                <a:lnTo>
                  <a:pt x="450" y="733"/>
                </a:lnTo>
                <a:lnTo>
                  <a:pt x="440" y="732"/>
                </a:lnTo>
                <a:lnTo>
                  <a:pt x="428" y="727"/>
                </a:lnTo>
                <a:lnTo>
                  <a:pt x="424" y="724"/>
                </a:lnTo>
                <a:lnTo>
                  <a:pt x="416" y="707"/>
                </a:lnTo>
                <a:lnTo>
                  <a:pt x="408" y="700"/>
                </a:lnTo>
                <a:lnTo>
                  <a:pt x="406" y="693"/>
                </a:lnTo>
                <a:lnTo>
                  <a:pt x="405" y="684"/>
                </a:lnTo>
                <a:lnTo>
                  <a:pt x="407" y="661"/>
                </a:lnTo>
                <a:lnTo>
                  <a:pt x="395" y="642"/>
                </a:lnTo>
                <a:lnTo>
                  <a:pt x="390" y="629"/>
                </a:lnTo>
                <a:lnTo>
                  <a:pt x="384" y="615"/>
                </a:lnTo>
                <a:lnTo>
                  <a:pt x="380" y="604"/>
                </a:lnTo>
                <a:lnTo>
                  <a:pt x="369" y="600"/>
                </a:lnTo>
                <a:lnTo>
                  <a:pt x="367" y="597"/>
                </a:lnTo>
                <a:lnTo>
                  <a:pt x="360" y="572"/>
                </a:lnTo>
                <a:lnTo>
                  <a:pt x="343" y="535"/>
                </a:lnTo>
                <a:lnTo>
                  <a:pt x="331" y="502"/>
                </a:lnTo>
                <a:lnTo>
                  <a:pt x="328" y="501"/>
                </a:lnTo>
                <a:lnTo>
                  <a:pt x="323" y="503"/>
                </a:lnTo>
                <a:lnTo>
                  <a:pt x="319" y="503"/>
                </a:lnTo>
                <a:lnTo>
                  <a:pt x="316" y="501"/>
                </a:lnTo>
                <a:lnTo>
                  <a:pt x="314" y="496"/>
                </a:lnTo>
                <a:lnTo>
                  <a:pt x="313" y="489"/>
                </a:lnTo>
                <a:lnTo>
                  <a:pt x="313" y="480"/>
                </a:lnTo>
                <a:lnTo>
                  <a:pt x="314" y="473"/>
                </a:lnTo>
                <a:lnTo>
                  <a:pt x="315" y="469"/>
                </a:lnTo>
                <a:lnTo>
                  <a:pt x="318" y="467"/>
                </a:lnTo>
                <a:lnTo>
                  <a:pt x="324" y="467"/>
                </a:lnTo>
                <a:lnTo>
                  <a:pt x="330" y="466"/>
                </a:lnTo>
                <a:lnTo>
                  <a:pt x="333" y="465"/>
                </a:lnTo>
                <a:lnTo>
                  <a:pt x="334" y="464"/>
                </a:lnTo>
                <a:lnTo>
                  <a:pt x="336" y="440"/>
                </a:lnTo>
                <a:lnTo>
                  <a:pt x="334" y="432"/>
                </a:lnTo>
                <a:lnTo>
                  <a:pt x="332" y="426"/>
                </a:lnTo>
                <a:lnTo>
                  <a:pt x="328" y="424"/>
                </a:lnTo>
                <a:lnTo>
                  <a:pt x="320" y="427"/>
                </a:lnTo>
                <a:lnTo>
                  <a:pt x="315" y="430"/>
                </a:lnTo>
                <a:lnTo>
                  <a:pt x="311" y="432"/>
                </a:lnTo>
                <a:lnTo>
                  <a:pt x="303" y="432"/>
                </a:lnTo>
                <a:lnTo>
                  <a:pt x="287" y="435"/>
                </a:lnTo>
                <a:lnTo>
                  <a:pt x="278" y="434"/>
                </a:lnTo>
                <a:lnTo>
                  <a:pt x="274" y="432"/>
                </a:lnTo>
                <a:lnTo>
                  <a:pt x="271" y="428"/>
                </a:lnTo>
                <a:lnTo>
                  <a:pt x="260" y="404"/>
                </a:lnTo>
                <a:lnTo>
                  <a:pt x="257" y="400"/>
                </a:lnTo>
                <a:lnTo>
                  <a:pt x="254" y="399"/>
                </a:lnTo>
                <a:lnTo>
                  <a:pt x="246" y="406"/>
                </a:lnTo>
                <a:lnTo>
                  <a:pt x="242" y="402"/>
                </a:lnTo>
                <a:lnTo>
                  <a:pt x="242" y="394"/>
                </a:lnTo>
                <a:lnTo>
                  <a:pt x="245" y="386"/>
                </a:lnTo>
                <a:lnTo>
                  <a:pt x="244" y="382"/>
                </a:lnTo>
                <a:lnTo>
                  <a:pt x="220" y="379"/>
                </a:lnTo>
                <a:lnTo>
                  <a:pt x="216" y="376"/>
                </a:lnTo>
                <a:lnTo>
                  <a:pt x="208" y="369"/>
                </a:lnTo>
                <a:lnTo>
                  <a:pt x="205" y="367"/>
                </a:lnTo>
                <a:lnTo>
                  <a:pt x="181" y="418"/>
                </a:lnTo>
                <a:lnTo>
                  <a:pt x="171" y="446"/>
                </a:lnTo>
                <a:lnTo>
                  <a:pt x="167" y="450"/>
                </a:lnTo>
                <a:lnTo>
                  <a:pt x="162" y="453"/>
                </a:lnTo>
                <a:lnTo>
                  <a:pt x="155" y="455"/>
                </a:lnTo>
                <a:lnTo>
                  <a:pt x="149" y="455"/>
                </a:lnTo>
                <a:lnTo>
                  <a:pt x="133" y="450"/>
                </a:lnTo>
                <a:lnTo>
                  <a:pt x="125" y="446"/>
                </a:lnTo>
                <a:lnTo>
                  <a:pt x="122" y="441"/>
                </a:lnTo>
                <a:lnTo>
                  <a:pt x="121" y="429"/>
                </a:lnTo>
                <a:lnTo>
                  <a:pt x="118" y="422"/>
                </a:lnTo>
                <a:lnTo>
                  <a:pt x="117" y="419"/>
                </a:lnTo>
                <a:lnTo>
                  <a:pt x="109" y="414"/>
                </a:lnTo>
                <a:lnTo>
                  <a:pt x="102" y="413"/>
                </a:lnTo>
                <a:lnTo>
                  <a:pt x="92" y="413"/>
                </a:lnTo>
                <a:lnTo>
                  <a:pt x="81" y="411"/>
                </a:lnTo>
                <a:lnTo>
                  <a:pt x="62" y="406"/>
                </a:lnTo>
                <a:lnTo>
                  <a:pt x="45" y="397"/>
                </a:lnTo>
                <a:lnTo>
                  <a:pt x="22" y="382"/>
                </a:lnTo>
                <a:lnTo>
                  <a:pt x="18" y="382"/>
                </a:lnTo>
                <a:lnTo>
                  <a:pt x="7" y="383"/>
                </a:lnTo>
                <a:lnTo>
                  <a:pt x="3" y="383"/>
                </a:lnTo>
                <a:lnTo>
                  <a:pt x="1" y="382"/>
                </a:lnTo>
                <a:lnTo>
                  <a:pt x="0" y="379"/>
                </a:lnTo>
                <a:lnTo>
                  <a:pt x="2" y="374"/>
                </a:lnTo>
                <a:lnTo>
                  <a:pt x="10" y="360"/>
                </a:lnTo>
                <a:lnTo>
                  <a:pt x="18" y="352"/>
                </a:lnTo>
                <a:lnTo>
                  <a:pt x="26" y="346"/>
                </a:lnTo>
                <a:lnTo>
                  <a:pt x="30" y="342"/>
                </a:lnTo>
                <a:lnTo>
                  <a:pt x="47" y="304"/>
                </a:lnTo>
                <a:lnTo>
                  <a:pt x="49" y="302"/>
                </a:lnTo>
                <a:lnTo>
                  <a:pt x="58" y="298"/>
                </a:lnTo>
                <a:lnTo>
                  <a:pt x="60" y="296"/>
                </a:lnTo>
                <a:lnTo>
                  <a:pt x="65" y="280"/>
                </a:lnTo>
                <a:lnTo>
                  <a:pt x="68" y="258"/>
                </a:lnTo>
                <a:lnTo>
                  <a:pt x="80" y="224"/>
                </a:lnTo>
                <a:lnTo>
                  <a:pt x="83" y="221"/>
                </a:lnTo>
                <a:lnTo>
                  <a:pt x="107" y="216"/>
                </a:lnTo>
                <a:lnTo>
                  <a:pt x="112" y="213"/>
                </a:lnTo>
                <a:lnTo>
                  <a:pt x="114" y="208"/>
                </a:lnTo>
                <a:lnTo>
                  <a:pt x="111" y="200"/>
                </a:lnTo>
                <a:lnTo>
                  <a:pt x="105" y="194"/>
                </a:lnTo>
                <a:lnTo>
                  <a:pt x="102" y="177"/>
                </a:lnTo>
                <a:lnTo>
                  <a:pt x="101" y="172"/>
                </a:lnTo>
                <a:lnTo>
                  <a:pt x="97" y="170"/>
                </a:lnTo>
                <a:lnTo>
                  <a:pt x="82" y="169"/>
                </a:lnTo>
                <a:lnTo>
                  <a:pt x="73" y="166"/>
                </a:lnTo>
                <a:lnTo>
                  <a:pt x="71" y="163"/>
                </a:lnTo>
                <a:lnTo>
                  <a:pt x="73" y="151"/>
                </a:lnTo>
                <a:lnTo>
                  <a:pt x="71" y="145"/>
                </a:lnTo>
                <a:lnTo>
                  <a:pt x="67" y="143"/>
                </a:lnTo>
                <a:lnTo>
                  <a:pt x="55" y="139"/>
                </a:lnTo>
                <a:lnTo>
                  <a:pt x="35" y="121"/>
                </a:lnTo>
                <a:lnTo>
                  <a:pt x="35" y="121"/>
                </a:lnTo>
                <a:lnTo>
                  <a:pt x="65" y="104"/>
                </a:lnTo>
                <a:lnTo>
                  <a:pt x="111" y="83"/>
                </a:lnTo>
                <a:lnTo>
                  <a:pt x="120" y="80"/>
                </a:lnTo>
                <a:lnTo>
                  <a:pt x="147" y="77"/>
                </a:lnTo>
                <a:lnTo>
                  <a:pt x="151" y="76"/>
                </a:lnTo>
                <a:lnTo>
                  <a:pt x="156" y="73"/>
                </a:lnTo>
                <a:lnTo>
                  <a:pt x="164" y="64"/>
                </a:lnTo>
                <a:lnTo>
                  <a:pt x="172" y="58"/>
                </a:lnTo>
                <a:lnTo>
                  <a:pt x="183" y="52"/>
                </a:lnTo>
                <a:lnTo>
                  <a:pt x="192" y="49"/>
                </a:lnTo>
                <a:lnTo>
                  <a:pt x="199" y="47"/>
                </a:lnTo>
                <a:lnTo>
                  <a:pt x="204" y="47"/>
                </a:lnTo>
                <a:lnTo>
                  <a:pt x="220" y="55"/>
                </a:lnTo>
                <a:lnTo>
                  <a:pt x="237" y="58"/>
                </a:lnTo>
                <a:lnTo>
                  <a:pt x="242" y="58"/>
                </a:lnTo>
                <a:lnTo>
                  <a:pt x="281" y="51"/>
                </a:lnTo>
                <a:lnTo>
                  <a:pt x="310" y="44"/>
                </a:lnTo>
                <a:lnTo>
                  <a:pt x="345" y="27"/>
                </a:lnTo>
                <a:lnTo>
                  <a:pt x="364" y="22"/>
                </a:lnTo>
                <a:lnTo>
                  <a:pt x="370" y="18"/>
                </a:lnTo>
                <a:lnTo>
                  <a:pt x="380" y="8"/>
                </a:lnTo>
                <a:lnTo>
                  <a:pt x="383" y="6"/>
                </a:lnTo>
                <a:lnTo>
                  <a:pt x="395" y="4"/>
                </a:lnTo>
                <a:lnTo>
                  <a:pt x="405" y="3"/>
                </a:lnTo>
                <a:lnTo>
                  <a:pt x="421" y="6"/>
                </a:lnTo>
                <a:lnTo>
                  <a:pt x="428" y="7"/>
                </a:lnTo>
                <a:lnTo>
                  <a:pt x="434" y="5"/>
                </a:lnTo>
                <a:lnTo>
                  <a:pt x="440" y="2"/>
                </a:lnTo>
                <a:lnTo>
                  <a:pt x="453" y="6"/>
                </a:lnTo>
                <a:lnTo>
                  <a:pt x="454" y="6"/>
                </a:lnTo>
                <a:lnTo>
                  <a:pt x="457" y="1"/>
                </a:lnTo>
                <a:lnTo>
                  <a:pt x="462" y="0"/>
                </a:lnTo>
                <a:lnTo>
                  <a:pt x="468" y="1"/>
                </a:lnTo>
                <a:lnTo>
                  <a:pt x="475" y="5"/>
                </a:lnTo>
                <a:lnTo>
                  <a:pt x="480" y="7"/>
                </a:lnTo>
                <a:lnTo>
                  <a:pt x="512" y="10"/>
                </a:lnTo>
                <a:lnTo>
                  <a:pt x="525" y="14"/>
                </a:lnTo>
                <a:lnTo>
                  <a:pt x="535" y="20"/>
                </a:lnTo>
                <a:lnTo>
                  <a:pt x="549" y="33"/>
                </a:lnTo>
                <a:lnTo>
                  <a:pt x="558" y="36"/>
                </a:lnTo>
                <a:lnTo>
                  <a:pt x="573" y="38"/>
                </a:lnTo>
                <a:lnTo>
                  <a:pt x="584" y="35"/>
                </a:lnTo>
                <a:lnTo>
                  <a:pt x="591" y="35"/>
                </a:lnTo>
                <a:lnTo>
                  <a:pt x="601" y="36"/>
                </a:lnTo>
                <a:lnTo>
                  <a:pt x="609" y="42"/>
                </a:lnTo>
                <a:lnTo>
                  <a:pt x="628" y="62"/>
                </a:lnTo>
                <a:lnTo>
                  <a:pt x="640" y="73"/>
                </a:lnTo>
                <a:lnTo>
                  <a:pt x="645" y="76"/>
                </a:lnTo>
                <a:lnTo>
                  <a:pt x="653" y="78"/>
                </a:lnTo>
                <a:lnTo>
                  <a:pt x="661" y="79"/>
                </a:lnTo>
                <a:lnTo>
                  <a:pt x="668" y="78"/>
                </a:lnTo>
                <a:lnTo>
                  <a:pt x="684" y="74"/>
                </a:lnTo>
                <a:lnTo>
                  <a:pt x="691" y="75"/>
                </a:lnTo>
                <a:lnTo>
                  <a:pt x="697" y="77"/>
                </a:lnTo>
                <a:lnTo>
                  <a:pt x="714" y="93"/>
                </a:lnTo>
                <a:lnTo>
                  <a:pt x="735" y="99"/>
                </a:lnTo>
                <a:lnTo>
                  <a:pt x="741" y="99"/>
                </a:lnTo>
                <a:lnTo>
                  <a:pt x="742" y="98"/>
                </a:lnTo>
                <a:lnTo>
                  <a:pt x="744" y="94"/>
                </a:lnTo>
                <a:lnTo>
                  <a:pt x="747" y="81"/>
                </a:lnTo>
                <a:lnTo>
                  <a:pt x="750" y="76"/>
                </a:lnTo>
                <a:lnTo>
                  <a:pt x="757" y="71"/>
                </a:lnTo>
                <a:lnTo>
                  <a:pt x="766" y="65"/>
                </a:lnTo>
                <a:lnTo>
                  <a:pt x="793" y="60"/>
                </a:lnTo>
                <a:lnTo>
                  <a:pt x="807" y="63"/>
                </a:lnTo>
                <a:lnTo>
                  <a:pt x="828" y="72"/>
                </a:lnTo>
                <a:lnTo>
                  <a:pt x="858" y="80"/>
                </a:lnTo>
                <a:lnTo>
                  <a:pt x="866" y="85"/>
                </a:lnTo>
                <a:lnTo>
                  <a:pt x="872" y="93"/>
                </a:lnTo>
                <a:lnTo>
                  <a:pt x="874" y="95"/>
                </a:lnTo>
                <a:lnTo>
                  <a:pt x="878" y="94"/>
                </a:lnTo>
                <a:lnTo>
                  <a:pt x="888" y="89"/>
                </a:lnTo>
                <a:lnTo>
                  <a:pt x="892" y="89"/>
                </a:lnTo>
                <a:lnTo>
                  <a:pt x="896" y="90"/>
                </a:lnTo>
                <a:lnTo>
                  <a:pt x="915" y="108"/>
                </a:lnTo>
                <a:lnTo>
                  <a:pt x="921" y="115"/>
                </a:lnTo>
                <a:lnTo>
                  <a:pt x="921" y="118"/>
                </a:lnTo>
                <a:lnTo>
                  <a:pt x="920" y="123"/>
                </a:lnTo>
                <a:lnTo>
                  <a:pt x="912" y="139"/>
                </a:lnTo>
                <a:lnTo>
                  <a:pt x="913" y="142"/>
                </a:lnTo>
                <a:lnTo>
                  <a:pt x="915" y="144"/>
                </a:lnTo>
                <a:lnTo>
                  <a:pt x="921" y="146"/>
                </a:lnTo>
                <a:lnTo>
                  <a:pt x="926" y="147"/>
                </a:lnTo>
                <a:lnTo>
                  <a:pt x="930" y="145"/>
                </a:lnTo>
                <a:lnTo>
                  <a:pt x="941" y="140"/>
                </a:lnTo>
                <a:lnTo>
                  <a:pt x="945" y="140"/>
                </a:lnTo>
                <a:lnTo>
                  <a:pt x="949" y="141"/>
                </a:lnTo>
                <a:lnTo>
                  <a:pt x="952" y="143"/>
                </a:lnTo>
                <a:lnTo>
                  <a:pt x="958" y="150"/>
                </a:lnTo>
                <a:lnTo>
                  <a:pt x="967" y="160"/>
                </a:lnTo>
                <a:lnTo>
                  <a:pt x="978" y="170"/>
                </a:lnTo>
                <a:lnTo>
                  <a:pt x="982" y="172"/>
                </a:lnTo>
                <a:lnTo>
                  <a:pt x="986" y="172"/>
                </a:lnTo>
                <a:lnTo>
                  <a:pt x="994" y="166"/>
                </a:lnTo>
                <a:lnTo>
                  <a:pt x="999" y="164"/>
                </a:lnTo>
                <a:lnTo>
                  <a:pt x="1003" y="164"/>
                </a:lnTo>
                <a:lnTo>
                  <a:pt x="1008" y="167"/>
                </a:lnTo>
                <a:lnTo>
                  <a:pt x="1010" y="170"/>
                </a:lnTo>
                <a:lnTo>
                  <a:pt x="1010" y="177"/>
                </a:lnTo>
                <a:lnTo>
                  <a:pt x="1008" y="196"/>
                </a:lnTo>
                <a:lnTo>
                  <a:pt x="1005" y="198"/>
                </a:lnTo>
                <a:lnTo>
                  <a:pt x="996" y="203"/>
                </a:lnTo>
                <a:lnTo>
                  <a:pt x="992" y="207"/>
                </a:lnTo>
                <a:lnTo>
                  <a:pt x="990" y="213"/>
                </a:lnTo>
                <a:lnTo>
                  <a:pt x="993" y="218"/>
                </a:lnTo>
                <a:lnTo>
                  <a:pt x="997" y="223"/>
                </a:lnTo>
                <a:lnTo>
                  <a:pt x="1001" y="226"/>
                </a:lnTo>
                <a:lnTo>
                  <a:pt x="1005" y="226"/>
                </a:lnTo>
                <a:lnTo>
                  <a:pt x="1011" y="224"/>
                </a:lnTo>
                <a:lnTo>
                  <a:pt x="1019" y="225"/>
                </a:lnTo>
                <a:lnTo>
                  <a:pt x="1030" y="230"/>
                </a:lnTo>
                <a:lnTo>
                  <a:pt x="1038" y="235"/>
                </a:lnTo>
                <a:lnTo>
                  <a:pt x="1041" y="239"/>
                </a:lnTo>
                <a:lnTo>
                  <a:pt x="1042" y="251"/>
                </a:lnTo>
                <a:lnTo>
                  <a:pt x="1046" y="255"/>
                </a:lnTo>
                <a:lnTo>
                  <a:pt x="1049" y="258"/>
                </a:lnTo>
                <a:lnTo>
                  <a:pt x="1057" y="258"/>
                </a:lnTo>
                <a:lnTo>
                  <a:pt x="1063" y="261"/>
                </a:lnTo>
                <a:lnTo>
                  <a:pt x="1069" y="268"/>
                </a:lnTo>
                <a:lnTo>
                  <a:pt x="1077" y="276"/>
                </a:lnTo>
                <a:lnTo>
                  <a:pt x="1082" y="285"/>
                </a:lnTo>
                <a:lnTo>
                  <a:pt x="1082" y="297"/>
                </a:lnTo>
                <a:lnTo>
                  <a:pt x="1085" y="303"/>
                </a:lnTo>
                <a:lnTo>
                  <a:pt x="1090" y="307"/>
                </a:lnTo>
                <a:lnTo>
                  <a:pt x="1099" y="308"/>
                </a:lnTo>
                <a:lnTo>
                  <a:pt x="1102" y="310"/>
                </a:lnTo>
                <a:lnTo>
                  <a:pt x="1101" y="313"/>
                </a:lnTo>
                <a:lnTo>
                  <a:pt x="1089" y="324"/>
                </a:lnTo>
                <a:lnTo>
                  <a:pt x="1085" y="328"/>
                </a:lnTo>
                <a:lnTo>
                  <a:pt x="1084" y="332"/>
                </a:lnTo>
                <a:lnTo>
                  <a:pt x="1086" y="337"/>
                </a:lnTo>
                <a:lnTo>
                  <a:pt x="1091" y="342"/>
                </a:lnTo>
                <a:lnTo>
                  <a:pt x="1098" y="345"/>
                </a:lnTo>
                <a:lnTo>
                  <a:pt x="1126" y="349"/>
                </a:lnTo>
                <a:lnTo>
                  <a:pt x="1129" y="351"/>
                </a:lnTo>
                <a:lnTo>
                  <a:pt x="1131" y="354"/>
                </a:lnTo>
                <a:lnTo>
                  <a:pt x="1135" y="363"/>
                </a:lnTo>
                <a:lnTo>
                  <a:pt x="1136" y="370"/>
                </a:lnTo>
                <a:lnTo>
                  <a:pt x="1135" y="374"/>
                </a:lnTo>
                <a:lnTo>
                  <a:pt x="1127" y="388"/>
                </a:lnTo>
                <a:lnTo>
                  <a:pt x="1125" y="397"/>
                </a:lnTo>
                <a:lnTo>
                  <a:pt x="1124" y="405"/>
                </a:lnTo>
                <a:lnTo>
                  <a:pt x="1127" y="413"/>
                </a:lnTo>
                <a:lnTo>
                  <a:pt x="1131" y="419"/>
                </a:lnTo>
                <a:lnTo>
                  <a:pt x="1145" y="433"/>
                </a:lnTo>
                <a:lnTo>
                  <a:pt x="1159" y="453"/>
                </a:lnTo>
                <a:lnTo>
                  <a:pt x="1166" y="462"/>
                </a:lnTo>
                <a:lnTo>
                  <a:pt x="1177" y="471"/>
                </a:lnTo>
                <a:lnTo>
                  <a:pt x="1192" y="483"/>
                </a:lnTo>
                <a:lnTo>
                  <a:pt x="1197" y="489"/>
                </a:lnTo>
                <a:lnTo>
                  <a:pt x="1199" y="492"/>
                </a:lnTo>
                <a:lnTo>
                  <a:pt x="1199" y="498"/>
                </a:lnTo>
                <a:lnTo>
                  <a:pt x="1196" y="522"/>
                </a:lnTo>
                <a:lnTo>
                  <a:pt x="1200" y="526"/>
                </a:lnTo>
                <a:lnTo>
                  <a:pt x="1220" y="536"/>
                </a:lnTo>
                <a:lnTo>
                  <a:pt x="1226" y="539"/>
                </a:lnTo>
                <a:lnTo>
                  <a:pt x="1227" y="546"/>
                </a:lnTo>
                <a:lnTo>
                  <a:pt x="1225" y="563"/>
                </a:lnTo>
                <a:lnTo>
                  <a:pt x="1226" y="568"/>
                </a:lnTo>
                <a:lnTo>
                  <a:pt x="1231" y="572"/>
                </a:lnTo>
                <a:lnTo>
                  <a:pt x="1247" y="578"/>
                </a:lnTo>
                <a:lnTo>
                  <a:pt x="1251" y="581"/>
                </a:lnTo>
                <a:lnTo>
                  <a:pt x="1252" y="585"/>
                </a:lnTo>
                <a:lnTo>
                  <a:pt x="1250" y="592"/>
                </a:lnTo>
                <a:lnTo>
                  <a:pt x="1247" y="597"/>
                </a:lnTo>
                <a:lnTo>
                  <a:pt x="1240" y="600"/>
                </a:lnTo>
                <a:lnTo>
                  <a:pt x="1239" y="603"/>
                </a:lnTo>
                <a:lnTo>
                  <a:pt x="1240" y="613"/>
                </a:lnTo>
                <a:lnTo>
                  <a:pt x="1244" y="622"/>
                </a:lnTo>
                <a:lnTo>
                  <a:pt x="1246" y="625"/>
                </a:lnTo>
                <a:lnTo>
                  <a:pt x="1250" y="626"/>
                </a:lnTo>
                <a:lnTo>
                  <a:pt x="1252" y="626"/>
                </a:lnTo>
                <a:lnTo>
                  <a:pt x="1254" y="622"/>
                </a:lnTo>
                <a:lnTo>
                  <a:pt x="1255" y="616"/>
                </a:lnTo>
                <a:lnTo>
                  <a:pt x="1251" y="609"/>
                </a:lnTo>
                <a:lnTo>
                  <a:pt x="1252" y="606"/>
                </a:lnTo>
                <a:lnTo>
                  <a:pt x="1254" y="603"/>
                </a:lnTo>
                <a:lnTo>
                  <a:pt x="1262" y="600"/>
                </a:lnTo>
                <a:lnTo>
                  <a:pt x="1264" y="601"/>
                </a:lnTo>
                <a:lnTo>
                  <a:pt x="1266" y="604"/>
                </a:lnTo>
                <a:lnTo>
                  <a:pt x="1268" y="609"/>
                </a:lnTo>
                <a:lnTo>
                  <a:pt x="1268" y="614"/>
                </a:lnTo>
                <a:lnTo>
                  <a:pt x="1263" y="632"/>
                </a:lnTo>
                <a:lnTo>
                  <a:pt x="1262" y="644"/>
                </a:lnTo>
                <a:lnTo>
                  <a:pt x="1269" y="674"/>
                </a:lnTo>
                <a:lnTo>
                  <a:pt x="1273" y="683"/>
                </a:lnTo>
                <a:lnTo>
                  <a:pt x="1279" y="690"/>
                </a:lnTo>
                <a:lnTo>
                  <a:pt x="1300" y="709"/>
                </a:lnTo>
                <a:lnTo>
                  <a:pt x="1308" y="715"/>
                </a:lnTo>
                <a:lnTo>
                  <a:pt x="1317" y="720"/>
                </a:lnTo>
                <a:lnTo>
                  <a:pt x="1323" y="725"/>
                </a:lnTo>
                <a:lnTo>
                  <a:pt x="1332" y="735"/>
                </a:lnTo>
                <a:lnTo>
                  <a:pt x="1351" y="760"/>
                </a:lnTo>
                <a:lnTo>
                  <a:pt x="1369" y="774"/>
                </a:lnTo>
                <a:lnTo>
                  <a:pt x="1375" y="798"/>
                </a:lnTo>
                <a:lnTo>
                  <a:pt x="1388" y="816"/>
                </a:lnTo>
                <a:lnTo>
                  <a:pt x="1392" y="826"/>
                </a:lnTo>
                <a:lnTo>
                  <a:pt x="1392" y="833"/>
                </a:lnTo>
                <a:lnTo>
                  <a:pt x="1387" y="852"/>
                </a:lnTo>
                <a:lnTo>
                  <a:pt x="1387" y="860"/>
                </a:lnTo>
                <a:lnTo>
                  <a:pt x="1389" y="864"/>
                </a:lnTo>
                <a:lnTo>
                  <a:pt x="1400" y="873"/>
                </a:lnTo>
                <a:lnTo>
                  <a:pt x="1402" y="876"/>
                </a:lnTo>
                <a:lnTo>
                  <a:pt x="1402" y="903"/>
                </a:lnTo>
                <a:lnTo>
                  <a:pt x="1405" y="907"/>
                </a:lnTo>
                <a:lnTo>
                  <a:pt x="1412" y="915"/>
                </a:lnTo>
                <a:lnTo>
                  <a:pt x="1419" y="920"/>
                </a:lnTo>
                <a:lnTo>
                  <a:pt x="1429" y="922"/>
                </a:lnTo>
                <a:lnTo>
                  <a:pt x="1451" y="925"/>
                </a:lnTo>
                <a:lnTo>
                  <a:pt x="1460" y="931"/>
                </a:lnTo>
                <a:lnTo>
                  <a:pt x="1466" y="937"/>
                </a:lnTo>
                <a:lnTo>
                  <a:pt x="1467" y="940"/>
                </a:lnTo>
                <a:lnTo>
                  <a:pt x="1465" y="955"/>
                </a:lnTo>
                <a:lnTo>
                  <a:pt x="1462" y="972"/>
                </a:lnTo>
                <a:lnTo>
                  <a:pt x="1458" y="990"/>
                </a:lnTo>
                <a:lnTo>
                  <a:pt x="1456" y="999"/>
                </a:lnTo>
                <a:lnTo>
                  <a:pt x="1459" y="1009"/>
                </a:lnTo>
                <a:lnTo>
                  <a:pt x="1469" y="1032"/>
                </a:lnTo>
                <a:lnTo>
                  <a:pt x="1474" y="1059"/>
                </a:lnTo>
                <a:lnTo>
                  <a:pt x="1477" y="1063"/>
                </a:lnTo>
                <a:lnTo>
                  <a:pt x="1487" y="1070"/>
                </a:lnTo>
                <a:lnTo>
                  <a:pt x="1499" y="1075"/>
                </a:lnTo>
                <a:lnTo>
                  <a:pt x="1506" y="1079"/>
                </a:lnTo>
                <a:lnTo>
                  <a:pt x="1511" y="1086"/>
                </a:lnTo>
                <a:lnTo>
                  <a:pt x="1518" y="1100"/>
                </a:lnTo>
                <a:lnTo>
                  <a:pt x="1525" y="1109"/>
                </a:lnTo>
                <a:lnTo>
                  <a:pt x="1556" y="1124"/>
                </a:lnTo>
                <a:lnTo>
                  <a:pt x="1585" y="1119"/>
                </a:lnTo>
                <a:lnTo>
                  <a:pt x="1594" y="1120"/>
                </a:lnTo>
                <a:lnTo>
                  <a:pt x="1612" y="1127"/>
                </a:lnTo>
                <a:lnTo>
                  <a:pt x="1618" y="1127"/>
                </a:lnTo>
                <a:lnTo>
                  <a:pt x="1648" y="1118"/>
                </a:lnTo>
                <a:lnTo>
                  <a:pt x="1680" y="1101"/>
                </a:lnTo>
                <a:lnTo>
                  <a:pt x="1698" y="1094"/>
                </a:lnTo>
                <a:lnTo>
                  <a:pt x="1703" y="1093"/>
                </a:lnTo>
                <a:lnTo>
                  <a:pt x="1729" y="1095"/>
                </a:lnTo>
                <a:lnTo>
                  <a:pt x="1753" y="1091"/>
                </a:lnTo>
                <a:lnTo>
                  <a:pt x="1755" y="1091"/>
                </a:lnTo>
                <a:lnTo>
                  <a:pt x="1756" y="1094"/>
                </a:lnTo>
                <a:lnTo>
                  <a:pt x="1758" y="1116"/>
                </a:lnTo>
                <a:lnTo>
                  <a:pt x="1759" y="1119"/>
                </a:lnTo>
                <a:lnTo>
                  <a:pt x="1761" y="1121"/>
                </a:lnTo>
                <a:lnTo>
                  <a:pt x="1765" y="1123"/>
                </a:lnTo>
                <a:lnTo>
                  <a:pt x="1768" y="1123"/>
                </a:lnTo>
                <a:lnTo>
                  <a:pt x="1788" y="1118"/>
                </a:lnTo>
                <a:lnTo>
                  <a:pt x="1796" y="1118"/>
                </a:lnTo>
                <a:lnTo>
                  <a:pt x="1804" y="1119"/>
                </a:lnTo>
                <a:lnTo>
                  <a:pt x="1808" y="1122"/>
                </a:lnTo>
                <a:lnTo>
                  <a:pt x="1814" y="1127"/>
                </a:lnTo>
                <a:lnTo>
                  <a:pt x="1830" y="1145"/>
                </a:lnTo>
                <a:lnTo>
                  <a:pt x="1835" y="1148"/>
                </a:lnTo>
                <a:lnTo>
                  <a:pt x="1842" y="1149"/>
                </a:lnTo>
                <a:lnTo>
                  <a:pt x="1847" y="1148"/>
                </a:lnTo>
                <a:lnTo>
                  <a:pt x="1861" y="1138"/>
                </a:lnTo>
                <a:lnTo>
                  <a:pt x="1868" y="1135"/>
                </a:lnTo>
                <a:lnTo>
                  <a:pt x="1875" y="1135"/>
                </a:lnTo>
                <a:lnTo>
                  <a:pt x="1892" y="1140"/>
                </a:lnTo>
                <a:lnTo>
                  <a:pt x="1897" y="1141"/>
                </a:lnTo>
                <a:lnTo>
                  <a:pt x="1899" y="1137"/>
                </a:lnTo>
                <a:lnTo>
                  <a:pt x="1900" y="1121"/>
                </a:lnTo>
                <a:lnTo>
                  <a:pt x="1901" y="1116"/>
                </a:lnTo>
                <a:lnTo>
                  <a:pt x="1905" y="1114"/>
                </a:lnTo>
                <a:lnTo>
                  <a:pt x="1911" y="1112"/>
                </a:lnTo>
                <a:lnTo>
                  <a:pt x="1920" y="1112"/>
                </a:lnTo>
                <a:lnTo>
                  <a:pt x="1924" y="1114"/>
                </a:lnTo>
                <a:lnTo>
                  <a:pt x="1928" y="1117"/>
                </a:lnTo>
                <a:lnTo>
                  <a:pt x="1932" y="1124"/>
                </a:lnTo>
                <a:lnTo>
                  <a:pt x="1937" y="1136"/>
                </a:lnTo>
                <a:lnTo>
                  <a:pt x="1945" y="1143"/>
                </a:lnTo>
                <a:lnTo>
                  <a:pt x="1955" y="1149"/>
                </a:lnTo>
                <a:lnTo>
                  <a:pt x="1970" y="1151"/>
                </a:lnTo>
                <a:lnTo>
                  <a:pt x="1979" y="1155"/>
                </a:lnTo>
                <a:lnTo>
                  <a:pt x="1992" y="1169"/>
                </a:lnTo>
                <a:lnTo>
                  <a:pt x="2012" y="1182"/>
                </a:lnTo>
                <a:lnTo>
                  <a:pt x="2027" y="1197"/>
                </a:lnTo>
                <a:lnTo>
                  <a:pt x="2039" y="1206"/>
                </a:lnTo>
                <a:lnTo>
                  <a:pt x="2053" y="1221"/>
                </a:lnTo>
                <a:lnTo>
                  <a:pt x="2077" y="1238"/>
                </a:lnTo>
                <a:lnTo>
                  <a:pt x="2085" y="1243"/>
                </a:lnTo>
                <a:lnTo>
                  <a:pt x="2115" y="1255"/>
                </a:lnTo>
                <a:lnTo>
                  <a:pt x="2125" y="1257"/>
                </a:lnTo>
                <a:lnTo>
                  <a:pt x="2134" y="1254"/>
                </a:lnTo>
                <a:lnTo>
                  <a:pt x="2154" y="1245"/>
                </a:lnTo>
                <a:lnTo>
                  <a:pt x="2184" y="1247"/>
                </a:lnTo>
                <a:lnTo>
                  <a:pt x="2205" y="1240"/>
                </a:lnTo>
                <a:lnTo>
                  <a:pt x="2210" y="1239"/>
                </a:lnTo>
                <a:lnTo>
                  <a:pt x="2213" y="1243"/>
                </a:lnTo>
                <a:lnTo>
                  <a:pt x="2213" y="1249"/>
                </a:lnTo>
                <a:lnTo>
                  <a:pt x="2208" y="1273"/>
                </a:lnTo>
                <a:lnTo>
                  <a:pt x="2200" y="1326"/>
                </a:lnTo>
                <a:lnTo>
                  <a:pt x="2212" y="1333"/>
                </a:lnTo>
                <a:lnTo>
                  <a:pt x="2216" y="1335"/>
                </a:lnTo>
                <a:lnTo>
                  <a:pt x="2225" y="1356"/>
                </a:lnTo>
                <a:lnTo>
                  <a:pt x="2229" y="1362"/>
                </a:lnTo>
                <a:lnTo>
                  <a:pt x="2231" y="1363"/>
                </a:lnTo>
                <a:lnTo>
                  <a:pt x="2236" y="1362"/>
                </a:lnTo>
                <a:lnTo>
                  <a:pt x="2253" y="1354"/>
                </a:lnTo>
                <a:lnTo>
                  <a:pt x="2256" y="1355"/>
                </a:lnTo>
                <a:lnTo>
                  <a:pt x="2258" y="1362"/>
                </a:lnTo>
                <a:lnTo>
                  <a:pt x="2259" y="1374"/>
                </a:lnTo>
                <a:lnTo>
                  <a:pt x="2262" y="1385"/>
                </a:lnTo>
                <a:lnTo>
                  <a:pt x="2266" y="1392"/>
                </a:lnTo>
                <a:lnTo>
                  <a:pt x="2282" y="1408"/>
                </a:lnTo>
                <a:lnTo>
                  <a:pt x="2285" y="1414"/>
                </a:lnTo>
                <a:lnTo>
                  <a:pt x="2284" y="1423"/>
                </a:lnTo>
                <a:lnTo>
                  <a:pt x="2276" y="1453"/>
                </a:lnTo>
                <a:lnTo>
                  <a:pt x="2266" y="1479"/>
                </a:lnTo>
                <a:lnTo>
                  <a:pt x="2266" y="1486"/>
                </a:lnTo>
                <a:lnTo>
                  <a:pt x="2269" y="1494"/>
                </a:lnTo>
                <a:lnTo>
                  <a:pt x="2275" y="1504"/>
                </a:lnTo>
                <a:lnTo>
                  <a:pt x="2282" y="1509"/>
                </a:lnTo>
                <a:lnTo>
                  <a:pt x="2294" y="1519"/>
                </a:lnTo>
                <a:lnTo>
                  <a:pt x="2317" y="1534"/>
                </a:lnTo>
                <a:lnTo>
                  <a:pt x="2327" y="1542"/>
                </a:lnTo>
                <a:lnTo>
                  <a:pt x="2335" y="1552"/>
                </a:lnTo>
                <a:lnTo>
                  <a:pt x="2343" y="1565"/>
                </a:lnTo>
                <a:lnTo>
                  <a:pt x="2348" y="1574"/>
                </a:lnTo>
                <a:lnTo>
                  <a:pt x="2352" y="1587"/>
                </a:lnTo>
                <a:lnTo>
                  <a:pt x="2354" y="1592"/>
                </a:lnTo>
                <a:lnTo>
                  <a:pt x="2360" y="1598"/>
                </a:lnTo>
                <a:lnTo>
                  <a:pt x="2366" y="1601"/>
                </a:lnTo>
                <a:lnTo>
                  <a:pt x="2379" y="1604"/>
                </a:lnTo>
                <a:lnTo>
                  <a:pt x="2390" y="1603"/>
                </a:lnTo>
                <a:lnTo>
                  <a:pt x="2402" y="1596"/>
                </a:lnTo>
                <a:lnTo>
                  <a:pt x="2423" y="1579"/>
                </a:lnTo>
                <a:lnTo>
                  <a:pt x="2432" y="1573"/>
                </a:lnTo>
                <a:lnTo>
                  <a:pt x="2440" y="1571"/>
                </a:lnTo>
                <a:lnTo>
                  <a:pt x="2456" y="1568"/>
                </a:lnTo>
                <a:lnTo>
                  <a:pt x="2470" y="1568"/>
                </a:lnTo>
                <a:lnTo>
                  <a:pt x="2475" y="1569"/>
                </a:lnTo>
                <a:lnTo>
                  <a:pt x="2494" y="1577"/>
                </a:lnTo>
                <a:lnTo>
                  <a:pt x="2500" y="1579"/>
                </a:lnTo>
                <a:lnTo>
                  <a:pt x="2505" y="1579"/>
                </a:lnTo>
                <a:lnTo>
                  <a:pt x="2518" y="1572"/>
                </a:lnTo>
                <a:lnTo>
                  <a:pt x="2531" y="1569"/>
                </a:lnTo>
                <a:lnTo>
                  <a:pt x="2568" y="1566"/>
                </a:lnTo>
                <a:lnTo>
                  <a:pt x="2583" y="1562"/>
                </a:lnTo>
                <a:lnTo>
                  <a:pt x="2606" y="1551"/>
                </a:lnTo>
                <a:lnTo>
                  <a:pt x="2632" y="1542"/>
                </a:lnTo>
                <a:lnTo>
                  <a:pt x="2655" y="1523"/>
                </a:lnTo>
                <a:lnTo>
                  <a:pt x="2660" y="1520"/>
                </a:lnTo>
                <a:lnTo>
                  <a:pt x="2666" y="1519"/>
                </a:lnTo>
                <a:lnTo>
                  <a:pt x="2673" y="1519"/>
                </a:lnTo>
                <a:lnTo>
                  <a:pt x="2692" y="1524"/>
                </a:lnTo>
                <a:lnTo>
                  <a:pt x="2699" y="1524"/>
                </a:lnTo>
                <a:lnTo>
                  <a:pt x="2704" y="1523"/>
                </a:lnTo>
                <a:lnTo>
                  <a:pt x="2707" y="1519"/>
                </a:lnTo>
                <a:lnTo>
                  <a:pt x="2709" y="1512"/>
                </a:lnTo>
                <a:lnTo>
                  <a:pt x="2712" y="1482"/>
                </a:lnTo>
                <a:lnTo>
                  <a:pt x="2717" y="1452"/>
                </a:lnTo>
                <a:lnTo>
                  <a:pt x="2718" y="1450"/>
                </a:lnTo>
                <a:lnTo>
                  <a:pt x="2722" y="1446"/>
                </a:lnTo>
                <a:lnTo>
                  <a:pt x="2728" y="1442"/>
                </a:lnTo>
                <a:lnTo>
                  <a:pt x="2733" y="1441"/>
                </a:lnTo>
                <a:lnTo>
                  <a:pt x="2742" y="1440"/>
                </a:lnTo>
                <a:lnTo>
                  <a:pt x="2746" y="1438"/>
                </a:lnTo>
                <a:lnTo>
                  <a:pt x="2751" y="1432"/>
                </a:lnTo>
                <a:lnTo>
                  <a:pt x="2760" y="1415"/>
                </a:lnTo>
                <a:lnTo>
                  <a:pt x="2778" y="1399"/>
                </a:lnTo>
                <a:lnTo>
                  <a:pt x="2788" y="1380"/>
                </a:lnTo>
                <a:lnTo>
                  <a:pt x="2796" y="1370"/>
                </a:lnTo>
                <a:lnTo>
                  <a:pt x="2803" y="1367"/>
                </a:lnTo>
                <a:lnTo>
                  <a:pt x="2812" y="1365"/>
                </a:lnTo>
                <a:lnTo>
                  <a:pt x="2836" y="1361"/>
                </a:lnTo>
                <a:lnTo>
                  <a:pt x="2844" y="1360"/>
                </a:lnTo>
                <a:lnTo>
                  <a:pt x="2873" y="1350"/>
                </a:lnTo>
                <a:lnTo>
                  <a:pt x="2885" y="1346"/>
                </a:lnTo>
                <a:lnTo>
                  <a:pt x="2889" y="1342"/>
                </a:lnTo>
                <a:lnTo>
                  <a:pt x="2903" y="1324"/>
                </a:lnTo>
                <a:lnTo>
                  <a:pt x="2912" y="1314"/>
                </a:lnTo>
                <a:lnTo>
                  <a:pt x="2929" y="1289"/>
                </a:lnTo>
                <a:lnTo>
                  <a:pt x="2938" y="1284"/>
                </a:lnTo>
                <a:lnTo>
                  <a:pt x="2960" y="1276"/>
                </a:lnTo>
                <a:lnTo>
                  <a:pt x="2966" y="1273"/>
                </a:lnTo>
                <a:lnTo>
                  <a:pt x="2974" y="1265"/>
                </a:lnTo>
                <a:lnTo>
                  <a:pt x="2981" y="1257"/>
                </a:lnTo>
                <a:lnTo>
                  <a:pt x="2986" y="1249"/>
                </a:lnTo>
                <a:lnTo>
                  <a:pt x="3003" y="1236"/>
                </a:lnTo>
                <a:lnTo>
                  <a:pt x="3068" y="1203"/>
                </a:lnTo>
                <a:lnTo>
                  <a:pt x="3094" y="1192"/>
                </a:lnTo>
                <a:lnTo>
                  <a:pt x="3105" y="1191"/>
                </a:lnTo>
                <a:lnTo>
                  <a:pt x="3134" y="1196"/>
                </a:lnTo>
                <a:lnTo>
                  <a:pt x="3141" y="1196"/>
                </a:lnTo>
                <a:lnTo>
                  <a:pt x="3147" y="1195"/>
                </a:lnTo>
                <a:lnTo>
                  <a:pt x="3154" y="1191"/>
                </a:lnTo>
                <a:lnTo>
                  <a:pt x="3170" y="1174"/>
                </a:lnTo>
                <a:lnTo>
                  <a:pt x="3185" y="1160"/>
                </a:lnTo>
                <a:lnTo>
                  <a:pt x="3193" y="1151"/>
                </a:lnTo>
                <a:lnTo>
                  <a:pt x="3194" y="1152"/>
                </a:lnTo>
                <a:lnTo>
                  <a:pt x="3197" y="1158"/>
                </a:lnTo>
                <a:lnTo>
                  <a:pt x="3198" y="1163"/>
                </a:lnTo>
                <a:lnTo>
                  <a:pt x="3196" y="1173"/>
                </a:lnTo>
                <a:lnTo>
                  <a:pt x="3192" y="1182"/>
                </a:lnTo>
                <a:lnTo>
                  <a:pt x="3189" y="1186"/>
                </a:lnTo>
                <a:lnTo>
                  <a:pt x="3172" y="1196"/>
                </a:lnTo>
                <a:lnTo>
                  <a:pt x="3164" y="1203"/>
                </a:lnTo>
                <a:lnTo>
                  <a:pt x="3149" y="1219"/>
                </a:lnTo>
                <a:lnTo>
                  <a:pt x="3141" y="1230"/>
                </a:lnTo>
                <a:lnTo>
                  <a:pt x="3138" y="1238"/>
                </a:lnTo>
                <a:lnTo>
                  <a:pt x="3137" y="1250"/>
                </a:lnTo>
                <a:lnTo>
                  <a:pt x="3136" y="1286"/>
                </a:lnTo>
                <a:lnTo>
                  <a:pt x="3128" y="1310"/>
                </a:lnTo>
                <a:lnTo>
                  <a:pt x="3126" y="1321"/>
                </a:lnTo>
                <a:lnTo>
                  <a:pt x="3126" y="1326"/>
                </a:lnTo>
                <a:lnTo>
                  <a:pt x="3128" y="1333"/>
                </a:lnTo>
                <a:lnTo>
                  <a:pt x="3136" y="1351"/>
                </a:lnTo>
                <a:lnTo>
                  <a:pt x="3139" y="1353"/>
                </a:lnTo>
                <a:lnTo>
                  <a:pt x="3142" y="1354"/>
                </a:lnTo>
                <a:lnTo>
                  <a:pt x="3155" y="1355"/>
                </a:lnTo>
                <a:lnTo>
                  <a:pt x="3157" y="1356"/>
                </a:lnTo>
                <a:lnTo>
                  <a:pt x="3160" y="1361"/>
                </a:lnTo>
                <a:lnTo>
                  <a:pt x="3166" y="1378"/>
                </a:lnTo>
                <a:lnTo>
                  <a:pt x="3189" y="1396"/>
                </a:lnTo>
                <a:lnTo>
                  <a:pt x="3191" y="1401"/>
                </a:lnTo>
                <a:lnTo>
                  <a:pt x="3192" y="1405"/>
                </a:lnTo>
                <a:lnTo>
                  <a:pt x="3190" y="1411"/>
                </a:lnTo>
                <a:lnTo>
                  <a:pt x="3185" y="1422"/>
                </a:lnTo>
                <a:lnTo>
                  <a:pt x="3184" y="1441"/>
                </a:lnTo>
                <a:lnTo>
                  <a:pt x="3182" y="1450"/>
                </a:lnTo>
                <a:lnTo>
                  <a:pt x="3174" y="1466"/>
                </a:lnTo>
                <a:lnTo>
                  <a:pt x="3163" y="1491"/>
                </a:lnTo>
                <a:lnTo>
                  <a:pt x="3157" y="1501"/>
                </a:lnTo>
                <a:lnTo>
                  <a:pt x="3148" y="1509"/>
                </a:lnTo>
                <a:lnTo>
                  <a:pt x="3127" y="1515"/>
                </a:lnTo>
                <a:lnTo>
                  <a:pt x="3121" y="1518"/>
                </a:lnTo>
                <a:lnTo>
                  <a:pt x="3118" y="1523"/>
                </a:lnTo>
                <a:lnTo>
                  <a:pt x="3110" y="1534"/>
                </a:lnTo>
                <a:lnTo>
                  <a:pt x="3105" y="1552"/>
                </a:lnTo>
                <a:lnTo>
                  <a:pt x="3098" y="1566"/>
                </a:lnTo>
                <a:lnTo>
                  <a:pt x="3098" y="1578"/>
                </a:lnTo>
                <a:lnTo>
                  <a:pt x="3100" y="1587"/>
                </a:lnTo>
                <a:lnTo>
                  <a:pt x="3103" y="1592"/>
                </a:lnTo>
                <a:lnTo>
                  <a:pt x="3116" y="1607"/>
                </a:lnTo>
                <a:lnTo>
                  <a:pt x="3118" y="1615"/>
                </a:lnTo>
                <a:lnTo>
                  <a:pt x="3119" y="1623"/>
                </a:lnTo>
                <a:lnTo>
                  <a:pt x="3117" y="1631"/>
                </a:lnTo>
                <a:lnTo>
                  <a:pt x="3105" y="1644"/>
                </a:lnTo>
                <a:lnTo>
                  <a:pt x="3101" y="1653"/>
                </a:lnTo>
                <a:lnTo>
                  <a:pt x="3099" y="1674"/>
                </a:lnTo>
                <a:lnTo>
                  <a:pt x="3099" y="1693"/>
                </a:lnTo>
                <a:lnTo>
                  <a:pt x="3101" y="1726"/>
                </a:lnTo>
                <a:lnTo>
                  <a:pt x="3110" y="1756"/>
                </a:lnTo>
                <a:lnTo>
                  <a:pt x="3113" y="1779"/>
                </a:lnTo>
                <a:lnTo>
                  <a:pt x="3113" y="1788"/>
                </a:lnTo>
                <a:lnTo>
                  <a:pt x="3110" y="1798"/>
                </a:lnTo>
                <a:lnTo>
                  <a:pt x="3095" y="1823"/>
                </a:lnTo>
                <a:lnTo>
                  <a:pt x="3092" y="1833"/>
                </a:lnTo>
                <a:lnTo>
                  <a:pt x="3092" y="1840"/>
                </a:lnTo>
                <a:lnTo>
                  <a:pt x="3093" y="1848"/>
                </a:lnTo>
                <a:lnTo>
                  <a:pt x="3095" y="1855"/>
                </a:lnTo>
                <a:lnTo>
                  <a:pt x="3105" y="1868"/>
                </a:lnTo>
                <a:lnTo>
                  <a:pt x="3109" y="1879"/>
                </a:lnTo>
                <a:lnTo>
                  <a:pt x="3116" y="1904"/>
                </a:lnTo>
                <a:lnTo>
                  <a:pt x="3117" y="1914"/>
                </a:lnTo>
                <a:lnTo>
                  <a:pt x="3114" y="1922"/>
                </a:lnTo>
                <a:lnTo>
                  <a:pt x="3102" y="1942"/>
                </a:lnTo>
                <a:lnTo>
                  <a:pt x="3096" y="1951"/>
                </a:lnTo>
                <a:lnTo>
                  <a:pt x="3081" y="1973"/>
                </a:lnTo>
                <a:lnTo>
                  <a:pt x="3082" y="1975"/>
                </a:lnTo>
                <a:lnTo>
                  <a:pt x="3090" y="1992"/>
                </a:lnTo>
                <a:lnTo>
                  <a:pt x="3093" y="1997"/>
                </a:lnTo>
                <a:lnTo>
                  <a:pt x="3091" y="2032"/>
                </a:lnTo>
                <a:lnTo>
                  <a:pt x="3075" y="2054"/>
                </a:lnTo>
                <a:lnTo>
                  <a:pt x="3057" y="2071"/>
                </a:lnTo>
                <a:lnTo>
                  <a:pt x="3054" y="2080"/>
                </a:lnTo>
                <a:lnTo>
                  <a:pt x="3054" y="2089"/>
                </a:lnTo>
                <a:lnTo>
                  <a:pt x="3056" y="2102"/>
                </a:lnTo>
                <a:lnTo>
                  <a:pt x="3057" y="2124"/>
                </a:lnTo>
                <a:lnTo>
                  <a:pt x="3064" y="2152"/>
                </a:lnTo>
                <a:lnTo>
                  <a:pt x="3064" y="2157"/>
                </a:lnTo>
                <a:lnTo>
                  <a:pt x="3062" y="2165"/>
                </a:lnTo>
                <a:lnTo>
                  <a:pt x="3057" y="2174"/>
                </a:lnTo>
                <a:lnTo>
                  <a:pt x="3054" y="2180"/>
                </a:lnTo>
                <a:lnTo>
                  <a:pt x="3024" y="2205"/>
                </a:lnTo>
                <a:lnTo>
                  <a:pt x="3018" y="2214"/>
                </a:lnTo>
                <a:lnTo>
                  <a:pt x="3014" y="2224"/>
                </a:lnTo>
                <a:lnTo>
                  <a:pt x="3013" y="2265"/>
                </a:lnTo>
                <a:lnTo>
                  <a:pt x="3015" y="2285"/>
                </a:lnTo>
                <a:lnTo>
                  <a:pt x="3018" y="2297"/>
                </a:lnTo>
                <a:lnTo>
                  <a:pt x="3028" y="2316"/>
                </a:lnTo>
                <a:lnTo>
                  <a:pt x="3028" y="2323"/>
                </a:lnTo>
                <a:lnTo>
                  <a:pt x="3029" y="2330"/>
                </a:lnTo>
                <a:lnTo>
                  <a:pt x="3030" y="2332"/>
                </a:lnTo>
                <a:lnTo>
                  <a:pt x="3035" y="2335"/>
                </a:lnTo>
                <a:lnTo>
                  <a:pt x="3034" y="2342"/>
                </a:lnTo>
                <a:lnTo>
                  <a:pt x="3031" y="2352"/>
                </a:lnTo>
                <a:lnTo>
                  <a:pt x="3023" y="2363"/>
                </a:lnTo>
                <a:lnTo>
                  <a:pt x="3014" y="2371"/>
                </a:lnTo>
                <a:lnTo>
                  <a:pt x="3003" y="2374"/>
                </a:lnTo>
                <a:lnTo>
                  <a:pt x="2990" y="2375"/>
                </a:lnTo>
                <a:lnTo>
                  <a:pt x="2777" y="2356"/>
                </a:lnTo>
                <a:lnTo>
                  <a:pt x="2766" y="2353"/>
                </a:lnTo>
                <a:lnTo>
                  <a:pt x="2756" y="2349"/>
                </a:lnTo>
                <a:lnTo>
                  <a:pt x="2750" y="2345"/>
                </a:lnTo>
                <a:lnTo>
                  <a:pt x="2741" y="2335"/>
                </a:lnTo>
                <a:lnTo>
                  <a:pt x="2736" y="2334"/>
                </a:lnTo>
                <a:lnTo>
                  <a:pt x="2732" y="2335"/>
                </a:lnTo>
                <a:lnTo>
                  <a:pt x="2729" y="2337"/>
                </a:lnTo>
                <a:lnTo>
                  <a:pt x="2725" y="2343"/>
                </a:lnTo>
                <a:lnTo>
                  <a:pt x="2723" y="2351"/>
                </a:lnTo>
                <a:lnTo>
                  <a:pt x="2721" y="2363"/>
                </a:lnTo>
                <a:lnTo>
                  <a:pt x="2716" y="2371"/>
                </a:lnTo>
                <a:lnTo>
                  <a:pt x="2709" y="2378"/>
                </a:lnTo>
                <a:lnTo>
                  <a:pt x="2698" y="2384"/>
                </a:lnTo>
                <a:lnTo>
                  <a:pt x="2694" y="2389"/>
                </a:lnTo>
                <a:lnTo>
                  <a:pt x="2692" y="2396"/>
                </a:lnTo>
                <a:lnTo>
                  <a:pt x="2695" y="2411"/>
                </a:lnTo>
                <a:lnTo>
                  <a:pt x="2695" y="2417"/>
                </a:lnTo>
                <a:lnTo>
                  <a:pt x="2688" y="2430"/>
                </a:lnTo>
                <a:lnTo>
                  <a:pt x="2676" y="2446"/>
                </a:lnTo>
                <a:lnTo>
                  <a:pt x="2664" y="2460"/>
                </a:lnTo>
                <a:lnTo>
                  <a:pt x="2658" y="2465"/>
                </a:lnTo>
                <a:lnTo>
                  <a:pt x="2651" y="2467"/>
                </a:lnTo>
                <a:lnTo>
                  <a:pt x="2634" y="2471"/>
                </a:lnTo>
                <a:lnTo>
                  <a:pt x="2630" y="2472"/>
                </a:lnTo>
                <a:lnTo>
                  <a:pt x="2625" y="2478"/>
                </a:lnTo>
                <a:lnTo>
                  <a:pt x="2618" y="2489"/>
                </a:lnTo>
                <a:lnTo>
                  <a:pt x="2606" y="2494"/>
                </a:lnTo>
                <a:lnTo>
                  <a:pt x="2588" y="2497"/>
                </a:lnTo>
                <a:lnTo>
                  <a:pt x="2586" y="2498"/>
                </a:lnTo>
                <a:lnTo>
                  <a:pt x="2581" y="2504"/>
                </a:lnTo>
                <a:lnTo>
                  <a:pt x="2578" y="2514"/>
                </a:lnTo>
                <a:lnTo>
                  <a:pt x="2574" y="2519"/>
                </a:lnTo>
                <a:lnTo>
                  <a:pt x="2560" y="2537"/>
                </a:lnTo>
                <a:lnTo>
                  <a:pt x="2562" y="2540"/>
                </a:lnTo>
                <a:lnTo>
                  <a:pt x="2590" y="2562"/>
                </a:lnTo>
                <a:lnTo>
                  <a:pt x="2595" y="2568"/>
                </a:lnTo>
                <a:lnTo>
                  <a:pt x="2600" y="2576"/>
                </a:lnTo>
                <a:lnTo>
                  <a:pt x="2617" y="2609"/>
                </a:lnTo>
                <a:lnTo>
                  <a:pt x="2666" y="2718"/>
                </a:lnTo>
                <a:lnTo>
                  <a:pt x="2690" y="2770"/>
                </a:lnTo>
                <a:lnTo>
                  <a:pt x="2692" y="2776"/>
                </a:lnTo>
                <a:lnTo>
                  <a:pt x="2692" y="2782"/>
                </a:lnTo>
                <a:lnTo>
                  <a:pt x="2688" y="2797"/>
                </a:lnTo>
                <a:lnTo>
                  <a:pt x="2686" y="2812"/>
                </a:lnTo>
                <a:lnTo>
                  <a:pt x="2692" y="2837"/>
                </a:lnTo>
                <a:lnTo>
                  <a:pt x="2692" y="2884"/>
                </a:lnTo>
                <a:lnTo>
                  <a:pt x="2697" y="2924"/>
                </a:lnTo>
                <a:lnTo>
                  <a:pt x="2702" y="2941"/>
                </a:lnTo>
                <a:lnTo>
                  <a:pt x="2706" y="2951"/>
                </a:lnTo>
                <a:lnTo>
                  <a:pt x="2713" y="2959"/>
                </a:lnTo>
                <a:lnTo>
                  <a:pt x="2728" y="2967"/>
                </a:lnTo>
                <a:lnTo>
                  <a:pt x="2732" y="2975"/>
                </a:lnTo>
                <a:lnTo>
                  <a:pt x="2732" y="2975"/>
                </a:lnTo>
                <a:lnTo>
                  <a:pt x="2712" y="2981"/>
                </a:lnTo>
                <a:lnTo>
                  <a:pt x="2704" y="2988"/>
                </a:lnTo>
                <a:lnTo>
                  <a:pt x="2696" y="2991"/>
                </a:lnTo>
                <a:lnTo>
                  <a:pt x="2690" y="2989"/>
                </a:lnTo>
                <a:lnTo>
                  <a:pt x="2677" y="2980"/>
                </a:lnTo>
                <a:lnTo>
                  <a:pt x="2672" y="2978"/>
                </a:lnTo>
                <a:lnTo>
                  <a:pt x="2668" y="2978"/>
                </a:lnTo>
                <a:lnTo>
                  <a:pt x="2660" y="2984"/>
                </a:lnTo>
                <a:lnTo>
                  <a:pt x="2643" y="3003"/>
                </a:lnTo>
                <a:lnTo>
                  <a:pt x="2636" y="3005"/>
                </a:lnTo>
                <a:lnTo>
                  <a:pt x="2633" y="3004"/>
                </a:lnTo>
                <a:lnTo>
                  <a:pt x="2631" y="3002"/>
                </a:lnTo>
                <a:lnTo>
                  <a:pt x="2617" y="2982"/>
                </a:lnTo>
                <a:lnTo>
                  <a:pt x="2610" y="2975"/>
                </a:lnTo>
                <a:lnTo>
                  <a:pt x="2594" y="2973"/>
                </a:lnTo>
                <a:lnTo>
                  <a:pt x="2584" y="2968"/>
                </a:lnTo>
                <a:lnTo>
                  <a:pt x="2573" y="2965"/>
                </a:lnTo>
                <a:lnTo>
                  <a:pt x="2566" y="2961"/>
                </a:lnTo>
                <a:lnTo>
                  <a:pt x="2537" y="2961"/>
                </a:lnTo>
                <a:lnTo>
                  <a:pt x="2528" y="2959"/>
                </a:lnTo>
                <a:lnTo>
                  <a:pt x="2525" y="2953"/>
                </a:lnTo>
                <a:lnTo>
                  <a:pt x="2517" y="2938"/>
                </a:lnTo>
                <a:lnTo>
                  <a:pt x="2513" y="2934"/>
                </a:lnTo>
                <a:lnTo>
                  <a:pt x="2506" y="2928"/>
                </a:lnTo>
                <a:lnTo>
                  <a:pt x="2502" y="2923"/>
                </a:lnTo>
                <a:lnTo>
                  <a:pt x="2496" y="2902"/>
                </a:lnTo>
                <a:lnTo>
                  <a:pt x="2493" y="2895"/>
                </a:lnTo>
                <a:lnTo>
                  <a:pt x="2488" y="2877"/>
                </a:lnTo>
                <a:lnTo>
                  <a:pt x="2483" y="2864"/>
                </a:lnTo>
                <a:lnTo>
                  <a:pt x="2478" y="2838"/>
                </a:lnTo>
                <a:lnTo>
                  <a:pt x="2475" y="2833"/>
                </a:lnTo>
                <a:lnTo>
                  <a:pt x="2471" y="2833"/>
                </a:lnTo>
                <a:lnTo>
                  <a:pt x="2468" y="2835"/>
                </a:lnTo>
                <a:lnTo>
                  <a:pt x="2454" y="2863"/>
                </a:lnTo>
                <a:lnTo>
                  <a:pt x="2439" y="2879"/>
                </a:lnTo>
                <a:lnTo>
                  <a:pt x="2428" y="2902"/>
                </a:lnTo>
                <a:lnTo>
                  <a:pt x="2426" y="2903"/>
                </a:lnTo>
                <a:lnTo>
                  <a:pt x="2421" y="2905"/>
                </a:lnTo>
                <a:lnTo>
                  <a:pt x="2418" y="2903"/>
                </a:lnTo>
                <a:lnTo>
                  <a:pt x="2411" y="2900"/>
                </a:lnTo>
                <a:lnTo>
                  <a:pt x="2406" y="2894"/>
                </a:lnTo>
                <a:lnTo>
                  <a:pt x="2402" y="2890"/>
                </a:lnTo>
                <a:lnTo>
                  <a:pt x="2400" y="2884"/>
                </a:lnTo>
                <a:lnTo>
                  <a:pt x="2393" y="2860"/>
                </a:lnTo>
                <a:lnTo>
                  <a:pt x="2385" y="2855"/>
                </a:lnTo>
                <a:lnTo>
                  <a:pt x="2381" y="2856"/>
                </a:lnTo>
                <a:lnTo>
                  <a:pt x="2353" y="2878"/>
                </a:lnTo>
                <a:lnTo>
                  <a:pt x="2351" y="2903"/>
                </a:lnTo>
                <a:lnTo>
                  <a:pt x="2347" y="2907"/>
                </a:lnTo>
                <a:lnTo>
                  <a:pt x="2341" y="2909"/>
                </a:lnTo>
                <a:lnTo>
                  <a:pt x="2336" y="2919"/>
                </a:lnTo>
                <a:lnTo>
                  <a:pt x="2326" y="2924"/>
                </a:lnTo>
                <a:lnTo>
                  <a:pt x="2294" y="2931"/>
                </a:lnTo>
                <a:lnTo>
                  <a:pt x="2283" y="2935"/>
                </a:lnTo>
                <a:lnTo>
                  <a:pt x="2275" y="2942"/>
                </a:lnTo>
                <a:lnTo>
                  <a:pt x="2264" y="2955"/>
                </a:lnTo>
                <a:lnTo>
                  <a:pt x="2253" y="2967"/>
                </a:lnTo>
                <a:lnTo>
                  <a:pt x="2246" y="2970"/>
                </a:lnTo>
                <a:lnTo>
                  <a:pt x="2238" y="2970"/>
                </a:lnTo>
                <a:lnTo>
                  <a:pt x="2231" y="2974"/>
                </a:lnTo>
                <a:lnTo>
                  <a:pt x="2229" y="2979"/>
                </a:lnTo>
                <a:lnTo>
                  <a:pt x="2229" y="2984"/>
                </a:lnTo>
                <a:lnTo>
                  <a:pt x="2233" y="2998"/>
                </a:lnTo>
                <a:lnTo>
                  <a:pt x="2233" y="3009"/>
                </a:lnTo>
                <a:lnTo>
                  <a:pt x="2239" y="3026"/>
                </a:lnTo>
                <a:lnTo>
                  <a:pt x="2238" y="3034"/>
                </a:lnTo>
                <a:lnTo>
                  <a:pt x="2235" y="3040"/>
                </a:lnTo>
                <a:lnTo>
                  <a:pt x="2207" y="3060"/>
                </a:lnTo>
                <a:lnTo>
                  <a:pt x="2199" y="3064"/>
                </a:lnTo>
                <a:lnTo>
                  <a:pt x="2197" y="3064"/>
                </a:lnTo>
                <a:lnTo>
                  <a:pt x="2174" y="3056"/>
                </a:lnTo>
                <a:lnTo>
                  <a:pt x="2166" y="3065"/>
                </a:lnTo>
                <a:lnTo>
                  <a:pt x="2157" y="3064"/>
                </a:lnTo>
                <a:lnTo>
                  <a:pt x="2153" y="3062"/>
                </a:lnTo>
                <a:lnTo>
                  <a:pt x="2150" y="3057"/>
                </a:lnTo>
                <a:lnTo>
                  <a:pt x="2129" y="3020"/>
                </a:lnTo>
                <a:lnTo>
                  <a:pt x="2113" y="2996"/>
                </a:lnTo>
                <a:lnTo>
                  <a:pt x="2100" y="2992"/>
                </a:lnTo>
                <a:lnTo>
                  <a:pt x="2093" y="2977"/>
                </a:lnTo>
                <a:lnTo>
                  <a:pt x="2078" y="2961"/>
                </a:lnTo>
                <a:lnTo>
                  <a:pt x="2048" y="2914"/>
                </a:lnTo>
                <a:lnTo>
                  <a:pt x="2032" y="2897"/>
                </a:lnTo>
                <a:lnTo>
                  <a:pt x="2030" y="2893"/>
                </a:lnTo>
                <a:lnTo>
                  <a:pt x="2030" y="2876"/>
                </a:lnTo>
                <a:lnTo>
                  <a:pt x="2028" y="2872"/>
                </a:lnTo>
                <a:lnTo>
                  <a:pt x="2021" y="2865"/>
                </a:lnTo>
                <a:lnTo>
                  <a:pt x="2019" y="2858"/>
                </a:lnTo>
                <a:lnTo>
                  <a:pt x="2015" y="2844"/>
                </a:lnTo>
                <a:lnTo>
                  <a:pt x="2007" y="2834"/>
                </a:lnTo>
                <a:lnTo>
                  <a:pt x="2005" y="2829"/>
                </a:lnTo>
                <a:lnTo>
                  <a:pt x="2011" y="2817"/>
                </a:lnTo>
                <a:lnTo>
                  <a:pt x="2010" y="2813"/>
                </a:lnTo>
                <a:lnTo>
                  <a:pt x="2005" y="2804"/>
                </a:lnTo>
                <a:lnTo>
                  <a:pt x="1994" y="2790"/>
                </a:lnTo>
                <a:lnTo>
                  <a:pt x="1988" y="2784"/>
                </a:lnTo>
                <a:lnTo>
                  <a:pt x="1981" y="2779"/>
                </a:lnTo>
                <a:lnTo>
                  <a:pt x="1972" y="2776"/>
                </a:lnTo>
                <a:lnTo>
                  <a:pt x="1967" y="2777"/>
                </a:lnTo>
                <a:lnTo>
                  <a:pt x="1955" y="2805"/>
                </a:lnTo>
                <a:lnTo>
                  <a:pt x="1947" y="2815"/>
                </a:lnTo>
                <a:lnTo>
                  <a:pt x="1933" y="2833"/>
                </a:lnTo>
                <a:lnTo>
                  <a:pt x="1929" y="2835"/>
                </a:lnTo>
                <a:lnTo>
                  <a:pt x="1917" y="2829"/>
                </a:lnTo>
                <a:lnTo>
                  <a:pt x="1914" y="2835"/>
                </a:lnTo>
                <a:lnTo>
                  <a:pt x="1914" y="2838"/>
                </a:lnTo>
                <a:lnTo>
                  <a:pt x="1915" y="2842"/>
                </a:lnTo>
                <a:lnTo>
                  <a:pt x="1923" y="2852"/>
                </a:lnTo>
                <a:lnTo>
                  <a:pt x="1924" y="2867"/>
                </a:lnTo>
                <a:lnTo>
                  <a:pt x="1925" y="2871"/>
                </a:lnTo>
                <a:lnTo>
                  <a:pt x="1933" y="2879"/>
                </a:lnTo>
                <a:lnTo>
                  <a:pt x="1928" y="2900"/>
                </a:lnTo>
                <a:lnTo>
                  <a:pt x="1935" y="2906"/>
                </a:lnTo>
                <a:lnTo>
                  <a:pt x="1936" y="2910"/>
                </a:lnTo>
                <a:lnTo>
                  <a:pt x="1935" y="2913"/>
                </a:lnTo>
                <a:lnTo>
                  <a:pt x="1911" y="2929"/>
                </a:lnTo>
                <a:lnTo>
                  <a:pt x="1897" y="2941"/>
                </a:lnTo>
                <a:lnTo>
                  <a:pt x="1891" y="2941"/>
                </a:lnTo>
                <a:lnTo>
                  <a:pt x="1876" y="2937"/>
                </a:lnTo>
                <a:lnTo>
                  <a:pt x="1859" y="2938"/>
                </a:lnTo>
                <a:lnTo>
                  <a:pt x="1855" y="2936"/>
                </a:lnTo>
                <a:lnTo>
                  <a:pt x="1852" y="2934"/>
                </a:lnTo>
                <a:lnTo>
                  <a:pt x="1849" y="2910"/>
                </a:lnTo>
                <a:lnTo>
                  <a:pt x="1846" y="2906"/>
                </a:lnTo>
                <a:lnTo>
                  <a:pt x="1844" y="2906"/>
                </a:lnTo>
                <a:lnTo>
                  <a:pt x="1838" y="2913"/>
                </a:lnTo>
                <a:lnTo>
                  <a:pt x="1835" y="2914"/>
                </a:lnTo>
                <a:lnTo>
                  <a:pt x="1828" y="2914"/>
                </a:lnTo>
                <a:lnTo>
                  <a:pt x="1824" y="2912"/>
                </a:lnTo>
                <a:lnTo>
                  <a:pt x="1820" y="2903"/>
                </a:lnTo>
                <a:lnTo>
                  <a:pt x="1816" y="2882"/>
                </a:lnTo>
                <a:lnTo>
                  <a:pt x="1813" y="2876"/>
                </a:lnTo>
                <a:lnTo>
                  <a:pt x="1802" y="2863"/>
                </a:lnTo>
                <a:lnTo>
                  <a:pt x="1783" y="2847"/>
                </a:lnTo>
                <a:lnTo>
                  <a:pt x="1778" y="2843"/>
                </a:lnTo>
                <a:lnTo>
                  <a:pt x="1777" y="2838"/>
                </a:lnTo>
                <a:lnTo>
                  <a:pt x="1777" y="2827"/>
                </a:lnTo>
                <a:lnTo>
                  <a:pt x="1775" y="2823"/>
                </a:lnTo>
                <a:lnTo>
                  <a:pt x="1761" y="2815"/>
                </a:lnTo>
                <a:lnTo>
                  <a:pt x="1758" y="2811"/>
                </a:lnTo>
                <a:lnTo>
                  <a:pt x="1756" y="2805"/>
                </a:lnTo>
                <a:lnTo>
                  <a:pt x="1757" y="2803"/>
                </a:lnTo>
                <a:lnTo>
                  <a:pt x="1766" y="2798"/>
                </a:lnTo>
                <a:lnTo>
                  <a:pt x="1776" y="2800"/>
                </a:lnTo>
                <a:lnTo>
                  <a:pt x="1780" y="2800"/>
                </a:lnTo>
                <a:lnTo>
                  <a:pt x="1783" y="2797"/>
                </a:lnTo>
                <a:lnTo>
                  <a:pt x="1785" y="2793"/>
                </a:lnTo>
                <a:lnTo>
                  <a:pt x="1786" y="2789"/>
                </a:lnTo>
                <a:lnTo>
                  <a:pt x="1784" y="2788"/>
                </a:lnTo>
                <a:lnTo>
                  <a:pt x="1753" y="2776"/>
                </a:lnTo>
                <a:lnTo>
                  <a:pt x="1749" y="2772"/>
                </a:lnTo>
                <a:lnTo>
                  <a:pt x="1745" y="2766"/>
                </a:lnTo>
                <a:lnTo>
                  <a:pt x="1738" y="2766"/>
                </a:lnTo>
                <a:lnTo>
                  <a:pt x="1720" y="2769"/>
                </a:lnTo>
                <a:lnTo>
                  <a:pt x="1717" y="2771"/>
                </a:lnTo>
                <a:lnTo>
                  <a:pt x="1714" y="2774"/>
                </a:lnTo>
                <a:lnTo>
                  <a:pt x="1707" y="2777"/>
                </a:lnTo>
                <a:lnTo>
                  <a:pt x="1706" y="2776"/>
                </a:lnTo>
                <a:lnTo>
                  <a:pt x="1705" y="2774"/>
                </a:lnTo>
                <a:lnTo>
                  <a:pt x="1701" y="2773"/>
                </a:lnTo>
                <a:lnTo>
                  <a:pt x="1694" y="2773"/>
                </a:lnTo>
                <a:lnTo>
                  <a:pt x="1687" y="2774"/>
                </a:lnTo>
                <a:lnTo>
                  <a:pt x="1685" y="2776"/>
                </a:lnTo>
                <a:lnTo>
                  <a:pt x="1679" y="2790"/>
                </a:lnTo>
                <a:lnTo>
                  <a:pt x="1677" y="2799"/>
                </a:lnTo>
                <a:lnTo>
                  <a:pt x="1673" y="2802"/>
                </a:lnTo>
                <a:lnTo>
                  <a:pt x="1670" y="2804"/>
                </a:lnTo>
                <a:lnTo>
                  <a:pt x="1667" y="2805"/>
                </a:lnTo>
                <a:lnTo>
                  <a:pt x="1661" y="2800"/>
                </a:lnTo>
                <a:lnTo>
                  <a:pt x="1657" y="2791"/>
                </a:lnTo>
                <a:lnTo>
                  <a:pt x="1654" y="2758"/>
                </a:lnTo>
                <a:lnTo>
                  <a:pt x="1645" y="2736"/>
                </a:lnTo>
                <a:lnTo>
                  <a:pt x="1645" y="2731"/>
                </a:lnTo>
                <a:lnTo>
                  <a:pt x="1646" y="2700"/>
                </a:lnTo>
                <a:lnTo>
                  <a:pt x="1648" y="2696"/>
                </a:lnTo>
                <a:lnTo>
                  <a:pt x="1657" y="2692"/>
                </a:lnTo>
                <a:lnTo>
                  <a:pt x="1657" y="2690"/>
                </a:lnTo>
                <a:lnTo>
                  <a:pt x="1648" y="2674"/>
                </a:lnTo>
                <a:lnTo>
                  <a:pt x="1623" y="2646"/>
                </a:lnTo>
                <a:lnTo>
                  <a:pt x="1621" y="2641"/>
                </a:lnTo>
                <a:lnTo>
                  <a:pt x="1619" y="2627"/>
                </a:lnTo>
                <a:lnTo>
                  <a:pt x="1617" y="2624"/>
                </a:lnTo>
                <a:lnTo>
                  <a:pt x="1607" y="2623"/>
                </a:lnTo>
                <a:lnTo>
                  <a:pt x="1590" y="2626"/>
                </a:lnTo>
                <a:lnTo>
                  <a:pt x="1579" y="2627"/>
                </a:lnTo>
                <a:lnTo>
                  <a:pt x="1558" y="2620"/>
                </a:lnTo>
                <a:lnTo>
                  <a:pt x="1532" y="2608"/>
                </a:lnTo>
                <a:lnTo>
                  <a:pt x="1519" y="2606"/>
                </a:lnTo>
                <a:lnTo>
                  <a:pt x="1500" y="2610"/>
                </a:lnTo>
                <a:lnTo>
                  <a:pt x="1490" y="2613"/>
                </a:lnTo>
                <a:lnTo>
                  <a:pt x="1454" y="2644"/>
                </a:lnTo>
                <a:lnTo>
                  <a:pt x="1443" y="2651"/>
                </a:lnTo>
                <a:lnTo>
                  <a:pt x="1434" y="2654"/>
                </a:lnTo>
                <a:lnTo>
                  <a:pt x="1424" y="2654"/>
                </a:lnTo>
                <a:lnTo>
                  <a:pt x="1409" y="2651"/>
                </a:lnTo>
                <a:lnTo>
                  <a:pt x="1395" y="2649"/>
                </a:lnTo>
                <a:lnTo>
                  <a:pt x="1372" y="2641"/>
                </a:lnTo>
                <a:lnTo>
                  <a:pt x="1346" y="2631"/>
                </a:lnTo>
                <a:lnTo>
                  <a:pt x="1330" y="2621"/>
                </a:lnTo>
                <a:lnTo>
                  <a:pt x="1321" y="2612"/>
                </a:lnTo>
                <a:lnTo>
                  <a:pt x="1315" y="2602"/>
                </a:lnTo>
                <a:lnTo>
                  <a:pt x="1312" y="2594"/>
                </a:lnTo>
                <a:lnTo>
                  <a:pt x="1312" y="2558"/>
                </a:lnTo>
                <a:lnTo>
                  <a:pt x="1316" y="2544"/>
                </a:lnTo>
                <a:lnTo>
                  <a:pt x="1314" y="2543"/>
                </a:lnTo>
                <a:lnTo>
                  <a:pt x="1297" y="2546"/>
                </a:lnTo>
                <a:lnTo>
                  <a:pt x="1288" y="2548"/>
                </a:lnTo>
                <a:lnTo>
                  <a:pt x="1281" y="2552"/>
                </a:lnTo>
                <a:lnTo>
                  <a:pt x="1274" y="2558"/>
                </a:lnTo>
                <a:lnTo>
                  <a:pt x="1269" y="2562"/>
                </a:lnTo>
                <a:lnTo>
                  <a:pt x="1253" y="2564"/>
                </a:lnTo>
                <a:lnTo>
                  <a:pt x="1251" y="2568"/>
                </a:lnTo>
                <a:lnTo>
                  <a:pt x="1250" y="2577"/>
                </a:lnTo>
                <a:lnTo>
                  <a:pt x="1248" y="2582"/>
                </a:lnTo>
                <a:lnTo>
                  <a:pt x="1238" y="2592"/>
                </a:lnTo>
                <a:lnTo>
                  <a:pt x="1230" y="2597"/>
                </a:lnTo>
                <a:lnTo>
                  <a:pt x="1228" y="2597"/>
                </a:lnTo>
                <a:lnTo>
                  <a:pt x="1217" y="2593"/>
                </a:lnTo>
                <a:lnTo>
                  <a:pt x="1213" y="2593"/>
                </a:lnTo>
                <a:lnTo>
                  <a:pt x="1188" y="2605"/>
                </a:lnTo>
                <a:lnTo>
                  <a:pt x="1175" y="2609"/>
                </a:lnTo>
                <a:lnTo>
                  <a:pt x="1168" y="2609"/>
                </a:lnTo>
                <a:lnTo>
                  <a:pt x="1160" y="2590"/>
                </a:lnTo>
                <a:lnTo>
                  <a:pt x="1153" y="2578"/>
                </a:lnTo>
                <a:lnTo>
                  <a:pt x="1149" y="2577"/>
                </a:lnTo>
                <a:lnTo>
                  <a:pt x="1143" y="2578"/>
                </a:lnTo>
                <a:lnTo>
                  <a:pt x="1138" y="2577"/>
                </a:lnTo>
                <a:lnTo>
                  <a:pt x="1134" y="2575"/>
                </a:lnTo>
                <a:lnTo>
                  <a:pt x="1126" y="2570"/>
                </a:lnTo>
                <a:lnTo>
                  <a:pt x="1124" y="2569"/>
                </a:lnTo>
                <a:lnTo>
                  <a:pt x="1122" y="2570"/>
                </a:lnTo>
                <a:lnTo>
                  <a:pt x="1121" y="2572"/>
                </a:lnTo>
                <a:lnTo>
                  <a:pt x="1117" y="2597"/>
                </a:lnTo>
                <a:lnTo>
                  <a:pt x="1112" y="2601"/>
                </a:lnTo>
                <a:lnTo>
                  <a:pt x="1109" y="2601"/>
                </a:lnTo>
                <a:lnTo>
                  <a:pt x="1104" y="2600"/>
                </a:lnTo>
                <a:lnTo>
                  <a:pt x="1093" y="2594"/>
                </a:lnTo>
                <a:lnTo>
                  <a:pt x="1089" y="2593"/>
                </a:lnTo>
                <a:lnTo>
                  <a:pt x="1086" y="2594"/>
                </a:lnTo>
                <a:lnTo>
                  <a:pt x="1073" y="2606"/>
                </a:lnTo>
                <a:lnTo>
                  <a:pt x="1060" y="2607"/>
                </a:lnTo>
                <a:lnTo>
                  <a:pt x="1055" y="2608"/>
                </a:lnTo>
                <a:lnTo>
                  <a:pt x="1051" y="2610"/>
                </a:lnTo>
                <a:lnTo>
                  <a:pt x="1046" y="2615"/>
                </a:lnTo>
                <a:lnTo>
                  <a:pt x="1041" y="2618"/>
                </a:lnTo>
                <a:lnTo>
                  <a:pt x="1028" y="2614"/>
                </a:lnTo>
                <a:lnTo>
                  <a:pt x="1014" y="2612"/>
                </a:lnTo>
                <a:lnTo>
                  <a:pt x="1009" y="2610"/>
                </a:lnTo>
                <a:lnTo>
                  <a:pt x="1005" y="2606"/>
                </a:lnTo>
                <a:lnTo>
                  <a:pt x="997" y="2585"/>
                </a:lnTo>
                <a:lnTo>
                  <a:pt x="992" y="2582"/>
                </a:lnTo>
                <a:lnTo>
                  <a:pt x="980" y="2580"/>
                </a:lnTo>
                <a:lnTo>
                  <a:pt x="976" y="2578"/>
                </a:lnTo>
                <a:lnTo>
                  <a:pt x="972" y="2574"/>
                </a:lnTo>
                <a:lnTo>
                  <a:pt x="967" y="2564"/>
                </a:lnTo>
                <a:lnTo>
                  <a:pt x="962" y="2558"/>
                </a:lnTo>
                <a:lnTo>
                  <a:pt x="958" y="2558"/>
                </a:lnTo>
                <a:lnTo>
                  <a:pt x="948" y="2562"/>
                </a:lnTo>
                <a:lnTo>
                  <a:pt x="945" y="2562"/>
                </a:lnTo>
                <a:lnTo>
                  <a:pt x="942" y="2558"/>
                </a:lnTo>
                <a:lnTo>
                  <a:pt x="939" y="2548"/>
                </a:lnTo>
                <a:lnTo>
                  <a:pt x="934" y="2541"/>
                </a:lnTo>
                <a:lnTo>
                  <a:pt x="909" y="2522"/>
                </a:lnTo>
                <a:lnTo>
                  <a:pt x="904" y="2517"/>
                </a:lnTo>
                <a:lnTo>
                  <a:pt x="904" y="2515"/>
                </a:lnTo>
                <a:lnTo>
                  <a:pt x="909" y="2505"/>
                </a:lnTo>
                <a:lnTo>
                  <a:pt x="907" y="2498"/>
                </a:lnTo>
                <a:lnTo>
                  <a:pt x="907" y="2493"/>
                </a:lnTo>
                <a:lnTo>
                  <a:pt x="912" y="2486"/>
                </a:lnTo>
                <a:lnTo>
                  <a:pt x="912" y="2482"/>
                </a:lnTo>
                <a:lnTo>
                  <a:pt x="908" y="2477"/>
                </a:lnTo>
                <a:lnTo>
                  <a:pt x="891" y="2465"/>
                </a:lnTo>
                <a:lnTo>
                  <a:pt x="887" y="2458"/>
                </a:lnTo>
                <a:lnTo>
                  <a:pt x="887" y="2451"/>
                </a:lnTo>
                <a:lnTo>
                  <a:pt x="894" y="2430"/>
                </a:lnTo>
                <a:lnTo>
                  <a:pt x="895" y="2427"/>
                </a:lnTo>
                <a:lnTo>
                  <a:pt x="890" y="2414"/>
                </a:lnTo>
                <a:lnTo>
                  <a:pt x="890" y="2402"/>
                </a:lnTo>
                <a:lnTo>
                  <a:pt x="889" y="2397"/>
                </a:lnTo>
                <a:lnTo>
                  <a:pt x="885" y="2391"/>
                </a:lnTo>
                <a:lnTo>
                  <a:pt x="876" y="2384"/>
                </a:lnTo>
                <a:lnTo>
                  <a:pt x="875" y="2379"/>
                </a:lnTo>
                <a:lnTo>
                  <a:pt x="875" y="2376"/>
                </a:lnTo>
                <a:lnTo>
                  <a:pt x="879" y="2359"/>
                </a:lnTo>
                <a:lnTo>
                  <a:pt x="879" y="2355"/>
                </a:lnTo>
                <a:lnTo>
                  <a:pt x="876" y="2352"/>
                </a:lnTo>
                <a:lnTo>
                  <a:pt x="874" y="2351"/>
                </a:lnTo>
                <a:lnTo>
                  <a:pt x="865" y="2356"/>
                </a:lnTo>
                <a:lnTo>
                  <a:pt x="859" y="2357"/>
                </a:lnTo>
                <a:lnTo>
                  <a:pt x="854" y="2356"/>
                </a:lnTo>
                <a:lnTo>
                  <a:pt x="848" y="2350"/>
                </a:lnTo>
                <a:lnTo>
                  <a:pt x="834" y="2356"/>
                </a:lnTo>
                <a:lnTo>
                  <a:pt x="811" y="2366"/>
                </a:lnTo>
                <a:lnTo>
                  <a:pt x="784" y="2379"/>
                </a:lnTo>
                <a:lnTo>
                  <a:pt x="778" y="2378"/>
                </a:lnTo>
                <a:lnTo>
                  <a:pt x="764" y="2373"/>
                </a:lnTo>
                <a:lnTo>
                  <a:pt x="759" y="2372"/>
                </a:lnTo>
                <a:lnTo>
                  <a:pt x="757" y="2373"/>
                </a:lnTo>
                <a:lnTo>
                  <a:pt x="747" y="2387"/>
                </a:lnTo>
                <a:lnTo>
                  <a:pt x="745" y="2389"/>
                </a:lnTo>
                <a:lnTo>
                  <a:pt x="743" y="2390"/>
                </a:lnTo>
                <a:lnTo>
                  <a:pt x="736" y="2390"/>
                </a:lnTo>
                <a:lnTo>
                  <a:pt x="723" y="2382"/>
                </a:lnTo>
                <a:lnTo>
                  <a:pt x="706" y="2378"/>
                </a:lnTo>
                <a:lnTo>
                  <a:pt x="698" y="2378"/>
                </a:lnTo>
                <a:lnTo>
                  <a:pt x="693" y="2381"/>
                </a:lnTo>
                <a:lnTo>
                  <a:pt x="687" y="2384"/>
                </a:lnTo>
                <a:lnTo>
                  <a:pt x="687" y="2384"/>
                </a:lnTo>
                <a:lnTo>
                  <a:pt x="687" y="2384"/>
                </a:lnTo>
                <a:lnTo>
                  <a:pt x="687" y="2384"/>
                </a:lnTo>
                <a:close/>
              </a:path>
            </a:pathLst>
          </a:custGeom>
          <a:solidFill>
            <a:srgbClr val="B2DF8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82" name="新疆"/>
          <p:cNvSpPr>
            <a:spLocks/>
          </p:cNvSpPr>
          <p:nvPr/>
        </p:nvSpPr>
        <p:spPr bwMode="auto">
          <a:xfrm>
            <a:off x="25400" y="812801"/>
            <a:ext cx="3074988" cy="2389188"/>
          </a:xfrm>
          <a:custGeom>
            <a:avLst/>
            <a:gdLst>
              <a:gd name="T0" fmla="*/ 4160 w 5810"/>
              <a:gd name="T1" fmla="*/ 3635 h 4517"/>
              <a:gd name="T2" fmla="*/ 4032 w 5810"/>
              <a:gd name="T3" fmla="*/ 3730 h 4517"/>
              <a:gd name="T4" fmla="*/ 4162 w 5810"/>
              <a:gd name="T5" fmla="*/ 4032 h 4517"/>
              <a:gd name="T6" fmla="*/ 4137 w 5810"/>
              <a:gd name="T7" fmla="*/ 4224 h 4517"/>
              <a:gd name="T8" fmla="*/ 4127 w 5810"/>
              <a:gd name="T9" fmla="*/ 4373 h 4517"/>
              <a:gd name="T10" fmla="*/ 3992 w 5810"/>
              <a:gd name="T11" fmla="*/ 4468 h 4517"/>
              <a:gd name="T12" fmla="*/ 3796 w 5810"/>
              <a:gd name="T13" fmla="*/ 4439 h 4517"/>
              <a:gd name="T14" fmla="*/ 3596 w 5810"/>
              <a:gd name="T15" fmla="*/ 4326 h 4517"/>
              <a:gd name="T16" fmla="*/ 3429 w 5810"/>
              <a:gd name="T17" fmla="*/ 4227 h 4517"/>
              <a:gd name="T18" fmla="*/ 3109 w 5810"/>
              <a:gd name="T19" fmla="*/ 4212 h 4517"/>
              <a:gd name="T20" fmla="*/ 2832 w 5810"/>
              <a:gd name="T21" fmla="*/ 4244 h 4517"/>
              <a:gd name="T22" fmla="*/ 2606 w 5810"/>
              <a:gd name="T23" fmla="*/ 4310 h 4517"/>
              <a:gd name="T24" fmla="*/ 2434 w 5810"/>
              <a:gd name="T25" fmla="*/ 4291 h 4517"/>
              <a:gd name="T26" fmla="*/ 2193 w 5810"/>
              <a:gd name="T27" fmla="*/ 4304 h 4517"/>
              <a:gd name="T28" fmla="*/ 1977 w 5810"/>
              <a:gd name="T29" fmla="*/ 4226 h 4517"/>
              <a:gd name="T30" fmla="*/ 1813 w 5810"/>
              <a:gd name="T31" fmla="*/ 4131 h 4517"/>
              <a:gd name="T32" fmla="*/ 1539 w 5810"/>
              <a:gd name="T33" fmla="*/ 4140 h 4517"/>
              <a:gd name="T34" fmla="*/ 1323 w 5810"/>
              <a:gd name="T35" fmla="*/ 4054 h 4517"/>
              <a:gd name="T36" fmla="*/ 1205 w 5810"/>
              <a:gd name="T37" fmla="*/ 4120 h 4517"/>
              <a:gd name="T38" fmla="*/ 1067 w 5810"/>
              <a:gd name="T39" fmla="*/ 4286 h 4517"/>
              <a:gd name="T40" fmla="*/ 876 w 5810"/>
              <a:gd name="T41" fmla="*/ 4251 h 4517"/>
              <a:gd name="T42" fmla="*/ 726 w 5810"/>
              <a:gd name="T43" fmla="*/ 4162 h 4517"/>
              <a:gd name="T44" fmla="*/ 675 w 5810"/>
              <a:gd name="T45" fmla="*/ 3942 h 4517"/>
              <a:gd name="T46" fmla="*/ 591 w 5810"/>
              <a:gd name="T47" fmla="*/ 3790 h 4517"/>
              <a:gd name="T48" fmla="*/ 368 w 5810"/>
              <a:gd name="T49" fmla="*/ 3587 h 4517"/>
              <a:gd name="T50" fmla="*/ 240 w 5810"/>
              <a:gd name="T51" fmla="*/ 3471 h 4517"/>
              <a:gd name="T52" fmla="*/ 229 w 5810"/>
              <a:gd name="T53" fmla="*/ 3196 h 4517"/>
              <a:gd name="T54" fmla="*/ 85 w 5810"/>
              <a:gd name="T55" fmla="*/ 3083 h 4517"/>
              <a:gd name="T56" fmla="*/ 63 w 5810"/>
              <a:gd name="T57" fmla="*/ 2963 h 4517"/>
              <a:gd name="T58" fmla="*/ 197 w 5810"/>
              <a:gd name="T59" fmla="*/ 2817 h 4517"/>
              <a:gd name="T60" fmla="*/ 185 w 5810"/>
              <a:gd name="T61" fmla="*/ 2515 h 4517"/>
              <a:gd name="T62" fmla="*/ 27 w 5810"/>
              <a:gd name="T63" fmla="*/ 2345 h 4517"/>
              <a:gd name="T64" fmla="*/ 76 w 5810"/>
              <a:gd name="T65" fmla="*/ 2165 h 4517"/>
              <a:gd name="T66" fmla="*/ 258 w 5810"/>
              <a:gd name="T67" fmla="*/ 2001 h 4517"/>
              <a:gd name="T68" fmla="*/ 505 w 5810"/>
              <a:gd name="T69" fmla="*/ 1965 h 4517"/>
              <a:gd name="T70" fmla="*/ 692 w 5810"/>
              <a:gd name="T71" fmla="*/ 2091 h 4517"/>
              <a:gd name="T72" fmla="*/ 937 w 5810"/>
              <a:gd name="T73" fmla="*/ 2021 h 4517"/>
              <a:gd name="T74" fmla="*/ 1239 w 5810"/>
              <a:gd name="T75" fmla="*/ 2010 h 4517"/>
              <a:gd name="T76" fmla="*/ 1510 w 5810"/>
              <a:gd name="T77" fmla="*/ 1928 h 4517"/>
              <a:gd name="T78" fmla="*/ 1902 w 5810"/>
              <a:gd name="T79" fmla="*/ 1870 h 4517"/>
              <a:gd name="T80" fmla="*/ 2008 w 5810"/>
              <a:gd name="T81" fmla="*/ 1632 h 4517"/>
              <a:gd name="T82" fmla="*/ 2161 w 5810"/>
              <a:gd name="T83" fmla="*/ 1520 h 4517"/>
              <a:gd name="T84" fmla="*/ 2184 w 5810"/>
              <a:gd name="T85" fmla="*/ 1016 h 4517"/>
              <a:gd name="T86" fmla="*/ 2292 w 5810"/>
              <a:gd name="T87" fmla="*/ 914 h 4517"/>
              <a:gd name="T88" fmla="*/ 2648 w 5810"/>
              <a:gd name="T89" fmla="*/ 972 h 4517"/>
              <a:gd name="T90" fmla="*/ 2767 w 5810"/>
              <a:gd name="T91" fmla="*/ 781 h 4517"/>
              <a:gd name="T92" fmla="*/ 3072 w 5810"/>
              <a:gd name="T93" fmla="*/ 407 h 4517"/>
              <a:gd name="T94" fmla="*/ 3419 w 5810"/>
              <a:gd name="T95" fmla="*/ 598 h 4517"/>
              <a:gd name="T96" fmla="*/ 3679 w 5810"/>
              <a:gd name="T97" fmla="*/ 235 h 4517"/>
              <a:gd name="T98" fmla="*/ 3987 w 5810"/>
              <a:gd name="T99" fmla="*/ 60 h 4517"/>
              <a:gd name="T100" fmla="*/ 4237 w 5810"/>
              <a:gd name="T101" fmla="*/ 71 h 4517"/>
              <a:gd name="T102" fmla="*/ 4343 w 5810"/>
              <a:gd name="T103" fmla="*/ 333 h 4517"/>
              <a:gd name="T104" fmla="*/ 4548 w 5810"/>
              <a:gd name="T105" fmla="*/ 506 h 4517"/>
              <a:gd name="T106" fmla="*/ 4699 w 5810"/>
              <a:gd name="T107" fmla="*/ 701 h 4517"/>
              <a:gd name="T108" fmla="*/ 4734 w 5810"/>
              <a:gd name="T109" fmla="*/ 1096 h 4517"/>
              <a:gd name="T110" fmla="*/ 4644 w 5810"/>
              <a:gd name="T111" fmla="*/ 1441 h 4517"/>
              <a:gd name="T112" fmla="*/ 4939 w 5810"/>
              <a:gd name="T113" fmla="*/ 1584 h 4517"/>
              <a:gd name="T114" fmla="*/ 5446 w 5810"/>
              <a:gd name="T115" fmla="*/ 1849 h 4517"/>
              <a:gd name="T116" fmla="*/ 5671 w 5810"/>
              <a:gd name="T117" fmla="*/ 2076 h 4517"/>
              <a:gd name="T118" fmla="*/ 5704 w 5810"/>
              <a:gd name="T119" fmla="*/ 2585 h 4517"/>
              <a:gd name="T120" fmla="*/ 5555 w 5810"/>
              <a:gd name="T121" fmla="*/ 2801 h 4517"/>
              <a:gd name="T122" fmla="*/ 5065 w 5810"/>
              <a:gd name="T123" fmla="*/ 3102 h 4517"/>
              <a:gd name="T124" fmla="*/ 4634 w 5810"/>
              <a:gd name="T125" fmla="*/ 3531 h 45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5810" h="4517">
                <a:moveTo>
                  <a:pt x="4629" y="3594"/>
                </a:moveTo>
                <a:lnTo>
                  <a:pt x="4591" y="3595"/>
                </a:lnTo>
                <a:lnTo>
                  <a:pt x="4563" y="3603"/>
                </a:lnTo>
                <a:lnTo>
                  <a:pt x="4533" y="3604"/>
                </a:lnTo>
                <a:lnTo>
                  <a:pt x="4527" y="3606"/>
                </a:lnTo>
                <a:lnTo>
                  <a:pt x="4493" y="3621"/>
                </a:lnTo>
                <a:lnTo>
                  <a:pt x="4481" y="3624"/>
                </a:lnTo>
                <a:lnTo>
                  <a:pt x="4471" y="3624"/>
                </a:lnTo>
                <a:lnTo>
                  <a:pt x="4440" y="3622"/>
                </a:lnTo>
                <a:lnTo>
                  <a:pt x="4417" y="3623"/>
                </a:lnTo>
                <a:lnTo>
                  <a:pt x="4388" y="3629"/>
                </a:lnTo>
                <a:lnTo>
                  <a:pt x="4346" y="3639"/>
                </a:lnTo>
                <a:lnTo>
                  <a:pt x="4328" y="3642"/>
                </a:lnTo>
                <a:lnTo>
                  <a:pt x="4300" y="3641"/>
                </a:lnTo>
                <a:lnTo>
                  <a:pt x="4282" y="3642"/>
                </a:lnTo>
                <a:lnTo>
                  <a:pt x="4244" y="3642"/>
                </a:lnTo>
                <a:lnTo>
                  <a:pt x="4205" y="3646"/>
                </a:lnTo>
                <a:lnTo>
                  <a:pt x="4197" y="3640"/>
                </a:lnTo>
                <a:lnTo>
                  <a:pt x="4188" y="3631"/>
                </a:lnTo>
                <a:lnTo>
                  <a:pt x="4185" y="3629"/>
                </a:lnTo>
                <a:lnTo>
                  <a:pt x="4170" y="3623"/>
                </a:lnTo>
                <a:lnTo>
                  <a:pt x="4161" y="3623"/>
                </a:lnTo>
                <a:lnTo>
                  <a:pt x="4157" y="3624"/>
                </a:lnTo>
                <a:lnTo>
                  <a:pt x="4162" y="3631"/>
                </a:lnTo>
                <a:lnTo>
                  <a:pt x="4160" y="3635"/>
                </a:lnTo>
                <a:lnTo>
                  <a:pt x="4149" y="3642"/>
                </a:lnTo>
                <a:lnTo>
                  <a:pt x="4134" y="3650"/>
                </a:lnTo>
                <a:lnTo>
                  <a:pt x="4126" y="3652"/>
                </a:lnTo>
                <a:lnTo>
                  <a:pt x="4112" y="3655"/>
                </a:lnTo>
                <a:lnTo>
                  <a:pt x="4110" y="3658"/>
                </a:lnTo>
                <a:lnTo>
                  <a:pt x="4108" y="3666"/>
                </a:lnTo>
                <a:lnTo>
                  <a:pt x="4106" y="3672"/>
                </a:lnTo>
                <a:lnTo>
                  <a:pt x="4102" y="3676"/>
                </a:lnTo>
                <a:lnTo>
                  <a:pt x="4098" y="3678"/>
                </a:lnTo>
                <a:lnTo>
                  <a:pt x="4085" y="3681"/>
                </a:lnTo>
                <a:lnTo>
                  <a:pt x="4076" y="3681"/>
                </a:lnTo>
                <a:lnTo>
                  <a:pt x="4072" y="3678"/>
                </a:lnTo>
                <a:lnTo>
                  <a:pt x="4062" y="3672"/>
                </a:lnTo>
                <a:lnTo>
                  <a:pt x="4058" y="3671"/>
                </a:lnTo>
                <a:lnTo>
                  <a:pt x="4039" y="3667"/>
                </a:lnTo>
                <a:lnTo>
                  <a:pt x="4020" y="3665"/>
                </a:lnTo>
                <a:lnTo>
                  <a:pt x="4018" y="3671"/>
                </a:lnTo>
                <a:lnTo>
                  <a:pt x="4017" y="3688"/>
                </a:lnTo>
                <a:lnTo>
                  <a:pt x="4022" y="3690"/>
                </a:lnTo>
                <a:lnTo>
                  <a:pt x="4031" y="3692"/>
                </a:lnTo>
                <a:lnTo>
                  <a:pt x="4035" y="3697"/>
                </a:lnTo>
                <a:lnTo>
                  <a:pt x="4034" y="3701"/>
                </a:lnTo>
                <a:lnTo>
                  <a:pt x="4025" y="3713"/>
                </a:lnTo>
                <a:lnTo>
                  <a:pt x="4025" y="3720"/>
                </a:lnTo>
                <a:lnTo>
                  <a:pt x="4032" y="3730"/>
                </a:lnTo>
                <a:lnTo>
                  <a:pt x="4049" y="3749"/>
                </a:lnTo>
                <a:lnTo>
                  <a:pt x="4052" y="3751"/>
                </a:lnTo>
                <a:lnTo>
                  <a:pt x="4054" y="3751"/>
                </a:lnTo>
                <a:lnTo>
                  <a:pt x="4063" y="3749"/>
                </a:lnTo>
                <a:lnTo>
                  <a:pt x="4068" y="3739"/>
                </a:lnTo>
                <a:lnTo>
                  <a:pt x="4099" y="3740"/>
                </a:lnTo>
                <a:lnTo>
                  <a:pt x="4109" y="3741"/>
                </a:lnTo>
                <a:lnTo>
                  <a:pt x="4109" y="3751"/>
                </a:lnTo>
                <a:lnTo>
                  <a:pt x="4103" y="3773"/>
                </a:lnTo>
                <a:lnTo>
                  <a:pt x="4070" y="3915"/>
                </a:lnTo>
                <a:lnTo>
                  <a:pt x="4070" y="3922"/>
                </a:lnTo>
                <a:lnTo>
                  <a:pt x="4075" y="3936"/>
                </a:lnTo>
                <a:lnTo>
                  <a:pt x="4085" y="3941"/>
                </a:lnTo>
                <a:lnTo>
                  <a:pt x="4104" y="3947"/>
                </a:lnTo>
                <a:lnTo>
                  <a:pt x="4110" y="3953"/>
                </a:lnTo>
                <a:lnTo>
                  <a:pt x="4125" y="3970"/>
                </a:lnTo>
                <a:lnTo>
                  <a:pt x="4132" y="3977"/>
                </a:lnTo>
                <a:lnTo>
                  <a:pt x="4144" y="3986"/>
                </a:lnTo>
                <a:lnTo>
                  <a:pt x="4153" y="3989"/>
                </a:lnTo>
                <a:lnTo>
                  <a:pt x="4155" y="3993"/>
                </a:lnTo>
                <a:lnTo>
                  <a:pt x="4155" y="3996"/>
                </a:lnTo>
                <a:lnTo>
                  <a:pt x="4147" y="4009"/>
                </a:lnTo>
                <a:lnTo>
                  <a:pt x="4146" y="4013"/>
                </a:lnTo>
                <a:lnTo>
                  <a:pt x="4158" y="4025"/>
                </a:lnTo>
                <a:lnTo>
                  <a:pt x="4162" y="4032"/>
                </a:lnTo>
                <a:lnTo>
                  <a:pt x="4167" y="4034"/>
                </a:lnTo>
                <a:lnTo>
                  <a:pt x="4181" y="4035"/>
                </a:lnTo>
                <a:lnTo>
                  <a:pt x="4189" y="4037"/>
                </a:lnTo>
                <a:lnTo>
                  <a:pt x="4194" y="4043"/>
                </a:lnTo>
                <a:lnTo>
                  <a:pt x="4200" y="4050"/>
                </a:lnTo>
                <a:lnTo>
                  <a:pt x="4202" y="4057"/>
                </a:lnTo>
                <a:lnTo>
                  <a:pt x="4202" y="4089"/>
                </a:lnTo>
                <a:lnTo>
                  <a:pt x="4208" y="4107"/>
                </a:lnTo>
                <a:lnTo>
                  <a:pt x="4209" y="4134"/>
                </a:lnTo>
                <a:lnTo>
                  <a:pt x="4212" y="4141"/>
                </a:lnTo>
                <a:lnTo>
                  <a:pt x="4222" y="4153"/>
                </a:lnTo>
                <a:lnTo>
                  <a:pt x="4226" y="4162"/>
                </a:lnTo>
                <a:lnTo>
                  <a:pt x="4228" y="4185"/>
                </a:lnTo>
                <a:lnTo>
                  <a:pt x="4228" y="4203"/>
                </a:lnTo>
                <a:lnTo>
                  <a:pt x="4225" y="4205"/>
                </a:lnTo>
                <a:lnTo>
                  <a:pt x="4219" y="4206"/>
                </a:lnTo>
                <a:lnTo>
                  <a:pt x="4212" y="4204"/>
                </a:lnTo>
                <a:lnTo>
                  <a:pt x="4196" y="4197"/>
                </a:lnTo>
                <a:lnTo>
                  <a:pt x="4191" y="4197"/>
                </a:lnTo>
                <a:lnTo>
                  <a:pt x="4183" y="4202"/>
                </a:lnTo>
                <a:lnTo>
                  <a:pt x="4171" y="4211"/>
                </a:lnTo>
                <a:lnTo>
                  <a:pt x="4157" y="4212"/>
                </a:lnTo>
                <a:lnTo>
                  <a:pt x="4150" y="4222"/>
                </a:lnTo>
                <a:lnTo>
                  <a:pt x="4144" y="4224"/>
                </a:lnTo>
                <a:lnTo>
                  <a:pt x="4137" y="4224"/>
                </a:lnTo>
                <a:lnTo>
                  <a:pt x="4120" y="4221"/>
                </a:lnTo>
                <a:lnTo>
                  <a:pt x="4100" y="4220"/>
                </a:lnTo>
                <a:lnTo>
                  <a:pt x="4096" y="4223"/>
                </a:lnTo>
                <a:lnTo>
                  <a:pt x="4088" y="4231"/>
                </a:lnTo>
                <a:lnTo>
                  <a:pt x="4079" y="4237"/>
                </a:lnTo>
                <a:lnTo>
                  <a:pt x="4067" y="4243"/>
                </a:lnTo>
                <a:lnTo>
                  <a:pt x="4063" y="4245"/>
                </a:lnTo>
                <a:lnTo>
                  <a:pt x="4061" y="4249"/>
                </a:lnTo>
                <a:lnTo>
                  <a:pt x="4060" y="4259"/>
                </a:lnTo>
                <a:lnTo>
                  <a:pt x="4062" y="4272"/>
                </a:lnTo>
                <a:lnTo>
                  <a:pt x="4062" y="4276"/>
                </a:lnTo>
                <a:lnTo>
                  <a:pt x="4061" y="4278"/>
                </a:lnTo>
                <a:lnTo>
                  <a:pt x="4056" y="4282"/>
                </a:lnTo>
                <a:lnTo>
                  <a:pt x="4052" y="4293"/>
                </a:lnTo>
                <a:lnTo>
                  <a:pt x="4055" y="4304"/>
                </a:lnTo>
                <a:lnTo>
                  <a:pt x="4053" y="4313"/>
                </a:lnTo>
                <a:lnTo>
                  <a:pt x="4054" y="4317"/>
                </a:lnTo>
                <a:lnTo>
                  <a:pt x="4060" y="4322"/>
                </a:lnTo>
                <a:lnTo>
                  <a:pt x="4074" y="4331"/>
                </a:lnTo>
                <a:lnTo>
                  <a:pt x="4081" y="4338"/>
                </a:lnTo>
                <a:lnTo>
                  <a:pt x="4093" y="4341"/>
                </a:lnTo>
                <a:lnTo>
                  <a:pt x="4120" y="4352"/>
                </a:lnTo>
                <a:lnTo>
                  <a:pt x="4121" y="4355"/>
                </a:lnTo>
                <a:lnTo>
                  <a:pt x="4122" y="4365"/>
                </a:lnTo>
                <a:lnTo>
                  <a:pt x="4127" y="4373"/>
                </a:lnTo>
                <a:lnTo>
                  <a:pt x="4127" y="4377"/>
                </a:lnTo>
                <a:lnTo>
                  <a:pt x="4117" y="4398"/>
                </a:lnTo>
                <a:lnTo>
                  <a:pt x="4112" y="4417"/>
                </a:lnTo>
                <a:lnTo>
                  <a:pt x="4113" y="4426"/>
                </a:lnTo>
                <a:lnTo>
                  <a:pt x="4118" y="4435"/>
                </a:lnTo>
                <a:lnTo>
                  <a:pt x="4116" y="4440"/>
                </a:lnTo>
                <a:lnTo>
                  <a:pt x="4110" y="4447"/>
                </a:lnTo>
                <a:lnTo>
                  <a:pt x="4108" y="4454"/>
                </a:lnTo>
                <a:lnTo>
                  <a:pt x="4109" y="4459"/>
                </a:lnTo>
                <a:lnTo>
                  <a:pt x="4116" y="4476"/>
                </a:lnTo>
                <a:lnTo>
                  <a:pt x="4114" y="4491"/>
                </a:lnTo>
                <a:lnTo>
                  <a:pt x="4109" y="4500"/>
                </a:lnTo>
                <a:lnTo>
                  <a:pt x="4099" y="4500"/>
                </a:lnTo>
                <a:lnTo>
                  <a:pt x="4090" y="4496"/>
                </a:lnTo>
                <a:lnTo>
                  <a:pt x="4085" y="4495"/>
                </a:lnTo>
                <a:lnTo>
                  <a:pt x="4078" y="4499"/>
                </a:lnTo>
                <a:lnTo>
                  <a:pt x="4068" y="4512"/>
                </a:lnTo>
                <a:lnTo>
                  <a:pt x="4063" y="4515"/>
                </a:lnTo>
                <a:lnTo>
                  <a:pt x="4056" y="4517"/>
                </a:lnTo>
                <a:lnTo>
                  <a:pt x="4042" y="4515"/>
                </a:lnTo>
                <a:lnTo>
                  <a:pt x="4036" y="4510"/>
                </a:lnTo>
                <a:lnTo>
                  <a:pt x="4019" y="4481"/>
                </a:lnTo>
                <a:lnTo>
                  <a:pt x="4013" y="4476"/>
                </a:lnTo>
                <a:lnTo>
                  <a:pt x="4009" y="4474"/>
                </a:lnTo>
                <a:lnTo>
                  <a:pt x="3992" y="4468"/>
                </a:lnTo>
                <a:lnTo>
                  <a:pt x="3971" y="4457"/>
                </a:lnTo>
                <a:lnTo>
                  <a:pt x="3945" y="4456"/>
                </a:lnTo>
                <a:lnTo>
                  <a:pt x="3895" y="4439"/>
                </a:lnTo>
                <a:lnTo>
                  <a:pt x="3888" y="4431"/>
                </a:lnTo>
                <a:lnTo>
                  <a:pt x="3874" y="4424"/>
                </a:lnTo>
                <a:lnTo>
                  <a:pt x="3868" y="4420"/>
                </a:lnTo>
                <a:lnTo>
                  <a:pt x="3872" y="4405"/>
                </a:lnTo>
                <a:lnTo>
                  <a:pt x="3872" y="4403"/>
                </a:lnTo>
                <a:lnTo>
                  <a:pt x="3870" y="4401"/>
                </a:lnTo>
                <a:lnTo>
                  <a:pt x="3860" y="4392"/>
                </a:lnTo>
                <a:lnTo>
                  <a:pt x="3846" y="4387"/>
                </a:lnTo>
                <a:lnTo>
                  <a:pt x="3845" y="4387"/>
                </a:lnTo>
                <a:lnTo>
                  <a:pt x="3844" y="4389"/>
                </a:lnTo>
                <a:lnTo>
                  <a:pt x="3844" y="4396"/>
                </a:lnTo>
                <a:lnTo>
                  <a:pt x="3843" y="4401"/>
                </a:lnTo>
                <a:lnTo>
                  <a:pt x="3836" y="4416"/>
                </a:lnTo>
                <a:lnTo>
                  <a:pt x="3826" y="4427"/>
                </a:lnTo>
                <a:lnTo>
                  <a:pt x="3818" y="4431"/>
                </a:lnTo>
                <a:lnTo>
                  <a:pt x="3815" y="4437"/>
                </a:lnTo>
                <a:lnTo>
                  <a:pt x="3814" y="4446"/>
                </a:lnTo>
                <a:lnTo>
                  <a:pt x="3813" y="4449"/>
                </a:lnTo>
                <a:lnTo>
                  <a:pt x="3810" y="4448"/>
                </a:lnTo>
                <a:lnTo>
                  <a:pt x="3804" y="4442"/>
                </a:lnTo>
                <a:lnTo>
                  <a:pt x="3800" y="4440"/>
                </a:lnTo>
                <a:lnTo>
                  <a:pt x="3796" y="4439"/>
                </a:lnTo>
                <a:lnTo>
                  <a:pt x="3785" y="4442"/>
                </a:lnTo>
                <a:lnTo>
                  <a:pt x="3782" y="4442"/>
                </a:lnTo>
                <a:lnTo>
                  <a:pt x="3768" y="4437"/>
                </a:lnTo>
                <a:lnTo>
                  <a:pt x="3742" y="4424"/>
                </a:lnTo>
                <a:lnTo>
                  <a:pt x="3742" y="4424"/>
                </a:lnTo>
                <a:lnTo>
                  <a:pt x="3715" y="4407"/>
                </a:lnTo>
                <a:lnTo>
                  <a:pt x="3696" y="4393"/>
                </a:lnTo>
                <a:lnTo>
                  <a:pt x="3685" y="4382"/>
                </a:lnTo>
                <a:lnTo>
                  <a:pt x="3677" y="4366"/>
                </a:lnTo>
                <a:lnTo>
                  <a:pt x="3670" y="4364"/>
                </a:lnTo>
                <a:lnTo>
                  <a:pt x="3659" y="4363"/>
                </a:lnTo>
                <a:lnTo>
                  <a:pt x="3656" y="4360"/>
                </a:lnTo>
                <a:lnTo>
                  <a:pt x="3653" y="4353"/>
                </a:lnTo>
                <a:lnTo>
                  <a:pt x="3651" y="4338"/>
                </a:lnTo>
                <a:lnTo>
                  <a:pt x="3649" y="4334"/>
                </a:lnTo>
                <a:lnTo>
                  <a:pt x="3644" y="4333"/>
                </a:lnTo>
                <a:lnTo>
                  <a:pt x="3641" y="4333"/>
                </a:lnTo>
                <a:lnTo>
                  <a:pt x="3636" y="4336"/>
                </a:lnTo>
                <a:lnTo>
                  <a:pt x="3627" y="4345"/>
                </a:lnTo>
                <a:lnTo>
                  <a:pt x="3622" y="4347"/>
                </a:lnTo>
                <a:lnTo>
                  <a:pt x="3616" y="4347"/>
                </a:lnTo>
                <a:lnTo>
                  <a:pt x="3611" y="4342"/>
                </a:lnTo>
                <a:lnTo>
                  <a:pt x="3604" y="4330"/>
                </a:lnTo>
                <a:lnTo>
                  <a:pt x="3600" y="4327"/>
                </a:lnTo>
                <a:lnTo>
                  <a:pt x="3596" y="4326"/>
                </a:lnTo>
                <a:lnTo>
                  <a:pt x="3579" y="4323"/>
                </a:lnTo>
                <a:lnTo>
                  <a:pt x="3575" y="4321"/>
                </a:lnTo>
                <a:lnTo>
                  <a:pt x="3569" y="4313"/>
                </a:lnTo>
                <a:lnTo>
                  <a:pt x="3561" y="4297"/>
                </a:lnTo>
                <a:lnTo>
                  <a:pt x="3558" y="4293"/>
                </a:lnTo>
                <a:lnTo>
                  <a:pt x="3554" y="4292"/>
                </a:lnTo>
                <a:lnTo>
                  <a:pt x="3550" y="4292"/>
                </a:lnTo>
                <a:lnTo>
                  <a:pt x="3544" y="4295"/>
                </a:lnTo>
                <a:lnTo>
                  <a:pt x="3525" y="4314"/>
                </a:lnTo>
                <a:lnTo>
                  <a:pt x="3519" y="4313"/>
                </a:lnTo>
                <a:lnTo>
                  <a:pt x="3516" y="4303"/>
                </a:lnTo>
                <a:lnTo>
                  <a:pt x="3513" y="4286"/>
                </a:lnTo>
                <a:lnTo>
                  <a:pt x="3510" y="4282"/>
                </a:lnTo>
                <a:lnTo>
                  <a:pt x="3506" y="4280"/>
                </a:lnTo>
                <a:lnTo>
                  <a:pt x="3494" y="4277"/>
                </a:lnTo>
                <a:lnTo>
                  <a:pt x="3490" y="4273"/>
                </a:lnTo>
                <a:lnTo>
                  <a:pt x="3488" y="4260"/>
                </a:lnTo>
                <a:lnTo>
                  <a:pt x="3485" y="4252"/>
                </a:lnTo>
                <a:lnTo>
                  <a:pt x="3482" y="4251"/>
                </a:lnTo>
                <a:lnTo>
                  <a:pt x="3467" y="4247"/>
                </a:lnTo>
                <a:lnTo>
                  <a:pt x="3463" y="4243"/>
                </a:lnTo>
                <a:lnTo>
                  <a:pt x="3461" y="4237"/>
                </a:lnTo>
                <a:lnTo>
                  <a:pt x="3458" y="4234"/>
                </a:lnTo>
                <a:lnTo>
                  <a:pt x="3448" y="4232"/>
                </a:lnTo>
                <a:lnTo>
                  <a:pt x="3429" y="4227"/>
                </a:lnTo>
                <a:lnTo>
                  <a:pt x="3419" y="4233"/>
                </a:lnTo>
                <a:lnTo>
                  <a:pt x="3414" y="4232"/>
                </a:lnTo>
                <a:lnTo>
                  <a:pt x="3406" y="4228"/>
                </a:lnTo>
                <a:lnTo>
                  <a:pt x="3402" y="4227"/>
                </a:lnTo>
                <a:lnTo>
                  <a:pt x="3392" y="4231"/>
                </a:lnTo>
                <a:lnTo>
                  <a:pt x="3383" y="4230"/>
                </a:lnTo>
                <a:lnTo>
                  <a:pt x="3372" y="4233"/>
                </a:lnTo>
                <a:lnTo>
                  <a:pt x="3369" y="4233"/>
                </a:lnTo>
                <a:lnTo>
                  <a:pt x="3340" y="4226"/>
                </a:lnTo>
                <a:lnTo>
                  <a:pt x="3317" y="4221"/>
                </a:lnTo>
                <a:lnTo>
                  <a:pt x="3315" y="4222"/>
                </a:lnTo>
                <a:lnTo>
                  <a:pt x="3311" y="4229"/>
                </a:lnTo>
                <a:lnTo>
                  <a:pt x="3301" y="4231"/>
                </a:lnTo>
                <a:lnTo>
                  <a:pt x="3280" y="4232"/>
                </a:lnTo>
                <a:lnTo>
                  <a:pt x="3235" y="4227"/>
                </a:lnTo>
                <a:lnTo>
                  <a:pt x="3216" y="4230"/>
                </a:lnTo>
                <a:lnTo>
                  <a:pt x="3206" y="4225"/>
                </a:lnTo>
                <a:lnTo>
                  <a:pt x="3196" y="4219"/>
                </a:lnTo>
                <a:lnTo>
                  <a:pt x="3195" y="4215"/>
                </a:lnTo>
                <a:lnTo>
                  <a:pt x="3191" y="4201"/>
                </a:lnTo>
                <a:lnTo>
                  <a:pt x="3181" y="4196"/>
                </a:lnTo>
                <a:lnTo>
                  <a:pt x="3170" y="4193"/>
                </a:lnTo>
                <a:lnTo>
                  <a:pt x="3155" y="4202"/>
                </a:lnTo>
                <a:lnTo>
                  <a:pt x="3113" y="4207"/>
                </a:lnTo>
                <a:lnTo>
                  <a:pt x="3109" y="4212"/>
                </a:lnTo>
                <a:lnTo>
                  <a:pt x="3107" y="4219"/>
                </a:lnTo>
                <a:lnTo>
                  <a:pt x="3104" y="4221"/>
                </a:lnTo>
                <a:lnTo>
                  <a:pt x="3094" y="4219"/>
                </a:lnTo>
                <a:lnTo>
                  <a:pt x="3074" y="4210"/>
                </a:lnTo>
                <a:lnTo>
                  <a:pt x="3043" y="4208"/>
                </a:lnTo>
                <a:lnTo>
                  <a:pt x="3033" y="4200"/>
                </a:lnTo>
                <a:lnTo>
                  <a:pt x="3003" y="4195"/>
                </a:lnTo>
                <a:lnTo>
                  <a:pt x="2998" y="4196"/>
                </a:lnTo>
                <a:lnTo>
                  <a:pt x="2982" y="4204"/>
                </a:lnTo>
                <a:lnTo>
                  <a:pt x="2969" y="4205"/>
                </a:lnTo>
                <a:lnTo>
                  <a:pt x="2960" y="4206"/>
                </a:lnTo>
                <a:lnTo>
                  <a:pt x="2953" y="4206"/>
                </a:lnTo>
                <a:lnTo>
                  <a:pt x="2941" y="4204"/>
                </a:lnTo>
                <a:lnTo>
                  <a:pt x="2930" y="4208"/>
                </a:lnTo>
                <a:lnTo>
                  <a:pt x="2925" y="4208"/>
                </a:lnTo>
                <a:lnTo>
                  <a:pt x="2922" y="4207"/>
                </a:lnTo>
                <a:lnTo>
                  <a:pt x="2913" y="4197"/>
                </a:lnTo>
                <a:lnTo>
                  <a:pt x="2911" y="4197"/>
                </a:lnTo>
                <a:lnTo>
                  <a:pt x="2905" y="4200"/>
                </a:lnTo>
                <a:lnTo>
                  <a:pt x="2897" y="4205"/>
                </a:lnTo>
                <a:lnTo>
                  <a:pt x="2891" y="4207"/>
                </a:lnTo>
                <a:lnTo>
                  <a:pt x="2881" y="4208"/>
                </a:lnTo>
                <a:lnTo>
                  <a:pt x="2853" y="4208"/>
                </a:lnTo>
                <a:lnTo>
                  <a:pt x="2848" y="4215"/>
                </a:lnTo>
                <a:lnTo>
                  <a:pt x="2832" y="4244"/>
                </a:lnTo>
                <a:lnTo>
                  <a:pt x="2828" y="4248"/>
                </a:lnTo>
                <a:lnTo>
                  <a:pt x="2822" y="4250"/>
                </a:lnTo>
                <a:lnTo>
                  <a:pt x="2819" y="4254"/>
                </a:lnTo>
                <a:lnTo>
                  <a:pt x="2817" y="4269"/>
                </a:lnTo>
                <a:lnTo>
                  <a:pt x="2812" y="4273"/>
                </a:lnTo>
                <a:lnTo>
                  <a:pt x="2802" y="4275"/>
                </a:lnTo>
                <a:lnTo>
                  <a:pt x="2798" y="4279"/>
                </a:lnTo>
                <a:lnTo>
                  <a:pt x="2796" y="4282"/>
                </a:lnTo>
                <a:lnTo>
                  <a:pt x="2793" y="4300"/>
                </a:lnTo>
                <a:lnTo>
                  <a:pt x="2780" y="4301"/>
                </a:lnTo>
                <a:lnTo>
                  <a:pt x="2761" y="4308"/>
                </a:lnTo>
                <a:lnTo>
                  <a:pt x="2749" y="4304"/>
                </a:lnTo>
                <a:lnTo>
                  <a:pt x="2741" y="4303"/>
                </a:lnTo>
                <a:lnTo>
                  <a:pt x="2695" y="4310"/>
                </a:lnTo>
                <a:lnTo>
                  <a:pt x="2681" y="4312"/>
                </a:lnTo>
                <a:lnTo>
                  <a:pt x="2670" y="4318"/>
                </a:lnTo>
                <a:lnTo>
                  <a:pt x="2656" y="4336"/>
                </a:lnTo>
                <a:lnTo>
                  <a:pt x="2652" y="4339"/>
                </a:lnTo>
                <a:lnTo>
                  <a:pt x="2643" y="4338"/>
                </a:lnTo>
                <a:lnTo>
                  <a:pt x="2636" y="4336"/>
                </a:lnTo>
                <a:lnTo>
                  <a:pt x="2632" y="4329"/>
                </a:lnTo>
                <a:lnTo>
                  <a:pt x="2630" y="4317"/>
                </a:lnTo>
                <a:lnTo>
                  <a:pt x="2625" y="4314"/>
                </a:lnTo>
                <a:lnTo>
                  <a:pt x="2621" y="4312"/>
                </a:lnTo>
                <a:lnTo>
                  <a:pt x="2606" y="4310"/>
                </a:lnTo>
                <a:lnTo>
                  <a:pt x="2603" y="4308"/>
                </a:lnTo>
                <a:lnTo>
                  <a:pt x="2599" y="4302"/>
                </a:lnTo>
                <a:lnTo>
                  <a:pt x="2595" y="4288"/>
                </a:lnTo>
                <a:lnTo>
                  <a:pt x="2591" y="4285"/>
                </a:lnTo>
                <a:lnTo>
                  <a:pt x="2587" y="4282"/>
                </a:lnTo>
                <a:lnTo>
                  <a:pt x="2584" y="4272"/>
                </a:lnTo>
                <a:lnTo>
                  <a:pt x="2571" y="4273"/>
                </a:lnTo>
                <a:lnTo>
                  <a:pt x="2568" y="4272"/>
                </a:lnTo>
                <a:lnTo>
                  <a:pt x="2565" y="4267"/>
                </a:lnTo>
                <a:lnTo>
                  <a:pt x="2561" y="4267"/>
                </a:lnTo>
                <a:lnTo>
                  <a:pt x="2559" y="4268"/>
                </a:lnTo>
                <a:lnTo>
                  <a:pt x="2557" y="4275"/>
                </a:lnTo>
                <a:lnTo>
                  <a:pt x="2554" y="4277"/>
                </a:lnTo>
                <a:lnTo>
                  <a:pt x="2549" y="4279"/>
                </a:lnTo>
                <a:lnTo>
                  <a:pt x="2544" y="4279"/>
                </a:lnTo>
                <a:lnTo>
                  <a:pt x="2532" y="4276"/>
                </a:lnTo>
                <a:lnTo>
                  <a:pt x="2528" y="4274"/>
                </a:lnTo>
                <a:lnTo>
                  <a:pt x="2521" y="4266"/>
                </a:lnTo>
                <a:lnTo>
                  <a:pt x="2514" y="4264"/>
                </a:lnTo>
                <a:lnTo>
                  <a:pt x="2510" y="4265"/>
                </a:lnTo>
                <a:lnTo>
                  <a:pt x="2506" y="4266"/>
                </a:lnTo>
                <a:lnTo>
                  <a:pt x="2495" y="4279"/>
                </a:lnTo>
                <a:lnTo>
                  <a:pt x="2469" y="4280"/>
                </a:lnTo>
                <a:lnTo>
                  <a:pt x="2443" y="4291"/>
                </a:lnTo>
                <a:lnTo>
                  <a:pt x="2434" y="4291"/>
                </a:lnTo>
                <a:lnTo>
                  <a:pt x="2415" y="4290"/>
                </a:lnTo>
                <a:lnTo>
                  <a:pt x="2378" y="4292"/>
                </a:lnTo>
                <a:lnTo>
                  <a:pt x="2350" y="4290"/>
                </a:lnTo>
                <a:lnTo>
                  <a:pt x="2345" y="4291"/>
                </a:lnTo>
                <a:lnTo>
                  <a:pt x="2343" y="4292"/>
                </a:lnTo>
                <a:lnTo>
                  <a:pt x="2342" y="4294"/>
                </a:lnTo>
                <a:lnTo>
                  <a:pt x="2347" y="4302"/>
                </a:lnTo>
                <a:lnTo>
                  <a:pt x="2348" y="4306"/>
                </a:lnTo>
                <a:lnTo>
                  <a:pt x="2346" y="4309"/>
                </a:lnTo>
                <a:lnTo>
                  <a:pt x="2342" y="4312"/>
                </a:lnTo>
                <a:lnTo>
                  <a:pt x="2316" y="4321"/>
                </a:lnTo>
                <a:lnTo>
                  <a:pt x="2287" y="4324"/>
                </a:lnTo>
                <a:lnTo>
                  <a:pt x="2276" y="4330"/>
                </a:lnTo>
                <a:lnTo>
                  <a:pt x="2272" y="4330"/>
                </a:lnTo>
                <a:lnTo>
                  <a:pt x="2268" y="4329"/>
                </a:lnTo>
                <a:lnTo>
                  <a:pt x="2263" y="4323"/>
                </a:lnTo>
                <a:lnTo>
                  <a:pt x="2259" y="4321"/>
                </a:lnTo>
                <a:lnTo>
                  <a:pt x="2246" y="4323"/>
                </a:lnTo>
                <a:lnTo>
                  <a:pt x="2243" y="4320"/>
                </a:lnTo>
                <a:lnTo>
                  <a:pt x="2237" y="4310"/>
                </a:lnTo>
                <a:lnTo>
                  <a:pt x="2233" y="4305"/>
                </a:lnTo>
                <a:lnTo>
                  <a:pt x="2227" y="4302"/>
                </a:lnTo>
                <a:lnTo>
                  <a:pt x="2214" y="4298"/>
                </a:lnTo>
                <a:lnTo>
                  <a:pt x="2208" y="4298"/>
                </a:lnTo>
                <a:lnTo>
                  <a:pt x="2193" y="4304"/>
                </a:lnTo>
                <a:lnTo>
                  <a:pt x="2184" y="4308"/>
                </a:lnTo>
                <a:lnTo>
                  <a:pt x="2165" y="4310"/>
                </a:lnTo>
                <a:lnTo>
                  <a:pt x="2154" y="4304"/>
                </a:lnTo>
                <a:lnTo>
                  <a:pt x="2144" y="4295"/>
                </a:lnTo>
                <a:lnTo>
                  <a:pt x="2135" y="4295"/>
                </a:lnTo>
                <a:lnTo>
                  <a:pt x="2124" y="4298"/>
                </a:lnTo>
                <a:lnTo>
                  <a:pt x="2119" y="4299"/>
                </a:lnTo>
                <a:lnTo>
                  <a:pt x="2115" y="4294"/>
                </a:lnTo>
                <a:lnTo>
                  <a:pt x="2091" y="4283"/>
                </a:lnTo>
                <a:lnTo>
                  <a:pt x="2078" y="4275"/>
                </a:lnTo>
                <a:lnTo>
                  <a:pt x="2073" y="4275"/>
                </a:lnTo>
                <a:lnTo>
                  <a:pt x="2065" y="4278"/>
                </a:lnTo>
                <a:lnTo>
                  <a:pt x="2062" y="4278"/>
                </a:lnTo>
                <a:lnTo>
                  <a:pt x="2061" y="4276"/>
                </a:lnTo>
                <a:lnTo>
                  <a:pt x="2059" y="4268"/>
                </a:lnTo>
                <a:lnTo>
                  <a:pt x="2042" y="4261"/>
                </a:lnTo>
                <a:lnTo>
                  <a:pt x="2037" y="4257"/>
                </a:lnTo>
                <a:lnTo>
                  <a:pt x="2031" y="4249"/>
                </a:lnTo>
                <a:lnTo>
                  <a:pt x="2028" y="4248"/>
                </a:lnTo>
                <a:lnTo>
                  <a:pt x="2022" y="4248"/>
                </a:lnTo>
                <a:lnTo>
                  <a:pt x="2008" y="4252"/>
                </a:lnTo>
                <a:lnTo>
                  <a:pt x="2003" y="4252"/>
                </a:lnTo>
                <a:lnTo>
                  <a:pt x="2000" y="4248"/>
                </a:lnTo>
                <a:lnTo>
                  <a:pt x="1988" y="4230"/>
                </a:lnTo>
                <a:lnTo>
                  <a:pt x="1977" y="4226"/>
                </a:lnTo>
                <a:lnTo>
                  <a:pt x="1975" y="4225"/>
                </a:lnTo>
                <a:lnTo>
                  <a:pt x="1971" y="4211"/>
                </a:lnTo>
                <a:lnTo>
                  <a:pt x="1963" y="4198"/>
                </a:lnTo>
                <a:lnTo>
                  <a:pt x="1964" y="4193"/>
                </a:lnTo>
                <a:lnTo>
                  <a:pt x="1969" y="4178"/>
                </a:lnTo>
                <a:lnTo>
                  <a:pt x="1973" y="4161"/>
                </a:lnTo>
                <a:lnTo>
                  <a:pt x="1974" y="4155"/>
                </a:lnTo>
                <a:lnTo>
                  <a:pt x="1973" y="4153"/>
                </a:lnTo>
                <a:lnTo>
                  <a:pt x="1968" y="4150"/>
                </a:lnTo>
                <a:lnTo>
                  <a:pt x="1952" y="4142"/>
                </a:lnTo>
                <a:lnTo>
                  <a:pt x="1950" y="4140"/>
                </a:lnTo>
                <a:lnTo>
                  <a:pt x="1948" y="4134"/>
                </a:lnTo>
                <a:lnTo>
                  <a:pt x="1938" y="4131"/>
                </a:lnTo>
                <a:lnTo>
                  <a:pt x="1934" y="4131"/>
                </a:lnTo>
                <a:lnTo>
                  <a:pt x="1913" y="4141"/>
                </a:lnTo>
                <a:lnTo>
                  <a:pt x="1911" y="4141"/>
                </a:lnTo>
                <a:lnTo>
                  <a:pt x="1902" y="4134"/>
                </a:lnTo>
                <a:lnTo>
                  <a:pt x="1887" y="4119"/>
                </a:lnTo>
                <a:lnTo>
                  <a:pt x="1879" y="4112"/>
                </a:lnTo>
                <a:lnTo>
                  <a:pt x="1870" y="4107"/>
                </a:lnTo>
                <a:lnTo>
                  <a:pt x="1842" y="4094"/>
                </a:lnTo>
                <a:lnTo>
                  <a:pt x="1839" y="4094"/>
                </a:lnTo>
                <a:lnTo>
                  <a:pt x="1836" y="4095"/>
                </a:lnTo>
                <a:lnTo>
                  <a:pt x="1820" y="4104"/>
                </a:lnTo>
                <a:lnTo>
                  <a:pt x="1813" y="4131"/>
                </a:lnTo>
                <a:lnTo>
                  <a:pt x="1811" y="4133"/>
                </a:lnTo>
                <a:lnTo>
                  <a:pt x="1807" y="4136"/>
                </a:lnTo>
                <a:lnTo>
                  <a:pt x="1798" y="4139"/>
                </a:lnTo>
                <a:lnTo>
                  <a:pt x="1786" y="4142"/>
                </a:lnTo>
                <a:lnTo>
                  <a:pt x="1744" y="4150"/>
                </a:lnTo>
                <a:lnTo>
                  <a:pt x="1714" y="4158"/>
                </a:lnTo>
                <a:lnTo>
                  <a:pt x="1710" y="4170"/>
                </a:lnTo>
                <a:lnTo>
                  <a:pt x="1706" y="4191"/>
                </a:lnTo>
                <a:lnTo>
                  <a:pt x="1704" y="4194"/>
                </a:lnTo>
                <a:lnTo>
                  <a:pt x="1700" y="4197"/>
                </a:lnTo>
                <a:lnTo>
                  <a:pt x="1694" y="4200"/>
                </a:lnTo>
                <a:lnTo>
                  <a:pt x="1682" y="4202"/>
                </a:lnTo>
                <a:lnTo>
                  <a:pt x="1650" y="4202"/>
                </a:lnTo>
                <a:lnTo>
                  <a:pt x="1627" y="4194"/>
                </a:lnTo>
                <a:lnTo>
                  <a:pt x="1602" y="4192"/>
                </a:lnTo>
                <a:lnTo>
                  <a:pt x="1589" y="4190"/>
                </a:lnTo>
                <a:lnTo>
                  <a:pt x="1579" y="4188"/>
                </a:lnTo>
                <a:lnTo>
                  <a:pt x="1571" y="4184"/>
                </a:lnTo>
                <a:lnTo>
                  <a:pt x="1567" y="4179"/>
                </a:lnTo>
                <a:lnTo>
                  <a:pt x="1560" y="4154"/>
                </a:lnTo>
                <a:lnTo>
                  <a:pt x="1558" y="4149"/>
                </a:lnTo>
                <a:lnTo>
                  <a:pt x="1554" y="4142"/>
                </a:lnTo>
                <a:lnTo>
                  <a:pt x="1549" y="4140"/>
                </a:lnTo>
                <a:lnTo>
                  <a:pt x="1542" y="4141"/>
                </a:lnTo>
                <a:lnTo>
                  <a:pt x="1539" y="4140"/>
                </a:lnTo>
                <a:lnTo>
                  <a:pt x="1532" y="4134"/>
                </a:lnTo>
                <a:lnTo>
                  <a:pt x="1526" y="4132"/>
                </a:lnTo>
                <a:lnTo>
                  <a:pt x="1501" y="4131"/>
                </a:lnTo>
                <a:lnTo>
                  <a:pt x="1494" y="4129"/>
                </a:lnTo>
                <a:lnTo>
                  <a:pt x="1490" y="4126"/>
                </a:lnTo>
                <a:lnTo>
                  <a:pt x="1489" y="4118"/>
                </a:lnTo>
                <a:lnTo>
                  <a:pt x="1487" y="4115"/>
                </a:lnTo>
                <a:lnTo>
                  <a:pt x="1469" y="4107"/>
                </a:lnTo>
                <a:lnTo>
                  <a:pt x="1467" y="4095"/>
                </a:lnTo>
                <a:lnTo>
                  <a:pt x="1463" y="4090"/>
                </a:lnTo>
                <a:lnTo>
                  <a:pt x="1460" y="4090"/>
                </a:lnTo>
                <a:lnTo>
                  <a:pt x="1455" y="4091"/>
                </a:lnTo>
                <a:lnTo>
                  <a:pt x="1451" y="4096"/>
                </a:lnTo>
                <a:lnTo>
                  <a:pt x="1448" y="4104"/>
                </a:lnTo>
                <a:lnTo>
                  <a:pt x="1447" y="4122"/>
                </a:lnTo>
                <a:lnTo>
                  <a:pt x="1443" y="4123"/>
                </a:lnTo>
                <a:lnTo>
                  <a:pt x="1437" y="4122"/>
                </a:lnTo>
                <a:lnTo>
                  <a:pt x="1430" y="4119"/>
                </a:lnTo>
                <a:lnTo>
                  <a:pt x="1391" y="4091"/>
                </a:lnTo>
                <a:lnTo>
                  <a:pt x="1364" y="4087"/>
                </a:lnTo>
                <a:lnTo>
                  <a:pt x="1362" y="4085"/>
                </a:lnTo>
                <a:lnTo>
                  <a:pt x="1356" y="4067"/>
                </a:lnTo>
                <a:lnTo>
                  <a:pt x="1349" y="4060"/>
                </a:lnTo>
                <a:lnTo>
                  <a:pt x="1343" y="4057"/>
                </a:lnTo>
                <a:lnTo>
                  <a:pt x="1323" y="4054"/>
                </a:lnTo>
                <a:lnTo>
                  <a:pt x="1317" y="4051"/>
                </a:lnTo>
                <a:lnTo>
                  <a:pt x="1311" y="4046"/>
                </a:lnTo>
                <a:lnTo>
                  <a:pt x="1306" y="4039"/>
                </a:lnTo>
                <a:lnTo>
                  <a:pt x="1308" y="4025"/>
                </a:lnTo>
                <a:lnTo>
                  <a:pt x="1306" y="4023"/>
                </a:lnTo>
                <a:lnTo>
                  <a:pt x="1303" y="4022"/>
                </a:lnTo>
                <a:lnTo>
                  <a:pt x="1300" y="4024"/>
                </a:lnTo>
                <a:lnTo>
                  <a:pt x="1289" y="4035"/>
                </a:lnTo>
                <a:lnTo>
                  <a:pt x="1284" y="4035"/>
                </a:lnTo>
                <a:lnTo>
                  <a:pt x="1275" y="4034"/>
                </a:lnTo>
                <a:lnTo>
                  <a:pt x="1271" y="4035"/>
                </a:lnTo>
                <a:lnTo>
                  <a:pt x="1267" y="4041"/>
                </a:lnTo>
                <a:lnTo>
                  <a:pt x="1257" y="4053"/>
                </a:lnTo>
                <a:lnTo>
                  <a:pt x="1253" y="4061"/>
                </a:lnTo>
                <a:lnTo>
                  <a:pt x="1251" y="4069"/>
                </a:lnTo>
                <a:lnTo>
                  <a:pt x="1254" y="4075"/>
                </a:lnTo>
                <a:lnTo>
                  <a:pt x="1262" y="4085"/>
                </a:lnTo>
                <a:lnTo>
                  <a:pt x="1262" y="4088"/>
                </a:lnTo>
                <a:lnTo>
                  <a:pt x="1261" y="4090"/>
                </a:lnTo>
                <a:lnTo>
                  <a:pt x="1255" y="4090"/>
                </a:lnTo>
                <a:lnTo>
                  <a:pt x="1237" y="4087"/>
                </a:lnTo>
                <a:lnTo>
                  <a:pt x="1233" y="4087"/>
                </a:lnTo>
                <a:lnTo>
                  <a:pt x="1232" y="4089"/>
                </a:lnTo>
                <a:lnTo>
                  <a:pt x="1229" y="4104"/>
                </a:lnTo>
                <a:lnTo>
                  <a:pt x="1205" y="4120"/>
                </a:lnTo>
                <a:lnTo>
                  <a:pt x="1185" y="4122"/>
                </a:lnTo>
                <a:lnTo>
                  <a:pt x="1166" y="4118"/>
                </a:lnTo>
                <a:lnTo>
                  <a:pt x="1160" y="4120"/>
                </a:lnTo>
                <a:lnTo>
                  <a:pt x="1158" y="4124"/>
                </a:lnTo>
                <a:lnTo>
                  <a:pt x="1145" y="4162"/>
                </a:lnTo>
                <a:lnTo>
                  <a:pt x="1142" y="4166"/>
                </a:lnTo>
                <a:lnTo>
                  <a:pt x="1138" y="4169"/>
                </a:lnTo>
                <a:lnTo>
                  <a:pt x="1120" y="4173"/>
                </a:lnTo>
                <a:lnTo>
                  <a:pt x="1116" y="4175"/>
                </a:lnTo>
                <a:lnTo>
                  <a:pt x="1115" y="4178"/>
                </a:lnTo>
                <a:lnTo>
                  <a:pt x="1115" y="4192"/>
                </a:lnTo>
                <a:lnTo>
                  <a:pt x="1097" y="4219"/>
                </a:lnTo>
                <a:lnTo>
                  <a:pt x="1098" y="4233"/>
                </a:lnTo>
                <a:lnTo>
                  <a:pt x="1092" y="4236"/>
                </a:lnTo>
                <a:lnTo>
                  <a:pt x="1082" y="4237"/>
                </a:lnTo>
                <a:lnTo>
                  <a:pt x="1080" y="4239"/>
                </a:lnTo>
                <a:lnTo>
                  <a:pt x="1080" y="4241"/>
                </a:lnTo>
                <a:lnTo>
                  <a:pt x="1081" y="4241"/>
                </a:lnTo>
                <a:lnTo>
                  <a:pt x="1081" y="4241"/>
                </a:lnTo>
                <a:lnTo>
                  <a:pt x="1080" y="4247"/>
                </a:lnTo>
                <a:lnTo>
                  <a:pt x="1082" y="4260"/>
                </a:lnTo>
                <a:lnTo>
                  <a:pt x="1077" y="4262"/>
                </a:lnTo>
                <a:lnTo>
                  <a:pt x="1068" y="4267"/>
                </a:lnTo>
                <a:lnTo>
                  <a:pt x="1064" y="4273"/>
                </a:lnTo>
                <a:lnTo>
                  <a:pt x="1067" y="4286"/>
                </a:lnTo>
                <a:lnTo>
                  <a:pt x="1065" y="4292"/>
                </a:lnTo>
                <a:lnTo>
                  <a:pt x="1063" y="4293"/>
                </a:lnTo>
                <a:lnTo>
                  <a:pt x="1048" y="4294"/>
                </a:lnTo>
                <a:lnTo>
                  <a:pt x="1035" y="4297"/>
                </a:lnTo>
                <a:lnTo>
                  <a:pt x="1030" y="4297"/>
                </a:lnTo>
                <a:lnTo>
                  <a:pt x="1020" y="4287"/>
                </a:lnTo>
                <a:lnTo>
                  <a:pt x="1018" y="4286"/>
                </a:lnTo>
                <a:lnTo>
                  <a:pt x="1014" y="4287"/>
                </a:lnTo>
                <a:lnTo>
                  <a:pt x="1003" y="4293"/>
                </a:lnTo>
                <a:lnTo>
                  <a:pt x="998" y="4293"/>
                </a:lnTo>
                <a:lnTo>
                  <a:pt x="992" y="4292"/>
                </a:lnTo>
                <a:lnTo>
                  <a:pt x="981" y="4287"/>
                </a:lnTo>
                <a:lnTo>
                  <a:pt x="973" y="4279"/>
                </a:lnTo>
                <a:lnTo>
                  <a:pt x="971" y="4278"/>
                </a:lnTo>
                <a:lnTo>
                  <a:pt x="967" y="4278"/>
                </a:lnTo>
                <a:lnTo>
                  <a:pt x="956" y="4282"/>
                </a:lnTo>
                <a:lnTo>
                  <a:pt x="946" y="4281"/>
                </a:lnTo>
                <a:lnTo>
                  <a:pt x="937" y="4277"/>
                </a:lnTo>
                <a:lnTo>
                  <a:pt x="924" y="4267"/>
                </a:lnTo>
                <a:lnTo>
                  <a:pt x="918" y="4265"/>
                </a:lnTo>
                <a:lnTo>
                  <a:pt x="912" y="4265"/>
                </a:lnTo>
                <a:lnTo>
                  <a:pt x="892" y="4268"/>
                </a:lnTo>
                <a:lnTo>
                  <a:pt x="887" y="4267"/>
                </a:lnTo>
                <a:lnTo>
                  <a:pt x="882" y="4263"/>
                </a:lnTo>
                <a:lnTo>
                  <a:pt x="876" y="4251"/>
                </a:lnTo>
                <a:lnTo>
                  <a:pt x="874" y="4249"/>
                </a:lnTo>
                <a:lnTo>
                  <a:pt x="859" y="4252"/>
                </a:lnTo>
                <a:lnTo>
                  <a:pt x="848" y="4248"/>
                </a:lnTo>
                <a:lnTo>
                  <a:pt x="842" y="4250"/>
                </a:lnTo>
                <a:lnTo>
                  <a:pt x="839" y="4254"/>
                </a:lnTo>
                <a:lnTo>
                  <a:pt x="839" y="4257"/>
                </a:lnTo>
                <a:lnTo>
                  <a:pt x="841" y="4266"/>
                </a:lnTo>
                <a:lnTo>
                  <a:pt x="841" y="4270"/>
                </a:lnTo>
                <a:lnTo>
                  <a:pt x="839" y="4273"/>
                </a:lnTo>
                <a:lnTo>
                  <a:pt x="835" y="4275"/>
                </a:lnTo>
                <a:lnTo>
                  <a:pt x="835" y="4275"/>
                </a:lnTo>
                <a:lnTo>
                  <a:pt x="830" y="4264"/>
                </a:lnTo>
                <a:lnTo>
                  <a:pt x="825" y="4259"/>
                </a:lnTo>
                <a:lnTo>
                  <a:pt x="816" y="4255"/>
                </a:lnTo>
                <a:lnTo>
                  <a:pt x="804" y="4252"/>
                </a:lnTo>
                <a:lnTo>
                  <a:pt x="799" y="4248"/>
                </a:lnTo>
                <a:lnTo>
                  <a:pt x="787" y="4231"/>
                </a:lnTo>
                <a:lnTo>
                  <a:pt x="771" y="4213"/>
                </a:lnTo>
                <a:lnTo>
                  <a:pt x="760" y="4188"/>
                </a:lnTo>
                <a:lnTo>
                  <a:pt x="755" y="4184"/>
                </a:lnTo>
                <a:lnTo>
                  <a:pt x="748" y="4181"/>
                </a:lnTo>
                <a:lnTo>
                  <a:pt x="742" y="4180"/>
                </a:lnTo>
                <a:lnTo>
                  <a:pt x="734" y="4180"/>
                </a:lnTo>
                <a:lnTo>
                  <a:pt x="731" y="4176"/>
                </a:lnTo>
                <a:lnTo>
                  <a:pt x="726" y="4162"/>
                </a:lnTo>
                <a:lnTo>
                  <a:pt x="723" y="4158"/>
                </a:lnTo>
                <a:lnTo>
                  <a:pt x="720" y="4156"/>
                </a:lnTo>
                <a:lnTo>
                  <a:pt x="701" y="4149"/>
                </a:lnTo>
                <a:lnTo>
                  <a:pt x="697" y="4147"/>
                </a:lnTo>
                <a:lnTo>
                  <a:pt x="694" y="4141"/>
                </a:lnTo>
                <a:lnTo>
                  <a:pt x="691" y="4138"/>
                </a:lnTo>
                <a:lnTo>
                  <a:pt x="672" y="4125"/>
                </a:lnTo>
                <a:lnTo>
                  <a:pt x="671" y="4121"/>
                </a:lnTo>
                <a:lnTo>
                  <a:pt x="670" y="4109"/>
                </a:lnTo>
                <a:lnTo>
                  <a:pt x="672" y="4098"/>
                </a:lnTo>
                <a:lnTo>
                  <a:pt x="671" y="4093"/>
                </a:lnTo>
                <a:lnTo>
                  <a:pt x="666" y="4083"/>
                </a:lnTo>
                <a:lnTo>
                  <a:pt x="665" y="4081"/>
                </a:lnTo>
                <a:lnTo>
                  <a:pt x="668" y="4068"/>
                </a:lnTo>
                <a:lnTo>
                  <a:pt x="671" y="4061"/>
                </a:lnTo>
                <a:lnTo>
                  <a:pt x="676" y="4052"/>
                </a:lnTo>
                <a:lnTo>
                  <a:pt x="679" y="4040"/>
                </a:lnTo>
                <a:lnTo>
                  <a:pt x="679" y="4030"/>
                </a:lnTo>
                <a:lnTo>
                  <a:pt x="678" y="4019"/>
                </a:lnTo>
                <a:lnTo>
                  <a:pt x="674" y="3980"/>
                </a:lnTo>
                <a:lnTo>
                  <a:pt x="675" y="3971"/>
                </a:lnTo>
                <a:lnTo>
                  <a:pt x="680" y="3958"/>
                </a:lnTo>
                <a:lnTo>
                  <a:pt x="681" y="3952"/>
                </a:lnTo>
                <a:lnTo>
                  <a:pt x="680" y="3946"/>
                </a:lnTo>
                <a:lnTo>
                  <a:pt x="675" y="3942"/>
                </a:lnTo>
                <a:lnTo>
                  <a:pt x="673" y="3938"/>
                </a:lnTo>
                <a:lnTo>
                  <a:pt x="669" y="3925"/>
                </a:lnTo>
                <a:lnTo>
                  <a:pt x="668" y="3908"/>
                </a:lnTo>
                <a:lnTo>
                  <a:pt x="669" y="3883"/>
                </a:lnTo>
                <a:lnTo>
                  <a:pt x="674" y="3869"/>
                </a:lnTo>
                <a:lnTo>
                  <a:pt x="680" y="3859"/>
                </a:lnTo>
                <a:lnTo>
                  <a:pt x="691" y="3851"/>
                </a:lnTo>
                <a:lnTo>
                  <a:pt x="711" y="3839"/>
                </a:lnTo>
                <a:lnTo>
                  <a:pt x="721" y="3831"/>
                </a:lnTo>
                <a:lnTo>
                  <a:pt x="723" y="3829"/>
                </a:lnTo>
                <a:lnTo>
                  <a:pt x="723" y="3828"/>
                </a:lnTo>
                <a:lnTo>
                  <a:pt x="720" y="3825"/>
                </a:lnTo>
                <a:lnTo>
                  <a:pt x="714" y="3824"/>
                </a:lnTo>
                <a:lnTo>
                  <a:pt x="691" y="3819"/>
                </a:lnTo>
                <a:lnTo>
                  <a:pt x="676" y="3813"/>
                </a:lnTo>
                <a:lnTo>
                  <a:pt x="672" y="3813"/>
                </a:lnTo>
                <a:lnTo>
                  <a:pt x="661" y="3815"/>
                </a:lnTo>
                <a:lnTo>
                  <a:pt x="657" y="3815"/>
                </a:lnTo>
                <a:lnTo>
                  <a:pt x="652" y="3812"/>
                </a:lnTo>
                <a:lnTo>
                  <a:pt x="638" y="3800"/>
                </a:lnTo>
                <a:lnTo>
                  <a:pt x="635" y="3798"/>
                </a:lnTo>
                <a:lnTo>
                  <a:pt x="629" y="3799"/>
                </a:lnTo>
                <a:lnTo>
                  <a:pt x="611" y="3803"/>
                </a:lnTo>
                <a:lnTo>
                  <a:pt x="608" y="3802"/>
                </a:lnTo>
                <a:lnTo>
                  <a:pt x="591" y="3790"/>
                </a:lnTo>
                <a:lnTo>
                  <a:pt x="586" y="3788"/>
                </a:lnTo>
                <a:lnTo>
                  <a:pt x="575" y="3783"/>
                </a:lnTo>
                <a:lnTo>
                  <a:pt x="553" y="3780"/>
                </a:lnTo>
                <a:lnTo>
                  <a:pt x="543" y="3775"/>
                </a:lnTo>
                <a:lnTo>
                  <a:pt x="532" y="3766"/>
                </a:lnTo>
                <a:lnTo>
                  <a:pt x="522" y="3753"/>
                </a:lnTo>
                <a:lnTo>
                  <a:pt x="517" y="3751"/>
                </a:lnTo>
                <a:lnTo>
                  <a:pt x="510" y="3745"/>
                </a:lnTo>
                <a:lnTo>
                  <a:pt x="490" y="3735"/>
                </a:lnTo>
                <a:lnTo>
                  <a:pt x="478" y="3727"/>
                </a:lnTo>
                <a:lnTo>
                  <a:pt x="453" y="3702"/>
                </a:lnTo>
                <a:lnTo>
                  <a:pt x="447" y="3698"/>
                </a:lnTo>
                <a:lnTo>
                  <a:pt x="438" y="3693"/>
                </a:lnTo>
                <a:lnTo>
                  <a:pt x="432" y="3690"/>
                </a:lnTo>
                <a:lnTo>
                  <a:pt x="427" y="3685"/>
                </a:lnTo>
                <a:lnTo>
                  <a:pt x="418" y="3669"/>
                </a:lnTo>
                <a:lnTo>
                  <a:pt x="414" y="3666"/>
                </a:lnTo>
                <a:lnTo>
                  <a:pt x="401" y="3659"/>
                </a:lnTo>
                <a:lnTo>
                  <a:pt x="391" y="3648"/>
                </a:lnTo>
                <a:lnTo>
                  <a:pt x="382" y="3623"/>
                </a:lnTo>
                <a:lnTo>
                  <a:pt x="379" y="3618"/>
                </a:lnTo>
                <a:lnTo>
                  <a:pt x="371" y="3609"/>
                </a:lnTo>
                <a:lnTo>
                  <a:pt x="367" y="3598"/>
                </a:lnTo>
                <a:lnTo>
                  <a:pt x="367" y="3594"/>
                </a:lnTo>
                <a:lnTo>
                  <a:pt x="368" y="3587"/>
                </a:lnTo>
                <a:lnTo>
                  <a:pt x="370" y="3583"/>
                </a:lnTo>
                <a:lnTo>
                  <a:pt x="376" y="3574"/>
                </a:lnTo>
                <a:lnTo>
                  <a:pt x="377" y="3569"/>
                </a:lnTo>
                <a:lnTo>
                  <a:pt x="377" y="3562"/>
                </a:lnTo>
                <a:lnTo>
                  <a:pt x="372" y="3557"/>
                </a:lnTo>
                <a:lnTo>
                  <a:pt x="369" y="3556"/>
                </a:lnTo>
                <a:lnTo>
                  <a:pt x="364" y="3557"/>
                </a:lnTo>
                <a:lnTo>
                  <a:pt x="344" y="3561"/>
                </a:lnTo>
                <a:lnTo>
                  <a:pt x="322" y="3561"/>
                </a:lnTo>
                <a:lnTo>
                  <a:pt x="318" y="3563"/>
                </a:lnTo>
                <a:lnTo>
                  <a:pt x="315" y="3566"/>
                </a:lnTo>
                <a:lnTo>
                  <a:pt x="312" y="3567"/>
                </a:lnTo>
                <a:lnTo>
                  <a:pt x="306" y="3565"/>
                </a:lnTo>
                <a:lnTo>
                  <a:pt x="294" y="3560"/>
                </a:lnTo>
                <a:lnTo>
                  <a:pt x="275" y="3556"/>
                </a:lnTo>
                <a:lnTo>
                  <a:pt x="271" y="3552"/>
                </a:lnTo>
                <a:lnTo>
                  <a:pt x="266" y="3546"/>
                </a:lnTo>
                <a:lnTo>
                  <a:pt x="264" y="3539"/>
                </a:lnTo>
                <a:lnTo>
                  <a:pt x="268" y="3516"/>
                </a:lnTo>
                <a:lnTo>
                  <a:pt x="266" y="3489"/>
                </a:lnTo>
                <a:lnTo>
                  <a:pt x="265" y="3486"/>
                </a:lnTo>
                <a:lnTo>
                  <a:pt x="262" y="3483"/>
                </a:lnTo>
                <a:lnTo>
                  <a:pt x="248" y="3480"/>
                </a:lnTo>
                <a:lnTo>
                  <a:pt x="243" y="3476"/>
                </a:lnTo>
                <a:lnTo>
                  <a:pt x="240" y="3471"/>
                </a:lnTo>
                <a:lnTo>
                  <a:pt x="238" y="3465"/>
                </a:lnTo>
                <a:lnTo>
                  <a:pt x="237" y="3449"/>
                </a:lnTo>
                <a:lnTo>
                  <a:pt x="238" y="3441"/>
                </a:lnTo>
                <a:lnTo>
                  <a:pt x="242" y="3435"/>
                </a:lnTo>
                <a:lnTo>
                  <a:pt x="247" y="3431"/>
                </a:lnTo>
                <a:lnTo>
                  <a:pt x="260" y="3425"/>
                </a:lnTo>
                <a:lnTo>
                  <a:pt x="266" y="3417"/>
                </a:lnTo>
                <a:lnTo>
                  <a:pt x="273" y="3413"/>
                </a:lnTo>
                <a:lnTo>
                  <a:pt x="276" y="3408"/>
                </a:lnTo>
                <a:lnTo>
                  <a:pt x="278" y="3401"/>
                </a:lnTo>
                <a:lnTo>
                  <a:pt x="278" y="3385"/>
                </a:lnTo>
                <a:lnTo>
                  <a:pt x="280" y="3376"/>
                </a:lnTo>
                <a:lnTo>
                  <a:pt x="283" y="3367"/>
                </a:lnTo>
                <a:lnTo>
                  <a:pt x="293" y="3350"/>
                </a:lnTo>
                <a:lnTo>
                  <a:pt x="297" y="3341"/>
                </a:lnTo>
                <a:lnTo>
                  <a:pt x="297" y="3338"/>
                </a:lnTo>
                <a:lnTo>
                  <a:pt x="293" y="3324"/>
                </a:lnTo>
                <a:lnTo>
                  <a:pt x="290" y="3310"/>
                </a:lnTo>
                <a:lnTo>
                  <a:pt x="292" y="3280"/>
                </a:lnTo>
                <a:lnTo>
                  <a:pt x="286" y="3266"/>
                </a:lnTo>
                <a:lnTo>
                  <a:pt x="272" y="3240"/>
                </a:lnTo>
                <a:lnTo>
                  <a:pt x="258" y="3218"/>
                </a:lnTo>
                <a:lnTo>
                  <a:pt x="252" y="3209"/>
                </a:lnTo>
                <a:lnTo>
                  <a:pt x="243" y="3203"/>
                </a:lnTo>
                <a:lnTo>
                  <a:pt x="229" y="3196"/>
                </a:lnTo>
                <a:lnTo>
                  <a:pt x="221" y="3192"/>
                </a:lnTo>
                <a:lnTo>
                  <a:pt x="216" y="3194"/>
                </a:lnTo>
                <a:lnTo>
                  <a:pt x="210" y="3202"/>
                </a:lnTo>
                <a:lnTo>
                  <a:pt x="204" y="3204"/>
                </a:lnTo>
                <a:lnTo>
                  <a:pt x="196" y="3204"/>
                </a:lnTo>
                <a:lnTo>
                  <a:pt x="191" y="3202"/>
                </a:lnTo>
                <a:lnTo>
                  <a:pt x="189" y="3201"/>
                </a:lnTo>
                <a:lnTo>
                  <a:pt x="188" y="3191"/>
                </a:lnTo>
                <a:lnTo>
                  <a:pt x="190" y="3175"/>
                </a:lnTo>
                <a:lnTo>
                  <a:pt x="199" y="3136"/>
                </a:lnTo>
                <a:lnTo>
                  <a:pt x="204" y="3126"/>
                </a:lnTo>
                <a:lnTo>
                  <a:pt x="203" y="3123"/>
                </a:lnTo>
                <a:lnTo>
                  <a:pt x="201" y="3119"/>
                </a:lnTo>
                <a:lnTo>
                  <a:pt x="193" y="3115"/>
                </a:lnTo>
                <a:lnTo>
                  <a:pt x="171" y="3111"/>
                </a:lnTo>
                <a:lnTo>
                  <a:pt x="164" y="3108"/>
                </a:lnTo>
                <a:lnTo>
                  <a:pt x="160" y="3102"/>
                </a:lnTo>
                <a:lnTo>
                  <a:pt x="155" y="3091"/>
                </a:lnTo>
                <a:lnTo>
                  <a:pt x="152" y="3084"/>
                </a:lnTo>
                <a:lnTo>
                  <a:pt x="144" y="3077"/>
                </a:lnTo>
                <a:lnTo>
                  <a:pt x="136" y="3073"/>
                </a:lnTo>
                <a:lnTo>
                  <a:pt x="119" y="3070"/>
                </a:lnTo>
                <a:lnTo>
                  <a:pt x="104" y="3070"/>
                </a:lnTo>
                <a:lnTo>
                  <a:pt x="95" y="3074"/>
                </a:lnTo>
                <a:lnTo>
                  <a:pt x="85" y="3083"/>
                </a:lnTo>
                <a:lnTo>
                  <a:pt x="81" y="3085"/>
                </a:lnTo>
                <a:lnTo>
                  <a:pt x="78" y="3084"/>
                </a:lnTo>
                <a:lnTo>
                  <a:pt x="76" y="3082"/>
                </a:lnTo>
                <a:lnTo>
                  <a:pt x="74" y="3078"/>
                </a:lnTo>
                <a:lnTo>
                  <a:pt x="73" y="3057"/>
                </a:lnTo>
                <a:lnTo>
                  <a:pt x="70" y="3043"/>
                </a:lnTo>
                <a:lnTo>
                  <a:pt x="67" y="3039"/>
                </a:lnTo>
                <a:lnTo>
                  <a:pt x="46" y="3034"/>
                </a:lnTo>
                <a:lnTo>
                  <a:pt x="42" y="3030"/>
                </a:lnTo>
                <a:lnTo>
                  <a:pt x="39" y="3025"/>
                </a:lnTo>
                <a:lnTo>
                  <a:pt x="34" y="3022"/>
                </a:lnTo>
                <a:lnTo>
                  <a:pt x="27" y="3022"/>
                </a:lnTo>
                <a:lnTo>
                  <a:pt x="18" y="3025"/>
                </a:lnTo>
                <a:lnTo>
                  <a:pt x="13" y="3025"/>
                </a:lnTo>
                <a:lnTo>
                  <a:pt x="6" y="3022"/>
                </a:lnTo>
                <a:lnTo>
                  <a:pt x="2" y="3017"/>
                </a:lnTo>
                <a:lnTo>
                  <a:pt x="0" y="3010"/>
                </a:lnTo>
                <a:lnTo>
                  <a:pt x="0" y="3000"/>
                </a:lnTo>
                <a:lnTo>
                  <a:pt x="1" y="2976"/>
                </a:lnTo>
                <a:lnTo>
                  <a:pt x="8" y="2962"/>
                </a:lnTo>
                <a:lnTo>
                  <a:pt x="12" y="2956"/>
                </a:lnTo>
                <a:lnTo>
                  <a:pt x="16" y="2954"/>
                </a:lnTo>
                <a:lnTo>
                  <a:pt x="38" y="2956"/>
                </a:lnTo>
                <a:lnTo>
                  <a:pt x="46" y="2956"/>
                </a:lnTo>
                <a:lnTo>
                  <a:pt x="63" y="2963"/>
                </a:lnTo>
                <a:lnTo>
                  <a:pt x="75" y="2963"/>
                </a:lnTo>
                <a:lnTo>
                  <a:pt x="78" y="2965"/>
                </a:lnTo>
                <a:lnTo>
                  <a:pt x="84" y="2973"/>
                </a:lnTo>
                <a:lnTo>
                  <a:pt x="90" y="2979"/>
                </a:lnTo>
                <a:lnTo>
                  <a:pt x="97" y="2983"/>
                </a:lnTo>
                <a:lnTo>
                  <a:pt x="104" y="2985"/>
                </a:lnTo>
                <a:lnTo>
                  <a:pt x="135" y="2980"/>
                </a:lnTo>
                <a:lnTo>
                  <a:pt x="156" y="2980"/>
                </a:lnTo>
                <a:lnTo>
                  <a:pt x="172" y="2979"/>
                </a:lnTo>
                <a:lnTo>
                  <a:pt x="180" y="2976"/>
                </a:lnTo>
                <a:lnTo>
                  <a:pt x="185" y="2970"/>
                </a:lnTo>
                <a:lnTo>
                  <a:pt x="191" y="2954"/>
                </a:lnTo>
                <a:lnTo>
                  <a:pt x="190" y="2941"/>
                </a:lnTo>
                <a:lnTo>
                  <a:pt x="187" y="2931"/>
                </a:lnTo>
                <a:lnTo>
                  <a:pt x="173" y="2910"/>
                </a:lnTo>
                <a:lnTo>
                  <a:pt x="167" y="2898"/>
                </a:lnTo>
                <a:lnTo>
                  <a:pt x="162" y="2877"/>
                </a:lnTo>
                <a:lnTo>
                  <a:pt x="161" y="2866"/>
                </a:lnTo>
                <a:lnTo>
                  <a:pt x="162" y="2860"/>
                </a:lnTo>
                <a:lnTo>
                  <a:pt x="164" y="2851"/>
                </a:lnTo>
                <a:lnTo>
                  <a:pt x="176" y="2841"/>
                </a:lnTo>
                <a:lnTo>
                  <a:pt x="186" y="2835"/>
                </a:lnTo>
                <a:lnTo>
                  <a:pt x="190" y="2830"/>
                </a:lnTo>
                <a:lnTo>
                  <a:pt x="194" y="2823"/>
                </a:lnTo>
                <a:lnTo>
                  <a:pt x="197" y="2817"/>
                </a:lnTo>
                <a:lnTo>
                  <a:pt x="197" y="2812"/>
                </a:lnTo>
                <a:lnTo>
                  <a:pt x="190" y="2791"/>
                </a:lnTo>
                <a:lnTo>
                  <a:pt x="189" y="2783"/>
                </a:lnTo>
                <a:lnTo>
                  <a:pt x="191" y="2772"/>
                </a:lnTo>
                <a:lnTo>
                  <a:pt x="200" y="2751"/>
                </a:lnTo>
                <a:lnTo>
                  <a:pt x="202" y="2737"/>
                </a:lnTo>
                <a:lnTo>
                  <a:pt x="201" y="2733"/>
                </a:lnTo>
                <a:lnTo>
                  <a:pt x="197" y="2725"/>
                </a:lnTo>
                <a:lnTo>
                  <a:pt x="194" y="2718"/>
                </a:lnTo>
                <a:lnTo>
                  <a:pt x="193" y="2709"/>
                </a:lnTo>
                <a:lnTo>
                  <a:pt x="193" y="2696"/>
                </a:lnTo>
                <a:lnTo>
                  <a:pt x="196" y="2677"/>
                </a:lnTo>
                <a:lnTo>
                  <a:pt x="206" y="2639"/>
                </a:lnTo>
                <a:lnTo>
                  <a:pt x="211" y="2630"/>
                </a:lnTo>
                <a:lnTo>
                  <a:pt x="226" y="2618"/>
                </a:lnTo>
                <a:lnTo>
                  <a:pt x="236" y="2609"/>
                </a:lnTo>
                <a:lnTo>
                  <a:pt x="242" y="2600"/>
                </a:lnTo>
                <a:lnTo>
                  <a:pt x="244" y="2593"/>
                </a:lnTo>
                <a:lnTo>
                  <a:pt x="243" y="2589"/>
                </a:lnTo>
                <a:lnTo>
                  <a:pt x="241" y="2585"/>
                </a:lnTo>
                <a:lnTo>
                  <a:pt x="230" y="2574"/>
                </a:lnTo>
                <a:lnTo>
                  <a:pt x="221" y="2562"/>
                </a:lnTo>
                <a:lnTo>
                  <a:pt x="202" y="2531"/>
                </a:lnTo>
                <a:lnTo>
                  <a:pt x="197" y="2525"/>
                </a:lnTo>
                <a:lnTo>
                  <a:pt x="185" y="2515"/>
                </a:lnTo>
                <a:lnTo>
                  <a:pt x="150" y="2491"/>
                </a:lnTo>
                <a:lnTo>
                  <a:pt x="109" y="2472"/>
                </a:lnTo>
                <a:lnTo>
                  <a:pt x="102" y="2470"/>
                </a:lnTo>
                <a:lnTo>
                  <a:pt x="94" y="2469"/>
                </a:lnTo>
                <a:lnTo>
                  <a:pt x="85" y="2471"/>
                </a:lnTo>
                <a:lnTo>
                  <a:pt x="78" y="2476"/>
                </a:lnTo>
                <a:lnTo>
                  <a:pt x="74" y="2481"/>
                </a:lnTo>
                <a:lnTo>
                  <a:pt x="70" y="2489"/>
                </a:lnTo>
                <a:lnTo>
                  <a:pt x="66" y="2491"/>
                </a:lnTo>
                <a:lnTo>
                  <a:pt x="59" y="2494"/>
                </a:lnTo>
                <a:lnTo>
                  <a:pt x="52" y="2494"/>
                </a:lnTo>
                <a:lnTo>
                  <a:pt x="44" y="2490"/>
                </a:lnTo>
                <a:lnTo>
                  <a:pt x="36" y="2484"/>
                </a:lnTo>
                <a:lnTo>
                  <a:pt x="24" y="2470"/>
                </a:lnTo>
                <a:lnTo>
                  <a:pt x="19" y="2463"/>
                </a:lnTo>
                <a:lnTo>
                  <a:pt x="11" y="2444"/>
                </a:lnTo>
                <a:lnTo>
                  <a:pt x="10" y="2430"/>
                </a:lnTo>
                <a:lnTo>
                  <a:pt x="12" y="2406"/>
                </a:lnTo>
                <a:lnTo>
                  <a:pt x="17" y="2394"/>
                </a:lnTo>
                <a:lnTo>
                  <a:pt x="19" y="2386"/>
                </a:lnTo>
                <a:lnTo>
                  <a:pt x="19" y="2375"/>
                </a:lnTo>
                <a:lnTo>
                  <a:pt x="18" y="2363"/>
                </a:lnTo>
                <a:lnTo>
                  <a:pt x="19" y="2358"/>
                </a:lnTo>
                <a:lnTo>
                  <a:pt x="24" y="2348"/>
                </a:lnTo>
                <a:lnTo>
                  <a:pt x="27" y="2345"/>
                </a:lnTo>
                <a:lnTo>
                  <a:pt x="30" y="2344"/>
                </a:lnTo>
                <a:lnTo>
                  <a:pt x="35" y="2344"/>
                </a:lnTo>
                <a:lnTo>
                  <a:pt x="49" y="2348"/>
                </a:lnTo>
                <a:lnTo>
                  <a:pt x="55" y="2348"/>
                </a:lnTo>
                <a:lnTo>
                  <a:pt x="58" y="2345"/>
                </a:lnTo>
                <a:lnTo>
                  <a:pt x="62" y="2338"/>
                </a:lnTo>
                <a:lnTo>
                  <a:pt x="64" y="2330"/>
                </a:lnTo>
                <a:lnTo>
                  <a:pt x="65" y="2322"/>
                </a:lnTo>
                <a:lnTo>
                  <a:pt x="65" y="2318"/>
                </a:lnTo>
                <a:lnTo>
                  <a:pt x="62" y="2315"/>
                </a:lnTo>
                <a:lnTo>
                  <a:pt x="49" y="2308"/>
                </a:lnTo>
                <a:lnTo>
                  <a:pt x="46" y="2305"/>
                </a:lnTo>
                <a:lnTo>
                  <a:pt x="46" y="2299"/>
                </a:lnTo>
                <a:lnTo>
                  <a:pt x="46" y="2281"/>
                </a:lnTo>
                <a:lnTo>
                  <a:pt x="43" y="2264"/>
                </a:lnTo>
                <a:lnTo>
                  <a:pt x="42" y="2249"/>
                </a:lnTo>
                <a:lnTo>
                  <a:pt x="39" y="2242"/>
                </a:lnTo>
                <a:lnTo>
                  <a:pt x="27" y="2220"/>
                </a:lnTo>
                <a:lnTo>
                  <a:pt x="27" y="2211"/>
                </a:lnTo>
                <a:lnTo>
                  <a:pt x="36" y="2181"/>
                </a:lnTo>
                <a:lnTo>
                  <a:pt x="41" y="2177"/>
                </a:lnTo>
                <a:lnTo>
                  <a:pt x="53" y="2172"/>
                </a:lnTo>
                <a:lnTo>
                  <a:pt x="59" y="2167"/>
                </a:lnTo>
                <a:lnTo>
                  <a:pt x="66" y="2166"/>
                </a:lnTo>
                <a:lnTo>
                  <a:pt x="76" y="2165"/>
                </a:lnTo>
                <a:lnTo>
                  <a:pt x="93" y="2171"/>
                </a:lnTo>
                <a:lnTo>
                  <a:pt x="101" y="2172"/>
                </a:lnTo>
                <a:lnTo>
                  <a:pt x="110" y="2172"/>
                </a:lnTo>
                <a:lnTo>
                  <a:pt x="116" y="2169"/>
                </a:lnTo>
                <a:lnTo>
                  <a:pt x="124" y="2166"/>
                </a:lnTo>
                <a:lnTo>
                  <a:pt x="136" y="2155"/>
                </a:lnTo>
                <a:lnTo>
                  <a:pt x="147" y="2149"/>
                </a:lnTo>
                <a:lnTo>
                  <a:pt x="155" y="2144"/>
                </a:lnTo>
                <a:lnTo>
                  <a:pt x="163" y="2133"/>
                </a:lnTo>
                <a:lnTo>
                  <a:pt x="167" y="2119"/>
                </a:lnTo>
                <a:lnTo>
                  <a:pt x="167" y="2107"/>
                </a:lnTo>
                <a:lnTo>
                  <a:pt x="163" y="2097"/>
                </a:lnTo>
                <a:lnTo>
                  <a:pt x="162" y="2090"/>
                </a:lnTo>
                <a:lnTo>
                  <a:pt x="162" y="2083"/>
                </a:lnTo>
                <a:lnTo>
                  <a:pt x="164" y="2076"/>
                </a:lnTo>
                <a:lnTo>
                  <a:pt x="169" y="2071"/>
                </a:lnTo>
                <a:lnTo>
                  <a:pt x="189" y="2055"/>
                </a:lnTo>
                <a:lnTo>
                  <a:pt x="206" y="2036"/>
                </a:lnTo>
                <a:lnTo>
                  <a:pt x="216" y="2029"/>
                </a:lnTo>
                <a:lnTo>
                  <a:pt x="219" y="2024"/>
                </a:lnTo>
                <a:lnTo>
                  <a:pt x="222" y="2014"/>
                </a:lnTo>
                <a:lnTo>
                  <a:pt x="229" y="2009"/>
                </a:lnTo>
                <a:lnTo>
                  <a:pt x="245" y="2002"/>
                </a:lnTo>
                <a:lnTo>
                  <a:pt x="253" y="2001"/>
                </a:lnTo>
                <a:lnTo>
                  <a:pt x="258" y="2001"/>
                </a:lnTo>
                <a:lnTo>
                  <a:pt x="293" y="2007"/>
                </a:lnTo>
                <a:lnTo>
                  <a:pt x="298" y="2011"/>
                </a:lnTo>
                <a:lnTo>
                  <a:pt x="313" y="2022"/>
                </a:lnTo>
                <a:lnTo>
                  <a:pt x="325" y="2023"/>
                </a:lnTo>
                <a:lnTo>
                  <a:pt x="334" y="2022"/>
                </a:lnTo>
                <a:lnTo>
                  <a:pt x="343" y="2020"/>
                </a:lnTo>
                <a:lnTo>
                  <a:pt x="397" y="1997"/>
                </a:lnTo>
                <a:lnTo>
                  <a:pt x="414" y="1995"/>
                </a:lnTo>
                <a:lnTo>
                  <a:pt x="433" y="1984"/>
                </a:lnTo>
                <a:lnTo>
                  <a:pt x="443" y="1986"/>
                </a:lnTo>
                <a:lnTo>
                  <a:pt x="464" y="1996"/>
                </a:lnTo>
                <a:lnTo>
                  <a:pt x="473" y="1997"/>
                </a:lnTo>
                <a:lnTo>
                  <a:pt x="478" y="1994"/>
                </a:lnTo>
                <a:lnTo>
                  <a:pt x="480" y="1992"/>
                </a:lnTo>
                <a:lnTo>
                  <a:pt x="480" y="1989"/>
                </a:lnTo>
                <a:lnTo>
                  <a:pt x="470" y="1969"/>
                </a:lnTo>
                <a:lnTo>
                  <a:pt x="468" y="1963"/>
                </a:lnTo>
                <a:lnTo>
                  <a:pt x="470" y="1959"/>
                </a:lnTo>
                <a:lnTo>
                  <a:pt x="474" y="1951"/>
                </a:lnTo>
                <a:lnTo>
                  <a:pt x="479" y="1945"/>
                </a:lnTo>
                <a:lnTo>
                  <a:pt x="483" y="1942"/>
                </a:lnTo>
                <a:lnTo>
                  <a:pt x="486" y="1943"/>
                </a:lnTo>
                <a:lnTo>
                  <a:pt x="489" y="1945"/>
                </a:lnTo>
                <a:lnTo>
                  <a:pt x="500" y="1961"/>
                </a:lnTo>
                <a:lnTo>
                  <a:pt x="505" y="1965"/>
                </a:lnTo>
                <a:lnTo>
                  <a:pt x="527" y="1983"/>
                </a:lnTo>
                <a:lnTo>
                  <a:pt x="537" y="1987"/>
                </a:lnTo>
                <a:lnTo>
                  <a:pt x="553" y="1991"/>
                </a:lnTo>
                <a:lnTo>
                  <a:pt x="567" y="1991"/>
                </a:lnTo>
                <a:lnTo>
                  <a:pt x="577" y="1989"/>
                </a:lnTo>
                <a:lnTo>
                  <a:pt x="595" y="1983"/>
                </a:lnTo>
                <a:lnTo>
                  <a:pt x="651" y="1961"/>
                </a:lnTo>
                <a:lnTo>
                  <a:pt x="661" y="1959"/>
                </a:lnTo>
                <a:lnTo>
                  <a:pt x="670" y="1961"/>
                </a:lnTo>
                <a:lnTo>
                  <a:pt x="675" y="1964"/>
                </a:lnTo>
                <a:lnTo>
                  <a:pt x="677" y="1971"/>
                </a:lnTo>
                <a:lnTo>
                  <a:pt x="677" y="1979"/>
                </a:lnTo>
                <a:lnTo>
                  <a:pt x="674" y="1996"/>
                </a:lnTo>
                <a:lnTo>
                  <a:pt x="673" y="2007"/>
                </a:lnTo>
                <a:lnTo>
                  <a:pt x="674" y="2015"/>
                </a:lnTo>
                <a:lnTo>
                  <a:pt x="677" y="2023"/>
                </a:lnTo>
                <a:lnTo>
                  <a:pt x="678" y="2029"/>
                </a:lnTo>
                <a:lnTo>
                  <a:pt x="676" y="2034"/>
                </a:lnTo>
                <a:lnTo>
                  <a:pt x="663" y="2052"/>
                </a:lnTo>
                <a:lnTo>
                  <a:pt x="656" y="2066"/>
                </a:lnTo>
                <a:lnTo>
                  <a:pt x="654" y="2076"/>
                </a:lnTo>
                <a:lnTo>
                  <a:pt x="654" y="2079"/>
                </a:lnTo>
                <a:lnTo>
                  <a:pt x="656" y="2082"/>
                </a:lnTo>
                <a:lnTo>
                  <a:pt x="661" y="2085"/>
                </a:lnTo>
                <a:lnTo>
                  <a:pt x="692" y="2091"/>
                </a:lnTo>
                <a:lnTo>
                  <a:pt x="706" y="2097"/>
                </a:lnTo>
                <a:lnTo>
                  <a:pt x="716" y="2095"/>
                </a:lnTo>
                <a:lnTo>
                  <a:pt x="728" y="2089"/>
                </a:lnTo>
                <a:lnTo>
                  <a:pt x="731" y="2088"/>
                </a:lnTo>
                <a:lnTo>
                  <a:pt x="738" y="2089"/>
                </a:lnTo>
                <a:lnTo>
                  <a:pt x="747" y="2093"/>
                </a:lnTo>
                <a:lnTo>
                  <a:pt x="758" y="2090"/>
                </a:lnTo>
                <a:lnTo>
                  <a:pt x="765" y="2089"/>
                </a:lnTo>
                <a:lnTo>
                  <a:pt x="783" y="2092"/>
                </a:lnTo>
                <a:lnTo>
                  <a:pt x="805" y="2091"/>
                </a:lnTo>
                <a:lnTo>
                  <a:pt x="809" y="2093"/>
                </a:lnTo>
                <a:lnTo>
                  <a:pt x="813" y="2099"/>
                </a:lnTo>
                <a:lnTo>
                  <a:pt x="816" y="2105"/>
                </a:lnTo>
                <a:lnTo>
                  <a:pt x="818" y="2117"/>
                </a:lnTo>
                <a:lnTo>
                  <a:pt x="819" y="2118"/>
                </a:lnTo>
                <a:lnTo>
                  <a:pt x="822" y="2118"/>
                </a:lnTo>
                <a:lnTo>
                  <a:pt x="834" y="2115"/>
                </a:lnTo>
                <a:lnTo>
                  <a:pt x="853" y="2108"/>
                </a:lnTo>
                <a:lnTo>
                  <a:pt x="863" y="2103"/>
                </a:lnTo>
                <a:lnTo>
                  <a:pt x="873" y="2095"/>
                </a:lnTo>
                <a:lnTo>
                  <a:pt x="891" y="2076"/>
                </a:lnTo>
                <a:lnTo>
                  <a:pt x="919" y="2054"/>
                </a:lnTo>
                <a:lnTo>
                  <a:pt x="931" y="2042"/>
                </a:lnTo>
                <a:lnTo>
                  <a:pt x="935" y="2029"/>
                </a:lnTo>
                <a:lnTo>
                  <a:pt x="937" y="2021"/>
                </a:lnTo>
                <a:lnTo>
                  <a:pt x="941" y="2016"/>
                </a:lnTo>
                <a:lnTo>
                  <a:pt x="958" y="2000"/>
                </a:lnTo>
                <a:lnTo>
                  <a:pt x="973" y="1975"/>
                </a:lnTo>
                <a:lnTo>
                  <a:pt x="978" y="1968"/>
                </a:lnTo>
                <a:lnTo>
                  <a:pt x="991" y="1959"/>
                </a:lnTo>
                <a:lnTo>
                  <a:pt x="1016" y="1950"/>
                </a:lnTo>
                <a:lnTo>
                  <a:pt x="1033" y="1950"/>
                </a:lnTo>
                <a:lnTo>
                  <a:pt x="1037" y="1949"/>
                </a:lnTo>
                <a:lnTo>
                  <a:pt x="1047" y="1944"/>
                </a:lnTo>
                <a:lnTo>
                  <a:pt x="1050" y="1943"/>
                </a:lnTo>
                <a:lnTo>
                  <a:pt x="1054" y="1944"/>
                </a:lnTo>
                <a:lnTo>
                  <a:pt x="1058" y="1945"/>
                </a:lnTo>
                <a:lnTo>
                  <a:pt x="1063" y="1949"/>
                </a:lnTo>
                <a:lnTo>
                  <a:pt x="1080" y="1971"/>
                </a:lnTo>
                <a:lnTo>
                  <a:pt x="1084" y="1974"/>
                </a:lnTo>
                <a:lnTo>
                  <a:pt x="1115" y="1984"/>
                </a:lnTo>
                <a:lnTo>
                  <a:pt x="1124" y="1985"/>
                </a:lnTo>
                <a:lnTo>
                  <a:pt x="1136" y="1984"/>
                </a:lnTo>
                <a:lnTo>
                  <a:pt x="1146" y="1987"/>
                </a:lnTo>
                <a:lnTo>
                  <a:pt x="1175" y="2004"/>
                </a:lnTo>
                <a:lnTo>
                  <a:pt x="1191" y="2012"/>
                </a:lnTo>
                <a:lnTo>
                  <a:pt x="1208" y="2015"/>
                </a:lnTo>
                <a:lnTo>
                  <a:pt x="1221" y="2015"/>
                </a:lnTo>
                <a:lnTo>
                  <a:pt x="1232" y="2013"/>
                </a:lnTo>
                <a:lnTo>
                  <a:pt x="1239" y="2010"/>
                </a:lnTo>
                <a:lnTo>
                  <a:pt x="1251" y="1996"/>
                </a:lnTo>
                <a:lnTo>
                  <a:pt x="1257" y="1988"/>
                </a:lnTo>
                <a:lnTo>
                  <a:pt x="1264" y="1984"/>
                </a:lnTo>
                <a:lnTo>
                  <a:pt x="1270" y="1981"/>
                </a:lnTo>
                <a:lnTo>
                  <a:pt x="1278" y="1981"/>
                </a:lnTo>
                <a:lnTo>
                  <a:pt x="1289" y="1985"/>
                </a:lnTo>
                <a:lnTo>
                  <a:pt x="1301" y="1986"/>
                </a:lnTo>
                <a:lnTo>
                  <a:pt x="1336" y="1984"/>
                </a:lnTo>
                <a:lnTo>
                  <a:pt x="1342" y="1983"/>
                </a:lnTo>
                <a:lnTo>
                  <a:pt x="1345" y="1980"/>
                </a:lnTo>
                <a:lnTo>
                  <a:pt x="1354" y="1958"/>
                </a:lnTo>
                <a:lnTo>
                  <a:pt x="1358" y="1952"/>
                </a:lnTo>
                <a:lnTo>
                  <a:pt x="1367" y="1944"/>
                </a:lnTo>
                <a:lnTo>
                  <a:pt x="1376" y="1939"/>
                </a:lnTo>
                <a:lnTo>
                  <a:pt x="1386" y="1939"/>
                </a:lnTo>
                <a:lnTo>
                  <a:pt x="1410" y="1946"/>
                </a:lnTo>
                <a:lnTo>
                  <a:pt x="1426" y="1947"/>
                </a:lnTo>
                <a:lnTo>
                  <a:pt x="1442" y="1947"/>
                </a:lnTo>
                <a:lnTo>
                  <a:pt x="1467" y="1941"/>
                </a:lnTo>
                <a:lnTo>
                  <a:pt x="1472" y="1941"/>
                </a:lnTo>
                <a:lnTo>
                  <a:pt x="1478" y="1942"/>
                </a:lnTo>
                <a:lnTo>
                  <a:pt x="1485" y="1942"/>
                </a:lnTo>
                <a:lnTo>
                  <a:pt x="1495" y="1938"/>
                </a:lnTo>
                <a:lnTo>
                  <a:pt x="1503" y="1931"/>
                </a:lnTo>
                <a:lnTo>
                  <a:pt x="1510" y="1928"/>
                </a:lnTo>
                <a:lnTo>
                  <a:pt x="1550" y="1923"/>
                </a:lnTo>
                <a:lnTo>
                  <a:pt x="1598" y="1908"/>
                </a:lnTo>
                <a:lnTo>
                  <a:pt x="1648" y="1898"/>
                </a:lnTo>
                <a:lnTo>
                  <a:pt x="1669" y="1892"/>
                </a:lnTo>
                <a:lnTo>
                  <a:pt x="1678" y="1891"/>
                </a:lnTo>
                <a:lnTo>
                  <a:pt x="1694" y="1892"/>
                </a:lnTo>
                <a:lnTo>
                  <a:pt x="1712" y="1886"/>
                </a:lnTo>
                <a:lnTo>
                  <a:pt x="1729" y="1895"/>
                </a:lnTo>
                <a:lnTo>
                  <a:pt x="1736" y="1898"/>
                </a:lnTo>
                <a:lnTo>
                  <a:pt x="1746" y="1896"/>
                </a:lnTo>
                <a:lnTo>
                  <a:pt x="1773" y="1889"/>
                </a:lnTo>
                <a:lnTo>
                  <a:pt x="1779" y="1889"/>
                </a:lnTo>
                <a:lnTo>
                  <a:pt x="1794" y="1893"/>
                </a:lnTo>
                <a:lnTo>
                  <a:pt x="1798" y="1891"/>
                </a:lnTo>
                <a:lnTo>
                  <a:pt x="1803" y="1887"/>
                </a:lnTo>
                <a:lnTo>
                  <a:pt x="1808" y="1879"/>
                </a:lnTo>
                <a:lnTo>
                  <a:pt x="1813" y="1871"/>
                </a:lnTo>
                <a:lnTo>
                  <a:pt x="1816" y="1867"/>
                </a:lnTo>
                <a:lnTo>
                  <a:pt x="1827" y="1861"/>
                </a:lnTo>
                <a:lnTo>
                  <a:pt x="1837" y="1858"/>
                </a:lnTo>
                <a:lnTo>
                  <a:pt x="1845" y="1858"/>
                </a:lnTo>
                <a:lnTo>
                  <a:pt x="1855" y="1860"/>
                </a:lnTo>
                <a:lnTo>
                  <a:pt x="1885" y="1872"/>
                </a:lnTo>
                <a:lnTo>
                  <a:pt x="1894" y="1872"/>
                </a:lnTo>
                <a:lnTo>
                  <a:pt x="1902" y="1870"/>
                </a:lnTo>
                <a:lnTo>
                  <a:pt x="1906" y="1867"/>
                </a:lnTo>
                <a:lnTo>
                  <a:pt x="1912" y="1858"/>
                </a:lnTo>
                <a:lnTo>
                  <a:pt x="1915" y="1851"/>
                </a:lnTo>
                <a:lnTo>
                  <a:pt x="1919" y="1838"/>
                </a:lnTo>
                <a:lnTo>
                  <a:pt x="1922" y="1833"/>
                </a:lnTo>
                <a:lnTo>
                  <a:pt x="1930" y="1824"/>
                </a:lnTo>
                <a:lnTo>
                  <a:pt x="1942" y="1816"/>
                </a:lnTo>
                <a:lnTo>
                  <a:pt x="1948" y="1807"/>
                </a:lnTo>
                <a:lnTo>
                  <a:pt x="1950" y="1800"/>
                </a:lnTo>
                <a:lnTo>
                  <a:pt x="1952" y="1791"/>
                </a:lnTo>
                <a:lnTo>
                  <a:pt x="1951" y="1771"/>
                </a:lnTo>
                <a:lnTo>
                  <a:pt x="1951" y="1757"/>
                </a:lnTo>
                <a:lnTo>
                  <a:pt x="1957" y="1736"/>
                </a:lnTo>
                <a:lnTo>
                  <a:pt x="1959" y="1727"/>
                </a:lnTo>
                <a:lnTo>
                  <a:pt x="1959" y="1721"/>
                </a:lnTo>
                <a:lnTo>
                  <a:pt x="1955" y="1712"/>
                </a:lnTo>
                <a:lnTo>
                  <a:pt x="1954" y="1707"/>
                </a:lnTo>
                <a:lnTo>
                  <a:pt x="1954" y="1698"/>
                </a:lnTo>
                <a:lnTo>
                  <a:pt x="1955" y="1690"/>
                </a:lnTo>
                <a:lnTo>
                  <a:pt x="1958" y="1683"/>
                </a:lnTo>
                <a:lnTo>
                  <a:pt x="1964" y="1675"/>
                </a:lnTo>
                <a:lnTo>
                  <a:pt x="1982" y="1656"/>
                </a:lnTo>
                <a:lnTo>
                  <a:pt x="1991" y="1638"/>
                </a:lnTo>
                <a:lnTo>
                  <a:pt x="1998" y="1634"/>
                </a:lnTo>
                <a:lnTo>
                  <a:pt x="2008" y="1632"/>
                </a:lnTo>
                <a:lnTo>
                  <a:pt x="2022" y="1637"/>
                </a:lnTo>
                <a:lnTo>
                  <a:pt x="2030" y="1638"/>
                </a:lnTo>
                <a:lnTo>
                  <a:pt x="2077" y="1634"/>
                </a:lnTo>
                <a:lnTo>
                  <a:pt x="2085" y="1630"/>
                </a:lnTo>
                <a:lnTo>
                  <a:pt x="2086" y="1629"/>
                </a:lnTo>
                <a:lnTo>
                  <a:pt x="2086" y="1628"/>
                </a:lnTo>
                <a:lnTo>
                  <a:pt x="2079" y="1618"/>
                </a:lnTo>
                <a:lnTo>
                  <a:pt x="2072" y="1609"/>
                </a:lnTo>
                <a:lnTo>
                  <a:pt x="2055" y="1592"/>
                </a:lnTo>
                <a:lnTo>
                  <a:pt x="2050" y="1587"/>
                </a:lnTo>
                <a:lnTo>
                  <a:pt x="2049" y="1583"/>
                </a:lnTo>
                <a:lnTo>
                  <a:pt x="2049" y="1579"/>
                </a:lnTo>
                <a:lnTo>
                  <a:pt x="2053" y="1571"/>
                </a:lnTo>
                <a:lnTo>
                  <a:pt x="2058" y="1567"/>
                </a:lnTo>
                <a:lnTo>
                  <a:pt x="2089" y="1561"/>
                </a:lnTo>
                <a:lnTo>
                  <a:pt x="2114" y="1552"/>
                </a:lnTo>
                <a:lnTo>
                  <a:pt x="2120" y="1553"/>
                </a:lnTo>
                <a:lnTo>
                  <a:pt x="2139" y="1560"/>
                </a:lnTo>
                <a:lnTo>
                  <a:pt x="2146" y="1561"/>
                </a:lnTo>
                <a:lnTo>
                  <a:pt x="2150" y="1557"/>
                </a:lnTo>
                <a:lnTo>
                  <a:pt x="2154" y="1553"/>
                </a:lnTo>
                <a:lnTo>
                  <a:pt x="2157" y="1547"/>
                </a:lnTo>
                <a:lnTo>
                  <a:pt x="2160" y="1540"/>
                </a:lnTo>
                <a:lnTo>
                  <a:pt x="2161" y="1532"/>
                </a:lnTo>
                <a:lnTo>
                  <a:pt x="2161" y="1520"/>
                </a:lnTo>
                <a:lnTo>
                  <a:pt x="2158" y="1512"/>
                </a:lnTo>
                <a:lnTo>
                  <a:pt x="2154" y="1502"/>
                </a:lnTo>
                <a:lnTo>
                  <a:pt x="2155" y="1496"/>
                </a:lnTo>
                <a:lnTo>
                  <a:pt x="2158" y="1486"/>
                </a:lnTo>
                <a:lnTo>
                  <a:pt x="2166" y="1475"/>
                </a:lnTo>
                <a:lnTo>
                  <a:pt x="2171" y="1465"/>
                </a:lnTo>
                <a:lnTo>
                  <a:pt x="2174" y="1455"/>
                </a:lnTo>
                <a:lnTo>
                  <a:pt x="2175" y="1447"/>
                </a:lnTo>
                <a:lnTo>
                  <a:pt x="2172" y="1404"/>
                </a:lnTo>
                <a:lnTo>
                  <a:pt x="2165" y="1323"/>
                </a:lnTo>
                <a:lnTo>
                  <a:pt x="2163" y="1277"/>
                </a:lnTo>
                <a:lnTo>
                  <a:pt x="2166" y="1240"/>
                </a:lnTo>
                <a:lnTo>
                  <a:pt x="2163" y="1229"/>
                </a:lnTo>
                <a:lnTo>
                  <a:pt x="2163" y="1222"/>
                </a:lnTo>
                <a:lnTo>
                  <a:pt x="2168" y="1204"/>
                </a:lnTo>
                <a:lnTo>
                  <a:pt x="2171" y="1191"/>
                </a:lnTo>
                <a:lnTo>
                  <a:pt x="2178" y="1152"/>
                </a:lnTo>
                <a:lnTo>
                  <a:pt x="2183" y="1109"/>
                </a:lnTo>
                <a:lnTo>
                  <a:pt x="2190" y="1090"/>
                </a:lnTo>
                <a:lnTo>
                  <a:pt x="2205" y="1068"/>
                </a:lnTo>
                <a:lnTo>
                  <a:pt x="2205" y="1061"/>
                </a:lnTo>
                <a:lnTo>
                  <a:pt x="2203" y="1045"/>
                </a:lnTo>
                <a:lnTo>
                  <a:pt x="2200" y="1035"/>
                </a:lnTo>
                <a:lnTo>
                  <a:pt x="2196" y="1028"/>
                </a:lnTo>
                <a:lnTo>
                  <a:pt x="2184" y="1016"/>
                </a:lnTo>
                <a:lnTo>
                  <a:pt x="2178" y="1005"/>
                </a:lnTo>
                <a:lnTo>
                  <a:pt x="2176" y="996"/>
                </a:lnTo>
                <a:lnTo>
                  <a:pt x="2178" y="979"/>
                </a:lnTo>
                <a:lnTo>
                  <a:pt x="2170" y="976"/>
                </a:lnTo>
                <a:lnTo>
                  <a:pt x="2155" y="977"/>
                </a:lnTo>
                <a:lnTo>
                  <a:pt x="2144" y="976"/>
                </a:lnTo>
                <a:lnTo>
                  <a:pt x="2138" y="974"/>
                </a:lnTo>
                <a:lnTo>
                  <a:pt x="2134" y="972"/>
                </a:lnTo>
                <a:lnTo>
                  <a:pt x="2132" y="965"/>
                </a:lnTo>
                <a:lnTo>
                  <a:pt x="2130" y="946"/>
                </a:lnTo>
                <a:lnTo>
                  <a:pt x="2126" y="936"/>
                </a:lnTo>
                <a:lnTo>
                  <a:pt x="2126" y="931"/>
                </a:lnTo>
                <a:lnTo>
                  <a:pt x="2129" y="927"/>
                </a:lnTo>
                <a:lnTo>
                  <a:pt x="2161" y="908"/>
                </a:lnTo>
                <a:lnTo>
                  <a:pt x="2169" y="906"/>
                </a:lnTo>
                <a:lnTo>
                  <a:pt x="2176" y="905"/>
                </a:lnTo>
                <a:lnTo>
                  <a:pt x="2183" y="905"/>
                </a:lnTo>
                <a:lnTo>
                  <a:pt x="2207" y="914"/>
                </a:lnTo>
                <a:lnTo>
                  <a:pt x="2233" y="915"/>
                </a:lnTo>
                <a:lnTo>
                  <a:pt x="2246" y="917"/>
                </a:lnTo>
                <a:lnTo>
                  <a:pt x="2253" y="916"/>
                </a:lnTo>
                <a:lnTo>
                  <a:pt x="2261" y="908"/>
                </a:lnTo>
                <a:lnTo>
                  <a:pt x="2269" y="905"/>
                </a:lnTo>
                <a:lnTo>
                  <a:pt x="2277" y="906"/>
                </a:lnTo>
                <a:lnTo>
                  <a:pt x="2292" y="914"/>
                </a:lnTo>
                <a:lnTo>
                  <a:pt x="2306" y="916"/>
                </a:lnTo>
                <a:lnTo>
                  <a:pt x="2328" y="915"/>
                </a:lnTo>
                <a:lnTo>
                  <a:pt x="2329" y="914"/>
                </a:lnTo>
                <a:lnTo>
                  <a:pt x="2329" y="907"/>
                </a:lnTo>
                <a:lnTo>
                  <a:pt x="2330" y="906"/>
                </a:lnTo>
                <a:lnTo>
                  <a:pt x="2361" y="922"/>
                </a:lnTo>
                <a:lnTo>
                  <a:pt x="2375" y="925"/>
                </a:lnTo>
                <a:lnTo>
                  <a:pt x="2388" y="926"/>
                </a:lnTo>
                <a:lnTo>
                  <a:pt x="2395" y="925"/>
                </a:lnTo>
                <a:lnTo>
                  <a:pt x="2411" y="921"/>
                </a:lnTo>
                <a:lnTo>
                  <a:pt x="2431" y="920"/>
                </a:lnTo>
                <a:lnTo>
                  <a:pt x="2449" y="917"/>
                </a:lnTo>
                <a:lnTo>
                  <a:pt x="2473" y="920"/>
                </a:lnTo>
                <a:lnTo>
                  <a:pt x="2513" y="921"/>
                </a:lnTo>
                <a:lnTo>
                  <a:pt x="2543" y="909"/>
                </a:lnTo>
                <a:lnTo>
                  <a:pt x="2554" y="907"/>
                </a:lnTo>
                <a:lnTo>
                  <a:pt x="2567" y="907"/>
                </a:lnTo>
                <a:lnTo>
                  <a:pt x="2580" y="911"/>
                </a:lnTo>
                <a:lnTo>
                  <a:pt x="2588" y="918"/>
                </a:lnTo>
                <a:lnTo>
                  <a:pt x="2602" y="950"/>
                </a:lnTo>
                <a:lnTo>
                  <a:pt x="2604" y="953"/>
                </a:lnTo>
                <a:lnTo>
                  <a:pt x="2609" y="956"/>
                </a:lnTo>
                <a:lnTo>
                  <a:pt x="2641" y="967"/>
                </a:lnTo>
                <a:lnTo>
                  <a:pt x="2645" y="970"/>
                </a:lnTo>
                <a:lnTo>
                  <a:pt x="2648" y="972"/>
                </a:lnTo>
                <a:lnTo>
                  <a:pt x="2648" y="975"/>
                </a:lnTo>
                <a:lnTo>
                  <a:pt x="2651" y="977"/>
                </a:lnTo>
                <a:lnTo>
                  <a:pt x="2674" y="980"/>
                </a:lnTo>
                <a:lnTo>
                  <a:pt x="2691" y="987"/>
                </a:lnTo>
                <a:lnTo>
                  <a:pt x="2704" y="993"/>
                </a:lnTo>
                <a:lnTo>
                  <a:pt x="2721" y="1005"/>
                </a:lnTo>
                <a:lnTo>
                  <a:pt x="2732" y="1010"/>
                </a:lnTo>
                <a:lnTo>
                  <a:pt x="2742" y="1012"/>
                </a:lnTo>
                <a:lnTo>
                  <a:pt x="2753" y="1009"/>
                </a:lnTo>
                <a:lnTo>
                  <a:pt x="2763" y="1003"/>
                </a:lnTo>
                <a:lnTo>
                  <a:pt x="2768" y="993"/>
                </a:lnTo>
                <a:lnTo>
                  <a:pt x="2771" y="981"/>
                </a:lnTo>
                <a:lnTo>
                  <a:pt x="2771" y="968"/>
                </a:lnTo>
                <a:lnTo>
                  <a:pt x="2768" y="954"/>
                </a:lnTo>
                <a:lnTo>
                  <a:pt x="2765" y="943"/>
                </a:lnTo>
                <a:lnTo>
                  <a:pt x="2735" y="911"/>
                </a:lnTo>
                <a:lnTo>
                  <a:pt x="2730" y="903"/>
                </a:lnTo>
                <a:lnTo>
                  <a:pt x="2727" y="897"/>
                </a:lnTo>
                <a:lnTo>
                  <a:pt x="2725" y="873"/>
                </a:lnTo>
                <a:lnTo>
                  <a:pt x="2733" y="847"/>
                </a:lnTo>
                <a:lnTo>
                  <a:pt x="2745" y="828"/>
                </a:lnTo>
                <a:lnTo>
                  <a:pt x="2757" y="813"/>
                </a:lnTo>
                <a:lnTo>
                  <a:pt x="2761" y="807"/>
                </a:lnTo>
                <a:lnTo>
                  <a:pt x="2764" y="797"/>
                </a:lnTo>
                <a:lnTo>
                  <a:pt x="2767" y="781"/>
                </a:lnTo>
                <a:lnTo>
                  <a:pt x="2773" y="771"/>
                </a:lnTo>
                <a:lnTo>
                  <a:pt x="2779" y="763"/>
                </a:lnTo>
                <a:lnTo>
                  <a:pt x="2793" y="755"/>
                </a:lnTo>
                <a:lnTo>
                  <a:pt x="2805" y="743"/>
                </a:lnTo>
                <a:lnTo>
                  <a:pt x="2821" y="720"/>
                </a:lnTo>
                <a:lnTo>
                  <a:pt x="2838" y="695"/>
                </a:lnTo>
                <a:lnTo>
                  <a:pt x="2874" y="650"/>
                </a:lnTo>
                <a:lnTo>
                  <a:pt x="2910" y="603"/>
                </a:lnTo>
                <a:lnTo>
                  <a:pt x="2923" y="581"/>
                </a:lnTo>
                <a:lnTo>
                  <a:pt x="2938" y="548"/>
                </a:lnTo>
                <a:lnTo>
                  <a:pt x="2942" y="542"/>
                </a:lnTo>
                <a:lnTo>
                  <a:pt x="2958" y="524"/>
                </a:lnTo>
                <a:lnTo>
                  <a:pt x="2965" y="507"/>
                </a:lnTo>
                <a:lnTo>
                  <a:pt x="2968" y="503"/>
                </a:lnTo>
                <a:lnTo>
                  <a:pt x="2983" y="489"/>
                </a:lnTo>
                <a:lnTo>
                  <a:pt x="3003" y="465"/>
                </a:lnTo>
                <a:lnTo>
                  <a:pt x="3028" y="421"/>
                </a:lnTo>
                <a:lnTo>
                  <a:pt x="3032" y="411"/>
                </a:lnTo>
                <a:lnTo>
                  <a:pt x="3035" y="401"/>
                </a:lnTo>
                <a:lnTo>
                  <a:pt x="3038" y="397"/>
                </a:lnTo>
                <a:lnTo>
                  <a:pt x="3043" y="396"/>
                </a:lnTo>
                <a:lnTo>
                  <a:pt x="3050" y="396"/>
                </a:lnTo>
                <a:lnTo>
                  <a:pt x="3059" y="399"/>
                </a:lnTo>
                <a:lnTo>
                  <a:pt x="3069" y="403"/>
                </a:lnTo>
                <a:lnTo>
                  <a:pt x="3072" y="407"/>
                </a:lnTo>
                <a:lnTo>
                  <a:pt x="3077" y="415"/>
                </a:lnTo>
                <a:lnTo>
                  <a:pt x="3083" y="420"/>
                </a:lnTo>
                <a:lnTo>
                  <a:pt x="3087" y="422"/>
                </a:lnTo>
                <a:lnTo>
                  <a:pt x="3099" y="428"/>
                </a:lnTo>
                <a:lnTo>
                  <a:pt x="3104" y="431"/>
                </a:lnTo>
                <a:lnTo>
                  <a:pt x="3116" y="447"/>
                </a:lnTo>
                <a:lnTo>
                  <a:pt x="3133" y="460"/>
                </a:lnTo>
                <a:lnTo>
                  <a:pt x="3151" y="480"/>
                </a:lnTo>
                <a:lnTo>
                  <a:pt x="3171" y="498"/>
                </a:lnTo>
                <a:lnTo>
                  <a:pt x="3191" y="508"/>
                </a:lnTo>
                <a:lnTo>
                  <a:pt x="3212" y="523"/>
                </a:lnTo>
                <a:lnTo>
                  <a:pt x="3254" y="534"/>
                </a:lnTo>
                <a:lnTo>
                  <a:pt x="3263" y="536"/>
                </a:lnTo>
                <a:lnTo>
                  <a:pt x="3273" y="534"/>
                </a:lnTo>
                <a:lnTo>
                  <a:pt x="3283" y="534"/>
                </a:lnTo>
                <a:lnTo>
                  <a:pt x="3317" y="541"/>
                </a:lnTo>
                <a:lnTo>
                  <a:pt x="3324" y="543"/>
                </a:lnTo>
                <a:lnTo>
                  <a:pt x="3341" y="552"/>
                </a:lnTo>
                <a:lnTo>
                  <a:pt x="3348" y="556"/>
                </a:lnTo>
                <a:lnTo>
                  <a:pt x="3377" y="559"/>
                </a:lnTo>
                <a:lnTo>
                  <a:pt x="3395" y="558"/>
                </a:lnTo>
                <a:lnTo>
                  <a:pt x="3402" y="560"/>
                </a:lnTo>
                <a:lnTo>
                  <a:pt x="3407" y="562"/>
                </a:lnTo>
                <a:lnTo>
                  <a:pt x="3411" y="568"/>
                </a:lnTo>
                <a:lnTo>
                  <a:pt x="3419" y="598"/>
                </a:lnTo>
                <a:lnTo>
                  <a:pt x="3424" y="602"/>
                </a:lnTo>
                <a:lnTo>
                  <a:pt x="3430" y="605"/>
                </a:lnTo>
                <a:lnTo>
                  <a:pt x="3440" y="608"/>
                </a:lnTo>
                <a:lnTo>
                  <a:pt x="3471" y="598"/>
                </a:lnTo>
                <a:lnTo>
                  <a:pt x="3480" y="594"/>
                </a:lnTo>
                <a:lnTo>
                  <a:pt x="3495" y="582"/>
                </a:lnTo>
                <a:lnTo>
                  <a:pt x="3497" y="582"/>
                </a:lnTo>
                <a:lnTo>
                  <a:pt x="3509" y="582"/>
                </a:lnTo>
                <a:lnTo>
                  <a:pt x="3556" y="588"/>
                </a:lnTo>
                <a:lnTo>
                  <a:pt x="3566" y="587"/>
                </a:lnTo>
                <a:lnTo>
                  <a:pt x="3574" y="585"/>
                </a:lnTo>
                <a:lnTo>
                  <a:pt x="3580" y="582"/>
                </a:lnTo>
                <a:lnTo>
                  <a:pt x="3593" y="573"/>
                </a:lnTo>
                <a:lnTo>
                  <a:pt x="3623" y="546"/>
                </a:lnTo>
                <a:lnTo>
                  <a:pt x="3631" y="539"/>
                </a:lnTo>
                <a:lnTo>
                  <a:pt x="3631" y="520"/>
                </a:lnTo>
                <a:lnTo>
                  <a:pt x="3639" y="493"/>
                </a:lnTo>
                <a:lnTo>
                  <a:pt x="3631" y="456"/>
                </a:lnTo>
                <a:lnTo>
                  <a:pt x="3631" y="448"/>
                </a:lnTo>
                <a:lnTo>
                  <a:pt x="3632" y="436"/>
                </a:lnTo>
                <a:lnTo>
                  <a:pt x="3643" y="388"/>
                </a:lnTo>
                <a:lnTo>
                  <a:pt x="3658" y="293"/>
                </a:lnTo>
                <a:lnTo>
                  <a:pt x="3670" y="254"/>
                </a:lnTo>
                <a:lnTo>
                  <a:pt x="3675" y="242"/>
                </a:lnTo>
                <a:lnTo>
                  <a:pt x="3679" y="235"/>
                </a:lnTo>
                <a:lnTo>
                  <a:pt x="3700" y="216"/>
                </a:lnTo>
                <a:lnTo>
                  <a:pt x="3728" y="183"/>
                </a:lnTo>
                <a:lnTo>
                  <a:pt x="3737" y="176"/>
                </a:lnTo>
                <a:lnTo>
                  <a:pt x="3748" y="170"/>
                </a:lnTo>
                <a:lnTo>
                  <a:pt x="3757" y="169"/>
                </a:lnTo>
                <a:lnTo>
                  <a:pt x="3772" y="169"/>
                </a:lnTo>
                <a:lnTo>
                  <a:pt x="3814" y="186"/>
                </a:lnTo>
                <a:lnTo>
                  <a:pt x="3827" y="189"/>
                </a:lnTo>
                <a:lnTo>
                  <a:pt x="3837" y="191"/>
                </a:lnTo>
                <a:lnTo>
                  <a:pt x="3846" y="189"/>
                </a:lnTo>
                <a:lnTo>
                  <a:pt x="3865" y="181"/>
                </a:lnTo>
                <a:lnTo>
                  <a:pt x="3893" y="182"/>
                </a:lnTo>
                <a:lnTo>
                  <a:pt x="3921" y="173"/>
                </a:lnTo>
                <a:lnTo>
                  <a:pt x="3930" y="163"/>
                </a:lnTo>
                <a:lnTo>
                  <a:pt x="3937" y="155"/>
                </a:lnTo>
                <a:lnTo>
                  <a:pt x="3954" y="139"/>
                </a:lnTo>
                <a:lnTo>
                  <a:pt x="3971" y="126"/>
                </a:lnTo>
                <a:lnTo>
                  <a:pt x="3975" y="121"/>
                </a:lnTo>
                <a:lnTo>
                  <a:pt x="3983" y="99"/>
                </a:lnTo>
                <a:lnTo>
                  <a:pt x="3986" y="94"/>
                </a:lnTo>
                <a:lnTo>
                  <a:pt x="3992" y="88"/>
                </a:lnTo>
                <a:lnTo>
                  <a:pt x="3994" y="82"/>
                </a:lnTo>
                <a:lnTo>
                  <a:pt x="3994" y="79"/>
                </a:lnTo>
                <a:lnTo>
                  <a:pt x="3989" y="70"/>
                </a:lnTo>
                <a:lnTo>
                  <a:pt x="3987" y="60"/>
                </a:lnTo>
                <a:lnTo>
                  <a:pt x="3987" y="49"/>
                </a:lnTo>
                <a:lnTo>
                  <a:pt x="3988" y="40"/>
                </a:lnTo>
                <a:lnTo>
                  <a:pt x="3995" y="31"/>
                </a:lnTo>
                <a:lnTo>
                  <a:pt x="4012" y="19"/>
                </a:lnTo>
                <a:lnTo>
                  <a:pt x="4025" y="5"/>
                </a:lnTo>
                <a:lnTo>
                  <a:pt x="4032" y="0"/>
                </a:lnTo>
                <a:lnTo>
                  <a:pt x="4043" y="0"/>
                </a:lnTo>
                <a:lnTo>
                  <a:pt x="4059" y="1"/>
                </a:lnTo>
                <a:lnTo>
                  <a:pt x="4068" y="3"/>
                </a:lnTo>
                <a:lnTo>
                  <a:pt x="4082" y="7"/>
                </a:lnTo>
                <a:lnTo>
                  <a:pt x="4109" y="18"/>
                </a:lnTo>
                <a:lnTo>
                  <a:pt x="4128" y="27"/>
                </a:lnTo>
                <a:lnTo>
                  <a:pt x="4144" y="37"/>
                </a:lnTo>
                <a:lnTo>
                  <a:pt x="4152" y="41"/>
                </a:lnTo>
                <a:lnTo>
                  <a:pt x="4156" y="41"/>
                </a:lnTo>
                <a:lnTo>
                  <a:pt x="4161" y="39"/>
                </a:lnTo>
                <a:lnTo>
                  <a:pt x="4165" y="34"/>
                </a:lnTo>
                <a:lnTo>
                  <a:pt x="4170" y="24"/>
                </a:lnTo>
                <a:lnTo>
                  <a:pt x="4171" y="23"/>
                </a:lnTo>
                <a:lnTo>
                  <a:pt x="4224" y="26"/>
                </a:lnTo>
                <a:lnTo>
                  <a:pt x="4232" y="28"/>
                </a:lnTo>
                <a:lnTo>
                  <a:pt x="4236" y="31"/>
                </a:lnTo>
                <a:lnTo>
                  <a:pt x="4239" y="37"/>
                </a:lnTo>
                <a:lnTo>
                  <a:pt x="4239" y="46"/>
                </a:lnTo>
                <a:lnTo>
                  <a:pt x="4237" y="71"/>
                </a:lnTo>
                <a:lnTo>
                  <a:pt x="4234" y="88"/>
                </a:lnTo>
                <a:lnTo>
                  <a:pt x="4229" y="95"/>
                </a:lnTo>
                <a:lnTo>
                  <a:pt x="4226" y="99"/>
                </a:lnTo>
                <a:lnTo>
                  <a:pt x="4211" y="108"/>
                </a:lnTo>
                <a:lnTo>
                  <a:pt x="4204" y="115"/>
                </a:lnTo>
                <a:lnTo>
                  <a:pt x="4202" y="118"/>
                </a:lnTo>
                <a:lnTo>
                  <a:pt x="4202" y="123"/>
                </a:lnTo>
                <a:lnTo>
                  <a:pt x="4206" y="130"/>
                </a:lnTo>
                <a:lnTo>
                  <a:pt x="4215" y="142"/>
                </a:lnTo>
                <a:lnTo>
                  <a:pt x="4235" y="167"/>
                </a:lnTo>
                <a:lnTo>
                  <a:pt x="4247" y="180"/>
                </a:lnTo>
                <a:lnTo>
                  <a:pt x="4256" y="191"/>
                </a:lnTo>
                <a:lnTo>
                  <a:pt x="4251" y="207"/>
                </a:lnTo>
                <a:lnTo>
                  <a:pt x="4241" y="224"/>
                </a:lnTo>
                <a:lnTo>
                  <a:pt x="4240" y="230"/>
                </a:lnTo>
                <a:lnTo>
                  <a:pt x="4242" y="235"/>
                </a:lnTo>
                <a:lnTo>
                  <a:pt x="4261" y="251"/>
                </a:lnTo>
                <a:lnTo>
                  <a:pt x="4270" y="262"/>
                </a:lnTo>
                <a:lnTo>
                  <a:pt x="4282" y="268"/>
                </a:lnTo>
                <a:lnTo>
                  <a:pt x="4298" y="280"/>
                </a:lnTo>
                <a:lnTo>
                  <a:pt x="4302" y="287"/>
                </a:lnTo>
                <a:lnTo>
                  <a:pt x="4309" y="300"/>
                </a:lnTo>
                <a:lnTo>
                  <a:pt x="4316" y="313"/>
                </a:lnTo>
                <a:lnTo>
                  <a:pt x="4336" y="325"/>
                </a:lnTo>
                <a:lnTo>
                  <a:pt x="4343" y="333"/>
                </a:lnTo>
                <a:lnTo>
                  <a:pt x="4345" y="340"/>
                </a:lnTo>
                <a:lnTo>
                  <a:pt x="4346" y="344"/>
                </a:lnTo>
                <a:lnTo>
                  <a:pt x="4342" y="357"/>
                </a:lnTo>
                <a:lnTo>
                  <a:pt x="4342" y="369"/>
                </a:lnTo>
                <a:lnTo>
                  <a:pt x="4343" y="385"/>
                </a:lnTo>
                <a:lnTo>
                  <a:pt x="4346" y="390"/>
                </a:lnTo>
                <a:lnTo>
                  <a:pt x="4360" y="399"/>
                </a:lnTo>
                <a:lnTo>
                  <a:pt x="4379" y="418"/>
                </a:lnTo>
                <a:lnTo>
                  <a:pt x="4406" y="437"/>
                </a:lnTo>
                <a:lnTo>
                  <a:pt x="4411" y="443"/>
                </a:lnTo>
                <a:lnTo>
                  <a:pt x="4418" y="456"/>
                </a:lnTo>
                <a:lnTo>
                  <a:pt x="4425" y="467"/>
                </a:lnTo>
                <a:lnTo>
                  <a:pt x="4431" y="472"/>
                </a:lnTo>
                <a:lnTo>
                  <a:pt x="4435" y="474"/>
                </a:lnTo>
                <a:lnTo>
                  <a:pt x="4452" y="480"/>
                </a:lnTo>
                <a:lnTo>
                  <a:pt x="4462" y="483"/>
                </a:lnTo>
                <a:lnTo>
                  <a:pt x="4477" y="482"/>
                </a:lnTo>
                <a:lnTo>
                  <a:pt x="4494" y="475"/>
                </a:lnTo>
                <a:lnTo>
                  <a:pt x="4504" y="474"/>
                </a:lnTo>
                <a:lnTo>
                  <a:pt x="4519" y="479"/>
                </a:lnTo>
                <a:lnTo>
                  <a:pt x="4537" y="484"/>
                </a:lnTo>
                <a:lnTo>
                  <a:pt x="4542" y="486"/>
                </a:lnTo>
                <a:lnTo>
                  <a:pt x="4546" y="490"/>
                </a:lnTo>
                <a:lnTo>
                  <a:pt x="4548" y="494"/>
                </a:lnTo>
                <a:lnTo>
                  <a:pt x="4548" y="506"/>
                </a:lnTo>
                <a:lnTo>
                  <a:pt x="4552" y="518"/>
                </a:lnTo>
                <a:lnTo>
                  <a:pt x="4562" y="531"/>
                </a:lnTo>
                <a:lnTo>
                  <a:pt x="4569" y="546"/>
                </a:lnTo>
                <a:lnTo>
                  <a:pt x="4573" y="551"/>
                </a:lnTo>
                <a:lnTo>
                  <a:pt x="4578" y="555"/>
                </a:lnTo>
                <a:lnTo>
                  <a:pt x="4584" y="558"/>
                </a:lnTo>
                <a:lnTo>
                  <a:pt x="4600" y="561"/>
                </a:lnTo>
                <a:lnTo>
                  <a:pt x="4606" y="561"/>
                </a:lnTo>
                <a:lnTo>
                  <a:pt x="4617" y="552"/>
                </a:lnTo>
                <a:lnTo>
                  <a:pt x="4621" y="550"/>
                </a:lnTo>
                <a:lnTo>
                  <a:pt x="4627" y="551"/>
                </a:lnTo>
                <a:lnTo>
                  <a:pt x="4635" y="556"/>
                </a:lnTo>
                <a:lnTo>
                  <a:pt x="4639" y="561"/>
                </a:lnTo>
                <a:lnTo>
                  <a:pt x="4641" y="564"/>
                </a:lnTo>
                <a:lnTo>
                  <a:pt x="4641" y="592"/>
                </a:lnTo>
                <a:lnTo>
                  <a:pt x="4641" y="597"/>
                </a:lnTo>
                <a:lnTo>
                  <a:pt x="4643" y="600"/>
                </a:lnTo>
                <a:lnTo>
                  <a:pt x="4653" y="611"/>
                </a:lnTo>
                <a:lnTo>
                  <a:pt x="4680" y="630"/>
                </a:lnTo>
                <a:lnTo>
                  <a:pt x="4685" y="636"/>
                </a:lnTo>
                <a:lnTo>
                  <a:pt x="4689" y="644"/>
                </a:lnTo>
                <a:lnTo>
                  <a:pt x="4690" y="650"/>
                </a:lnTo>
                <a:lnTo>
                  <a:pt x="4689" y="662"/>
                </a:lnTo>
                <a:lnTo>
                  <a:pt x="4690" y="675"/>
                </a:lnTo>
                <a:lnTo>
                  <a:pt x="4699" y="701"/>
                </a:lnTo>
                <a:lnTo>
                  <a:pt x="4702" y="707"/>
                </a:lnTo>
                <a:lnTo>
                  <a:pt x="4701" y="713"/>
                </a:lnTo>
                <a:lnTo>
                  <a:pt x="4698" y="725"/>
                </a:lnTo>
                <a:lnTo>
                  <a:pt x="4703" y="743"/>
                </a:lnTo>
                <a:lnTo>
                  <a:pt x="4701" y="756"/>
                </a:lnTo>
                <a:lnTo>
                  <a:pt x="4701" y="773"/>
                </a:lnTo>
                <a:lnTo>
                  <a:pt x="4702" y="783"/>
                </a:lnTo>
                <a:lnTo>
                  <a:pt x="4707" y="808"/>
                </a:lnTo>
                <a:lnTo>
                  <a:pt x="4735" y="869"/>
                </a:lnTo>
                <a:lnTo>
                  <a:pt x="4744" y="880"/>
                </a:lnTo>
                <a:lnTo>
                  <a:pt x="4761" y="893"/>
                </a:lnTo>
                <a:lnTo>
                  <a:pt x="4768" y="904"/>
                </a:lnTo>
                <a:lnTo>
                  <a:pt x="4769" y="915"/>
                </a:lnTo>
                <a:lnTo>
                  <a:pt x="4767" y="935"/>
                </a:lnTo>
                <a:lnTo>
                  <a:pt x="4767" y="942"/>
                </a:lnTo>
                <a:lnTo>
                  <a:pt x="4770" y="959"/>
                </a:lnTo>
                <a:lnTo>
                  <a:pt x="4777" y="976"/>
                </a:lnTo>
                <a:lnTo>
                  <a:pt x="4778" y="986"/>
                </a:lnTo>
                <a:lnTo>
                  <a:pt x="4777" y="995"/>
                </a:lnTo>
                <a:lnTo>
                  <a:pt x="4769" y="1022"/>
                </a:lnTo>
                <a:lnTo>
                  <a:pt x="4768" y="1039"/>
                </a:lnTo>
                <a:lnTo>
                  <a:pt x="4765" y="1049"/>
                </a:lnTo>
                <a:lnTo>
                  <a:pt x="4752" y="1077"/>
                </a:lnTo>
                <a:lnTo>
                  <a:pt x="4745" y="1086"/>
                </a:lnTo>
                <a:lnTo>
                  <a:pt x="4734" y="1096"/>
                </a:lnTo>
                <a:lnTo>
                  <a:pt x="4731" y="1101"/>
                </a:lnTo>
                <a:lnTo>
                  <a:pt x="4728" y="1111"/>
                </a:lnTo>
                <a:lnTo>
                  <a:pt x="4727" y="1124"/>
                </a:lnTo>
                <a:lnTo>
                  <a:pt x="4733" y="1172"/>
                </a:lnTo>
                <a:lnTo>
                  <a:pt x="4733" y="1187"/>
                </a:lnTo>
                <a:lnTo>
                  <a:pt x="4730" y="1200"/>
                </a:lnTo>
                <a:lnTo>
                  <a:pt x="4724" y="1209"/>
                </a:lnTo>
                <a:lnTo>
                  <a:pt x="4715" y="1221"/>
                </a:lnTo>
                <a:lnTo>
                  <a:pt x="4686" y="1244"/>
                </a:lnTo>
                <a:lnTo>
                  <a:pt x="4675" y="1255"/>
                </a:lnTo>
                <a:lnTo>
                  <a:pt x="4667" y="1261"/>
                </a:lnTo>
                <a:lnTo>
                  <a:pt x="4655" y="1275"/>
                </a:lnTo>
                <a:lnTo>
                  <a:pt x="4647" y="1287"/>
                </a:lnTo>
                <a:lnTo>
                  <a:pt x="4641" y="1298"/>
                </a:lnTo>
                <a:lnTo>
                  <a:pt x="4625" y="1332"/>
                </a:lnTo>
                <a:lnTo>
                  <a:pt x="4620" y="1349"/>
                </a:lnTo>
                <a:lnTo>
                  <a:pt x="4618" y="1357"/>
                </a:lnTo>
                <a:lnTo>
                  <a:pt x="4619" y="1363"/>
                </a:lnTo>
                <a:lnTo>
                  <a:pt x="4631" y="1387"/>
                </a:lnTo>
                <a:lnTo>
                  <a:pt x="4634" y="1396"/>
                </a:lnTo>
                <a:lnTo>
                  <a:pt x="4635" y="1407"/>
                </a:lnTo>
                <a:lnTo>
                  <a:pt x="4633" y="1424"/>
                </a:lnTo>
                <a:lnTo>
                  <a:pt x="4633" y="1430"/>
                </a:lnTo>
                <a:lnTo>
                  <a:pt x="4636" y="1436"/>
                </a:lnTo>
                <a:lnTo>
                  <a:pt x="4644" y="1441"/>
                </a:lnTo>
                <a:lnTo>
                  <a:pt x="4649" y="1448"/>
                </a:lnTo>
                <a:lnTo>
                  <a:pt x="4649" y="1456"/>
                </a:lnTo>
                <a:lnTo>
                  <a:pt x="4643" y="1464"/>
                </a:lnTo>
                <a:lnTo>
                  <a:pt x="4643" y="1470"/>
                </a:lnTo>
                <a:lnTo>
                  <a:pt x="4648" y="1472"/>
                </a:lnTo>
                <a:lnTo>
                  <a:pt x="4683" y="1472"/>
                </a:lnTo>
                <a:lnTo>
                  <a:pt x="4694" y="1475"/>
                </a:lnTo>
                <a:lnTo>
                  <a:pt x="4702" y="1478"/>
                </a:lnTo>
                <a:lnTo>
                  <a:pt x="4714" y="1494"/>
                </a:lnTo>
                <a:lnTo>
                  <a:pt x="4721" y="1498"/>
                </a:lnTo>
                <a:lnTo>
                  <a:pt x="4758" y="1514"/>
                </a:lnTo>
                <a:lnTo>
                  <a:pt x="4763" y="1514"/>
                </a:lnTo>
                <a:lnTo>
                  <a:pt x="4770" y="1511"/>
                </a:lnTo>
                <a:lnTo>
                  <a:pt x="4775" y="1512"/>
                </a:lnTo>
                <a:lnTo>
                  <a:pt x="4779" y="1517"/>
                </a:lnTo>
                <a:lnTo>
                  <a:pt x="4792" y="1536"/>
                </a:lnTo>
                <a:lnTo>
                  <a:pt x="4795" y="1539"/>
                </a:lnTo>
                <a:lnTo>
                  <a:pt x="4799" y="1542"/>
                </a:lnTo>
                <a:lnTo>
                  <a:pt x="4814" y="1547"/>
                </a:lnTo>
                <a:lnTo>
                  <a:pt x="4829" y="1550"/>
                </a:lnTo>
                <a:lnTo>
                  <a:pt x="4874" y="1555"/>
                </a:lnTo>
                <a:lnTo>
                  <a:pt x="4906" y="1561"/>
                </a:lnTo>
                <a:lnTo>
                  <a:pt x="4920" y="1567"/>
                </a:lnTo>
                <a:lnTo>
                  <a:pt x="4932" y="1580"/>
                </a:lnTo>
                <a:lnTo>
                  <a:pt x="4939" y="1584"/>
                </a:lnTo>
                <a:lnTo>
                  <a:pt x="4960" y="1589"/>
                </a:lnTo>
                <a:lnTo>
                  <a:pt x="4983" y="1598"/>
                </a:lnTo>
                <a:lnTo>
                  <a:pt x="4993" y="1599"/>
                </a:lnTo>
                <a:lnTo>
                  <a:pt x="5022" y="1600"/>
                </a:lnTo>
                <a:lnTo>
                  <a:pt x="5048" y="1604"/>
                </a:lnTo>
                <a:lnTo>
                  <a:pt x="5080" y="1606"/>
                </a:lnTo>
                <a:lnTo>
                  <a:pt x="5091" y="1609"/>
                </a:lnTo>
                <a:lnTo>
                  <a:pt x="5125" y="1620"/>
                </a:lnTo>
                <a:lnTo>
                  <a:pt x="5141" y="1623"/>
                </a:lnTo>
                <a:lnTo>
                  <a:pt x="5172" y="1625"/>
                </a:lnTo>
                <a:lnTo>
                  <a:pt x="5183" y="1627"/>
                </a:lnTo>
                <a:lnTo>
                  <a:pt x="5192" y="1630"/>
                </a:lnTo>
                <a:lnTo>
                  <a:pt x="5226" y="1653"/>
                </a:lnTo>
                <a:lnTo>
                  <a:pt x="5242" y="1659"/>
                </a:lnTo>
                <a:lnTo>
                  <a:pt x="5248" y="1661"/>
                </a:lnTo>
                <a:lnTo>
                  <a:pt x="5285" y="1699"/>
                </a:lnTo>
                <a:lnTo>
                  <a:pt x="5338" y="1742"/>
                </a:lnTo>
                <a:lnTo>
                  <a:pt x="5362" y="1762"/>
                </a:lnTo>
                <a:lnTo>
                  <a:pt x="5380" y="1780"/>
                </a:lnTo>
                <a:lnTo>
                  <a:pt x="5404" y="1807"/>
                </a:lnTo>
                <a:lnTo>
                  <a:pt x="5409" y="1815"/>
                </a:lnTo>
                <a:lnTo>
                  <a:pt x="5412" y="1826"/>
                </a:lnTo>
                <a:lnTo>
                  <a:pt x="5415" y="1831"/>
                </a:lnTo>
                <a:lnTo>
                  <a:pt x="5424" y="1838"/>
                </a:lnTo>
                <a:lnTo>
                  <a:pt x="5446" y="1849"/>
                </a:lnTo>
                <a:lnTo>
                  <a:pt x="5468" y="1869"/>
                </a:lnTo>
                <a:lnTo>
                  <a:pt x="5480" y="1884"/>
                </a:lnTo>
                <a:lnTo>
                  <a:pt x="5485" y="1895"/>
                </a:lnTo>
                <a:lnTo>
                  <a:pt x="5489" y="1903"/>
                </a:lnTo>
                <a:lnTo>
                  <a:pt x="5497" y="1911"/>
                </a:lnTo>
                <a:lnTo>
                  <a:pt x="5503" y="1916"/>
                </a:lnTo>
                <a:lnTo>
                  <a:pt x="5530" y="1931"/>
                </a:lnTo>
                <a:lnTo>
                  <a:pt x="5550" y="1946"/>
                </a:lnTo>
                <a:lnTo>
                  <a:pt x="5587" y="1950"/>
                </a:lnTo>
                <a:lnTo>
                  <a:pt x="5638" y="1951"/>
                </a:lnTo>
                <a:lnTo>
                  <a:pt x="5645" y="1953"/>
                </a:lnTo>
                <a:lnTo>
                  <a:pt x="5650" y="1956"/>
                </a:lnTo>
                <a:lnTo>
                  <a:pt x="5651" y="1957"/>
                </a:lnTo>
                <a:lnTo>
                  <a:pt x="5651" y="1959"/>
                </a:lnTo>
                <a:lnTo>
                  <a:pt x="5638" y="1978"/>
                </a:lnTo>
                <a:lnTo>
                  <a:pt x="5632" y="1986"/>
                </a:lnTo>
                <a:lnTo>
                  <a:pt x="5623" y="2020"/>
                </a:lnTo>
                <a:lnTo>
                  <a:pt x="5616" y="2036"/>
                </a:lnTo>
                <a:lnTo>
                  <a:pt x="5616" y="2039"/>
                </a:lnTo>
                <a:lnTo>
                  <a:pt x="5617" y="2040"/>
                </a:lnTo>
                <a:lnTo>
                  <a:pt x="5621" y="2042"/>
                </a:lnTo>
                <a:lnTo>
                  <a:pt x="5646" y="2049"/>
                </a:lnTo>
                <a:lnTo>
                  <a:pt x="5658" y="2054"/>
                </a:lnTo>
                <a:lnTo>
                  <a:pt x="5664" y="2061"/>
                </a:lnTo>
                <a:lnTo>
                  <a:pt x="5671" y="2076"/>
                </a:lnTo>
                <a:lnTo>
                  <a:pt x="5678" y="2094"/>
                </a:lnTo>
                <a:lnTo>
                  <a:pt x="5684" y="2139"/>
                </a:lnTo>
                <a:lnTo>
                  <a:pt x="5693" y="2202"/>
                </a:lnTo>
                <a:lnTo>
                  <a:pt x="5703" y="2235"/>
                </a:lnTo>
                <a:lnTo>
                  <a:pt x="5708" y="2258"/>
                </a:lnTo>
                <a:lnTo>
                  <a:pt x="5711" y="2275"/>
                </a:lnTo>
                <a:lnTo>
                  <a:pt x="5711" y="2300"/>
                </a:lnTo>
                <a:lnTo>
                  <a:pt x="5713" y="2310"/>
                </a:lnTo>
                <a:lnTo>
                  <a:pt x="5720" y="2326"/>
                </a:lnTo>
                <a:lnTo>
                  <a:pt x="5732" y="2344"/>
                </a:lnTo>
                <a:lnTo>
                  <a:pt x="5794" y="2425"/>
                </a:lnTo>
                <a:lnTo>
                  <a:pt x="5807" y="2444"/>
                </a:lnTo>
                <a:lnTo>
                  <a:pt x="5809" y="2451"/>
                </a:lnTo>
                <a:lnTo>
                  <a:pt x="5810" y="2458"/>
                </a:lnTo>
                <a:lnTo>
                  <a:pt x="5806" y="2482"/>
                </a:lnTo>
                <a:lnTo>
                  <a:pt x="5805" y="2498"/>
                </a:lnTo>
                <a:lnTo>
                  <a:pt x="5806" y="2505"/>
                </a:lnTo>
                <a:lnTo>
                  <a:pt x="5809" y="2508"/>
                </a:lnTo>
                <a:lnTo>
                  <a:pt x="5809" y="2508"/>
                </a:lnTo>
                <a:lnTo>
                  <a:pt x="5768" y="2526"/>
                </a:lnTo>
                <a:lnTo>
                  <a:pt x="5740" y="2540"/>
                </a:lnTo>
                <a:lnTo>
                  <a:pt x="5725" y="2549"/>
                </a:lnTo>
                <a:lnTo>
                  <a:pt x="5717" y="2557"/>
                </a:lnTo>
                <a:lnTo>
                  <a:pt x="5715" y="2564"/>
                </a:lnTo>
                <a:lnTo>
                  <a:pt x="5704" y="2585"/>
                </a:lnTo>
                <a:lnTo>
                  <a:pt x="5702" y="2593"/>
                </a:lnTo>
                <a:lnTo>
                  <a:pt x="5703" y="2598"/>
                </a:lnTo>
                <a:lnTo>
                  <a:pt x="5711" y="2605"/>
                </a:lnTo>
                <a:lnTo>
                  <a:pt x="5714" y="2610"/>
                </a:lnTo>
                <a:lnTo>
                  <a:pt x="5715" y="2615"/>
                </a:lnTo>
                <a:lnTo>
                  <a:pt x="5717" y="2639"/>
                </a:lnTo>
                <a:lnTo>
                  <a:pt x="5719" y="2646"/>
                </a:lnTo>
                <a:lnTo>
                  <a:pt x="5730" y="2663"/>
                </a:lnTo>
                <a:lnTo>
                  <a:pt x="5731" y="2666"/>
                </a:lnTo>
                <a:lnTo>
                  <a:pt x="5731" y="2675"/>
                </a:lnTo>
                <a:lnTo>
                  <a:pt x="5729" y="2682"/>
                </a:lnTo>
                <a:lnTo>
                  <a:pt x="5718" y="2702"/>
                </a:lnTo>
                <a:lnTo>
                  <a:pt x="5717" y="2707"/>
                </a:lnTo>
                <a:lnTo>
                  <a:pt x="5719" y="2733"/>
                </a:lnTo>
                <a:lnTo>
                  <a:pt x="5719" y="2739"/>
                </a:lnTo>
                <a:lnTo>
                  <a:pt x="5717" y="2742"/>
                </a:lnTo>
                <a:lnTo>
                  <a:pt x="5713" y="2750"/>
                </a:lnTo>
                <a:lnTo>
                  <a:pt x="5704" y="2757"/>
                </a:lnTo>
                <a:lnTo>
                  <a:pt x="5681" y="2774"/>
                </a:lnTo>
                <a:lnTo>
                  <a:pt x="5669" y="2781"/>
                </a:lnTo>
                <a:lnTo>
                  <a:pt x="5639" y="2786"/>
                </a:lnTo>
                <a:lnTo>
                  <a:pt x="5585" y="2784"/>
                </a:lnTo>
                <a:lnTo>
                  <a:pt x="5578" y="2785"/>
                </a:lnTo>
                <a:lnTo>
                  <a:pt x="5570" y="2790"/>
                </a:lnTo>
                <a:lnTo>
                  <a:pt x="5555" y="2801"/>
                </a:lnTo>
                <a:lnTo>
                  <a:pt x="5502" y="2846"/>
                </a:lnTo>
                <a:lnTo>
                  <a:pt x="5491" y="2855"/>
                </a:lnTo>
                <a:lnTo>
                  <a:pt x="5485" y="2858"/>
                </a:lnTo>
                <a:lnTo>
                  <a:pt x="5482" y="2857"/>
                </a:lnTo>
                <a:lnTo>
                  <a:pt x="5477" y="2847"/>
                </a:lnTo>
                <a:lnTo>
                  <a:pt x="5465" y="2802"/>
                </a:lnTo>
                <a:lnTo>
                  <a:pt x="5461" y="2796"/>
                </a:lnTo>
                <a:lnTo>
                  <a:pt x="5453" y="2796"/>
                </a:lnTo>
                <a:lnTo>
                  <a:pt x="5415" y="2805"/>
                </a:lnTo>
                <a:lnTo>
                  <a:pt x="5399" y="2810"/>
                </a:lnTo>
                <a:lnTo>
                  <a:pt x="5388" y="2815"/>
                </a:lnTo>
                <a:lnTo>
                  <a:pt x="5355" y="2850"/>
                </a:lnTo>
                <a:lnTo>
                  <a:pt x="5346" y="2857"/>
                </a:lnTo>
                <a:lnTo>
                  <a:pt x="5339" y="2859"/>
                </a:lnTo>
                <a:lnTo>
                  <a:pt x="5298" y="2867"/>
                </a:lnTo>
                <a:lnTo>
                  <a:pt x="5272" y="2875"/>
                </a:lnTo>
                <a:lnTo>
                  <a:pt x="5226" y="2909"/>
                </a:lnTo>
                <a:lnTo>
                  <a:pt x="5169" y="2955"/>
                </a:lnTo>
                <a:lnTo>
                  <a:pt x="5138" y="2983"/>
                </a:lnTo>
                <a:lnTo>
                  <a:pt x="5106" y="3015"/>
                </a:lnTo>
                <a:lnTo>
                  <a:pt x="5098" y="3025"/>
                </a:lnTo>
                <a:lnTo>
                  <a:pt x="5090" y="3036"/>
                </a:lnTo>
                <a:lnTo>
                  <a:pt x="5081" y="3065"/>
                </a:lnTo>
                <a:lnTo>
                  <a:pt x="5073" y="3085"/>
                </a:lnTo>
                <a:lnTo>
                  <a:pt x="5065" y="3102"/>
                </a:lnTo>
                <a:lnTo>
                  <a:pt x="5059" y="3108"/>
                </a:lnTo>
                <a:lnTo>
                  <a:pt x="5056" y="3109"/>
                </a:lnTo>
                <a:lnTo>
                  <a:pt x="5049" y="3108"/>
                </a:lnTo>
                <a:lnTo>
                  <a:pt x="5003" y="3100"/>
                </a:lnTo>
                <a:lnTo>
                  <a:pt x="4981" y="3099"/>
                </a:lnTo>
                <a:lnTo>
                  <a:pt x="4871" y="3098"/>
                </a:lnTo>
                <a:lnTo>
                  <a:pt x="4867" y="3099"/>
                </a:lnTo>
                <a:lnTo>
                  <a:pt x="4861" y="3102"/>
                </a:lnTo>
                <a:lnTo>
                  <a:pt x="4853" y="3112"/>
                </a:lnTo>
                <a:lnTo>
                  <a:pt x="4843" y="3133"/>
                </a:lnTo>
                <a:lnTo>
                  <a:pt x="4835" y="3157"/>
                </a:lnTo>
                <a:lnTo>
                  <a:pt x="4828" y="3187"/>
                </a:lnTo>
                <a:lnTo>
                  <a:pt x="4815" y="3201"/>
                </a:lnTo>
                <a:lnTo>
                  <a:pt x="4791" y="3222"/>
                </a:lnTo>
                <a:lnTo>
                  <a:pt x="4783" y="3235"/>
                </a:lnTo>
                <a:lnTo>
                  <a:pt x="4771" y="3268"/>
                </a:lnTo>
                <a:lnTo>
                  <a:pt x="4751" y="3342"/>
                </a:lnTo>
                <a:lnTo>
                  <a:pt x="4740" y="3380"/>
                </a:lnTo>
                <a:lnTo>
                  <a:pt x="4725" y="3421"/>
                </a:lnTo>
                <a:lnTo>
                  <a:pt x="4709" y="3453"/>
                </a:lnTo>
                <a:lnTo>
                  <a:pt x="4696" y="3475"/>
                </a:lnTo>
                <a:lnTo>
                  <a:pt x="4685" y="3489"/>
                </a:lnTo>
                <a:lnTo>
                  <a:pt x="4671" y="3502"/>
                </a:lnTo>
                <a:lnTo>
                  <a:pt x="4640" y="3526"/>
                </a:lnTo>
                <a:lnTo>
                  <a:pt x="4634" y="3531"/>
                </a:lnTo>
                <a:lnTo>
                  <a:pt x="4631" y="3538"/>
                </a:lnTo>
                <a:lnTo>
                  <a:pt x="4629" y="3544"/>
                </a:lnTo>
                <a:lnTo>
                  <a:pt x="4627" y="3552"/>
                </a:lnTo>
                <a:lnTo>
                  <a:pt x="4629" y="3594"/>
                </a:lnTo>
                <a:lnTo>
                  <a:pt x="4629" y="3594"/>
                </a:lnTo>
                <a:lnTo>
                  <a:pt x="4629" y="3594"/>
                </a:lnTo>
                <a:lnTo>
                  <a:pt x="4629" y="3594"/>
                </a:lnTo>
                <a:close/>
              </a:path>
            </a:pathLst>
          </a:custGeom>
          <a:solidFill>
            <a:srgbClr val="B2DF8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583" name="吉林"/>
          <p:cNvSpPr>
            <a:spLocks/>
          </p:cNvSpPr>
          <p:nvPr/>
        </p:nvSpPr>
        <p:spPr bwMode="auto">
          <a:xfrm>
            <a:off x="6269038" y="1504951"/>
            <a:ext cx="1258888" cy="923925"/>
          </a:xfrm>
          <a:custGeom>
            <a:avLst/>
            <a:gdLst>
              <a:gd name="T0" fmla="*/ 452 w 2377"/>
              <a:gd name="T1" fmla="*/ 16 h 1746"/>
              <a:gd name="T2" fmla="*/ 531 w 2377"/>
              <a:gd name="T3" fmla="*/ 52 h 1746"/>
              <a:gd name="T4" fmla="*/ 550 w 2377"/>
              <a:gd name="T5" fmla="*/ 172 h 1746"/>
              <a:gd name="T6" fmla="*/ 650 w 2377"/>
              <a:gd name="T7" fmla="*/ 260 h 1746"/>
              <a:gd name="T8" fmla="*/ 758 w 2377"/>
              <a:gd name="T9" fmla="*/ 247 h 1746"/>
              <a:gd name="T10" fmla="*/ 858 w 2377"/>
              <a:gd name="T11" fmla="*/ 243 h 1746"/>
              <a:gd name="T12" fmla="*/ 953 w 2377"/>
              <a:gd name="T13" fmla="*/ 208 h 1746"/>
              <a:gd name="T14" fmla="*/ 1160 w 2377"/>
              <a:gd name="T15" fmla="*/ 256 h 1746"/>
              <a:gd name="T16" fmla="*/ 1286 w 2377"/>
              <a:gd name="T17" fmla="*/ 381 h 1746"/>
              <a:gd name="T18" fmla="*/ 1347 w 2377"/>
              <a:gd name="T19" fmla="*/ 426 h 1746"/>
              <a:gd name="T20" fmla="*/ 1407 w 2377"/>
              <a:gd name="T21" fmla="*/ 448 h 1746"/>
              <a:gd name="T22" fmla="*/ 1469 w 2377"/>
              <a:gd name="T23" fmla="*/ 564 h 1746"/>
              <a:gd name="T24" fmla="*/ 1576 w 2377"/>
              <a:gd name="T25" fmla="*/ 556 h 1746"/>
              <a:gd name="T26" fmla="*/ 1613 w 2377"/>
              <a:gd name="T27" fmla="*/ 426 h 1746"/>
              <a:gd name="T28" fmla="*/ 1673 w 2377"/>
              <a:gd name="T29" fmla="*/ 547 h 1746"/>
              <a:gd name="T30" fmla="*/ 1876 w 2377"/>
              <a:gd name="T31" fmla="*/ 690 h 1746"/>
              <a:gd name="T32" fmla="*/ 1967 w 2377"/>
              <a:gd name="T33" fmla="*/ 574 h 1746"/>
              <a:gd name="T34" fmla="*/ 2067 w 2377"/>
              <a:gd name="T35" fmla="*/ 553 h 1746"/>
              <a:gd name="T36" fmla="*/ 2158 w 2377"/>
              <a:gd name="T37" fmla="*/ 588 h 1746"/>
              <a:gd name="T38" fmla="*/ 2309 w 2377"/>
              <a:gd name="T39" fmla="*/ 628 h 1746"/>
              <a:gd name="T40" fmla="*/ 2364 w 2377"/>
              <a:gd name="T41" fmla="*/ 763 h 1746"/>
              <a:gd name="T42" fmla="*/ 2307 w 2377"/>
              <a:gd name="T43" fmla="*/ 845 h 1746"/>
              <a:gd name="T44" fmla="*/ 2281 w 2377"/>
              <a:gd name="T45" fmla="*/ 963 h 1746"/>
              <a:gd name="T46" fmla="*/ 2240 w 2377"/>
              <a:gd name="T47" fmla="*/ 954 h 1746"/>
              <a:gd name="T48" fmla="*/ 2166 w 2377"/>
              <a:gd name="T49" fmla="*/ 872 h 1746"/>
              <a:gd name="T50" fmla="*/ 2066 w 2377"/>
              <a:gd name="T51" fmla="*/ 868 h 1746"/>
              <a:gd name="T52" fmla="*/ 2045 w 2377"/>
              <a:gd name="T53" fmla="*/ 1045 h 1746"/>
              <a:gd name="T54" fmla="*/ 1964 w 2377"/>
              <a:gd name="T55" fmla="*/ 1110 h 1746"/>
              <a:gd name="T56" fmla="*/ 1849 w 2377"/>
              <a:gd name="T57" fmla="*/ 1228 h 1746"/>
              <a:gd name="T58" fmla="*/ 1720 w 2377"/>
              <a:gd name="T59" fmla="*/ 1304 h 1746"/>
              <a:gd name="T60" fmla="*/ 1777 w 2377"/>
              <a:gd name="T61" fmla="*/ 1446 h 1746"/>
              <a:gd name="T62" fmla="*/ 1640 w 2377"/>
              <a:gd name="T63" fmla="*/ 1482 h 1746"/>
              <a:gd name="T64" fmla="*/ 1505 w 2377"/>
              <a:gd name="T65" fmla="*/ 1464 h 1746"/>
              <a:gd name="T66" fmla="*/ 1434 w 2377"/>
              <a:gd name="T67" fmla="*/ 1385 h 1746"/>
              <a:gd name="T68" fmla="*/ 1383 w 2377"/>
              <a:gd name="T69" fmla="*/ 1441 h 1746"/>
              <a:gd name="T70" fmla="*/ 1344 w 2377"/>
              <a:gd name="T71" fmla="*/ 1567 h 1746"/>
              <a:gd name="T72" fmla="*/ 1256 w 2377"/>
              <a:gd name="T73" fmla="*/ 1710 h 1746"/>
              <a:gd name="T74" fmla="*/ 1198 w 2377"/>
              <a:gd name="T75" fmla="*/ 1746 h 1746"/>
              <a:gd name="T76" fmla="*/ 1197 w 2377"/>
              <a:gd name="T77" fmla="*/ 1640 h 1746"/>
              <a:gd name="T78" fmla="*/ 1091 w 2377"/>
              <a:gd name="T79" fmla="*/ 1483 h 1746"/>
              <a:gd name="T80" fmla="*/ 1070 w 2377"/>
              <a:gd name="T81" fmla="*/ 1337 h 1746"/>
              <a:gd name="T82" fmla="*/ 1020 w 2377"/>
              <a:gd name="T83" fmla="*/ 1290 h 1746"/>
              <a:gd name="T84" fmla="*/ 934 w 2377"/>
              <a:gd name="T85" fmla="*/ 1176 h 1746"/>
              <a:gd name="T86" fmla="*/ 878 w 2377"/>
              <a:gd name="T87" fmla="*/ 1050 h 1746"/>
              <a:gd name="T88" fmla="*/ 786 w 2377"/>
              <a:gd name="T89" fmla="*/ 1130 h 1746"/>
              <a:gd name="T90" fmla="*/ 735 w 2377"/>
              <a:gd name="T91" fmla="*/ 1031 h 1746"/>
              <a:gd name="T92" fmla="*/ 621 w 2377"/>
              <a:gd name="T93" fmla="*/ 946 h 1746"/>
              <a:gd name="T94" fmla="*/ 520 w 2377"/>
              <a:gd name="T95" fmla="*/ 966 h 1746"/>
              <a:gd name="T96" fmla="*/ 526 w 2377"/>
              <a:gd name="T97" fmla="*/ 914 h 1746"/>
              <a:gd name="T98" fmla="*/ 472 w 2377"/>
              <a:gd name="T99" fmla="*/ 727 h 1746"/>
              <a:gd name="T100" fmla="*/ 401 w 2377"/>
              <a:gd name="T101" fmla="*/ 616 h 1746"/>
              <a:gd name="T102" fmla="*/ 201 w 2377"/>
              <a:gd name="T103" fmla="*/ 728 h 1746"/>
              <a:gd name="T104" fmla="*/ 144 w 2377"/>
              <a:gd name="T105" fmla="*/ 591 h 1746"/>
              <a:gd name="T106" fmla="*/ 134 w 2377"/>
              <a:gd name="T107" fmla="*/ 555 h 1746"/>
              <a:gd name="T108" fmla="*/ 130 w 2377"/>
              <a:gd name="T109" fmla="*/ 355 h 1746"/>
              <a:gd name="T110" fmla="*/ 54 w 2377"/>
              <a:gd name="T111" fmla="*/ 252 h 1746"/>
              <a:gd name="T112" fmla="*/ 31 w 2377"/>
              <a:gd name="T113" fmla="*/ 181 h 1746"/>
              <a:gd name="T114" fmla="*/ 145 w 2377"/>
              <a:gd name="T115" fmla="*/ 212 h 1746"/>
              <a:gd name="T116" fmla="*/ 230 w 2377"/>
              <a:gd name="T117" fmla="*/ 224 h 1746"/>
              <a:gd name="T118" fmla="*/ 316 w 2377"/>
              <a:gd name="T119" fmla="*/ 66 h 17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377" h="1746">
                <a:moveTo>
                  <a:pt x="328" y="34"/>
                </a:moveTo>
                <a:lnTo>
                  <a:pt x="334" y="31"/>
                </a:lnTo>
                <a:lnTo>
                  <a:pt x="339" y="28"/>
                </a:lnTo>
                <a:lnTo>
                  <a:pt x="347" y="28"/>
                </a:lnTo>
                <a:lnTo>
                  <a:pt x="364" y="32"/>
                </a:lnTo>
                <a:lnTo>
                  <a:pt x="377" y="40"/>
                </a:lnTo>
                <a:lnTo>
                  <a:pt x="384" y="40"/>
                </a:lnTo>
                <a:lnTo>
                  <a:pt x="386" y="39"/>
                </a:lnTo>
                <a:lnTo>
                  <a:pt x="388" y="37"/>
                </a:lnTo>
                <a:lnTo>
                  <a:pt x="398" y="23"/>
                </a:lnTo>
                <a:lnTo>
                  <a:pt x="400" y="22"/>
                </a:lnTo>
                <a:lnTo>
                  <a:pt x="405" y="23"/>
                </a:lnTo>
                <a:lnTo>
                  <a:pt x="419" y="28"/>
                </a:lnTo>
                <a:lnTo>
                  <a:pt x="425" y="29"/>
                </a:lnTo>
                <a:lnTo>
                  <a:pt x="452" y="16"/>
                </a:lnTo>
                <a:lnTo>
                  <a:pt x="475" y="6"/>
                </a:lnTo>
                <a:lnTo>
                  <a:pt x="489" y="0"/>
                </a:lnTo>
                <a:lnTo>
                  <a:pt x="495" y="6"/>
                </a:lnTo>
                <a:lnTo>
                  <a:pt x="500" y="7"/>
                </a:lnTo>
                <a:lnTo>
                  <a:pt x="506" y="6"/>
                </a:lnTo>
                <a:lnTo>
                  <a:pt x="515" y="1"/>
                </a:lnTo>
                <a:lnTo>
                  <a:pt x="517" y="2"/>
                </a:lnTo>
                <a:lnTo>
                  <a:pt x="520" y="5"/>
                </a:lnTo>
                <a:lnTo>
                  <a:pt x="520" y="9"/>
                </a:lnTo>
                <a:lnTo>
                  <a:pt x="516" y="26"/>
                </a:lnTo>
                <a:lnTo>
                  <a:pt x="516" y="29"/>
                </a:lnTo>
                <a:lnTo>
                  <a:pt x="517" y="34"/>
                </a:lnTo>
                <a:lnTo>
                  <a:pt x="526" y="41"/>
                </a:lnTo>
                <a:lnTo>
                  <a:pt x="530" y="47"/>
                </a:lnTo>
                <a:lnTo>
                  <a:pt x="531" y="52"/>
                </a:lnTo>
                <a:lnTo>
                  <a:pt x="531" y="64"/>
                </a:lnTo>
                <a:lnTo>
                  <a:pt x="536" y="77"/>
                </a:lnTo>
                <a:lnTo>
                  <a:pt x="535" y="80"/>
                </a:lnTo>
                <a:lnTo>
                  <a:pt x="528" y="101"/>
                </a:lnTo>
                <a:lnTo>
                  <a:pt x="528" y="108"/>
                </a:lnTo>
                <a:lnTo>
                  <a:pt x="532" y="115"/>
                </a:lnTo>
                <a:lnTo>
                  <a:pt x="549" y="127"/>
                </a:lnTo>
                <a:lnTo>
                  <a:pt x="553" y="132"/>
                </a:lnTo>
                <a:lnTo>
                  <a:pt x="553" y="136"/>
                </a:lnTo>
                <a:lnTo>
                  <a:pt x="548" y="143"/>
                </a:lnTo>
                <a:lnTo>
                  <a:pt x="548" y="148"/>
                </a:lnTo>
                <a:lnTo>
                  <a:pt x="550" y="155"/>
                </a:lnTo>
                <a:lnTo>
                  <a:pt x="545" y="165"/>
                </a:lnTo>
                <a:lnTo>
                  <a:pt x="545" y="167"/>
                </a:lnTo>
                <a:lnTo>
                  <a:pt x="550" y="172"/>
                </a:lnTo>
                <a:lnTo>
                  <a:pt x="575" y="191"/>
                </a:lnTo>
                <a:lnTo>
                  <a:pt x="580" y="198"/>
                </a:lnTo>
                <a:lnTo>
                  <a:pt x="583" y="208"/>
                </a:lnTo>
                <a:lnTo>
                  <a:pt x="586" y="212"/>
                </a:lnTo>
                <a:lnTo>
                  <a:pt x="589" y="212"/>
                </a:lnTo>
                <a:lnTo>
                  <a:pt x="599" y="208"/>
                </a:lnTo>
                <a:lnTo>
                  <a:pt x="603" y="208"/>
                </a:lnTo>
                <a:lnTo>
                  <a:pt x="608" y="214"/>
                </a:lnTo>
                <a:lnTo>
                  <a:pt x="613" y="224"/>
                </a:lnTo>
                <a:lnTo>
                  <a:pt x="617" y="228"/>
                </a:lnTo>
                <a:lnTo>
                  <a:pt x="621" y="230"/>
                </a:lnTo>
                <a:lnTo>
                  <a:pt x="633" y="232"/>
                </a:lnTo>
                <a:lnTo>
                  <a:pt x="638" y="235"/>
                </a:lnTo>
                <a:lnTo>
                  <a:pt x="646" y="256"/>
                </a:lnTo>
                <a:lnTo>
                  <a:pt x="650" y="260"/>
                </a:lnTo>
                <a:lnTo>
                  <a:pt x="655" y="262"/>
                </a:lnTo>
                <a:lnTo>
                  <a:pt x="669" y="264"/>
                </a:lnTo>
                <a:lnTo>
                  <a:pt x="682" y="268"/>
                </a:lnTo>
                <a:lnTo>
                  <a:pt x="687" y="265"/>
                </a:lnTo>
                <a:lnTo>
                  <a:pt x="692" y="260"/>
                </a:lnTo>
                <a:lnTo>
                  <a:pt x="696" y="258"/>
                </a:lnTo>
                <a:lnTo>
                  <a:pt x="701" y="257"/>
                </a:lnTo>
                <a:lnTo>
                  <a:pt x="714" y="256"/>
                </a:lnTo>
                <a:lnTo>
                  <a:pt x="727" y="244"/>
                </a:lnTo>
                <a:lnTo>
                  <a:pt x="730" y="243"/>
                </a:lnTo>
                <a:lnTo>
                  <a:pt x="734" y="244"/>
                </a:lnTo>
                <a:lnTo>
                  <a:pt x="745" y="250"/>
                </a:lnTo>
                <a:lnTo>
                  <a:pt x="750" y="251"/>
                </a:lnTo>
                <a:lnTo>
                  <a:pt x="753" y="251"/>
                </a:lnTo>
                <a:lnTo>
                  <a:pt x="758" y="247"/>
                </a:lnTo>
                <a:lnTo>
                  <a:pt x="762" y="222"/>
                </a:lnTo>
                <a:lnTo>
                  <a:pt x="763" y="220"/>
                </a:lnTo>
                <a:lnTo>
                  <a:pt x="765" y="219"/>
                </a:lnTo>
                <a:lnTo>
                  <a:pt x="767" y="220"/>
                </a:lnTo>
                <a:lnTo>
                  <a:pt x="775" y="225"/>
                </a:lnTo>
                <a:lnTo>
                  <a:pt x="779" y="227"/>
                </a:lnTo>
                <a:lnTo>
                  <a:pt x="784" y="228"/>
                </a:lnTo>
                <a:lnTo>
                  <a:pt x="790" y="227"/>
                </a:lnTo>
                <a:lnTo>
                  <a:pt x="794" y="228"/>
                </a:lnTo>
                <a:lnTo>
                  <a:pt x="801" y="240"/>
                </a:lnTo>
                <a:lnTo>
                  <a:pt x="809" y="259"/>
                </a:lnTo>
                <a:lnTo>
                  <a:pt x="816" y="259"/>
                </a:lnTo>
                <a:lnTo>
                  <a:pt x="829" y="255"/>
                </a:lnTo>
                <a:lnTo>
                  <a:pt x="854" y="243"/>
                </a:lnTo>
                <a:lnTo>
                  <a:pt x="858" y="243"/>
                </a:lnTo>
                <a:lnTo>
                  <a:pt x="869" y="247"/>
                </a:lnTo>
                <a:lnTo>
                  <a:pt x="871" y="247"/>
                </a:lnTo>
                <a:lnTo>
                  <a:pt x="879" y="242"/>
                </a:lnTo>
                <a:lnTo>
                  <a:pt x="889" y="232"/>
                </a:lnTo>
                <a:lnTo>
                  <a:pt x="891" y="227"/>
                </a:lnTo>
                <a:lnTo>
                  <a:pt x="892" y="218"/>
                </a:lnTo>
                <a:lnTo>
                  <a:pt x="894" y="214"/>
                </a:lnTo>
                <a:lnTo>
                  <a:pt x="910" y="212"/>
                </a:lnTo>
                <a:lnTo>
                  <a:pt x="915" y="208"/>
                </a:lnTo>
                <a:lnTo>
                  <a:pt x="922" y="202"/>
                </a:lnTo>
                <a:lnTo>
                  <a:pt x="929" y="198"/>
                </a:lnTo>
                <a:lnTo>
                  <a:pt x="938" y="196"/>
                </a:lnTo>
                <a:lnTo>
                  <a:pt x="955" y="193"/>
                </a:lnTo>
                <a:lnTo>
                  <a:pt x="957" y="194"/>
                </a:lnTo>
                <a:lnTo>
                  <a:pt x="953" y="208"/>
                </a:lnTo>
                <a:lnTo>
                  <a:pt x="953" y="244"/>
                </a:lnTo>
                <a:lnTo>
                  <a:pt x="956" y="252"/>
                </a:lnTo>
                <a:lnTo>
                  <a:pt x="962" y="262"/>
                </a:lnTo>
                <a:lnTo>
                  <a:pt x="971" y="271"/>
                </a:lnTo>
                <a:lnTo>
                  <a:pt x="987" y="281"/>
                </a:lnTo>
                <a:lnTo>
                  <a:pt x="1013" y="291"/>
                </a:lnTo>
                <a:lnTo>
                  <a:pt x="1036" y="299"/>
                </a:lnTo>
                <a:lnTo>
                  <a:pt x="1050" y="301"/>
                </a:lnTo>
                <a:lnTo>
                  <a:pt x="1065" y="304"/>
                </a:lnTo>
                <a:lnTo>
                  <a:pt x="1075" y="304"/>
                </a:lnTo>
                <a:lnTo>
                  <a:pt x="1084" y="301"/>
                </a:lnTo>
                <a:lnTo>
                  <a:pt x="1095" y="294"/>
                </a:lnTo>
                <a:lnTo>
                  <a:pt x="1131" y="263"/>
                </a:lnTo>
                <a:lnTo>
                  <a:pt x="1141" y="260"/>
                </a:lnTo>
                <a:lnTo>
                  <a:pt x="1160" y="256"/>
                </a:lnTo>
                <a:lnTo>
                  <a:pt x="1173" y="258"/>
                </a:lnTo>
                <a:lnTo>
                  <a:pt x="1199" y="270"/>
                </a:lnTo>
                <a:lnTo>
                  <a:pt x="1220" y="277"/>
                </a:lnTo>
                <a:lnTo>
                  <a:pt x="1231" y="276"/>
                </a:lnTo>
                <a:lnTo>
                  <a:pt x="1248" y="273"/>
                </a:lnTo>
                <a:lnTo>
                  <a:pt x="1258" y="274"/>
                </a:lnTo>
                <a:lnTo>
                  <a:pt x="1260" y="277"/>
                </a:lnTo>
                <a:lnTo>
                  <a:pt x="1262" y="291"/>
                </a:lnTo>
                <a:lnTo>
                  <a:pt x="1264" y="296"/>
                </a:lnTo>
                <a:lnTo>
                  <a:pt x="1289" y="324"/>
                </a:lnTo>
                <a:lnTo>
                  <a:pt x="1298" y="340"/>
                </a:lnTo>
                <a:lnTo>
                  <a:pt x="1298" y="342"/>
                </a:lnTo>
                <a:lnTo>
                  <a:pt x="1289" y="346"/>
                </a:lnTo>
                <a:lnTo>
                  <a:pt x="1287" y="350"/>
                </a:lnTo>
                <a:lnTo>
                  <a:pt x="1286" y="381"/>
                </a:lnTo>
                <a:lnTo>
                  <a:pt x="1286" y="386"/>
                </a:lnTo>
                <a:lnTo>
                  <a:pt x="1295" y="408"/>
                </a:lnTo>
                <a:lnTo>
                  <a:pt x="1298" y="441"/>
                </a:lnTo>
                <a:lnTo>
                  <a:pt x="1302" y="450"/>
                </a:lnTo>
                <a:lnTo>
                  <a:pt x="1308" y="455"/>
                </a:lnTo>
                <a:lnTo>
                  <a:pt x="1311" y="454"/>
                </a:lnTo>
                <a:lnTo>
                  <a:pt x="1314" y="452"/>
                </a:lnTo>
                <a:lnTo>
                  <a:pt x="1318" y="449"/>
                </a:lnTo>
                <a:lnTo>
                  <a:pt x="1320" y="440"/>
                </a:lnTo>
                <a:lnTo>
                  <a:pt x="1326" y="426"/>
                </a:lnTo>
                <a:lnTo>
                  <a:pt x="1328" y="424"/>
                </a:lnTo>
                <a:lnTo>
                  <a:pt x="1335" y="423"/>
                </a:lnTo>
                <a:lnTo>
                  <a:pt x="1342" y="423"/>
                </a:lnTo>
                <a:lnTo>
                  <a:pt x="1346" y="424"/>
                </a:lnTo>
                <a:lnTo>
                  <a:pt x="1347" y="426"/>
                </a:lnTo>
                <a:lnTo>
                  <a:pt x="1348" y="427"/>
                </a:lnTo>
                <a:lnTo>
                  <a:pt x="1355" y="424"/>
                </a:lnTo>
                <a:lnTo>
                  <a:pt x="1358" y="421"/>
                </a:lnTo>
                <a:lnTo>
                  <a:pt x="1361" y="419"/>
                </a:lnTo>
                <a:lnTo>
                  <a:pt x="1379" y="416"/>
                </a:lnTo>
                <a:lnTo>
                  <a:pt x="1386" y="416"/>
                </a:lnTo>
                <a:lnTo>
                  <a:pt x="1390" y="422"/>
                </a:lnTo>
                <a:lnTo>
                  <a:pt x="1394" y="426"/>
                </a:lnTo>
                <a:lnTo>
                  <a:pt x="1425" y="438"/>
                </a:lnTo>
                <a:lnTo>
                  <a:pt x="1427" y="439"/>
                </a:lnTo>
                <a:lnTo>
                  <a:pt x="1426" y="443"/>
                </a:lnTo>
                <a:lnTo>
                  <a:pt x="1424" y="447"/>
                </a:lnTo>
                <a:lnTo>
                  <a:pt x="1421" y="450"/>
                </a:lnTo>
                <a:lnTo>
                  <a:pt x="1417" y="450"/>
                </a:lnTo>
                <a:lnTo>
                  <a:pt x="1407" y="448"/>
                </a:lnTo>
                <a:lnTo>
                  <a:pt x="1398" y="453"/>
                </a:lnTo>
                <a:lnTo>
                  <a:pt x="1397" y="455"/>
                </a:lnTo>
                <a:lnTo>
                  <a:pt x="1399" y="461"/>
                </a:lnTo>
                <a:lnTo>
                  <a:pt x="1402" y="465"/>
                </a:lnTo>
                <a:lnTo>
                  <a:pt x="1416" y="473"/>
                </a:lnTo>
                <a:lnTo>
                  <a:pt x="1418" y="477"/>
                </a:lnTo>
                <a:lnTo>
                  <a:pt x="1418" y="488"/>
                </a:lnTo>
                <a:lnTo>
                  <a:pt x="1419" y="493"/>
                </a:lnTo>
                <a:lnTo>
                  <a:pt x="1424" y="497"/>
                </a:lnTo>
                <a:lnTo>
                  <a:pt x="1443" y="513"/>
                </a:lnTo>
                <a:lnTo>
                  <a:pt x="1454" y="526"/>
                </a:lnTo>
                <a:lnTo>
                  <a:pt x="1457" y="532"/>
                </a:lnTo>
                <a:lnTo>
                  <a:pt x="1461" y="553"/>
                </a:lnTo>
                <a:lnTo>
                  <a:pt x="1465" y="562"/>
                </a:lnTo>
                <a:lnTo>
                  <a:pt x="1469" y="564"/>
                </a:lnTo>
                <a:lnTo>
                  <a:pt x="1476" y="564"/>
                </a:lnTo>
                <a:lnTo>
                  <a:pt x="1479" y="563"/>
                </a:lnTo>
                <a:lnTo>
                  <a:pt x="1485" y="556"/>
                </a:lnTo>
                <a:lnTo>
                  <a:pt x="1487" y="556"/>
                </a:lnTo>
                <a:lnTo>
                  <a:pt x="1490" y="560"/>
                </a:lnTo>
                <a:lnTo>
                  <a:pt x="1493" y="584"/>
                </a:lnTo>
                <a:lnTo>
                  <a:pt x="1496" y="586"/>
                </a:lnTo>
                <a:lnTo>
                  <a:pt x="1500" y="588"/>
                </a:lnTo>
                <a:lnTo>
                  <a:pt x="1517" y="587"/>
                </a:lnTo>
                <a:lnTo>
                  <a:pt x="1532" y="591"/>
                </a:lnTo>
                <a:lnTo>
                  <a:pt x="1538" y="591"/>
                </a:lnTo>
                <a:lnTo>
                  <a:pt x="1552" y="579"/>
                </a:lnTo>
                <a:lnTo>
                  <a:pt x="1576" y="563"/>
                </a:lnTo>
                <a:lnTo>
                  <a:pt x="1577" y="560"/>
                </a:lnTo>
                <a:lnTo>
                  <a:pt x="1576" y="556"/>
                </a:lnTo>
                <a:lnTo>
                  <a:pt x="1569" y="550"/>
                </a:lnTo>
                <a:lnTo>
                  <a:pt x="1574" y="529"/>
                </a:lnTo>
                <a:lnTo>
                  <a:pt x="1566" y="521"/>
                </a:lnTo>
                <a:lnTo>
                  <a:pt x="1565" y="517"/>
                </a:lnTo>
                <a:lnTo>
                  <a:pt x="1564" y="502"/>
                </a:lnTo>
                <a:lnTo>
                  <a:pt x="1556" y="492"/>
                </a:lnTo>
                <a:lnTo>
                  <a:pt x="1555" y="488"/>
                </a:lnTo>
                <a:lnTo>
                  <a:pt x="1555" y="485"/>
                </a:lnTo>
                <a:lnTo>
                  <a:pt x="1558" y="479"/>
                </a:lnTo>
                <a:lnTo>
                  <a:pt x="1570" y="485"/>
                </a:lnTo>
                <a:lnTo>
                  <a:pt x="1574" y="483"/>
                </a:lnTo>
                <a:lnTo>
                  <a:pt x="1588" y="465"/>
                </a:lnTo>
                <a:lnTo>
                  <a:pt x="1596" y="455"/>
                </a:lnTo>
                <a:lnTo>
                  <a:pt x="1608" y="427"/>
                </a:lnTo>
                <a:lnTo>
                  <a:pt x="1613" y="426"/>
                </a:lnTo>
                <a:lnTo>
                  <a:pt x="1622" y="429"/>
                </a:lnTo>
                <a:lnTo>
                  <a:pt x="1629" y="434"/>
                </a:lnTo>
                <a:lnTo>
                  <a:pt x="1635" y="440"/>
                </a:lnTo>
                <a:lnTo>
                  <a:pt x="1646" y="454"/>
                </a:lnTo>
                <a:lnTo>
                  <a:pt x="1651" y="463"/>
                </a:lnTo>
                <a:lnTo>
                  <a:pt x="1652" y="467"/>
                </a:lnTo>
                <a:lnTo>
                  <a:pt x="1646" y="479"/>
                </a:lnTo>
                <a:lnTo>
                  <a:pt x="1648" y="484"/>
                </a:lnTo>
                <a:lnTo>
                  <a:pt x="1656" y="494"/>
                </a:lnTo>
                <a:lnTo>
                  <a:pt x="1660" y="508"/>
                </a:lnTo>
                <a:lnTo>
                  <a:pt x="1662" y="515"/>
                </a:lnTo>
                <a:lnTo>
                  <a:pt x="1669" y="522"/>
                </a:lnTo>
                <a:lnTo>
                  <a:pt x="1671" y="526"/>
                </a:lnTo>
                <a:lnTo>
                  <a:pt x="1671" y="543"/>
                </a:lnTo>
                <a:lnTo>
                  <a:pt x="1673" y="547"/>
                </a:lnTo>
                <a:lnTo>
                  <a:pt x="1689" y="564"/>
                </a:lnTo>
                <a:lnTo>
                  <a:pt x="1719" y="611"/>
                </a:lnTo>
                <a:lnTo>
                  <a:pt x="1734" y="627"/>
                </a:lnTo>
                <a:lnTo>
                  <a:pt x="1741" y="642"/>
                </a:lnTo>
                <a:lnTo>
                  <a:pt x="1754" y="646"/>
                </a:lnTo>
                <a:lnTo>
                  <a:pt x="1770" y="670"/>
                </a:lnTo>
                <a:lnTo>
                  <a:pt x="1791" y="707"/>
                </a:lnTo>
                <a:lnTo>
                  <a:pt x="1794" y="712"/>
                </a:lnTo>
                <a:lnTo>
                  <a:pt x="1798" y="714"/>
                </a:lnTo>
                <a:lnTo>
                  <a:pt x="1807" y="715"/>
                </a:lnTo>
                <a:lnTo>
                  <a:pt x="1815" y="706"/>
                </a:lnTo>
                <a:lnTo>
                  <a:pt x="1838" y="714"/>
                </a:lnTo>
                <a:lnTo>
                  <a:pt x="1840" y="714"/>
                </a:lnTo>
                <a:lnTo>
                  <a:pt x="1848" y="710"/>
                </a:lnTo>
                <a:lnTo>
                  <a:pt x="1876" y="690"/>
                </a:lnTo>
                <a:lnTo>
                  <a:pt x="1879" y="684"/>
                </a:lnTo>
                <a:lnTo>
                  <a:pt x="1880" y="676"/>
                </a:lnTo>
                <a:lnTo>
                  <a:pt x="1874" y="659"/>
                </a:lnTo>
                <a:lnTo>
                  <a:pt x="1874" y="648"/>
                </a:lnTo>
                <a:lnTo>
                  <a:pt x="1870" y="634"/>
                </a:lnTo>
                <a:lnTo>
                  <a:pt x="1870" y="629"/>
                </a:lnTo>
                <a:lnTo>
                  <a:pt x="1872" y="624"/>
                </a:lnTo>
                <a:lnTo>
                  <a:pt x="1879" y="620"/>
                </a:lnTo>
                <a:lnTo>
                  <a:pt x="1887" y="620"/>
                </a:lnTo>
                <a:lnTo>
                  <a:pt x="1894" y="617"/>
                </a:lnTo>
                <a:lnTo>
                  <a:pt x="1905" y="605"/>
                </a:lnTo>
                <a:lnTo>
                  <a:pt x="1916" y="592"/>
                </a:lnTo>
                <a:lnTo>
                  <a:pt x="1924" y="585"/>
                </a:lnTo>
                <a:lnTo>
                  <a:pt x="1935" y="581"/>
                </a:lnTo>
                <a:lnTo>
                  <a:pt x="1967" y="574"/>
                </a:lnTo>
                <a:lnTo>
                  <a:pt x="1977" y="569"/>
                </a:lnTo>
                <a:lnTo>
                  <a:pt x="1982" y="559"/>
                </a:lnTo>
                <a:lnTo>
                  <a:pt x="1988" y="557"/>
                </a:lnTo>
                <a:lnTo>
                  <a:pt x="1992" y="553"/>
                </a:lnTo>
                <a:lnTo>
                  <a:pt x="1994" y="528"/>
                </a:lnTo>
                <a:lnTo>
                  <a:pt x="2022" y="506"/>
                </a:lnTo>
                <a:lnTo>
                  <a:pt x="2026" y="505"/>
                </a:lnTo>
                <a:lnTo>
                  <a:pt x="2034" y="510"/>
                </a:lnTo>
                <a:lnTo>
                  <a:pt x="2041" y="534"/>
                </a:lnTo>
                <a:lnTo>
                  <a:pt x="2043" y="540"/>
                </a:lnTo>
                <a:lnTo>
                  <a:pt x="2047" y="544"/>
                </a:lnTo>
                <a:lnTo>
                  <a:pt x="2052" y="550"/>
                </a:lnTo>
                <a:lnTo>
                  <a:pt x="2059" y="553"/>
                </a:lnTo>
                <a:lnTo>
                  <a:pt x="2062" y="555"/>
                </a:lnTo>
                <a:lnTo>
                  <a:pt x="2067" y="553"/>
                </a:lnTo>
                <a:lnTo>
                  <a:pt x="2069" y="552"/>
                </a:lnTo>
                <a:lnTo>
                  <a:pt x="2080" y="529"/>
                </a:lnTo>
                <a:lnTo>
                  <a:pt x="2095" y="513"/>
                </a:lnTo>
                <a:lnTo>
                  <a:pt x="2109" y="485"/>
                </a:lnTo>
                <a:lnTo>
                  <a:pt x="2112" y="483"/>
                </a:lnTo>
                <a:lnTo>
                  <a:pt x="2116" y="483"/>
                </a:lnTo>
                <a:lnTo>
                  <a:pt x="2119" y="488"/>
                </a:lnTo>
                <a:lnTo>
                  <a:pt x="2124" y="514"/>
                </a:lnTo>
                <a:lnTo>
                  <a:pt x="2129" y="527"/>
                </a:lnTo>
                <a:lnTo>
                  <a:pt x="2134" y="545"/>
                </a:lnTo>
                <a:lnTo>
                  <a:pt x="2137" y="552"/>
                </a:lnTo>
                <a:lnTo>
                  <a:pt x="2143" y="573"/>
                </a:lnTo>
                <a:lnTo>
                  <a:pt x="2147" y="578"/>
                </a:lnTo>
                <a:lnTo>
                  <a:pt x="2154" y="584"/>
                </a:lnTo>
                <a:lnTo>
                  <a:pt x="2158" y="588"/>
                </a:lnTo>
                <a:lnTo>
                  <a:pt x="2166" y="603"/>
                </a:lnTo>
                <a:lnTo>
                  <a:pt x="2169" y="609"/>
                </a:lnTo>
                <a:lnTo>
                  <a:pt x="2178" y="611"/>
                </a:lnTo>
                <a:lnTo>
                  <a:pt x="2207" y="611"/>
                </a:lnTo>
                <a:lnTo>
                  <a:pt x="2214" y="615"/>
                </a:lnTo>
                <a:lnTo>
                  <a:pt x="2225" y="618"/>
                </a:lnTo>
                <a:lnTo>
                  <a:pt x="2235" y="623"/>
                </a:lnTo>
                <a:lnTo>
                  <a:pt x="2251" y="625"/>
                </a:lnTo>
                <a:lnTo>
                  <a:pt x="2258" y="632"/>
                </a:lnTo>
                <a:lnTo>
                  <a:pt x="2272" y="652"/>
                </a:lnTo>
                <a:lnTo>
                  <a:pt x="2274" y="654"/>
                </a:lnTo>
                <a:lnTo>
                  <a:pt x="2277" y="655"/>
                </a:lnTo>
                <a:lnTo>
                  <a:pt x="2284" y="653"/>
                </a:lnTo>
                <a:lnTo>
                  <a:pt x="2301" y="634"/>
                </a:lnTo>
                <a:lnTo>
                  <a:pt x="2309" y="628"/>
                </a:lnTo>
                <a:lnTo>
                  <a:pt x="2313" y="628"/>
                </a:lnTo>
                <a:lnTo>
                  <a:pt x="2318" y="630"/>
                </a:lnTo>
                <a:lnTo>
                  <a:pt x="2331" y="639"/>
                </a:lnTo>
                <a:lnTo>
                  <a:pt x="2337" y="641"/>
                </a:lnTo>
                <a:lnTo>
                  <a:pt x="2345" y="638"/>
                </a:lnTo>
                <a:lnTo>
                  <a:pt x="2353" y="631"/>
                </a:lnTo>
                <a:lnTo>
                  <a:pt x="2373" y="625"/>
                </a:lnTo>
                <a:lnTo>
                  <a:pt x="2373" y="625"/>
                </a:lnTo>
                <a:lnTo>
                  <a:pt x="2376" y="641"/>
                </a:lnTo>
                <a:lnTo>
                  <a:pt x="2377" y="660"/>
                </a:lnTo>
                <a:lnTo>
                  <a:pt x="2376" y="673"/>
                </a:lnTo>
                <a:lnTo>
                  <a:pt x="2371" y="708"/>
                </a:lnTo>
                <a:lnTo>
                  <a:pt x="2372" y="748"/>
                </a:lnTo>
                <a:lnTo>
                  <a:pt x="2370" y="755"/>
                </a:lnTo>
                <a:lnTo>
                  <a:pt x="2364" y="763"/>
                </a:lnTo>
                <a:lnTo>
                  <a:pt x="2362" y="768"/>
                </a:lnTo>
                <a:lnTo>
                  <a:pt x="2359" y="782"/>
                </a:lnTo>
                <a:lnTo>
                  <a:pt x="2361" y="791"/>
                </a:lnTo>
                <a:lnTo>
                  <a:pt x="2370" y="809"/>
                </a:lnTo>
                <a:lnTo>
                  <a:pt x="2370" y="811"/>
                </a:lnTo>
                <a:lnTo>
                  <a:pt x="2366" y="814"/>
                </a:lnTo>
                <a:lnTo>
                  <a:pt x="2353" y="817"/>
                </a:lnTo>
                <a:lnTo>
                  <a:pt x="2348" y="820"/>
                </a:lnTo>
                <a:lnTo>
                  <a:pt x="2348" y="822"/>
                </a:lnTo>
                <a:lnTo>
                  <a:pt x="2353" y="834"/>
                </a:lnTo>
                <a:lnTo>
                  <a:pt x="2353" y="836"/>
                </a:lnTo>
                <a:lnTo>
                  <a:pt x="2352" y="837"/>
                </a:lnTo>
                <a:lnTo>
                  <a:pt x="2335" y="844"/>
                </a:lnTo>
                <a:lnTo>
                  <a:pt x="2313" y="844"/>
                </a:lnTo>
                <a:lnTo>
                  <a:pt x="2307" y="845"/>
                </a:lnTo>
                <a:lnTo>
                  <a:pt x="2286" y="862"/>
                </a:lnTo>
                <a:lnTo>
                  <a:pt x="2271" y="868"/>
                </a:lnTo>
                <a:lnTo>
                  <a:pt x="2257" y="876"/>
                </a:lnTo>
                <a:lnTo>
                  <a:pt x="2240" y="893"/>
                </a:lnTo>
                <a:lnTo>
                  <a:pt x="2231" y="900"/>
                </a:lnTo>
                <a:lnTo>
                  <a:pt x="2228" y="904"/>
                </a:lnTo>
                <a:lnTo>
                  <a:pt x="2227" y="909"/>
                </a:lnTo>
                <a:lnTo>
                  <a:pt x="2227" y="916"/>
                </a:lnTo>
                <a:lnTo>
                  <a:pt x="2229" y="918"/>
                </a:lnTo>
                <a:lnTo>
                  <a:pt x="2255" y="921"/>
                </a:lnTo>
                <a:lnTo>
                  <a:pt x="2261" y="923"/>
                </a:lnTo>
                <a:lnTo>
                  <a:pt x="2265" y="927"/>
                </a:lnTo>
                <a:lnTo>
                  <a:pt x="2269" y="935"/>
                </a:lnTo>
                <a:lnTo>
                  <a:pt x="2280" y="958"/>
                </a:lnTo>
                <a:lnTo>
                  <a:pt x="2281" y="963"/>
                </a:lnTo>
                <a:lnTo>
                  <a:pt x="2280" y="976"/>
                </a:lnTo>
                <a:lnTo>
                  <a:pt x="2281" y="984"/>
                </a:lnTo>
                <a:lnTo>
                  <a:pt x="2286" y="993"/>
                </a:lnTo>
                <a:lnTo>
                  <a:pt x="2295" y="1004"/>
                </a:lnTo>
                <a:lnTo>
                  <a:pt x="2294" y="1005"/>
                </a:lnTo>
                <a:lnTo>
                  <a:pt x="2280" y="1005"/>
                </a:lnTo>
                <a:lnTo>
                  <a:pt x="2277" y="1004"/>
                </a:lnTo>
                <a:lnTo>
                  <a:pt x="2275" y="1001"/>
                </a:lnTo>
                <a:lnTo>
                  <a:pt x="2269" y="982"/>
                </a:lnTo>
                <a:lnTo>
                  <a:pt x="2261" y="960"/>
                </a:lnTo>
                <a:lnTo>
                  <a:pt x="2258" y="954"/>
                </a:lnTo>
                <a:lnTo>
                  <a:pt x="2251" y="948"/>
                </a:lnTo>
                <a:lnTo>
                  <a:pt x="2245" y="947"/>
                </a:lnTo>
                <a:lnTo>
                  <a:pt x="2242" y="950"/>
                </a:lnTo>
                <a:lnTo>
                  <a:pt x="2240" y="954"/>
                </a:lnTo>
                <a:lnTo>
                  <a:pt x="2238" y="968"/>
                </a:lnTo>
                <a:lnTo>
                  <a:pt x="2237" y="969"/>
                </a:lnTo>
                <a:lnTo>
                  <a:pt x="2233" y="969"/>
                </a:lnTo>
                <a:lnTo>
                  <a:pt x="2231" y="966"/>
                </a:lnTo>
                <a:lnTo>
                  <a:pt x="2230" y="951"/>
                </a:lnTo>
                <a:lnTo>
                  <a:pt x="2227" y="946"/>
                </a:lnTo>
                <a:lnTo>
                  <a:pt x="2201" y="941"/>
                </a:lnTo>
                <a:lnTo>
                  <a:pt x="2194" y="938"/>
                </a:lnTo>
                <a:lnTo>
                  <a:pt x="2181" y="926"/>
                </a:lnTo>
                <a:lnTo>
                  <a:pt x="2176" y="921"/>
                </a:lnTo>
                <a:lnTo>
                  <a:pt x="2174" y="910"/>
                </a:lnTo>
                <a:lnTo>
                  <a:pt x="2172" y="893"/>
                </a:lnTo>
                <a:lnTo>
                  <a:pt x="2172" y="875"/>
                </a:lnTo>
                <a:lnTo>
                  <a:pt x="2171" y="874"/>
                </a:lnTo>
                <a:lnTo>
                  <a:pt x="2166" y="872"/>
                </a:lnTo>
                <a:lnTo>
                  <a:pt x="2150" y="868"/>
                </a:lnTo>
                <a:lnTo>
                  <a:pt x="2132" y="869"/>
                </a:lnTo>
                <a:lnTo>
                  <a:pt x="2130" y="867"/>
                </a:lnTo>
                <a:lnTo>
                  <a:pt x="2132" y="859"/>
                </a:lnTo>
                <a:lnTo>
                  <a:pt x="2131" y="852"/>
                </a:lnTo>
                <a:lnTo>
                  <a:pt x="2130" y="850"/>
                </a:lnTo>
                <a:lnTo>
                  <a:pt x="2123" y="847"/>
                </a:lnTo>
                <a:lnTo>
                  <a:pt x="2119" y="847"/>
                </a:lnTo>
                <a:lnTo>
                  <a:pt x="2103" y="852"/>
                </a:lnTo>
                <a:lnTo>
                  <a:pt x="2099" y="853"/>
                </a:lnTo>
                <a:lnTo>
                  <a:pt x="2094" y="852"/>
                </a:lnTo>
                <a:lnTo>
                  <a:pt x="2081" y="847"/>
                </a:lnTo>
                <a:lnTo>
                  <a:pt x="2076" y="849"/>
                </a:lnTo>
                <a:lnTo>
                  <a:pt x="2073" y="852"/>
                </a:lnTo>
                <a:lnTo>
                  <a:pt x="2066" y="868"/>
                </a:lnTo>
                <a:lnTo>
                  <a:pt x="2066" y="899"/>
                </a:lnTo>
                <a:lnTo>
                  <a:pt x="2062" y="943"/>
                </a:lnTo>
                <a:lnTo>
                  <a:pt x="2062" y="951"/>
                </a:lnTo>
                <a:lnTo>
                  <a:pt x="2065" y="963"/>
                </a:lnTo>
                <a:lnTo>
                  <a:pt x="2066" y="974"/>
                </a:lnTo>
                <a:lnTo>
                  <a:pt x="2066" y="1001"/>
                </a:lnTo>
                <a:lnTo>
                  <a:pt x="2069" y="1016"/>
                </a:lnTo>
                <a:lnTo>
                  <a:pt x="2070" y="1034"/>
                </a:lnTo>
                <a:lnTo>
                  <a:pt x="2070" y="1042"/>
                </a:lnTo>
                <a:lnTo>
                  <a:pt x="2067" y="1047"/>
                </a:lnTo>
                <a:lnTo>
                  <a:pt x="2064" y="1048"/>
                </a:lnTo>
                <a:lnTo>
                  <a:pt x="2054" y="1050"/>
                </a:lnTo>
                <a:lnTo>
                  <a:pt x="2050" y="1049"/>
                </a:lnTo>
                <a:lnTo>
                  <a:pt x="2047" y="1045"/>
                </a:lnTo>
                <a:lnTo>
                  <a:pt x="2045" y="1045"/>
                </a:lnTo>
                <a:lnTo>
                  <a:pt x="2043" y="1048"/>
                </a:lnTo>
                <a:lnTo>
                  <a:pt x="2042" y="1058"/>
                </a:lnTo>
                <a:lnTo>
                  <a:pt x="2036" y="1067"/>
                </a:lnTo>
                <a:lnTo>
                  <a:pt x="2033" y="1077"/>
                </a:lnTo>
                <a:lnTo>
                  <a:pt x="2032" y="1078"/>
                </a:lnTo>
                <a:lnTo>
                  <a:pt x="2018" y="1063"/>
                </a:lnTo>
                <a:lnTo>
                  <a:pt x="2009" y="1060"/>
                </a:lnTo>
                <a:lnTo>
                  <a:pt x="2005" y="1060"/>
                </a:lnTo>
                <a:lnTo>
                  <a:pt x="1991" y="1064"/>
                </a:lnTo>
                <a:lnTo>
                  <a:pt x="1978" y="1069"/>
                </a:lnTo>
                <a:lnTo>
                  <a:pt x="1976" y="1084"/>
                </a:lnTo>
                <a:lnTo>
                  <a:pt x="1968" y="1089"/>
                </a:lnTo>
                <a:lnTo>
                  <a:pt x="1962" y="1099"/>
                </a:lnTo>
                <a:lnTo>
                  <a:pt x="1962" y="1102"/>
                </a:lnTo>
                <a:lnTo>
                  <a:pt x="1964" y="1110"/>
                </a:lnTo>
                <a:lnTo>
                  <a:pt x="1958" y="1121"/>
                </a:lnTo>
                <a:lnTo>
                  <a:pt x="1957" y="1127"/>
                </a:lnTo>
                <a:lnTo>
                  <a:pt x="1958" y="1133"/>
                </a:lnTo>
                <a:lnTo>
                  <a:pt x="1961" y="1146"/>
                </a:lnTo>
                <a:lnTo>
                  <a:pt x="1958" y="1157"/>
                </a:lnTo>
                <a:lnTo>
                  <a:pt x="1952" y="1166"/>
                </a:lnTo>
                <a:lnTo>
                  <a:pt x="1932" y="1182"/>
                </a:lnTo>
                <a:lnTo>
                  <a:pt x="1925" y="1189"/>
                </a:lnTo>
                <a:lnTo>
                  <a:pt x="1913" y="1207"/>
                </a:lnTo>
                <a:lnTo>
                  <a:pt x="1910" y="1215"/>
                </a:lnTo>
                <a:lnTo>
                  <a:pt x="1906" y="1218"/>
                </a:lnTo>
                <a:lnTo>
                  <a:pt x="1901" y="1221"/>
                </a:lnTo>
                <a:lnTo>
                  <a:pt x="1893" y="1222"/>
                </a:lnTo>
                <a:lnTo>
                  <a:pt x="1867" y="1220"/>
                </a:lnTo>
                <a:lnTo>
                  <a:pt x="1849" y="1228"/>
                </a:lnTo>
                <a:lnTo>
                  <a:pt x="1838" y="1231"/>
                </a:lnTo>
                <a:lnTo>
                  <a:pt x="1827" y="1238"/>
                </a:lnTo>
                <a:lnTo>
                  <a:pt x="1821" y="1240"/>
                </a:lnTo>
                <a:lnTo>
                  <a:pt x="1782" y="1246"/>
                </a:lnTo>
                <a:lnTo>
                  <a:pt x="1748" y="1248"/>
                </a:lnTo>
                <a:lnTo>
                  <a:pt x="1725" y="1251"/>
                </a:lnTo>
                <a:lnTo>
                  <a:pt x="1714" y="1254"/>
                </a:lnTo>
                <a:lnTo>
                  <a:pt x="1695" y="1262"/>
                </a:lnTo>
                <a:lnTo>
                  <a:pt x="1695" y="1271"/>
                </a:lnTo>
                <a:lnTo>
                  <a:pt x="1697" y="1277"/>
                </a:lnTo>
                <a:lnTo>
                  <a:pt x="1705" y="1282"/>
                </a:lnTo>
                <a:lnTo>
                  <a:pt x="1706" y="1285"/>
                </a:lnTo>
                <a:lnTo>
                  <a:pt x="1713" y="1290"/>
                </a:lnTo>
                <a:lnTo>
                  <a:pt x="1717" y="1295"/>
                </a:lnTo>
                <a:lnTo>
                  <a:pt x="1720" y="1304"/>
                </a:lnTo>
                <a:lnTo>
                  <a:pt x="1722" y="1321"/>
                </a:lnTo>
                <a:lnTo>
                  <a:pt x="1727" y="1335"/>
                </a:lnTo>
                <a:lnTo>
                  <a:pt x="1735" y="1341"/>
                </a:lnTo>
                <a:lnTo>
                  <a:pt x="1742" y="1353"/>
                </a:lnTo>
                <a:lnTo>
                  <a:pt x="1749" y="1359"/>
                </a:lnTo>
                <a:lnTo>
                  <a:pt x="1757" y="1365"/>
                </a:lnTo>
                <a:lnTo>
                  <a:pt x="1769" y="1369"/>
                </a:lnTo>
                <a:lnTo>
                  <a:pt x="1772" y="1372"/>
                </a:lnTo>
                <a:lnTo>
                  <a:pt x="1776" y="1377"/>
                </a:lnTo>
                <a:lnTo>
                  <a:pt x="1781" y="1387"/>
                </a:lnTo>
                <a:lnTo>
                  <a:pt x="1785" y="1399"/>
                </a:lnTo>
                <a:lnTo>
                  <a:pt x="1785" y="1408"/>
                </a:lnTo>
                <a:lnTo>
                  <a:pt x="1782" y="1418"/>
                </a:lnTo>
                <a:lnTo>
                  <a:pt x="1777" y="1429"/>
                </a:lnTo>
                <a:lnTo>
                  <a:pt x="1777" y="1446"/>
                </a:lnTo>
                <a:lnTo>
                  <a:pt x="1775" y="1451"/>
                </a:lnTo>
                <a:lnTo>
                  <a:pt x="1773" y="1456"/>
                </a:lnTo>
                <a:lnTo>
                  <a:pt x="1761" y="1466"/>
                </a:lnTo>
                <a:lnTo>
                  <a:pt x="1753" y="1471"/>
                </a:lnTo>
                <a:lnTo>
                  <a:pt x="1741" y="1468"/>
                </a:lnTo>
                <a:lnTo>
                  <a:pt x="1727" y="1459"/>
                </a:lnTo>
                <a:lnTo>
                  <a:pt x="1721" y="1457"/>
                </a:lnTo>
                <a:lnTo>
                  <a:pt x="1713" y="1456"/>
                </a:lnTo>
                <a:lnTo>
                  <a:pt x="1704" y="1456"/>
                </a:lnTo>
                <a:lnTo>
                  <a:pt x="1691" y="1461"/>
                </a:lnTo>
                <a:lnTo>
                  <a:pt x="1686" y="1468"/>
                </a:lnTo>
                <a:lnTo>
                  <a:pt x="1682" y="1473"/>
                </a:lnTo>
                <a:lnTo>
                  <a:pt x="1659" y="1473"/>
                </a:lnTo>
                <a:lnTo>
                  <a:pt x="1649" y="1477"/>
                </a:lnTo>
                <a:lnTo>
                  <a:pt x="1640" y="1482"/>
                </a:lnTo>
                <a:lnTo>
                  <a:pt x="1634" y="1484"/>
                </a:lnTo>
                <a:lnTo>
                  <a:pt x="1631" y="1483"/>
                </a:lnTo>
                <a:lnTo>
                  <a:pt x="1628" y="1482"/>
                </a:lnTo>
                <a:lnTo>
                  <a:pt x="1620" y="1477"/>
                </a:lnTo>
                <a:lnTo>
                  <a:pt x="1614" y="1468"/>
                </a:lnTo>
                <a:lnTo>
                  <a:pt x="1609" y="1466"/>
                </a:lnTo>
                <a:lnTo>
                  <a:pt x="1604" y="1466"/>
                </a:lnTo>
                <a:lnTo>
                  <a:pt x="1593" y="1472"/>
                </a:lnTo>
                <a:lnTo>
                  <a:pt x="1582" y="1474"/>
                </a:lnTo>
                <a:lnTo>
                  <a:pt x="1539" y="1476"/>
                </a:lnTo>
                <a:lnTo>
                  <a:pt x="1537" y="1475"/>
                </a:lnTo>
                <a:lnTo>
                  <a:pt x="1533" y="1466"/>
                </a:lnTo>
                <a:lnTo>
                  <a:pt x="1527" y="1462"/>
                </a:lnTo>
                <a:lnTo>
                  <a:pt x="1522" y="1462"/>
                </a:lnTo>
                <a:lnTo>
                  <a:pt x="1505" y="1464"/>
                </a:lnTo>
                <a:lnTo>
                  <a:pt x="1499" y="1462"/>
                </a:lnTo>
                <a:lnTo>
                  <a:pt x="1498" y="1460"/>
                </a:lnTo>
                <a:lnTo>
                  <a:pt x="1499" y="1456"/>
                </a:lnTo>
                <a:lnTo>
                  <a:pt x="1506" y="1445"/>
                </a:lnTo>
                <a:lnTo>
                  <a:pt x="1512" y="1442"/>
                </a:lnTo>
                <a:lnTo>
                  <a:pt x="1511" y="1436"/>
                </a:lnTo>
                <a:lnTo>
                  <a:pt x="1484" y="1426"/>
                </a:lnTo>
                <a:lnTo>
                  <a:pt x="1480" y="1422"/>
                </a:lnTo>
                <a:lnTo>
                  <a:pt x="1478" y="1405"/>
                </a:lnTo>
                <a:lnTo>
                  <a:pt x="1472" y="1399"/>
                </a:lnTo>
                <a:lnTo>
                  <a:pt x="1464" y="1391"/>
                </a:lnTo>
                <a:lnTo>
                  <a:pt x="1450" y="1387"/>
                </a:lnTo>
                <a:lnTo>
                  <a:pt x="1442" y="1379"/>
                </a:lnTo>
                <a:lnTo>
                  <a:pt x="1439" y="1381"/>
                </a:lnTo>
                <a:lnTo>
                  <a:pt x="1434" y="1385"/>
                </a:lnTo>
                <a:lnTo>
                  <a:pt x="1430" y="1390"/>
                </a:lnTo>
                <a:lnTo>
                  <a:pt x="1428" y="1396"/>
                </a:lnTo>
                <a:lnTo>
                  <a:pt x="1426" y="1407"/>
                </a:lnTo>
                <a:lnTo>
                  <a:pt x="1422" y="1408"/>
                </a:lnTo>
                <a:lnTo>
                  <a:pt x="1414" y="1408"/>
                </a:lnTo>
                <a:lnTo>
                  <a:pt x="1412" y="1414"/>
                </a:lnTo>
                <a:lnTo>
                  <a:pt x="1409" y="1418"/>
                </a:lnTo>
                <a:lnTo>
                  <a:pt x="1394" y="1412"/>
                </a:lnTo>
                <a:lnTo>
                  <a:pt x="1389" y="1412"/>
                </a:lnTo>
                <a:lnTo>
                  <a:pt x="1388" y="1414"/>
                </a:lnTo>
                <a:lnTo>
                  <a:pt x="1388" y="1417"/>
                </a:lnTo>
                <a:lnTo>
                  <a:pt x="1395" y="1424"/>
                </a:lnTo>
                <a:lnTo>
                  <a:pt x="1394" y="1429"/>
                </a:lnTo>
                <a:lnTo>
                  <a:pt x="1389" y="1437"/>
                </a:lnTo>
                <a:lnTo>
                  <a:pt x="1383" y="1441"/>
                </a:lnTo>
                <a:lnTo>
                  <a:pt x="1379" y="1442"/>
                </a:lnTo>
                <a:lnTo>
                  <a:pt x="1373" y="1441"/>
                </a:lnTo>
                <a:lnTo>
                  <a:pt x="1370" y="1456"/>
                </a:lnTo>
                <a:lnTo>
                  <a:pt x="1363" y="1461"/>
                </a:lnTo>
                <a:lnTo>
                  <a:pt x="1372" y="1478"/>
                </a:lnTo>
                <a:lnTo>
                  <a:pt x="1364" y="1507"/>
                </a:lnTo>
                <a:lnTo>
                  <a:pt x="1361" y="1532"/>
                </a:lnTo>
                <a:lnTo>
                  <a:pt x="1364" y="1538"/>
                </a:lnTo>
                <a:lnTo>
                  <a:pt x="1373" y="1549"/>
                </a:lnTo>
                <a:lnTo>
                  <a:pt x="1373" y="1553"/>
                </a:lnTo>
                <a:lnTo>
                  <a:pt x="1371" y="1555"/>
                </a:lnTo>
                <a:lnTo>
                  <a:pt x="1360" y="1554"/>
                </a:lnTo>
                <a:lnTo>
                  <a:pt x="1356" y="1555"/>
                </a:lnTo>
                <a:lnTo>
                  <a:pt x="1352" y="1558"/>
                </a:lnTo>
                <a:lnTo>
                  <a:pt x="1344" y="1567"/>
                </a:lnTo>
                <a:lnTo>
                  <a:pt x="1337" y="1577"/>
                </a:lnTo>
                <a:lnTo>
                  <a:pt x="1332" y="1587"/>
                </a:lnTo>
                <a:lnTo>
                  <a:pt x="1325" y="1604"/>
                </a:lnTo>
                <a:lnTo>
                  <a:pt x="1319" y="1625"/>
                </a:lnTo>
                <a:lnTo>
                  <a:pt x="1317" y="1631"/>
                </a:lnTo>
                <a:lnTo>
                  <a:pt x="1312" y="1636"/>
                </a:lnTo>
                <a:lnTo>
                  <a:pt x="1299" y="1643"/>
                </a:lnTo>
                <a:lnTo>
                  <a:pt x="1294" y="1649"/>
                </a:lnTo>
                <a:lnTo>
                  <a:pt x="1283" y="1672"/>
                </a:lnTo>
                <a:lnTo>
                  <a:pt x="1274" y="1696"/>
                </a:lnTo>
                <a:lnTo>
                  <a:pt x="1272" y="1700"/>
                </a:lnTo>
                <a:lnTo>
                  <a:pt x="1267" y="1705"/>
                </a:lnTo>
                <a:lnTo>
                  <a:pt x="1258" y="1707"/>
                </a:lnTo>
                <a:lnTo>
                  <a:pt x="1256" y="1708"/>
                </a:lnTo>
                <a:lnTo>
                  <a:pt x="1256" y="1710"/>
                </a:lnTo>
                <a:lnTo>
                  <a:pt x="1257" y="1712"/>
                </a:lnTo>
                <a:lnTo>
                  <a:pt x="1269" y="1718"/>
                </a:lnTo>
                <a:lnTo>
                  <a:pt x="1271" y="1721"/>
                </a:lnTo>
                <a:lnTo>
                  <a:pt x="1271" y="1724"/>
                </a:lnTo>
                <a:lnTo>
                  <a:pt x="1268" y="1727"/>
                </a:lnTo>
                <a:lnTo>
                  <a:pt x="1265" y="1728"/>
                </a:lnTo>
                <a:lnTo>
                  <a:pt x="1245" y="1724"/>
                </a:lnTo>
                <a:lnTo>
                  <a:pt x="1237" y="1724"/>
                </a:lnTo>
                <a:lnTo>
                  <a:pt x="1227" y="1736"/>
                </a:lnTo>
                <a:lnTo>
                  <a:pt x="1223" y="1739"/>
                </a:lnTo>
                <a:lnTo>
                  <a:pt x="1219" y="1741"/>
                </a:lnTo>
                <a:lnTo>
                  <a:pt x="1215" y="1736"/>
                </a:lnTo>
                <a:lnTo>
                  <a:pt x="1213" y="1735"/>
                </a:lnTo>
                <a:lnTo>
                  <a:pt x="1202" y="1742"/>
                </a:lnTo>
                <a:lnTo>
                  <a:pt x="1198" y="1746"/>
                </a:lnTo>
                <a:lnTo>
                  <a:pt x="1198" y="1746"/>
                </a:lnTo>
                <a:lnTo>
                  <a:pt x="1185" y="1735"/>
                </a:lnTo>
                <a:lnTo>
                  <a:pt x="1178" y="1731"/>
                </a:lnTo>
                <a:lnTo>
                  <a:pt x="1162" y="1737"/>
                </a:lnTo>
                <a:lnTo>
                  <a:pt x="1161" y="1737"/>
                </a:lnTo>
                <a:lnTo>
                  <a:pt x="1163" y="1727"/>
                </a:lnTo>
                <a:lnTo>
                  <a:pt x="1168" y="1712"/>
                </a:lnTo>
                <a:lnTo>
                  <a:pt x="1170" y="1710"/>
                </a:lnTo>
                <a:lnTo>
                  <a:pt x="1178" y="1706"/>
                </a:lnTo>
                <a:lnTo>
                  <a:pt x="1186" y="1685"/>
                </a:lnTo>
                <a:lnTo>
                  <a:pt x="1187" y="1673"/>
                </a:lnTo>
                <a:lnTo>
                  <a:pt x="1183" y="1660"/>
                </a:lnTo>
                <a:lnTo>
                  <a:pt x="1183" y="1656"/>
                </a:lnTo>
                <a:lnTo>
                  <a:pt x="1196" y="1645"/>
                </a:lnTo>
                <a:lnTo>
                  <a:pt x="1197" y="1640"/>
                </a:lnTo>
                <a:lnTo>
                  <a:pt x="1186" y="1638"/>
                </a:lnTo>
                <a:lnTo>
                  <a:pt x="1184" y="1633"/>
                </a:lnTo>
                <a:lnTo>
                  <a:pt x="1183" y="1623"/>
                </a:lnTo>
                <a:lnTo>
                  <a:pt x="1181" y="1618"/>
                </a:lnTo>
                <a:lnTo>
                  <a:pt x="1178" y="1615"/>
                </a:lnTo>
                <a:lnTo>
                  <a:pt x="1167" y="1607"/>
                </a:lnTo>
                <a:lnTo>
                  <a:pt x="1162" y="1601"/>
                </a:lnTo>
                <a:lnTo>
                  <a:pt x="1152" y="1581"/>
                </a:lnTo>
                <a:lnTo>
                  <a:pt x="1125" y="1557"/>
                </a:lnTo>
                <a:lnTo>
                  <a:pt x="1112" y="1544"/>
                </a:lnTo>
                <a:lnTo>
                  <a:pt x="1113" y="1530"/>
                </a:lnTo>
                <a:lnTo>
                  <a:pt x="1109" y="1527"/>
                </a:lnTo>
                <a:lnTo>
                  <a:pt x="1101" y="1523"/>
                </a:lnTo>
                <a:lnTo>
                  <a:pt x="1092" y="1512"/>
                </a:lnTo>
                <a:lnTo>
                  <a:pt x="1091" y="1483"/>
                </a:lnTo>
                <a:lnTo>
                  <a:pt x="1086" y="1475"/>
                </a:lnTo>
                <a:lnTo>
                  <a:pt x="1084" y="1473"/>
                </a:lnTo>
                <a:lnTo>
                  <a:pt x="1081" y="1473"/>
                </a:lnTo>
                <a:lnTo>
                  <a:pt x="1075" y="1475"/>
                </a:lnTo>
                <a:lnTo>
                  <a:pt x="1065" y="1481"/>
                </a:lnTo>
                <a:lnTo>
                  <a:pt x="1059" y="1482"/>
                </a:lnTo>
                <a:lnTo>
                  <a:pt x="1056" y="1480"/>
                </a:lnTo>
                <a:lnTo>
                  <a:pt x="1054" y="1454"/>
                </a:lnTo>
                <a:lnTo>
                  <a:pt x="1042" y="1428"/>
                </a:lnTo>
                <a:lnTo>
                  <a:pt x="1034" y="1388"/>
                </a:lnTo>
                <a:lnTo>
                  <a:pt x="1036" y="1382"/>
                </a:lnTo>
                <a:lnTo>
                  <a:pt x="1052" y="1360"/>
                </a:lnTo>
                <a:lnTo>
                  <a:pt x="1058" y="1344"/>
                </a:lnTo>
                <a:lnTo>
                  <a:pt x="1061" y="1341"/>
                </a:lnTo>
                <a:lnTo>
                  <a:pt x="1070" y="1337"/>
                </a:lnTo>
                <a:lnTo>
                  <a:pt x="1072" y="1333"/>
                </a:lnTo>
                <a:lnTo>
                  <a:pt x="1073" y="1330"/>
                </a:lnTo>
                <a:lnTo>
                  <a:pt x="1068" y="1326"/>
                </a:lnTo>
                <a:lnTo>
                  <a:pt x="1058" y="1325"/>
                </a:lnTo>
                <a:lnTo>
                  <a:pt x="1056" y="1320"/>
                </a:lnTo>
                <a:lnTo>
                  <a:pt x="1053" y="1318"/>
                </a:lnTo>
                <a:lnTo>
                  <a:pt x="1048" y="1320"/>
                </a:lnTo>
                <a:lnTo>
                  <a:pt x="1042" y="1326"/>
                </a:lnTo>
                <a:lnTo>
                  <a:pt x="1040" y="1329"/>
                </a:lnTo>
                <a:lnTo>
                  <a:pt x="1036" y="1328"/>
                </a:lnTo>
                <a:lnTo>
                  <a:pt x="1031" y="1325"/>
                </a:lnTo>
                <a:lnTo>
                  <a:pt x="1029" y="1319"/>
                </a:lnTo>
                <a:lnTo>
                  <a:pt x="1021" y="1310"/>
                </a:lnTo>
                <a:lnTo>
                  <a:pt x="1020" y="1302"/>
                </a:lnTo>
                <a:lnTo>
                  <a:pt x="1020" y="1290"/>
                </a:lnTo>
                <a:lnTo>
                  <a:pt x="1018" y="1286"/>
                </a:lnTo>
                <a:lnTo>
                  <a:pt x="1013" y="1282"/>
                </a:lnTo>
                <a:lnTo>
                  <a:pt x="996" y="1278"/>
                </a:lnTo>
                <a:lnTo>
                  <a:pt x="992" y="1275"/>
                </a:lnTo>
                <a:lnTo>
                  <a:pt x="989" y="1271"/>
                </a:lnTo>
                <a:lnTo>
                  <a:pt x="991" y="1248"/>
                </a:lnTo>
                <a:lnTo>
                  <a:pt x="984" y="1238"/>
                </a:lnTo>
                <a:lnTo>
                  <a:pt x="967" y="1223"/>
                </a:lnTo>
                <a:lnTo>
                  <a:pt x="960" y="1215"/>
                </a:lnTo>
                <a:lnTo>
                  <a:pt x="959" y="1185"/>
                </a:lnTo>
                <a:lnTo>
                  <a:pt x="953" y="1184"/>
                </a:lnTo>
                <a:lnTo>
                  <a:pt x="942" y="1184"/>
                </a:lnTo>
                <a:lnTo>
                  <a:pt x="939" y="1182"/>
                </a:lnTo>
                <a:lnTo>
                  <a:pt x="937" y="1181"/>
                </a:lnTo>
                <a:lnTo>
                  <a:pt x="934" y="1176"/>
                </a:lnTo>
                <a:lnTo>
                  <a:pt x="927" y="1168"/>
                </a:lnTo>
                <a:lnTo>
                  <a:pt x="926" y="1161"/>
                </a:lnTo>
                <a:lnTo>
                  <a:pt x="926" y="1151"/>
                </a:lnTo>
                <a:lnTo>
                  <a:pt x="923" y="1144"/>
                </a:lnTo>
                <a:lnTo>
                  <a:pt x="919" y="1126"/>
                </a:lnTo>
                <a:lnTo>
                  <a:pt x="913" y="1123"/>
                </a:lnTo>
                <a:lnTo>
                  <a:pt x="907" y="1122"/>
                </a:lnTo>
                <a:lnTo>
                  <a:pt x="902" y="1124"/>
                </a:lnTo>
                <a:lnTo>
                  <a:pt x="897" y="1130"/>
                </a:lnTo>
                <a:lnTo>
                  <a:pt x="894" y="1132"/>
                </a:lnTo>
                <a:lnTo>
                  <a:pt x="892" y="1132"/>
                </a:lnTo>
                <a:lnTo>
                  <a:pt x="888" y="1127"/>
                </a:lnTo>
                <a:lnTo>
                  <a:pt x="886" y="1122"/>
                </a:lnTo>
                <a:lnTo>
                  <a:pt x="884" y="1115"/>
                </a:lnTo>
                <a:lnTo>
                  <a:pt x="878" y="1050"/>
                </a:lnTo>
                <a:lnTo>
                  <a:pt x="878" y="1046"/>
                </a:lnTo>
                <a:lnTo>
                  <a:pt x="880" y="1034"/>
                </a:lnTo>
                <a:lnTo>
                  <a:pt x="880" y="1028"/>
                </a:lnTo>
                <a:lnTo>
                  <a:pt x="879" y="1025"/>
                </a:lnTo>
                <a:lnTo>
                  <a:pt x="876" y="1023"/>
                </a:lnTo>
                <a:lnTo>
                  <a:pt x="869" y="1024"/>
                </a:lnTo>
                <a:lnTo>
                  <a:pt x="858" y="1028"/>
                </a:lnTo>
                <a:lnTo>
                  <a:pt x="852" y="1032"/>
                </a:lnTo>
                <a:lnTo>
                  <a:pt x="843" y="1047"/>
                </a:lnTo>
                <a:lnTo>
                  <a:pt x="822" y="1089"/>
                </a:lnTo>
                <a:lnTo>
                  <a:pt x="813" y="1102"/>
                </a:lnTo>
                <a:lnTo>
                  <a:pt x="800" y="1118"/>
                </a:lnTo>
                <a:lnTo>
                  <a:pt x="794" y="1131"/>
                </a:lnTo>
                <a:lnTo>
                  <a:pt x="790" y="1132"/>
                </a:lnTo>
                <a:lnTo>
                  <a:pt x="786" y="1130"/>
                </a:lnTo>
                <a:lnTo>
                  <a:pt x="785" y="1124"/>
                </a:lnTo>
                <a:lnTo>
                  <a:pt x="769" y="1120"/>
                </a:lnTo>
                <a:lnTo>
                  <a:pt x="768" y="1118"/>
                </a:lnTo>
                <a:lnTo>
                  <a:pt x="769" y="1114"/>
                </a:lnTo>
                <a:lnTo>
                  <a:pt x="777" y="1100"/>
                </a:lnTo>
                <a:lnTo>
                  <a:pt x="779" y="1096"/>
                </a:lnTo>
                <a:lnTo>
                  <a:pt x="777" y="1091"/>
                </a:lnTo>
                <a:lnTo>
                  <a:pt x="765" y="1089"/>
                </a:lnTo>
                <a:lnTo>
                  <a:pt x="762" y="1086"/>
                </a:lnTo>
                <a:lnTo>
                  <a:pt x="763" y="1081"/>
                </a:lnTo>
                <a:lnTo>
                  <a:pt x="772" y="1065"/>
                </a:lnTo>
                <a:lnTo>
                  <a:pt x="771" y="1062"/>
                </a:lnTo>
                <a:lnTo>
                  <a:pt x="768" y="1055"/>
                </a:lnTo>
                <a:lnTo>
                  <a:pt x="763" y="1050"/>
                </a:lnTo>
                <a:lnTo>
                  <a:pt x="735" y="1031"/>
                </a:lnTo>
                <a:lnTo>
                  <a:pt x="732" y="1025"/>
                </a:lnTo>
                <a:lnTo>
                  <a:pt x="728" y="1010"/>
                </a:lnTo>
                <a:lnTo>
                  <a:pt x="726" y="1007"/>
                </a:lnTo>
                <a:lnTo>
                  <a:pt x="721" y="1005"/>
                </a:lnTo>
                <a:lnTo>
                  <a:pt x="700" y="1002"/>
                </a:lnTo>
                <a:lnTo>
                  <a:pt x="700" y="1002"/>
                </a:lnTo>
                <a:lnTo>
                  <a:pt x="690" y="998"/>
                </a:lnTo>
                <a:lnTo>
                  <a:pt x="674" y="996"/>
                </a:lnTo>
                <a:lnTo>
                  <a:pt x="668" y="995"/>
                </a:lnTo>
                <a:lnTo>
                  <a:pt x="650" y="980"/>
                </a:lnTo>
                <a:lnTo>
                  <a:pt x="632" y="973"/>
                </a:lnTo>
                <a:lnTo>
                  <a:pt x="626" y="966"/>
                </a:lnTo>
                <a:lnTo>
                  <a:pt x="622" y="961"/>
                </a:lnTo>
                <a:lnTo>
                  <a:pt x="623" y="947"/>
                </a:lnTo>
                <a:lnTo>
                  <a:pt x="621" y="946"/>
                </a:lnTo>
                <a:lnTo>
                  <a:pt x="616" y="945"/>
                </a:lnTo>
                <a:lnTo>
                  <a:pt x="610" y="944"/>
                </a:lnTo>
                <a:lnTo>
                  <a:pt x="602" y="945"/>
                </a:lnTo>
                <a:lnTo>
                  <a:pt x="596" y="948"/>
                </a:lnTo>
                <a:lnTo>
                  <a:pt x="591" y="953"/>
                </a:lnTo>
                <a:lnTo>
                  <a:pt x="588" y="958"/>
                </a:lnTo>
                <a:lnTo>
                  <a:pt x="585" y="972"/>
                </a:lnTo>
                <a:lnTo>
                  <a:pt x="584" y="980"/>
                </a:lnTo>
                <a:lnTo>
                  <a:pt x="584" y="989"/>
                </a:lnTo>
                <a:lnTo>
                  <a:pt x="584" y="989"/>
                </a:lnTo>
                <a:lnTo>
                  <a:pt x="565" y="991"/>
                </a:lnTo>
                <a:lnTo>
                  <a:pt x="561" y="990"/>
                </a:lnTo>
                <a:lnTo>
                  <a:pt x="546" y="982"/>
                </a:lnTo>
                <a:lnTo>
                  <a:pt x="528" y="970"/>
                </a:lnTo>
                <a:lnTo>
                  <a:pt x="520" y="966"/>
                </a:lnTo>
                <a:lnTo>
                  <a:pt x="519" y="968"/>
                </a:lnTo>
                <a:lnTo>
                  <a:pt x="514" y="975"/>
                </a:lnTo>
                <a:lnTo>
                  <a:pt x="510" y="977"/>
                </a:lnTo>
                <a:lnTo>
                  <a:pt x="502" y="966"/>
                </a:lnTo>
                <a:lnTo>
                  <a:pt x="494" y="960"/>
                </a:lnTo>
                <a:lnTo>
                  <a:pt x="490" y="953"/>
                </a:lnTo>
                <a:lnTo>
                  <a:pt x="488" y="945"/>
                </a:lnTo>
                <a:lnTo>
                  <a:pt x="488" y="934"/>
                </a:lnTo>
                <a:lnTo>
                  <a:pt x="492" y="933"/>
                </a:lnTo>
                <a:lnTo>
                  <a:pt x="503" y="935"/>
                </a:lnTo>
                <a:lnTo>
                  <a:pt x="510" y="933"/>
                </a:lnTo>
                <a:lnTo>
                  <a:pt x="512" y="926"/>
                </a:lnTo>
                <a:lnTo>
                  <a:pt x="508" y="912"/>
                </a:lnTo>
                <a:lnTo>
                  <a:pt x="508" y="909"/>
                </a:lnTo>
                <a:lnTo>
                  <a:pt x="526" y="914"/>
                </a:lnTo>
                <a:lnTo>
                  <a:pt x="530" y="915"/>
                </a:lnTo>
                <a:lnTo>
                  <a:pt x="531" y="901"/>
                </a:lnTo>
                <a:lnTo>
                  <a:pt x="531" y="893"/>
                </a:lnTo>
                <a:lnTo>
                  <a:pt x="523" y="873"/>
                </a:lnTo>
                <a:lnTo>
                  <a:pt x="519" y="869"/>
                </a:lnTo>
                <a:lnTo>
                  <a:pt x="514" y="865"/>
                </a:lnTo>
                <a:lnTo>
                  <a:pt x="512" y="861"/>
                </a:lnTo>
                <a:lnTo>
                  <a:pt x="495" y="821"/>
                </a:lnTo>
                <a:lnTo>
                  <a:pt x="465" y="781"/>
                </a:lnTo>
                <a:lnTo>
                  <a:pt x="461" y="772"/>
                </a:lnTo>
                <a:lnTo>
                  <a:pt x="459" y="761"/>
                </a:lnTo>
                <a:lnTo>
                  <a:pt x="470" y="746"/>
                </a:lnTo>
                <a:lnTo>
                  <a:pt x="474" y="739"/>
                </a:lnTo>
                <a:lnTo>
                  <a:pt x="475" y="735"/>
                </a:lnTo>
                <a:lnTo>
                  <a:pt x="472" y="727"/>
                </a:lnTo>
                <a:lnTo>
                  <a:pt x="471" y="724"/>
                </a:lnTo>
                <a:lnTo>
                  <a:pt x="467" y="722"/>
                </a:lnTo>
                <a:lnTo>
                  <a:pt x="448" y="717"/>
                </a:lnTo>
                <a:lnTo>
                  <a:pt x="443" y="713"/>
                </a:lnTo>
                <a:lnTo>
                  <a:pt x="437" y="704"/>
                </a:lnTo>
                <a:lnTo>
                  <a:pt x="427" y="686"/>
                </a:lnTo>
                <a:lnTo>
                  <a:pt x="420" y="676"/>
                </a:lnTo>
                <a:lnTo>
                  <a:pt x="411" y="670"/>
                </a:lnTo>
                <a:lnTo>
                  <a:pt x="405" y="664"/>
                </a:lnTo>
                <a:lnTo>
                  <a:pt x="400" y="652"/>
                </a:lnTo>
                <a:lnTo>
                  <a:pt x="398" y="646"/>
                </a:lnTo>
                <a:lnTo>
                  <a:pt x="399" y="639"/>
                </a:lnTo>
                <a:lnTo>
                  <a:pt x="405" y="625"/>
                </a:lnTo>
                <a:lnTo>
                  <a:pt x="404" y="620"/>
                </a:lnTo>
                <a:lnTo>
                  <a:pt x="401" y="616"/>
                </a:lnTo>
                <a:lnTo>
                  <a:pt x="395" y="616"/>
                </a:lnTo>
                <a:lnTo>
                  <a:pt x="385" y="620"/>
                </a:lnTo>
                <a:lnTo>
                  <a:pt x="372" y="623"/>
                </a:lnTo>
                <a:lnTo>
                  <a:pt x="347" y="653"/>
                </a:lnTo>
                <a:lnTo>
                  <a:pt x="318" y="678"/>
                </a:lnTo>
                <a:lnTo>
                  <a:pt x="309" y="691"/>
                </a:lnTo>
                <a:lnTo>
                  <a:pt x="305" y="693"/>
                </a:lnTo>
                <a:lnTo>
                  <a:pt x="296" y="696"/>
                </a:lnTo>
                <a:lnTo>
                  <a:pt x="291" y="700"/>
                </a:lnTo>
                <a:lnTo>
                  <a:pt x="263" y="722"/>
                </a:lnTo>
                <a:lnTo>
                  <a:pt x="249" y="730"/>
                </a:lnTo>
                <a:lnTo>
                  <a:pt x="240" y="733"/>
                </a:lnTo>
                <a:lnTo>
                  <a:pt x="212" y="735"/>
                </a:lnTo>
                <a:lnTo>
                  <a:pt x="207" y="733"/>
                </a:lnTo>
                <a:lnTo>
                  <a:pt x="201" y="728"/>
                </a:lnTo>
                <a:lnTo>
                  <a:pt x="201" y="725"/>
                </a:lnTo>
                <a:lnTo>
                  <a:pt x="206" y="711"/>
                </a:lnTo>
                <a:lnTo>
                  <a:pt x="206" y="707"/>
                </a:lnTo>
                <a:lnTo>
                  <a:pt x="204" y="664"/>
                </a:lnTo>
                <a:lnTo>
                  <a:pt x="201" y="659"/>
                </a:lnTo>
                <a:lnTo>
                  <a:pt x="189" y="656"/>
                </a:lnTo>
                <a:lnTo>
                  <a:pt x="184" y="654"/>
                </a:lnTo>
                <a:lnTo>
                  <a:pt x="179" y="650"/>
                </a:lnTo>
                <a:lnTo>
                  <a:pt x="177" y="646"/>
                </a:lnTo>
                <a:lnTo>
                  <a:pt x="169" y="636"/>
                </a:lnTo>
                <a:lnTo>
                  <a:pt x="161" y="629"/>
                </a:lnTo>
                <a:lnTo>
                  <a:pt x="154" y="623"/>
                </a:lnTo>
                <a:lnTo>
                  <a:pt x="151" y="619"/>
                </a:lnTo>
                <a:lnTo>
                  <a:pt x="148" y="610"/>
                </a:lnTo>
                <a:lnTo>
                  <a:pt x="144" y="591"/>
                </a:lnTo>
                <a:lnTo>
                  <a:pt x="149" y="582"/>
                </a:lnTo>
                <a:lnTo>
                  <a:pt x="146" y="580"/>
                </a:lnTo>
                <a:lnTo>
                  <a:pt x="139" y="580"/>
                </a:lnTo>
                <a:lnTo>
                  <a:pt x="137" y="578"/>
                </a:lnTo>
                <a:lnTo>
                  <a:pt x="137" y="575"/>
                </a:lnTo>
                <a:lnTo>
                  <a:pt x="137" y="573"/>
                </a:lnTo>
                <a:lnTo>
                  <a:pt x="139" y="571"/>
                </a:lnTo>
                <a:lnTo>
                  <a:pt x="146" y="571"/>
                </a:lnTo>
                <a:lnTo>
                  <a:pt x="150" y="569"/>
                </a:lnTo>
                <a:lnTo>
                  <a:pt x="152" y="566"/>
                </a:lnTo>
                <a:lnTo>
                  <a:pt x="152" y="562"/>
                </a:lnTo>
                <a:lnTo>
                  <a:pt x="150" y="561"/>
                </a:lnTo>
                <a:lnTo>
                  <a:pt x="139" y="561"/>
                </a:lnTo>
                <a:lnTo>
                  <a:pt x="135" y="558"/>
                </a:lnTo>
                <a:lnTo>
                  <a:pt x="134" y="555"/>
                </a:lnTo>
                <a:lnTo>
                  <a:pt x="129" y="533"/>
                </a:lnTo>
                <a:lnTo>
                  <a:pt x="127" y="527"/>
                </a:lnTo>
                <a:lnTo>
                  <a:pt x="128" y="520"/>
                </a:lnTo>
                <a:lnTo>
                  <a:pt x="135" y="508"/>
                </a:lnTo>
                <a:lnTo>
                  <a:pt x="130" y="488"/>
                </a:lnTo>
                <a:lnTo>
                  <a:pt x="130" y="473"/>
                </a:lnTo>
                <a:lnTo>
                  <a:pt x="134" y="459"/>
                </a:lnTo>
                <a:lnTo>
                  <a:pt x="149" y="419"/>
                </a:lnTo>
                <a:lnTo>
                  <a:pt x="151" y="409"/>
                </a:lnTo>
                <a:lnTo>
                  <a:pt x="150" y="403"/>
                </a:lnTo>
                <a:lnTo>
                  <a:pt x="148" y="398"/>
                </a:lnTo>
                <a:lnTo>
                  <a:pt x="137" y="391"/>
                </a:lnTo>
                <a:lnTo>
                  <a:pt x="132" y="384"/>
                </a:lnTo>
                <a:lnTo>
                  <a:pt x="129" y="364"/>
                </a:lnTo>
                <a:lnTo>
                  <a:pt x="130" y="355"/>
                </a:lnTo>
                <a:lnTo>
                  <a:pt x="132" y="346"/>
                </a:lnTo>
                <a:lnTo>
                  <a:pt x="131" y="341"/>
                </a:lnTo>
                <a:lnTo>
                  <a:pt x="128" y="337"/>
                </a:lnTo>
                <a:lnTo>
                  <a:pt x="121" y="333"/>
                </a:lnTo>
                <a:lnTo>
                  <a:pt x="105" y="330"/>
                </a:lnTo>
                <a:lnTo>
                  <a:pt x="101" y="328"/>
                </a:lnTo>
                <a:lnTo>
                  <a:pt x="85" y="305"/>
                </a:lnTo>
                <a:lnTo>
                  <a:pt x="76" y="294"/>
                </a:lnTo>
                <a:lnTo>
                  <a:pt x="75" y="291"/>
                </a:lnTo>
                <a:lnTo>
                  <a:pt x="77" y="281"/>
                </a:lnTo>
                <a:lnTo>
                  <a:pt x="77" y="270"/>
                </a:lnTo>
                <a:lnTo>
                  <a:pt x="75" y="259"/>
                </a:lnTo>
                <a:lnTo>
                  <a:pt x="70" y="251"/>
                </a:lnTo>
                <a:lnTo>
                  <a:pt x="64" y="251"/>
                </a:lnTo>
                <a:lnTo>
                  <a:pt x="54" y="252"/>
                </a:lnTo>
                <a:lnTo>
                  <a:pt x="47" y="255"/>
                </a:lnTo>
                <a:lnTo>
                  <a:pt x="40" y="261"/>
                </a:lnTo>
                <a:lnTo>
                  <a:pt x="31" y="262"/>
                </a:lnTo>
                <a:lnTo>
                  <a:pt x="24" y="260"/>
                </a:lnTo>
                <a:lnTo>
                  <a:pt x="13" y="255"/>
                </a:lnTo>
                <a:lnTo>
                  <a:pt x="4" y="248"/>
                </a:lnTo>
                <a:lnTo>
                  <a:pt x="0" y="243"/>
                </a:lnTo>
                <a:lnTo>
                  <a:pt x="0" y="242"/>
                </a:lnTo>
                <a:lnTo>
                  <a:pt x="2" y="240"/>
                </a:lnTo>
                <a:lnTo>
                  <a:pt x="12" y="236"/>
                </a:lnTo>
                <a:lnTo>
                  <a:pt x="18" y="232"/>
                </a:lnTo>
                <a:lnTo>
                  <a:pt x="22" y="225"/>
                </a:lnTo>
                <a:lnTo>
                  <a:pt x="26" y="216"/>
                </a:lnTo>
                <a:lnTo>
                  <a:pt x="31" y="194"/>
                </a:lnTo>
                <a:lnTo>
                  <a:pt x="31" y="181"/>
                </a:lnTo>
                <a:lnTo>
                  <a:pt x="29" y="176"/>
                </a:lnTo>
                <a:lnTo>
                  <a:pt x="19" y="165"/>
                </a:lnTo>
                <a:lnTo>
                  <a:pt x="18" y="162"/>
                </a:lnTo>
                <a:lnTo>
                  <a:pt x="19" y="160"/>
                </a:lnTo>
                <a:lnTo>
                  <a:pt x="21" y="157"/>
                </a:lnTo>
                <a:lnTo>
                  <a:pt x="29" y="155"/>
                </a:lnTo>
                <a:lnTo>
                  <a:pt x="40" y="156"/>
                </a:lnTo>
                <a:lnTo>
                  <a:pt x="72" y="165"/>
                </a:lnTo>
                <a:lnTo>
                  <a:pt x="79" y="167"/>
                </a:lnTo>
                <a:lnTo>
                  <a:pt x="86" y="173"/>
                </a:lnTo>
                <a:lnTo>
                  <a:pt x="100" y="192"/>
                </a:lnTo>
                <a:lnTo>
                  <a:pt x="119" y="193"/>
                </a:lnTo>
                <a:lnTo>
                  <a:pt x="137" y="214"/>
                </a:lnTo>
                <a:lnTo>
                  <a:pt x="140" y="215"/>
                </a:lnTo>
                <a:lnTo>
                  <a:pt x="145" y="212"/>
                </a:lnTo>
                <a:lnTo>
                  <a:pt x="148" y="205"/>
                </a:lnTo>
                <a:lnTo>
                  <a:pt x="154" y="199"/>
                </a:lnTo>
                <a:lnTo>
                  <a:pt x="157" y="194"/>
                </a:lnTo>
                <a:lnTo>
                  <a:pt x="159" y="186"/>
                </a:lnTo>
                <a:lnTo>
                  <a:pt x="159" y="170"/>
                </a:lnTo>
                <a:lnTo>
                  <a:pt x="160" y="165"/>
                </a:lnTo>
                <a:lnTo>
                  <a:pt x="165" y="162"/>
                </a:lnTo>
                <a:lnTo>
                  <a:pt x="171" y="164"/>
                </a:lnTo>
                <a:lnTo>
                  <a:pt x="179" y="168"/>
                </a:lnTo>
                <a:lnTo>
                  <a:pt x="184" y="170"/>
                </a:lnTo>
                <a:lnTo>
                  <a:pt x="197" y="203"/>
                </a:lnTo>
                <a:lnTo>
                  <a:pt x="200" y="206"/>
                </a:lnTo>
                <a:lnTo>
                  <a:pt x="210" y="214"/>
                </a:lnTo>
                <a:lnTo>
                  <a:pt x="225" y="220"/>
                </a:lnTo>
                <a:lnTo>
                  <a:pt x="230" y="224"/>
                </a:lnTo>
                <a:lnTo>
                  <a:pt x="240" y="236"/>
                </a:lnTo>
                <a:lnTo>
                  <a:pt x="244" y="236"/>
                </a:lnTo>
                <a:lnTo>
                  <a:pt x="247" y="235"/>
                </a:lnTo>
                <a:lnTo>
                  <a:pt x="249" y="232"/>
                </a:lnTo>
                <a:lnTo>
                  <a:pt x="254" y="223"/>
                </a:lnTo>
                <a:lnTo>
                  <a:pt x="262" y="210"/>
                </a:lnTo>
                <a:lnTo>
                  <a:pt x="263" y="207"/>
                </a:lnTo>
                <a:lnTo>
                  <a:pt x="261" y="162"/>
                </a:lnTo>
                <a:lnTo>
                  <a:pt x="248" y="111"/>
                </a:lnTo>
                <a:lnTo>
                  <a:pt x="259" y="107"/>
                </a:lnTo>
                <a:lnTo>
                  <a:pt x="293" y="97"/>
                </a:lnTo>
                <a:lnTo>
                  <a:pt x="296" y="94"/>
                </a:lnTo>
                <a:lnTo>
                  <a:pt x="302" y="83"/>
                </a:lnTo>
                <a:lnTo>
                  <a:pt x="314" y="82"/>
                </a:lnTo>
                <a:lnTo>
                  <a:pt x="316" y="66"/>
                </a:lnTo>
                <a:lnTo>
                  <a:pt x="321" y="62"/>
                </a:lnTo>
                <a:lnTo>
                  <a:pt x="322" y="39"/>
                </a:lnTo>
                <a:lnTo>
                  <a:pt x="323" y="36"/>
                </a:lnTo>
                <a:lnTo>
                  <a:pt x="328" y="34"/>
                </a:lnTo>
                <a:lnTo>
                  <a:pt x="328" y="34"/>
                </a:lnTo>
                <a:lnTo>
                  <a:pt x="328" y="34"/>
                </a:lnTo>
                <a:lnTo>
                  <a:pt x="328" y="34"/>
                </a:lnTo>
                <a:close/>
              </a:path>
            </a:pathLst>
          </a:cu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 dirty="0"/>
          </a:p>
        </p:txBody>
      </p:sp>
      <p:sp>
        <p:nvSpPr>
          <p:cNvPr id="585" name="甘肃"/>
          <p:cNvSpPr>
            <a:spLocks/>
          </p:cNvSpPr>
          <p:nvPr/>
        </p:nvSpPr>
        <p:spPr bwMode="auto">
          <a:xfrm>
            <a:off x="2473325" y="2139951"/>
            <a:ext cx="2187575" cy="1916113"/>
          </a:xfrm>
          <a:custGeom>
            <a:avLst/>
            <a:gdLst>
              <a:gd name="T0" fmla="*/ 422 w 4134"/>
              <a:gd name="T1" fmla="*/ 600 h 3623"/>
              <a:gd name="T2" fmla="*/ 875 w 4134"/>
              <a:gd name="T3" fmla="*/ 338 h 3623"/>
              <a:gd name="T4" fmla="*/ 1088 w 4134"/>
              <a:gd name="T5" fmla="*/ 56 h 3623"/>
              <a:gd name="T6" fmla="*/ 1578 w 4134"/>
              <a:gd name="T7" fmla="*/ 666 h 3623"/>
              <a:gd name="T8" fmla="*/ 1748 w 4134"/>
              <a:gd name="T9" fmla="*/ 754 h 3623"/>
              <a:gd name="T10" fmla="*/ 2029 w 4134"/>
              <a:gd name="T11" fmla="*/ 833 h 3623"/>
              <a:gd name="T12" fmla="*/ 2023 w 4134"/>
              <a:gd name="T13" fmla="*/ 1150 h 3623"/>
              <a:gd name="T14" fmla="*/ 2167 w 4134"/>
              <a:gd name="T15" fmla="*/ 1395 h 3623"/>
              <a:gd name="T16" fmla="*/ 2365 w 4134"/>
              <a:gd name="T17" fmla="*/ 1516 h 3623"/>
              <a:gd name="T18" fmla="*/ 2761 w 4134"/>
              <a:gd name="T19" fmla="*/ 1334 h 3623"/>
              <a:gd name="T20" fmla="*/ 2780 w 4134"/>
              <a:gd name="T21" fmla="*/ 1635 h 3623"/>
              <a:gd name="T22" fmla="*/ 3017 w 4134"/>
              <a:gd name="T23" fmla="*/ 1989 h 3623"/>
              <a:gd name="T24" fmla="*/ 3199 w 4134"/>
              <a:gd name="T25" fmla="*/ 2128 h 3623"/>
              <a:gd name="T26" fmla="*/ 3260 w 4134"/>
              <a:gd name="T27" fmla="*/ 2353 h 3623"/>
              <a:gd name="T28" fmla="*/ 3259 w 4134"/>
              <a:gd name="T29" fmla="*/ 2561 h 3623"/>
              <a:gd name="T30" fmla="*/ 3339 w 4134"/>
              <a:gd name="T31" fmla="*/ 2595 h 3623"/>
              <a:gd name="T32" fmla="*/ 3409 w 4134"/>
              <a:gd name="T33" fmla="*/ 2661 h 3623"/>
              <a:gd name="T34" fmla="*/ 3539 w 4134"/>
              <a:gd name="T35" fmla="*/ 2669 h 3623"/>
              <a:gd name="T36" fmla="*/ 3650 w 4134"/>
              <a:gd name="T37" fmla="*/ 2563 h 3623"/>
              <a:gd name="T38" fmla="*/ 3622 w 4134"/>
              <a:gd name="T39" fmla="*/ 2417 h 3623"/>
              <a:gd name="T40" fmla="*/ 3521 w 4134"/>
              <a:gd name="T41" fmla="*/ 2313 h 3623"/>
              <a:gd name="T42" fmla="*/ 3595 w 4134"/>
              <a:gd name="T43" fmla="*/ 2148 h 3623"/>
              <a:gd name="T44" fmla="*/ 3754 w 4134"/>
              <a:gd name="T45" fmla="*/ 2120 h 3623"/>
              <a:gd name="T46" fmla="*/ 3982 w 4134"/>
              <a:gd name="T47" fmla="*/ 2308 h 3623"/>
              <a:gd name="T48" fmla="*/ 4122 w 4134"/>
              <a:gd name="T49" fmla="*/ 2402 h 3623"/>
              <a:gd name="T50" fmla="*/ 3989 w 4134"/>
              <a:gd name="T51" fmla="*/ 2734 h 3623"/>
              <a:gd name="T52" fmla="*/ 3899 w 4134"/>
              <a:gd name="T53" fmla="*/ 2839 h 3623"/>
              <a:gd name="T54" fmla="*/ 3599 w 4134"/>
              <a:gd name="T55" fmla="*/ 2795 h 3623"/>
              <a:gd name="T56" fmla="*/ 3480 w 4134"/>
              <a:gd name="T57" fmla="*/ 2963 h 3623"/>
              <a:gd name="T58" fmla="*/ 3532 w 4134"/>
              <a:gd name="T59" fmla="*/ 3088 h 3623"/>
              <a:gd name="T60" fmla="*/ 3522 w 4134"/>
              <a:gd name="T61" fmla="*/ 3305 h 3623"/>
              <a:gd name="T62" fmla="*/ 3345 w 4134"/>
              <a:gd name="T63" fmla="*/ 3315 h 3623"/>
              <a:gd name="T64" fmla="*/ 3359 w 4134"/>
              <a:gd name="T65" fmla="*/ 3446 h 3623"/>
              <a:gd name="T66" fmla="*/ 3145 w 4134"/>
              <a:gd name="T67" fmla="*/ 3605 h 3623"/>
              <a:gd name="T68" fmla="*/ 2918 w 4134"/>
              <a:gd name="T69" fmla="*/ 3490 h 3623"/>
              <a:gd name="T70" fmla="*/ 2886 w 4134"/>
              <a:gd name="T71" fmla="*/ 3318 h 3623"/>
              <a:gd name="T72" fmla="*/ 2654 w 4134"/>
              <a:gd name="T73" fmla="*/ 3203 h 3623"/>
              <a:gd name="T74" fmla="*/ 2569 w 4134"/>
              <a:gd name="T75" fmla="*/ 3037 h 3623"/>
              <a:gd name="T76" fmla="*/ 2457 w 4134"/>
              <a:gd name="T77" fmla="*/ 3076 h 3623"/>
              <a:gd name="T78" fmla="*/ 2368 w 4134"/>
              <a:gd name="T79" fmla="*/ 3177 h 3623"/>
              <a:gd name="T80" fmla="*/ 2303 w 4134"/>
              <a:gd name="T81" fmla="*/ 3345 h 3623"/>
              <a:gd name="T82" fmla="*/ 2258 w 4134"/>
              <a:gd name="T83" fmla="*/ 3247 h 3623"/>
              <a:gd name="T84" fmla="*/ 2106 w 4134"/>
              <a:gd name="T85" fmla="*/ 3204 h 3623"/>
              <a:gd name="T86" fmla="*/ 1980 w 4134"/>
              <a:gd name="T87" fmla="*/ 2979 h 3623"/>
              <a:gd name="T88" fmla="*/ 2284 w 4134"/>
              <a:gd name="T89" fmla="*/ 3058 h 3623"/>
              <a:gd name="T90" fmla="*/ 2308 w 4134"/>
              <a:gd name="T91" fmla="*/ 2911 h 3623"/>
              <a:gd name="T92" fmla="*/ 2427 w 4134"/>
              <a:gd name="T93" fmla="*/ 2685 h 3623"/>
              <a:gd name="T94" fmla="*/ 2538 w 4134"/>
              <a:gd name="T95" fmla="*/ 2611 h 3623"/>
              <a:gd name="T96" fmla="*/ 2585 w 4134"/>
              <a:gd name="T97" fmla="*/ 2408 h 3623"/>
              <a:gd name="T98" fmla="*/ 2533 w 4134"/>
              <a:gd name="T99" fmla="*/ 2188 h 3623"/>
              <a:gd name="T100" fmla="*/ 2429 w 4134"/>
              <a:gd name="T101" fmla="*/ 1936 h 3623"/>
              <a:gd name="T102" fmla="*/ 2268 w 4134"/>
              <a:gd name="T103" fmla="*/ 1779 h 3623"/>
              <a:gd name="T104" fmla="*/ 2088 w 4134"/>
              <a:gd name="T105" fmla="*/ 1637 h 3623"/>
              <a:gd name="T106" fmla="*/ 1937 w 4134"/>
              <a:gd name="T107" fmla="*/ 1596 h 3623"/>
              <a:gd name="T108" fmla="*/ 1693 w 4134"/>
              <a:gd name="T109" fmla="*/ 1357 h 3623"/>
              <a:gd name="T110" fmla="*/ 1483 w 4134"/>
              <a:gd name="T111" fmla="*/ 1325 h 3623"/>
              <a:gd name="T112" fmla="*/ 1166 w 4134"/>
              <a:gd name="T113" fmla="*/ 1218 h 3623"/>
              <a:gd name="T114" fmla="*/ 1073 w 4134"/>
              <a:gd name="T115" fmla="*/ 1423 h 3623"/>
              <a:gd name="T116" fmla="*/ 867 w 4134"/>
              <a:gd name="T117" fmla="*/ 1493 h 3623"/>
              <a:gd name="T118" fmla="*/ 634 w 4134"/>
              <a:gd name="T119" fmla="*/ 1399 h 3623"/>
              <a:gd name="T120" fmla="*/ 357 w 4134"/>
              <a:gd name="T121" fmla="*/ 1217 h 3623"/>
              <a:gd name="T122" fmla="*/ 166 w 4134"/>
              <a:gd name="T123" fmla="*/ 1070 h 36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4134" h="3623">
                <a:moveTo>
                  <a:pt x="2" y="1086"/>
                </a:moveTo>
                <a:lnTo>
                  <a:pt x="0" y="1044"/>
                </a:lnTo>
                <a:lnTo>
                  <a:pt x="2" y="1036"/>
                </a:lnTo>
                <a:lnTo>
                  <a:pt x="4" y="1030"/>
                </a:lnTo>
                <a:lnTo>
                  <a:pt x="7" y="1023"/>
                </a:lnTo>
                <a:lnTo>
                  <a:pt x="13" y="1018"/>
                </a:lnTo>
                <a:lnTo>
                  <a:pt x="44" y="994"/>
                </a:lnTo>
                <a:lnTo>
                  <a:pt x="58" y="981"/>
                </a:lnTo>
                <a:lnTo>
                  <a:pt x="69" y="967"/>
                </a:lnTo>
                <a:lnTo>
                  <a:pt x="82" y="945"/>
                </a:lnTo>
                <a:lnTo>
                  <a:pt x="98" y="913"/>
                </a:lnTo>
                <a:lnTo>
                  <a:pt x="113" y="872"/>
                </a:lnTo>
                <a:lnTo>
                  <a:pt x="124" y="834"/>
                </a:lnTo>
                <a:lnTo>
                  <a:pt x="144" y="760"/>
                </a:lnTo>
                <a:lnTo>
                  <a:pt x="156" y="727"/>
                </a:lnTo>
                <a:lnTo>
                  <a:pt x="164" y="714"/>
                </a:lnTo>
                <a:lnTo>
                  <a:pt x="188" y="693"/>
                </a:lnTo>
                <a:lnTo>
                  <a:pt x="201" y="679"/>
                </a:lnTo>
                <a:lnTo>
                  <a:pt x="208" y="649"/>
                </a:lnTo>
                <a:lnTo>
                  <a:pt x="216" y="625"/>
                </a:lnTo>
                <a:lnTo>
                  <a:pt x="226" y="604"/>
                </a:lnTo>
                <a:lnTo>
                  <a:pt x="234" y="594"/>
                </a:lnTo>
                <a:lnTo>
                  <a:pt x="240" y="591"/>
                </a:lnTo>
                <a:lnTo>
                  <a:pt x="244" y="590"/>
                </a:lnTo>
                <a:lnTo>
                  <a:pt x="354" y="591"/>
                </a:lnTo>
                <a:lnTo>
                  <a:pt x="376" y="592"/>
                </a:lnTo>
                <a:lnTo>
                  <a:pt x="422" y="600"/>
                </a:lnTo>
                <a:lnTo>
                  <a:pt x="429" y="601"/>
                </a:lnTo>
                <a:lnTo>
                  <a:pt x="432" y="600"/>
                </a:lnTo>
                <a:lnTo>
                  <a:pt x="438" y="594"/>
                </a:lnTo>
                <a:lnTo>
                  <a:pt x="446" y="577"/>
                </a:lnTo>
                <a:lnTo>
                  <a:pt x="454" y="557"/>
                </a:lnTo>
                <a:lnTo>
                  <a:pt x="463" y="528"/>
                </a:lnTo>
                <a:lnTo>
                  <a:pt x="471" y="517"/>
                </a:lnTo>
                <a:lnTo>
                  <a:pt x="479" y="507"/>
                </a:lnTo>
                <a:lnTo>
                  <a:pt x="511" y="475"/>
                </a:lnTo>
                <a:lnTo>
                  <a:pt x="542" y="447"/>
                </a:lnTo>
                <a:lnTo>
                  <a:pt x="599" y="401"/>
                </a:lnTo>
                <a:lnTo>
                  <a:pt x="645" y="367"/>
                </a:lnTo>
                <a:lnTo>
                  <a:pt x="671" y="359"/>
                </a:lnTo>
                <a:lnTo>
                  <a:pt x="712" y="351"/>
                </a:lnTo>
                <a:lnTo>
                  <a:pt x="719" y="349"/>
                </a:lnTo>
                <a:lnTo>
                  <a:pt x="728" y="342"/>
                </a:lnTo>
                <a:lnTo>
                  <a:pt x="761" y="307"/>
                </a:lnTo>
                <a:lnTo>
                  <a:pt x="772" y="302"/>
                </a:lnTo>
                <a:lnTo>
                  <a:pt x="788" y="297"/>
                </a:lnTo>
                <a:lnTo>
                  <a:pt x="826" y="288"/>
                </a:lnTo>
                <a:lnTo>
                  <a:pt x="834" y="288"/>
                </a:lnTo>
                <a:lnTo>
                  <a:pt x="838" y="294"/>
                </a:lnTo>
                <a:lnTo>
                  <a:pt x="850" y="339"/>
                </a:lnTo>
                <a:lnTo>
                  <a:pt x="855" y="349"/>
                </a:lnTo>
                <a:lnTo>
                  <a:pt x="858" y="350"/>
                </a:lnTo>
                <a:lnTo>
                  <a:pt x="864" y="347"/>
                </a:lnTo>
                <a:lnTo>
                  <a:pt x="875" y="338"/>
                </a:lnTo>
                <a:lnTo>
                  <a:pt x="928" y="293"/>
                </a:lnTo>
                <a:lnTo>
                  <a:pt x="943" y="282"/>
                </a:lnTo>
                <a:lnTo>
                  <a:pt x="951" y="277"/>
                </a:lnTo>
                <a:lnTo>
                  <a:pt x="958" y="276"/>
                </a:lnTo>
                <a:lnTo>
                  <a:pt x="1012" y="278"/>
                </a:lnTo>
                <a:lnTo>
                  <a:pt x="1042" y="273"/>
                </a:lnTo>
                <a:lnTo>
                  <a:pt x="1054" y="266"/>
                </a:lnTo>
                <a:lnTo>
                  <a:pt x="1077" y="249"/>
                </a:lnTo>
                <a:lnTo>
                  <a:pt x="1086" y="242"/>
                </a:lnTo>
                <a:lnTo>
                  <a:pt x="1090" y="234"/>
                </a:lnTo>
                <a:lnTo>
                  <a:pt x="1092" y="231"/>
                </a:lnTo>
                <a:lnTo>
                  <a:pt x="1092" y="225"/>
                </a:lnTo>
                <a:lnTo>
                  <a:pt x="1090" y="199"/>
                </a:lnTo>
                <a:lnTo>
                  <a:pt x="1091" y="194"/>
                </a:lnTo>
                <a:lnTo>
                  <a:pt x="1102" y="174"/>
                </a:lnTo>
                <a:lnTo>
                  <a:pt x="1104" y="167"/>
                </a:lnTo>
                <a:lnTo>
                  <a:pt x="1104" y="158"/>
                </a:lnTo>
                <a:lnTo>
                  <a:pt x="1103" y="155"/>
                </a:lnTo>
                <a:lnTo>
                  <a:pt x="1092" y="138"/>
                </a:lnTo>
                <a:lnTo>
                  <a:pt x="1090" y="131"/>
                </a:lnTo>
                <a:lnTo>
                  <a:pt x="1088" y="107"/>
                </a:lnTo>
                <a:lnTo>
                  <a:pt x="1087" y="102"/>
                </a:lnTo>
                <a:lnTo>
                  <a:pt x="1084" y="97"/>
                </a:lnTo>
                <a:lnTo>
                  <a:pt x="1076" y="90"/>
                </a:lnTo>
                <a:lnTo>
                  <a:pt x="1075" y="85"/>
                </a:lnTo>
                <a:lnTo>
                  <a:pt x="1077" y="77"/>
                </a:lnTo>
                <a:lnTo>
                  <a:pt x="1088" y="56"/>
                </a:lnTo>
                <a:lnTo>
                  <a:pt x="1090" y="49"/>
                </a:lnTo>
                <a:lnTo>
                  <a:pt x="1098" y="41"/>
                </a:lnTo>
                <a:lnTo>
                  <a:pt x="1113" y="32"/>
                </a:lnTo>
                <a:lnTo>
                  <a:pt x="1141" y="18"/>
                </a:lnTo>
                <a:lnTo>
                  <a:pt x="1182" y="0"/>
                </a:lnTo>
                <a:lnTo>
                  <a:pt x="1182" y="0"/>
                </a:lnTo>
                <a:lnTo>
                  <a:pt x="1192" y="6"/>
                </a:lnTo>
                <a:lnTo>
                  <a:pt x="1202" y="7"/>
                </a:lnTo>
                <a:lnTo>
                  <a:pt x="1212" y="6"/>
                </a:lnTo>
                <a:lnTo>
                  <a:pt x="1231" y="1"/>
                </a:lnTo>
                <a:lnTo>
                  <a:pt x="1279" y="2"/>
                </a:lnTo>
                <a:lnTo>
                  <a:pt x="1323" y="8"/>
                </a:lnTo>
                <a:lnTo>
                  <a:pt x="1362" y="2"/>
                </a:lnTo>
                <a:lnTo>
                  <a:pt x="1362" y="2"/>
                </a:lnTo>
                <a:lnTo>
                  <a:pt x="1487" y="390"/>
                </a:lnTo>
                <a:lnTo>
                  <a:pt x="1483" y="394"/>
                </a:lnTo>
                <a:lnTo>
                  <a:pt x="1397" y="448"/>
                </a:lnTo>
                <a:lnTo>
                  <a:pt x="1393" y="457"/>
                </a:lnTo>
                <a:lnTo>
                  <a:pt x="1393" y="462"/>
                </a:lnTo>
                <a:lnTo>
                  <a:pt x="1397" y="471"/>
                </a:lnTo>
                <a:lnTo>
                  <a:pt x="1410" y="487"/>
                </a:lnTo>
                <a:lnTo>
                  <a:pt x="1451" y="535"/>
                </a:lnTo>
                <a:lnTo>
                  <a:pt x="1485" y="571"/>
                </a:lnTo>
                <a:lnTo>
                  <a:pt x="1553" y="639"/>
                </a:lnTo>
                <a:lnTo>
                  <a:pt x="1574" y="658"/>
                </a:lnTo>
                <a:lnTo>
                  <a:pt x="1577" y="662"/>
                </a:lnTo>
                <a:lnTo>
                  <a:pt x="1578" y="666"/>
                </a:lnTo>
                <a:lnTo>
                  <a:pt x="1578" y="677"/>
                </a:lnTo>
                <a:lnTo>
                  <a:pt x="1573" y="771"/>
                </a:lnTo>
                <a:lnTo>
                  <a:pt x="1574" y="787"/>
                </a:lnTo>
                <a:lnTo>
                  <a:pt x="1576" y="787"/>
                </a:lnTo>
                <a:lnTo>
                  <a:pt x="1581" y="786"/>
                </a:lnTo>
                <a:lnTo>
                  <a:pt x="1642" y="759"/>
                </a:lnTo>
                <a:lnTo>
                  <a:pt x="1639" y="752"/>
                </a:lnTo>
                <a:lnTo>
                  <a:pt x="1627" y="737"/>
                </a:lnTo>
                <a:lnTo>
                  <a:pt x="1625" y="732"/>
                </a:lnTo>
                <a:lnTo>
                  <a:pt x="1626" y="728"/>
                </a:lnTo>
                <a:lnTo>
                  <a:pt x="1627" y="727"/>
                </a:lnTo>
                <a:lnTo>
                  <a:pt x="1644" y="723"/>
                </a:lnTo>
                <a:lnTo>
                  <a:pt x="1647" y="724"/>
                </a:lnTo>
                <a:lnTo>
                  <a:pt x="1650" y="727"/>
                </a:lnTo>
                <a:lnTo>
                  <a:pt x="1663" y="752"/>
                </a:lnTo>
                <a:lnTo>
                  <a:pt x="1673" y="770"/>
                </a:lnTo>
                <a:lnTo>
                  <a:pt x="1679" y="776"/>
                </a:lnTo>
                <a:lnTo>
                  <a:pt x="1681" y="769"/>
                </a:lnTo>
                <a:lnTo>
                  <a:pt x="1687" y="738"/>
                </a:lnTo>
                <a:lnTo>
                  <a:pt x="1692" y="734"/>
                </a:lnTo>
                <a:lnTo>
                  <a:pt x="1703" y="731"/>
                </a:lnTo>
                <a:lnTo>
                  <a:pt x="1729" y="724"/>
                </a:lnTo>
                <a:lnTo>
                  <a:pt x="1737" y="723"/>
                </a:lnTo>
                <a:lnTo>
                  <a:pt x="1740" y="723"/>
                </a:lnTo>
                <a:lnTo>
                  <a:pt x="1741" y="725"/>
                </a:lnTo>
                <a:lnTo>
                  <a:pt x="1745" y="747"/>
                </a:lnTo>
                <a:lnTo>
                  <a:pt x="1748" y="754"/>
                </a:lnTo>
                <a:lnTo>
                  <a:pt x="1770" y="760"/>
                </a:lnTo>
                <a:lnTo>
                  <a:pt x="1775" y="749"/>
                </a:lnTo>
                <a:lnTo>
                  <a:pt x="1779" y="743"/>
                </a:lnTo>
                <a:lnTo>
                  <a:pt x="1781" y="742"/>
                </a:lnTo>
                <a:lnTo>
                  <a:pt x="1786" y="742"/>
                </a:lnTo>
                <a:lnTo>
                  <a:pt x="1787" y="741"/>
                </a:lnTo>
                <a:lnTo>
                  <a:pt x="1790" y="710"/>
                </a:lnTo>
                <a:lnTo>
                  <a:pt x="1798" y="710"/>
                </a:lnTo>
                <a:lnTo>
                  <a:pt x="1866" y="719"/>
                </a:lnTo>
                <a:lnTo>
                  <a:pt x="1872" y="720"/>
                </a:lnTo>
                <a:lnTo>
                  <a:pt x="1879" y="719"/>
                </a:lnTo>
                <a:lnTo>
                  <a:pt x="1885" y="716"/>
                </a:lnTo>
                <a:lnTo>
                  <a:pt x="1905" y="701"/>
                </a:lnTo>
                <a:lnTo>
                  <a:pt x="1915" y="698"/>
                </a:lnTo>
                <a:lnTo>
                  <a:pt x="1942" y="705"/>
                </a:lnTo>
                <a:lnTo>
                  <a:pt x="1972" y="709"/>
                </a:lnTo>
                <a:lnTo>
                  <a:pt x="1991" y="715"/>
                </a:lnTo>
                <a:lnTo>
                  <a:pt x="2000" y="720"/>
                </a:lnTo>
                <a:lnTo>
                  <a:pt x="2007" y="726"/>
                </a:lnTo>
                <a:lnTo>
                  <a:pt x="2012" y="733"/>
                </a:lnTo>
                <a:lnTo>
                  <a:pt x="2021" y="746"/>
                </a:lnTo>
                <a:lnTo>
                  <a:pt x="2030" y="765"/>
                </a:lnTo>
                <a:lnTo>
                  <a:pt x="2033" y="777"/>
                </a:lnTo>
                <a:lnTo>
                  <a:pt x="2035" y="801"/>
                </a:lnTo>
                <a:lnTo>
                  <a:pt x="2034" y="820"/>
                </a:lnTo>
                <a:lnTo>
                  <a:pt x="2032" y="827"/>
                </a:lnTo>
                <a:lnTo>
                  <a:pt x="2029" y="833"/>
                </a:lnTo>
                <a:lnTo>
                  <a:pt x="2018" y="842"/>
                </a:lnTo>
                <a:lnTo>
                  <a:pt x="1998" y="859"/>
                </a:lnTo>
                <a:lnTo>
                  <a:pt x="1997" y="861"/>
                </a:lnTo>
                <a:lnTo>
                  <a:pt x="1993" y="873"/>
                </a:lnTo>
                <a:lnTo>
                  <a:pt x="1991" y="887"/>
                </a:lnTo>
                <a:lnTo>
                  <a:pt x="1986" y="930"/>
                </a:lnTo>
                <a:lnTo>
                  <a:pt x="1985" y="934"/>
                </a:lnTo>
                <a:lnTo>
                  <a:pt x="1966" y="959"/>
                </a:lnTo>
                <a:lnTo>
                  <a:pt x="1935" y="1000"/>
                </a:lnTo>
                <a:lnTo>
                  <a:pt x="1908" y="1008"/>
                </a:lnTo>
                <a:lnTo>
                  <a:pt x="1884" y="1020"/>
                </a:lnTo>
                <a:lnTo>
                  <a:pt x="1873" y="1025"/>
                </a:lnTo>
                <a:lnTo>
                  <a:pt x="1846" y="1043"/>
                </a:lnTo>
                <a:lnTo>
                  <a:pt x="1827" y="1041"/>
                </a:lnTo>
                <a:lnTo>
                  <a:pt x="1822" y="1049"/>
                </a:lnTo>
                <a:lnTo>
                  <a:pt x="1824" y="1050"/>
                </a:lnTo>
                <a:lnTo>
                  <a:pt x="1829" y="1051"/>
                </a:lnTo>
                <a:lnTo>
                  <a:pt x="1874" y="1054"/>
                </a:lnTo>
                <a:lnTo>
                  <a:pt x="1886" y="1057"/>
                </a:lnTo>
                <a:lnTo>
                  <a:pt x="1897" y="1062"/>
                </a:lnTo>
                <a:lnTo>
                  <a:pt x="1908" y="1070"/>
                </a:lnTo>
                <a:lnTo>
                  <a:pt x="1943" y="1101"/>
                </a:lnTo>
                <a:lnTo>
                  <a:pt x="1961" y="1113"/>
                </a:lnTo>
                <a:lnTo>
                  <a:pt x="1978" y="1120"/>
                </a:lnTo>
                <a:lnTo>
                  <a:pt x="2011" y="1128"/>
                </a:lnTo>
                <a:lnTo>
                  <a:pt x="2020" y="1141"/>
                </a:lnTo>
                <a:lnTo>
                  <a:pt x="2023" y="1150"/>
                </a:lnTo>
                <a:lnTo>
                  <a:pt x="2024" y="1158"/>
                </a:lnTo>
                <a:lnTo>
                  <a:pt x="2021" y="1175"/>
                </a:lnTo>
                <a:lnTo>
                  <a:pt x="2021" y="1178"/>
                </a:lnTo>
                <a:lnTo>
                  <a:pt x="2023" y="1182"/>
                </a:lnTo>
                <a:lnTo>
                  <a:pt x="2030" y="1193"/>
                </a:lnTo>
                <a:lnTo>
                  <a:pt x="2034" y="1197"/>
                </a:lnTo>
                <a:lnTo>
                  <a:pt x="2069" y="1212"/>
                </a:lnTo>
                <a:lnTo>
                  <a:pt x="2072" y="1233"/>
                </a:lnTo>
                <a:lnTo>
                  <a:pt x="2079" y="1236"/>
                </a:lnTo>
                <a:lnTo>
                  <a:pt x="2093" y="1239"/>
                </a:lnTo>
                <a:lnTo>
                  <a:pt x="2141" y="1246"/>
                </a:lnTo>
                <a:lnTo>
                  <a:pt x="2148" y="1247"/>
                </a:lnTo>
                <a:lnTo>
                  <a:pt x="2152" y="1254"/>
                </a:lnTo>
                <a:lnTo>
                  <a:pt x="2144" y="1304"/>
                </a:lnTo>
                <a:lnTo>
                  <a:pt x="2143" y="1336"/>
                </a:lnTo>
                <a:lnTo>
                  <a:pt x="2142" y="1344"/>
                </a:lnTo>
                <a:lnTo>
                  <a:pt x="2136" y="1353"/>
                </a:lnTo>
                <a:lnTo>
                  <a:pt x="2135" y="1360"/>
                </a:lnTo>
                <a:lnTo>
                  <a:pt x="2135" y="1373"/>
                </a:lnTo>
                <a:lnTo>
                  <a:pt x="2138" y="1378"/>
                </a:lnTo>
                <a:lnTo>
                  <a:pt x="2140" y="1378"/>
                </a:lnTo>
                <a:lnTo>
                  <a:pt x="2142" y="1378"/>
                </a:lnTo>
                <a:lnTo>
                  <a:pt x="2154" y="1367"/>
                </a:lnTo>
                <a:lnTo>
                  <a:pt x="2165" y="1372"/>
                </a:lnTo>
                <a:lnTo>
                  <a:pt x="2167" y="1374"/>
                </a:lnTo>
                <a:lnTo>
                  <a:pt x="2167" y="1376"/>
                </a:lnTo>
                <a:lnTo>
                  <a:pt x="2167" y="1395"/>
                </a:lnTo>
                <a:lnTo>
                  <a:pt x="2169" y="1397"/>
                </a:lnTo>
                <a:lnTo>
                  <a:pt x="2171" y="1398"/>
                </a:lnTo>
                <a:lnTo>
                  <a:pt x="2182" y="1395"/>
                </a:lnTo>
                <a:lnTo>
                  <a:pt x="2223" y="1381"/>
                </a:lnTo>
                <a:lnTo>
                  <a:pt x="2229" y="1380"/>
                </a:lnTo>
                <a:lnTo>
                  <a:pt x="2234" y="1381"/>
                </a:lnTo>
                <a:lnTo>
                  <a:pt x="2233" y="1384"/>
                </a:lnTo>
                <a:lnTo>
                  <a:pt x="2227" y="1396"/>
                </a:lnTo>
                <a:lnTo>
                  <a:pt x="2227" y="1399"/>
                </a:lnTo>
                <a:lnTo>
                  <a:pt x="2228" y="1402"/>
                </a:lnTo>
                <a:lnTo>
                  <a:pt x="2236" y="1413"/>
                </a:lnTo>
                <a:lnTo>
                  <a:pt x="2240" y="1429"/>
                </a:lnTo>
                <a:lnTo>
                  <a:pt x="2244" y="1435"/>
                </a:lnTo>
                <a:lnTo>
                  <a:pt x="2261" y="1446"/>
                </a:lnTo>
                <a:lnTo>
                  <a:pt x="2259" y="1454"/>
                </a:lnTo>
                <a:lnTo>
                  <a:pt x="2254" y="1465"/>
                </a:lnTo>
                <a:lnTo>
                  <a:pt x="2255" y="1469"/>
                </a:lnTo>
                <a:lnTo>
                  <a:pt x="2278" y="1472"/>
                </a:lnTo>
                <a:lnTo>
                  <a:pt x="2286" y="1485"/>
                </a:lnTo>
                <a:lnTo>
                  <a:pt x="2310" y="1497"/>
                </a:lnTo>
                <a:lnTo>
                  <a:pt x="2313" y="1500"/>
                </a:lnTo>
                <a:lnTo>
                  <a:pt x="2315" y="1504"/>
                </a:lnTo>
                <a:lnTo>
                  <a:pt x="2317" y="1506"/>
                </a:lnTo>
                <a:lnTo>
                  <a:pt x="2322" y="1507"/>
                </a:lnTo>
                <a:lnTo>
                  <a:pt x="2337" y="1506"/>
                </a:lnTo>
                <a:lnTo>
                  <a:pt x="2357" y="1515"/>
                </a:lnTo>
                <a:lnTo>
                  <a:pt x="2365" y="1516"/>
                </a:lnTo>
                <a:lnTo>
                  <a:pt x="2367" y="1515"/>
                </a:lnTo>
                <a:lnTo>
                  <a:pt x="2370" y="1510"/>
                </a:lnTo>
                <a:lnTo>
                  <a:pt x="2387" y="1483"/>
                </a:lnTo>
                <a:lnTo>
                  <a:pt x="2393" y="1474"/>
                </a:lnTo>
                <a:lnTo>
                  <a:pt x="2408" y="1463"/>
                </a:lnTo>
                <a:lnTo>
                  <a:pt x="2439" y="1446"/>
                </a:lnTo>
                <a:lnTo>
                  <a:pt x="2444" y="1441"/>
                </a:lnTo>
                <a:lnTo>
                  <a:pt x="2444" y="1438"/>
                </a:lnTo>
                <a:lnTo>
                  <a:pt x="2439" y="1432"/>
                </a:lnTo>
                <a:lnTo>
                  <a:pt x="2390" y="1371"/>
                </a:lnTo>
                <a:lnTo>
                  <a:pt x="2391" y="1369"/>
                </a:lnTo>
                <a:lnTo>
                  <a:pt x="2394" y="1367"/>
                </a:lnTo>
                <a:lnTo>
                  <a:pt x="2442" y="1358"/>
                </a:lnTo>
                <a:lnTo>
                  <a:pt x="2478" y="1351"/>
                </a:lnTo>
                <a:lnTo>
                  <a:pt x="2553" y="1328"/>
                </a:lnTo>
                <a:lnTo>
                  <a:pt x="2561" y="1331"/>
                </a:lnTo>
                <a:lnTo>
                  <a:pt x="2589" y="1349"/>
                </a:lnTo>
                <a:lnTo>
                  <a:pt x="2622" y="1364"/>
                </a:lnTo>
                <a:lnTo>
                  <a:pt x="2662" y="1379"/>
                </a:lnTo>
                <a:lnTo>
                  <a:pt x="2684" y="1387"/>
                </a:lnTo>
                <a:lnTo>
                  <a:pt x="2691" y="1388"/>
                </a:lnTo>
                <a:lnTo>
                  <a:pt x="2695" y="1387"/>
                </a:lnTo>
                <a:lnTo>
                  <a:pt x="2699" y="1382"/>
                </a:lnTo>
                <a:lnTo>
                  <a:pt x="2715" y="1366"/>
                </a:lnTo>
                <a:lnTo>
                  <a:pt x="2724" y="1359"/>
                </a:lnTo>
                <a:lnTo>
                  <a:pt x="2738" y="1348"/>
                </a:lnTo>
                <a:lnTo>
                  <a:pt x="2761" y="1334"/>
                </a:lnTo>
                <a:lnTo>
                  <a:pt x="2787" y="1319"/>
                </a:lnTo>
                <a:lnTo>
                  <a:pt x="2822" y="1307"/>
                </a:lnTo>
                <a:lnTo>
                  <a:pt x="2879" y="1291"/>
                </a:lnTo>
                <a:lnTo>
                  <a:pt x="2923" y="1287"/>
                </a:lnTo>
                <a:lnTo>
                  <a:pt x="2936" y="1287"/>
                </a:lnTo>
                <a:lnTo>
                  <a:pt x="2944" y="1289"/>
                </a:lnTo>
                <a:lnTo>
                  <a:pt x="2962" y="1298"/>
                </a:lnTo>
                <a:lnTo>
                  <a:pt x="2971" y="1304"/>
                </a:lnTo>
                <a:lnTo>
                  <a:pt x="2969" y="1311"/>
                </a:lnTo>
                <a:lnTo>
                  <a:pt x="2962" y="1331"/>
                </a:lnTo>
                <a:lnTo>
                  <a:pt x="2961" y="1339"/>
                </a:lnTo>
                <a:lnTo>
                  <a:pt x="2961" y="1345"/>
                </a:lnTo>
                <a:lnTo>
                  <a:pt x="2996" y="1401"/>
                </a:lnTo>
                <a:lnTo>
                  <a:pt x="3000" y="1410"/>
                </a:lnTo>
                <a:lnTo>
                  <a:pt x="2997" y="1425"/>
                </a:lnTo>
                <a:lnTo>
                  <a:pt x="2986" y="1454"/>
                </a:lnTo>
                <a:lnTo>
                  <a:pt x="2982" y="1461"/>
                </a:lnTo>
                <a:lnTo>
                  <a:pt x="2979" y="1465"/>
                </a:lnTo>
                <a:lnTo>
                  <a:pt x="2955" y="1474"/>
                </a:lnTo>
                <a:lnTo>
                  <a:pt x="2947" y="1481"/>
                </a:lnTo>
                <a:lnTo>
                  <a:pt x="2933" y="1502"/>
                </a:lnTo>
                <a:lnTo>
                  <a:pt x="2906" y="1549"/>
                </a:lnTo>
                <a:lnTo>
                  <a:pt x="2896" y="1559"/>
                </a:lnTo>
                <a:lnTo>
                  <a:pt x="2879" y="1571"/>
                </a:lnTo>
                <a:lnTo>
                  <a:pt x="2782" y="1629"/>
                </a:lnTo>
                <a:lnTo>
                  <a:pt x="2780" y="1633"/>
                </a:lnTo>
                <a:lnTo>
                  <a:pt x="2780" y="1635"/>
                </a:lnTo>
                <a:lnTo>
                  <a:pt x="2789" y="1659"/>
                </a:lnTo>
                <a:lnTo>
                  <a:pt x="2795" y="1675"/>
                </a:lnTo>
                <a:lnTo>
                  <a:pt x="2801" y="1703"/>
                </a:lnTo>
                <a:lnTo>
                  <a:pt x="2803" y="1715"/>
                </a:lnTo>
                <a:lnTo>
                  <a:pt x="2803" y="1721"/>
                </a:lnTo>
                <a:lnTo>
                  <a:pt x="2802" y="1726"/>
                </a:lnTo>
                <a:lnTo>
                  <a:pt x="2798" y="1730"/>
                </a:lnTo>
                <a:lnTo>
                  <a:pt x="2770" y="1746"/>
                </a:lnTo>
                <a:lnTo>
                  <a:pt x="2767" y="1751"/>
                </a:lnTo>
                <a:lnTo>
                  <a:pt x="2766" y="1757"/>
                </a:lnTo>
                <a:lnTo>
                  <a:pt x="2770" y="1810"/>
                </a:lnTo>
                <a:lnTo>
                  <a:pt x="2771" y="1815"/>
                </a:lnTo>
                <a:lnTo>
                  <a:pt x="2774" y="1821"/>
                </a:lnTo>
                <a:lnTo>
                  <a:pt x="2784" y="1828"/>
                </a:lnTo>
                <a:lnTo>
                  <a:pt x="2823" y="1856"/>
                </a:lnTo>
                <a:lnTo>
                  <a:pt x="2850" y="1877"/>
                </a:lnTo>
                <a:lnTo>
                  <a:pt x="2865" y="1892"/>
                </a:lnTo>
                <a:lnTo>
                  <a:pt x="2895" y="1923"/>
                </a:lnTo>
                <a:lnTo>
                  <a:pt x="2949" y="1978"/>
                </a:lnTo>
                <a:lnTo>
                  <a:pt x="2955" y="1983"/>
                </a:lnTo>
                <a:lnTo>
                  <a:pt x="2961" y="1984"/>
                </a:lnTo>
                <a:lnTo>
                  <a:pt x="2961" y="1984"/>
                </a:lnTo>
                <a:lnTo>
                  <a:pt x="2991" y="1980"/>
                </a:lnTo>
                <a:lnTo>
                  <a:pt x="2998" y="1980"/>
                </a:lnTo>
                <a:lnTo>
                  <a:pt x="3002" y="1982"/>
                </a:lnTo>
                <a:lnTo>
                  <a:pt x="3011" y="1986"/>
                </a:lnTo>
                <a:lnTo>
                  <a:pt x="3017" y="1989"/>
                </a:lnTo>
                <a:lnTo>
                  <a:pt x="3036" y="1987"/>
                </a:lnTo>
                <a:lnTo>
                  <a:pt x="3052" y="1994"/>
                </a:lnTo>
                <a:lnTo>
                  <a:pt x="3071" y="1996"/>
                </a:lnTo>
                <a:lnTo>
                  <a:pt x="3075" y="1999"/>
                </a:lnTo>
                <a:lnTo>
                  <a:pt x="3078" y="2008"/>
                </a:lnTo>
                <a:lnTo>
                  <a:pt x="3081" y="2012"/>
                </a:lnTo>
                <a:lnTo>
                  <a:pt x="3086" y="2016"/>
                </a:lnTo>
                <a:lnTo>
                  <a:pt x="3086" y="2017"/>
                </a:lnTo>
                <a:lnTo>
                  <a:pt x="3081" y="2021"/>
                </a:lnTo>
                <a:lnTo>
                  <a:pt x="3066" y="2029"/>
                </a:lnTo>
                <a:lnTo>
                  <a:pt x="3061" y="2035"/>
                </a:lnTo>
                <a:lnTo>
                  <a:pt x="3061" y="2038"/>
                </a:lnTo>
                <a:lnTo>
                  <a:pt x="3062" y="2042"/>
                </a:lnTo>
                <a:lnTo>
                  <a:pt x="3071" y="2054"/>
                </a:lnTo>
                <a:lnTo>
                  <a:pt x="3076" y="2057"/>
                </a:lnTo>
                <a:lnTo>
                  <a:pt x="3085" y="2059"/>
                </a:lnTo>
                <a:lnTo>
                  <a:pt x="3090" y="2057"/>
                </a:lnTo>
                <a:lnTo>
                  <a:pt x="3104" y="2046"/>
                </a:lnTo>
                <a:lnTo>
                  <a:pt x="3109" y="2044"/>
                </a:lnTo>
                <a:lnTo>
                  <a:pt x="3113" y="2045"/>
                </a:lnTo>
                <a:lnTo>
                  <a:pt x="3125" y="2060"/>
                </a:lnTo>
                <a:lnTo>
                  <a:pt x="3146" y="2102"/>
                </a:lnTo>
                <a:lnTo>
                  <a:pt x="3153" y="2112"/>
                </a:lnTo>
                <a:lnTo>
                  <a:pt x="3162" y="2117"/>
                </a:lnTo>
                <a:lnTo>
                  <a:pt x="3194" y="2125"/>
                </a:lnTo>
                <a:lnTo>
                  <a:pt x="3197" y="2126"/>
                </a:lnTo>
                <a:lnTo>
                  <a:pt x="3199" y="2128"/>
                </a:lnTo>
                <a:lnTo>
                  <a:pt x="3200" y="2134"/>
                </a:lnTo>
                <a:lnTo>
                  <a:pt x="3202" y="2160"/>
                </a:lnTo>
                <a:lnTo>
                  <a:pt x="3204" y="2171"/>
                </a:lnTo>
                <a:lnTo>
                  <a:pt x="3206" y="2172"/>
                </a:lnTo>
                <a:lnTo>
                  <a:pt x="3221" y="2173"/>
                </a:lnTo>
                <a:lnTo>
                  <a:pt x="3224" y="2176"/>
                </a:lnTo>
                <a:lnTo>
                  <a:pt x="3229" y="2184"/>
                </a:lnTo>
                <a:lnTo>
                  <a:pt x="3232" y="2189"/>
                </a:lnTo>
                <a:lnTo>
                  <a:pt x="3236" y="2211"/>
                </a:lnTo>
                <a:lnTo>
                  <a:pt x="3235" y="2217"/>
                </a:lnTo>
                <a:lnTo>
                  <a:pt x="3233" y="2221"/>
                </a:lnTo>
                <a:lnTo>
                  <a:pt x="3211" y="2227"/>
                </a:lnTo>
                <a:lnTo>
                  <a:pt x="3205" y="2229"/>
                </a:lnTo>
                <a:lnTo>
                  <a:pt x="3203" y="2234"/>
                </a:lnTo>
                <a:lnTo>
                  <a:pt x="3204" y="2242"/>
                </a:lnTo>
                <a:lnTo>
                  <a:pt x="3210" y="2255"/>
                </a:lnTo>
                <a:lnTo>
                  <a:pt x="3221" y="2275"/>
                </a:lnTo>
                <a:lnTo>
                  <a:pt x="3221" y="2280"/>
                </a:lnTo>
                <a:lnTo>
                  <a:pt x="3219" y="2291"/>
                </a:lnTo>
                <a:lnTo>
                  <a:pt x="3220" y="2295"/>
                </a:lnTo>
                <a:lnTo>
                  <a:pt x="3223" y="2296"/>
                </a:lnTo>
                <a:lnTo>
                  <a:pt x="3242" y="2299"/>
                </a:lnTo>
                <a:lnTo>
                  <a:pt x="3245" y="2300"/>
                </a:lnTo>
                <a:lnTo>
                  <a:pt x="3247" y="2304"/>
                </a:lnTo>
                <a:lnTo>
                  <a:pt x="3249" y="2313"/>
                </a:lnTo>
                <a:lnTo>
                  <a:pt x="3255" y="2329"/>
                </a:lnTo>
                <a:lnTo>
                  <a:pt x="3260" y="2353"/>
                </a:lnTo>
                <a:lnTo>
                  <a:pt x="3271" y="2372"/>
                </a:lnTo>
                <a:lnTo>
                  <a:pt x="3272" y="2377"/>
                </a:lnTo>
                <a:lnTo>
                  <a:pt x="3269" y="2387"/>
                </a:lnTo>
                <a:lnTo>
                  <a:pt x="3268" y="2394"/>
                </a:lnTo>
                <a:lnTo>
                  <a:pt x="3270" y="2399"/>
                </a:lnTo>
                <a:lnTo>
                  <a:pt x="3275" y="2414"/>
                </a:lnTo>
                <a:lnTo>
                  <a:pt x="3278" y="2423"/>
                </a:lnTo>
                <a:lnTo>
                  <a:pt x="3277" y="2431"/>
                </a:lnTo>
                <a:lnTo>
                  <a:pt x="3275" y="2435"/>
                </a:lnTo>
                <a:lnTo>
                  <a:pt x="3251" y="2448"/>
                </a:lnTo>
                <a:lnTo>
                  <a:pt x="3233" y="2460"/>
                </a:lnTo>
                <a:lnTo>
                  <a:pt x="3231" y="2463"/>
                </a:lnTo>
                <a:lnTo>
                  <a:pt x="3230" y="2472"/>
                </a:lnTo>
                <a:lnTo>
                  <a:pt x="3229" y="2485"/>
                </a:lnTo>
                <a:lnTo>
                  <a:pt x="3230" y="2509"/>
                </a:lnTo>
                <a:lnTo>
                  <a:pt x="3233" y="2515"/>
                </a:lnTo>
                <a:lnTo>
                  <a:pt x="3240" y="2520"/>
                </a:lnTo>
                <a:lnTo>
                  <a:pt x="3243" y="2524"/>
                </a:lnTo>
                <a:lnTo>
                  <a:pt x="3242" y="2527"/>
                </a:lnTo>
                <a:lnTo>
                  <a:pt x="3237" y="2538"/>
                </a:lnTo>
                <a:lnTo>
                  <a:pt x="3236" y="2547"/>
                </a:lnTo>
                <a:lnTo>
                  <a:pt x="3238" y="2547"/>
                </a:lnTo>
                <a:lnTo>
                  <a:pt x="3249" y="2541"/>
                </a:lnTo>
                <a:lnTo>
                  <a:pt x="3252" y="2541"/>
                </a:lnTo>
                <a:lnTo>
                  <a:pt x="3255" y="2542"/>
                </a:lnTo>
                <a:lnTo>
                  <a:pt x="3257" y="2546"/>
                </a:lnTo>
                <a:lnTo>
                  <a:pt x="3259" y="2561"/>
                </a:lnTo>
                <a:lnTo>
                  <a:pt x="3261" y="2567"/>
                </a:lnTo>
                <a:lnTo>
                  <a:pt x="3264" y="2568"/>
                </a:lnTo>
                <a:lnTo>
                  <a:pt x="3271" y="2570"/>
                </a:lnTo>
                <a:lnTo>
                  <a:pt x="3278" y="2583"/>
                </a:lnTo>
                <a:lnTo>
                  <a:pt x="3281" y="2585"/>
                </a:lnTo>
                <a:lnTo>
                  <a:pt x="3283" y="2584"/>
                </a:lnTo>
                <a:lnTo>
                  <a:pt x="3287" y="2577"/>
                </a:lnTo>
                <a:lnTo>
                  <a:pt x="3290" y="2571"/>
                </a:lnTo>
                <a:lnTo>
                  <a:pt x="3295" y="2566"/>
                </a:lnTo>
                <a:lnTo>
                  <a:pt x="3301" y="2563"/>
                </a:lnTo>
                <a:lnTo>
                  <a:pt x="3309" y="2562"/>
                </a:lnTo>
                <a:lnTo>
                  <a:pt x="3320" y="2561"/>
                </a:lnTo>
                <a:lnTo>
                  <a:pt x="3337" y="2563"/>
                </a:lnTo>
                <a:lnTo>
                  <a:pt x="3341" y="2564"/>
                </a:lnTo>
                <a:lnTo>
                  <a:pt x="3344" y="2569"/>
                </a:lnTo>
                <a:lnTo>
                  <a:pt x="3345" y="2576"/>
                </a:lnTo>
                <a:lnTo>
                  <a:pt x="3344" y="2579"/>
                </a:lnTo>
                <a:lnTo>
                  <a:pt x="3341" y="2579"/>
                </a:lnTo>
                <a:lnTo>
                  <a:pt x="3336" y="2576"/>
                </a:lnTo>
                <a:lnTo>
                  <a:pt x="3331" y="2576"/>
                </a:lnTo>
                <a:lnTo>
                  <a:pt x="3326" y="2578"/>
                </a:lnTo>
                <a:lnTo>
                  <a:pt x="3322" y="2582"/>
                </a:lnTo>
                <a:lnTo>
                  <a:pt x="3323" y="2583"/>
                </a:lnTo>
                <a:lnTo>
                  <a:pt x="3328" y="2586"/>
                </a:lnTo>
                <a:lnTo>
                  <a:pt x="3331" y="2596"/>
                </a:lnTo>
                <a:lnTo>
                  <a:pt x="3333" y="2596"/>
                </a:lnTo>
                <a:lnTo>
                  <a:pt x="3339" y="2595"/>
                </a:lnTo>
                <a:lnTo>
                  <a:pt x="3341" y="2596"/>
                </a:lnTo>
                <a:lnTo>
                  <a:pt x="3345" y="2614"/>
                </a:lnTo>
                <a:lnTo>
                  <a:pt x="3347" y="2616"/>
                </a:lnTo>
                <a:lnTo>
                  <a:pt x="3353" y="2616"/>
                </a:lnTo>
                <a:lnTo>
                  <a:pt x="3355" y="2618"/>
                </a:lnTo>
                <a:lnTo>
                  <a:pt x="3353" y="2636"/>
                </a:lnTo>
                <a:lnTo>
                  <a:pt x="3356" y="2643"/>
                </a:lnTo>
                <a:lnTo>
                  <a:pt x="3356" y="2643"/>
                </a:lnTo>
                <a:lnTo>
                  <a:pt x="3358" y="2642"/>
                </a:lnTo>
                <a:lnTo>
                  <a:pt x="3371" y="2629"/>
                </a:lnTo>
                <a:lnTo>
                  <a:pt x="3374" y="2627"/>
                </a:lnTo>
                <a:lnTo>
                  <a:pt x="3380" y="2631"/>
                </a:lnTo>
                <a:lnTo>
                  <a:pt x="3394" y="2643"/>
                </a:lnTo>
                <a:lnTo>
                  <a:pt x="3404" y="2650"/>
                </a:lnTo>
                <a:lnTo>
                  <a:pt x="3407" y="2652"/>
                </a:lnTo>
                <a:lnTo>
                  <a:pt x="3405" y="2654"/>
                </a:lnTo>
                <a:lnTo>
                  <a:pt x="3402" y="2657"/>
                </a:lnTo>
                <a:lnTo>
                  <a:pt x="3389" y="2664"/>
                </a:lnTo>
                <a:lnTo>
                  <a:pt x="3382" y="2668"/>
                </a:lnTo>
                <a:lnTo>
                  <a:pt x="3377" y="2675"/>
                </a:lnTo>
                <a:lnTo>
                  <a:pt x="3376" y="2678"/>
                </a:lnTo>
                <a:lnTo>
                  <a:pt x="3376" y="2681"/>
                </a:lnTo>
                <a:lnTo>
                  <a:pt x="3379" y="2682"/>
                </a:lnTo>
                <a:lnTo>
                  <a:pt x="3383" y="2679"/>
                </a:lnTo>
                <a:lnTo>
                  <a:pt x="3394" y="2673"/>
                </a:lnTo>
                <a:lnTo>
                  <a:pt x="3403" y="2665"/>
                </a:lnTo>
                <a:lnTo>
                  <a:pt x="3409" y="2661"/>
                </a:lnTo>
                <a:lnTo>
                  <a:pt x="3415" y="2665"/>
                </a:lnTo>
                <a:lnTo>
                  <a:pt x="3421" y="2665"/>
                </a:lnTo>
                <a:lnTo>
                  <a:pt x="3423" y="2666"/>
                </a:lnTo>
                <a:lnTo>
                  <a:pt x="3421" y="2677"/>
                </a:lnTo>
                <a:lnTo>
                  <a:pt x="3423" y="2687"/>
                </a:lnTo>
                <a:lnTo>
                  <a:pt x="3426" y="2691"/>
                </a:lnTo>
                <a:lnTo>
                  <a:pt x="3429" y="2690"/>
                </a:lnTo>
                <a:lnTo>
                  <a:pt x="3431" y="2688"/>
                </a:lnTo>
                <a:lnTo>
                  <a:pt x="3437" y="2672"/>
                </a:lnTo>
                <a:lnTo>
                  <a:pt x="3440" y="2668"/>
                </a:lnTo>
                <a:lnTo>
                  <a:pt x="3449" y="2674"/>
                </a:lnTo>
                <a:lnTo>
                  <a:pt x="3463" y="2677"/>
                </a:lnTo>
                <a:lnTo>
                  <a:pt x="3465" y="2681"/>
                </a:lnTo>
                <a:lnTo>
                  <a:pt x="3472" y="2711"/>
                </a:lnTo>
                <a:lnTo>
                  <a:pt x="3488" y="2731"/>
                </a:lnTo>
                <a:lnTo>
                  <a:pt x="3492" y="2736"/>
                </a:lnTo>
                <a:lnTo>
                  <a:pt x="3498" y="2738"/>
                </a:lnTo>
                <a:lnTo>
                  <a:pt x="3500" y="2736"/>
                </a:lnTo>
                <a:lnTo>
                  <a:pt x="3503" y="2731"/>
                </a:lnTo>
                <a:lnTo>
                  <a:pt x="3502" y="2723"/>
                </a:lnTo>
                <a:lnTo>
                  <a:pt x="3504" y="2719"/>
                </a:lnTo>
                <a:lnTo>
                  <a:pt x="3507" y="2717"/>
                </a:lnTo>
                <a:lnTo>
                  <a:pt x="3520" y="2714"/>
                </a:lnTo>
                <a:lnTo>
                  <a:pt x="3524" y="2712"/>
                </a:lnTo>
                <a:lnTo>
                  <a:pt x="3534" y="2692"/>
                </a:lnTo>
                <a:lnTo>
                  <a:pt x="3538" y="2678"/>
                </a:lnTo>
                <a:lnTo>
                  <a:pt x="3539" y="2669"/>
                </a:lnTo>
                <a:lnTo>
                  <a:pt x="3536" y="2667"/>
                </a:lnTo>
                <a:lnTo>
                  <a:pt x="3529" y="2665"/>
                </a:lnTo>
                <a:lnTo>
                  <a:pt x="3527" y="2660"/>
                </a:lnTo>
                <a:lnTo>
                  <a:pt x="3529" y="2653"/>
                </a:lnTo>
                <a:lnTo>
                  <a:pt x="3532" y="2648"/>
                </a:lnTo>
                <a:lnTo>
                  <a:pt x="3541" y="2650"/>
                </a:lnTo>
                <a:lnTo>
                  <a:pt x="3542" y="2648"/>
                </a:lnTo>
                <a:lnTo>
                  <a:pt x="3539" y="2628"/>
                </a:lnTo>
                <a:lnTo>
                  <a:pt x="3528" y="2595"/>
                </a:lnTo>
                <a:lnTo>
                  <a:pt x="3527" y="2588"/>
                </a:lnTo>
                <a:lnTo>
                  <a:pt x="3528" y="2585"/>
                </a:lnTo>
                <a:lnTo>
                  <a:pt x="3532" y="2581"/>
                </a:lnTo>
                <a:lnTo>
                  <a:pt x="3540" y="2577"/>
                </a:lnTo>
                <a:lnTo>
                  <a:pt x="3543" y="2575"/>
                </a:lnTo>
                <a:lnTo>
                  <a:pt x="3546" y="2576"/>
                </a:lnTo>
                <a:lnTo>
                  <a:pt x="3561" y="2580"/>
                </a:lnTo>
                <a:lnTo>
                  <a:pt x="3572" y="2586"/>
                </a:lnTo>
                <a:lnTo>
                  <a:pt x="3583" y="2593"/>
                </a:lnTo>
                <a:lnTo>
                  <a:pt x="3590" y="2595"/>
                </a:lnTo>
                <a:lnTo>
                  <a:pt x="3593" y="2593"/>
                </a:lnTo>
                <a:lnTo>
                  <a:pt x="3601" y="2584"/>
                </a:lnTo>
                <a:lnTo>
                  <a:pt x="3610" y="2583"/>
                </a:lnTo>
                <a:lnTo>
                  <a:pt x="3615" y="2580"/>
                </a:lnTo>
                <a:lnTo>
                  <a:pt x="3629" y="2576"/>
                </a:lnTo>
                <a:lnTo>
                  <a:pt x="3635" y="2570"/>
                </a:lnTo>
                <a:lnTo>
                  <a:pt x="3648" y="2568"/>
                </a:lnTo>
                <a:lnTo>
                  <a:pt x="3650" y="2563"/>
                </a:lnTo>
                <a:lnTo>
                  <a:pt x="3650" y="2555"/>
                </a:lnTo>
                <a:lnTo>
                  <a:pt x="3647" y="2549"/>
                </a:lnTo>
                <a:lnTo>
                  <a:pt x="3637" y="2539"/>
                </a:lnTo>
                <a:lnTo>
                  <a:pt x="3636" y="2530"/>
                </a:lnTo>
                <a:lnTo>
                  <a:pt x="3637" y="2521"/>
                </a:lnTo>
                <a:lnTo>
                  <a:pt x="3639" y="2520"/>
                </a:lnTo>
                <a:lnTo>
                  <a:pt x="3645" y="2517"/>
                </a:lnTo>
                <a:lnTo>
                  <a:pt x="3654" y="2517"/>
                </a:lnTo>
                <a:lnTo>
                  <a:pt x="3660" y="2516"/>
                </a:lnTo>
                <a:lnTo>
                  <a:pt x="3662" y="2514"/>
                </a:lnTo>
                <a:lnTo>
                  <a:pt x="3664" y="2508"/>
                </a:lnTo>
                <a:lnTo>
                  <a:pt x="3664" y="2507"/>
                </a:lnTo>
                <a:lnTo>
                  <a:pt x="3660" y="2507"/>
                </a:lnTo>
                <a:lnTo>
                  <a:pt x="3643" y="2511"/>
                </a:lnTo>
                <a:lnTo>
                  <a:pt x="3637" y="2509"/>
                </a:lnTo>
                <a:lnTo>
                  <a:pt x="3634" y="2504"/>
                </a:lnTo>
                <a:lnTo>
                  <a:pt x="3634" y="2499"/>
                </a:lnTo>
                <a:lnTo>
                  <a:pt x="3637" y="2496"/>
                </a:lnTo>
                <a:lnTo>
                  <a:pt x="3642" y="2497"/>
                </a:lnTo>
                <a:lnTo>
                  <a:pt x="3648" y="2502"/>
                </a:lnTo>
                <a:lnTo>
                  <a:pt x="3651" y="2502"/>
                </a:lnTo>
                <a:lnTo>
                  <a:pt x="3662" y="2455"/>
                </a:lnTo>
                <a:lnTo>
                  <a:pt x="3658" y="2450"/>
                </a:lnTo>
                <a:lnTo>
                  <a:pt x="3649" y="2439"/>
                </a:lnTo>
                <a:lnTo>
                  <a:pt x="3634" y="2412"/>
                </a:lnTo>
                <a:lnTo>
                  <a:pt x="3630" y="2409"/>
                </a:lnTo>
                <a:lnTo>
                  <a:pt x="3622" y="2417"/>
                </a:lnTo>
                <a:lnTo>
                  <a:pt x="3617" y="2418"/>
                </a:lnTo>
                <a:lnTo>
                  <a:pt x="3613" y="2418"/>
                </a:lnTo>
                <a:lnTo>
                  <a:pt x="3608" y="2415"/>
                </a:lnTo>
                <a:lnTo>
                  <a:pt x="3598" y="2407"/>
                </a:lnTo>
                <a:lnTo>
                  <a:pt x="3597" y="2404"/>
                </a:lnTo>
                <a:lnTo>
                  <a:pt x="3598" y="2400"/>
                </a:lnTo>
                <a:lnTo>
                  <a:pt x="3596" y="2397"/>
                </a:lnTo>
                <a:lnTo>
                  <a:pt x="3592" y="2395"/>
                </a:lnTo>
                <a:lnTo>
                  <a:pt x="3582" y="2394"/>
                </a:lnTo>
                <a:lnTo>
                  <a:pt x="3568" y="2388"/>
                </a:lnTo>
                <a:lnTo>
                  <a:pt x="3566" y="2390"/>
                </a:lnTo>
                <a:lnTo>
                  <a:pt x="3564" y="2397"/>
                </a:lnTo>
                <a:lnTo>
                  <a:pt x="3563" y="2399"/>
                </a:lnTo>
                <a:lnTo>
                  <a:pt x="3559" y="2401"/>
                </a:lnTo>
                <a:lnTo>
                  <a:pt x="3554" y="2401"/>
                </a:lnTo>
                <a:lnTo>
                  <a:pt x="3549" y="2400"/>
                </a:lnTo>
                <a:lnTo>
                  <a:pt x="3544" y="2398"/>
                </a:lnTo>
                <a:lnTo>
                  <a:pt x="3540" y="2395"/>
                </a:lnTo>
                <a:lnTo>
                  <a:pt x="3538" y="2391"/>
                </a:lnTo>
                <a:lnTo>
                  <a:pt x="3538" y="2384"/>
                </a:lnTo>
                <a:lnTo>
                  <a:pt x="3550" y="2387"/>
                </a:lnTo>
                <a:lnTo>
                  <a:pt x="3554" y="2381"/>
                </a:lnTo>
                <a:lnTo>
                  <a:pt x="3554" y="2373"/>
                </a:lnTo>
                <a:lnTo>
                  <a:pt x="3554" y="2363"/>
                </a:lnTo>
                <a:lnTo>
                  <a:pt x="3550" y="2332"/>
                </a:lnTo>
                <a:lnTo>
                  <a:pt x="3549" y="2329"/>
                </a:lnTo>
                <a:lnTo>
                  <a:pt x="3521" y="2313"/>
                </a:lnTo>
                <a:lnTo>
                  <a:pt x="3514" y="2307"/>
                </a:lnTo>
                <a:lnTo>
                  <a:pt x="3513" y="2301"/>
                </a:lnTo>
                <a:lnTo>
                  <a:pt x="3517" y="2298"/>
                </a:lnTo>
                <a:lnTo>
                  <a:pt x="3531" y="2298"/>
                </a:lnTo>
                <a:lnTo>
                  <a:pt x="3536" y="2275"/>
                </a:lnTo>
                <a:lnTo>
                  <a:pt x="3561" y="2246"/>
                </a:lnTo>
                <a:lnTo>
                  <a:pt x="3566" y="2244"/>
                </a:lnTo>
                <a:lnTo>
                  <a:pt x="3583" y="2241"/>
                </a:lnTo>
                <a:lnTo>
                  <a:pt x="3585" y="2240"/>
                </a:lnTo>
                <a:lnTo>
                  <a:pt x="3586" y="2237"/>
                </a:lnTo>
                <a:lnTo>
                  <a:pt x="3586" y="2229"/>
                </a:lnTo>
                <a:lnTo>
                  <a:pt x="3586" y="2223"/>
                </a:lnTo>
                <a:lnTo>
                  <a:pt x="3592" y="2211"/>
                </a:lnTo>
                <a:lnTo>
                  <a:pt x="3591" y="2206"/>
                </a:lnTo>
                <a:lnTo>
                  <a:pt x="3585" y="2198"/>
                </a:lnTo>
                <a:lnTo>
                  <a:pt x="3588" y="2191"/>
                </a:lnTo>
                <a:lnTo>
                  <a:pt x="3588" y="2190"/>
                </a:lnTo>
                <a:lnTo>
                  <a:pt x="3585" y="2188"/>
                </a:lnTo>
                <a:lnTo>
                  <a:pt x="3575" y="2185"/>
                </a:lnTo>
                <a:lnTo>
                  <a:pt x="3570" y="2182"/>
                </a:lnTo>
                <a:lnTo>
                  <a:pt x="3565" y="2176"/>
                </a:lnTo>
                <a:lnTo>
                  <a:pt x="3561" y="2167"/>
                </a:lnTo>
                <a:lnTo>
                  <a:pt x="3572" y="2172"/>
                </a:lnTo>
                <a:lnTo>
                  <a:pt x="3579" y="2172"/>
                </a:lnTo>
                <a:lnTo>
                  <a:pt x="3580" y="2172"/>
                </a:lnTo>
                <a:lnTo>
                  <a:pt x="3591" y="2160"/>
                </a:lnTo>
                <a:lnTo>
                  <a:pt x="3595" y="2148"/>
                </a:lnTo>
                <a:lnTo>
                  <a:pt x="3596" y="2140"/>
                </a:lnTo>
                <a:lnTo>
                  <a:pt x="3595" y="2134"/>
                </a:lnTo>
                <a:lnTo>
                  <a:pt x="3588" y="2118"/>
                </a:lnTo>
                <a:lnTo>
                  <a:pt x="3588" y="2113"/>
                </a:lnTo>
                <a:lnTo>
                  <a:pt x="3589" y="2111"/>
                </a:lnTo>
                <a:lnTo>
                  <a:pt x="3594" y="2112"/>
                </a:lnTo>
                <a:lnTo>
                  <a:pt x="3609" y="2120"/>
                </a:lnTo>
                <a:lnTo>
                  <a:pt x="3615" y="2122"/>
                </a:lnTo>
                <a:lnTo>
                  <a:pt x="3618" y="2121"/>
                </a:lnTo>
                <a:lnTo>
                  <a:pt x="3621" y="2116"/>
                </a:lnTo>
                <a:lnTo>
                  <a:pt x="3624" y="2114"/>
                </a:lnTo>
                <a:lnTo>
                  <a:pt x="3631" y="2114"/>
                </a:lnTo>
                <a:lnTo>
                  <a:pt x="3637" y="2112"/>
                </a:lnTo>
                <a:lnTo>
                  <a:pt x="3654" y="2121"/>
                </a:lnTo>
                <a:lnTo>
                  <a:pt x="3656" y="2118"/>
                </a:lnTo>
                <a:lnTo>
                  <a:pt x="3657" y="2109"/>
                </a:lnTo>
                <a:lnTo>
                  <a:pt x="3660" y="2107"/>
                </a:lnTo>
                <a:lnTo>
                  <a:pt x="3663" y="2106"/>
                </a:lnTo>
                <a:lnTo>
                  <a:pt x="3666" y="2107"/>
                </a:lnTo>
                <a:lnTo>
                  <a:pt x="3683" y="2119"/>
                </a:lnTo>
                <a:lnTo>
                  <a:pt x="3691" y="2118"/>
                </a:lnTo>
                <a:lnTo>
                  <a:pt x="3700" y="2114"/>
                </a:lnTo>
                <a:lnTo>
                  <a:pt x="3705" y="2112"/>
                </a:lnTo>
                <a:lnTo>
                  <a:pt x="3715" y="2111"/>
                </a:lnTo>
                <a:lnTo>
                  <a:pt x="3734" y="2113"/>
                </a:lnTo>
                <a:lnTo>
                  <a:pt x="3754" y="2120"/>
                </a:lnTo>
                <a:lnTo>
                  <a:pt x="3754" y="2120"/>
                </a:lnTo>
                <a:lnTo>
                  <a:pt x="3754" y="2125"/>
                </a:lnTo>
                <a:lnTo>
                  <a:pt x="3761" y="2140"/>
                </a:lnTo>
                <a:lnTo>
                  <a:pt x="3761" y="2179"/>
                </a:lnTo>
                <a:lnTo>
                  <a:pt x="3764" y="2184"/>
                </a:lnTo>
                <a:lnTo>
                  <a:pt x="3771" y="2189"/>
                </a:lnTo>
                <a:lnTo>
                  <a:pt x="3779" y="2193"/>
                </a:lnTo>
                <a:lnTo>
                  <a:pt x="3788" y="2197"/>
                </a:lnTo>
                <a:lnTo>
                  <a:pt x="3797" y="2199"/>
                </a:lnTo>
                <a:lnTo>
                  <a:pt x="3810" y="2200"/>
                </a:lnTo>
                <a:lnTo>
                  <a:pt x="3816" y="2202"/>
                </a:lnTo>
                <a:lnTo>
                  <a:pt x="3820" y="2205"/>
                </a:lnTo>
                <a:lnTo>
                  <a:pt x="3825" y="2213"/>
                </a:lnTo>
                <a:lnTo>
                  <a:pt x="3829" y="2217"/>
                </a:lnTo>
                <a:lnTo>
                  <a:pt x="3865" y="2218"/>
                </a:lnTo>
                <a:lnTo>
                  <a:pt x="3873" y="2220"/>
                </a:lnTo>
                <a:lnTo>
                  <a:pt x="3882" y="2223"/>
                </a:lnTo>
                <a:lnTo>
                  <a:pt x="3894" y="2234"/>
                </a:lnTo>
                <a:lnTo>
                  <a:pt x="3910" y="2244"/>
                </a:lnTo>
                <a:lnTo>
                  <a:pt x="3919" y="2254"/>
                </a:lnTo>
                <a:lnTo>
                  <a:pt x="3934" y="2273"/>
                </a:lnTo>
                <a:lnTo>
                  <a:pt x="3938" y="2274"/>
                </a:lnTo>
                <a:lnTo>
                  <a:pt x="3945" y="2272"/>
                </a:lnTo>
                <a:lnTo>
                  <a:pt x="3948" y="2272"/>
                </a:lnTo>
                <a:lnTo>
                  <a:pt x="3949" y="2275"/>
                </a:lnTo>
                <a:lnTo>
                  <a:pt x="3948" y="2286"/>
                </a:lnTo>
                <a:lnTo>
                  <a:pt x="3951" y="2290"/>
                </a:lnTo>
                <a:lnTo>
                  <a:pt x="3982" y="2308"/>
                </a:lnTo>
                <a:lnTo>
                  <a:pt x="3987" y="2308"/>
                </a:lnTo>
                <a:lnTo>
                  <a:pt x="3993" y="2303"/>
                </a:lnTo>
                <a:lnTo>
                  <a:pt x="3997" y="2283"/>
                </a:lnTo>
                <a:lnTo>
                  <a:pt x="3999" y="2283"/>
                </a:lnTo>
                <a:lnTo>
                  <a:pt x="4003" y="2301"/>
                </a:lnTo>
                <a:lnTo>
                  <a:pt x="4005" y="2304"/>
                </a:lnTo>
                <a:lnTo>
                  <a:pt x="4011" y="2308"/>
                </a:lnTo>
                <a:lnTo>
                  <a:pt x="4033" y="2313"/>
                </a:lnTo>
                <a:lnTo>
                  <a:pt x="4039" y="2319"/>
                </a:lnTo>
                <a:lnTo>
                  <a:pt x="4050" y="2337"/>
                </a:lnTo>
                <a:lnTo>
                  <a:pt x="4058" y="2347"/>
                </a:lnTo>
                <a:lnTo>
                  <a:pt x="4063" y="2347"/>
                </a:lnTo>
                <a:lnTo>
                  <a:pt x="4070" y="2344"/>
                </a:lnTo>
                <a:lnTo>
                  <a:pt x="4072" y="2341"/>
                </a:lnTo>
                <a:lnTo>
                  <a:pt x="4075" y="2333"/>
                </a:lnTo>
                <a:lnTo>
                  <a:pt x="4077" y="2331"/>
                </a:lnTo>
                <a:lnTo>
                  <a:pt x="4079" y="2333"/>
                </a:lnTo>
                <a:lnTo>
                  <a:pt x="4080" y="2339"/>
                </a:lnTo>
                <a:lnTo>
                  <a:pt x="4083" y="2344"/>
                </a:lnTo>
                <a:lnTo>
                  <a:pt x="4092" y="2351"/>
                </a:lnTo>
                <a:lnTo>
                  <a:pt x="4096" y="2353"/>
                </a:lnTo>
                <a:lnTo>
                  <a:pt x="4108" y="2351"/>
                </a:lnTo>
                <a:lnTo>
                  <a:pt x="4111" y="2353"/>
                </a:lnTo>
                <a:lnTo>
                  <a:pt x="4114" y="2362"/>
                </a:lnTo>
                <a:lnTo>
                  <a:pt x="4120" y="2375"/>
                </a:lnTo>
                <a:lnTo>
                  <a:pt x="4122" y="2381"/>
                </a:lnTo>
                <a:lnTo>
                  <a:pt x="4122" y="2402"/>
                </a:lnTo>
                <a:lnTo>
                  <a:pt x="4118" y="2420"/>
                </a:lnTo>
                <a:lnTo>
                  <a:pt x="4118" y="2429"/>
                </a:lnTo>
                <a:lnTo>
                  <a:pt x="4134" y="2455"/>
                </a:lnTo>
                <a:lnTo>
                  <a:pt x="4133" y="2465"/>
                </a:lnTo>
                <a:lnTo>
                  <a:pt x="4132" y="2473"/>
                </a:lnTo>
                <a:lnTo>
                  <a:pt x="4126" y="2490"/>
                </a:lnTo>
                <a:lnTo>
                  <a:pt x="4119" y="2507"/>
                </a:lnTo>
                <a:lnTo>
                  <a:pt x="4096" y="2523"/>
                </a:lnTo>
                <a:lnTo>
                  <a:pt x="4084" y="2535"/>
                </a:lnTo>
                <a:lnTo>
                  <a:pt x="4080" y="2542"/>
                </a:lnTo>
                <a:lnTo>
                  <a:pt x="4080" y="2556"/>
                </a:lnTo>
                <a:lnTo>
                  <a:pt x="4080" y="2596"/>
                </a:lnTo>
                <a:lnTo>
                  <a:pt x="4082" y="2618"/>
                </a:lnTo>
                <a:lnTo>
                  <a:pt x="4086" y="2632"/>
                </a:lnTo>
                <a:lnTo>
                  <a:pt x="4096" y="2646"/>
                </a:lnTo>
                <a:lnTo>
                  <a:pt x="4100" y="2655"/>
                </a:lnTo>
                <a:lnTo>
                  <a:pt x="4101" y="2658"/>
                </a:lnTo>
                <a:lnTo>
                  <a:pt x="4099" y="2668"/>
                </a:lnTo>
                <a:lnTo>
                  <a:pt x="4105" y="2692"/>
                </a:lnTo>
                <a:lnTo>
                  <a:pt x="4104" y="2701"/>
                </a:lnTo>
                <a:lnTo>
                  <a:pt x="4099" y="2710"/>
                </a:lnTo>
                <a:lnTo>
                  <a:pt x="4085" y="2724"/>
                </a:lnTo>
                <a:lnTo>
                  <a:pt x="4069" y="2738"/>
                </a:lnTo>
                <a:lnTo>
                  <a:pt x="4059" y="2743"/>
                </a:lnTo>
                <a:lnTo>
                  <a:pt x="4029" y="2744"/>
                </a:lnTo>
                <a:lnTo>
                  <a:pt x="4010" y="2744"/>
                </a:lnTo>
                <a:lnTo>
                  <a:pt x="3989" y="2734"/>
                </a:lnTo>
                <a:lnTo>
                  <a:pt x="3987" y="2734"/>
                </a:lnTo>
                <a:lnTo>
                  <a:pt x="3939" y="2754"/>
                </a:lnTo>
                <a:lnTo>
                  <a:pt x="3926" y="2760"/>
                </a:lnTo>
                <a:lnTo>
                  <a:pt x="3924" y="2759"/>
                </a:lnTo>
                <a:lnTo>
                  <a:pt x="3919" y="2749"/>
                </a:lnTo>
                <a:lnTo>
                  <a:pt x="3913" y="2744"/>
                </a:lnTo>
                <a:lnTo>
                  <a:pt x="3899" y="2742"/>
                </a:lnTo>
                <a:lnTo>
                  <a:pt x="3874" y="2732"/>
                </a:lnTo>
                <a:lnTo>
                  <a:pt x="3869" y="2732"/>
                </a:lnTo>
                <a:lnTo>
                  <a:pt x="3862" y="2735"/>
                </a:lnTo>
                <a:lnTo>
                  <a:pt x="3859" y="2738"/>
                </a:lnTo>
                <a:lnTo>
                  <a:pt x="3858" y="2740"/>
                </a:lnTo>
                <a:lnTo>
                  <a:pt x="3862" y="2743"/>
                </a:lnTo>
                <a:lnTo>
                  <a:pt x="3868" y="2743"/>
                </a:lnTo>
                <a:lnTo>
                  <a:pt x="3867" y="2747"/>
                </a:lnTo>
                <a:lnTo>
                  <a:pt x="3861" y="2754"/>
                </a:lnTo>
                <a:lnTo>
                  <a:pt x="3849" y="2757"/>
                </a:lnTo>
                <a:lnTo>
                  <a:pt x="3848" y="2759"/>
                </a:lnTo>
                <a:lnTo>
                  <a:pt x="3848" y="2761"/>
                </a:lnTo>
                <a:lnTo>
                  <a:pt x="3853" y="2771"/>
                </a:lnTo>
                <a:lnTo>
                  <a:pt x="3863" y="2798"/>
                </a:lnTo>
                <a:lnTo>
                  <a:pt x="3866" y="2804"/>
                </a:lnTo>
                <a:lnTo>
                  <a:pt x="3873" y="2812"/>
                </a:lnTo>
                <a:lnTo>
                  <a:pt x="3896" y="2826"/>
                </a:lnTo>
                <a:lnTo>
                  <a:pt x="3898" y="2828"/>
                </a:lnTo>
                <a:lnTo>
                  <a:pt x="3899" y="2836"/>
                </a:lnTo>
                <a:lnTo>
                  <a:pt x="3899" y="2839"/>
                </a:lnTo>
                <a:lnTo>
                  <a:pt x="3895" y="2844"/>
                </a:lnTo>
                <a:lnTo>
                  <a:pt x="3887" y="2847"/>
                </a:lnTo>
                <a:lnTo>
                  <a:pt x="3830" y="2856"/>
                </a:lnTo>
                <a:lnTo>
                  <a:pt x="3828" y="2856"/>
                </a:lnTo>
                <a:lnTo>
                  <a:pt x="3824" y="2849"/>
                </a:lnTo>
                <a:lnTo>
                  <a:pt x="3816" y="2850"/>
                </a:lnTo>
                <a:lnTo>
                  <a:pt x="3814" y="2851"/>
                </a:lnTo>
                <a:lnTo>
                  <a:pt x="3804" y="2867"/>
                </a:lnTo>
                <a:lnTo>
                  <a:pt x="3793" y="2865"/>
                </a:lnTo>
                <a:lnTo>
                  <a:pt x="3770" y="2856"/>
                </a:lnTo>
                <a:lnTo>
                  <a:pt x="3756" y="2854"/>
                </a:lnTo>
                <a:lnTo>
                  <a:pt x="3748" y="2855"/>
                </a:lnTo>
                <a:lnTo>
                  <a:pt x="3742" y="2861"/>
                </a:lnTo>
                <a:lnTo>
                  <a:pt x="3737" y="2865"/>
                </a:lnTo>
                <a:lnTo>
                  <a:pt x="3732" y="2868"/>
                </a:lnTo>
                <a:lnTo>
                  <a:pt x="3722" y="2870"/>
                </a:lnTo>
                <a:lnTo>
                  <a:pt x="3717" y="2870"/>
                </a:lnTo>
                <a:lnTo>
                  <a:pt x="3715" y="2868"/>
                </a:lnTo>
                <a:lnTo>
                  <a:pt x="3707" y="2853"/>
                </a:lnTo>
                <a:lnTo>
                  <a:pt x="3693" y="2846"/>
                </a:lnTo>
                <a:lnTo>
                  <a:pt x="3691" y="2839"/>
                </a:lnTo>
                <a:lnTo>
                  <a:pt x="3688" y="2830"/>
                </a:lnTo>
                <a:lnTo>
                  <a:pt x="3685" y="2825"/>
                </a:lnTo>
                <a:lnTo>
                  <a:pt x="3658" y="2809"/>
                </a:lnTo>
                <a:lnTo>
                  <a:pt x="3636" y="2794"/>
                </a:lnTo>
                <a:lnTo>
                  <a:pt x="3613" y="2797"/>
                </a:lnTo>
                <a:lnTo>
                  <a:pt x="3599" y="2795"/>
                </a:lnTo>
                <a:lnTo>
                  <a:pt x="3592" y="2796"/>
                </a:lnTo>
                <a:lnTo>
                  <a:pt x="3573" y="2801"/>
                </a:lnTo>
                <a:lnTo>
                  <a:pt x="3568" y="2801"/>
                </a:lnTo>
                <a:lnTo>
                  <a:pt x="3559" y="2797"/>
                </a:lnTo>
                <a:lnTo>
                  <a:pt x="3555" y="2796"/>
                </a:lnTo>
                <a:lnTo>
                  <a:pt x="3548" y="2797"/>
                </a:lnTo>
                <a:lnTo>
                  <a:pt x="3544" y="2800"/>
                </a:lnTo>
                <a:lnTo>
                  <a:pt x="3526" y="2822"/>
                </a:lnTo>
                <a:lnTo>
                  <a:pt x="3525" y="2829"/>
                </a:lnTo>
                <a:lnTo>
                  <a:pt x="3525" y="2842"/>
                </a:lnTo>
                <a:lnTo>
                  <a:pt x="3525" y="2846"/>
                </a:lnTo>
                <a:lnTo>
                  <a:pt x="3530" y="2855"/>
                </a:lnTo>
                <a:lnTo>
                  <a:pt x="3544" y="2873"/>
                </a:lnTo>
                <a:lnTo>
                  <a:pt x="3547" y="2885"/>
                </a:lnTo>
                <a:lnTo>
                  <a:pt x="3547" y="2890"/>
                </a:lnTo>
                <a:lnTo>
                  <a:pt x="3546" y="2893"/>
                </a:lnTo>
                <a:lnTo>
                  <a:pt x="3540" y="2906"/>
                </a:lnTo>
                <a:lnTo>
                  <a:pt x="3536" y="2912"/>
                </a:lnTo>
                <a:lnTo>
                  <a:pt x="3534" y="2915"/>
                </a:lnTo>
                <a:lnTo>
                  <a:pt x="3527" y="2917"/>
                </a:lnTo>
                <a:lnTo>
                  <a:pt x="3514" y="2929"/>
                </a:lnTo>
                <a:lnTo>
                  <a:pt x="3511" y="2937"/>
                </a:lnTo>
                <a:lnTo>
                  <a:pt x="3511" y="2944"/>
                </a:lnTo>
                <a:lnTo>
                  <a:pt x="3509" y="2947"/>
                </a:lnTo>
                <a:lnTo>
                  <a:pt x="3504" y="2951"/>
                </a:lnTo>
                <a:lnTo>
                  <a:pt x="3488" y="2958"/>
                </a:lnTo>
                <a:lnTo>
                  <a:pt x="3480" y="2963"/>
                </a:lnTo>
                <a:lnTo>
                  <a:pt x="3475" y="2966"/>
                </a:lnTo>
                <a:lnTo>
                  <a:pt x="3483" y="2987"/>
                </a:lnTo>
                <a:lnTo>
                  <a:pt x="3486" y="2991"/>
                </a:lnTo>
                <a:lnTo>
                  <a:pt x="3490" y="2993"/>
                </a:lnTo>
                <a:lnTo>
                  <a:pt x="3517" y="2997"/>
                </a:lnTo>
                <a:lnTo>
                  <a:pt x="3526" y="3002"/>
                </a:lnTo>
                <a:lnTo>
                  <a:pt x="3543" y="3014"/>
                </a:lnTo>
                <a:lnTo>
                  <a:pt x="3563" y="3033"/>
                </a:lnTo>
                <a:lnTo>
                  <a:pt x="3577" y="3042"/>
                </a:lnTo>
                <a:lnTo>
                  <a:pt x="3578" y="3045"/>
                </a:lnTo>
                <a:lnTo>
                  <a:pt x="3578" y="3052"/>
                </a:lnTo>
                <a:lnTo>
                  <a:pt x="3574" y="3068"/>
                </a:lnTo>
                <a:lnTo>
                  <a:pt x="3571" y="3078"/>
                </a:lnTo>
                <a:lnTo>
                  <a:pt x="3568" y="3081"/>
                </a:lnTo>
                <a:lnTo>
                  <a:pt x="3563" y="3082"/>
                </a:lnTo>
                <a:lnTo>
                  <a:pt x="3552" y="3079"/>
                </a:lnTo>
                <a:lnTo>
                  <a:pt x="3545" y="3081"/>
                </a:lnTo>
                <a:lnTo>
                  <a:pt x="3541" y="3072"/>
                </a:lnTo>
                <a:lnTo>
                  <a:pt x="3530" y="3069"/>
                </a:lnTo>
                <a:lnTo>
                  <a:pt x="3522" y="3067"/>
                </a:lnTo>
                <a:lnTo>
                  <a:pt x="3518" y="3068"/>
                </a:lnTo>
                <a:lnTo>
                  <a:pt x="3516" y="3069"/>
                </a:lnTo>
                <a:lnTo>
                  <a:pt x="3507" y="3082"/>
                </a:lnTo>
                <a:lnTo>
                  <a:pt x="3507" y="3083"/>
                </a:lnTo>
                <a:lnTo>
                  <a:pt x="3510" y="3084"/>
                </a:lnTo>
                <a:lnTo>
                  <a:pt x="3526" y="3085"/>
                </a:lnTo>
                <a:lnTo>
                  <a:pt x="3532" y="3088"/>
                </a:lnTo>
                <a:lnTo>
                  <a:pt x="3537" y="3098"/>
                </a:lnTo>
                <a:lnTo>
                  <a:pt x="3541" y="3116"/>
                </a:lnTo>
                <a:lnTo>
                  <a:pt x="3540" y="3123"/>
                </a:lnTo>
                <a:lnTo>
                  <a:pt x="3537" y="3127"/>
                </a:lnTo>
                <a:lnTo>
                  <a:pt x="3532" y="3127"/>
                </a:lnTo>
                <a:lnTo>
                  <a:pt x="3516" y="3124"/>
                </a:lnTo>
                <a:lnTo>
                  <a:pt x="3512" y="3128"/>
                </a:lnTo>
                <a:lnTo>
                  <a:pt x="3510" y="3139"/>
                </a:lnTo>
                <a:lnTo>
                  <a:pt x="3508" y="3180"/>
                </a:lnTo>
                <a:lnTo>
                  <a:pt x="3505" y="3186"/>
                </a:lnTo>
                <a:lnTo>
                  <a:pt x="3496" y="3191"/>
                </a:lnTo>
                <a:lnTo>
                  <a:pt x="3494" y="3195"/>
                </a:lnTo>
                <a:lnTo>
                  <a:pt x="3495" y="3199"/>
                </a:lnTo>
                <a:lnTo>
                  <a:pt x="3498" y="3203"/>
                </a:lnTo>
                <a:lnTo>
                  <a:pt x="3504" y="3203"/>
                </a:lnTo>
                <a:lnTo>
                  <a:pt x="3511" y="3207"/>
                </a:lnTo>
                <a:lnTo>
                  <a:pt x="3516" y="3219"/>
                </a:lnTo>
                <a:lnTo>
                  <a:pt x="3517" y="3222"/>
                </a:lnTo>
                <a:lnTo>
                  <a:pt x="3512" y="3225"/>
                </a:lnTo>
                <a:lnTo>
                  <a:pt x="3508" y="3231"/>
                </a:lnTo>
                <a:lnTo>
                  <a:pt x="3505" y="3238"/>
                </a:lnTo>
                <a:lnTo>
                  <a:pt x="3504" y="3243"/>
                </a:lnTo>
                <a:lnTo>
                  <a:pt x="3507" y="3260"/>
                </a:lnTo>
                <a:lnTo>
                  <a:pt x="3523" y="3282"/>
                </a:lnTo>
                <a:lnTo>
                  <a:pt x="3527" y="3293"/>
                </a:lnTo>
                <a:lnTo>
                  <a:pt x="3528" y="3299"/>
                </a:lnTo>
                <a:lnTo>
                  <a:pt x="3522" y="3305"/>
                </a:lnTo>
                <a:lnTo>
                  <a:pt x="3518" y="3317"/>
                </a:lnTo>
                <a:lnTo>
                  <a:pt x="3516" y="3322"/>
                </a:lnTo>
                <a:lnTo>
                  <a:pt x="3510" y="3327"/>
                </a:lnTo>
                <a:lnTo>
                  <a:pt x="3505" y="3328"/>
                </a:lnTo>
                <a:lnTo>
                  <a:pt x="3498" y="3325"/>
                </a:lnTo>
                <a:lnTo>
                  <a:pt x="3493" y="3322"/>
                </a:lnTo>
                <a:lnTo>
                  <a:pt x="3489" y="3312"/>
                </a:lnTo>
                <a:lnTo>
                  <a:pt x="3485" y="3295"/>
                </a:lnTo>
                <a:lnTo>
                  <a:pt x="3483" y="3292"/>
                </a:lnTo>
                <a:lnTo>
                  <a:pt x="3481" y="3289"/>
                </a:lnTo>
                <a:lnTo>
                  <a:pt x="3477" y="3291"/>
                </a:lnTo>
                <a:lnTo>
                  <a:pt x="3470" y="3295"/>
                </a:lnTo>
                <a:lnTo>
                  <a:pt x="3466" y="3297"/>
                </a:lnTo>
                <a:lnTo>
                  <a:pt x="3454" y="3296"/>
                </a:lnTo>
                <a:lnTo>
                  <a:pt x="3451" y="3298"/>
                </a:lnTo>
                <a:lnTo>
                  <a:pt x="3447" y="3304"/>
                </a:lnTo>
                <a:lnTo>
                  <a:pt x="3444" y="3307"/>
                </a:lnTo>
                <a:lnTo>
                  <a:pt x="3434" y="3312"/>
                </a:lnTo>
                <a:lnTo>
                  <a:pt x="3425" y="3314"/>
                </a:lnTo>
                <a:lnTo>
                  <a:pt x="3420" y="3311"/>
                </a:lnTo>
                <a:lnTo>
                  <a:pt x="3409" y="3298"/>
                </a:lnTo>
                <a:lnTo>
                  <a:pt x="3402" y="3294"/>
                </a:lnTo>
                <a:lnTo>
                  <a:pt x="3395" y="3293"/>
                </a:lnTo>
                <a:lnTo>
                  <a:pt x="3374" y="3293"/>
                </a:lnTo>
                <a:lnTo>
                  <a:pt x="3369" y="3294"/>
                </a:lnTo>
                <a:lnTo>
                  <a:pt x="3365" y="3296"/>
                </a:lnTo>
                <a:lnTo>
                  <a:pt x="3345" y="3315"/>
                </a:lnTo>
                <a:lnTo>
                  <a:pt x="3341" y="3320"/>
                </a:lnTo>
                <a:lnTo>
                  <a:pt x="3336" y="3331"/>
                </a:lnTo>
                <a:lnTo>
                  <a:pt x="3329" y="3352"/>
                </a:lnTo>
                <a:lnTo>
                  <a:pt x="3327" y="3357"/>
                </a:lnTo>
                <a:lnTo>
                  <a:pt x="3323" y="3363"/>
                </a:lnTo>
                <a:lnTo>
                  <a:pt x="3319" y="3365"/>
                </a:lnTo>
                <a:lnTo>
                  <a:pt x="3314" y="3365"/>
                </a:lnTo>
                <a:lnTo>
                  <a:pt x="3294" y="3359"/>
                </a:lnTo>
                <a:lnTo>
                  <a:pt x="3292" y="3360"/>
                </a:lnTo>
                <a:lnTo>
                  <a:pt x="3291" y="3363"/>
                </a:lnTo>
                <a:lnTo>
                  <a:pt x="3293" y="3367"/>
                </a:lnTo>
                <a:lnTo>
                  <a:pt x="3302" y="3374"/>
                </a:lnTo>
                <a:lnTo>
                  <a:pt x="3305" y="3378"/>
                </a:lnTo>
                <a:lnTo>
                  <a:pt x="3305" y="3382"/>
                </a:lnTo>
                <a:lnTo>
                  <a:pt x="3302" y="3393"/>
                </a:lnTo>
                <a:lnTo>
                  <a:pt x="3302" y="3394"/>
                </a:lnTo>
                <a:lnTo>
                  <a:pt x="3314" y="3405"/>
                </a:lnTo>
                <a:lnTo>
                  <a:pt x="3323" y="3414"/>
                </a:lnTo>
                <a:lnTo>
                  <a:pt x="3331" y="3418"/>
                </a:lnTo>
                <a:lnTo>
                  <a:pt x="3342" y="3418"/>
                </a:lnTo>
                <a:lnTo>
                  <a:pt x="3347" y="3420"/>
                </a:lnTo>
                <a:lnTo>
                  <a:pt x="3358" y="3425"/>
                </a:lnTo>
                <a:lnTo>
                  <a:pt x="3365" y="3431"/>
                </a:lnTo>
                <a:lnTo>
                  <a:pt x="3365" y="3440"/>
                </a:lnTo>
                <a:lnTo>
                  <a:pt x="3363" y="3444"/>
                </a:lnTo>
                <a:lnTo>
                  <a:pt x="3361" y="3446"/>
                </a:lnTo>
                <a:lnTo>
                  <a:pt x="3359" y="3446"/>
                </a:lnTo>
                <a:lnTo>
                  <a:pt x="3356" y="3440"/>
                </a:lnTo>
                <a:lnTo>
                  <a:pt x="3354" y="3437"/>
                </a:lnTo>
                <a:lnTo>
                  <a:pt x="3351" y="3437"/>
                </a:lnTo>
                <a:lnTo>
                  <a:pt x="3349" y="3439"/>
                </a:lnTo>
                <a:lnTo>
                  <a:pt x="3348" y="3486"/>
                </a:lnTo>
                <a:lnTo>
                  <a:pt x="3347" y="3493"/>
                </a:lnTo>
                <a:lnTo>
                  <a:pt x="3344" y="3499"/>
                </a:lnTo>
                <a:lnTo>
                  <a:pt x="3338" y="3509"/>
                </a:lnTo>
                <a:lnTo>
                  <a:pt x="3328" y="3514"/>
                </a:lnTo>
                <a:lnTo>
                  <a:pt x="3296" y="3525"/>
                </a:lnTo>
                <a:lnTo>
                  <a:pt x="3260" y="3536"/>
                </a:lnTo>
                <a:lnTo>
                  <a:pt x="3254" y="3534"/>
                </a:lnTo>
                <a:lnTo>
                  <a:pt x="3245" y="3527"/>
                </a:lnTo>
                <a:lnTo>
                  <a:pt x="3231" y="3523"/>
                </a:lnTo>
                <a:lnTo>
                  <a:pt x="3231" y="3523"/>
                </a:lnTo>
                <a:lnTo>
                  <a:pt x="3227" y="3518"/>
                </a:lnTo>
                <a:lnTo>
                  <a:pt x="3214" y="3513"/>
                </a:lnTo>
                <a:lnTo>
                  <a:pt x="3212" y="3516"/>
                </a:lnTo>
                <a:lnTo>
                  <a:pt x="3205" y="3523"/>
                </a:lnTo>
                <a:lnTo>
                  <a:pt x="3197" y="3532"/>
                </a:lnTo>
                <a:lnTo>
                  <a:pt x="3199" y="3553"/>
                </a:lnTo>
                <a:lnTo>
                  <a:pt x="3206" y="3568"/>
                </a:lnTo>
                <a:lnTo>
                  <a:pt x="3217" y="3574"/>
                </a:lnTo>
                <a:lnTo>
                  <a:pt x="3205" y="3584"/>
                </a:lnTo>
                <a:lnTo>
                  <a:pt x="3163" y="3609"/>
                </a:lnTo>
                <a:lnTo>
                  <a:pt x="3148" y="3604"/>
                </a:lnTo>
                <a:lnTo>
                  <a:pt x="3145" y="3605"/>
                </a:lnTo>
                <a:lnTo>
                  <a:pt x="3142" y="3607"/>
                </a:lnTo>
                <a:lnTo>
                  <a:pt x="3132" y="3617"/>
                </a:lnTo>
                <a:lnTo>
                  <a:pt x="3126" y="3621"/>
                </a:lnTo>
                <a:lnTo>
                  <a:pt x="3122" y="3623"/>
                </a:lnTo>
                <a:lnTo>
                  <a:pt x="3117" y="3623"/>
                </a:lnTo>
                <a:lnTo>
                  <a:pt x="3114" y="3620"/>
                </a:lnTo>
                <a:lnTo>
                  <a:pt x="3107" y="3609"/>
                </a:lnTo>
                <a:lnTo>
                  <a:pt x="3102" y="3604"/>
                </a:lnTo>
                <a:lnTo>
                  <a:pt x="3090" y="3606"/>
                </a:lnTo>
                <a:lnTo>
                  <a:pt x="3068" y="3613"/>
                </a:lnTo>
                <a:lnTo>
                  <a:pt x="3060" y="3615"/>
                </a:lnTo>
                <a:lnTo>
                  <a:pt x="3050" y="3601"/>
                </a:lnTo>
                <a:lnTo>
                  <a:pt x="3039" y="3599"/>
                </a:lnTo>
                <a:lnTo>
                  <a:pt x="3020" y="3597"/>
                </a:lnTo>
                <a:lnTo>
                  <a:pt x="2991" y="3588"/>
                </a:lnTo>
                <a:lnTo>
                  <a:pt x="2986" y="3584"/>
                </a:lnTo>
                <a:lnTo>
                  <a:pt x="2969" y="3568"/>
                </a:lnTo>
                <a:lnTo>
                  <a:pt x="2934" y="3554"/>
                </a:lnTo>
                <a:lnTo>
                  <a:pt x="2919" y="3540"/>
                </a:lnTo>
                <a:lnTo>
                  <a:pt x="2906" y="3532"/>
                </a:lnTo>
                <a:lnTo>
                  <a:pt x="2900" y="3528"/>
                </a:lnTo>
                <a:lnTo>
                  <a:pt x="2897" y="3522"/>
                </a:lnTo>
                <a:lnTo>
                  <a:pt x="2896" y="3516"/>
                </a:lnTo>
                <a:lnTo>
                  <a:pt x="2898" y="3507"/>
                </a:lnTo>
                <a:lnTo>
                  <a:pt x="2904" y="3494"/>
                </a:lnTo>
                <a:lnTo>
                  <a:pt x="2909" y="3492"/>
                </a:lnTo>
                <a:lnTo>
                  <a:pt x="2918" y="3490"/>
                </a:lnTo>
                <a:lnTo>
                  <a:pt x="2924" y="3487"/>
                </a:lnTo>
                <a:lnTo>
                  <a:pt x="2929" y="3479"/>
                </a:lnTo>
                <a:lnTo>
                  <a:pt x="2937" y="3469"/>
                </a:lnTo>
                <a:lnTo>
                  <a:pt x="2937" y="3466"/>
                </a:lnTo>
                <a:lnTo>
                  <a:pt x="2936" y="3465"/>
                </a:lnTo>
                <a:lnTo>
                  <a:pt x="2917" y="3457"/>
                </a:lnTo>
                <a:lnTo>
                  <a:pt x="2914" y="3453"/>
                </a:lnTo>
                <a:lnTo>
                  <a:pt x="2913" y="3448"/>
                </a:lnTo>
                <a:lnTo>
                  <a:pt x="2915" y="3446"/>
                </a:lnTo>
                <a:lnTo>
                  <a:pt x="2925" y="3439"/>
                </a:lnTo>
                <a:lnTo>
                  <a:pt x="2928" y="3435"/>
                </a:lnTo>
                <a:lnTo>
                  <a:pt x="2926" y="3420"/>
                </a:lnTo>
                <a:lnTo>
                  <a:pt x="2919" y="3389"/>
                </a:lnTo>
                <a:lnTo>
                  <a:pt x="2917" y="3372"/>
                </a:lnTo>
                <a:lnTo>
                  <a:pt x="2924" y="3371"/>
                </a:lnTo>
                <a:lnTo>
                  <a:pt x="2935" y="3374"/>
                </a:lnTo>
                <a:lnTo>
                  <a:pt x="2941" y="3374"/>
                </a:lnTo>
                <a:lnTo>
                  <a:pt x="2942" y="3373"/>
                </a:lnTo>
                <a:lnTo>
                  <a:pt x="2941" y="3367"/>
                </a:lnTo>
                <a:lnTo>
                  <a:pt x="2940" y="3364"/>
                </a:lnTo>
                <a:lnTo>
                  <a:pt x="2937" y="3363"/>
                </a:lnTo>
                <a:lnTo>
                  <a:pt x="2918" y="3358"/>
                </a:lnTo>
                <a:lnTo>
                  <a:pt x="2911" y="3355"/>
                </a:lnTo>
                <a:lnTo>
                  <a:pt x="2906" y="3351"/>
                </a:lnTo>
                <a:lnTo>
                  <a:pt x="2899" y="3340"/>
                </a:lnTo>
                <a:lnTo>
                  <a:pt x="2890" y="3334"/>
                </a:lnTo>
                <a:lnTo>
                  <a:pt x="2886" y="3318"/>
                </a:lnTo>
                <a:lnTo>
                  <a:pt x="2879" y="3302"/>
                </a:lnTo>
                <a:lnTo>
                  <a:pt x="2877" y="3292"/>
                </a:lnTo>
                <a:lnTo>
                  <a:pt x="2876" y="3275"/>
                </a:lnTo>
                <a:lnTo>
                  <a:pt x="2875" y="3269"/>
                </a:lnTo>
                <a:lnTo>
                  <a:pt x="2872" y="3264"/>
                </a:lnTo>
                <a:lnTo>
                  <a:pt x="2864" y="3256"/>
                </a:lnTo>
                <a:lnTo>
                  <a:pt x="2856" y="3249"/>
                </a:lnTo>
                <a:lnTo>
                  <a:pt x="2850" y="3245"/>
                </a:lnTo>
                <a:lnTo>
                  <a:pt x="2842" y="3242"/>
                </a:lnTo>
                <a:lnTo>
                  <a:pt x="2802" y="3237"/>
                </a:lnTo>
                <a:lnTo>
                  <a:pt x="2767" y="3238"/>
                </a:lnTo>
                <a:lnTo>
                  <a:pt x="2737" y="3221"/>
                </a:lnTo>
                <a:lnTo>
                  <a:pt x="2732" y="3220"/>
                </a:lnTo>
                <a:lnTo>
                  <a:pt x="2725" y="3221"/>
                </a:lnTo>
                <a:lnTo>
                  <a:pt x="2709" y="3227"/>
                </a:lnTo>
                <a:lnTo>
                  <a:pt x="2703" y="3228"/>
                </a:lnTo>
                <a:lnTo>
                  <a:pt x="2702" y="3227"/>
                </a:lnTo>
                <a:lnTo>
                  <a:pt x="2702" y="3225"/>
                </a:lnTo>
                <a:lnTo>
                  <a:pt x="2710" y="3210"/>
                </a:lnTo>
                <a:lnTo>
                  <a:pt x="2707" y="3195"/>
                </a:lnTo>
                <a:lnTo>
                  <a:pt x="2705" y="3189"/>
                </a:lnTo>
                <a:lnTo>
                  <a:pt x="2702" y="3187"/>
                </a:lnTo>
                <a:lnTo>
                  <a:pt x="2694" y="3188"/>
                </a:lnTo>
                <a:lnTo>
                  <a:pt x="2675" y="3203"/>
                </a:lnTo>
                <a:lnTo>
                  <a:pt x="2671" y="3206"/>
                </a:lnTo>
                <a:lnTo>
                  <a:pt x="2666" y="3207"/>
                </a:lnTo>
                <a:lnTo>
                  <a:pt x="2654" y="3203"/>
                </a:lnTo>
                <a:lnTo>
                  <a:pt x="2643" y="3197"/>
                </a:lnTo>
                <a:lnTo>
                  <a:pt x="2639" y="3193"/>
                </a:lnTo>
                <a:lnTo>
                  <a:pt x="2636" y="3185"/>
                </a:lnTo>
                <a:lnTo>
                  <a:pt x="2633" y="3182"/>
                </a:lnTo>
                <a:lnTo>
                  <a:pt x="2629" y="3182"/>
                </a:lnTo>
                <a:lnTo>
                  <a:pt x="2616" y="3187"/>
                </a:lnTo>
                <a:lnTo>
                  <a:pt x="2611" y="3187"/>
                </a:lnTo>
                <a:lnTo>
                  <a:pt x="2608" y="3186"/>
                </a:lnTo>
                <a:lnTo>
                  <a:pt x="2606" y="3182"/>
                </a:lnTo>
                <a:lnTo>
                  <a:pt x="2605" y="3179"/>
                </a:lnTo>
                <a:lnTo>
                  <a:pt x="2612" y="3148"/>
                </a:lnTo>
                <a:lnTo>
                  <a:pt x="2610" y="3142"/>
                </a:lnTo>
                <a:lnTo>
                  <a:pt x="2602" y="3135"/>
                </a:lnTo>
                <a:lnTo>
                  <a:pt x="2601" y="3131"/>
                </a:lnTo>
                <a:lnTo>
                  <a:pt x="2602" y="3126"/>
                </a:lnTo>
                <a:lnTo>
                  <a:pt x="2611" y="3115"/>
                </a:lnTo>
                <a:lnTo>
                  <a:pt x="2607" y="3097"/>
                </a:lnTo>
                <a:lnTo>
                  <a:pt x="2615" y="3089"/>
                </a:lnTo>
                <a:lnTo>
                  <a:pt x="2615" y="3087"/>
                </a:lnTo>
                <a:lnTo>
                  <a:pt x="2607" y="3079"/>
                </a:lnTo>
                <a:lnTo>
                  <a:pt x="2604" y="3064"/>
                </a:lnTo>
                <a:lnTo>
                  <a:pt x="2601" y="3059"/>
                </a:lnTo>
                <a:lnTo>
                  <a:pt x="2598" y="3058"/>
                </a:lnTo>
                <a:lnTo>
                  <a:pt x="2575" y="3053"/>
                </a:lnTo>
                <a:lnTo>
                  <a:pt x="2569" y="3049"/>
                </a:lnTo>
                <a:lnTo>
                  <a:pt x="2567" y="3045"/>
                </a:lnTo>
                <a:lnTo>
                  <a:pt x="2569" y="3037"/>
                </a:lnTo>
                <a:lnTo>
                  <a:pt x="2569" y="3033"/>
                </a:lnTo>
                <a:lnTo>
                  <a:pt x="2566" y="3024"/>
                </a:lnTo>
                <a:lnTo>
                  <a:pt x="2562" y="3016"/>
                </a:lnTo>
                <a:lnTo>
                  <a:pt x="2556" y="3012"/>
                </a:lnTo>
                <a:lnTo>
                  <a:pt x="2551" y="3008"/>
                </a:lnTo>
                <a:lnTo>
                  <a:pt x="2546" y="3007"/>
                </a:lnTo>
                <a:lnTo>
                  <a:pt x="2535" y="3005"/>
                </a:lnTo>
                <a:lnTo>
                  <a:pt x="2535" y="3017"/>
                </a:lnTo>
                <a:lnTo>
                  <a:pt x="2534" y="3018"/>
                </a:lnTo>
                <a:lnTo>
                  <a:pt x="2533" y="3020"/>
                </a:lnTo>
                <a:lnTo>
                  <a:pt x="2529" y="3018"/>
                </a:lnTo>
                <a:lnTo>
                  <a:pt x="2521" y="3011"/>
                </a:lnTo>
                <a:lnTo>
                  <a:pt x="2517" y="3010"/>
                </a:lnTo>
                <a:lnTo>
                  <a:pt x="2510" y="3025"/>
                </a:lnTo>
                <a:lnTo>
                  <a:pt x="2492" y="3033"/>
                </a:lnTo>
                <a:lnTo>
                  <a:pt x="2474" y="3044"/>
                </a:lnTo>
                <a:lnTo>
                  <a:pt x="2459" y="3048"/>
                </a:lnTo>
                <a:lnTo>
                  <a:pt x="2459" y="3050"/>
                </a:lnTo>
                <a:lnTo>
                  <a:pt x="2461" y="3053"/>
                </a:lnTo>
                <a:lnTo>
                  <a:pt x="2472" y="3062"/>
                </a:lnTo>
                <a:lnTo>
                  <a:pt x="2475" y="3066"/>
                </a:lnTo>
                <a:lnTo>
                  <a:pt x="2476" y="3070"/>
                </a:lnTo>
                <a:lnTo>
                  <a:pt x="2475" y="3076"/>
                </a:lnTo>
                <a:lnTo>
                  <a:pt x="2473" y="3079"/>
                </a:lnTo>
                <a:lnTo>
                  <a:pt x="2471" y="3081"/>
                </a:lnTo>
                <a:lnTo>
                  <a:pt x="2465" y="3081"/>
                </a:lnTo>
                <a:lnTo>
                  <a:pt x="2457" y="3076"/>
                </a:lnTo>
                <a:lnTo>
                  <a:pt x="2450" y="3072"/>
                </a:lnTo>
                <a:lnTo>
                  <a:pt x="2441" y="3071"/>
                </a:lnTo>
                <a:lnTo>
                  <a:pt x="2428" y="3067"/>
                </a:lnTo>
                <a:lnTo>
                  <a:pt x="2425" y="3067"/>
                </a:lnTo>
                <a:lnTo>
                  <a:pt x="2422" y="3068"/>
                </a:lnTo>
                <a:lnTo>
                  <a:pt x="2420" y="3070"/>
                </a:lnTo>
                <a:lnTo>
                  <a:pt x="2414" y="3085"/>
                </a:lnTo>
                <a:lnTo>
                  <a:pt x="2405" y="3102"/>
                </a:lnTo>
                <a:lnTo>
                  <a:pt x="2402" y="3109"/>
                </a:lnTo>
                <a:lnTo>
                  <a:pt x="2399" y="3113"/>
                </a:lnTo>
                <a:lnTo>
                  <a:pt x="2392" y="3114"/>
                </a:lnTo>
                <a:lnTo>
                  <a:pt x="2384" y="3108"/>
                </a:lnTo>
                <a:lnTo>
                  <a:pt x="2376" y="3105"/>
                </a:lnTo>
                <a:lnTo>
                  <a:pt x="2365" y="3107"/>
                </a:lnTo>
                <a:lnTo>
                  <a:pt x="2351" y="3103"/>
                </a:lnTo>
                <a:lnTo>
                  <a:pt x="2346" y="3103"/>
                </a:lnTo>
                <a:lnTo>
                  <a:pt x="2338" y="3104"/>
                </a:lnTo>
                <a:lnTo>
                  <a:pt x="2330" y="3114"/>
                </a:lnTo>
                <a:lnTo>
                  <a:pt x="2329" y="3115"/>
                </a:lnTo>
                <a:lnTo>
                  <a:pt x="2338" y="3123"/>
                </a:lnTo>
                <a:lnTo>
                  <a:pt x="2354" y="3143"/>
                </a:lnTo>
                <a:lnTo>
                  <a:pt x="2357" y="3155"/>
                </a:lnTo>
                <a:lnTo>
                  <a:pt x="2357" y="3168"/>
                </a:lnTo>
                <a:lnTo>
                  <a:pt x="2359" y="3170"/>
                </a:lnTo>
                <a:lnTo>
                  <a:pt x="2366" y="3172"/>
                </a:lnTo>
                <a:lnTo>
                  <a:pt x="2368" y="3174"/>
                </a:lnTo>
                <a:lnTo>
                  <a:pt x="2368" y="3177"/>
                </a:lnTo>
                <a:lnTo>
                  <a:pt x="2365" y="3185"/>
                </a:lnTo>
                <a:lnTo>
                  <a:pt x="2364" y="3191"/>
                </a:lnTo>
                <a:lnTo>
                  <a:pt x="2371" y="3195"/>
                </a:lnTo>
                <a:lnTo>
                  <a:pt x="2372" y="3198"/>
                </a:lnTo>
                <a:lnTo>
                  <a:pt x="2373" y="3204"/>
                </a:lnTo>
                <a:lnTo>
                  <a:pt x="2373" y="3219"/>
                </a:lnTo>
                <a:lnTo>
                  <a:pt x="2376" y="3230"/>
                </a:lnTo>
                <a:lnTo>
                  <a:pt x="2389" y="3244"/>
                </a:lnTo>
                <a:lnTo>
                  <a:pt x="2401" y="3256"/>
                </a:lnTo>
                <a:lnTo>
                  <a:pt x="2404" y="3262"/>
                </a:lnTo>
                <a:lnTo>
                  <a:pt x="2400" y="3269"/>
                </a:lnTo>
                <a:lnTo>
                  <a:pt x="2399" y="3273"/>
                </a:lnTo>
                <a:lnTo>
                  <a:pt x="2399" y="3280"/>
                </a:lnTo>
                <a:lnTo>
                  <a:pt x="2401" y="3288"/>
                </a:lnTo>
                <a:lnTo>
                  <a:pt x="2389" y="3293"/>
                </a:lnTo>
                <a:lnTo>
                  <a:pt x="2381" y="3300"/>
                </a:lnTo>
                <a:lnTo>
                  <a:pt x="2374" y="3303"/>
                </a:lnTo>
                <a:lnTo>
                  <a:pt x="2353" y="3300"/>
                </a:lnTo>
                <a:lnTo>
                  <a:pt x="2329" y="3322"/>
                </a:lnTo>
                <a:lnTo>
                  <a:pt x="2329" y="3327"/>
                </a:lnTo>
                <a:lnTo>
                  <a:pt x="2334" y="3335"/>
                </a:lnTo>
                <a:lnTo>
                  <a:pt x="2334" y="3349"/>
                </a:lnTo>
                <a:lnTo>
                  <a:pt x="2334" y="3357"/>
                </a:lnTo>
                <a:lnTo>
                  <a:pt x="2329" y="3366"/>
                </a:lnTo>
                <a:lnTo>
                  <a:pt x="2326" y="3365"/>
                </a:lnTo>
                <a:lnTo>
                  <a:pt x="2321" y="3361"/>
                </a:lnTo>
                <a:lnTo>
                  <a:pt x="2303" y="3345"/>
                </a:lnTo>
                <a:lnTo>
                  <a:pt x="2295" y="3368"/>
                </a:lnTo>
                <a:lnTo>
                  <a:pt x="2274" y="3368"/>
                </a:lnTo>
                <a:lnTo>
                  <a:pt x="2265" y="3370"/>
                </a:lnTo>
                <a:lnTo>
                  <a:pt x="2260" y="3374"/>
                </a:lnTo>
                <a:lnTo>
                  <a:pt x="2243" y="3392"/>
                </a:lnTo>
                <a:lnTo>
                  <a:pt x="2240" y="3394"/>
                </a:lnTo>
                <a:lnTo>
                  <a:pt x="2234" y="3394"/>
                </a:lnTo>
                <a:lnTo>
                  <a:pt x="2228" y="3390"/>
                </a:lnTo>
                <a:lnTo>
                  <a:pt x="2225" y="3386"/>
                </a:lnTo>
                <a:lnTo>
                  <a:pt x="2230" y="3369"/>
                </a:lnTo>
                <a:lnTo>
                  <a:pt x="2231" y="3361"/>
                </a:lnTo>
                <a:lnTo>
                  <a:pt x="2229" y="3359"/>
                </a:lnTo>
                <a:lnTo>
                  <a:pt x="2215" y="3351"/>
                </a:lnTo>
                <a:lnTo>
                  <a:pt x="2215" y="3348"/>
                </a:lnTo>
                <a:lnTo>
                  <a:pt x="2215" y="3343"/>
                </a:lnTo>
                <a:lnTo>
                  <a:pt x="2216" y="3341"/>
                </a:lnTo>
                <a:lnTo>
                  <a:pt x="2226" y="3337"/>
                </a:lnTo>
                <a:lnTo>
                  <a:pt x="2232" y="3331"/>
                </a:lnTo>
                <a:lnTo>
                  <a:pt x="2243" y="3324"/>
                </a:lnTo>
                <a:lnTo>
                  <a:pt x="2244" y="3320"/>
                </a:lnTo>
                <a:lnTo>
                  <a:pt x="2244" y="3312"/>
                </a:lnTo>
                <a:lnTo>
                  <a:pt x="2247" y="3302"/>
                </a:lnTo>
                <a:lnTo>
                  <a:pt x="2255" y="3289"/>
                </a:lnTo>
                <a:lnTo>
                  <a:pt x="2263" y="3281"/>
                </a:lnTo>
                <a:lnTo>
                  <a:pt x="2255" y="3264"/>
                </a:lnTo>
                <a:lnTo>
                  <a:pt x="2255" y="3259"/>
                </a:lnTo>
                <a:lnTo>
                  <a:pt x="2258" y="3247"/>
                </a:lnTo>
                <a:lnTo>
                  <a:pt x="2257" y="3242"/>
                </a:lnTo>
                <a:lnTo>
                  <a:pt x="2252" y="3235"/>
                </a:lnTo>
                <a:lnTo>
                  <a:pt x="2243" y="3226"/>
                </a:lnTo>
                <a:lnTo>
                  <a:pt x="2241" y="3226"/>
                </a:lnTo>
                <a:lnTo>
                  <a:pt x="2239" y="3229"/>
                </a:lnTo>
                <a:lnTo>
                  <a:pt x="2239" y="3243"/>
                </a:lnTo>
                <a:lnTo>
                  <a:pt x="2238" y="3247"/>
                </a:lnTo>
                <a:lnTo>
                  <a:pt x="2233" y="3251"/>
                </a:lnTo>
                <a:lnTo>
                  <a:pt x="2223" y="3257"/>
                </a:lnTo>
                <a:lnTo>
                  <a:pt x="2223" y="3257"/>
                </a:lnTo>
                <a:lnTo>
                  <a:pt x="2210" y="3263"/>
                </a:lnTo>
                <a:lnTo>
                  <a:pt x="2203" y="3265"/>
                </a:lnTo>
                <a:lnTo>
                  <a:pt x="2190" y="3265"/>
                </a:lnTo>
                <a:lnTo>
                  <a:pt x="2179" y="3262"/>
                </a:lnTo>
                <a:lnTo>
                  <a:pt x="2178" y="3258"/>
                </a:lnTo>
                <a:lnTo>
                  <a:pt x="2177" y="3251"/>
                </a:lnTo>
                <a:lnTo>
                  <a:pt x="2180" y="3237"/>
                </a:lnTo>
                <a:lnTo>
                  <a:pt x="2182" y="3230"/>
                </a:lnTo>
                <a:lnTo>
                  <a:pt x="2177" y="3217"/>
                </a:lnTo>
                <a:lnTo>
                  <a:pt x="2174" y="3198"/>
                </a:lnTo>
                <a:lnTo>
                  <a:pt x="2161" y="3190"/>
                </a:lnTo>
                <a:lnTo>
                  <a:pt x="2150" y="3189"/>
                </a:lnTo>
                <a:lnTo>
                  <a:pt x="2132" y="3191"/>
                </a:lnTo>
                <a:lnTo>
                  <a:pt x="2131" y="3192"/>
                </a:lnTo>
                <a:lnTo>
                  <a:pt x="2125" y="3198"/>
                </a:lnTo>
                <a:lnTo>
                  <a:pt x="2112" y="3205"/>
                </a:lnTo>
                <a:lnTo>
                  <a:pt x="2106" y="3204"/>
                </a:lnTo>
                <a:lnTo>
                  <a:pt x="2087" y="3196"/>
                </a:lnTo>
                <a:lnTo>
                  <a:pt x="2082" y="3196"/>
                </a:lnTo>
                <a:lnTo>
                  <a:pt x="2078" y="3197"/>
                </a:lnTo>
                <a:lnTo>
                  <a:pt x="2067" y="3207"/>
                </a:lnTo>
                <a:lnTo>
                  <a:pt x="2066" y="3207"/>
                </a:lnTo>
                <a:lnTo>
                  <a:pt x="2065" y="3207"/>
                </a:lnTo>
                <a:lnTo>
                  <a:pt x="2063" y="3198"/>
                </a:lnTo>
                <a:lnTo>
                  <a:pt x="2064" y="3187"/>
                </a:lnTo>
                <a:lnTo>
                  <a:pt x="2065" y="3180"/>
                </a:lnTo>
                <a:lnTo>
                  <a:pt x="2070" y="3171"/>
                </a:lnTo>
                <a:lnTo>
                  <a:pt x="2074" y="3156"/>
                </a:lnTo>
                <a:lnTo>
                  <a:pt x="2063" y="3139"/>
                </a:lnTo>
                <a:lnTo>
                  <a:pt x="2057" y="3128"/>
                </a:lnTo>
                <a:lnTo>
                  <a:pt x="2054" y="3127"/>
                </a:lnTo>
                <a:lnTo>
                  <a:pt x="2039" y="3123"/>
                </a:lnTo>
                <a:lnTo>
                  <a:pt x="2035" y="3121"/>
                </a:lnTo>
                <a:lnTo>
                  <a:pt x="2031" y="3115"/>
                </a:lnTo>
                <a:lnTo>
                  <a:pt x="2026" y="3108"/>
                </a:lnTo>
                <a:lnTo>
                  <a:pt x="2014" y="3088"/>
                </a:lnTo>
                <a:lnTo>
                  <a:pt x="2003" y="3063"/>
                </a:lnTo>
                <a:lnTo>
                  <a:pt x="1996" y="3055"/>
                </a:lnTo>
                <a:lnTo>
                  <a:pt x="1994" y="3045"/>
                </a:lnTo>
                <a:lnTo>
                  <a:pt x="1990" y="3036"/>
                </a:lnTo>
                <a:lnTo>
                  <a:pt x="1967" y="3005"/>
                </a:lnTo>
                <a:lnTo>
                  <a:pt x="1970" y="2998"/>
                </a:lnTo>
                <a:lnTo>
                  <a:pt x="1979" y="2990"/>
                </a:lnTo>
                <a:lnTo>
                  <a:pt x="1980" y="2979"/>
                </a:lnTo>
                <a:lnTo>
                  <a:pt x="1980" y="2960"/>
                </a:lnTo>
                <a:lnTo>
                  <a:pt x="1981" y="2955"/>
                </a:lnTo>
                <a:lnTo>
                  <a:pt x="1985" y="2953"/>
                </a:lnTo>
                <a:lnTo>
                  <a:pt x="1997" y="2951"/>
                </a:lnTo>
                <a:lnTo>
                  <a:pt x="2003" y="2947"/>
                </a:lnTo>
                <a:lnTo>
                  <a:pt x="2009" y="2941"/>
                </a:lnTo>
                <a:lnTo>
                  <a:pt x="2012" y="2941"/>
                </a:lnTo>
                <a:lnTo>
                  <a:pt x="2022" y="2943"/>
                </a:lnTo>
                <a:lnTo>
                  <a:pt x="2042" y="2957"/>
                </a:lnTo>
                <a:lnTo>
                  <a:pt x="2052" y="2962"/>
                </a:lnTo>
                <a:lnTo>
                  <a:pt x="2062" y="2964"/>
                </a:lnTo>
                <a:lnTo>
                  <a:pt x="2070" y="2962"/>
                </a:lnTo>
                <a:lnTo>
                  <a:pt x="2075" y="2962"/>
                </a:lnTo>
                <a:lnTo>
                  <a:pt x="2086" y="2971"/>
                </a:lnTo>
                <a:lnTo>
                  <a:pt x="2100" y="2979"/>
                </a:lnTo>
                <a:lnTo>
                  <a:pt x="2122" y="2993"/>
                </a:lnTo>
                <a:lnTo>
                  <a:pt x="2140" y="3004"/>
                </a:lnTo>
                <a:lnTo>
                  <a:pt x="2176" y="3015"/>
                </a:lnTo>
                <a:lnTo>
                  <a:pt x="2182" y="3017"/>
                </a:lnTo>
                <a:lnTo>
                  <a:pt x="2198" y="3032"/>
                </a:lnTo>
                <a:lnTo>
                  <a:pt x="2208" y="3046"/>
                </a:lnTo>
                <a:lnTo>
                  <a:pt x="2226" y="3061"/>
                </a:lnTo>
                <a:lnTo>
                  <a:pt x="2238" y="3053"/>
                </a:lnTo>
                <a:lnTo>
                  <a:pt x="2248" y="3048"/>
                </a:lnTo>
                <a:lnTo>
                  <a:pt x="2260" y="3042"/>
                </a:lnTo>
                <a:lnTo>
                  <a:pt x="2278" y="3055"/>
                </a:lnTo>
                <a:lnTo>
                  <a:pt x="2284" y="3058"/>
                </a:lnTo>
                <a:lnTo>
                  <a:pt x="2287" y="3056"/>
                </a:lnTo>
                <a:lnTo>
                  <a:pt x="2290" y="3048"/>
                </a:lnTo>
                <a:lnTo>
                  <a:pt x="2291" y="3045"/>
                </a:lnTo>
                <a:lnTo>
                  <a:pt x="2300" y="3040"/>
                </a:lnTo>
                <a:lnTo>
                  <a:pt x="2304" y="3033"/>
                </a:lnTo>
                <a:lnTo>
                  <a:pt x="2305" y="3029"/>
                </a:lnTo>
                <a:lnTo>
                  <a:pt x="2305" y="3020"/>
                </a:lnTo>
                <a:lnTo>
                  <a:pt x="2305" y="3017"/>
                </a:lnTo>
                <a:lnTo>
                  <a:pt x="2316" y="3018"/>
                </a:lnTo>
                <a:lnTo>
                  <a:pt x="2317" y="3017"/>
                </a:lnTo>
                <a:lnTo>
                  <a:pt x="2318" y="3014"/>
                </a:lnTo>
                <a:lnTo>
                  <a:pt x="2317" y="3007"/>
                </a:lnTo>
                <a:lnTo>
                  <a:pt x="2320" y="3000"/>
                </a:lnTo>
                <a:lnTo>
                  <a:pt x="2324" y="2999"/>
                </a:lnTo>
                <a:lnTo>
                  <a:pt x="2340" y="2999"/>
                </a:lnTo>
                <a:lnTo>
                  <a:pt x="2345" y="2995"/>
                </a:lnTo>
                <a:lnTo>
                  <a:pt x="2349" y="2986"/>
                </a:lnTo>
                <a:lnTo>
                  <a:pt x="2352" y="2981"/>
                </a:lnTo>
                <a:lnTo>
                  <a:pt x="2356" y="2981"/>
                </a:lnTo>
                <a:lnTo>
                  <a:pt x="2366" y="2984"/>
                </a:lnTo>
                <a:lnTo>
                  <a:pt x="2369" y="2983"/>
                </a:lnTo>
                <a:lnTo>
                  <a:pt x="2370" y="2980"/>
                </a:lnTo>
                <a:lnTo>
                  <a:pt x="2366" y="2966"/>
                </a:lnTo>
                <a:lnTo>
                  <a:pt x="2347" y="2928"/>
                </a:lnTo>
                <a:lnTo>
                  <a:pt x="2337" y="2920"/>
                </a:lnTo>
                <a:lnTo>
                  <a:pt x="2313" y="2915"/>
                </a:lnTo>
                <a:lnTo>
                  <a:pt x="2308" y="2911"/>
                </a:lnTo>
                <a:lnTo>
                  <a:pt x="2301" y="2906"/>
                </a:lnTo>
                <a:lnTo>
                  <a:pt x="2297" y="2900"/>
                </a:lnTo>
                <a:lnTo>
                  <a:pt x="2295" y="2874"/>
                </a:lnTo>
                <a:lnTo>
                  <a:pt x="2296" y="2826"/>
                </a:lnTo>
                <a:lnTo>
                  <a:pt x="2297" y="2814"/>
                </a:lnTo>
                <a:lnTo>
                  <a:pt x="2301" y="2797"/>
                </a:lnTo>
                <a:lnTo>
                  <a:pt x="2305" y="2796"/>
                </a:lnTo>
                <a:lnTo>
                  <a:pt x="2326" y="2794"/>
                </a:lnTo>
                <a:lnTo>
                  <a:pt x="2332" y="2792"/>
                </a:lnTo>
                <a:lnTo>
                  <a:pt x="2333" y="2779"/>
                </a:lnTo>
                <a:lnTo>
                  <a:pt x="2342" y="2764"/>
                </a:lnTo>
                <a:lnTo>
                  <a:pt x="2353" y="2750"/>
                </a:lnTo>
                <a:lnTo>
                  <a:pt x="2369" y="2744"/>
                </a:lnTo>
                <a:lnTo>
                  <a:pt x="2380" y="2738"/>
                </a:lnTo>
                <a:lnTo>
                  <a:pt x="2384" y="2737"/>
                </a:lnTo>
                <a:lnTo>
                  <a:pt x="2391" y="2738"/>
                </a:lnTo>
                <a:lnTo>
                  <a:pt x="2398" y="2736"/>
                </a:lnTo>
                <a:lnTo>
                  <a:pt x="2402" y="2732"/>
                </a:lnTo>
                <a:lnTo>
                  <a:pt x="2413" y="2714"/>
                </a:lnTo>
                <a:lnTo>
                  <a:pt x="2418" y="2710"/>
                </a:lnTo>
                <a:lnTo>
                  <a:pt x="2422" y="2707"/>
                </a:lnTo>
                <a:lnTo>
                  <a:pt x="2426" y="2708"/>
                </a:lnTo>
                <a:lnTo>
                  <a:pt x="2430" y="2706"/>
                </a:lnTo>
                <a:lnTo>
                  <a:pt x="2432" y="2702"/>
                </a:lnTo>
                <a:lnTo>
                  <a:pt x="2432" y="2696"/>
                </a:lnTo>
                <a:lnTo>
                  <a:pt x="2431" y="2691"/>
                </a:lnTo>
                <a:lnTo>
                  <a:pt x="2427" y="2685"/>
                </a:lnTo>
                <a:lnTo>
                  <a:pt x="2424" y="2667"/>
                </a:lnTo>
                <a:lnTo>
                  <a:pt x="2421" y="2665"/>
                </a:lnTo>
                <a:lnTo>
                  <a:pt x="2407" y="2663"/>
                </a:lnTo>
                <a:lnTo>
                  <a:pt x="2405" y="2660"/>
                </a:lnTo>
                <a:lnTo>
                  <a:pt x="2404" y="2658"/>
                </a:lnTo>
                <a:lnTo>
                  <a:pt x="2407" y="2656"/>
                </a:lnTo>
                <a:lnTo>
                  <a:pt x="2416" y="2653"/>
                </a:lnTo>
                <a:lnTo>
                  <a:pt x="2419" y="2650"/>
                </a:lnTo>
                <a:lnTo>
                  <a:pt x="2412" y="2633"/>
                </a:lnTo>
                <a:lnTo>
                  <a:pt x="2416" y="2627"/>
                </a:lnTo>
                <a:lnTo>
                  <a:pt x="2421" y="2620"/>
                </a:lnTo>
                <a:lnTo>
                  <a:pt x="2423" y="2618"/>
                </a:lnTo>
                <a:lnTo>
                  <a:pt x="2428" y="2618"/>
                </a:lnTo>
                <a:lnTo>
                  <a:pt x="2440" y="2623"/>
                </a:lnTo>
                <a:lnTo>
                  <a:pt x="2444" y="2623"/>
                </a:lnTo>
                <a:lnTo>
                  <a:pt x="2449" y="2618"/>
                </a:lnTo>
                <a:lnTo>
                  <a:pt x="2455" y="2617"/>
                </a:lnTo>
                <a:lnTo>
                  <a:pt x="2457" y="2616"/>
                </a:lnTo>
                <a:lnTo>
                  <a:pt x="2462" y="2593"/>
                </a:lnTo>
                <a:lnTo>
                  <a:pt x="2468" y="2582"/>
                </a:lnTo>
                <a:lnTo>
                  <a:pt x="2473" y="2571"/>
                </a:lnTo>
                <a:lnTo>
                  <a:pt x="2477" y="2573"/>
                </a:lnTo>
                <a:lnTo>
                  <a:pt x="2497" y="2584"/>
                </a:lnTo>
                <a:lnTo>
                  <a:pt x="2526" y="2596"/>
                </a:lnTo>
                <a:lnTo>
                  <a:pt x="2530" y="2599"/>
                </a:lnTo>
                <a:lnTo>
                  <a:pt x="2535" y="2607"/>
                </a:lnTo>
                <a:lnTo>
                  <a:pt x="2538" y="2611"/>
                </a:lnTo>
                <a:lnTo>
                  <a:pt x="2543" y="2610"/>
                </a:lnTo>
                <a:lnTo>
                  <a:pt x="2547" y="2607"/>
                </a:lnTo>
                <a:lnTo>
                  <a:pt x="2549" y="2603"/>
                </a:lnTo>
                <a:lnTo>
                  <a:pt x="2549" y="2600"/>
                </a:lnTo>
                <a:lnTo>
                  <a:pt x="2544" y="2595"/>
                </a:lnTo>
                <a:lnTo>
                  <a:pt x="2543" y="2591"/>
                </a:lnTo>
                <a:lnTo>
                  <a:pt x="2546" y="2588"/>
                </a:lnTo>
                <a:lnTo>
                  <a:pt x="2557" y="2586"/>
                </a:lnTo>
                <a:lnTo>
                  <a:pt x="2557" y="2582"/>
                </a:lnTo>
                <a:lnTo>
                  <a:pt x="2552" y="2569"/>
                </a:lnTo>
                <a:lnTo>
                  <a:pt x="2528" y="2527"/>
                </a:lnTo>
                <a:lnTo>
                  <a:pt x="2525" y="2513"/>
                </a:lnTo>
                <a:lnTo>
                  <a:pt x="2526" y="2506"/>
                </a:lnTo>
                <a:lnTo>
                  <a:pt x="2528" y="2502"/>
                </a:lnTo>
                <a:lnTo>
                  <a:pt x="2531" y="2498"/>
                </a:lnTo>
                <a:lnTo>
                  <a:pt x="2543" y="2490"/>
                </a:lnTo>
                <a:lnTo>
                  <a:pt x="2550" y="2486"/>
                </a:lnTo>
                <a:lnTo>
                  <a:pt x="2564" y="2485"/>
                </a:lnTo>
                <a:lnTo>
                  <a:pt x="2589" y="2488"/>
                </a:lnTo>
                <a:lnTo>
                  <a:pt x="2593" y="2487"/>
                </a:lnTo>
                <a:lnTo>
                  <a:pt x="2597" y="2485"/>
                </a:lnTo>
                <a:lnTo>
                  <a:pt x="2600" y="2476"/>
                </a:lnTo>
                <a:lnTo>
                  <a:pt x="2605" y="2451"/>
                </a:lnTo>
                <a:lnTo>
                  <a:pt x="2606" y="2423"/>
                </a:lnTo>
                <a:lnTo>
                  <a:pt x="2604" y="2420"/>
                </a:lnTo>
                <a:lnTo>
                  <a:pt x="2585" y="2413"/>
                </a:lnTo>
                <a:lnTo>
                  <a:pt x="2585" y="2408"/>
                </a:lnTo>
                <a:lnTo>
                  <a:pt x="2586" y="2407"/>
                </a:lnTo>
                <a:lnTo>
                  <a:pt x="2595" y="2403"/>
                </a:lnTo>
                <a:lnTo>
                  <a:pt x="2599" y="2399"/>
                </a:lnTo>
                <a:lnTo>
                  <a:pt x="2603" y="2390"/>
                </a:lnTo>
                <a:lnTo>
                  <a:pt x="2612" y="2379"/>
                </a:lnTo>
                <a:lnTo>
                  <a:pt x="2621" y="2373"/>
                </a:lnTo>
                <a:lnTo>
                  <a:pt x="2634" y="2368"/>
                </a:lnTo>
                <a:lnTo>
                  <a:pt x="2608" y="2341"/>
                </a:lnTo>
                <a:lnTo>
                  <a:pt x="2585" y="2326"/>
                </a:lnTo>
                <a:lnTo>
                  <a:pt x="2581" y="2323"/>
                </a:lnTo>
                <a:lnTo>
                  <a:pt x="2579" y="2309"/>
                </a:lnTo>
                <a:lnTo>
                  <a:pt x="2582" y="2303"/>
                </a:lnTo>
                <a:lnTo>
                  <a:pt x="2570" y="2286"/>
                </a:lnTo>
                <a:lnTo>
                  <a:pt x="2570" y="2283"/>
                </a:lnTo>
                <a:lnTo>
                  <a:pt x="2572" y="2270"/>
                </a:lnTo>
                <a:lnTo>
                  <a:pt x="2567" y="2261"/>
                </a:lnTo>
                <a:lnTo>
                  <a:pt x="2569" y="2256"/>
                </a:lnTo>
                <a:lnTo>
                  <a:pt x="2575" y="2250"/>
                </a:lnTo>
                <a:lnTo>
                  <a:pt x="2576" y="2245"/>
                </a:lnTo>
                <a:lnTo>
                  <a:pt x="2571" y="2241"/>
                </a:lnTo>
                <a:lnTo>
                  <a:pt x="2561" y="2238"/>
                </a:lnTo>
                <a:lnTo>
                  <a:pt x="2554" y="2229"/>
                </a:lnTo>
                <a:lnTo>
                  <a:pt x="2537" y="2216"/>
                </a:lnTo>
                <a:lnTo>
                  <a:pt x="2533" y="2209"/>
                </a:lnTo>
                <a:lnTo>
                  <a:pt x="2530" y="2200"/>
                </a:lnTo>
                <a:lnTo>
                  <a:pt x="2530" y="2193"/>
                </a:lnTo>
                <a:lnTo>
                  <a:pt x="2533" y="2188"/>
                </a:lnTo>
                <a:lnTo>
                  <a:pt x="2559" y="2173"/>
                </a:lnTo>
                <a:lnTo>
                  <a:pt x="2546" y="2146"/>
                </a:lnTo>
                <a:lnTo>
                  <a:pt x="2522" y="2114"/>
                </a:lnTo>
                <a:lnTo>
                  <a:pt x="2507" y="2097"/>
                </a:lnTo>
                <a:lnTo>
                  <a:pt x="2504" y="2092"/>
                </a:lnTo>
                <a:lnTo>
                  <a:pt x="2509" y="2088"/>
                </a:lnTo>
                <a:lnTo>
                  <a:pt x="2511" y="2081"/>
                </a:lnTo>
                <a:lnTo>
                  <a:pt x="2513" y="2060"/>
                </a:lnTo>
                <a:lnTo>
                  <a:pt x="2515" y="2055"/>
                </a:lnTo>
                <a:lnTo>
                  <a:pt x="2518" y="2054"/>
                </a:lnTo>
                <a:lnTo>
                  <a:pt x="2548" y="2059"/>
                </a:lnTo>
                <a:lnTo>
                  <a:pt x="2552" y="2057"/>
                </a:lnTo>
                <a:lnTo>
                  <a:pt x="2552" y="2054"/>
                </a:lnTo>
                <a:lnTo>
                  <a:pt x="2541" y="2032"/>
                </a:lnTo>
                <a:lnTo>
                  <a:pt x="2531" y="2027"/>
                </a:lnTo>
                <a:lnTo>
                  <a:pt x="2527" y="2023"/>
                </a:lnTo>
                <a:lnTo>
                  <a:pt x="2513" y="2018"/>
                </a:lnTo>
                <a:lnTo>
                  <a:pt x="2508" y="2013"/>
                </a:lnTo>
                <a:lnTo>
                  <a:pt x="2502" y="2004"/>
                </a:lnTo>
                <a:lnTo>
                  <a:pt x="2495" y="1986"/>
                </a:lnTo>
                <a:lnTo>
                  <a:pt x="2471" y="1969"/>
                </a:lnTo>
                <a:lnTo>
                  <a:pt x="2455" y="1962"/>
                </a:lnTo>
                <a:lnTo>
                  <a:pt x="2454" y="1951"/>
                </a:lnTo>
                <a:lnTo>
                  <a:pt x="2452" y="1948"/>
                </a:lnTo>
                <a:lnTo>
                  <a:pt x="2448" y="1945"/>
                </a:lnTo>
                <a:lnTo>
                  <a:pt x="2442" y="1941"/>
                </a:lnTo>
                <a:lnTo>
                  <a:pt x="2429" y="1936"/>
                </a:lnTo>
                <a:lnTo>
                  <a:pt x="2426" y="1935"/>
                </a:lnTo>
                <a:lnTo>
                  <a:pt x="2425" y="1931"/>
                </a:lnTo>
                <a:lnTo>
                  <a:pt x="2432" y="1912"/>
                </a:lnTo>
                <a:lnTo>
                  <a:pt x="2435" y="1902"/>
                </a:lnTo>
                <a:lnTo>
                  <a:pt x="2435" y="1897"/>
                </a:lnTo>
                <a:lnTo>
                  <a:pt x="2430" y="1890"/>
                </a:lnTo>
                <a:lnTo>
                  <a:pt x="2419" y="1883"/>
                </a:lnTo>
                <a:lnTo>
                  <a:pt x="2416" y="1880"/>
                </a:lnTo>
                <a:lnTo>
                  <a:pt x="2410" y="1870"/>
                </a:lnTo>
                <a:lnTo>
                  <a:pt x="2405" y="1850"/>
                </a:lnTo>
                <a:lnTo>
                  <a:pt x="2402" y="1846"/>
                </a:lnTo>
                <a:lnTo>
                  <a:pt x="2400" y="1845"/>
                </a:lnTo>
                <a:lnTo>
                  <a:pt x="2394" y="1845"/>
                </a:lnTo>
                <a:lnTo>
                  <a:pt x="2372" y="1847"/>
                </a:lnTo>
                <a:lnTo>
                  <a:pt x="2355" y="1859"/>
                </a:lnTo>
                <a:lnTo>
                  <a:pt x="2353" y="1860"/>
                </a:lnTo>
                <a:lnTo>
                  <a:pt x="2349" y="1857"/>
                </a:lnTo>
                <a:lnTo>
                  <a:pt x="2345" y="1848"/>
                </a:lnTo>
                <a:lnTo>
                  <a:pt x="2341" y="1845"/>
                </a:lnTo>
                <a:lnTo>
                  <a:pt x="2320" y="1839"/>
                </a:lnTo>
                <a:lnTo>
                  <a:pt x="2316" y="1833"/>
                </a:lnTo>
                <a:lnTo>
                  <a:pt x="2314" y="1823"/>
                </a:lnTo>
                <a:lnTo>
                  <a:pt x="2312" y="1818"/>
                </a:lnTo>
                <a:lnTo>
                  <a:pt x="2301" y="1806"/>
                </a:lnTo>
                <a:lnTo>
                  <a:pt x="2287" y="1788"/>
                </a:lnTo>
                <a:lnTo>
                  <a:pt x="2281" y="1782"/>
                </a:lnTo>
                <a:lnTo>
                  <a:pt x="2268" y="1779"/>
                </a:lnTo>
                <a:lnTo>
                  <a:pt x="2256" y="1782"/>
                </a:lnTo>
                <a:lnTo>
                  <a:pt x="2249" y="1787"/>
                </a:lnTo>
                <a:lnTo>
                  <a:pt x="2240" y="1801"/>
                </a:lnTo>
                <a:lnTo>
                  <a:pt x="2237" y="1804"/>
                </a:lnTo>
                <a:lnTo>
                  <a:pt x="2233" y="1805"/>
                </a:lnTo>
                <a:lnTo>
                  <a:pt x="2224" y="1800"/>
                </a:lnTo>
                <a:lnTo>
                  <a:pt x="2207" y="1787"/>
                </a:lnTo>
                <a:lnTo>
                  <a:pt x="2203" y="1785"/>
                </a:lnTo>
                <a:lnTo>
                  <a:pt x="2195" y="1784"/>
                </a:lnTo>
                <a:lnTo>
                  <a:pt x="2192" y="1782"/>
                </a:lnTo>
                <a:lnTo>
                  <a:pt x="2188" y="1778"/>
                </a:lnTo>
                <a:lnTo>
                  <a:pt x="2185" y="1772"/>
                </a:lnTo>
                <a:lnTo>
                  <a:pt x="2183" y="1765"/>
                </a:lnTo>
                <a:lnTo>
                  <a:pt x="2180" y="1753"/>
                </a:lnTo>
                <a:lnTo>
                  <a:pt x="2177" y="1749"/>
                </a:lnTo>
                <a:lnTo>
                  <a:pt x="2135" y="1719"/>
                </a:lnTo>
                <a:lnTo>
                  <a:pt x="2133" y="1718"/>
                </a:lnTo>
                <a:lnTo>
                  <a:pt x="2124" y="1720"/>
                </a:lnTo>
                <a:lnTo>
                  <a:pt x="2122" y="1718"/>
                </a:lnTo>
                <a:lnTo>
                  <a:pt x="2120" y="1712"/>
                </a:lnTo>
                <a:lnTo>
                  <a:pt x="2120" y="1706"/>
                </a:lnTo>
                <a:lnTo>
                  <a:pt x="2129" y="1682"/>
                </a:lnTo>
                <a:lnTo>
                  <a:pt x="2132" y="1666"/>
                </a:lnTo>
                <a:lnTo>
                  <a:pt x="2106" y="1670"/>
                </a:lnTo>
                <a:lnTo>
                  <a:pt x="2101" y="1664"/>
                </a:lnTo>
                <a:lnTo>
                  <a:pt x="2093" y="1644"/>
                </a:lnTo>
                <a:lnTo>
                  <a:pt x="2088" y="1637"/>
                </a:lnTo>
                <a:lnTo>
                  <a:pt x="2080" y="1635"/>
                </a:lnTo>
                <a:lnTo>
                  <a:pt x="2057" y="1633"/>
                </a:lnTo>
                <a:lnTo>
                  <a:pt x="2048" y="1630"/>
                </a:lnTo>
                <a:lnTo>
                  <a:pt x="2025" y="1614"/>
                </a:lnTo>
                <a:lnTo>
                  <a:pt x="2008" y="1614"/>
                </a:lnTo>
                <a:lnTo>
                  <a:pt x="1997" y="1610"/>
                </a:lnTo>
                <a:lnTo>
                  <a:pt x="1987" y="1609"/>
                </a:lnTo>
                <a:lnTo>
                  <a:pt x="1982" y="1603"/>
                </a:lnTo>
                <a:lnTo>
                  <a:pt x="1978" y="1589"/>
                </a:lnTo>
                <a:lnTo>
                  <a:pt x="1976" y="1586"/>
                </a:lnTo>
                <a:lnTo>
                  <a:pt x="1973" y="1583"/>
                </a:lnTo>
                <a:lnTo>
                  <a:pt x="1968" y="1582"/>
                </a:lnTo>
                <a:lnTo>
                  <a:pt x="1966" y="1580"/>
                </a:lnTo>
                <a:lnTo>
                  <a:pt x="1963" y="1575"/>
                </a:lnTo>
                <a:lnTo>
                  <a:pt x="1962" y="1564"/>
                </a:lnTo>
                <a:lnTo>
                  <a:pt x="1960" y="1558"/>
                </a:lnTo>
                <a:lnTo>
                  <a:pt x="1949" y="1547"/>
                </a:lnTo>
                <a:lnTo>
                  <a:pt x="1936" y="1527"/>
                </a:lnTo>
                <a:lnTo>
                  <a:pt x="1918" y="1539"/>
                </a:lnTo>
                <a:lnTo>
                  <a:pt x="1915" y="1544"/>
                </a:lnTo>
                <a:lnTo>
                  <a:pt x="1913" y="1550"/>
                </a:lnTo>
                <a:lnTo>
                  <a:pt x="1915" y="1554"/>
                </a:lnTo>
                <a:lnTo>
                  <a:pt x="1924" y="1561"/>
                </a:lnTo>
                <a:lnTo>
                  <a:pt x="1927" y="1567"/>
                </a:lnTo>
                <a:lnTo>
                  <a:pt x="1928" y="1585"/>
                </a:lnTo>
                <a:lnTo>
                  <a:pt x="1936" y="1593"/>
                </a:lnTo>
                <a:lnTo>
                  <a:pt x="1937" y="1596"/>
                </a:lnTo>
                <a:lnTo>
                  <a:pt x="1938" y="1612"/>
                </a:lnTo>
                <a:lnTo>
                  <a:pt x="1937" y="1621"/>
                </a:lnTo>
                <a:lnTo>
                  <a:pt x="1933" y="1622"/>
                </a:lnTo>
                <a:lnTo>
                  <a:pt x="1926" y="1619"/>
                </a:lnTo>
                <a:lnTo>
                  <a:pt x="1925" y="1617"/>
                </a:lnTo>
                <a:lnTo>
                  <a:pt x="1921" y="1609"/>
                </a:lnTo>
                <a:lnTo>
                  <a:pt x="1919" y="1607"/>
                </a:lnTo>
                <a:lnTo>
                  <a:pt x="1879" y="1586"/>
                </a:lnTo>
                <a:lnTo>
                  <a:pt x="1856" y="1572"/>
                </a:lnTo>
                <a:lnTo>
                  <a:pt x="1822" y="1544"/>
                </a:lnTo>
                <a:lnTo>
                  <a:pt x="1810" y="1534"/>
                </a:lnTo>
                <a:lnTo>
                  <a:pt x="1798" y="1517"/>
                </a:lnTo>
                <a:lnTo>
                  <a:pt x="1787" y="1504"/>
                </a:lnTo>
                <a:lnTo>
                  <a:pt x="1784" y="1499"/>
                </a:lnTo>
                <a:lnTo>
                  <a:pt x="1784" y="1489"/>
                </a:lnTo>
                <a:lnTo>
                  <a:pt x="1781" y="1484"/>
                </a:lnTo>
                <a:lnTo>
                  <a:pt x="1765" y="1471"/>
                </a:lnTo>
                <a:lnTo>
                  <a:pt x="1751" y="1449"/>
                </a:lnTo>
                <a:lnTo>
                  <a:pt x="1736" y="1425"/>
                </a:lnTo>
                <a:lnTo>
                  <a:pt x="1728" y="1418"/>
                </a:lnTo>
                <a:lnTo>
                  <a:pt x="1715" y="1411"/>
                </a:lnTo>
                <a:lnTo>
                  <a:pt x="1708" y="1407"/>
                </a:lnTo>
                <a:lnTo>
                  <a:pt x="1680" y="1373"/>
                </a:lnTo>
                <a:lnTo>
                  <a:pt x="1679" y="1371"/>
                </a:lnTo>
                <a:lnTo>
                  <a:pt x="1680" y="1369"/>
                </a:lnTo>
                <a:lnTo>
                  <a:pt x="1691" y="1358"/>
                </a:lnTo>
                <a:lnTo>
                  <a:pt x="1693" y="1357"/>
                </a:lnTo>
                <a:lnTo>
                  <a:pt x="1693" y="1355"/>
                </a:lnTo>
                <a:lnTo>
                  <a:pt x="1687" y="1352"/>
                </a:lnTo>
                <a:lnTo>
                  <a:pt x="1666" y="1344"/>
                </a:lnTo>
                <a:lnTo>
                  <a:pt x="1652" y="1337"/>
                </a:lnTo>
                <a:lnTo>
                  <a:pt x="1639" y="1326"/>
                </a:lnTo>
                <a:lnTo>
                  <a:pt x="1617" y="1304"/>
                </a:lnTo>
                <a:lnTo>
                  <a:pt x="1611" y="1299"/>
                </a:lnTo>
                <a:lnTo>
                  <a:pt x="1604" y="1295"/>
                </a:lnTo>
                <a:lnTo>
                  <a:pt x="1599" y="1295"/>
                </a:lnTo>
                <a:lnTo>
                  <a:pt x="1595" y="1298"/>
                </a:lnTo>
                <a:lnTo>
                  <a:pt x="1589" y="1309"/>
                </a:lnTo>
                <a:lnTo>
                  <a:pt x="1582" y="1316"/>
                </a:lnTo>
                <a:lnTo>
                  <a:pt x="1573" y="1321"/>
                </a:lnTo>
                <a:lnTo>
                  <a:pt x="1566" y="1335"/>
                </a:lnTo>
                <a:lnTo>
                  <a:pt x="1561" y="1341"/>
                </a:lnTo>
                <a:lnTo>
                  <a:pt x="1558" y="1343"/>
                </a:lnTo>
                <a:lnTo>
                  <a:pt x="1549" y="1336"/>
                </a:lnTo>
                <a:lnTo>
                  <a:pt x="1531" y="1333"/>
                </a:lnTo>
                <a:lnTo>
                  <a:pt x="1525" y="1329"/>
                </a:lnTo>
                <a:lnTo>
                  <a:pt x="1523" y="1326"/>
                </a:lnTo>
                <a:lnTo>
                  <a:pt x="1524" y="1316"/>
                </a:lnTo>
                <a:lnTo>
                  <a:pt x="1516" y="1311"/>
                </a:lnTo>
                <a:lnTo>
                  <a:pt x="1512" y="1304"/>
                </a:lnTo>
                <a:lnTo>
                  <a:pt x="1505" y="1300"/>
                </a:lnTo>
                <a:lnTo>
                  <a:pt x="1490" y="1298"/>
                </a:lnTo>
                <a:lnTo>
                  <a:pt x="1488" y="1302"/>
                </a:lnTo>
                <a:lnTo>
                  <a:pt x="1483" y="1325"/>
                </a:lnTo>
                <a:lnTo>
                  <a:pt x="1480" y="1336"/>
                </a:lnTo>
                <a:lnTo>
                  <a:pt x="1476" y="1341"/>
                </a:lnTo>
                <a:lnTo>
                  <a:pt x="1459" y="1355"/>
                </a:lnTo>
                <a:lnTo>
                  <a:pt x="1439" y="1367"/>
                </a:lnTo>
                <a:lnTo>
                  <a:pt x="1426" y="1378"/>
                </a:lnTo>
                <a:lnTo>
                  <a:pt x="1423" y="1376"/>
                </a:lnTo>
                <a:lnTo>
                  <a:pt x="1419" y="1367"/>
                </a:lnTo>
                <a:lnTo>
                  <a:pt x="1415" y="1363"/>
                </a:lnTo>
                <a:lnTo>
                  <a:pt x="1371" y="1327"/>
                </a:lnTo>
                <a:lnTo>
                  <a:pt x="1357" y="1319"/>
                </a:lnTo>
                <a:lnTo>
                  <a:pt x="1340" y="1315"/>
                </a:lnTo>
                <a:lnTo>
                  <a:pt x="1337" y="1312"/>
                </a:lnTo>
                <a:lnTo>
                  <a:pt x="1335" y="1310"/>
                </a:lnTo>
                <a:lnTo>
                  <a:pt x="1332" y="1298"/>
                </a:lnTo>
                <a:lnTo>
                  <a:pt x="1331" y="1293"/>
                </a:lnTo>
                <a:lnTo>
                  <a:pt x="1300" y="1266"/>
                </a:lnTo>
                <a:lnTo>
                  <a:pt x="1273" y="1237"/>
                </a:lnTo>
                <a:lnTo>
                  <a:pt x="1260" y="1233"/>
                </a:lnTo>
                <a:lnTo>
                  <a:pt x="1255" y="1226"/>
                </a:lnTo>
                <a:lnTo>
                  <a:pt x="1252" y="1223"/>
                </a:lnTo>
                <a:lnTo>
                  <a:pt x="1240" y="1221"/>
                </a:lnTo>
                <a:lnTo>
                  <a:pt x="1200" y="1205"/>
                </a:lnTo>
                <a:lnTo>
                  <a:pt x="1184" y="1202"/>
                </a:lnTo>
                <a:lnTo>
                  <a:pt x="1169" y="1203"/>
                </a:lnTo>
                <a:lnTo>
                  <a:pt x="1165" y="1207"/>
                </a:lnTo>
                <a:lnTo>
                  <a:pt x="1164" y="1212"/>
                </a:lnTo>
                <a:lnTo>
                  <a:pt x="1166" y="1218"/>
                </a:lnTo>
                <a:lnTo>
                  <a:pt x="1170" y="1230"/>
                </a:lnTo>
                <a:lnTo>
                  <a:pt x="1158" y="1241"/>
                </a:lnTo>
                <a:lnTo>
                  <a:pt x="1153" y="1265"/>
                </a:lnTo>
                <a:lnTo>
                  <a:pt x="1147" y="1295"/>
                </a:lnTo>
                <a:lnTo>
                  <a:pt x="1149" y="1322"/>
                </a:lnTo>
                <a:lnTo>
                  <a:pt x="1147" y="1335"/>
                </a:lnTo>
                <a:lnTo>
                  <a:pt x="1149" y="1351"/>
                </a:lnTo>
                <a:lnTo>
                  <a:pt x="1148" y="1373"/>
                </a:lnTo>
                <a:lnTo>
                  <a:pt x="1149" y="1377"/>
                </a:lnTo>
                <a:lnTo>
                  <a:pt x="1152" y="1379"/>
                </a:lnTo>
                <a:lnTo>
                  <a:pt x="1153" y="1384"/>
                </a:lnTo>
                <a:lnTo>
                  <a:pt x="1151" y="1399"/>
                </a:lnTo>
                <a:lnTo>
                  <a:pt x="1148" y="1408"/>
                </a:lnTo>
                <a:lnTo>
                  <a:pt x="1144" y="1410"/>
                </a:lnTo>
                <a:lnTo>
                  <a:pt x="1131" y="1414"/>
                </a:lnTo>
                <a:lnTo>
                  <a:pt x="1127" y="1415"/>
                </a:lnTo>
                <a:lnTo>
                  <a:pt x="1124" y="1415"/>
                </a:lnTo>
                <a:lnTo>
                  <a:pt x="1106" y="1409"/>
                </a:lnTo>
                <a:lnTo>
                  <a:pt x="1095" y="1402"/>
                </a:lnTo>
                <a:lnTo>
                  <a:pt x="1089" y="1398"/>
                </a:lnTo>
                <a:lnTo>
                  <a:pt x="1083" y="1389"/>
                </a:lnTo>
                <a:lnTo>
                  <a:pt x="1080" y="1388"/>
                </a:lnTo>
                <a:lnTo>
                  <a:pt x="1076" y="1400"/>
                </a:lnTo>
                <a:lnTo>
                  <a:pt x="1068" y="1402"/>
                </a:lnTo>
                <a:lnTo>
                  <a:pt x="1069" y="1409"/>
                </a:lnTo>
                <a:lnTo>
                  <a:pt x="1073" y="1417"/>
                </a:lnTo>
                <a:lnTo>
                  <a:pt x="1073" y="1423"/>
                </a:lnTo>
                <a:lnTo>
                  <a:pt x="1052" y="1425"/>
                </a:lnTo>
                <a:lnTo>
                  <a:pt x="1049" y="1426"/>
                </a:lnTo>
                <a:lnTo>
                  <a:pt x="1047" y="1430"/>
                </a:lnTo>
                <a:lnTo>
                  <a:pt x="1048" y="1432"/>
                </a:lnTo>
                <a:lnTo>
                  <a:pt x="1052" y="1445"/>
                </a:lnTo>
                <a:lnTo>
                  <a:pt x="1053" y="1451"/>
                </a:lnTo>
                <a:lnTo>
                  <a:pt x="1050" y="1459"/>
                </a:lnTo>
                <a:lnTo>
                  <a:pt x="1040" y="1473"/>
                </a:lnTo>
                <a:lnTo>
                  <a:pt x="1035" y="1486"/>
                </a:lnTo>
                <a:lnTo>
                  <a:pt x="1034" y="1495"/>
                </a:lnTo>
                <a:lnTo>
                  <a:pt x="1036" y="1507"/>
                </a:lnTo>
                <a:lnTo>
                  <a:pt x="1036" y="1519"/>
                </a:lnTo>
                <a:lnTo>
                  <a:pt x="1027" y="1516"/>
                </a:lnTo>
                <a:lnTo>
                  <a:pt x="1013" y="1508"/>
                </a:lnTo>
                <a:lnTo>
                  <a:pt x="991" y="1495"/>
                </a:lnTo>
                <a:lnTo>
                  <a:pt x="978" y="1489"/>
                </a:lnTo>
                <a:lnTo>
                  <a:pt x="967" y="1492"/>
                </a:lnTo>
                <a:lnTo>
                  <a:pt x="959" y="1498"/>
                </a:lnTo>
                <a:lnTo>
                  <a:pt x="954" y="1503"/>
                </a:lnTo>
                <a:lnTo>
                  <a:pt x="946" y="1517"/>
                </a:lnTo>
                <a:lnTo>
                  <a:pt x="941" y="1523"/>
                </a:lnTo>
                <a:lnTo>
                  <a:pt x="934" y="1525"/>
                </a:lnTo>
                <a:lnTo>
                  <a:pt x="925" y="1524"/>
                </a:lnTo>
                <a:lnTo>
                  <a:pt x="914" y="1519"/>
                </a:lnTo>
                <a:lnTo>
                  <a:pt x="894" y="1504"/>
                </a:lnTo>
                <a:lnTo>
                  <a:pt x="871" y="1497"/>
                </a:lnTo>
                <a:lnTo>
                  <a:pt x="867" y="1493"/>
                </a:lnTo>
                <a:lnTo>
                  <a:pt x="859" y="1482"/>
                </a:lnTo>
                <a:lnTo>
                  <a:pt x="846" y="1477"/>
                </a:lnTo>
                <a:lnTo>
                  <a:pt x="842" y="1469"/>
                </a:lnTo>
                <a:lnTo>
                  <a:pt x="838" y="1450"/>
                </a:lnTo>
                <a:lnTo>
                  <a:pt x="836" y="1444"/>
                </a:lnTo>
                <a:lnTo>
                  <a:pt x="819" y="1434"/>
                </a:lnTo>
                <a:lnTo>
                  <a:pt x="810" y="1428"/>
                </a:lnTo>
                <a:lnTo>
                  <a:pt x="802" y="1424"/>
                </a:lnTo>
                <a:lnTo>
                  <a:pt x="798" y="1424"/>
                </a:lnTo>
                <a:lnTo>
                  <a:pt x="795" y="1426"/>
                </a:lnTo>
                <a:lnTo>
                  <a:pt x="786" y="1435"/>
                </a:lnTo>
                <a:lnTo>
                  <a:pt x="780" y="1441"/>
                </a:lnTo>
                <a:lnTo>
                  <a:pt x="771" y="1445"/>
                </a:lnTo>
                <a:lnTo>
                  <a:pt x="763" y="1447"/>
                </a:lnTo>
                <a:lnTo>
                  <a:pt x="752" y="1449"/>
                </a:lnTo>
                <a:lnTo>
                  <a:pt x="732" y="1449"/>
                </a:lnTo>
                <a:lnTo>
                  <a:pt x="719" y="1447"/>
                </a:lnTo>
                <a:lnTo>
                  <a:pt x="702" y="1443"/>
                </a:lnTo>
                <a:lnTo>
                  <a:pt x="692" y="1449"/>
                </a:lnTo>
                <a:lnTo>
                  <a:pt x="685" y="1446"/>
                </a:lnTo>
                <a:lnTo>
                  <a:pt x="682" y="1441"/>
                </a:lnTo>
                <a:lnTo>
                  <a:pt x="679" y="1434"/>
                </a:lnTo>
                <a:lnTo>
                  <a:pt x="677" y="1420"/>
                </a:lnTo>
                <a:lnTo>
                  <a:pt x="675" y="1417"/>
                </a:lnTo>
                <a:lnTo>
                  <a:pt x="669" y="1411"/>
                </a:lnTo>
                <a:lnTo>
                  <a:pt x="651" y="1396"/>
                </a:lnTo>
                <a:lnTo>
                  <a:pt x="634" y="1399"/>
                </a:lnTo>
                <a:lnTo>
                  <a:pt x="608" y="1392"/>
                </a:lnTo>
                <a:lnTo>
                  <a:pt x="603" y="1391"/>
                </a:lnTo>
                <a:lnTo>
                  <a:pt x="596" y="1392"/>
                </a:lnTo>
                <a:lnTo>
                  <a:pt x="585" y="1397"/>
                </a:lnTo>
                <a:lnTo>
                  <a:pt x="578" y="1398"/>
                </a:lnTo>
                <a:lnTo>
                  <a:pt x="550" y="1395"/>
                </a:lnTo>
                <a:lnTo>
                  <a:pt x="507" y="1393"/>
                </a:lnTo>
                <a:lnTo>
                  <a:pt x="504" y="1389"/>
                </a:lnTo>
                <a:lnTo>
                  <a:pt x="506" y="1377"/>
                </a:lnTo>
                <a:lnTo>
                  <a:pt x="504" y="1367"/>
                </a:lnTo>
                <a:lnTo>
                  <a:pt x="494" y="1334"/>
                </a:lnTo>
                <a:lnTo>
                  <a:pt x="488" y="1312"/>
                </a:lnTo>
                <a:lnTo>
                  <a:pt x="489" y="1282"/>
                </a:lnTo>
                <a:lnTo>
                  <a:pt x="488" y="1271"/>
                </a:lnTo>
                <a:lnTo>
                  <a:pt x="484" y="1265"/>
                </a:lnTo>
                <a:lnTo>
                  <a:pt x="478" y="1262"/>
                </a:lnTo>
                <a:lnTo>
                  <a:pt x="465" y="1258"/>
                </a:lnTo>
                <a:lnTo>
                  <a:pt x="377" y="1254"/>
                </a:lnTo>
                <a:lnTo>
                  <a:pt x="365" y="1252"/>
                </a:lnTo>
                <a:lnTo>
                  <a:pt x="353" y="1250"/>
                </a:lnTo>
                <a:lnTo>
                  <a:pt x="345" y="1244"/>
                </a:lnTo>
                <a:lnTo>
                  <a:pt x="336" y="1236"/>
                </a:lnTo>
                <a:lnTo>
                  <a:pt x="331" y="1227"/>
                </a:lnTo>
                <a:lnTo>
                  <a:pt x="331" y="1219"/>
                </a:lnTo>
                <a:lnTo>
                  <a:pt x="332" y="1216"/>
                </a:lnTo>
                <a:lnTo>
                  <a:pt x="334" y="1214"/>
                </a:lnTo>
                <a:lnTo>
                  <a:pt x="357" y="1217"/>
                </a:lnTo>
                <a:lnTo>
                  <a:pt x="360" y="1216"/>
                </a:lnTo>
                <a:lnTo>
                  <a:pt x="364" y="1214"/>
                </a:lnTo>
                <a:lnTo>
                  <a:pt x="365" y="1210"/>
                </a:lnTo>
                <a:lnTo>
                  <a:pt x="366" y="1202"/>
                </a:lnTo>
                <a:lnTo>
                  <a:pt x="365" y="1197"/>
                </a:lnTo>
                <a:lnTo>
                  <a:pt x="363" y="1195"/>
                </a:lnTo>
                <a:lnTo>
                  <a:pt x="352" y="1194"/>
                </a:lnTo>
                <a:lnTo>
                  <a:pt x="335" y="1177"/>
                </a:lnTo>
                <a:lnTo>
                  <a:pt x="326" y="1169"/>
                </a:lnTo>
                <a:lnTo>
                  <a:pt x="304" y="1163"/>
                </a:lnTo>
                <a:lnTo>
                  <a:pt x="279" y="1159"/>
                </a:lnTo>
                <a:lnTo>
                  <a:pt x="266" y="1159"/>
                </a:lnTo>
                <a:lnTo>
                  <a:pt x="251" y="1161"/>
                </a:lnTo>
                <a:lnTo>
                  <a:pt x="236" y="1161"/>
                </a:lnTo>
                <a:lnTo>
                  <a:pt x="216" y="1160"/>
                </a:lnTo>
                <a:lnTo>
                  <a:pt x="205" y="1157"/>
                </a:lnTo>
                <a:lnTo>
                  <a:pt x="202" y="1152"/>
                </a:lnTo>
                <a:lnTo>
                  <a:pt x="201" y="1145"/>
                </a:lnTo>
                <a:lnTo>
                  <a:pt x="206" y="1114"/>
                </a:lnTo>
                <a:lnTo>
                  <a:pt x="206" y="1104"/>
                </a:lnTo>
                <a:lnTo>
                  <a:pt x="205" y="1101"/>
                </a:lnTo>
                <a:lnTo>
                  <a:pt x="200" y="1094"/>
                </a:lnTo>
                <a:lnTo>
                  <a:pt x="196" y="1070"/>
                </a:lnTo>
                <a:lnTo>
                  <a:pt x="194" y="1066"/>
                </a:lnTo>
                <a:lnTo>
                  <a:pt x="191" y="1064"/>
                </a:lnTo>
                <a:lnTo>
                  <a:pt x="187" y="1064"/>
                </a:lnTo>
                <a:lnTo>
                  <a:pt x="166" y="1070"/>
                </a:lnTo>
                <a:lnTo>
                  <a:pt x="157" y="1068"/>
                </a:lnTo>
                <a:lnTo>
                  <a:pt x="142" y="1060"/>
                </a:lnTo>
                <a:lnTo>
                  <a:pt x="128" y="1065"/>
                </a:lnTo>
                <a:lnTo>
                  <a:pt x="32" y="1054"/>
                </a:lnTo>
                <a:lnTo>
                  <a:pt x="30" y="1057"/>
                </a:lnTo>
                <a:lnTo>
                  <a:pt x="27" y="1067"/>
                </a:lnTo>
                <a:lnTo>
                  <a:pt x="25" y="1071"/>
                </a:lnTo>
                <a:lnTo>
                  <a:pt x="10" y="1072"/>
                </a:lnTo>
                <a:lnTo>
                  <a:pt x="8" y="1075"/>
                </a:lnTo>
                <a:lnTo>
                  <a:pt x="5" y="1083"/>
                </a:lnTo>
                <a:lnTo>
                  <a:pt x="2" y="1086"/>
                </a:lnTo>
                <a:lnTo>
                  <a:pt x="2" y="1086"/>
                </a:lnTo>
                <a:lnTo>
                  <a:pt x="2" y="1086"/>
                </a:lnTo>
                <a:lnTo>
                  <a:pt x="2" y="1086"/>
                </a:lnTo>
                <a:close/>
              </a:path>
            </a:pathLst>
          </a:cu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01" name="北京"/>
          <p:cNvSpPr>
            <a:spLocks/>
          </p:cNvSpPr>
          <p:nvPr/>
        </p:nvSpPr>
        <p:spPr bwMode="auto">
          <a:xfrm>
            <a:off x="5567363" y="2527301"/>
            <a:ext cx="265113" cy="292100"/>
          </a:xfrm>
          <a:custGeom>
            <a:avLst/>
            <a:gdLst>
              <a:gd name="T0" fmla="*/ 346 w 500"/>
              <a:gd name="T1" fmla="*/ 492 h 552"/>
              <a:gd name="T2" fmla="*/ 315 w 500"/>
              <a:gd name="T3" fmla="*/ 486 h 552"/>
              <a:gd name="T4" fmla="*/ 295 w 500"/>
              <a:gd name="T5" fmla="*/ 487 h 552"/>
              <a:gd name="T6" fmla="*/ 255 w 500"/>
              <a:gd name="T7" fmla="*/ 524 h 552"/>
              <a:gd name="T8" fmla="*/ 247 w 500"/>
              <a:gd name="T9" fmla="*/ 552 h 552"/>
              <a:gd name="T10" fmla="*/ 214 w 500"/>
              <a:gd name="T11" fmla="*/ 522 h 552"/>
              <a:gd name="T12" fmla="*/ 181 w 500"/>
              <a:gd name="T13" fmla="*/ 506 h 552"/>
              <a:gd name="T14" fmla="*/ 126 w 500"/>
              <a:gd name="T15" fmla="*/ 510 h 552"/>
              <a:gd name="T16" fmla="*/ 105 w 500"/>
              <a:gd name="T17" fmla="*/ 534 h 552"/>
              <a:gd name="T18" fmla="*/ 79 w 500"/>
              <a:gd name="T19" fmla="*/ 533 h 552"/>
              <a:gd name="T20" fmla="*/ 31 w 500"/>
              <a:gd name="T21" fmla="*/ 513 h 552"/>
              <a:gd name="T22" fmla="*/ 18 w 500"/>
              <a:gd name="T23" fmla="*/ 478 h 552"/>
              <a:gd name="T24" fmla="*/ 3 w 500"/>
              <a:gd name="T25" fmla="*/ 455 h 552"/>
              <a:gd name="T26" fmla="*/ 27 w 500"/>
              <a:gd name="T27" fmla="*/ 438 h 552"/>
              <a:gd name="T28" fmla="*/ 0 w 500"/>
              <a:gd name="T29" fmla="*/ 378 h 552"/>
              <a:gd name="T30" fmla="*/ 37 w 500"/>
              <a:gd name="T31" fmla="*/ 339 h 552"/>
              <a:gd name="T32" fmla="*/ 89 w 500"/>
              <a:gd name="T33" fmla="*/ 321 h 552"/>
              <a:gd name="T34" fmla="*/ 105 w 500"/>
              <a:gd name="T35" fmla="*/ 301 h 552"/>
              <a:gd name="T36" fmla="*/ 111 w 500"/>
              <a:gd name="T37" fmla="*/ 255 h 552"/>
              <a:gd name="T38" fmla="*/ 69 w 500"/>
              <a:gd name="T39" fmla="*/ 207 h 552"/>
              <a:gd name="T40" fmla="*/ 61 w 500"/>
              <a:gd name="T41" fmla="*/ 196 h 552"/>
              <a:gd name="T42" fmla="*/ 89 w 500"/>
              <a:gd name="T43" fmla="*/ 168 h 552"/>
              <a:gd name="T44" fmla="*/ 131 w 500"/>
              <a:gd name="T45" fmla="*/ 166 h 552"/>
              <a:gd name="T46" fmla="*/ 170 w 500"/>
              <a:gd name="T47" fmla="*/ 129 h 552"/>
              <a:gd name="T48" fmla="*/ 189 w 500"/>
              <a:gd name="T49" fmla="*/ 103 h 552"/>
              <a:gd name="T50" fmla="*/ 232 w 500"/>
              <a:gd name="T51" fmla="*/ 100 h 552"/>
              <a:gd name="T52" fmla="*/ 197 w 500"/>
              <a:gd name="T53" fmla="*/ 52 h 552"/>
              <a:gd name="T54" fmla="*/ 232 w 500"/>
              <a:gd name="T55" fmla="*/ 57 h 552"/>
              <a:gd name="T56" fmla="*/ 228 w 500"/>
              <a:gd name="T57" fmla="*/ 36 h 552"/>
              <a:gd name="T58" fmla="*/ 257 w 500"/>
              <a:gd name="T59" fmla="*/ 29 h 552"/>
              <a:gd name="T60" fmla="*/ 274 w 500"/>
              <a:gd name="T61" fmla="*/ 0 h 552"/>
              <a:gd name="T62" fmla="*/ 283 w 500"/>
              <a:gd name="T63" fmla="*/ 32 h 552"/>
              <a:gd name="T64" fmla="*/ 319 w 500"/>
              <a:gd name="T65" fmla="*/ 66 h 552"/>
              <a:gd name="T66" fmla="*/ 367 w 500"/>
              <a:gd name="T67" fmla="*/ 116 h 552"/>
              <a:gd name="T68" fmla="*/ 449 w 500"/>
              <a:gd name="T69" fmla="*/ 120 h 552"/>
              <a:gd name="T70" fmla="*/ 493 w 500"/>
              <a:gd name="T71" fmla="*/ 111 h 552"/>
              <a:gd name="T72" fmla="*/ 483 w 500"/>
              <a:gd name="T73" fmla="*/ 134 h 552"/>
              <a:gd name="T74" fmla="*/ 475 w 500"/>
              <a:gd name="T75" fmla="*/ 155 h 552"/>
              <a:gd name="T76" fmla="*/ 438 w 500"/>
              <a:gd name="T77" fmla="*/ 158 h 552"/>
              <a:gd name="T78" fmla="*/ 422 w 500"/>
              <a:gd name="T79" fmla="*/ 188 h 552"/>
              <a:gd name="T80" fmla="*/ 451 w 500"/>
              <a:gd name="T81" fmla="*/ 245 h 552"/>
              <a:gd name="T82" fmla="*/ 469 w 500"/>
              <a:gd name="T83" fmla="*/ 269 h 552"/>
              <a:gd name="T84" fmla="*/ 452 w 500"/>
              <a:gd name="T85" fmla="*/ 307 h 552"/>
              <a:gd name="T86" fmla="*/ 414 w 500"/>
              <a:gd name="T87" fmla="*/ 326 h 552"/>
              <a:gd name="T88" fmla="*/ 328 w 500"/>
              <a:gd name="T89" fmla="*/ 354 h 552"/>
              <a:gd name="T90" fmla="*/ 342 w 500"/>
              <a:gd name="T91" fmla="*/ 390 h 552"/>
              <a:gd name="T92" fmla="*/ 376 w 500"/>
              <a:gd name="T93" fmla="*/ 425 h 552"/>
              <a:gd name="T94" fmla="*/ 375 w 500"/>
              <a:gd name="T95" fmla="*/ 467 h 552"/>
              <a:gd name="T96" fmla="*/ 379 w 500"/>
              <a:gd name="T97" fmla="*/ 473 h 5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00" h="552">
                <a:moveTo>
                  <a:pt x="379" y="473"/>
                </a:moveTo>
                <a:lnTo>
                  <a:pt x="382" y="477"/>
                </a:lnTo>
                <a:lnTo>
                  <a:pt x="380" y="479"/>
                </a:lnTo>
                <a:lnTo>
                  <a:pt x="346" y="492"/>
                </a:lnTo>
                <a:lnTo>
                  <a:pt x="346" y="492"/>
                </a:lnTo>
                <a:lnTo>
                  <a:pt x="339" y="492"/>
                </a:lnTo>
                <a:lnTo>
                  <a:pt x="327" y="487"/>
                </a:lnTo>
                <a:lnTo>
                  <a:pt x="315" y="486"/>
                </a:lnTo>
                <a:lnTo>
                  <a:pt x="314" y="487"/>
                </a:lnTo>
                <a:lnTo>
                  <a:pt x="312" y="495"/>
                </a:lnTo>
                <a:lnTo>
                  <a:pt x="311" y="496"/>
                </a:lnTo>
                <a:lnTo>
                  <a:pt x="295" y="487"/>
                </a:lnTo>
                <a:lnTo>
                  <a:pt x="290" y="487"/>
                </a:lnTo>
                <a:lnTo>
                  <a:pt x="277" y="503"/>
                </a:lnTo>
                <a:lnTo>
                  <a:pt x="272" y="517"/>
                </a:lnTo>
                <a:lnTo>
                  <a:pt x="255" y="524"/>
                </a:lnTo>
                <a:lnTo>
                  <a:pt x="255" y="533"/>
                </a:lnTo>
                <a:lnTo>
                  <a:pt x="260" y="547"/>
                </a:lnTo>
                <a:lnTo>
                  <a:pt x="260" y="550"/>
                </a:lnTo>
                <a:lnTo>
                  <a:pt x="247" y="552"/>
                </a:lnTo>
                <a:lnTo>
                  <a:pt x="237" y="550"/>
                </a:lnTo>
                <a:lnTo>
                  <a:pt x="225" y="543"/>
                </a:lnTo>
                <a:lnTo>
                  <a:pt x="220" y="538"/>
                </a:lnTo>
                <a:lnTo>
                  <a:pt x="214" y="522"/>
                </a:lnTo>
                <a:lnTo>
                  <a:pt x="210" y="517"/>
                </a:lnTo>
                <a:lnTo>
                  <a:pt x="199" y="510"/>
                </a:lnTo>
                <a:lnTo>
                  <a:pt x="186" y="505"/>
                </a:lnTo>
                <a:lnTo>
                  <a:pt x="181" y="506"/>
                </a:lnTo>
                <a:lnTo>
                  <a:pt x="170" y="512"/>
                </a:lnTo>
                <a:lnTo>
                  <a:pt x="144" y="509"/>
                </a:lnTo>
                <a:lnTo>
                  <a:pt x="133" y="514"/>
                </a:lnTo>
                <a:lnTo>
                  <a:pt x="126" y="510"/>
                </a:lnTo>
                <a:lnTo>
                  <a:pt x="121" y="510"/>
                </a:lnTo>
                <a:lnTo>
                  <a:pt x="117" y="513"/>
                </a:lnTo>
                <a:lnTo>
                  <a:pt x="111" y="524"/>
                </a:lnTo>
                <a:lnTo>
                  <a:pt x="105" y="534"/>
                </a:lnTo>
                <a:lnTo>
                  <a:pt x="98" y="537"/>
                </a:lnTo>
                <a:lnTo>
                  <a:pt x="91" y="539"/>
                </a:lnTo>
                <a:lnTo>
                  <a:pt x="87" y="537"/>
                </a:lnTo>
                <a:lnTo>
                  <a:pt x="79" y="533"/>
                </a:lnTo>
                <a:lnTo>
                  <a:pt x="64" y="517"/>
                </a:lnTo>
                <a:lnTo>
                  <a:pt x="54" y="510"/>
                </a:lnTo>
                <a:lnTo>
                  <a:pt x="49" y="509"/>
                </a:lnTo>
                <a:lnTo>
                  <a:pt x="31" y="513"/>
                </a:lnTo>
                <a:lnTo>
                  <a:pt x="28" y="512"/>
                </a:lnTo>
                <a:lnTo>
                  <a:pt x="26" y="509"/>
                </a:lnTo>
                <a:lnTo>
                  <a:pt x="24" y="495"/>
                </a:lnTo>
                <a:lnTo>
                  <a:pt x="18" y="478"/>
                </a:lnTo>
                <a:lnTo>
                  <a:pt x="13" y="471"/>
                </a:lnTo>
                <a:lnTo>
                  <a:pt x="9" y="464"/>
                </a:lnTo>
                <a:lnTo>
                  <a:pt x="3" y="459"/>
                </a:lnTo>
                <a:lnTo>
                  <a:pt x="3" y="455"/>
                </a:lnTo>
                <a:lnTo>
                  <a:pt x="6" y="448"/>
                </a:lnTo>
                <a:lnTo>
                  <a:pt x="23" y="443"/>
                </a:lnTo>
                <a:lnTo>
                  <a:pt x="26" y="441"/>
                </a:lnTo>
                <a:lnTo>
                  <a:pt x="27" y="438"/>
                </a:lnTo>
                <a:lnTo>
                  <a:pt x="19" y="424"/>
                </a:lnTo>
                <a:lnTo>
                  <a:pt x="14" y="406"/>
                </a:lnTo>
                <a:lnTo>
                  <a:pt x="4" y="392"/>
                </a:lnTo>
                <a:lnTo>
                  <a:pt x="0" y="378"/>
                </a:lnTo>
                <a:lnTo>
                  <a:pt x="0" y="369"/>
                </a:lnTo>
                <a:lnTo>
                  <a:pt x="1" y="366"/>
                </a:lnTo>
                <a:lnTo>
                  <a:pt x="6" y="360"/>
                </a:lnTo>
                <a:lnTo>
                  <a:pt x="37" y="339"/>
                </a:lnTo>
                <a:lnTo>
                  <a:pt x="50" y="333"/>
                </a:lnTo>
                <a:lnTo>
                  <a:pt x="70" y="326"/>
                </a:lnTo>
                <a:lnTo>
                  <a:pt x="76" y="322"/>
                </a:lnTo>
                <a:lnTo>
                  <a:pt x="89" y="321"/>
                </a:lnTo>
                <a:lnTo>
                  <a:pt x="91" y="318"/>
                </a:lnTo>
                <a:lnTo>
                  <a:pt x="93" y="308"/>
                </a:lnTo>
                <a:lnTo>
                  <a:pt x="95" y="304"/>
                </a:lnTo>
                <a:lnTo>
                  <a:pt x="105" y="301"/>
                </a:lnTo>
                <a:lnTo>
                  <a:pt x="111" y="295"/>
                </a:lnTo>
                <a:lnTo>
                  <a:pt x="118" y="272"/>
                </a:lnTo>
                <a:lnTo>
                  <a:pt x="116" y="264"/>
                </a:lnTo>
                <a:lnTo>
                  <a:pt x="111" y="255"/>
                </a:lnTo>
                <a:lnTo>
                  <a:pt x="93" y="242"/>
                </a:lnTo>
                <a:lnTo>
                  <a:pt x="71" y="220"/>
                </a:lnTo>
                <a:lnTo>
                  <a:pt x="69" y="216"/>
                </a:lnTo>
                <a:lnTo>
                  <a:pt x="69" y="207"/>
                </a:lnTo>
                <a:lnTo>
                  <a:pt x="67" y="205"/>
                </a:lnTo>
                <a:lnTo>
                  <a:pt x="61" y="200"/>
                </a:lnTo>
                <a:lnTo>
                  <a:pt x="60" y="198"/>
                </a:lnTo>
                <a:lnTo>
                  <a:pt x="61" y="196"/>
                </a:lnTo>
                <a:lnTo>
                  <a:pt x="71" y="182"/>
                </a:lnTo>
                <a:lnTo>
                  <a:pt x="80" y="175"/>
                </a:lnTo>
                <a:lnTo>
                  <a:pt x="85" y="170"/>
                </a:lnTo>
                <a:lnTo>
                  <a:pt x="89" y="168"/>
                </a:lnTo>
                <a:lnTo>
                  <a:pt x="96" y="166"/>
                </a:lnTo>
                <a:lnTo>
                  <a:pt x="112" y="165"/>
                </a:lnTo>
                <a:lnTo>
                  <a:pt x="122" y="171"/>
                </a:lnTo>
                <a:lnTo>
                  <a:pt x="131" y="166"/>
                </a:lnTo>
                <a:lnTo>
                  <a:pt x="143" y="160"/>
                </a:lnTo>
                <a:lnTo>
                  <a:pt x="148" y="155"/>
                </a:lnTo>
                <a:lnTo>
                  <a:pt x="154" y="141"/>
                </a:lnTo>
                <a:lnTo>
                  <a:pt x="170" y="129"/>
                </a:lnTo>
                <a:lnTo>
                  <a:pt x="174" y="122"/>
                </a:lnTo>
                <a:lnTo>
                  <a:pt x="178" y="108"/>
                </a:lnTo>
                <a:lnTo>
                  <a:pt x="181" y="104"/>
                </a:lnTo>
                <a:lnTo>
                  <a:pt x="189" y="103"/>
                </a:lnTo>
                <a:lnTo>
                  <a:pt x="220" y="106"/>
                </a:lnTo>
                <a:lnTo>
                  <a:pt x="226" y="106"/>
                </a:lnTo>
                <a:lnTo>
                  <a:pt x="229" y="105"/>
                </a:lnTo>
                <a:lnTo>
                  <a:pt x="232" y="100"/>
                </a:lnTo>
                <a:lnTo>
                  <a:pt x="232" y="97"/>
                </a:lnTo>
                <a:lnTo>
                  <a:pt x="198" y="58"/>
                </a:lnTo>
                <a:lnTo>
                  <a:pt x="197" y="55"/>
                </a:lnTo>
                <a:lnTo>
                  <a:pt x="197" y="52"/>
                </a:lnTo>
                <a:lnTo>
                  <a:pt x="199" y="50"/>
                </a:lnTo>
                <a:lnTo>
                  <a:pt x="203" y="50"/>
                </a:lnTo>
                <a:lnTo>
                  <a:pt x="228" y="57"/>
                </a:lnTo>
                <a:lnTo>
                  <a:pt x="232" y="57"/>
                </a:lnTo>
                <a:lnTo>
                  <a:pt x="234" y="56"/>
                </a:lnTo>
                <a:lnTo>
                  <a:pt x="236" y="53"/>
                </a:lnTo>
                <a:lnTo>
                  <a:pt x="228" y="45"/>
                </a:lnTo>
                <a:lnTo>
                  <a:pt x="228" y="36"/>
                </a:lnTo>
                <a:lnTo>
                  <a:pt x="229" y="32"/>
                </a:lnTo>
                <a:lnTo>
                  <a:pt x="232" y="30"/>
                </a:lnTo>
                <a:lnTo>
                  <a:pt x="254" y="31"/>
                </a:lnTo>
                <a:lnTo>
                  <a:pt x="257" y="29"/>
                </a:lnTo>
                <a:lnTo>
                  <a:pt x="265" y="22"/>
                </a:lnTo>
                <a:lnTo>
                  <a:pt x="266" y="3"/>
                </a:lnTo>
                <a:lnTo>
                  <a:pt x="270" y="0"/>
                </a:lnTo>
                <a:lnTo>
                  <a:pt x="274" y="0"/>
                </a:lnTo>
                <a:lnTo>
                  <a:pt x="277" y="2"/>
                </a:lnTo>
                <a:lnTo>
                  <a:pt x="280" y="7"/>
                </a:lnTo>
                <a:lnTo>
                  <a:pt x="282" y="29"/>
                </a:lnTo>
                <a:lnTo>
                  <a:pt x="283" y="32"/>
                </a:lnTo>
                <a:lnTo>
                  <a:pt x="294" y="44"/>
                </a:lnTo>
                <a:lnTo>
                  <a:pt x="300" y="50"/>
                </a:lnTo>
                <a:lnTo>
                  <a:pt x="312" y="63"/>
                </a:lnTo>
                <a:lnTo>
                  <a:pt x="319" y="66"/>
                </a:lnTo>
                <a:lnTo>
                  <a:pt x="329" y="70"/>
                </a:lnTo>
                <a:lnTo>
                  <a:pt x="349" y="98"/>
                </a:lnTo>
                <a:lnTo>
                  <a:pt x="360" y="108"/>
                </a:lnTo>
                <a:lnTo>
                  <a:pt x="367" y="116"/>
                </a:lnTo>
                <a:lnTo>
                  <a:pt x="377" y="117"/>
                </a:lnTo>
                <a:lnTo>
                  <a:pt x="409" y="116"/>
                </a:lnTo>
                <a:lnTo>
                  <a:pt x="438" y="120"/>
                </a:lnTo>
                <a:lnTo>
                  <a:pt x="449" y="120"/>
                </a:lnTo>
                <a:lnTo>
                  <a:pt x="460" y="118"/>
                </a:lnTo>
                <a:lnTo>
                  <a:pt x="477" y="110"/>
                </a:lnTo>
                <a:lnTo>
                  <a:pt x="486" y="109"/>
                </a:lnTo>
                <a:lnTo>
                  <a:pt x="493" y="111"/>
                </a:lnTo>
                <a:lnTo>
                  <a:pt x="500" y="116"/>
                </a:lnTo>
                <a:lnTo>
                  <a:pt x="500" y="120"/>
                </a:lnTo>
                <a:lnTo>
                  <a:pt x="499" y="126"/>
                </a:lnTo>
                <a:lnTo>
                  <a:pt x="483" y="134"/>
                </a:lnTo>
                <a:lnTo>
                  <a:pt x="482" y="138"/>
                </a:lnTo>
                <a:lnTo>
                  <a:pt x="481" y="147"/>
                </a:lnTo>
                <a:lnTo>
                  <a:pt x="477" y="153"/>
                </a:lnTo>
                <a:lnTo>
                  <a:pt x="475" y="155"/>
                </a:lnTo>
                <a:lnTo>
                  <a:pt x="472" y="155"/>
                </a:lnTo>
                <a:lnTo>
                  <a:pt x="453" y="151"/>
                </a:lnTo>
                <a:lnTo>
                  <a:pt x="445" y="154"/>
                </a:lnTo>
                <a:lnTo>
                  <a:pt x="438" y="158"/>
                </a:lnTo>
                <a:lnTo>
                  <a:pt x="433" y="163"/>
                </a:lnTo>
                <a:lnTo>
                  <a:pt x="433" y="175"/>
                </a:lnTo>
                <a:lnTo>
                  <a:pt x="421" y="183"/>
                </a:lnTo>
                <a:lnTo>
                  <a:pt x="422" y="188"/>
                </a:lnTo>
                <a:lnTo>
                  <a:pt x="433" y="204"/>
                </a:lnTo>
                <a:lnTo>
                  <a:pt x="435" y="222"/>
                </a:lnTo>
                <a:lnTo>
                  <a:pt x="448" y="244"/>
                </a:lnTo>
                <a:lnTo>
                  <a:pt x="451" y="245"/>
                </a:lnTo>
                <a:lnTo>
                  <a:pt x="463" y="244"/>
                </a:lnTo>
                <a:lnTo>
                  <a:pt x="465" y="245"/>
                </a:lnTo>
                <a:lnTo>
                  <a:pt x="467" y="254"/>
                </a:lnTo>
                <a:lnTo>
                  <a:pt x="469" y="269"/>
                </a:lnTo>
                <a:lnTo>
                  <a:pt x="469" y="269"/>
                </a:lnTo>
                <a:lnTo>
                  <a:pt x="469" y="285"/>
                </a:lnTo>
                <a:lnTo>
                  <a:pt x="466" y="291"/>
                </a:lnTo>
                <a:lnTo>
                  <a:pt x="452" y="307"/>
                </a:lnTo>
                <a:lnTo>
                  <a:pt x="447" y="312"/>
                </a:lnTo>
                <a:lnTo>
                  <a:pt x="437" y="315"/>
                </a:lnTo>
                <a:lnTo>
                  <a:pt x="437" y="315"/>
                </a:lnTo>
                <a:lnTo>
                  <a:pt x="414" y="326"/>
                </a:lnTo>
                <a:lnTo>
                  <a:pt x="394" y="335"/>
                </a:lnTo>
                <a:lnTo>
                  <a:pt x="372" y="336"/>
                </a:lnTo>
                <a:lnTo>
                  <a:pt x="350" y="333"/>
                </a:lnTo>
                <a:lnTo>
                  <a:pt x="328" y="354"/>
                </a:lnTo>
                <a:lnTo>
                  <a:pt x="328" y="354"/>
                </a:lnTo>
                <a:lnTo>
                  <a:pt x="333" y="374"/>
                </a:lnTo>
                <a:lnTo>
                  <a:pt x="338" y="384"/>
                </a:lnTo>
                <a:lnTo>
                  <a:pt x="342" y="390"/>
                </a:lnTo>
                <a:lnTo>
                  <a:pt x="349" y="397"/>
                </a:lnTo>
                <a:lnTo>
                  <a:pt x="369" y="411"/>
                </a:lnTo>
                <a:lnTo>
                  <a:pt x="376" y="417"/>
                </a:lnTo>
                <a:lnTo>
                  <a:pt x="376" y="425"/>
                </a:lnTo>
                <a:lnTo>
                  <a:pt x="370" y="440"/>
                </a:lnTo>
                <a:lnTo>
                  <a:pt x="370" y="443"/>
                </a:lnTo>
                <a:lnTo>
                  <a:pt x="375" y="455"/>
                </a:lnTo>
                <a:lnTo>
                  <a:pt x="375" y="467"/>
                </a:lnTo>
                <a:lnTo>
                  <a:pt x="376" y="469"/>
                </a:lnTo>
                <a:lnTo>
                  <a:pt x="379" y="473"/>
                </a:lnTo>
                <a:lnTo>
                  <a:pt x="379" y="473"/>
                </a:lnTo>
                <a:lnTo>
                  <a:pt x="379" y="473"/>
                </a:lnTo>
                <a:lnTo>
                  <a:pt x="379" y="473"/>
                </a:lnTo>
                <a:close/>
              </a:path>
            </a:pathLst>
          </a:custGeom>
          <a:solidFill>
            <a:srgbClr val="FF919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03" name="山西"/>
          <p:cNvSpPr>
            <a:spLocks/>
          </p:cNvSpPr>
          <p:nvPr/>
        </p:nvSpPr>
        <p:spPr bwMode="auto">
          <a:xfrm>
            <a:off x="4878388" y="2605088"/>
            <a:ext cx="569913" cy="1112838"/>
          </a:xfrm>
          <a:custGeom>
            <a:avLst/>
            <a:gdLst>
              <a:gd name="T0" fmla="*/ 907 w 1078"/>
              <a:gd name="T1" fmla="*/ 1611 h 2103"/>
              <a:gd name="T2" fmla="*/ 885 w 1078"/>
              <a:gd name="T3" fmla="*/ 1674 h 2103"/>
              <a:gd name="T4" fmla="*/ 858 w 1078"/>
              <a:gd name="T5" fmla="*/ 1778 h 2103"/>
              <a:gd name="T6" fmla="*/ 813 w 1078"/>
              <a:gd name="T7" fmla="*/ 1807 h 2103"/>
              <a:gd name="T8" fmla="*/ 763 w 1078"/>
              <a:gd name="T9" fmla="*/ 1843 h 2103"/>
              <a:gd name="T10" fmla="*/ 704 w 1078"/>
              <a:gd name="T11" fmla="*/ 1868 h 2103"/>
              <a:gd name="T12" fmla="*/ 628 w 1078"/>
              <a:gd name="T13" fmla="*/ 1876 h 2103"/>
              <a:gd name="T14" fmla="*/ 484 w 1078"/>
              <a:gd name="T15" fmla="*/ 1862 h 2103"/>
              <a:gd name="T16" fmla="*/ 475 w 1078"/>
              <a:gd name="T17" fmla="*/ 1946 h 2103"/>
              <a:gd name="T18" fmla="*/ 389 w 1078"/>
              <a:gd name="T19" fmla="*/ 1960 h 2103"/>
              <a:gd name="T20" fmla="*/ 300 w 1078"/>
              <a:gd name="T21" fmla="*/ 2024 h 2103"/>
              <a:gd name="T22" fmla="*/ 238 w 1078"/>
              <a:gd name="T23" fmla="*/ 2030 h 2103"/>
              <a:gd name="T24" fmla="*/ 170 w 1078"/>
              <a:gd name="T25" fmla="*/ 2075 h 2103"/>
              <a:gd name="T26" fmla="*/ 51 w 1078"/>
              <a:gd name="T27" fmla="*/ 2097 h 2103"/>
              <a:gd name="T28" fmla="*/ 6 w 1078"/>
              <a:gd name="T29" fmla="*/ 2015 h 2103"/>
              <a:gd name="T30" fmla="*/ 61 w 1078"/>
              <a:gd name="T31" fmla="*/ 1839 h 2103"/>
              <a:gd name="T32" fmla="*/ 62 w 1078"/>
              <a:gd name="T33" fmla="*/ 1630 h 2103"/>
              <a:gd name="T34" fmla="*/ 32 w 1078"/>
              <a:gd name="T35" fmla="*/ 1391 h 2103"/>
              <a:gd name="T36" fmla="*/ 36 w 1078"/>
              <a:gd name="T37" fmla="*/ 1336 h 2103"/>
              <a:gd name="T38" fmla="*/ 43 w 1078"/>
              <a:gd name="T39" fmla="*/ 1279 h 2103"/>
              <a:gd name="T40" fmla="*/ 110 w 1078"/>
              <a:gd name="T41" fmla="*/ 1167 h 2103"/>
              <a:gd name="T42" fmla="*/ 131 w 1078"/>
              <a:gd name="T43" fmla="*/ 1107 h 2103"/>
              <a:gd name="T44" fmla="*/ 115 w 1078"/>
              <a:gd name="T45" fmla="*/ 1050 h 2103"/>
              <a:gd name="T46" fmla="*/ 66 w 1078"/>
              <a:gd name="T47" fmla="*/ 963 h 2103"/>
              <a:gd name="T48" fmla="*/ 76 w 1078"/>
              <a:gd name="T49" fmla="*/ 869 h 2103"/>
              <a:gd name="T50" fmla="*/ 148 w 1078"/>
              <a:gd name="T51" fmla="*/ 781 h 2103"/>
              <a:gd name="T52" fmla="*/ 181 w 1078"/>
              <a:gd name="T53" fmla="*/ 621 h 2103"/>
              <a:gd name="T54" fmla="*/ 248 w 1078"/>
              <a:gd name="T55" fmla="*/ 511 h 2103"/>
              <a:gd name="T56" fmla="*/ 212 w 1078"/>
              <a:gd name="T57" fmla="*/ 479 h 2103"/>
              <a:gd name="T58" fmla="*/ 288 w 1078"/>
              <a:gd name="T59" fmla="*/ 429 h 2103"/>
              <a:gd name="T60" fmla="*/ 348 w 1078"/>
              <a:gd name="T61" fmla="*/ 397 h 2103"/>
              <a:gd name="T62" fmla="*/ 425 w 1078"/>
              <a:gd name="T63" fmla="*/ 330 h 2103"/>
              <a:gd name="T64" fmla="*/ 559 w 1078"/>
              <a:gd name="T65" fmla="*/ 177 h 2103"/>
              <a:gd name="T66" fmla="*/ 651 w 1078"/>
              <a:gd name="T67" fmla="*/ 155 h 2103"/>
              <a:gd name="T68" fmla="*/ 832 w 1078"/>
              <a:gd name="T69" fmla="*/ 120 h 2103"/>
              <a:gd name="T70" fmla="*/ 897 w 1078"/>
              <a:gd name="T71" fmla="*/ 95 h 2103"/>
              <a:gd name="T72" fmla="*/ 939 w 1078"/>
              <a:gd name="T73" fmla="*/ 6 h 2103"/>
              <a:gd name="T74" fmla="*/ 995 w 1078"/>
              <a:gd name="T75" fmla="*/ 57 h 2103"/>
              <a:gd name="T76" fmla="*/ 1041 w 1078"/>
              <a:gd name="T77" fmla="*/ 121 h 2103"/>
              <a:gd name="T78" fmla="*/ 974 w 1078"/>
              <a:gd name="T79" fmla="*/ 183 h 2103"/>
              <a:gd name="T80" fmla="*/ 940 w 1078"/>
              <a:gd name="T81" fmla="*/ 223 h 2103"/>
              <a:gd name="T82" fmla="*/ 929 w 1078"/>
              <a:gd name="T83" fmla="*/ 254 h 2103"/>
              <a:gd name="T84" fmla="*/ 992 w 1078"/>
              <a:gd name="T85" fmla="*/ 300 h 2103"/>
              <a:gd name="T86" fmla="*/ 1051 w 1078"/>
              <a:gd name="T87" fmla="*/ 368 h 2103"/>
              <a:gd name="T88" fmla="*/ 1052 w 1078"/>
              <a:gd name="T89" fmla="*/ 484 h 2103"/>
              <a:gd name="T90" fmla="*/ 1039 w 1078"/>
              <a:gd name="T91" fmla="*/ 542 h 2103"/>
              <a:gd name="T92" fmla="*/ 963 w 1078"/>
              <a:gd name="T93" fmla="*/ 551 h 2103"/>
              <a:gd name="T94" fmla="*/ 893 w 1078"/>
              <a:gd name="T95" fmla="*/ 622 h 2103"/>
              <a:gd name="T96" fmla="*/ 883 w 1078"/>
              <a:gd name="T97" fmla="*/ 691 h 2103"/>
              <a:gd name="T98" fmla="*/ 843 w 1078"/>
              <a:gd name="T99" fmla="*/ 758 h 2103"/>
              <a:gd name="T100" fmla="*/ 894 w 1078"/>
              <a:gd name="T101" fmla="*/ 867 h 2103"/>
              <a:gd name="T102" fmla="*/ 934 w 1078"/>
              <a:gd name="T103" fmla="*/ 928 h 2103"/>
              <a:gd name="T104" fmla="*/ 971 w 1078"/>
              <a:gd name="T105" fmla="*/ 1025 h 2103"/>
              <a:gd name="T106" fmla="*/ 963 w 1078"/>
              <a:gd name="T107" fmla="*/ 1143 h 2103"/>
              <a:gd name="T108" fmla="*/ 920 w 1078"/>
              <a:gd name="T109" fmla="*/ 1252 h 2103"/>
              <a:gd name="T110" fmla="*/ 913 w 1078"/>
              <a:gd name="T111" fmla="*/ 1319 h 2103"/>
              <a:gd name="T112" fmla="*/ 879 w 1078"/>
              <a:gd name="T113" fmla="*/ 1344 h 2103"/>
              <a:gd name="T114" fmla="*/ 841 w 1078"/>
              <a:gd name="T115" fmla="*/ 1385 h 2103"/>
              <a:gd name="T116" fmla="*/ 867 w 1078"/>
              <a:gd name="T117" fmla="*/ 1435 h 2103"/>
              <a:gd name="T118" fmla="*/ 913 w 1078"/>
              <a:gd name="T119" fmla="*/ 1483 h 2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78" h="2103">
                <a:moveTo>
                  <a:pt x="913" y="1483"/>
                </a:moveTo>
                <a:lnTo>
                  <a:pt x="913" y="1493"/>
                </a:lnTo>
                <a:lnTo>
                  <a:pt x="908" y="1525"/>
                </a:lnTo>
                <a:lnTo>
                  <a:pt x="912" y="1556"/>
                </a:lnTo>
                <a:lnTo>
                  <a:pt x="912" y="1563"/>
                </a:lnTo>
                <a:lnTo>
                  <a:pt x="910" y="1574"/>
                </a:lnTo>
                <a:lnTo>
                  <a:pt x="911" y="1589"/>
                </a:lnTo>
                <a:lnTo>
                  <a:pt x="911" y="1595"/>
                </a:lnTo>
                <a:lnTo>
                  <a:pt x="907" y="1611"/>
                </a:lnTo>
                <a:lnTo>
                  <a:pt x="901" y="1619"/>
                </a:lnTo>
                <a:lnTo>
                  <a:pt x="898" y="1624"/>
                </a:lnTo>
                <a:lnTo>
                  <a:pt x="899" y="1642"/>
                </a:lnTo>
                <a:lnTo>
                  <a:pt x="904" y="1665"/>
                </a:lnTo>
                <a:lnTo>
                  <a:pt x="903" y="1667"/>
                </a:lnTo>
                <a:lnTo>
                  <a:pt x="901" y="1668"/>
                </a:lnTo>
                <a:lnTo>
                  <a:pt x="888" y="1671"/>
                </a:lnTo>
                <a:lnTo>
                  <a:pt x="886" y="1672"/>
                </a:lnTo>
                <a:lnTo>
                  <a:pt x="885" y="1674"/>
                </a:lnTo>
                <a:lnTo>
                  <a:pt x="888" y="1698"/>
                </a:lnTo>
                <a:lnTo>
                  <a:pt x="893" y="1721"/>
                </a:lnTo>
                <a:lnTo>
                  <a:pt x="893" y="1731"/>
                </a:lnTo>
                <a:lnTo>
                  <a:pt x="891" y="1732"/>
                </a:lnTo>
                <a:lnTo>
                  <a:pt x="880" y="1731"/>
                </a:lnTo>
                <a:lnTo>
                  <a:pt x="877" y="1732"/>
                </a:lnTo>
                <a:lnTo>
                  <a:pt x="877" y="1743"/>
                </a:lnTo>
                <a:lnTo>
                  <a:pt x="876" y="1746"/>
                </a:lnTo>
                <a:lnTo>
                  <a:pt x="858" y="1778"/>
                </a:lnTo>
                <a:lnTo>
                  <a:pt x="839" y="1776"/>
                </a:lnTo>
                <a:lnTo>
                  <a:pt x="833" y="1787"/>
                </a:lnTo>
                <a:lnTo>
                  <a:pt x="826" y="1791"/>
                </a:lnTo>
                <a:lnTo>
                  <a:pt x="823" y="1792"/>
                </a:lnTo>
                <a:lnTo>
                  <a:pt x="817" y="1789"/>
                </a:lnTo>
                <a:lnTo>
                  <a:pt x="814" y="1789"/>
                </a:lnTo>
                <a:lnTo>
                  <a:pt x="814" y="1791"/>
                </a:lnTo>
                <a:lnTo>
                  <a:pt x="817" y="1804"/>
                </a:lnTo>
                <a:lnTo>
                  <a:pt x="813" y="1807"/>
                </a:lnTo>
                <a:lnTo>
                  <a:pt x="808" y="1807"/>
                </a:lnTo>
                <a:lnTo>
                  <a:pt x="792" y="1796"/>
                </a:lnTo>
                <a:lnTo>
                  <a:pt x="785" y="1798"/>
                </a:lnTo>
                <a:lnTo>
                  <a:pt x="782" y="1802"/>
                </a:lnTo>
                <a:lnTo>
                  <a:pt x="780" y="1806"/>
                </a:lnTo>
                <a:lnTo>
                  <a:pt x="775" y="1832"/>
                </a:lnTo>
                <a:lnTo>
                  <a:pt x="772" y="1837"/>
                </a:lnTo>
                <a:lnTo>
                  <a:pt x="769" y="1840"/>
                </a:lnTo>
                <a:lnTo>
                  <a:pt x="763" y="1843"/>
                </a:lnTo>
                <a:lnTo>
                  <a:pt x="743" y="1831"/>
                </a:lnTo>
                <a:lnTo>
                  <a:pt x="739" y="1831"/>
                </a:lnTo>
                <a:lnTo>
                  <a:pt x="734" y="1832"/>
                </a:lnTo>
                <a:lnTo>
                  <a:pt x="732" y="1833"/>
                </a:lnTo>
                <a:lnTo>
                  <a:pt x="730" y="1838"/>
                </a:lnTo>
                <a:lnTo>
                  <a:pt x="730" y="1852"/>
                </a:lnTo>
                <a:lnTo>
                  <a:pt x="727" y="1857"/>
                </a:lnTo>
                <a:lnTo>
                  <a:pt x="717" y="1862"/>
                </a:lnTo>
                <a:lnTo>
                  <a:pt x="704" y="1868"/>
                </a:lnTo>
                <a:lnTo>
                  <a:pt x="690" y="1869"/>
                </a:lnTo>
                <a:lnTo>
                  <a:pt x="686" y="1870"/>
                </a:lnTo>
                <a:lnTo>
                  <a:pt x="673" y="1881"/>
                </a:lnTo>
                <a:lnTo>
                  <a:pt x="668" y="1884"/>
                </a:lnTo>
                <a:lnTo>
                  <a:pt x="661" y="1881"/>
                </a:lnTo>
                <a:lnTo>
                  <a:pt x="650" y="1869"/>
                </a:lnTo>
                <a:lnTo>
                  <a:pt x="644" y="1867"/>
                </a:lnTo>
                <a:lnTo>
                  <a:pt x="640" y="1868"/>
                </a:lnTo>
                <a:lnTo>
                  <a:pt x="628" y="1876"/>
                </a:lnTo>
                <a:lnTo>
                  <a:pt x="549" y="1876"/>
                </a:lnTo>
                <a:lnTo>
                  <a:pt x="536" y="1882"/>
                </a:lnTo>
                <a:lnTo>
                  <a:pt x="525" y="1876"/>
                </a:lnTo>
                <a:lnTo>
                  <a:pt x="518" y="1879"/>
                </a:lnTo>
                <a:lnTo>
                  <a:pt x="507" y="1865"/>
                </a:lnTo>
                <a:lnTo>
                  <a:pt x="501" y="1862"/>
                </a:lnTo>
                <a:lnTo>
                  <a:pt x="494" y="1860"/>
                </a:lnTo>
                <a:lnTo>
                  <a:pt x="487" y="1860"/>
                </a:lnTo>
                <a:lnTo>
                  <a:pt x="484" y="1862"/>
                </a:lnTo>
                <a:lnTo>
                  <a:pt x="483" y="1865"/>
                </a:lnTo>
                <a:lnTo>
                  <a:pt x="484" y="1876"/>
                </a:lnTo>
                <a:lnTo>
                  <a:pt x="484" y="1880"/>
                </a:lnTo>
                <a:lnTo>
                  <a:pt x="478" y="1889"/>
                </a:lnTo>
                <a:lnTo>
                  <a:pt x="484" y="1909"/>
                </a:lnTo>
                <a:lnTo>
                  <a:pt x="486" y="1915"/>
                </a:lnTo>
                <a:lnTo>
                  <a:pt x="482" y="1930"/>
                </a:lnTo>
                <a:lnTo>
                  <a:pt x="476" y="1946"/>
                </a:lnTo>
                <a:lnTo>
                  <a:pt x="475" y="1946"/>
                </a:lnTo>
                <a:lnTo>
                  <a:pt x="469" y="1938"/>
                </a:lnTo>
                <a:lnTo>
                  <a:pt x="456" y="1934"/>
                </a:lnTo>
                <a:lnTo>
                  <a:pt x="439" y="1933"/>
                </a:lnTo>
                <a:lnTo>
                  <a:pt x="427" y="1935"/>
                </a:lnTo>
                <a:lnTo>
                  <a:pt x="420" y="1936"/>
                </a:lnTo>
                <a:lnTo>
                  <a:pt x="417" y="1940"/>
                </a:lnTo>
                <a:lnTo>
                  <a:pt x="414" y="1949"/>
                </a:lnTo>
                <a:lnTo>
                  <a:pt x="411" y="1951"/>
                </a:lnTo>
                <a:lnTo>
                  <a:pt x="389" y="1960"/>
                </a:lnTo>
                <a:lnTo>
                  <a:pt x="379" y="1966"/>
                </a:lnTo>
                <a:lnTo>
                  <a:pt x="378" y="1974"/>
                </a:lnTo>
                <a:lnTo>
                  <a:pt x="375" y="1979"/>
                </a:lnTo>
                <a:lnTo>
                  <a:pt x="365" y="1992"/>
                </a:lnTo>
                <a:lnTo>
                  <a:pt x="354" y="2009"/>
                </a:lnTo>
                <a:lnTo>
                  <a:pt x="352" y="2010"/>
                </a:lnTo>
                <a:lnTo>
                  <a:pt x="337" y="2017"/>
                </a:lnTo>
                <a:lnTo>
                  <a:pt x="314" y="2020"/>
                </a:lnTo>
                <a:lnTo>
                  <a:pt x="300" y="2024"/>
                </a:lnTo>
                <a:lnTo>
                  <a:pt x="296" y="2024"/>
                </a:lnTo>
                <a:lnTo>
                  <a:pt x="289" y="2023"/>
                </a:lnTo>
                <a:lnTo>
                  <a:pt x="279" y="2026"/>
                </a:lnTo>
                <a:lnTo>
                  <a:pt x="267" y="2027"/>
                </a:lnTo>
                <a:lnTo>
                  <a:pt x="260" y="2032"/>
                </a:lnTo>
                <a:lnTo>
                  <a:pt x="256" y="2031"/>
                </a:lnTo>
                <a:lnTo>
                  <a:pt x="247" y="2028"/>
                </a:lnTo>
                <a:lnTo>
                  <a:pt x="241" y="2027"/>
                </a:lnTo>
                <a:lnTo>
                  <a:pt x="238" y="2030"/>
                </a:lnTo>
                <a:lnTo>
                  <a:pt x="227" y="2044"/>
                </a:lnTo>
                <a:lnTo>
                  <a:pt x="225" y="2046"/>
                </a:lnTo>
                <a:lnTo>
                  <a:pt x="209" y="2050"/>
                </a:lnTo>
                <a:lnTo>
                  <a:pt x="190" y="2062"/>
                </a:lnTo>
                <a:lnTo>
                  <a:pt x="188" y="2061"/>
                </a:lnTo>
                <a:lnTo>
                  <a:pt x="184" y="2057"/>
                </a:lnTo>
                <a:lnTo>
                  <a:pt x="180" y="2056"/>
                </a:lnTo>
                <a:lnTo>
                  <a:pt x="174" y="2068"/>
                </a:lnTo>
                <a:lnTo>
                  <a:pt x="170" y="2075"/>
                </a:lnTo>
                <a:lnTo>
                  <a:pt x="140" y="2080"/>
                </a:lnTo>
                <a:lnTo>
                  <a:pt x="134" y="2082"/>
                </a:lnTo>
                <a:lnTo>
                  <a:pt x="124" y="2086"/>
                </a:lnTo>
                <a:lnTo>
                  <a:pt x="105" y="2099"/>
                </a:lnTo>
                <a:lnTo>
                  <a:pt x="96" y="2103"/>
                </a:lnTo>
                <a:lnTo>
                  <a:pt x="90" y="2103"/>
                </a:lnTo>
                <a:lnTo>
                  <a:pt x="79" y="2102"/>
                </a:lnTo>
                <a:lnTo>
                  <a:pt x="56" y="2097"/>
                </a:lnTo>
                <a:lnTo>
                  <a:pt x="51" y="2097"/>
                </a:lnTo>
                <a:lnTo>
                  <a:pt x="40" y="2101"/>
                </a:lnTo>
                <a:lnTo>
                  <a:pt x="27" y="2097"/>
                </a:lnTo>
                <a:lnTo>
                  <a:pt x="27" y="2097"/>
                </a:lnTo>
                <a:lnTo>
                  <a:pt x="14" y="2096"/>
                </a:lnTo>
                <a:lnTo>
                  <a:pt x="10" y="2094"/>
                </a:lnTo>
                <a:lnTo>
                  <a:pt x="3" y="2085"/>
                </a:lnTo>
                <a:lnTo>
                  <a:pt x="1" y="2076"/>
                </a:lnTo>
                <a:lnTo>
                  <a:pt x="0" y="2055"/>
                </a:lnTo>
                <a:lnTo>
                  <a:pt x="6" y="2015"/>
                </a:lnTo>
                <a:lnTo>
                  <a:pt x="7" y="1982"/>
                </a:lnTo>
                <a:lnTo>
                  <a:pt x="9" y="1969"/>
                </a:lnTo>
                <a:lnTo>
                  <a:pt x="21" y="1941"/>
                </a:lnTo>
                <a:lnTo>
                  <a:pt x="24" y="1929"/>
                </a:lnTo>
                <a:lnTo>
                  <a:pt x="29" y="1901"/>
                </a:lnTo>
                <a:lnTo>
                  <a:pt x="34" y="1883"/>
                </a:lnTo>
                <a:lnTo>
                  <a:pt x="41" y="1870"/>
                </a:lnTo>
                <a:lnTo>
                  <a:pt x="54" y="1853"/>
                </a:lnTo>
                <a:lnTo>
                  <a:pt x="61" y="1839"/>
                </a:lnTo>
                <a:lnTo>
                  <a:pt x="65" y="1827"/>
                </a:lnTo>
                <a:lnTo>
                  <a:pt x="78" y="1786"/>
                </a:lnTo>
                <a:lnTo>
                  <a:pt x="94" y="1754"/>
                </a:lnTo>
                <a:lnTo>
                  <a:pt x="85" y="1724"/>
                </a:lnTo>
                <a:lnTo>
                  <a:pt x="74" y="1671"/>
                </a:lnTo>
                <a:lnTo>
                  <a:pt x="74" y="1669"/>
                </a:lnTo>
                <a:lnTo>
                  <a:pt x="67" y="1666"/>
                </a:lnTo>
                <a:lnTo>
                  <a:pt x="65" y="1664"/>
                </a:lnTo>
                <a:lnTo>
                  <a:pt x="62" y="1630"/>
                </a:lnTo>
                <a:lnTo>
                  <a:pt x="49" y="1576"/>
                </a:lnTo>
                <a:lnTo>
                  <a:pt x="49" y="1561"/>
                </a:lnTo>
                <a:lnTo>
                  <a:pt x="54" y="1534"/>
                </a:lnTo>
                <a:lnTo>
                  <a:pt x="54" y="1510"/>
                </a:lnTo>
                <a:lnTo>
                  <a:pt x="58" y="1440"/>
                </a:lnTo>
                <a:lnTo>
                  <a:pt x="57" y="1433"/>
                </a:lnTo>
                <a:lnTo>
                  <a:pt x="54" y="1425"/>
                </a:lnTo>
                <a:lnTo>
                  <a:pt x="37" y="1400"/>
                </a:lnTo>
                <a:lnTo>
                  <a:pt x="32" y="1391"/>
                </a:lnTo>
                <a:lnTo>
                  <a:pt x="33" y="1388"/>
                </a:lnTo>
                <a:lnTo>
                  <a:pt x="41" y="1380"/>
                </a:lnTo>
                <a:lnTo>
                  <a:pt x="43" y="1372"/>
                </a:lnTo>
                <a:lnTo>
                  <a:pt x="42" y="1367"/>
                </a:lnTo>
                <a:lnTo>
                  <a:pt x="33" y="1358"/>
                </a:lnTo>
                <a:lnTo>
                  <a:pt x="31" y="1354"/>
                </a:lnTo>
                <a:lnTo>
                  <a:pt x="36" y="1345"/>
                </a:lnTo>
                <a:lnTo>
                  <a:pt x="36" y="1339"/>
                </a:lnTo>
                <a:lnTo>
                  <a:pt x="36" y="1336"/>
                </a:lnTo>
                <a:lnTo>
                  <a:pt x="30" y="1322"/>
                </a:lnTo>
                <a:lnTo>
                  <a:pt x="30" y="1318"/>
                </a:lnTo>
                <a:lnTo>
                  <a:pt x="32" y="1312"/>
                </a:lnTo>
                <a:lnTo>
                  <a:pt x="32" y="1305"/>
                </a:lnTo>
                <a:lnTo>
                  <a:pt x="28" y="1292"/>
                </a:lnTo>
                <a:lnTo>
                  <a:pt x="28" y="1289"/>
                </a:lnTo>
                <a:lnTo>
                  <a:pt x="29" y="1287"/>
                </a:lnTo>
                <a:lnTo>
                  <a:pt x="40" y="1283"/>
                </a:lnTo>
                <a:lnTo>
                  <a:pt x="43" y="1279"/>
                </a:lnTo>
                <a:lnTo>
                  <a:pt x="45" y="1275"/>
                </a:lnTo>
                <a:lnTo>
                  <a:pt x="45" y="1264"/>
                </a:lnTo>
                <a:lnTo>
                  <a:pt x="56" y="1256"/>
                </a:lnTo>
                <a:lnTo>
                  <a:pt x="64" y="1247"/>
                </a:lnTo>
                <a:lnTo>
                  <a:pt x="85" y="1219"/>
                </a:lnTo>
                <a:lnTo>
                  <a:pt x="99" y="1199"/>
                </a:lnTo>
                <a:lnTo>
                  <a:pt x="109" y="1179"/>
                </a:lnTo>
                <a:lnTo>
                  <a:pt x="112" y="1168"/>
                </a:lnTo>
                <a:lnTo>
                  <a:pt x="110" y="1167"/>
                </a:lnTo>
                <a:lnTo>
                  <a:pt x="99" y="1164"/>
                </a:lnTo>
                <a:lnTo>
                  <a:pt x="95" y="1161"/>
                </a:lnTo>
                <a:lnTo>
                  <a:pt x="94" y="1153"/>
                </a:lnTo>
                <a:lnTo>
                  <a:pt x="95" y="1142"/>
                </a:lnTo>
                <a:lnTo>
                  <a:pt x="97" y="1140"/>
                </a:lnTo>
                <a:lnTo>
                  <a:pt x="100" y="1138"/>
                </a:lnTo>
                <a:lnTo>
                  <a:pt x="116" y="1134"/>
                </a:lnTo>
                <a:lnTo>
                  <a:pt x="121" y="1132"/>
                </a:lnTo>
                <a:lnTo>
                  <a:pt x="131" y="1107"/>
                </a:lnTo>
                <a:lnTo>
                  <a:pt x="133" y="1094"/>
                </a:lnTo>
                <a:lnTo>
                  <a:pt x="133" y="1090"/>
                </a:lnTo>
                <a:lnTo>
                  <a:pt x="128" y="1079"/>
                </a:lnTo>
                <a:lnTo>
                  <a:pt x="127" y="1072"/>
                </a:lnTo>
                <a:lnTo>
                  <a:pt x="128" y="1069"/>
                </a:lnTo>
                <a:lnTo>
                  <a:pt x="133" y="1065"/>
                </a:lnTo>
                <a:lnTo>
                  <a:pt x="134" y="1061"/>
                </a:lnTo>
                <a:lnTo>
                  <a:pt x="130" y="1057"/>
                </a:lnTo>
                <a:lnTo>
                  <a:pt x="115" y="1050"/>
                </a:lnTo>
                <a:lnTo>
                  <a:pt x="112" y="1047"/>
                </a:lnTo>
                <a:lnTo>
                  <a:pt x="111" y="1043"/>
                </a:lnTo>
                <a:lnTo>
                  <a:pt x="111" y="1039"/>
                </a:lnTo>
                <a:lnTo>
                  <a:pt x="123" y="1033"/>
                </a:lnTo>
                <a:lnTo>
                  <a:pt x="123" y="1030"/>
                </a:lnTo>
                <a:lnTo>
                  <a:pt x="103" y="1015"/>
                </a:lnTo>
                <a:lnTo>
                  <a:pt x="85" y="984"/>
                </a:lnTo>
                <a:lnTo>
                  <a:pt x="78" y="975"/>
                </a:lnTo>
                <a:lnTo>
                  <a:pt x="66" y="963"/>
                </a:lnTo>
                <a:lnTo>
                  <a:pt x="60" y="954"/>
                </a:lnTo>
                <a:lnTo>
                  <a:pt x="59" y="945"/>
                </a:lnTo>
                <a:lnTo>
                  <a:pt x="58" y="925"/>
                </a:lnTo>
                <a:lnTo>
                  <a:pt x="59" y="890"/>
                </a:lnTo>
                <a:lnTo>
                  <a:pt x="60" y="882"/>
                </a:lnTo>
                <a:lnTo>
                  <a:pt x="62" y="878"/>
                </a:lnTo>
                <a:lnTo>
                  <a:pt x="65" y="876"/>
                </a:lnTo>
                <a:lnTo>
                  <a:pt x="72" y="873"/>
                </a:lnTo>
                <a:lnTo>
                  <a:pt x="76" y="869"/>
                </a:lnTo>
                <a:lnTo>
                  <a:pt x="77" y="850"/>
                </a:lnTo>
                <a:lnTo>
                  <a:pt x="78" y="846"/>
                </a:lnTo>
                <a:lnTo>
                  <a:pt x="82" y="843"/>
                </a:lnTo>
                <a:lnTo>
                  <a:pt x="97" y="838"/>
                </a:lnTo>
                <a:lnTo>
                  <a:pt x="104" y="832"/>
                </a:lnTo>
                <a:lnTo>
                  <a:pt x="117" y="815"/>
                </a:lnTo>
                <a:lnTo>
                  <a:pt x="129" y="794"/>
                </a:lnTo>
                <a:lnTo>
                  <a:pt x="145" y="786"/>
                </a:lnTo>
                <a:lnTo>
                  <a:pt x="148" y="781"/>
                </a:lnTo>
                <a:lnTo>
                  <a:pt x="152" y="770"/>
                </a:lnTo>
                <a:lnTo>
                  <a:pt x="155" y="737"/>
                </a:lnTo>
                <a:lnTo>
                  <a:pt x="157" y="727"/>
                </a:lnTo>
                <a:lnTo>
                  <a:pt x="168" y="698"/>
                </a:lnTo>
                <a:lnTo>
                  <a:pt x="174" y="676"/>
                </a:lnTo>
                <a:lnTo>
                  <a:pt x="182" y="659"/>
                </a:lnTo>
                <a:lnTo>
                  <a:pt x="187" y="645"/>
                </a:lnTo>
                <a:lnTo>
                  <a:pt x="187" y="639"/>
                </a:lnTo>
                <a:lnTo>
                  <a:pt x="181" y="621"/>
                </a:lnTo>
                <a:lnTo>
                  <a:pt x="181" y="613"/>
                </a:lnTo>
                <a:lnTo>
                  <a:pt x="186" y="607"/>
                </a:lnTo>
                <a:lnTo>
                  <a:pt x="205" y="596"/>
                </a:lnTo>
                <a:lnTo>
                  <a:pt x="214" y="587"/>
                </a:lnTo>
                <a:lnTo>
                  <a:pt x="218" y="582"/>
                </a:lnTo>
                <a:lnTo>
                  <a:pt x="223" y="565"/>
                </a:lnTo>
                <a:lnTo>
                  <a:pt x="231" y="528"/>
                </a:lnTo>
                <a:lnTo>
                  <a:pt x="235" y="523"/>
                </a:lnTo>
                <a:lnTo>
                  <a:pt x="248" y="511"/>
                </a:lnTo>
                <a:lnTo>
                  <a:pt x="253" y="506"/>
                </a:lnTo>
                <a:lnTo>
                  <a:pt x="253" y="503"/>
                </a:lnTo>
                <a:lnTo>
                  <a:pt x="249" y="500"/>
                </a:lnTo>
                <a:lnTo>
                  <a:pt x="240" y="493"/>
                </a:lnTo>
                <a:lnTo>
                  <a:pt x="237" y="485"/>
                </a:lnTo>
                <a:lnTo>
                  <a:pt x="235" y="484"/>
                </a:lnTo>
                <a:lnTo>
                  <a:pt x="226" y="485"/>
                </a:lnTo>
                <a:lnTo>
                  <a:pt x="219" y="485"/>
                </a:lnTo>
                <a:lnTo>
                  <a:pt x="212" y="479"/>
                </a:lnTo>
                <a:lnTo>
                  <a:pt x="213" y="476"/>
                </a:lnTo>
                <a:lnTo>
                  <a:pt x="213" y="476"/>
                </a:lnTo>
                <a:lnTo>
                  <a:pt x="221" y="469"/>
                </a:lnTo>
                <a:lnTo>
                  <a:pt x="234" y="464"/>
                </a:lnTo>
                <a:lnTo>
                  <a:pt x="241" y="463"/>
                </a:lnTo>
                <a:lnTo>
                  <a:pt x="263" y="463"/>
                </a:lnTo>
                <a:lnTo>
                  <a:pt x="267" y="460"/>
                </a:lnTo>
                <a:lnTo>
                  <a:pt x="276" y="443"/>
                </a:lnTo>
                <a:lnTo>
                  <a:pt x="288" y="429"/>
                </a:lnTo>
                <a:lnTo>
                  <a:pt x="292" y="423"/>
                </a:lnTo>
                <a:lnTo>
                  <a:pt x="293" y="410"/>
                </a:lnTo>
                <a:lnTo>
                  <a:pt x="291" y="403"/>
                </a:lnTo>
                <a:lnTo>
                  <a:pt x="285" y="394"/>
                </a:lnTo>
                <a:lnTo>
                  <a:pt x="286" y="390"/>
                </a:lnTo>
                <a:lnTo>
                  <a:pt x="288" y="388"/>
                </a:lnTo>
                <a:lnTo>
                  <a:pt x="292" y="387"/>
                </a:lnTo>
                <a:lnTo>
                  <a:pt x="300" y="388"/>
                </a:lnTo>
                <a:lnTo>
                  <a:pt x="348" y="397"/>
                </a:lnTo>
                <a:lnTo>
                  <a:pt x="378" y="402"/>
                </a:lnTo>
                <a:lnTo>
                  <a:pt x="398" y="403"/>
                </a:lnTo>
                <a:lnTo>
                  <a:pt x="403" y="402"/>
                </a:lnTo>
                <a:lnTo>
                  <a:pt x="407" y="400"/>
                </a:lnTo>
                <a:lnTo>
                  <a:pt x="409" y="396"/>
                </a:lnTo>
                <a:lnTo>
                  <a:pt x="411" y="389"/>
                </a:lnTo>
                <a:lnTo>
                  <a:pt x="415" y="366"/>
                </a:lnTo>
                <a:lnTo>
                  <a:pt x="418" y="350"/>
                </a:lnTo>
                <a:lnTo>
                  <a:pt x="425" y="330"/>
                </a:lnTo>
                <a:lnTo>
                  <a:pt x="436" y="303"/>
                </a:lnTo>
                <a:lnTo>
                  <a:pt x="450" y="273"/>
                </a:lnTo>
                <a:lnTo>
                  <a:pt x="472" y="230"/>
                </a:lnTo>
                <a:lnTo>
                  <a:pt x="495" y="187"/>
                </a:lnTo>
                <a:lnTo>
                  <a:pt x="501" y="178"/>
                </a:lnTo>
                <a:lnTo>
                  <a:pt x="504" y="175"/>
                </a:lnTo>
                <a:lnTo>
                  <a:pt x="520" y="167"/>
                </a:lnTo>
                <a:lnTo>
                  <a:pt x="527" y="167"/>
                </a:lnTo>
                <a:lnTo>
                  <a:pt x="559" y="177"/>
                </a:lnTo>
                <a:lnTo>
                  <a:pt x="602" y="196"/>
                </a:lnTo>
                <a:lnTo>
                  <a:pt x="612" y="198"/>
                </a:lnTo>
                <a:lnTo>
                  <a:pt x="618" y="199"/>
                </a:lnTo>
                <a:lnTo>
                  <a:pt x="622" y="197"/>
                </a:lnTo>
                <a:lnTo>
                  <a:pt x="628" y="190"/>
                </a:lnTo>
                <a:lnTo>
                  <a:pt x="633" y="182"/>
                </a:lnTo>
                <a:lnTo>
                  <a:pt x="641" y="165"/>
                </a:lnTo>
                <a:lnTo>
                  <a:pt x="645" y="159"/>
                </a:lnTo>
                <a:lnTo>
                  <a:pt x="651" y="155"/>
                </a:lnTo>
                <a:lnTo>
                  <a:pt x="685" y="140"/>
                </a:lnTo>
                <a:lnTo>
                  <a:pt x="741" y="119"/>
                </a:lnTo>
                <a:lnTo>
                  <a:pt x="743" y="119"/>
                </a:lnTo>
                <a:lnTo>
                  <a:pt x="745" y="121"/>
                </a:lnTo>
                <a:lnTo>
                  <a:pt x="765" y="140"/>
                </a:lnTo>
                <a:lnTo>
                  <a:pt x="776" y="145"/>
                </a:lnTo>
                <a:lnTo>
                  <a:pt x="783" y="146"/>
                </a:lnTo>
                <a:lnTo>
                  <a:pt x="804" y="142"/>
                </a:lnTo>
                <a:lnTo>
                  <a:pt x="832" y="120"/>
                </a:lnTo>
                <a:lnTo>
                  <a:pt x="850" y="108"/>
                </a:lnTo>
                <a:lnTo>
                  <a:pt x="859" y="102"/>
                </a:lnTo>
                <a:lnTo>
                  <a:pt x="862" y="98"/>
                </a:lnTo>
                <a:lnTo>
                  <a:pt x="871" y="82"/>
                </a:lnTo>
                <a:lnTo>
                  <a:pt x="874" y="79"/>
                </a:lnTo>
                <a:lnTo>
                  <a:pt x="876" y="79"/>
                </a:lnTo>
                <a:lnTo>
                  <a:pt x="879" y="80"/>
                </a:lnTo>
                <a:lnTo>
                  <a:pt x="892" y="92"/>
                </a:lnTo>
                <a:lnTo>
                  <a:pt x="897" y="95"/>
                </a:lnTo>
                <a:lnTo>
                  <a:pt x="901" y="92"/>
                </a:lnTo>
                <a:lnTo>
                  <a:pt x="912" y="78"/>
                </a:lnTo>
                <a:lnTo>
                  <a:pt x="922" y="78"/>
                </a:lnTo>
                <a:lnTo>
                  <a:pt x="926" y="75"/>
                </a:lnTo>
                <a:lnTo>
                  <a:pt x="929" y="69"/>
                </a:lnTo>
                <a:lnTo>
                  <a:pt x="931" y="57"/>
                </a:lnTo>
                <a:lnTo>
                  <a:pt x="933" y="20"/>
                </a:lnTo>
                <a:lnTo>
                  <a:pt x="935" y="10"/>
                </a:lnTo>
                <a:lnTo>
                  <a:pt x="939" y="6"/>
                </a:lnTo>
                <a:lnTo>
                  <a:pt x="942" y="2"/>
                </a:lnTo>
                <a:lnTo>
                  <a:pt x="948" y="0"/>
                </a:lnTo>
                <a:lnTo>
                  <a:pt x="956" y="0"/>
                </a:lnTo>
                <a:lnTo>
                  <a:pt x="956" y="0"/>
                </a:lnTo>
                <a:lnTo>
                  <a:pt x="959" y="6"/>
                </a:lnTo>
                <a:lnTo>
                  <a:pt x="979" y="37"/>
                </a:lnTo>
                <a:lnTo>
                  <a:pt x="983" y="42"/>
                </a:lnTo>
                <a:lnTo>
                  <a:pt x="989" y="45"/>
                </a:lnTo>
                <a:lnTo>
                  <a:pt x="995" y="57"/>
                </a:lnTo>
                <a:lnTo>
                  <a:pt x="1000" y="68"/>
                </a:lnTo>
                <a:lnTo>
                  <a:pt x="1001" y="71"/>
                </a:lnTo>
                <a:lnTo>
                  <a:pt x="1001" y="103"/>
                </a:lnTo>
                <a:lnTo>
                  <a:pt x="1002" y="116"/>
                </a:lnTo>
                <a:lnTo>
                  <a:pt x="1004" y="122"/>
                </a:lnTo>
                <a:lnTo>
                  <a:pt x="1009" y="125"/>
                </a:lnTo>
                <a:lnTo>
                  <a:pt x="1017" y="127"/>
                </a:lnTo>
                <a:lnTo>
                  <a:pt x="1023" y="126"/>
                </a:lnTo>
                <a:lnTo>
                  <a:pt x="1041" y="121"/>
                </a:lnTo>
                <a:lnTo>
                  <a:pt x="1049" y="125"/>
                </a:lnTo>
                <a:lnTo>
                  <a:pt x="1059" y="124"/>
                </a:lnTo>
                <a:lnTo>
                  <a:pt x="1063" y="127"/>
                </a:lnTo>
                <a:lnTo>
                  <a:pt x="1063" y="134"/>
                </a:lnTo>
                <a:lnTo>
                  <a:pt x="1059" y="142"/>
                </a:lnTo>
                <a:lnTo>
                  <a:pt x="1053" y="151"/>
                </a:lnTo>
                <a:lnTo>
                  <a:pt x="1039" y="160"/>
                </a:lnTo>
                <a:lnTo>
                  <a:pt x="1007" y="168"/>
                </a:lnTo>
                <a:lnTo>
                  <a:pt x="974" y="183"/>
                </a:lnTo>
                <a:lnTo>
                  <a:pt x="957" y="188"/>
                </a:lnTo>
                <a:lnTo>
                  <a:pt x="955" y="190"/>
                </a:lnTo>
                <a:lnTo>
                  <a:pt x="953" y="193"/>
                </a:lnTo>
                <a:lnTo>
                  <a:pt x="953" y="213"/>
                </a:lnTo>
                <a:lnTo>
                  <a:pt x="951" y="221"/>
                </a:lnTo>
                <a:lnTo>
                  <a:pt x="950" y="223"/>
                </a:lnTo>
                <a:lnTo>
                  <a:pt x="946" y="224"/>
                </a:lnTo>
                <a:lnTo>
                  <a:pt x="943" y="224"/>
                </a:lnTo>
                <a:lnTo>
                  <a:pt x="940" y="223"/>
                </a:lnTo>
                <a:lnTo>
                  <a:pt x="938" y="221"/>
                </a:lnTo>
                <a:lnTo>
                  <a:pt x="933" y="208"/>
                </a:lnTo>
                <a:lnTo>
                  <a:pt x="929" y="216"/>
                </a:lnTo>
                <a:lnTo>
                  <a:pt x="927" y="229"/>
                </a:lnTo>
                <a:lnTo>
                  <a:pt x="923" y="235"/>
                </a:lnTo>
                <a:lnTo>
                  <a:pt x="914" y="244"/>
                </a:lnTo>
                <a:lnTo>
                  <a:pt x="914" y="247"/>
                </a:lnTo>
                <a:lnTo>
                  <a:pt x="916" y="249"/>
                </a:lnTo>
                <a:lnTo>
                  <a:pt x="929" y="254"/>
                </a:lnTo>
                <a:lnTo>
                  <a:pt x="935" y="258"/>
                </a:lnTo>
                <a:lnTo>
                  <a:pt x="950" y="276"/>
                </a:lnTo>
                <a:lnTo>
                  <a:pt x="958" y="280"/>
                </a:lnTo>
                <a:lnTo>
                  <a:pt x="966" y="283"/>
                </a:lnTo>
                <a:lnTo>
                  <a:pt x="979" y="281"/>
                </a:lnTo>
                <a:lnTo>
                  <a:pt x="982" y="282"/>
                </a:lnTo>
                <a:lnTo>
                  <a:pt x="984" y="285"/>
                </a:lnTo>
                <a:lnTo>
                  <a:pt x="987" y="296"/>
                </a:lnTo>
                <a:lnTo>
                  <a:pt x="992" y="300"/>
                </a:lnTo>
                <a:lnTo>
                  <a:pt x="1000" y="301"/>
                </a:lnTo>
                <a:lnTo>
                  <a:pt x="1012" y="297"/>
                </a:lnTo>
                <a:lnTo>
                  <a:pt x="1022" y="296"/>
                </a:lnTo>
                <a:lnTo>
                  <a:pt x="1030" y="296"/>
                </a:lnTo>
                <a:lnTo>
                  <a:pt x="1034" y="298"/>
                </a:lnTo>
                <a:lnTo>
                  <a:pt x="1038" y="307"/>
                </a:lnTo>
                <a:lnTo>
                  <a:pt x="1042" y="347"/>
                </a:lnTo>
                <a:lnTo>
                  <a:pt x="1047" y="361"/>
                </a:lnTo>
                <a:lnTo>
                  <a:pt x="1051" y="368"/>
                </a:lnTo>
                <a:lnTo>
                  <a:pt x="1069" y="385"/>
                </a:lnTo>
                <a:lnTo>
                  <a:pt x="1077" y="389"/>
                </a:lnTo>
                <a:lnTo>
                  <a:pt x="1078" y="393"/>
                </a:lnTo>
                <a:lnTo>
                  <a:pt x="1075" y="418"/>
                </a:lnTo>
                <a:lnTo>
                  <a:pt x="1067" y="442"/>
                </a:lnTo>
                <a:lnTo>
                  <a:pt x="1063" y="466"/>
                </a:lnTo>
                <a:lnTo>
                  <a:pt x="1060" y="470"/>
                </a:lnTo>
                <a:lnTo>
                  <a:pt x="1054" y="480"/>
                </a:lnTo>
                <a:lnTo>
                  <a:pt x="1052" y="484"/>
                </a:lnTo>
                <a:lnTo>
                  <a:pt x="1052" y="502"/>
                </a:lnTo>
                <a:lnTo>
                  <a:pt x="1054" y="504"/>
                </a:lnTo>
                <a:lnTo>
                  <a:pt x="1063" y="511"/>
                </a:lnTo>
                <a:lnTo>
                  <a:pt x="1063" y="514"/>
                </a:lnTo>
                <a:lnTo>
                  <a:pt x="1060" y="518"/>
                </a:lnTo>
                <a:lnTo>
                  <a:pt x="1054" y="524"/>
                </a:lnTo>
                <a:lnTo>
                  <a:pt x="1045" y="529"/>
                </a:lnTo>
                <a:lnTo>
                  <a:pt x="1041" y="534"/>
                </a:lnTo>
                <a:lnTo>
                  <a:pt x="1039" y="542"/>
                </a:lnTo>
                <a:lnTo>
                  <a:pt x="1036" y="548"/>
                </a:lnTo>
                <a:lnTo>
                  <a:pt x="1012" y="566"/>
                </a:lnTo>
                <a:lnTo>
                  <a:pt x="1003" y="571"/>
                </a:lnTo>
                <a:lnTo>
                  <a:pt x="988" y="574"/>
                </a:lnTo>
                <a:lnTo>
                  <a:pt x="984" y="573"/>
                </a:lnTo>
                <a:lnTo>
                  <a:pt x="980" y="570"/>
                </a:lnTo>
                <a:lnTo>
                  <a:pt x="968" y="553"/>
                </a:lnTo>
                <a:lnTo>
                  <a:pt x="966" y="551"/>
                </a:lnTo>
                <a:lnTo>
                  <a:pt x="963" y="551"/>
                </a:lnTo>
                <a:lnTo>
                  <a:pt x="952" y="559"/>
                </a:lnTo>
                <a:lnTo>
                  <a:pt x="945" y="559"/>
                </a:lnTo>
                <a:lnTo>
                  <a:pt x="934" y="571"/>
                </a:lnTo>
                <a:lnTo>
                  <a:pt x="917" y="577"/>
                </a:lnTo>
                <a:lnTo>
                  <a:pt x="904" y="590"/>
                </a:lnTo>
                <a:lnTo>
                  <a:pt x="894" y="595"/>
                </a:lnTo>
                <a:lnTo>
                  <a:pt x="892" y="599"/>
                </a:lnTo>
                <a:lnTo>
                  <a:pt x="892" y="604"/>
                </a:lnTo>
                <a:lnTo>
                  <a:pt x="893" y="622"/>
                </a:lnTo>
                <a:lnTo>
                  <a:pt x="898" y="632"/>
                </a:lnTo>
                <a:lnTo>
                  <a:pt x="908" y="644"/>
                </a:lnTo>
                <a:lnTo>
                  <a:pt x="911" y="650"/>
                </a:lnTo>
                <a:lnTo>
                  <a:pt x="914" y="662"/>
                </a:lnTo>
                <a:lnTo>
                  <a:pt x="913" y="673"/>
                </a:lnTo>
                <a:lnTo>
                  <a:pt x="911" y="675"/>
                </a:lnTo>
                <a:lnTo>
                  <a:pt x="901" y="679"/>
                </a:lnTo>
                <a:lnTo>
                  <a:pt x="896" y="688"/>
                </a:lnTo>
                <a:lnTo>
                  <a:pt x="883" y="691"/>
                </a:lnTo>
                <a:lnTo>
                  <a:pt x="879" y="703"/>
                </a:lnTo>
                <a:lnTo>
                  <a:pt x="877" y="708"/>
                </a:lnTo>
                <a:lnTo>
                  <a:pt x="861" y="713"/>
                </a:lnTo>
                <a:lnTo>
                  <a:pt x="857" y="720"/>
                </a:lnTo>
                <a:lnTo>
                  <a:pt x="852" y="733"/>
                </a:lnTo>
                <a:lnTo>
                  <a:pt x="846" y="740"/>
                </a:lnTo>
                <a:lnTo>
                  <a:pt x="843" y="749"/>
                </a:lnTo>
                <a:lnTo>
                  <a:pt x="843" y="754"/>
                </a:lnTo>
                <a:lnTo>
                  <a:pt x="843" y="758"/>
                </a:lnTo>
                <a:lnTo>
                  <a:pt x="850" y="772"/>
                </a:lnTo>
                <a:lnTo>
                  <a:pt x="849" y="779"/>
                </a:lnTo>
                <a:lnTo>
                  <a:pt x="843" y="791"/>
                </a:lnTo>
                <a:lnTo>
                  <a:pt x="841" y="803"/>
                </a:lnTo>
                <a:lnTo>
                  <a:pt x="843" y="822"/>
                </a:lnTo>
                <a:lnTo>
                  <a:pt x="848" y="836"/>
                </a:lnTo>
                <a:lnTo>
                  <a:pt x="851" y="839"/>
                </a:lnTo>
                <a:lnTo>
                  <a:pt x="871" y="858"/>
                </a:lnTo>
                <a:lnTo>
                  <a:pt x="894" y="867"/>
                </a:lnTo>
                <a:lnTo>
                  <a:pt x="897" y="875"/>
                </a:lnTo>
                <a:lnTo>
                  <a:pt x="899" y="877"/>
                </a:lnTo>
                <a:lnTo>
                  <a:pt x="904" y="878"/>
                </a:lnTo>
                <a:lnTo>
                  <a:pt x="913" y="875"/>
                </a:lnTo>
                <a:lnTo>
                  <a:pt x="917" y="877"/>
                </a:lnTo>
                <a:lnTo>
                  <a:pt x="916" y="892"/>
                </a:lnTo>
                <a:lnTo>
                  <a:pt x="927" y="905"/>
                </a:lnTo>
                <a:lnTo>
                  <a:pt x="930" y="909"/>
                </a:lnTo>
                <a:lnTo>
                  <a:pt x="934" y="928"/>
                </a:lnTo>
                <a:lnTo>
                  <a:pt x="951" y="959"/>
                </a:lnTo>
                <a:lnTo>
                  <a:pt x="959" y="983"/>
                </a:lnTo>
                <a:lnTo>
                  <a:pt x="964" y="989"/>
                </a:lnTo>
                <a:lnTo>
                  <a:pt x="974" y="998"/>
                </a:lnTo>
                <a:lnTo>
                  <a:pt x="977" y="1002"/>
                </a:lnTo>
                <a:lnTo>
                  <a:pt x="977" y="1005"/>
                </a:lnTo>
                <a:lnTo>
                  <a:pt x="970" y="1018"/>
                </a:lnTo>
                <a:lnTo>
                  <a:pt x="971" y="1024"/>
                </a:lnTo>
                <a:lnTo>
                  <a:pt x="971" y="1025"/>
                </a:lnTo>
                <a:lnTo>
                  <a:pt x="989" y="1024"/>
                </a:lnTo>
                <a:lnTo>
                  <a:pt x="999" y="1026"/>
                </a:lnTo>
                <a:lnTo>
                  <a:pt x="1004" y="1031"/>
                </a:lnTo>
                <a:lnTo>
                  <a:pt x="1007" y="1039"/>
                </a:lnTo>
                <a:lnTo>
                  <a:pt x="1006" y="1045"/>
                </a:lnTo>
                <a:lnTo>
                  <a:pt x="1000" y="1060"/>
                </a:lnTo>
                <a:lnTo>
                  <a:pt x="985" y="1093"/>
                </a:lnTo>
                <a:lnTo>
                  <a:pt x="968" y="1124"/>
                </a:lnTo>
                <a:lnTo>
                  <a:pt x="963" y="1143"/>
                </a:lnTo>
                <a:lnTo>
                  <a:pt x="951" y="1156"/>
                </a:lnTo>
                <a:lnTo>
                  <a:pt x="947" y="1168"/>
                </a:lnTo>
                <a:lnTo>
                  <a:pt x="943" y="1183"/>
                </a:lnTo>
                <a:lnTo>
                  <a:pt x="940" y="1193"/>
                </a:lnTo>
                <a:lnTo>
                  <a:pt x="931" y="1207"/>
                </a:lnTo>
                <a:lnTo>
                  <a:pt x="919" y="1218"/>
                </a:lnTo>
                <a:lnTo>
                  <a:pt x="915" y="1240"/>
                </a:lnTo>
                <a:lnTo>
                  <a:pt x="916" y="1246"/>
                </a:lnTo>
                <a:lnTo>
                  <a:pt x="920" y="1252"/>
                </a:lnTo>
                <a:lnTo>
                  <a:pt x="920" y="1256"/>
                </a:lnTo>
                <a:lnTo>
                  <a:pt x="913" y="1275"/>
                </a:lnTo>
                <a:lnTo>
                  <a:pt x="913" y="1282"/>
                </a:lnTo>
                <a:lnTo>
                  <a:pt x="914" y="1288"/>
                </a:lnTo>
                <a:lnTo>
                  <a:pt x="922" y="1304"/>
                </a:lnTo>
                <a:lnTo>
                  <a:pt x="922" y="1308"/>
                </a:lnTo>
                <a:lnTo>
                  <a:pt x="922" y="1310"/>
                </a:lnTo>
                <a:lnTo>
                  <a:pt x="917" y="1316"/>
                </a:lnTo>
                <a:lnTo>
                  <a:pt x="913" y="1319"/>
                </a:lnTo>
                <a:lnTo>
                  <a:pt x="910" y="1318"/>
                </a:lnTo>
                <a:lnTo>
                  <a:pt x="906" y="1311"/>
                </a:lnTo>
                <a:lnTo>
                  <a:pt x="904" y="1311"/>
                </a:lnTo>
                <a:lnTo>
                  <a:pt x="901" y="1312"/>
                </a:lnTo>
                <a:lnTo>
                  <a:pt x="897" y="1318"/>
                </a:lnTo>
                <a:lnTo>
                  <a:pt x="894" y="1337"/>
                </a:lnTo>
                <a:lnTo>
                  <a:pt x="890" y="1345"/>
                </a:lnTo>
                <a:lnTo>
                  <a:pt x="887" y="1345"/>
                </a:lnTo>
                <a:lnTo>
                  <a:pt x="879" y="1344"/>
                </a:lnTo>
                <a:lnTo>
                  <a:pt x="876" y="1344"/>
                </a:lnTo>
                <a:lnTo>
                  <a:pt x="863" y="1361"/>
                </a:lnTo>
                <a:lnTo>
                  <a:pt x="857" y="1361"/>
                </a:lnTo>
                <a:lnTo>
                  <a:pt x="842" y="1358"/>
                </a:lnTo>
                <a:lnTo>
                  <a:pt x="839" y="1359"/>
                </a:lnTo>
                <a:lnTo>
                  <a:pt x="838" y="1361"/>
                </a:lnTo>
                <a:lnTo>
                  <a:pt x="839" y="1370"/>
                </a:lnTo>
                <a:lnTo>
                  <a:pt x="846" y="1376"/>
                </a:lnTo>
                <a:lnTo>
                  <a:pt x="841" y="1385"/>
                </a:lnTo>
                <a:lnTo>
                  <a:pt x="840" y="1394"/>
                </a:lnTo>
                <a:lnTo>
                  <a:pt x="843" y="1395"/>
                </a:lnTo>
                <a:lnTo>
                  <a:pt x="858" y="1398"/>
                </a:lnTo>
                <a:lnTo>
                  <a:pt x="860" y="1400"/>
                </a:lnTo>
                <a:lnTo>
                  <a:pt x="861" y="1406"/>
                </a:lnTo>
                <a:lnTo>
                  <a:pt x="868" y="1410"/>
                </a:lnTo>
                <a:lnTo>
                  <a:pt x="869" y="1413"/>
                </a:lnTo>
                <a:lnTo>
                  <a:pt x="871" y="1424"/>
                </a:lnTo>
                <a:lnTo>
                  <a:pt x="867" y="1435"/>
                </a:lnTo>
                <a:lnTo>
                  <a:pt x="867" y="1440"/>
                </a:lnTo>
                <a:lnTo>
                  <a:pt x="868" y="1445"/>
                </a:lnTo>
                <a:lnTo>
                  <a:pt x="877" y="1453"/>
                </a:lnTo>
                <a:lnTo>
                  <a:pt x="892" y="1461"/>
                </a:lnTo>
                <a:lnTo>
                  <a:pt x="901" y="1467"/>
                </a:lnTo>
                <a:lnTo>
                  <a:pt x="909" y="1475"/>
                </a:lnTo>
                <a:lnTo>
                  <a:pt x="913" y="1483"/>
                </a:lnTo>
                <a:lnTo>
                  <a:pt x="913" y="1483"/>
                </a:lnTo>
                <a:lnTo>
                  <a:pt x="913" y="1483"/>
                </a:lnTo>
                <a:lnTo>
                  <a:pt x="913" y="1483"/>
                </a:lnTo>
                <a:close/>
              </a:path>
            </a:pathLst>
          </a:custGeom>
          <a:solidFill>
            <a:srgbClr val="B2DF8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05" name="天津"/>
          <p:cNvSpPr>
            <a:spLocks/>
          </p:cNvSpPr>
          <p:nvPr/>
        </p:nvSpPr>
        <p:spPr bwMode="auto">
          <a:xfrm>
            <a:off x="5748338" y="2667001"/>
            <a:ext cx="176213" cy="300038"/>
          </a:xfrm>
          <a:custGeom>
            <a:avLst/>
            <a:gdLst>
              <a:gd name="T0" fmla="*/ 55 w 331"/>
              <a:gd name="T1" fmla="*/ 218 h 568"/>
              <a:gd name="T2" fmla="*/ 94 w 331"/>
              <a:gd name="T3" fmla="*/ 211 h 568"/>
              <a:gd name="T4" fmla="*/ 92 w 331"/>
              <a:gd name="T5" fmla="*/ 154 h 568"/>
              <a:gd name="T6" fmla="*/ 103 w 331"/>
              <a:gd name="T7" fmla="*/ 142 h 568"/>
              <a:gd name="T8" fmla="*/ 91 w 331"/>
              <a:gd name="T9" fmla="*/ 126 h 568"/>
              <a:gd name="T10" fmla="*/ 86 w 331"/>
              <a:gd name="T11" fmla="*/ 106 h 568"/>
              <a:gd name="T12" fmla="*/ 91 w 331"/>
              <a:gd name="T13" fmla="*/ 74 h 568"/>
              <a:gd name="T14" fmla="*/ 94 w 331"/>
              <a:gd name="T15" fmla="*/ 52 h 568"/>
              <a:gd name="T16" fmla="*/ 123 w 331"/>
              <a:gd name="T17" fmla="*/ 28 h 568"/>
              <a:gd name="T18" fmla="*/ 126 w 331"/>
              <a:gd name="T19" fmla="*/ 6 h 568"/>
              <a:gd name="T20" fmla="*/ 188 w 331"/>
              <a:gd name="T21" fmla="*/ 18 h 568"/>
              <a:gd name="T22" fmla="*/ 221 w 331"/>
              <a:gd name="T23" fmla="*/ 46 h 568"/>
              <a:gd name="T24" fmla="*/ 242 w 331"/>
              <a:gd name="T25" fmla="*/ 65 h 568"/>
              <a:gd name="T26" fmla="*/ 246 w 331"/>
              <a:gd name="T27" fmla="*/ 85 h 568"/>
              <a:gd name="T28" fmla="*/ 224 w 331"/>
              <a:gd name="T29" fmla="*/ 85 h 568"/>
              <a:gd name="T30" fmla="*/ 185 w 331"/>
              <a:gd name="T31" fmla="*/ 81 h 568"/>
              <a:gd name="T32" fmla="*/ 181 w 331"/>
              <a:gd name="T33" fmla="*/ 122 h 568"/>
              <a:gd name="T34" fmla="*/ 192 w 331"/>
              <a:gd name="T35" fmla="*/ 157 h 568"/>
              <a:gd name="T36" fmla="*/ 207 w 331"/>
              <a:gd name="T37" fmla="*/ 178 h 568"/>
              <a:gd name="T38" fmla="*/ 214 w 331"/>
              <a:gd name="T39" fmla="*/ 203 h 568"/>
              <a:gd name="T40" fmla="*/ 240 w 331"/>
              <a:gd name="T41" fmla="*/ 230 h 568"/>
              <a:gd name="T42" fmla="*/ 255 w 331"/>
              <a:gd name="T43" fmla="*/ 212 h 568"/>
              <a:gd name="T44" fmla="*/ 285 w 331"/>
              <a:gd name="T45" fmla="*/ 213 h 568"/>
              <a:gd name="T46" fmla="*/ 285 w 331"/>
              <a:gd name="T47" fmla="*/ 233 h 568"/>
              <a:gd name="T48" fmla="*/ 276 w 331"/>
              <a:gd name="T49" fmla="*/ 275 h 568"/>
              <a:gd name="T50" fmla="*/ 273 w 331"/>
              <a:gd name="T51" fmla="*/ 284 h 568"/>
              <a:gd name="T52" fmla="*/ 288 w 331"/>
              <a:gd name="T53" fmla="*/ 278 h 568"/>
              <a:gd name="T54" fmla="*/ 313 w 331"/>
              <a:gd name="T55" fmla="*/ 295 h 568"/>
              <a:gd name="T56" fmla="*/ 327 w 331"/>
              <a:gd name="T57" fmla="*/ 319 h 568"/>
              <a:gd name="T58" fmla="*/ 316 w 331"/>
              <a:gd name="T59" fmla="*/ 330 h 568"/>
              <a:gd name="T60" fmla="*/ 270 w 331"/>
              <a:gd name="T61" fmla="*/ 359 h 568"/>
              <a:gd name="T62" fmla="*/ 253 w 331"/>
              <a:gd name="T63" fmla="*/ 381 h 568"/>
              <a:gd name="T64" fmla="*/ 258 w 331"/>
              <a:gd name="T65" fmla="*/ 396 h 568"/>
              <a:gd name="T66" fmla="*/ 257 w 331"/>
              <a:gd name="T67" fmla="*/ 408 h 568"/>
              <a:gd name="T68" fmla="*/ 267 w 331"/>
              <a:gd name="T69" fmla="*/ 414 h 568"/>
              <a:gd name="T70" fmla="*/ 264 w 331"/>
              <a:gd name="T71" fmla="*/ 418 h 568"/>
              <a:gd name="T72" fmla="*/ 247 w 331"/>
              <a:gd name="T73" fmla="*/ 413 h 568"/>
              <a:gd name="T74" fmla="*/ 252 w 331"/>
              <a:gd name="T75" fmla="*/ 420 h 568"/>
              <a:gd name="T76" fmla="*/ 244 w 331"/>
              <a:gd name="T77" fmla="*/ 439 h 568"/>
              <a:gd name="T78" fmla="*/ 232 w 331"/>
              <a:gd name="T79" fmla="*/ 469 h 568"/>
              <a:gd name="T80" fmla="*/ 221 w 331"/>
              <a:gd name="T81" fmla="*/ 499 h 568"/>
              <a:gd name="T82" fmla="*/ 213 w 331"/>
              <a:gd name="T83" fmla="*/ 522 h 568"/>
              <a:gd name="T84" fmla="*/ 219 w 331"/>
              <a:gd name="T85" fmla="*/ 543 h 568"/>
              <a:gd name="T86" fmla="*/ 196 w 331"/>
              <a:gd name="T87" fmla="*/ 555 h 568"/>
              <a:gd name="T88" fmla="*/ 144 w 331"/>
              <a:gd name="T89" fmla="*/ 568 h 568"/>
              <a:gd name="T90" fmla="*/ 139 w 331"/>
              <a:gd name="T91" fmla="*/ 543 h 568"/>
              <a:gd name="T92" fmla="*/ 131 w 331"/>
              <a:gd name="T93" fmla="*/ 538 h 568"/>
              <a:gd name="T94" fmla="*/ 103 w 331"/>
              <a:gd name="T95" fmla="*/ 555 h 568"/>
              <a:gd name="T96" fmla="*/ 94 w 331"/>
              <a:gd name="T97" fmla="*/ 536 h 568"/>
              <a:gd name="T98" fmla="*/ 86 w 331"/>
              <a:gd name="T99" fmla="*/ 520 h 568"/>
              <a:gd name="T100" fmla="*/ 53 w 331"/>
              <a:gd name="T101" fmla="*/ 534 h 568"/>
              <a:gd name="T102" fmla="*/ 38 w 331"/>
              <a:gd name="T103" fmla="*/ 528 h 568"/>
              <a:gd name="T104" fmla="*/ 8 w 331"/>
              <a:gd name="T105" fmla="*/ 498 h 568"/>
              <a:gd name="T106" fmla="*/ 2 w 331"/>
              <a:gd name="T107" fmla="*/ 485 h 568"/>
              <a:gd name="T108" fmla="*/ 4 w 331"/>
              <a:gd name="T109" fmla="*/ 418 h 568"/>
              <a:gd name="T110" fmla="*/ 43 w 331"/>
              <a:gd name="T111" fmla="*/ 395 h 568"/>
              <a:gd name="T112" fmla="*/ 41 w 331"/>
              <a:gd name="T113" fmla="*/ 377 h 568"/>
              <a:gd name="T114" fmla="*/ 31 w 331"/>
              <a:gd name="T115" fmla="*/ 370 h 568"/>
              <a:gd name="T116" fmla="*/ 27 w 331"/>
              <a:gd name="T117" fmla="*/ 314 h 568"/>
              <a:gd name="T118" fmla="*/ 11 w 331"/>
              <a:gd name="T119" fmla="*/ 276 h 568"/>
              <a:gd name="T120" fmla="*/ 3 w 331"/>
              <a:gd name="T121" fmla="*/ 229 h 568"/>
              <a:gd name="T122" fmla="*/ 39 w 331"/>
              <a:gd name="T123" fmla="*/ 214 h 568"/>
              <a:gd name="T124" fmla="*/ 36 w 331"/>
              <a:gd name="T125" fmla="*/ 210 h 5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31" h="568">
                <a:moveTo>
                  <a:pt x="36" y="210"/>
                </a:moveTo>
                <a:lnTo>
                  <a:pt x="42" y="210"/>
                </a:lnTo>
                <a:lnTo>
                  <a:pt x="55" y="218"/>
                </a:lnTo>
                <a:lnTo>
                  <a:pt x="60" y="219"/>
                </a:lnTo>
                <a:lnTo>
                  <a:pt x="90" y="213"/>
                </a:lnTo>
                <a:lnTo>
                  <a:pt x="94" y="211"/>
                </a:lnTo>
                <a:lnTo>
                  <a:pt x="93" y="180"/>
                </a:lnTo>
                <a:lnTo>
                  <a:pt x="97" y="166"/>
                </a:lnTo>
                <a:lnTo>
                  <a:pt x="92" y="154"/>
                </a:lnTo>
                <a:lnTo>
                  <a:pt x="92" y="150"/>
                </a:lnTo>
                <a:lnTo>
                  <a:pt x="97" y="145"/>
                </a:lnTo>
                <a:lnTo>
                  <a:pt x="103" y="142"/>
                </a:lnTo>
                <a:lnTo>
                  <a:pt x="108" y="140"/>
                </a:lnTo>
                <a:lnTo>
                  <a:pt x="109" y="139"/>
                </a:lnTo>
                <a:lnTo>
                  <a:pt x="91" y="126"/>
                </a:lnTo>
                <a:lnTo>
                  <a:pt x="87" y="119"/>
                </a:lnTo>
                <a:lnTo>
                  <a:pt x="85" y="114"/>
                </a:lnTo>
                <a:lnTo>
                  <a:pt x="86" y="106"/>
                </a:lnTo>
                <a:lnTo>
                  <a:pt x="90" y="95"/>
                </a:lnTo>
                <a:lnTo>
                  <a:pt x="92" y="91"/>
                </a:lnTo>
                <a:lnTo>
                  <a:pt x="91" y="74"/>
                </a:lnTo>
                <a:lnTo>
                  <a:pt x="95" y="61"/>
                </a:lnTo>
                <a:lnTo>
                  <a:pt x="94" y="52"/>
                </a:lnTo>
                <a:lnTo>
                  <a:pt x="94" y="52"/>
                </a:lnTo>
                <a:lnTo>
                  <a:pt x="104" y="49"/>
                </a:lnTo>
                <a:lnTo>
                  <a:pt x="109" y="44"/>
                </a:lnTo>
                <a:lnTo>
                  <a:pt x="123" y="28"/>
                </a:lnTo>
                <a:lnTo>
                  <a:pt x="126" y="22"/>
                </a:lnTo>
                <a:lnTo>
                  <a:pt x="126" y="6"/>
                </a:lnTo>
                <a:lnTo>
                  <a:pt x="126" y="6"/>
                </a:lnTo>
                <a:lnTo>
                  <a:pt x="152" y="0"/>
                </a:lnTo>
                <a:lnTo>
                  <a:pt x="176" y="3"/>
                </a:lnTo>
                <a:lnTo>
                  <a:pt x="188" y="18"/>
                </a:lnTo>
                <a:lnTo>
                  <a:pt x="201" y="37"/>
                </a:lnTo>
                <a:lnTo>
                  <a:pt x="206" y="40"/>
                </a:lnTo>
                <a:lnTo>
                  <a:pt x="221" y="46"/>
                </a:lnTo>
                <a:lnTo>
                  <a:pt x="230" y="52"/>
                </a:lnTo>
                <a:lnTo>
                  <a:pt x="236" y="57"/>
                </a:lnTo>
                <a:lnTo>
                  <a:pt x="242" y="65"/>
                </a:lnTo>
                <a:lnTo>
                  <a:pt x="248" y="74"/>
                </a:lnTo>
                <a:lnTo>
                  <a:pt x="248" y="76"/>
                </a:lnTo>
                <a:lnTo>
                  <a:pt x="246" y="85"/>
                </a:lnTo>
                <a:lnTo>
                  <a:pt x="242" y="88"/>
                </a:lnTo>
                <a:lnTo>
                  <a:pt x="236" y="88"/>
                </a:lnTo>
                <a:lnTo>
                  <a:pt x="224" y="85"/>
                </a:lnTo>
                <a:lnTo>
                  <a:pt x="208" y="88"/>
                </a:lnTo>
                <a:lnTo>
                  <a:pt x="190" y="80"/>
                </a:lnTo>
                <a:lnTo>
                  <a:pt x="185" y="81"/>
                </a:lnTo>
                <a:lnTo>
                  <a:pt x="182" y="86"/>
                </a:lnTo>
                <a:lnTo>
                  <a:pt x="180" y="104"/>
                </a:lnTo>
                <a:lnTo>
                  <a:pt x="181" y="122"/>
                </a:lnTo>
                <a:lnTo>
                  <a:pt x="183" y="128"/>
                </a:lnTo>
                <a:lnTo>
                  <a:pt x="192" y="139"/>
                </a:lnTo>
                <a:lnTo>
                  <a:pt x="192" y="157"/>
                </a:lnTo>
                <a:lnTo>
                  <a:pt x="196" y="166"/>
                </a:lnTo>
                <a:lnTo>
                  <a:pt x="202" y="175"/>
                </a:lnTo>
                <a:lnTo>
                  <a:pt x="207" y="178"/>
                </a:lnTo>
                <a:lnTo>
                  <a:pt x="216" y="182"/>
                </a:lnTo>
                <a:lnTo>
                  <a:pt x="216" y="190"/>
                </a:lnTo>
                <a:lnTo>
                  <a:pt x="214" y="203"/>
                </a:lnTo>
                <a:lnTo>
                  <a:pt x="214" y="210"/>
                </a:lnTo>
                <a:lnTo>
                  <a:pt x="233" y="219"/>
                </a:lnTo>
                <a:lnTo>
                  <a:pt x="240" y="230"/>
                </a:lnTo>
                <a:lnTo>
                  <a:pt x="244" y="225"/>
                </a:lnTo>
                <a:lnTo>
                  <a:pt x="250" y="215"/>
                </a:lnTo>
                <a:lnTo>
                  <a:pt x="255" y="212"/>
                </a:lnTo>
                <a:lnTo>
                  <a:pt x="264" y="211"/>
                </a:lnTo>
                <a:lnTo>
                  <a:pt x="277" y="212"/>
                </a:lnTo>
                <a:lnTo>
                  <a:pt x="285" y="213"/>
                </a:lnTo>
                <a:lnTo>
                  <a:pt x="290" y="216"/>
                </a:lnTo>
                <a:lnTo>
                  <a:pt x="291" y="220"/>
                </a:lnTo>
                <a:lnTo>
                  <a:pt x="285" y="233"/>
                </a:lnTo>
                <a:lnTo>
                  <a:pt x="283" y="242"/>
                </a:lnTo>
                <a:lnTo>
                  <a:pt x="278" y="271"/>
                </a:lnTo>
                <a:lnTo>
                  <a:pt x="276" y="275"/>
                </a:lnTo>
                <a:lnTo>
                  <a:pt x="272" y="277"/>
                </a:lnTo>
                <a:lnTo>
                  <a:pt x="272" y="280"/>
                </a:lnTo>
                <a:lnTo>
                  <a:pt x="273" y="284"/>
                </a:lnTo>
                <a:lnTo>
                  <a:pt x="275" y="284"/>
                </a:lnTo>
                <a:lnTo>
                  <a:pt x="285" y="279"/>
                </a:lnTo>
                <a:lnTo>
                  <a:pt x="288" y="278"/>
                </a:lnTo>
                <a:lnTo>
                  <a:pt x="295" y="286"/>
                </a:lnTo>
                <a:lnTo>
                  <a:pt x="297" y="295"/>
                </a:lnTo>
                <a:lnTo>
                  <a:pt x="313" y="295"/>
                </a:lnTo>
                <a:lnTo>
                  <a:pt x="330" y="308"/>
                </a:lnTo>
                <a:lnTo>
                  <a:pt x="331" y="311"/>
                </a:lnTo>
                <a:lnTo>
                  <a:pt x="327" y="319"/>
                </a:lnTo>
                <a:lnTo>
                  <a:pt x="326" y="328"/>
                </a:lnTo>
                <a:lnTo>
                  <a:pt x="326" y="328"/>
                </a:lnTo>
                <a:lnTo>
                  <a:pt x="316" y="330"/>
                </a:lnTo>
                <a:lnTo>
                  <a:pt x="301" y="338"/>
                </a:lnTo>
                <a:lnTo>
                  <a:pt x="279" y="349"/>
                </a:lnTo>
                <a:lnTo>
                  <a:pt x="270" y="359"/>
                </a:lnTo>
                <a:lnTo>
                  <a:pt x="259" y="375"/>
                </a:lnTo>
                <a:lnTo>
                  <a:pt x="252" y="378"/>
                </a:lnTo>
                <a:lnTo>
                  <a:pt x="253" y="381"/>
                </a:lnTo>
                <a:lnTo>
                  <a:pt x="256" y="386"/>
                </a:lnTo>
                <a:lnTo>
                  <a:pt x="258" y="392"/>
                </a:lnTo>
                <a:lnTo>
                  <a:pt x="258" y="396"/>
                </a:lnTo>
                <a:lnTo>
                  <a:pt x="256" y="402"/>
                </a:lnTo>
                <a:lnTo>
                  <a:pt x="256" y="406"/>
                </a:lnTo>
                <a:lnTo>
                  <a:pt x="257" y="408"/>
                </a:lnTo>
                <a:lnTo>
                  <a:pt x="260" y="408"/>
                </a:lnTo>
                <a:lnTo>
                  <a:pt x="262" y="409"/>
                </a:lnTo>
                <a:lnTo>
                  <a:pt x="267" y="414"/>
                </a:lnTo>
                <a:lnTo>
                  <a:pt x="267" y="416"/>
                </a:lnTo>
                <a:lnTo>
                  <a:pt x="266" y="418"/>
                </a:lnTo>
                <a:lnTo>
                  <a:pt x="264" y="418"/>
                </a:lnTo>
                <a:lnTo>
                  <a:pt x="250" y="412"/>
                </a:lnTo>
                <a:lnTo>
                  <a:pt x="248" y="412"/>
                </a:lnTo>
                <a:lnTo>
                  <a:pt x="247" y="413"/>
                </a:lnTo>
                <a:lnTo>
                  <a:pt x="246" y="418"/>
                </a:lnTo>
                <a:lnTo>
                  <a:pt x="250" y="418"/>
                </a:lnTo>
                <a:lnTo>
                  <a:pt x="252" y="420"/>
                </a:lnTo>
                <a:lnTo>
                  <a:pt x="254" y="429"/>
                </a:lnTo>
                <a:lnTo>
                  <a:pt x="251" y="434"/>
                </a:lnTo>
                <a:lnTo>
                  <a:pt x="244" y="439"/>
                </a:lnTo>
                <a:lnTo>
                  <a:pt x="242" y="447"/>
                </a:lnTo>
                <a:lnTo>
                  <a:pt x="233" y="464"/>
                </a:lnTo>
                <a:lnTo>
                  <a:pt x="232" y="469"/>
                </a:lnTo>
                <a:lnTo>
                  <a:pt x="228" y="471"/>
                </a:lnTo>
                <a:lnTo>
                  <a:pt x="225" y="483"/>
                </a:lnTo>
                <a:lnTo>
                  <a:pt x="221" y="499"/>
                </a:lnTo>
                <a:lnTo>
                  <a:pt x="219" y="516"/>
                </a:lnTo>
                <a:lnTo>
                  <a:pt x="218" y="519"/>
                </a:lnTo>
                <a:lnTo>
                  <a:pt x="213" y="522"/>
                </a:lnTo>
                <a:lnTo>
                  <a:pt x="219" y="524"/>
                </a:lnTo>
                <a:lnTo>
                  <a:pt x="220" y="537"/>
                </a:lnTo>
                <a:lnTo>
                  <a:pt x="219" y="543"/>
                </a:lnTo>
                <a:lnTo>
                  <a:pt x="221" y="547"/>
                </a:lnTo>
                <a:lnTo>
                  <a:pt x="221" y="547"/>
                </a:lnTo>
                <a:lnTo>
                  <a:pt x="196" y="555"/>
                </a:lnTo>
                <a:lnTo>
                  <a:pt x="161" y="566"/>
                </a:lnTo>
                <a:lnTo>
                  <a:pt x="151" y="568"/>
                </a:lnTo>
                <a:lnTo>
                  <a:pt x="144" y="568"/>
                </a:lnTo>
                <a:lnTo>
                  <a:pt x="142" y="567"/>
                </a:lnTo>
                <a:lnTo>
                  <a:pt x="141" y="565"/>
                </a:lnTo>
                <a:lnTo>
                  <a:pt x="139" y="543"/>
                </a:lnTo>
                <a:lnTo>
                  <a:pt x="138" y="540"/>
                </a:lnTo>
                <a:lnTo>
                  <a:pt x="135" y="539"/>
                </a:lnTo>
                <a:lnTo>
                  <a:pt x="131" y="538"/>
                </a:lnTo>
                <a:lnTo>
                  <a:pt x="128" y="539"/>
                </a:lnTo>
                <a:lnTo>
                  <a:pt x="109" y="555"/>
                </a:lnTo>
                <a:lnTo>
                  <a:pt x="103" y="555"/>
                </a:lnTo>
                <a:lnTo>
                  <a:pt x="99" y="554"/>
                </a:lnTo>
                <a:lnTo>
                  <a:pt x="98" y="550"/>
                </a:lnTo>
                <a:lnTo>
                  <a:pt x="94" y="536"/>
                </a:lnTo>
                <a:lnTo>
                  <a:pt x="92" y="522"/>
                </a:lnTo>
                <a:lnTo>
                  <a:pt x="90" y="519"/>
                </a:lnTo>
                <a:lnTo>
                  <a:pt x="86" y="520"/>
                </a:lnTo>
                <a:lnTo>
                  <a:pt x="78" y="522"/>
                </a:lnTo>
                <a:lnTo>
                  <a:pt x="59" y="532"/>
                </a:lnTo>
                <a:lnTo>
                  <a:pt x="53" y="534"/>
                </a:lnTo>
                <a:lnTo>
                  <a:pt x="47" y="534"/>
                </a:lnTo>
                <a:lnTo>
                  <a:pt x="42" y="532"/>
                </a:lnTo>
                <a:lnTo>
                  <a:pt x="38" y="528"/>
                </a:lnTo>
                <a:lnTo>
                  <a:pt x="30" y="512"/>
                </a:lnTo>
                <a:lnTo>
                  <a:pt x="9" y="505"/>
                </a:lnTo>
                <a:lnTo>
                  <a:pt x="8" y="498"/>
                </a:lnTo>
                <a:lnTo>
                  <a:pt x="7" y="495"/>
                </a:lnTo>
                <a:lnTo>
                  <a:pt x="4" y="492"/>
                </a:lnTo>
                <a:lnTo>
                  <a:pt x="2" y="485"/>
                </a:lnTo>
                <a:lnTo>
                  <a:pt x="0" y="451"/>
                </a:lnTo>
                <a:lnTo>
                  <a:pt x="1" y="423"/>
                </a:lnTo>
                <a:lnTo>
                  <a:pt x="4" y="418"/>
                </a:lnTo>
                <a:lnTo>
                  <a:pt x="9" y="413"/>
                </a:lnTo>
                <a:lnTo>
                  <a:pt x="39" y="401"/>
                </a:lnTo>
                <a:lnTo>
                  <a:pt x="43" y="395"/>
                </a:lnTo>
                <a:lnTo>
                  <a:pt x="45" y="388"/>
                </a:lnTo>
                <a:lnTo>
                  <a:pt x="44" y="382"/>
                </a:lnTo>
                <a:lnTo>
                  <a:pt x="41" y="377"/>
                </a:lnTo>
                <a:lnTo>
                  <a:pt x="39" y="376"/>
                </a:lnTo>
                <a:lnTo>
                  <a:pt x="33" y="374"/>
                </a:lnTo>
                <a:lnTo>
                  <a:pt x="31" y="370"/>
                </a:lnTo>
                <a:lnTo>
                  <a:pt x="32" y="345"/>
                </a:lnTo>
                <a:lnTo>
                  <a:pt x="29" y="318"/>
                </a:lnTo>
                <a:lnTo>
                  <a:pt x="27" y="314"/>
                </a:lnTo>
                <a:lnTo>
                  <a:pt x="19" y="310"/>
                </a:lnTo>
                <a:lnTo>
                  <a:pt x="20" y="286"/>
                </a:lnTo>
                <a:lnTo>
                  <a:pt x="11" y="276"/>
                </a:lnTo>
                <a:lnTo>
                  <a:pt x="9" y="256"/>
                </a:lnTo>
                <a:lnTo>
                  <a:pt x="5" y="246"/>
                </a:lnTo>
                <a:lnTo>
                  <a:pt x="3" y="229"/>
                </a:lnTo>
                <a:lnTo>
                  <a:pt x="3" y="229"/>
                </a:lnTo>
                <a:lnTo>
                  <a:pt x="37" y="216"/>
                </a:lnTo>
                <a:lnTo>
                  <a:pt x="39" y="214"/>
                </a:lnTo>
                <a:lnTo>
                  <a:pt x="36" y="210"/>
                </a:lnTo>
                <a:lnTo>
                  <a:pt x="36" y="210"/>
                </a:lnTo>
                <a:lnTo>
                  <a:pt x="36" y="210"/>
                </a:lnTo>
                <a:lnTo>
                  <a:pt x="36" y="210"/>
                </a:lnTo>
                <a:close/>
              </a:path>
            </a:pathLst>
          </a:custGeom>
          <a:solidFill>
            <a:srgbClr val="B2DF8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07" name="青海"/>
          <p:cNvSpPr>
            <a:spLocks/>
          </p:cNvSpPr>
          <p:nvPr/>
        </p:nvSpPr>
        <p:spPr bwMode="auto">
          <a:xfrm>
            <a:off x="1925638" y="2697163"/>
            <a:ext cx="1941513" cy="1409700"/>
          </a:xfrm>
          <a:custGeom>
            <a:avLst/>
            <a:gdLst>
              <a:gd name="T0" fmla="*/ 1240 w 3669"/>
              <a:gd name="T1" fmla="*/ 103 h 2664"/>
              <a:gd name="T2" fmla="*/ 1388 w 3669"/>
              <a:gd name="T3" fmla="*/ 196 h 2664"/>
              <a:gd name="T4" fmla="*/ 1710 w 3669"/>
              <a:gd name="T5" fmla="*/ 363 h 2664"/>
              <a:gd name="T6" fmla="*/ 1894 w 3669"/>
              <a:gd name="T7" fmla="*/ 428 h 2664"/>
              <a:gd name="T8" fmla="*/ 2087 w 3669"/>
              <a:gd name="T9" fmla="*/ 391 h 2664"/>
              <a:gd name="T10" fmla="*/ 2184 w 3669"/>
              <a:gd name="T11" fmla="*/ 323 h 2664"/>
              <a:gd name="T12" fmla="*/ 2370 w 3669"/>
              <a:gd name="T13" fmla="*/ 256 h 2664"/>
              <a:gd name="T14" fmla="*/ 2584 w 3669"/>
              <a:gd name="T15" fmla="*/ 282 h 2664"/>
              <a:gd name="T16" fmla="*/ 2750 w 3669"/>
              <a:gd name="T17" fmla="*/ 357 h 2664"/>
              <a:gd name="T18" fmla="*/ 2963 w 3669"/>
              <a:gd name="T19" fmla="*/ 531 h 2664"/>
              <a:gd name="T20" fmla="*/ 3092 w 3669"/>
              <a:gd name="T21" fmla="*/ 579 h 2664"/>
              <a:gd name="T22" fmla="*/ 3259 w 3669"/>
              <a:gd name="T23" fmla="*/ 746 h 2664"/>
              <a:gd name="T24" fmla="*/ 3440 w 3669"/>
              <a:gd name="T25" fmla="*/ 796 h 2664"/>
              <a:gd name="T26" fmla="*/ 3576 w 3669"/>
              <a:gd name="T27" fmla="*/ 978 h 2664"/>
              <a:gd name="T28" fmla="*/ 3610 w 3669"/>
              <a:gd name="T29" fmla="*/ 1196 h 2664"/>
              <a:gd name="T30" fmla="*/ 3635 w 3669"/>
              <a:gd name="T31" fmla="*/ 1422 h 2664"/>
              <a:gd name="T32" fmla="*/ 3570 w 3669"/>
              <a:gd name="T33" fmla="*/ 1553 h 2664"/>
              <a:gd name="T34" fmla="*/ 3442 w 3669"/>
              <a:gd name="T35" fmla="*/ 1609 h 2664"/>
              <a:gd name="T36" fmla="*/ 3340 w 3669"/>
              <a:gd name="T37" fmla="*/ 1742 h 2664"/>
              <a:gd name="T38" fmla="*/ 3353 w 3669"/>
              <a:gd name="T39" fmla="*/ 1960 h 2664"/>
              <a:gd name="T40" fmla="*/ 3135 w 3669"/>
              <a:gd name="T41" fmla="*/ 1925 h 2664"/>
              <a:gd name="T42" fmla="*/ 3049 w 3669"/>
              <a:gd name="T43" fmla="*/ 2034 h 2664"/>
              <a:gd name="T44" fmla="*/ 3167 w 3669"/>
              <a:gd name="T45" fmla="*/ 2137 h 2664"/>
              <a:gd name="T46" fmla="*/ 3218 w 3669"/>
              <a:gd name="T47" fmla="*/ 2267 h 2664"/>
              <a:gd name="T48" fmla="*/ 3138 w 3669"/>
              <a:gd name="T49" fmla="*/ 2315 h 2664"/>
              <a:gd name="T50" fmla="*/ 3085 w 3669"/>
              <a:gd name="T51" fmla="*/ 2354 h 2664"/>
              <a:gd name="T52" fmla="*/ 3006 w 3669"/>
              <a:gd name="T53" fmla="*/ 2486 h 2664"/>
              <a:gd name="T54" fmla="*/ 2863 w 3669"/>
              <a:gd name="T55" fmla="*/ 2447 h 2664"/>
              <a:gd name="T56" fmla="*/ 2779 w 3669"/>
              <a:gd name="T57" fmla="*/ 2428 h 2664"/>
              <a:gd name="T58" fmla="*/ 2642 w 3669"/>
              <a:gd name="T59" fmla="*/ 2389 h 2664"/>
              <a:gd name="T60" fmla="*/ 2428 w 3669"/>
              <a:gd name="T61" fmla="*/ 2175 h 2664"/>
              <a:gd name="T62" fmla="*/ 2363 w 3669"/>
              <a:gd name="T63" fmla="*/ 1955 h 2664"/>
              <a:gd name="T64" fmla="*/ 2145 w 3669"/>
              <a:gd name="T65" fmla="*/ 1944 h 2664"/>
              <a:gd name="T66" fmla="*/ 2130 w 3669"/>
              <a:gd name="T67" fmla="*/ 2108 h 2664"/>
              <a:gd name="T68" fmla="*/ 2067 w 3669"/>
              <a:gd name="T69" fmla="*/ 2256 h 2664"/>
              <a:gd name="T70" fmla="*/ 2035 w 3669"/>
              <a:gd name="T71" fmla="*/ 2397 h 2664"/>
              <a:gd name="T72" fmla="*/ 1984 w 3669"/>
              <a:gd name="T73" fmla="*/ 2482 h 2664"/>
              <a:gd name="T74" fmla="*/ 1876 w 3669"/>
              <a:gd name="T75" fmla="*/ 2567 h 2664"/>
              <a:gd name="T76" fmla="*/ 1809 w 3669"/>
              <a:gd name="T77" fmla="*/ 2619 h 2664"/>
              <a:gd name="T78" fmla="*/ 1730 w 3669"/>
              <a:gd name="T79" fmla="*/ 2626 h 2664"/>
              <a:gd name="T80" fmla="*/ 1650 w 3669"/>
              <a:gd name="T81" fmla="*/ 2661 h 2664"/>
              <a:gd name="T82" fmla="*/ 1476 w 3669"/>
              <a:gd name="T83" fmla="*/ 2602 h 2664"/>
              <a:gd name="T84" fmla="*/ 1429 w 3669"/>
              <a:gd name="T85" fmla="*/ 2460 h 2664"/>
              <a:gd name="T86" fmla="*/ 1333 w 3669"/>
              <a:gd name="T87" fmla="*/ 2339 h 2664"/>
              <a:gd name="T88" fmla="*/ 1171 w 3669"/>
              <a:gd name="T89" fmla="*/ 2285 h 2664"/>
              <a:gd name="T90" fmla="*/ 992 w 3669"/>
              <a:gd name="T91" fmla="*/ 2243 h 2664"/>
              <a:gd name="T92" fmla="*/ 836 w 3669"/>
              <a:gd name="T93" fmla="*/ 2197 h 2664"/>
              <a:gd name="T94" fmla="*/ 650 w 3669"/>
              <a:gd name="T95" fmla="*/ 2122 h 2664"/>
              <a:gd name="T96" fmla="*/ 520 w 3669"/>
              <a:gd name="T97" fmla="*/ 2019 h 2664"/>
              <a:gd name="T98" fmla="*/ 310 w 3669"/>
              <a:gd name="T99" fmla="*/ 1912 h 2664"/>
              <a:gd name="T100" fmla="*/ 61 w 3669"/>
              <a:gd name="T101" fmla="*/ 1708 h 2664"/>
              <a:gd name="T102" fmla="*/ 68 w 3669"/>
              <a:gd name="T103" fmla="*/ 1485 h 2664"/>
              <a:gd name="T104" fmla="*/ 90 w 3669"/>
              <a:gd name="T105" fmla="*/ 1274 h 2664"/>
              <a:gd name="T106" fmla="*/ 53 w 3669"/>
              <a:gd name="T107" fmla="*/ 1118 h 2664"/>
              <a:gd name="T108" fmla="*/ 156 w 3669"/>
              <a:gd name="T109" fmla="*/ 989 h 2664"/>
              <a:gd name="T110" fmla="*/ 150 w 3669"/>
              <a:gd name="T111" fmla="*/ 862 h 2664"/>
              <a:gd name="T112" fmla="*/ 280 w 3669"/>
              <a:gd name="T113" fmla="*/ 843 h 2664"/>
              <a:gd name="T114" fmla="*/ 517 w 3669"/>
              <a:gd name="T115" fmla="*/ 897 h 2664"/>
              <a:gd name="T116" fmla="*/ 470 w 3669"/>
              <a:gd name="T117" fmla="*/ 714 h 2664"/>
              <a:gd name="T118" fmla="*/ 636 w 3669"/>
              <a:gd name="T119" fmla="*/ 623 h 2664"/>
              <a:gd name="T120" fmla="*/ 518 w 3669"/>
              <a:gd name="T121" fmla="*/ 391 h 2664"/>
              <a:gd name="T122" fmla="*/ 426 w 3669"/>
              <a:gd name="T123" fmla="*/ 109 h 2664"/>
              <a:gd name="T124" fmla="*/ 596 w 3669"/>
              <a:gd name="T125" fmla="*/ 69 h 26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669" h="2664">
                <a:moveTo>
                  <a:pt x="1037" y="32"/>
                </a:moveTo>
                <a:lnTo>
                  <a:pt x="1040" y="29"/>
                </a:lnTo>
                <a:lnTo>
                  <a:pt x="1043" y="21"/>
                </a:lnTo>
                <a:lnTo>
                  <a:pt x="1045" y="18"/>
                </a:lnTo>
                <a:lnTo>
                  <a:pt x="1060" y="17"/>
                </a:lnTo>
                <a:lnTo>
                  <a:pt x="1062" y="13"/>
                </a:lnTo>
                <a:lnTo>
                  <a:pt x="1065" y="3"/>
                </a:lnTo>
                <a:lnTo>
                  <a:pt x="1067" y="0"/>
                </a:lnTo>
                <a:lnTo>
                  <a:pt x="1163" y="11"/>
                </a:lnTo>
                <a:lnTo>
                  <a:pt x="1177" y="6"/>
                </a:lnTo>
                <a:lnTo>
                  <a:pt x="1192" y="14"/>
                </a:lnTo>
                <a:lnTo>
                  <a:pt x="1201" y="16"/>
                </a:lnTo>
                <a:lnTo>
                  <a:pt x="1222" y="10"/>
                </a:lnTo>
                <a:lnTo>
                  <a:pt x="1226" y="10"/>
                </a:lnTo>
                <a:lnTo>
                  <a:pt x="1229" y="12"/>
                </a:lnTo>
                <a:lnTo>
                  <a:pt x="1231" y="16"/>
                </a:lnTo>
                <a:lnTo>
                  <a:pt x="1235" y="40"/>
                </a:lnTo>
                <a:lnTo>
                  <a:pt x="1240" y="47"/>
                </a:lnTo>
                <a:lnTo>
                  <a:pt x="1241" y="50"/>
                </a:lnTo>
                <a:lnTo>
                  <a:pt x="1241" y="60"/>
                </a:lnTo>
                <a:lnTo>
                  <a:pt x="1236" y="91"/>
                </a:lnTo>
                <a:lnTo>
                  <a:pt x="1237" y="98"/>
                </a:lnTo>
                <a:lnTo>
                  <a:pt x="1240" y="103"/>
                </a:lnTo>
                <a:lnTo>
                  <a:pt x="1251" y="106"/>
                </a:lnTo>
                <a:lnTo>
                  <a:pt x="1271" y="107"/>
                </a:lnTo>
                <a:lnTo>
                  <a:pt x="1286" y="107"/>
                </a:lnTo>
                <a:lnTo>
                  <a:pt x="1301" y="105"/>
                </a:lnTo>
                <a:lnTo>
                  <a:pt x="1314" y="105"/>
                </a:lnTo>
                <a:lnTo>
                  <a:pt x="1339" y="109"/>
                </a:lnTo>
                <a:lnTo>
                  <a:pt x="1361" y="115"/>
                </a:lnTo>
                <a:lnTo>
                  <a:pt x="1370" y="123"/>
                </a:lnTo>
                <a:lnTo>
                  <a:pt x="1387" y="140"/>
                </a:lnTo>
                <a:lnTo>
                  <a:pt x="1398" y="141"/>
                </a:lnTo>
                <a:lnTo>
                  <a:pt x="1400" y="143"/>
                </a:lnTo>
                <a:lnTo>
                  <a:pt x="1401" y="148"/>
                </a:lnTo>
                <a:lnTo>
                  <a:pt x="1400" y="156"/>
                </a:lnTo>
                <a:lnTo>
                  <a:pt x="1399" y="160"/>
                </a:lnTo>
                <a:lnTo>
                  <a:pt x="1395" y="162"/>
                </a:lnTo>
                <a:lnTo>
                  <a:pt x="1392" y="163"/>
                </a:lnTo>
                <a:lnTo>
                  <a:pt x="1369" y="160"/>
                </a:lnTo>
                <a:lnTo>
                  <a:pt x="1367" y="162"/>
                </a:lnTo>
                <a:lnTo>
                  <a:pt x="1366" y="165"/>
                </a:lnTo>
                <a:lnTo>
                  <a:pt x="1366" y="173"/>
                </a:lnTo>
                <a:lnTo>
                  <a:pt x="1371" y="182"/>
                </a:lnTo>
                <a:lnTo>
                  <a:pt x="1380" y="190"/>
                </a:lnTo>
                <a:lnTo>
                  <a:pt x="1388" y="196"/>
                </a:lnTo>
                <a:lnTo>
                  <a:pt x="1400" y="198"/>
                </a:lnTo>
                <a:lnTo>
                  <a:pt x="1412" y="200"/>
                </a:lnTo>
                <a:lnTo>
                  <a:pt x="1500" y="204"/>
                </a:lnTo>
                <a:lnTo>
                  <a:pt x="1513" y="208"/>
                </a:lnTo>
                <a:lnTo>
                  <a:pt x="1519" y="211"/>
                </a:lnTo>
                <a:lnTo>
                  <a:pt x="1523" y="217"/>
                </a:lnTo>
                <a:lnTo>
                  <a:pt x="1524" y="228"/>
                </a:lnTo>
                <a:lnTo>
                  <a:pt x="1523" y="258"/>
                </a:lnTo>
                <a:lnTo>
                  <a:pt x="1529" y="280"/>
                </a:lnTo>
                <a:lnTo>
                  <a:pt x="1539" y="313"/>
                </a:lnTo>
                <a:lnTo>
                  <a:pt x="1541" y="323"/>
                </a:lnTo>
                <a:lnTo>
                  <a:pt x="1539" y="335"/>
                </a:lnTo>
                <a:lnTo>
                  <a:pt x="1542" y="339"/>
                </a:lnTo>
                <a:lnTo>
                  <a:pt x="1585" y="341"/>
                </a:lnTo>
                <a:lnTo>
                  <a:pt x="1613" y="344"/>
                </a:lnTo>
                <a:lnTo>
                  <a:pt x="1620" y="343"/>
                </a:lnTo>
                <a:lnTo>
                  <a:pt x="1631" y="338"/>
                </a:lnTo>
                <a:lnTo>
                  <a:pt x="1638" y="337"/>
                </a:lnTo>
                <a:lnTo>
                  <a:pt x="1643" y="338"/>
                </a:lnTo>
                <a:lnTo>
                  <a:pt x="1669" y="345"/>
                </a:lnTo>
                <a:lnTo>
                  <a:pt x="1686" y="342"/>
                </a:lnTo>
                <a:lnTo>
                  <a:pt x="1704" y="357"/>
                </a:lnTo>
                <a:lnTo>
                  <a:pt x="1710" y="363"/>
                </a:lnTo>
                <a:lnTo>
                  <a:pt x="1712" y="366"/>
                </a:lnTo>
                <a:lnTo>
                  <a:pt x="1714" y="380"/>
                </a:lnTo>
                <a:lnTo>
                  <a:pt x="1717" y="387"/>
                </a:lnTo>
                <a:lnTo>
                  <a:pt x="1720" y="392"/>
                </a:lnTo>
                <a:lnTo>
                  <a:pt x="1727" y="395"/>
                </a:lnTo>
                <a:lnTo>
                  <a:pt x="1737" y="389"/>
                </a:lnTo>
                <a:lnTo>
                  <a:pt x="1754" y="393"/>
                </a:lnTo>
                <a:lnTo>
                  <a:pt x="1767" y="395"/>
                </a:lnTo>
                <a:lnTo>
                  <a:pt x="1787" y="395"/>
                </a:lnTo>
                <a:lnTo>
                  <a:pt x="1798" y="393"/>
                </a:lnTo>
                <a:lnTo>
                  <a:pt x="1806" y="391"/>
                </a:lnTo>
                <a:lnTo>
                  <a:pt x="1815" y="387"/>
                </a:lnTo>
                <a:lnTo>
                  <a:pt x="1821" y="381"/>
                </a:lnTo>
                <a:lnTo>
                  <a:pt x="1830" y="372"/>
                </a:lnTo>
                <a:lnTo>
                  <a:pt x="1833" y="370"/>
                </a:lnTo>
                <a:lnTo>
                  <a:pt x="1837" y="370"/>
                </a:lnTo>
                <a:lnTo>
                  <a:pt x="1845" y="374"/>
                </a:lnTo>
                <a:lnTo>
                  <a:pt x="1854" y="380"/>
                </a:lnTo>
                <a:lnTo>
                  <a:pt x="1871" y="390"/>
                </a:lnTo>
                <a:lnTo>
                  <a:pt x="1873" y="396"/>
                </a:lnTo>
                <a:lnTo>
                  <a:pt x="1877" y="415"/>
                </a:lnTo>
                <a:lnTo>
                  <a:pt x="1881" y="423"/>
                </a:lnTo>
                <a:lnTo>
                  <a:pt x="1894" y="428"/>
                </a:lnTo>
                <a:lnTo>
                  <a:pt x="1902" y="439"/>
                </a:lnTo>
                <a:lnTo>
                  <a:pt x="1906" y="443"/>
                </a:lnTo>
                <a:lnTo>
                  <a:pt x="1929" y="450"/>
                </a:lnTo>
                <a:lnTo>
                  <a:pt x="1949" y="465"/>
                </a:lnTo>
                <a:lnTo>
                  <a:pt x="1960" y="470"/>
                </a:lnTo>
                <a:lnTo>
                  <a:pt x="1969" y="471"/>
                </a:lnTo>
                <a:lnTo>
                  <a:pt x="1976" y="469"/>
                </a:lnTo>
                <a:lnTo>
                  <a:pt x="1981" y="463"/>
                </a:lnTo>
                <a:lnTo>
                  <a:pt x="1989" y="449"/>
                </a:lnTo>
                <a:lnTo>
                  <a:pt x="1994" y="444"/>
                </a:lnTo>
                <a:lnTo>
                  <a:pt x="2002" y="438"/>
                </a:lnTo>
                <a:lnTo>
                  <a:pt x="2013" y="435"/>
                </a:lnTo>
                <a:lnTo>
                  <a:pt x="2026" y="441"/>
                </a:lnTo>
                <a:lnTo>
                  <a:pt x="2048" y="454"/>
                </a:lnTo>
                <a:lnTo>
                  <a:pt x="2062" y="462"/>
                </a:lnTo>
                <a:lnTo>
                  <a:pt x="2071" y="465"/>
                </a:lnTo>
                <a:lnTo>
                  <a:pt x="2071" y="453"/>
                </a:lnTo>
                <a:lnTo>
                  <a:pt x="2069" y="441"/>
                </a:lnTo>
                <a:lnTo>
                  <a:pt x="2070" y="432"/>
                </a:lnTo>
                <a:lnTo>
                  <a:pt x="2075" y="419"/>
                </a:lnTo>
                <a:lnTo>
                  <a:pt x="2085" y="405"/>
                </a:lnTo>
                <a:lnTo>
                  <a:pt x="2088" y="397"/>
                </a:lnTo>
                <a:lnTo>
                  <a:pt x="2087" y="391"/>
                </a:lnTo>
                <a:lnTo>
                  <a:pt x="2083" y="378"/>
                </a:lnTo>
                <a:lnTo>
                  <a:pt x="2082" y="376"/>
                </a:lnTo>
                <a:lnTo>
                  <a:pt x="2084" y="372"/>
                </a:lnTo>
                <a:lnTo>
                  <a:pt x="2087" y="371"/>
                </a:lnTo>
                <a:lnTo>
                  <a:pt x="2108" y="369"/>
                </a:lnTo>
                <a:lnTo>
                  <a:pt x="2108" y="363"/>
                </a:lnTo>
                <a:lnTo>
                  <a:pt x="2104" y="355"/>
                </a:lnTo>
                <a:lnTo>
                  <a:pt x="2103" y="348"/>
                </a:lnTo>
                <a:lnTo>
                  <a:pt x="2111" y="346"/>
                </a:lnTo>
                <a:lnTo>
                  <a:pt x="2115" y="334"/>
                </a:lnTo>
                <a:lnTo>
                  <a:pt x="2118" y="335"/>
                </a:lnTo>
                <a:lnTo>
                  <a:pt x="2124" y="344"/>
                </a:lnTo>
                <a:lnTo>
                  <a:pt x="2130" y="348"/>
                </a:lnTo>
                <a:lnTo>
                  <a:pt x="2141" y="355"/>
                </a:lnTo>
                <a:lnTo>
                  <a:pt x="2159" y="361"/>
                </a:lnTo>
                <a:lnTo>
                  <a:pt x="2162" y="361"/>
                </a:lnTo>
                <a:lnTo>
                  <a:pt x="2166" y="360"/>
                </a:lnTo>
                <a:lnTo>
                  <a:pt x="2179" y="356"/>
                </a:lnTo>
                <a:lnTo>
                  <a:pt x="2183" y="354"/>
                </a:lnTo>
                <a:lnTo>
                  <a:pt x="2186" y="345"/>
                </a:lnTo>
                <a:lnTo>
                  <a:pt x="2188" y="330"/>
                </a:lnTo>
                <a:lnTo>
                  <a:pt x="2187" y="325"/>
                </a:lnTo>
                <a:lnTo>
                  <a:pt x="2184" y="323"/>
                </a:lnTo>
                <a:lnTo>
                  <a:pt x="2183" y="319"/>
                </a:lnTo>
                <a:lnTo>
                  <a:pt x="2184" y="297"/>
                </a:lnTo>
                <a:lnTo>
                  <a:pt x="2182" y="281"/>
                </a:lnTo>
                <a:lnTo>
                  <a:pt x="2184" y="268"/>
                </a:lnTo>
                <a:lnTo>
                  <a:pt x="2182" y="241"/>
                </a:lnTo>
                <a:lnTo>
                  <a:pt x="2188" y="211"/>
                </a:lnTo>
                <a:lnTo>
                  <a:pt x="2193" y="187"/>
                </a:lnTo>
                <a:lnTo>
                  <a:pt x="2205" y="176"/>
                </a:lnTo>
                <a:lnTo>
                  <a:pt x="2201" y="164"/>
                </a:lnTo>
                <a:lnTo>
                  <a:pt x="2199" y="158"/>
                </a:lnTo>
                <a:lnTo>
                  <a:pt x="2200" y="153"/>
                </a:lnTo>
                <a:lnTo>
                  <a:pt x="2204" y="149"/>
                </a:lnTo>
                <a:lnTo>
                  <a:pt x="2219" y="148"/>
                </a:lnTo>
                <a:lnTo>
                  <a:pt x="2235" y="151"/>
                </a:lnTo>
                <a:lnTo>
                  <a:pt x="2275" y="167"/>
                </a:lnTo>
                <a:lnTo>
                  <a:pt x="2287" y="169"/>
                </a:lnTo>
                <a:lnTo>
                  <a:pt x="2290" y="172"/>
                </a:lnTo>
                <a:lnTo>
                  <a:pt x="2295" y="179"/>
                </a:lnTo>
                <a:lnTo>
                  <a:pt x="2308" y="183"/>
                </a:lnTo>
                <a:lnTo>
                  <a:pt x="2335" y="212"/>
                </a:lnTo>
                <a:lnTo>
                  <a:pt x="2366" y="239"/>
                </a:lnTo>
                <a:lnTo>
                  <a:pt x="2367" y="244"/>
                </a:lnTo>
                <a:lnTo>
                  <a:pt x="2370" y="256"/>
                </a:lnTo>
                <a:lnTo>
                  <a:pt x="2372" y="258"/>
                </a:lnTo>
                <a:lnTo>
                  <a:pt x="2375" y="261"/>
                </a:lnTo>
                <a:lnTo>
                  <a:pt x="2392" y="265"/>
                </a:lnTo>
                <a:lnTo>
                  <a:pt x="2406" y="273"/>
                </a:lnTo>
                <a:lnTo>
                  <a:pt x="2450" y="309"/>
                </a:lnTo>
                <a:lnTo>
                  <a:pt x="2454" y="313"/>
                </a:lnTo>
                <a:lnTo>
                  <a:pt x="2458" y="322"/>
                </a:lnTo>
                <a:lnTo>
                  <a:pt x="2461" y="324"/>
                </a:lnTo>
                <a:lnTo>
                  <a:pt x="2474" y="313"/>
                </a:lnTo>
                <a:lnTo>
                  <a:pt x="2494" y="301"/>
                </a:lnTo>
                <a:lnTo>
                  <a:pt x="2511" y="287"/>
                </a:lnTo>
                <a:lnTo>
                  <a:pt x="2515" y="282"/>
                </a:lnTo>
                <a:lnTo>
                  <a:pt x="2518" y="271"/>
                </a:lnTo>
                <a:lnTo>
                  <a:pt x="2523" y="248"/>
                </a:lnTo>
                <a:lnTo>
                  <a:pt x="2525" y="244"/>
                </a:lnTo>
                <a:lnTo>
                  <a:pt x="2540" y="246"/>
                </a:lnTo>
                <a:lnTo>
                  <a:pt x="2547" y="250"/>
                </a:lnTo>
                <a:lnTo>
                  <a:pt x="2551" y="257"/>
                </a:lnTo>
                <a:lnTo>
                  <a:pt x="2559" y="262"/>
                </a:lnTo>
                <a:lnTo>
                  <a:pt x="2558" y="272"/>
                </a:lnTo>
                <a:lnTo>
                  <a:pt x="2560" y="275"/>
                </a:lnTo>
                <a:lnTo>
                  <a:pt x="2566" y="279"/>
                </a:lnTo>
                <a:lnTo>
                  <a:pt x="2584" y="282"/>
                </a:lnTo>
                <a:lnTo>
                  <a:pt x="2593" y="289"/>
                </a:lnTo>
                <a:lnTo>
                  <a:pt x="2596" y="287"/>
                </a:lnTo>
                <a:lnTo>
                  <a:pt x="2601" y="281"/>
                </a:lnTo>
                <a:lnTo>
                  <a:pt x="2608" y="267"/>
                </a:lnTo>
                <a:lnTo>
                  <a:pt x="2617" y="262"/>
                </a:lnTo>
                <a:lnTo>
                  <a:pt x="2624" y="255"/>
                </a:lnTo>
                <a:lnTo>
                  <a:pt x="2630" y="244"/>
                </a:lnTo>
                <a:lnTo>
                  <a:pt x="2634" y="241"/>
                </a:lnTo>
                <a:lnTo>
                  <a:pt x="2639" y="241"/>
                </a:lnTo>
                <a:lnTo>
                  <a:pt x="2646" y="245"/>
                </a:lnTo>
                <a:lnTo>
                  <a:pt x="2652" y="250"/>
                </a:lnTo>
                <a:lnTo>
                  <a:pt x="2674" y="272"/>
                </a:lnTo>
                <a:lnTo>
                  <a:pt x="2687" y="283"/>
                </a:lnTo>
                <a:lnTo>
                  <a:pt x="2701" y="290"/>
                </a:lnTo>
                <a:lnTo>
                  <a:pt x="2722" y="298"/>
                </a:lnTo>
                <a:lnTo>
                  <a:pt x="2728" y="301"/>
                </a:lnTo>
                <a:lnTo>
                  <a:pt x="2728" y="303"/>
                </a:lnTo>
                <a:lnTo>
                  <a:pt x="2726" y="304"/>
                </a:lnTo>
                <a:lnTo>
                  <a:pt x="2715" y="315"/>
                </a:lnTo>
                <a:lnTo>
                  <a:pt x="2714" y="317"/>
                </a:lnTo>
                <a:lnTo>
                  <a:pt x="2715" y="319"/>
                </a:lnTo>
                <a:lnTo>
                  <a:pt x="2743" y="353"/>
                </a:lnTo>
                <a:lnTo>
                  <a:pt x="2750" y="357"/>
                </a:lnTo>
                <a:lnTo>
                  <a:pt x="2763" y="364"/>
                </a:lnTo>
                <a:lnTo>
                  <a:pt x="2771" y="371"/>
                </a:lnTo>
                <a:lnTo>
                  <a:pt x="2786" y="395"/>
                </a:lnTo>
                <a:lnTo>
                  <a:pt x="2800" y="417"/>
                </a:lnTo>
                <a:lnTo>
                  <a:pt x="2816" y="430"/>
                </a:lnTo>
                <a:lnTo>
                  <a:pt x="2819" y="435"/>
                </a:lnTo>
                <a:lnTo>
                  <a:pt x="2819" y="445"/>
                </a:lnTo>
                <a:lnTo>
                  <a:pt x="2822" y="450"/>
                </a:lnTo>
                <a:lnTo>
                  <a:pt x="2833" y="463"/>
                </a:lnTo>
                <a:lnTo>
                  <a:pt x="2845" y="480"/>
                </a:lnTo>
                <a:lnTo>
                  <a:pt x="2857" y="490"/>
                </a:lnTo>
                <a:lnTo>
                  <a:pt x="2891" y="518"/>
                </a:lnTo>
                <a:lnTo>
                  <a:pt x="2914" y="532"/>
                </a:lnTo>
                <a:lnTo>
                  <a:pt x="2954" y="553"/>
                </a:lnTo>
                <a:lnTo>
                  <a:pt x="2956" y="555"/>
                </a:lnTo>
                <a:lnTo>
                  <a:pt x="2960" y="563"/>
                </a:lnTo>
                <a:lnTo>
                  <a:pt x="2961" y="565"/>
                </a:lnTo>
                <a:lnTo>
                  <a:pt x="2968" y="568"/>
                </a:lnTo>
                <a:lnTo>
                  <a:pt x="2972" y="567"/>
                </a:lnTo>
                <a:lnTo>
                  <a:pt x="2973" y="558"/>
                </a:lnTo>
                <a:lnTo>
                  <a:pt x="2972" y="542"/>
                </a:lnTo>
                <a:lnTo>
                  <a:pt x="2971" y="539"/>
                </a:lnTo>
                <a:lnTo>
                  <a:pt x="2963" y="531"/>
                </a:lnTo>
                <a:lnTo>
                  <a:pt x="2962" y="513"/>
                </a:lnTo>
                <a:lnTo>
                  <a:pt x="2959" y="507"/>
                </a:lnTo>
                <a:lnTo>
                  <a:pt x="2950" y="500"/>
                </a:lnTo>
                <a:lnTo>
                  <a:pt x="2948" y="496"/>
                </a:lnTo>
                <a:lnTo>
                  <a:pt x="2950" y="490"/>
                </a:lnTo>
                <a:lnTo>
                  <a:pt x="2953" y="485"/>
                </a:lnTo>
                <a:lnTo>
                  <a:pt x="2971" y="473"/>
                </a:lnTo>
                <a:lnTo>
                  <a:pt x="2984" y="493"/>
                </a:lnTo>
                <a:lnTo>
                  <a:pt x="2995" y="504"/>
                </a:lnTo>
                <a:lnTo>
                  <a:pt x="2997" y="510"/>
                </a:lnTo>
                <a:lnTo>
                  <a:pt x="2998" y="521"/>
                </a:lnTo>
                <a:lnTo>
                  <a:pt x="3001" y="526"/>
                </a:lnTo>
                <a:lnTo>
                  <a:pt x="3003" y="528"/>
                </a:lnTo>
                <a:lnTo>
                  <a:pt x="3008" y="529"/>
                </a:lnTo>
                <a:lnTo>
                  <a:pt x="3011" y="532"/>
                </a:lnTo>
                <a:lnTo>
                  <a:pt x="3013" y="535"/>
                </a:lnTo>
                <a:lnTo>
                  <a:pt x="3017" y="549"/>
                </a:lnTo>
                <a:lnTo>
                  <a:pt x="3022" y="555"/>
                </a:lnTo>
                <a:lnTo>
                  <a:pt x="3032" y="556"/>
                </a:lnTo>
                <a:lnTo>
                  <a:pt x="3043" y="560"/>
                </a:lnTo>
                <a:lnTo>
                  <a:pt x="3060" y="560"/>
                </a:lnTo>
                <a:lnTo>
                  <a:pt x="3083" y="576"/>
                </a:lnTo>
                <a:lnTo>
                  <a:pt x="3092" y="579"/>
                </a:lnTo>
                <a:lnTo>
                  <a:pt x="3115" y="581"/>
                </a:lnTo>
                <a:lnTo>
                  <a:pt x="3123" y="583"/>
                </a:lnTo>
                <a:lnTo>
                  <a:pt x="3128" y="590"/>
                </a:lnTo>
                <a:lnTo>
                  <a:pt x="3136" y="610"/>
                </a:lnTo>
                <a:lnTo>
                  <a:pt x="3141" y="616"/>
                </a:lnTo>
                <a:lnTo>
                  <a:pt x="3167" y="612"/>
                </a:lnTo>
                <a:lnTo>
                  <a:pt x="3164" y="628"/>
                </a:lnTo>
                <a:lnTo>
                  <a:pt x="3155" y="652"/>
                </a:lnTo>
                <a:lnTo>
                  <a:pt x="3155" y="658"/>
                </a:lnTo>
                <a:lnTo>
                  <a:pt x="3157" y="664"/>
                </a:lnTo>
                <a:lnTo>
                  <a:pt x="3159" y="666"/>
                </a:lnTo>
                <a:lnTo>
                  <a:pt x="3168" y="664"/>
                </a:lnTo>
                <a:lnTo>
                  <a:pt x="3170" y="665"/>
                </a:lnTo>
                <a:lnTo>
                  <a:pt x="3212" y="695"/>
                </a:lnTo>
                <a:lnTo>
                  <a:pt x="3215" y="699"/>
                </a:lnTo>
                <a:lnTo>
                  <a:pt x="3218" y="711"/>
                </a:lnTo>
                <a:lnTo>
                  <a:pt x="3220" y="718"/>
                </a:lnTo>
                <a:lnTo>
                  <a:pt x="3223" y="724"/>
                </a:lnTo>
                <a:lnTo>
                  <a:pt x="3227" y="728"/>
                </a:lnTo>
                <a:lnTo>
                  <a:pt x="3230" y="730"/>
                </a:lnTo>
                <a:lnTo>
                  <a:pt x="3238" y="731"/>
                </a:lnTo>
                <a:lnTo>
                  <a:pt x="3242" y="733"/>
                </a:lnTo>
                <a:lnTo>
                  <a:pt x="3259" y="746"/>
                </a:lnTo>
                <a:lnTo>
                  <a:pt x="3268" y="751"/>
                </a:lnTo>
                <a:lnTo>
                  <a:pt x="3272" y="750"/>
                </a:lnTo>
                <a:lnTo>
                  <a:pt x="3275" y="747"/>
                </a:lnTo>
                <a:lnTo>
                  <a:pt x="3284" y="733"/>
                </a:lnTo>
                <a:lnTo>
                  <a:pt x="3291" y="728"/>
                </a:lnTo>
                <a:lnTo>
                  <a:pt x="3303" y="725"/>
                </a:lnTo>
                <a:lnTo>
                  <a:pt x="3316" y="728"/>
                </a:lnTo>
                <a:lnTo>
                  <a:pt x="3322" y="734"/>
                </a:lnTo>
                <a:lnTo>
                  <a:pt x="3336" y="752"/>
                </a:lnTo>
                <a:lnTo>
                  <a:pt x="3347" y="764"/>
                </a:lnTo>
                <a:lnTo>
                  <a:pt x="3349" y="769"/>
                </a:lnTo>
                <a:lnTo>
                  <a:pt x="3351" y="779"/>
                </a:lnTo>
                <a:lnTo>
                  <a:pt x="3355" y="785"/>
                </a:lnTo>
                <a:lnTo>
                  <a:pt x="3376" y="791"/>
                </a:lnTo>
                <a:lnTo>
                  <a:pt x="3380" y="794"/>
                </a:lnTo>
                <a:lnTo>
                  <a:pt x="3384" y="803"/>
                </a:lnTo>
                <a:lnTo>
                  <a:pt x="3388" y="806"/>
                </a:lnTo>
                <a:lnTo>
                  <a:pt x="3390" y="805"/>
                </a:lnTo>
                <a:lnTo>
                  <a:pt x="3407" y="793"/>
                </a:lnTo>
                <a:lnTo>
                  <a:pt x="3429" y="791"/>
                </a:lnTo>
                <a:lnTo>
                  <a:pt x="3435" y="791"/>
                </a:lnTo>
                <a:lnTo>
                  <a:pt x="3437" y="792"/>
                </a:lnTo>
                <a:lnTo>
                  <a:pt x="3440" y="796"/>
                </a:lnTo>
                <a:lnTo>
                  <a:pt x="3445" y="816"/>
                </a:lnTo>
                <a:lnTo>
                  <a:pt x="3451" y="826"/>
                </a:lnTo>
                <a:lnTo>
                  <a:pt x="3454" y="829"/>
                </a:lnTo>
                <a:lnTo>
                  <a:pt x="3465" y="836"/>
                </a:lnTo>
                <a:lnTo>
                  <a:pt x="3470" y="843"/>
                </a:lnTo>
                <a:lnTo>
                  <a:pt x="3470" y="848"/>
                </a:lnTo>
                <a:lnTo>
                  <a:pt x="3467" y="858"/>
                </a:lnTo>
                <a:lnTo>
                  <a:pt x="3460" y="877"/>
                </a:lnTo>
                <a:lnTo>
                  <a:pt x="3461" y="881"/>
                </a:lnTo>
                <a:lnTo>
                  <a:pt x="3464" y="882"/>
                </a:lnTo>
                <a:lnTo>
                  <a:pt x="3477" y="887"/>
                </a:lnTo>
                <a:lnTo>
                  <a:pt x="3483" y="891"/>
                </a:lnTo>
                <a:lnTo>
                  <a:pt x="3487" y="894"/>
                </a:lnTo>
                <a:lnTo>
                  <a:pt x="3489" y="897"/>
                </a:lnTo>
                <a:lnTo>
                  <a:pt x="3490" y="908"/>
                </a:lnTo>
                <a:lnTo>
                  <a:pt x="3506" y="915"/>
                </a:lnTo>
                <a:lnTo>
                  <a:pt x="3530" y="932"/>
                </a:lnTo>
                <a:lnTo>
                  <a:pt x="3537" y="950"/>
                </a:lnTo>
                <a:lnTo>
                  <a:pt x="3543" y="959"/>
                </a:lnTo>
                <a:lnTo>
                  <a:pt x="3548" y="964"/>
                </a:lnTo>
                <a:lnTo>
                  <a:pt x="3562" y="969"/>
                </a:lnTo>
                <a:lnTo>
                  <a:pt x="3566" y="973"/>
                </a:lnTo>
                <a:lnTo>
                  <a:pt x="3576" y="978"/>
                </a:lnTo>
                <a:lnTo>
                  <a:pt x="3587" y="1000"/>
                </a:lnTo>
                <a:lnTo>
                  <a:pt x="3587" y="1003"/>
                </a:lnTo>
                <a:lnTo>
                  <a:pt x="3583" y="1005"/>
                </a:lnTo>
                <a:lnTo>
                  <a:pt x="3553" y="1000"/>
                </a:lnTo>
                <a:lnTo>
                  <a:pt x="3550" y="1001"/>
                </a:lnTo>
                <a:lnTo>
                  <a:pt x="3548" y="1006"/>
                </a:lnTo>
                <a:lnTo>
                  <a:pt x="3546" y="1027"/>
                </a:lnTo>
                <a:lnTo>
                  <a:pt x="3544" y="1034"/>
                </a:lnTo>
                <a:lnTo>
                  <a:pt x="3539" y="1038"/>
                </a:lnTo>
                <a:lnTo>
                  <a:pt x="3542" y="1043"/>
                </a:lnTo>
                <a:lnTo>
                  <a:pt x="3557" y="1060"/>
                </a:lnTo>
                <a:lnTo>
                  <a:pt x="3581" y="1092"/>
                </a:lnTo>
                <a:lnTo>
                  <a:pt x="3594" y="1119"/>
                </a:lnTo>
                <a:lnTo>
                  <a:pt x="3568" y="1134"/>
                </a:lnTo>
                <a:lnTo>
                  <a:pt x="3565" y="1139"/>
                </a:lnTo>
                <a:lnTo>
                  <a:pt x="3565" y="1146"/>
                </a:lnTo>
                <a:lnTo>
                  <a:pt x="3568" y="1155"/>
                </a:lnTo>
                <a:lnTo>
                  <a:pt x="3572" y="1162"/>
                </a:lnTo>
                <a:lnTo>
                  <a:pt x="3589" y="1175"/>
                </a:lnTo>
                <a:lnTo>
                  <a:pt x="3596" y="1184"/>
                </a:lnTo>
                <a:lnTo>
                  <a:pt x="3606" y="1187"/>
                </a:lnTo>
                <a:lnTo>
                  <a:pt x="3611" y="1191"/>
                </a:lnTo>
                <a:lnTo>
                  <a:pt x="3610" y="1196"/>
                </a:lnTo>
                <a:lnTo>
                  <a:pt x="3604" y="1202"/>
                </a:lnTo>
                <a:lnTo>
                  <a:pt x="3602" y="1207"/>
                </a:lnTo>
                <a:lnTo>
                  <a:pt x="3607" y="1216"/>
                </a:lnTo>
                <a:lnTo>
                  <a:pt x="3605" y="1229"/>
                </a:lnTo>
                <a:lnTo>
                  <a:pt x="3605" y="1232"/>
                </a:lnTo>
                <a:lnTo>
                  <a:pt x="3617" y="1249"/>
                </a:lnTo>
                <a:lnTo>
                  <a:pt x="3614" y="1255"/>
                </a:lnTo>
                <a:lnTo>
                  <a:pt x="3616" y="1269"/>
                </a:lnTo>
                <a:lnTo>
                  <a:pt x="3620" y="1272"/>
                </a:lnTo>
                <a:lnTo>
                  <a:pt x="3643" y="1287"/>
                </a:lnTo>
                <a:lnTo>
                  <a:pt x="3669" y="1314"/>
                </a:lnTo>
                <a:lnTo>
                  <a:pt x="3656" y="1319"/>
                </a:lnTo>
                <a:lnTo>
                  <a:pt x="3647" y="1325"/>
                </a:lnTo>
                <a:lnTo>
                  <a:pt x="3638" y="1336"/>
                </a:lnTo>
                <a:lnTo>
                  <a:pt x="3634" y="1345"/>
                </a:lnTo>
                <a:lnTo>
                  <a:pt x="3630" y="1349"/>
                </a:lnTo>
                <a:lnTo>
                  <a:pt x="3621" y="1353"/>
                </a:lnTo>
                <a:lnTo>
                  <a:pt x="3620" y="1354"/>
                </a:lnTo>
                <a:lnTo>
                  <a:pt x="3620" y="1359"/>
                </a:lnTo>
                <a:lnTo>
                  <a:pt x="3639" y="1366"/>
                </a:lnTo>
                <a:lnTo>
                  <a:pt x="3641" y="1369"/>
                </a:lnTo>
                <a:lnTo>
                  <a:pt x="3640" y="1397"/>
                </a:lnTo>
                <a:lnTo>
                  <a:pt x="3635" y="1422"/>
                </a:lnTo>
                <a:lnTo>
                  <a:pt x="3632" y="1431"/>
                </a:lnTo>
                <a:lnTo>
                  <a:pt x="3628" y="1433"/>
                </a:lnTo>
                <a:lnTo>
                  <a:pt x="3624" y="1434"/>
                </a:lnTo>
                <a:lnTo>
                  <a:pt x="3599" y="1431"/>
                </a:lnTo>
                <a:lnTo>
                  <a:pt x="3585" y="1432"/>
                </a:lnTo>
                <a:lnTo>
                  <a:pt x="3578" y="1436"/>
                </a:lnTo>
                <a:lnTo>
                  <a:pt x="3566" y="1444"/>
                </a:lnTo>
                <a:lnTo>
                  <a:pt x="3563" y="1448"/>
                </a:lnTo>
                <a:lnTo>
                  <a:pt x="3561" y="1452"/>
                </a:lnTo>
                <a:lnTo>
                  <a:pt x="3560" y="1459"/>
                </a:lnTo>
                <a:lnTo>
                  <a:pt x="3563" y="1473"/>
                </a:lnTo>
                <a:lnTo>
                  <a:pt x="3587" y="1515"/>
                </a:lnTo>
                <a:lnTo>
                  <a:pt x="3592" y="1528"/>
                </a:lnTo>
                <a:lnTo>
                  <a:pt x="3592" y="1532"/>
                </a:lnTo>
                <a:lnTo>
                  <a:pt x="3581" y="1534"/>
                </a:lnTo>
                <a:lnTo>
                  <a:pt x="3578" y="1537"/>
                </a:lnTo>
                <a:lnTo>
                  <a:pt x="3579" y="1541"/>
                </a:lnTo>
                <a:lnTo>
                  <a:pt x="3584" y="1546"/>
                </a:lnTo>
                <a:lnTo>
                  <a:pt x="3584" y="1549"/>
                </a:lnTo>
                <a:lnTo>
                  <a:pt x="3582" y="1553"/>
                </a:lnTo>
                <a:lnTo>
                  <a:pt x="3578" y="1556"/>
                </a:lnTo>
                <a:lnTo>
                  <a:pt x="3573" y="1557"/>
                </a:lnTo>
                <a:lnTo>
                  <a:pt x="3570" y="1553"/>
                </a:lnTo>
                <a:lnTo>
                  <a:pt x="3565" y="1545"/>
                </a:lnTo>
                <a:lnTo>
                  <a:pt x="3561" y="1542"/>
                </a:lnTo>
                <a:lnTo>
                  <a:pt x="3532" y="1530"/>
                </a:lnTo>
                <a:lnTo>
                  <a:pt x="3512" y="1519"/>
                </a:lnTo>
                <a:lnTo>
                  <a:pt x="3508" y="1517"/>
                </a:lnTo>
                <a:lnTo>
                  <a:pt x="3503" y="1528"/>
                </a:lnTo>
                <a:lnTo>
                  <a:pt x="3497" y="1539"/>
                </a:lnTo>
                <a:lnTo>
                  <a:pt x="3492" y="1562"/>
                </a:lnTo>
                <a:lnTo>
                  <a:pt x="3490" y="1563"/>
                </a:lnTo>
                <a:lnTo>
                  <a:pt x="3484" y="1564"/>
                </a:lnTo>
                <a:lnTo>
                  <a:pt x="3479" y="1569"/>
                </a:lnTo>
                <a:lnTo>
                  <a:pt x="3475" y="1569"/>
                </a:lnTo>
                <a:lnTo>
                  <a:pt x="3463" y="1564"/>
                </a:lnTo>
                <a:lnTo>
                  <a:pt x="3458" y="1564"/>
                </a:lnTo>
                <a:lnTo>
                  <a:pt x="3456" y="1566"/>
                </a:lnTo>
                <a:lnTo>
                  <a:pt x="3451" y="1573"/>
                </a:lnTo>
                <a:lnTo>
                  <a:pt x="3447" y="1579"/>
                </a:lnTo>
                <a:lnTo>
                  <a:pt x="3454" y="1596"/>
                </a:lnTo>
                <a:lnTo>
                  <a:pt x="3451" y="1599"/>
                </a:lnTo>
                <a:lnTo>
                  <a:pt x="3442" y="1602"/>
                </a:lnTo>
                <a:lnTo>
                  <a:pt x="3439" y="1604"/>
                </a:lnTo>
                <a:lnTo>
                  <a:pt x="3440" y="1606"/>
                </a:lnTo>
                <a:lnTo>
                  <a:pt x="3442" y="1609"/>
                </a:lnTo>
                <a:lnTo>
                  <a:pt x="3456" y="1611"/>
                </a:lnTo>
                <a:lnTo>
                  <a:pt x="3459" y="1613"/>
                </a:lnTo>
                <a:lnTo>
                  <a:pt x="3462" y="1631"/>
                </a:lnTo>
                <a:lnTo>
                  <a:pt x="3466" y="1637"/>
                </a:lnTo>
                <a:lnTo>
                  <a:pt x="3467" y="1642"/>
                </a:lnTo>
                <a:lnTo>
                  <a:pt x="3467" y="1648"/>
                </a:lnTo>
                <a:lnTo>
                  <a:pt x="3465" y="1652"/>
                </a:lnTo>
                <a:lnTo>
                  <a:pt x="3461" y="1654"/>
                </a:lnTo>
                <a:lnTo>
                  <a:pt x="3457" y="1653"/>
                </a:lnTo>
                <a:lnTo>
                  <a:pt x="3453" y="1656"/>
                </a:lnTo>
                <a:lnTo>
                  <a:pt x="3448" y="1660"/>
                </a:lnTo>
                <a:lnTo>
                  <a:pt x="3437" y="1678"/>
                </a:lnTo>
                <a:lnTo>
                  <a:pt x="3433" y="1682"/>
                </a:lnTo>
                <a:lnTo>
                  <a:pt x="3426" y="1684"/>
                </a:lnTo>
                <a:lnTo>
                  <a:pt x="3419" y="1683"/>
                </a:lnTo>
                <a:lnTo>
                  <a:pt x="3415" y="1684"/>
                </a:lnTo>
                <a:lnTo>
                  <a:pt x="3404" y="1690"/>
                </a:lnTo>
                <a:lnTo>
                  <a:pt x="3388" y="1696"/>
                </a:lnTo>
                <a:lnTo>
                  <a:pt x="3377" y="1710"/>
                </a:lnTo>
                <a:lnTo>
                  <a:pt x="3368" y="1725"/>
                </a:lnTo>
                <a:lnTo>
                  <a:pt x="3367" y="1738"/>
                </a:lnTo>
                <a:lnTo>
                  <a:pt x="3361" y="1740"/>
                </a:lnTo>
                <a:lnTo>
                  <a:pt x="3340" y="1742"/>
                </a:lnTo>
                <a:lnTo>
                  <a:pt x="3336" y="1743"/>
                </a:lnTo>
                <a:lnTo>
                  <a:pt x="3332" y="1760"/>
                </a:lnTo>
                <a:lnTo>
                  <a:pt x="3331" y="1772"/>
                </a:lnTo>
                <a:lnTo>
                  <a:pt x="3330" y="1820"/>
                </a:lnTo>
                <a:lnTo>
                  <a:pt x="3332" y="1846"/>
                </a:lnTo>
                <a:lnTo>
                  <a:pt x="3336" y="1852"/>
                </a:lnTo>
                <a:lnTo>
                  <a:pt x="3343" y="1857"/>
                </a:lnTo>
                <a:lnTo>
                  <a:pt x="3348" y="1861"/>
                </a:lnTo>
                <a:lnTo>
                  <a:pt x="3372" y="1866"/>
                </a:lnTo>
                <a:lnTo>
                  <a:pt x="3382" y="1874"/>
                </a:lnTo>
                <a:lnTo>
                  <a:pt x="3401" y="1912"/>
                </a:lnTo>
                <a:lnTo>
                  <a:pt x="3405" y="1926"/>
                </a:lnTo>
                <a:lnTo>
                  <a:pt x="3404" y="1929"/>
                </a:lnTo>
                <a:lnTo>
                  <a:pt x="3401" y="1930"/>
                </a:lnTo>
                <a:lnTo>
                  <a:pt x="3391" y="1927"/>
                </a:lnTo>
                <a:lnTo>
                  <a:pt x="3387" y="1927"/>
                </a:lnTo>
                <a:lnTo>
                  <a:pt x="3384" y="1932"/>
                </a:lnTo>
                <a:lnTo>
                  <a:pt x="3380" y="1941"/>
                </a:lnTo>
                <a:lnTo>
                  <a:pt x="3375" y="1945"/>
                </a:lnTo>
                <a:lnTo>
                  <a:pt x="3359" y="1945"/>
                </a:lnTo>
                <a:lnTo>
                  <a:pt x="3355" y="1946"/>
                </a:lnTo>
                <a:lnTo>
                  <a:pt x="3352" y="1953"/>
                </a:lnTo>
                <a:lnTo>
                  <a:pt x="3353" y="1960"/>
                </a:lnTo>
                <a:lnTo>
                  <a:pt x="3352" y="1963"/>
                </a:lnTo>
                <a:lnTo>
                  <a:pt x="3351" y="1964"/>
                </a:lnTo>
                <a:lnTo>
                  <a:pt x="3340" y="1963"/>
                </a:lnTo>
                <a:lnTo>
                  <a:pt x="3340" y="1966"/>
                </a:lnTo>
                <a:lnTo>
                  <a:pt x="3340" y="1975"/>
                </a:lnTo>
                <a:lnTo>
                  <a:pt x="3339" y="1979"/>
                </a:lnTo>
                <a:lnTo>
                  <a:pt x="3335" y="1986"/>
                </a:lnTo>
                <a:lnTo>
                  <a:pt x="3326" y="1991"/>
                </a:lnTo>
                <a:lnTo>
                  <a:pt x="3325" y="1994"/>
                </a:lnTo>
                <a:lnTo>
                  <a:pt x="3322" y="2002"/>
                </a:lnTo>
                <a:lnTo>
                  <a:pt x="3319" y="2004"/>
                </a:lnTo>
                <a:lnTo>
                  <a:pt x="3313" y="2001"/>
                </a:lnTo>
                <a:lnTo>
                  <a:pt x="3295" y="1988"/>
                </a:lnTo>
                <a:lnTo>
                  <a:pt x="3283" y="1994"/>
                </a:lnTo>
                <a:lnTo>
                  <a:pt x="3273" y="1999"/>
                </a:lnTo>
                <a:lnTo>
                  <a:pt x="3261" y="2007"/>
                </a:lnTo>
                <a:lnTo>
                  <a:pt x="3243" y="1992"/>
                </a:lnTo>
                <a:lnTo>
                  <a:pt x="3233" y="1978"/>
                </a:lnTo>
                <a:lnTo>
                  <a:pt x="3217" y="1963"/>
                </a:lnTo>
                <a:lnTo>
                  <a:pt x="3211" y="1961"/>
                </a:lnTo>
                <a:lnTo>
                  <a:pt x="3175" y="1950"/>
                </a:lnTo>
                <a:lnTo>
                  <a:pt x="3157" y="1939"/>
                </a:lnTo>
                <a:lnTo>
                  <a:pt x="3135" y="1925"/>
                </a:lnTo>
                <a:lnTo>
                  <a:pt x="3121" y="1917"/>
                </a:lnTo>
                <a:lnTo>
                  <a:pt x="3110" y="1908"/>
                </a:lnTo>
                <a:lnTo>
                  <a:pt x="3105" y="1908"/>
                </a:lnTo>
                <a:lnTo>
                  <a:pt x="3097" y="1910"/>
                </a:lnTo>
                <a:lnTo>
                  <a:pt x="3087" y="1908"/>
                </a:lnTo>
                <a:lnTo>
                  <a:pt x="3077" y="1903"/>
                </a:lnTo>
                <a:lnTo>
                  <a:pt x="3057" y="1889"/>
                </a:lnTo>
                <a:lnTo>
                  <a:pt x="3047" y="1887"/>
                </a:lnTo>
                <a:lnTo>
                  <a:pt x="3044" y="1887"/>
                </a:lnTo>
                <a:lnTo>
                  <a:pt x="3038" y="1893"/>
                </a:lnTo>
                <a:lnTo>
                  <a:pt x="3032" y="1897"/>
                </a:lnTo>
                <a:lnTo>
                  <a:pt x="3020" y="1899"/>
                </a:lnTo>
                <a:lnTo>
                  <a:pt x="3016" y="1901"/>
                </a:lnTo>
                <a:lnTo>
                  <a:pt x="3015" y="1906"/>
                </a:lnTo>
                <a:lnTo>
                  <a:pt x="3015" y="1925"/>
                </a:lnTo>
                <a:lnTo>
                  <a:pt x="3014" y="1936"/>
                </a:lnTo>
                <a:lnTo>
                  <a:pt x="3005" y="1944"/>
                </a:lnTo>
                <a:lnTo>
                  <a:pt x="3002" y="1951"/>
                </a:lnTo>
                <a:lnTo>
                  <a:pt x="3025" y="1982"/>
                </a:lnTo>
                <a:lnTo>
                  <a:pt x="3029" y="1991"/>
                </a:lnTo>
                <a:lnTo>
                  <a:pt x="3031" y="2001"/>
                </a:lnTo>
                <a:lnTo>
                  <a:pt x="3038" y="2009"/>
                </a:lnTo>
                <a:lnTo>
                  <a:pt x="3049" y="2034"/>
                </a:lnTo>
                <a:lnTo>
                  <a:pt x="3061" y="2054"/>
                </a:lnTo>
                <a:lnTo>
                  <a:pt x="3066" y="2061"/>
                </a:lnTo>
                <a:lnTo>
                  <a:pt x="3070" y="2067"/>
                </a:lnTo>
                <a:lnTo>
                  <a:pt x="3074" y="2069"/>
                </a:lnTo>
                <a:lnTo>
                  <a:pt x="3089" y="2073"/>
                </a:lnTo>
                <a:lnTo>
                  <a:pt x="3092" y="2074"/>
                </a:lnTo>
                <a:lnTo>
                  <a:pt x="3098" y="2085"/>
                </a:lnTo>
                <a:lnTo>
                  <a:pt x="3109" y="2102"/>
                </a:lnTo>
                <a:lnTo>
                  <a:pt x="3105" y="2117"/>
                </a:lnTo>
                <a:lnTo>
                  <a:pt x="3100" y="2126"/>
                </a:lnTo>
                <a:lnTo>
                  <a:pt x="3099" y="2133"/>
                </a:lnTo>
                <a:lnTo>
                  <a:pt x="3098" y="2144"/>
                </a:lnTo>
                <a:lnTo>
                  <a:pt x="3100" y="2153"/>
                </a:lnTo>
                <a:lnTo>
                  <a:pt x="3101" y="2153"/>
                </a:lnTo>
                <a:lnTo>
                  <a:pt x="3102" y="2153"/>
                </a:lnTo>
                <a:lnTo>
                  <a:pt x="3113" y="2143"/>
                </a:lnTo>
                <a:lnTo>
                  <a:pt x="3117" y="2142"/>
                </a:lnTo>
                <a:lnTo>
                  <a:pt x="3122" y="2142"/>
                </a:lnTo>
                <a:lnTo>
                  <a:pt x="3141" y="2150"/>
                </a:lnTo>
                <a:lnTo>
                  <a:pt x="3147" y="2151"/>
                </a:lnTo>
                <a:lnTo>
                  <a:pt x="3160" y="2144"/>
                </a:lnTo>
                <a:lnTo>
                  <a:pt x="3166" y="2138"/>
                </a:lnTo>
                <a:lnTo>
                  <a:pt x="3167" y="2137"/>
                </a:lnTo>
                <a:lnTo>
                  <a:pt x="3185" y="2135"/>
                </a:lnTo>
                <a:lnTo>
                  <a:pt x="3196" y="2136"/>
                </a:lnTo>
                <a:lnTo>
                  <a:pt x="3209" y="2144"/>
                </a:lnTo>
                <a:lnTo>
                  <a:pt x="3212" y="2163"/>
                </a:lnTo>
                <a:lnTo>
                  <a:pt x="3217" y="2176"/>
                </a:lnTo>
                <a:lnTo>
                  <a:pt x="3215" y="2183"/>
                </a:lnTo>
                <a:lnTo>
                  <a:pt x="3212" y="2197"/>
                </a:lnTo>
                <a:lnTo>
                  <a:pt x="3213" y="2204"/>
                </a:lnTo>
                <a:lnTo>
                  <a:pt x="3214" y="2208"/>
                </a:lnTo>
                <a:lnTo>
                  <a:pt x="3225" y="2211"/>
                </a:lnTo>
                <a:lnTo>
                  <a:pt x="3238" y="2211"/>
                </a:lnTo>
                <a:lnTo>
                  <a:pt x="3245" y="2209"/>
                </a:lnTo>
                <a:lnTo>
                  <a:pt x="3258" y="2203"/>
                </a:lnTo>
                <a:lnTo>
                  <a:pt x="3258" y="2203"/>
                </a:lnTo>
                <a:lnTo>
                  <a:pt x="3259" y="2216"/>
                </a:lnTo>
                <a:lnTo>
                  <a:pt x="3258" y="2222"/>
                </a:lnTo>
                <a:lnTo>
                  <a:pt x="3250" y="2226"/>
                </a:lnTo>
                <a:lnTo>
                  <a:pt x="3237" y="2228"/>
                </a:lnTo>
                <a:lnTo>
                  <a:pt x="3228" y="2230"/>
                </a:lnTo>
                <a:lnTo>
                  <a:pt x="3225" y="2234"/>
                </a:lnTo>
                <a:lnTo>
                  <a:pt x="3221" y="2242"/>
                </a:lnTo>
                <a:lnTo>
                  <a:pt x="3218" y="2256"/>
                </a:lnTo>
                <a:lnTo>
                  <a:pt x="3218" y="2267"/>
                </a:lnTo>
                <a:lnTo>
                  <a:pt x="3222" y="2271"/>
                </a:lnTo>
                <a:lnTo>
                  <a:pt x="3231" y="2274"/>
                </a:lnTo>
                <a:lnTo>
                  <a:pt x="3236" y="2276"/>
                </a:lnTo>
                <a:lnTo>
                  <a:pt x="3237" y="2279"/>
                </a:lnTo>
                <a:lnTo>
                  <a:pt x="3238" y="2284"/>
                </a:lnTo>
                <a:lnTo>
                  <a:pt x="3237" y="2286"/>
                </a:lnTo>
                <a:lnTo>
                  <a:pt x="3235" y="2289"/>
                </a:lnTo>
                <a:lnTo>
                  <a:pt x="3224" y="2295"/>
                </a:lnTo>
                <a:lnTo>
                  <a:pt x="3220" y="2301"/>
                </a:lnTo>
                <a:lnTo>
                  <a:pt x="3215" y="2312"/>
                </a:lnTo>
                <a:lnTo>
                  <a:pt x="3212" y="2331"/>
                </a:lnTo>
                <a:lnTo>
                  <a:pt x="3209" y="2334"/>
                </a:lnTo>
                <a:lnTo>
                  <a:pt x="3206" y="2333"/>
                </a:lnTo>
                <a:lnTo>
                  <a:pt x="3201" y="2329"/>
                </a:lnTo>
                <a:lnTo>
                  <a:pt x="3178" y="2297"/>
                </a:lnTo>
                <a:lnTo>
                  <a:pt x="3172" y="2293"/>
                </a:lnTo>
                <a:lnTo>
                  <a:pt x="3166" y="2289"/>
                </a:lnTo>
                <a:lnTo>
                  <a:pt x="3155" y="2288"/>
                </a:lnTo>
                <a:lnTo>
                  <a:pt x="3148" y="2291"/>
                </a:lnTo>
                <a:lnTo>
                  <a:pt x="3146" y="2294"/>
                </a:lnTo>
                <a:lnTo>
                  <a:pt x="3142" y="2314"/>
                </a:lnTo>
                <a:lnTo>
                  <a:pt x="3140" y="2315"/>
                </a:lnTo>
                <a:lnTo>
                  <a:pt x="3138" y="2315"/>
                </a:lnTo>
                <a:lnTo>
                  <a:pt x="3136" y="2312"/>
                </a:lnTo>
                <a:lnTo>
                  <a:pt x="3130" y="2293"/>
                </a:lnTo>
                <a:lnTo>
                  <a:pt x="3125" y="2285"/>
                </a:lnTo>
                <a:lnTo>
                  <a:pt x="3117" y="2274"/>
                </a:lnTo>
                <a:lnTo>
                  <a:pt x="3112" y="2269"/>
                </a:lnTo>
                <a:lnTo>
                  <a:pt x="3109" y="2268"/>
                </a:lnTo>
                <a:lnTo>
                  <a:pt x="3098" y="2266"/>
                </a:lnTo>
                <a:lnTo>
                  <a:pt x="3089" y="2268"/>
                </a:lnTo>
                <a:lnTo>
                  <a:pt x="3071" y="2279"/>
                </a:lnTo>
                <a:lnTo>
                  <a:pt x="3062" y="2287"/>
                </a:lnTo>
                <a:lnTo>
                  <a:pt x="3061" y="2289"/>
                </a:lnTo>
                <a:lnTo>
                  <a:pt x="3062" y="2291"/>
                </a:lnTo>
                <a:lnTo>
                  <a:pt x="3076" y="2305"/>
                </a:lnTo>
                <a:lnTo>
                  <a:pt x="3079" y="2311"/>
                </a:lnTo>
                <a:lnTo>
                  <a:pt x="3080" y="2315"/>
                </a:lnTo>
                <a:lnTo>
                  <a:pt x="3080" y="2319"/>
                </a:lnTo>
                <a:lnTo>
                  <a:pt x="3078" y="2323"/>
                </a:lnTo>
                <a:lnTo>
                  <a:pt x="3074" y="2325"/>
                </a:lnTo>
                <a:lnTo>
                  <a:pt x="3073" y="2328"/>
                </a:lnTo>
                <a:lnTo>
                  <a:pt x="3071" y="2338"/>
                </a:lnTo>
                <a:lnTo>
                  <a:pt x="3076" y="2347"/>
                </a:lnTo>
                <a:lnTo>
                  <a:pt x="3085" y="2352"/>
                </a:lnTo>
                <a:lnTo>
                  <a:pt x="3085" y="2354"/>
                </a:lnTo>
                <a:lnTo>
                  <a:pt x="3084" y="2359"/>
                </a:lnTo>
                <a:lnTo>
                  <a:pt x="3082" y="2363"/>
                </a:lnTo>
                <a:lnTo>
                  <a:pt x="3068" y="2364"/>
                </a:lnTo>
                <a:lnTo>
                  <a:pt x="3063" y="2367"/>
                </a:lnTo>
                <a:lnTo>
                  <a:pt x="3061" y="2378"/>
                </a:lnTo>
                <a:lnTo>
                  <a:pt x="3059" y="2388"/>
                </a:lnTo>
                <a:lnTo>
                  <a:pt x="3061" y="2391"/>
                </a:lnTo>
                <a:lnTo>
                  <a:pt x="3075" y="2399"/>
                </a:lnTo>
                <a:lnTo>
                  <a:pt x="3082" y="2405"/>
                </a:lnTo>
                <a:lnTo>
                  <a:pt x="3084" y="2408"/>
                </a:lnTo>
                <a:lnTo>
                  <a:pt x="3086" y="2417"/>
                </a:lnTo>
                <a:lnTo>
                  <a:pt x="3087" y="2432"/>
                </a:lnTo>
                <a:lnTo>
                  <a:pt x="3085" y="2447"/>
                </a:lnTo>
                <a:lnTo>
                  <a:pt x="3078" y="2459"/>
                </a:lnTo>
                <a:lnTo>
                  <a:pt x="3070" y="2467"/>
                </a:lnTo>
                <a:lnTo>
                  <a:pt x="3061" y="2472"/>
                </a:lnTo>
                <a:lnTo>
                  <a:pt x="3051" y="2474"/>
                </a:lnTo>
                <a:lnTo>
                  <a:pt x="3040" y="2467"/>
                </a:lnTo>
                <a:lnTo>
                  <a:pt x="3034" y="2467"/>
                </a:lnTo>
                <a:lnTo>
                  <a:pt x="3027" y="2471"/>
                </a:lnTo>
                <a:lnTo>
                  <a:pt x="3017" y="2480"/>
                </a:lnTo>
                <a:lnTo>
                  <a:pt x="3011" y="2484"/>
                </a:lnTo>
                <a:lnTo>
                  <a:pt x="3006" y="2486"/>
                </a:lnTo>
                <a:lnTo>
                  <a:pt x="2998" y="2487"/>
                </a:lnTo>
                <a:lnTo>
                  <a:pt x="2986" y="2476"/>
                </a:lnTo>
                <a:lnTo>
                  <a:pt x="2955" y="2466"/>
                </a:lnTo>
                <a:lnTo>
                  <a:pt x="2938" y="2458"/>
                </a:lnTo>
                <a:lnTo>
                  <a:pt x="2932" y="2457"/>
                </a:lnTo>
                <a:lnTo>
                  <a:pt x="2931" y="2459"/>
                </a:lnTo>
                <a:lnTo>
                  <a:pt x="2932" y="2463"/>
                </a:lnTo>
                <a:lnTo>
                  <a:pt x="2937" y="2476"/>
                </a:lnTo>
                <a:lnTo>
                  <a:pt x="2938" y="2482"/>
                </a:lnTo>
                <a:lnTo>
                  <a:pt x="2936" y="2483"/>
                </a:lnTo>
                <a:lnTo>
                  <a:pt x="2929" y="2484"/>
                </a:lnTo>
                <a:lnTo>
                  <a:pt x="2924" y="2487"/>
                </a:lnTo>
                <a:lnTo>
                  <a:pt x="2921" y="2491"/>
                </a:lnTo>
                <a:lnTo>
                  <a:pt x="2919" y="2500"/>
                </a:lnTo>
                <a:lnTo>
                  <a:pt x="2917" y="2502"/>
                </a:lnTo>
                <a:lnTo>
                  <a:pt x="2916" y="2503"/>
                </a:lnTo>
                <a:lnTo>
                  <a:pt x="2902" y="2495"/>
                </a:lnTo>
                <a:lnTo>
                  <a:pt x="2887" y="2483"/>
                </a:lnTo>
                <a:lnTo>
                  <a:pt x="2884" y="2478"/>
                </a:lnTo>
                <a:lnTo>
                  <a:pt x="2875" y="2457"/>
                </a:lnTo>
                <a:lnTo>
                  <a:pt x="2867" y="2448"/>
                </a:lnTo>
                <a:lnTo>
                  <a:pt x="2864" y="2447"/>
                </a:lnTo>
                <a:lnTo>
                  <a:pt x="2863" y="2447"/>
                </a:lnTo>
                <a:lnTo>
                  <a:pt x="2857" y="2453"/>
                </a:lnTo>
                <a:lnTo>
                  <a:pt x="2854" y="2454"/>
                </a:lnTo>
                <a:lnTo>
                  <a:pt x="2853" y="2454"/>
                </a:lnTo>
                <a:lnTo>
                  <a:pt x="2851" y="2450"/>
                </a:lnTo>
                <a:lnTo>
                  <a:pt x="2852" y="2446"/>
                </a:lnTo>
                <a:lnTo>
                  <a:pt x="2858" y="2436"/>
                </a:lnTo>
                <a:lnTo>
                  <a:pt x="2855" y="2431"/>
                </a:lnTo>
                <a:lnTo>
                  <a:pt x="2851" y="2430"/>
                </a:lnTo>
                <a:lnTo>
                  <a:pt x="2841" y="2432"/>
                </a:lnTo>
                <a:lnTo>
                  <a:pt x="2833" y="2432"/>
                </a:lnTo>
                <a:lnTo>
                  <a:pt x="2818" y="2426"/>
                </a:lnTo>
                <a:lnTo>
                  <a:pt x="2814" y="2426"/>
                </a:lnTo>
                <a:lnTo>
                  <a:pt x="2812" y="2429"/>
                </a:lnTo>
                <a:lnTo>
                  <a:pt x="2808" y="2450"/>
                </a:lnTo>
                <a:lnTo>
                  <a:pt x="2804" y="2461"/>
                </a:lnTo>
                <a:lnTo>
                  <a:pt x="2799" y="2465"/>
                </a:lnTo>
                <a:lnTo>
                  <a:pt x="2796" y="2466"/>
                </a:lnTo>
                <a:lnTo>
                  <a:pt x="2789" y="2458"/>
                </a:lnTo>
                <a:lnTo>
                  <a:pt x="2775" y="2453"/>
                </a:lnTo>
                <a:lnTo>
                  <a:pt x="2771" y="2449"/>
                </a:lnTo>
                <a:lnTo>
                  <a:pt x="2770" y="2448"/>
                </a:lnTo>
                <a:lnTo>
                  <a:pt x="2772" y="2442"/>
                </a:lnTo>
                <a:lnTo>
                  <a:pt x="2779" y="2428"/>
                </a:lnTo>
                <a:lnTo>
                  <a:pt x="2781" y="2419"/>
                </a:lnTo>
                <a:lnTo>
                  <a:pt x="2781" y="2399"/>
                </a:lnTo>
                <a:lnTo>
                  <a:pt x="2778" y="2382"/>
                </a:lnTo>
                <a:lnTo>
                  <a:pt x="2776" y="2378"/>
                </a:lnTo>
                <a:lnTo>
                  <a:pt x="2767" y="2372"/>
                </a:lnTo>
                <a:lnTo>
                  <a:pt x="2765" y="2368"/>
                </a:lnTo>
                <a:lnTo>
                  <a:pt x="2764" y="2361"/>
                </a:lnTo>
                <a:lnTo>
                  <a:pt x="2762" y="2357"/>
                </a:lnTo>
                <a:lnTo>
                  <a:pt x="2751" y="2349"/>
                </a:lnTo>
                <a:lnTo>
                  <a:pt x="2745" y="2342"/>
                </a:lnTo>
                <a:lnTo>
                  <a:pt x="2725" y="2315"/>
                </a:lnTo>
                <a:lnTo>
                  <a:pt x="2723" y="2314"/>
                </a:lnTo>
                <a:lnTo>
                  <a:pt x="2722" y="2315"/>
                </a:lnTo>
                <a:lnTo>
                  <a:pt x="2718" y="2330"/>
                </a:lnTo>
                <a:lnTo>
                  <a:pt x="2717" y="2332"/>
                </a:lnTo>
                <a:lnTo>
                  <a:pt x="2713" y="2334"/>
                </a:lnTo>
                <a:lnTo>
                  <a:pt x="2702" y="2338"/>
                </a:lnTo>
                <a:lnTo>
                  <a:pt x="2697" y="2341"/>
                </a:lnTo>
                <a:lnTo>
                  <a:pt x="2695" y="2370"/>
                </a:lnTo>
                <a:lnTo>
                  <a:pt x="2669" y="2417"/>
                </a:lnTo>
                <a:lnTo>
                  <a:pt x="2662" y="2401"/>
                </a:lnTo>
                <a:lnTo>
                  <a:pt x="2651" y="2393"/>
                </a:lnTo>
                <a:lnTo>
                  <a:pt x="2642" y="2389"/>
                </a:lnTo>
                <a:lnTo>
                  <a:pt x="2627" y="2374"/>
                </a:lnTo>
                <a:lnTo>
                  <a:pt x="2621" y="2371"/>
                </a:lnTo>
                <a:lnTo>
                  <a:pt x="2589" y="2353"/>
                </a:lnTo>
                <a:lnTo>
                  <a:pt x="2560" y="2349"/>
                </a:lnTo>
                <a:lnTo>
                  <a:pt x="2553" y="2346"/>
                </a:lnTo>
                <a:lnTo>
                  <a:pt x="2550" y="2339"/>
                </a:lnTo>
                <a:lnTo>
                  <a:pt x="2540" y="2310"/>
                </a:lnTo>
                <a:lnTo>
                  <a:pt x="2534" y="2296"/>
                </a:lnTo>
                <a:lnTo>
                  <a:pt x="2528" y="2292"/>
                </a:lnTo>
                <a:lnTo>
                  <a:pt x="2520" y="2287"/>
                </a:lnTo>
                <a:lnTo>
                  <a:pt x="2508" y="2277"/>
                </a:lnTo>
                <a:lnTo>
                  <a:pt x="2501" y="2271"/>
                </a:lnTo>
                <a:lnTo>
                  <a:pt x="2491" y="2269"/>
                </a:lnTo>
                <a:lnTo>
                  <a:pt x="2486" y="2273"/>
                </a:lnTo>
                <a:lnTo>
                  <a:pt x="2481" y="2271"/>
                </a:lnTo>
                <a:lnTo>
                  <a:pt x="2442" y="2241"/>
                </a:lnTo>
                <a:lnTo>
                  <a:pt x="2438" y="2235"/>
                </a:lnTo>
                <a:lnTo>
                  <a:pt x="2435" y="2226"/>
                </a:lnTo>
                <a:lnTo>
                  <a:pt x="2433" y="2205"/>
                </a:lnTo>
                <a:lnTo>
                  <a:pt x="2430" y="2199"/>
                </a:lnTo>
                <a:lnTo>
                  <a:pt x="2422" y="2191"/>
                </a:lnTo>
                <a:lnTo>
                  <a:pt x="2420" y="2187"/>
                </a:lnTo>
                <a:lnTo>
                  <a:pt x="2428" y="2175"/>
                </a:lnTo>
                <a:lnTo>
                  <a:pt x="2429" y="2171"/>
                </a:lnTo>
                <a:lnTo>
                  <a:pt x="2429" y="2168"/>
                </a:lnTo>
                <a:lnTo>
                  <a:pt x="2425" y="2160"/>
                </a:lnTo>
                <a:lnTo>
                  <a:pt x="2424" y="2154"/>
                </a:lnTo>
                <a:lnTo>
                  <a:pt x="2426" y="2130"/>
                </a:lnTo>
                <a:lnTo>
                  <a:pt x="2426" y="2125"/>
                </a:lnTo>
                <a:lnTo>
                  <a:pt x="2422" y="2122"/>
                </a:lnTo>
                <a:lnTo>
                  <a:pt x="2410" y="2109"/>
                </a:lnTo>
                <a:lnTo>
                  <a:pt x="2406" y="2103"/>
                </a:lnTo>
                <a:lnTo>
                  <a:pt x="2406" y="2100"/>
                </a:lnTo>
                <a:lnTo>
                  <a:pt x="2411" y="2088"/>
                </a:lnTo>
                <a:lnTo>
                  <a:pt x="2411" y="2084"/>
                </a:lnTo>
                <a:lnTo>
                  <a:pt x="2404" y="2076"/>
                </a:lnTo>
                <a:lnTo>
                  <a:pt x="2401" y="2061"/>
                </a:lnTo>
                <a:lnTo>
                  <a:pt x="2396" y="2050"/>
                </a:lnTo>
                <a:lnTo>
                  <a:pt x="2390" y="2041"/>
                </a:lnTo>
                <a:lnTo>
                  <a:pt x="2379" y="2027"/>
                </a:lnTo>
                <a:lnTo>
                  <a:pt x="2373" y="2017"/>
                </a:lnTo>
                <a:lnTo>
                  <a:pt x="2370" y="2007"/>
                </a:lnTo>
                <a:lnTo>
                  <a:pt x="2366" y="1997"/>
                </a:lnTo>
                <a:lnTo>
                  <a:pt x="2360" y="1982"/>
                </a:lnTo>
                <a:lnTo>
                  <a:pt x="2358" y="1969"/>
                </a:lnTo>
                <a:lnTo>
                  <a:pt x="2363" y="1955"/>
                </a:lnTo>
                <a:lnTo>
                  <a:pt x="2363" y="1946"/>
                </a:lnTo>
                <a:lnTo>
                  <a:pt x="2363" y="1940"/>
                </a:lnTo>
                <a:lnTo>
                  <a:pt x="2359" y="1926"/>
                </a:lnTo>
                <a:lnTo>
                  <a:pt x="2357" y="1914"/>
                </a:lnTo>
                <a:lnTo>
                  <a:pt x="2329" y="1911"/>
                </a:lnTo>
                <a:lnTo>
                  <a:pt x="2311" y="1909"/>
                </a:lnTo>
                <a:lnTo>
                  <a:pt x="2304" y="1907"/>
                </a:lnTo>
                <a:lnTo>
                  <a:pt x="2280" y="1894"/>
                </a:lnTo>
                <a:lnTo>
                  <a:pt x="2266" y="1891"/>
                </a:lnTo>
                <a:lnTo>
                  <a:pt x="2255" y="1891"/>
                </a:lnTo>
                <a:lnTo>
                  <a:pt x="2240" y="1874"/>
                </a:lnTo>
                <a:lnTo>
                  <a:pt x="2223" y="1853"/>
                </a:lnTo>
                <a:lnTo>
                  <a:pt x="2216" y="1850"/>
                </a:lnTo>
                <a:lnTo>
                  <a:pt x="2206" y="1849"/>
                </a:lnTo>
                <a:lnTo>
                  <a:pt x="2199" y="1852"/>
                </a:lnTo>
                <a:lnTo>
                  <a:pt x="2187" y="1863"/>
                </a:lnTo>
                <a:lnTo>
                  <a:pt x="2169" y="1875"/>
                </a:lnTo>
                <a:lnTo>
                  <a:pt x="2167" y="1883"/>
                </a:lnTo>
                <a:lnTo>
                  <a:pt x="2161" y="1909"/>
                </a:lnTo>
                <a:lnTo>
                  <a:pt x="2156" y="1921"/>
                </a:lnTo>
                <a:lnTo>
                  <a:pt x="2150" y="1940"/>
                </a:lnTo>
                <a:lnTo>
                  <a:pt x="2148" y="1943"/>
                </a:lnTo>
                <a:lnTo>
                  <a:pt x="2145" y="1944"/>
                </a:lnTo>
                <a:lnTo>
                  <a:pt x="2139" y="1943"/>
                </a:lnTo>
                <a:lnTo>
                  <a:pt x="2126" y="1944"/>
                </a:lnTo>
                <a:lnTo>
                  <a:pt x="2098" y="1948"/>
                </a:lnTo>
                <a:lnTo>
                  <a:pt x="2078" y="1946"/>
                </a:lnTo>
                <a:lnTo>
                  <a:pt x="2075" y="1964"/>
                </a:lnTo>
                <a:lnTo>
                  <a:pt x="2068" y="1970"/>
                </a:lnTo>
                <a:lnTo>
                  <a:pt x="2067" y="1972"/>
                </a:lnTo>
                <a:lnTo>
                  <a:pt x="2067" y="1978"/>
                </a:lnTo>
                <a:lnTo>
                  <a:pt x="2074" y="1998"/>
                </a:lnTo>
                <a:lnTo>
                  <a:pt x="2076" y="2012"/>
                </a:lnTo>
                <a:lnTo>
                  <a:pt x="2075" y="2022"/>
                </a:lnTo>
                <a:lnTo>
                  <a:pt x="2068" y="2037"/>
                </a:lnTo>
                <a:lnTo>
                  <a:pt x="2070" y="2047"/>
                </a:lnTo>
                <a:lnTo>
                  <a:pt x="2076" y="2051"/>
                </a:lnTo>
                <a:lnTo>
                  <a:pt x="2087" y="2054"/>
                </a:lnTo>
                <a:lnTo>
                  <a:pt x="2091" y="2056"/>
                </a:lnTo>
                <a:lnTo>
                  <a:pt x="2094" y="2080"/>
                </a:lnTo>
                <a:lnTo>
                  <a:pt x="2095" y="2082"/>
                </a:lnTo>
                <a:lnTo>
                  <a:pt x="2097" y="2084"/>
                </a:lnTo>
                <a:lnTo>
                  <a:pt x="2106" y="2092"/>
                </a:lnTo>
                <a:lnTo>
                  <a:pt x="2115" y="2095"/>
                </a:lnTo>
                <a:lnTo>
                  <a:pt x="2119" y="2097"/>
                </a:lnTo>
                <a:lnTo>
                  <a:pt x="2130" y="2108"/>
                </a:lnTo>
                <a:lnTo>
                  <a:pt x="2136" y="2112"/>
                </a:lnTo>
                <a:lnTo>
                  <a:pt x="2151" y="2119"/>
                </a:lnTo>
                <a:lnTo>
                  <a:pt x="2152" y="2123"/>
                </a:lnTo>
                <a:lnTo>
                  <a:pt x="2148" y="2128"/>
                </a:lnTo>
                <a:lnTo>
                  <a:pt x="2136" y="2136"/>
                </a:lnTo>
                <a:lnTo>
                  <a:pt x="2129" y="2138"/>
                </a:lnTo>
                <a:lnTo>
                  <a:pt x="2122" y="2139"/>
                </a:lnTo>
                <a:lnTo>
                  <a:pt x="2119" y="2141"/>
                </a:lnTo>
                <a:lnTo>
                  <a:pt x="2113" y="2148"/>
                </a:lnTo>
                <a:lnTo>
                  <a:pt x="2102" y="2166"/>
                </a:lnTo>
                <a:lnTo>
                  <a:pt x="2092" y="2175"/>
                </a:lnTo>
                <a:lnTo>
                  <a:pt x="2085" y="2181"/>
                </a:lnTo>
                <a:lnTo>
                  <a:pt x="2069" y="2192"/>
                </a:lnTo>
                <a:lnTo>
                  <a:pt x="2064" y="2197"/>
                </a:lnTo>
                <a:lnTo>
                  <a:pt x="2064" y="2199"/>
                </a:lnTo>
                <a:lnTo>
                  <a:pt x="2065" y="2205"/>
                </a:lnTo>
                <a:lnTo>
                  <a:pt x="2076" y="2221"/>
                </a:lnTo>
                <a:lnTo>
                  <a:pt x="2080" y="2229"/>
                </a:lnTo>
                <a:lnTo>
                  <a:pt x="2080" y="2233"/>
                </a:lnTo>
                <a:lnTo>
                  <a:pt x="2073" y="2243"/>
                </a:lnTo>
                <a:lnTo>
                  <a:pt x="2071" y="2250"/>
                </a:lnTo>
                <a:lnTo>
                  <a:pt x="2069" y="2255"/>
                </a:lnTo>
                <a:lnTo>
                  <a:pt x="2067" y="2256"/>
                </a:lnTo>
                <a:lnTo>
                  <a:pt x="2039" y="2253"/>
                </a:lnTo>
                <a:lnTo>
                  <a:pt x="2034" y="2255"/>
                </a:lnTo>
                <a:lnTo>
                  <a:pt x="2029" y="2258"/>
                </a:lnTo>
                <a:lnTo>
                  <a:pt x="2020" y="2277"/>
                </a:lnTo>
                <a:lnTo>
                  <a:pt x="2026" y="2286"/>
                </a:lnTo>
                <a:lnTo>
                  <a:pt x="2029" y="2292"/>
                </a:lnTo>
                <a:lnTo>
                  <a:pt x="2030" y="2300"/>
                </a:lnTo>
                <a:lnTo>
                  <a:pt x="2026" y="2310"/>
                </a:lnTo>
                <a:lnTo>
                  <a:pt x="2025" y="2314"/>
                </a:lnTo>
                <a:lnTo>
                  <a:pt x="2030" y="2327"/>
                </a:lnTo>
                <a:lnTo>
                  <a:pt x="2034" y="2337"/>
                </a:lnTo>
                <a:lnTo>
                  <a:pt x="2037" y="2341"/>
                </a:lnTo>
                <a:lnTo>
                  <a:pt x="2057" y="2355"/>
                </a:lnTo>
                <a:lnTo>
                  <a:pt x="2068" y="2365"/>
                </a:lnTo>
                <a:lnTo>
                  <a:pt x="2077" y="2375"/>
                </a:lnTo>
                <a:lnTo>
                  <a:pt x="2095" y="2400"/>
                </a:lnTo>
                <a:lnTo>
                  <a:pt x="2110" y="2414"/>
                </a:lnTo>
                <a:lnTo>
                  <a:pt x="2110" y="2414"/>
                </a:lnTo>
                <a:lnTo>
                  <a:pt x="2108" y="2415"/>
                </a:lnTo>
                <a:lnTo>
                  <a:pt x="2097" y="2415"/>
                </a:lnTo>
                <a:lnTo>
                  <a:pt x="2078" y="2411"/>
                </a:lnTo>
                <a:lnTo>
                  <a:pt x="2039" y="2400"/>
                </a:lnTo>
                <a:lnTo>
                  <a:pt x="2035" y="2397"/>
                </a:lnTo>
                <a:lnTo>
                  <a:pt x="2031" y="2393"/>
                </a:lnTo>
                <a:lnTo>
                  <a:pt x="2028" y="2391"/>
                </a:lnTo>
                <a:lnTo>
                  <a:pt x="2021" y="2392"/>
                </a:lnTo>
                <a:lnTo>
                  <a:pt x="2014" y="2393"/>
                </a:lnTo>
                <a:lnTo>
                  <a:pt x="2007" y="2396"/>
                </a:lnTo>
                <a:lnTo>
                  <a:pt x="2002" y="2400"/>
                </a:lnTo>
                <a:lnTo>
                  <a:pt x="2002" y="2403"/>
                </a:lnTo>
                <a:lnTo>
                  <a:pt x="2002" y="2407"/>
                </a:lnTo>
                <a:lnTo>
                  <a:pt x="2014" y="2413"/>
                </a:lnTo>
                <a:lnTo>
                  <a:pt x="2015" y="2415"/>
                </a:lnTo>
                <a:lnTo>
                  <a:pt x="2014" y="2419"/>
                </a:lnTo>
                <a:lnTo>
                  <a:pt x="2002" y="2428"/>
                </a:lnTo>
                <a:lnTo>
                  <a:pt x="1999" y="2433"/>
                </a:lnTo>
                <a:lnTo>
                  <a:pt x="2001" y="2438"/>
                </a:lnTo>
                <a:lnTo>
                  <a:pt x="2015" y="2445"/>
                </a:lnTo>
                <a:lnTo>
                  <a:pt x="2019" y="2449"/>
                </a:lnTo>
                <a:lnTo>
                  <a:pt x="2014" y="2467"/>
                </a:lnTo>
                <a:lnTo>
                  <a:pt x="2015" y="2481"/>
                </a:lnTo>
                <a:lnTo>
                  <a:pt x="2013" y="2482"/>
                </a:lnTo>
                <a:lnTo>
                  <a:pt x="2005" y="2483"/>
                </a:lnTo>
                <a:lnTo>
                  <a:pt x="1995" y="2479"/>
                </a:lnTo>
                <a:lnTo>
                  <a:pt x="1992" y="2478"/>
                </a:lnTo>
                <a:lnTo>
                  <a:pt x="1984" y="2482"/>
                </a:lnTo>
                <a:lnTo>
                  <a:pt x="1980" y="2486"/>
                </a:lnTo>
                <a:lnTo>
                  <a:pt x="1976" y="2500"/>
                </a:lnTo>
                <a:lnTo>
                  <a:pt x="1974" y="2517"/>
                </a:lnTo>
                <a:lnTo>
                  <a:pt x="1975" y="2526"/>
                </a:lnTo>
                <a:lnTo>
                  <a:pt x="1979" y="2531"/>
                </a:lnTo>
                <a:lnTo>
                  <a:pt x="1980" y="2534"/>
                </a:lnTo>
                <a:lnTo>
                  <a:pt x="1979" y="2552"/>
                </a:lnTo>
                <a:lnTo>
                  <a:pt x="1968" y="2552"/>
                </a:lnTo>
                <a:lnTo>
                  <a:pt x="1960" y="2544"/>
                </a:lnTo>
                <a:lnTo>
                  <a:pt x="1953" y="2541"/>
                </a:lnTo>
                <a:lnTo>
                  <a:pt x="1949" y="2559"/>
                </a:lnTo>
                <a:lnTo>
                  <a:pt x="1948" y="2559"/>
                </a:lnTo>
                <a:lnTo>
                  <a:pt x="1943" y="2559"/>
                </a:lnTo>
                <a:lnTo>
                  <a:pt x="1936" y="2563"/>
                </a:lnTo>
                <a:lnTo>
                  <a:pt x="1916" y="2554"/>
                </a:lnTo>
                <a:lnTo>
                  <a:pt x="1904" y="2543"/>
                </a:lnTo>
                <a:lnTo>
                  <a:pt x="1894" y="2537"/>
                </a:lnTo>
                <a:lnTo>
                  <a:pt x="1890" y="2536"/>
                </a:lnTo>
                <a:lnTo>
                  <a:pt x="1885" y="2538"/>
                </a:lnTo>
                <a:lnTo>
                  <a:pt x="1881" y="2543"/>
                </a:lnTo>
                <a:lnTo>
                  <a:pt x="1880" y="2550"/>
                </a:lnTo>
                <a:lnTo>
                  <a:pt x="1881" y="2557"/>
                </a:lnTo>
                <a:lnTo>
                  <a:pt x="1876" y="2567"/>
                </a:lnTo>
                <a:lnTo>
                  <a:pt x="1866" y="2566"/>
                </a:lnTo>
                <a:lnTo>
                  <a:pt x="1861" y="2567"/>
                </a:lnTo>
                <a:lnTo>
                  <a:pt x="1856" y="2571"/>
                </a:lnTo>
                <a:lnTo>
                  <a:pt x="1855" y="2577"/>
                </a:lnTo>
                <a:lnTo>
                  <a:pt x="1849" y="2575"/>
                </a:lnTo>
                <a:lnTo>
                  <a:pt x="1846" y="2573"/>
                </a:lnTo>
                <a:lnTo>
                  <a:pt x="1844" y="2569"/>
                </a:lnTo>
                <a:lnTo>
                  <a:pt x="1843" y="2563"/>
                </a:lnTo>
                <a:lnTo>
                  <a:pt x="1842" y="2561"/>
                </a:lnTo>
                <a:lnTo>
                  <a:pt x="1827" y="2555"/>
                </a:lnTo>
                <a:lnTo>
                  <a:pt x="1807" y="2547"/>
                </a:lnTo>
                <a:lnTo>
                  <a:pt x="1804" y="2548"/>
                </a:lnTo>
                <a:lnTo>
                  <a:pt x="1803" y="2550"/>
                </a:lnTo>
                <a:lnTo>
                  <a:pt x="1803" y="2553"/>
                </a:lnTo>
                <a:lnTo>
                  <a:pt x="1810" y="2563"/>
                </a:lnTo>
                <a:lnTo>
                  <a:pt x="1818" y="2581"/>
                </a:lnTo>
                <a:lnTo>
                  <a:pt x="1823" y="2589"/>
                </a:lnTo>
                <a:lnTo>
                  <a:pt x="1824" y="2593"/>
                </a:lnTo>
                <a:lnTo>
                  <a:pt x="1822" y="2597"/>
                </a:lnTo>
                <a:lnTo>
                  <a:pt x="1810" y="2601"/>
                </a:lnTo>
                <a:lnTo>
                  <a:pt x="1808" y="2604"/>
                </a:lnTo>
                <a:lnTo>
                  <a:pt x="1808" y="2611"/>
                </a:lnTo>
                <a:lnTo>
                  <a:pt x="1809" y="2619"/>
                </a:lnTo>
                <a:lnTo>
                  <a:pt x="1822" y="2638"/>
                </a:lnTo>
                <a:lnTo>
                  <a:pt x="1824" y="2644"/>
                </a:lnTo>
                <a:lnTo>
                  <a:pt x="1825" y="2650"/>
                </a:lnTo>
                <a:lnTo>
                  <a:pt x="1825" y="2653"/>
                </a:lnTo>
                <a:lnTo>
                  <a:pt x="1824" y="2655"/>
                </a:lnTo>
                <a:lnTo>
                  <a:pt x="1810" y="2664"/>
                </a:lnTo>
                <a:lnTo>
                  <a:pt x="1805" y="2663"/>
                </a:lnTo>
                <a:lnTo>
                  <a:pt x="1799" y="2659"/>
                </a:lnTo>
                <a:lnTo>
                  <a:pt x="1796" y="2655"/>
                </a:lnTo>
                <a:lnTo>
                  <a:pt x="1791" y="2646"/>
                </a:lnTo>
                <a:lnTo>
                  <a:pt x="1788" y="2643"/>
                </a:lnTo>
                <a:lnTo>
                  <a:pt x="1786" y="2644"/>
                </a:lnTo>
                <a:lnTo>
                  <a:pt x="1779" y="2650"/>
                </a:lnTo>
                <a:lnTo>
                  <a:pt x="1776" y="2650"/>
                </a:lnTo>
                <a:lnTo>
                  <a:pt x="1772" y="2648"/>
                </a:lnTo>
                <a:lnTo>
                  <a:pt x="1768" y="2640"/>
                </a:lnTo>
                <a:lnTo>
                  <a:pt x="1764" y="2637"/>
                </a:lnTo>
                <a:lnTo>
                  <a:pt x="1763" y="2638"/>
                </a:lnTo>
                <a:lnTo>
                  <a:pt x="1761" y="2644"/>
                </a:lnTo>
                <a:lnTo>
                  <a:pt x="1759" y="2645"/>
                </a:lnTo>
                <a:lnTo>
                  <a:pt x="1749" y="2642"/>
                </a:lnTo>
                <a:lnTo>
                  <a:pt x="1740" y="2636"/>
                </a:lnTo>
                <a:lnTo>
                  <a:pt x="1730" y="2626"/>
                </a:lnTo>
                <a:lnTo>
                  <a:pt x="1717" y="2609"/>
                </a:lnTo>
                <a:lnTo>
                  <a:pt x="1709" y="2595"/>
                </a:lnTo>
                <a:lnTo>
                  <a:pt x="1705" y="2583"/>
                </a:lnTo>
                <a:lnTo>
                  <a:pt x="1702" y="2579"/>
                </a:lnTo>
                <a:lnTo>
                  <a:pt x="1699" y="2577"/>
                </a:lnTo>
                <a:lnTo>
                  <a:pt x="1691" y="2574"/>
                </a:lnTo>
                <a:lnTo>
                  <a:pt x="1673" y="2563"/>
                </a:lnTo>
                <a:lnTo>
                  <a:pt x="1665" y="2564"/>
                </a:lnTo>
                <a:lnTo>
                  <a:pt x="1661" y="2568"/>
                </a:lnTo>
                <a:lnTo>
                  <a:pt x="1660" y="2571"/>
                </a:lnTo>
                <a:lnTo>
                  <a:pt x="1663" y="2587"/>
                </a:lnTo>
                <a:lnTo>
                  <a:pt x="1661" y="2589"/>
                </a:lnTo>
                <a:lnTo>
                  <a:pt x="1653" y="2593"/>
                </a:lnTo>
                <a:lnTo>
                  <a:pt x="1651" y="2598"/>
                </a:lnTo>
                <a:lnTo>
                  <a:pt x="1650" y="2601"/>
                </a:lnTo>
                <a:lnTo>
                  <a:pt x="1650" y="2607"/>
                </a:lnTo>
                <a:lnTo>
                  <a:pt x="1652" y="2613"/>
                </a:lnTo>
                <a:lnTo>
                  <a:pt x="1659" y="2628"/>
                </a:lnTo>
                <a:lnTo>
                  <a:pt x="1663" y="2638"/>
                </a:lnTo>
                <a:lnTo>
                  <a:pt x="1663" y="2641"/>
                </a:lnTo>
                <a:lnTo>
                  <a:pt x="1663" y="2644"/>
                </a:lnTo>
                <a:lnTo>
                  <a:pt x="1657" y="2654"/>
                </a:lnTo>
                <a:lnTo>
                  <a:pt x="1650" y="2661"/>
                </a:lnTo>
                <a:lnTo>
                  <a:pt x="1644" y="2663"/>
                </a:lnTo>
                <a:lnTo>
                  <a:pt x="1637" y="2662"/>
                </a:lnTo>
                <a:lnTo>
                  <a:pt x="1628" y="2658"/>
                </a:lnTo>
                <a:lnTo>
                  <a:pt x="1629" y="2641"/>
                </a:lnTo>
                <a:lnTo>
                  <a:pt x="1616" y="2633"/>
                </a:lnTo>
                <a:lnTo>
                  <a:pt x="1609" y="2625"/>
                </a:lnTo>
                <a:lnTo>
                  <a:pt x="1597" y="2615"/>
                </a:lnTo>
                <a:lnTo>
                  <a:pt x="1591" y="2608"/>
                </a:lnTo>
                <a:lnTo>
                  <a:pt x="1585" y="2597"/>
                </a:lnTo>
                <a:lnTo>
                  <a:pt x="1580" y="2591"/>
                </a:lnTo>
                <a:lnTo>
                  <a:pt x="1573" y="2591"/>
                </a:lnTo>
                <a:lnTo>
                  <a:pt x="1569" y="2594"/>
                </a:lnTo>
                <a:lnTo>
                  <a:pt x="1563" y="2603"/>
                </a:lnTo>
                <a:lnTo>
                  <a:pt x="1552" y="2621"/>
                </a:lnTo>
                <a:lnTo>
                  <a:pt x="1549" y="2623"/>
                </a:lnTo>
                <a:lnTo>
                  <a:pt x="1545" y="2622"/>
                </a:lnTo>
                <a:lnTo>
                  <a:pt x="1542" y="2620"/>
                </a:lnTo>
                <a:lnTo>
                  <a:pt x="1529" y="2605"/>
                </a:lnTo>
                <a:lnTo>
                  <a:pt x="1518" y="2594"/>
                </a:lnTo>
                <a:lnTo>
                  <a:pt x="1501" y="2586"/>
                </a:lnTo>
                <a:lnTo>
                  <a:pt x="1497" y="2584"/>
                </a:lnTo>
                <a:lnTo>
                  <a:pt x="1494" y="2585"/>
                </a:lnTo>
                <a:lnTo>
                  <a:pt x="1476" y="2602"/>
                </a:lnTo>
                <a:lnTo>
                  <a:pt x="1471" y="2599"/>
                </a:lnTo>
                <a:lnTo>
                  <a:pt x="1462" y="2591"/>
                </a:lnTo>
                <a:lnTo>
                  <a:pt x="1454" y="2579"/>
                </a:lnTo>
                <a:lnTo>
                  <a:pt x="1443" y="2562"/>
                </a:lnTo>
                <a:lnTo>
                  <a:pt x="1428" y="2529"/>
                </a:lnTo>
                <a:lnTo>
                  <a:pt x="1427" y="2523"/>
                </a:lnTo>
                <a:lnTo>
                  <a:pt x="1428" y="2517"/>
                </a:lnTo>
                <a:lnTo>
                  <a:pt x="1434" y="2511"/>
                </a:lnTo>
                <a:lnTo>
                  <a:pt x="1439" y="2507"/>
                </a:lnTo>
                <a:lnTo>
                  <a:pt x="1447" y="2504"/>
                </a:lnTo>
                <a:lnTo>
                  <a:pt x="1451" y="2503"/>
                </a:lnTo>
                <a:lnTo>
                  <a:pt x="1454" y="2489"/>
                </a:lnTo>
                <a:lnTo>
                  <a:pt x="1461" y="2481"/>
                </a:lnTo>
                <a:lnTo>
                  <a:pt x="1461" y="2478"/>
                </a:lnTo>
                <a:lnTo>
                  <a:pt x="1457" y="2472"/>
                </a:lnTo>
                <a:lnTo>
                  <a:pt x="1454" y="2465"/>
                </a:lnTo>
                <a:lnTo>
                  <a:pt x="1455" y="2448"/>
                </a:lnTo>
                <a:lnTo>
                  <a:pt x="1452" y="2445"/>
                </a:lnTo>
                <a:lnTo>
                  <a:pt x="1445" y="2443"/>
                </a:lnTo>
                <a:lnTo>
                  <a:pt x="1442" y="2447"/>
                </a:lnTo>
                <a:lnTo>
                  <a:pt x="1437" y="2458"/>
                </a:lnTo>
                <a:lnTo>
                  <a:pt x="1433" y="2460"/>
                </a:lnTo>
                <a:lnTo>
                  <a:pt x="1429" y="2460"/>
                </a:lnTo>
                <a:lnTo>
                  <a:pt x="1425" y="2455"/>
                </a:lnTo>
                <a:lnTo>
                  <a:pt x="1422" y="2450"/>
                </a:lnTo>
                <a:lnTo>
                  <a:pt x="1411" y="2405"/>
                </a:lnTo>
                <a:lnTo>
                  <a:pt x="1408" y="2397"/>
                </a:lnTo>
                <a:lnTo>
                  <a:pt x="1404" y="2396"/>
                </a:lnTo>
                <a:lnTo>
                  <a:pt x="1383" y="2403"/>
                </a:lnTo>
                <a:lnTo>
                  <a:pt x="1379" y="2401"/>
                </a:lnTo>
                <a:lnTo>
                  <a:pt x="1375" y="2396"/>
                </a:lnTo>
                <a:lnTo>
                  <a:pt x="1376" y="2387"/>
                </a:lnTo>
                <a:lnTo>
                  <a:pt x="1379" y="2386"/>
                </a:lnTo>
                <a:lnTo>
                  <a:pt x="1390" y="2384"/>
                </a:lnTo>
                <a:lnTo>
                  <a:pt x="1418" y="2381"/>
                </a:lnTo>
                <a:lnTo>
                  <a:pt x="1411" y="2371"/>
                </a:lnTo>
                <a:lnTo>
                  <a:pt x="1409" y="2360"/>
                </a:lnTo>
                <a:lnTo>
                  <a:pt x="1407" y="2359"/>
                </a:lnTo>
                <a:lnTo>
                  <a:pt x="1401" y="2361"/>
                </a:lnTo>
                <a:lnTo>
                  <a:pt x="1392" y="2363"/>
                </a:lnTo>
                <a:lnTo>
                  <a:pt x="1385" y="2361"/>
                </a:lnTo>
                <a:lnTo>
                  <a:pt x="1372" y="2356"/>
                </a:lnTo>
                <a:lnTo>
                  <a:pt x="1353" y="2343"/>
                </a:lnTo>
                <a:lnTo>
                  <a:pt x="1347" y="2342"/>
                </a:lnTo>
                <a:lnTo>
                  <a:pt x="1337" y="2341"/>
                </a:lnTo>
                <a:lnTo>
                  <a:pt x="1333" y="2339"/>
                </a:lnTo>
                <a:lnTo>
                  <a:pt x="1330" y="2336"/>
                </a:lnTo>
                <a:lnTo>
                  <a:pt x="1330" y="2328"/>
                </a:lnTo>
                <a:lnTo>
                  <a:pt x="1328" y="2324"/>
                </a:lnTo>
                <a:lnTo>
                  <a:pt x="1326" y="2323"/>
                </a:lnTo>
                <a:lnTo>
                  <a:pt x="1314" y="2319"/>
                </a:lnTo>
                <a:lnTo>
                  <a:pt x="1303" y="2309"/>
                </a:lnTo>
                <a:lnTo>
                  <a:pt x="1302" y="2304"/>
                </a:lnTo>
                <a:lnTo>
                  <a:pt x="1299" y="2285"/>
                </a:lnTo>
                <a:lnTo>
                  <a:pt x="1296" y="2279"/>
                </a:lnTo>
                <a:lnTo>
                  <a:pt x="1279" y="2270"/>
                </a:lnTo>
                <a:lnTo>
                  <a:pt x="1262" y="2250"/>
                </a:lnTo>
                <a:lnTo>
                  <a:pt x="1260" y="2250"/>
                </a:lnTo>
                <a:lnTo>
                  <a:pt x="1258" y="2251"/>
                </a:lnTo>
                <a:lnTo>
                  <a:pt x="1248" y="2261"/>
                </a:lnTo>
                <a:lnTo>
                  <a:pt x="1241" y="2265"/>
                </a:lnTo>
                <a:lnTo>
                  <a:pt x="1220" y="2268"/>
                </a:lnTo>
                <a:lnTo>
                  <a:pt x="1210" y="2275"/>
                </a:lnTo>
                <a:lnTo>
                  <a:pt x="1205" y="2273"/>
                </a:lnTo>
                <a:lnTo>
                  <a:pt x="1200" y="2267"/>
                </a:lnTo>
                <a:lnTo>
                  <a:pt x="1197" y="2266"/>
                </a:lnTo>
                <a:lnTo>
                  <a:pt x="1186" y="2280"/>
                </a:lnTo>
                <a:lnTo>
                  <a:pt x="1183" y="2282"/>
                </a:lnTo>
                <a:lnTo>
                  <a:pt x="1171" y="2285"/>
                </a:lnTo>
                <a:lnTo>
                  <a:pt x="1148" y="2284"/>
                </a:lnTo>
                <a:lnTo>
                  <a:pt x="1139" y="2288"/>
                </a:lnTo>
                <a:lnTo>
                  <a:pt x="1124" y="2297"/>
                </a:lnTo>
                <a:lnTo>
                  <a:pt x="1117" y="2300"/>
                </a:lnTo>
                <a:lnTo>
                  <a:pt x="1107" y="2293"/>
                </a:lnTo>
                <a:lnTo>
                  <a:pt x="1103" y="2292"/>
                </a:lnTo>
                <a:lnTo>
                  <a:pt x="1098" y="2291"/>
                </a:lnTo>
                <a:lnTo>
                  <a:pt x="1088" y="2293"/>
                </a:lnTo>
                <a:lnTo>
                  <a:pt x="1084" y="2293"/>
                </a:lnTo>
                <a:lnTo>
                  <a:pt x="1080" y="2280"/>
                </a:lnTo>
                <a:lnTo>
                  <a:pt x="1078" y="2278"/>
                </a:lnTo>
                <a:lnTo>
                  <a:pt x="1074" y="2279"/>
                </a:lnTo>
                <a:lnTo>
                  <a:pt x="1066" y="2285"/>
                </a:lnTo>
                <a:lnTo>
                  <a:pt x="1062" y="2287"/>
                </a:lnTo>
                <a:lnTo>
                  <a:pt x="1058" y="2286"/>
                </a:lnTo>
                <a:lnTo>
                  <a:pt x="1055" y="2282"/>
                </a:lnTo>
                <a:lnTo>
                  <a:pt x="1047" y="2280"/>
                </a:lnTo>
                <a:lnTo>
                  <a:pt x="1043" y="2257"/>
                </a:lnTo>
                <a:lnTo>
                  <a:pt x="1040" y="2253"/>
                </a:lnTo>
                <a:lnTo>
                  <a:pt x="1033" y="2250"/>
                </a:lnTo>
                <a:lnTo>
                  <a:pt x="1021" y="2246"/>
                </a:lnTo>
                <a:lnTo>
                  <a:pt x="1001" y="2243"/>
                </a:lnTo>
                <a:lnTo>
                  <a:pt x="992" y="2243"/>
                </a:lnTo>
                <a:lnTo>
                  <a:pt x="989" y="2244"/>
                </a:lnTo>
                <a:lnTo>
                  <a:pt x="986" y="2250"/>
                </a:lnTo>
                <a:lnTo>
                  <a:pt x="983" y="2253"/>
                </a:lnTo>
                <a:lnTo>
                  <a:pt x="973" y="2258"/>
                </a:lnTo>
                <a:lnTo>
                  <a:pt x="962" y="2263"/>
                </a:lnTo>
                <a:lnTo>
                  <a:pt x="957" y="2264"/>
                </a:lnTo>
                <a:lnTo>
                  <a:pt x="954" y="2264"/>
                </a:lnTo>
                <a:lnTo>
                  <a:pt x="951" y="2259"/>
                </a:lnTo>
                <a:lnTo>
                  <a:pt x="944" y="2250"/>
                </a:lnTo>
                <a:lnTo>
                  <a:pt x="939" y="2242"/>
                </a:lnTo>
                <a:lnTo>
                  <a:pt x="935" y="2237"/>
                </a:lnTo>
                <a:lnTo>
                  <a:pt x="932" y="2235"/>
                </a:lnTo>
                <a:lnTo>
                  <a:pt x="919" y="2239"/>
                </a:lnTo>
                <a:lnTo>
                  <a:pt x="916" y="2239"/>
                </a:lnTo>
                <a:lnTo>
                  <a:pt x="904" y="2222"/>
                </a:lnTo>
                <a:lnTo>
                  <a:pt x="890" y="2207"/>
                </a:lnTo>
                <a:lnTo>
                  <a:pt x="888" y="2196"/>
                </a:lnTo>
                <a:lnTo>
                  <a:pt x="882" y="2191"/>
                </a:lnTo>
                <a:lnTo>
                  <a:pt x="875" y="2189"/>
                </a:lnTo>
                <a:lnTo>
                  <a:pt x="860" y="2189"/>
                </a:lnTo>
                <a:lnTo>
                  <a:pt x="845" y="2196"/>
                </a:lnTo>
                <a:lnTo>
                  <a:pt x="839" y="2197"/>
                </a:lnTo>
                <a:lnTo>
                  <a:pt x="836" y="2197"/>
                </a:lnTo>
                <a:lnTo>
                  <a:pt x="831" y="2189"/>
                </a:lnTo>
                <a:lnTo>
                  <a:pt x="828" y="2157"/>
                </a:lnTo>
                <a:lnTo>
                  <a:pt x="824" y="2153"/>
                </a:lnTo>
                <a:lnTo>
                  <a:pt x="821" y="2153"/>
                </a:lnTo>
                <a:lnTo>
                  <a:pt x="812" y="2157"/>
                </a:lnTo>
                <a:lnTo>
                  <a:pt x="795" y="2161"/>
                </a:lnTo>
                <a:lnTo>
                  <a:pt x="792" y="2163"/>
                </a:lnTo>
                <a:lnTo>
                  <a:pt x="788" y="2168"/>
                </a:lnTo>
                <a:lnTo>
                  <a:pt x="785" y="2170"/>
                </a:lnTo>
                <a:lnTo>
                  <a:pt x="777" y="2158"/>
                </a:lnTo>
                <a:lnTo>
                  <a:pt x="758" y="2147"/>
                </a:lnTo>
                <a:lnTo>
                  <a:pt x="754" y="2137"/>
                </a:lnTo>
                <a:lnTo>
                  <a:pt x="752" y="2135"/>
                </a:lnTo>
                <a:lnTo>
                  <a:pt x="747" y="2136"/>
                </a:lnTo>
                <a:lnTo>
                  <a:pt x="738" y="2140"/>
                </a:lnTo>
                <a:lnTo>
                  <a:pt x="727" y="2140"/>
                </a:lnTo>
                <a:lnTo>
                  <a:pt x="709" y="2136"/>
                </a:lnTo>
                <a:lnTo>
                  <a:pt x="689" y="2132"/>
                </a:lnTo>
                <a:lnTo>
                  <a:pt x="684" y="2130"/>
                </a:lnTo>
                <a:lnTo>
                  <a:pt x="678" y="2123"/>
                </a:lnTo>
                <a:lnTo>
                  <a:pt x="669" y="2120"/>
                </a:lnTo>
                <a:lnTo>
                  <a:pt x="662" y="2119"/>
                </a:lnTo>
                <a:lnTo>
                  <a:pt x="650" y="2122"/>
                </a:lnTo>
                <a:lnTo>
                  <a:pt x="644" y="2119"/>
                </a:lnTo>
                <a:lnTo>
                  <a:pt x="622" y="2117"/>
                </a:lnTo>
                <a:lnTo>
                  <a:pt x="613" y="2115"/>
                </a:lnTo>
                <a:lnTo>
                  <a:pt x="611" y="2110"/>
                </a:lnTo>
                <a:lnTo>
                  <a:pt x="611" y="2099"/>
                </a:lnTo>
                <a:lnTo>
                  <a:pt x="614" y="2094"/>
                </a:lnTo>
                <a:lnTo>
                  <a:pt x="625" y="2078"/>
                </a:lnTo>
                <a:lnTo>
                  <a:pt x="625" y="2076"/>
                </a:lnTo>
                <a:lnTo>
                  <a:pt x="624" y="2072"/>
                </a:lnTo>
                <a:lnTo>
                  <a:pt x="612" y="2072"/>
                </a:lnTo>
                <a:lnTo>
                  <a:pt x="609" y="2070"/>
                </a:lnTo>
                <a:lnTo>
                  <a:pt x="605" y="2064"/>
                </a:lnTo>
                <a:lnTo>
                  <a:pt x="601" y="2063"/>
                </a:lnTo>
                <a:lnTo>
                  <a:pt x="590" y="2064"/>
                </a:lnTo>
                <a:lnTo>
                  <a:pt x="579" y="2063"/>
                </a:lnTo>
                <a:lnTo>
                  <a:pt x="575" y="2064"/>
                </a:lnTo>
                <a:lnTo>
                  <a:pt x="570" y="2071"/>
                </a:lnTo>
                <a:lnTo>
                  <a:pt x="564" y="2076"/>
                </a:lnTo>
                <a:lnTo>
                  <a:pt x="558" y="2076"/>
                </a:lnTo>
                <a:lnTo>
                  <a:pt x="550" y="2073"/>
                </a:lnTo>
                <a:lnTo>
                  <a:pt x="541" y="2054"/>
                </a:lnTo>
                <a:lnTo>
                  <a:pt x="526" y="2037"/>
                </a:lnTo>
                <a:lnTo>
                  <a:pt x="520" y="2019"/>
                </a:lnTo>
                <a:lnTo>
                  <a:pt x="517" y="2017"/>
                </a:lnTo>
                <a:lnTo>
                  <a:pt x="500" y="2018"/>
                </a:lnTo>
                <a:lnTo>
                  <a:pt x="492" y="2015"/>
                </a:lnTo>
                <a:lnTo>
                  <a:pt x="485" y="2009"/>
                </a:lnTo>
                <a:lnTo>
                  <a:pt x="468" y="1991"/>
                </a:lnTo>
                <a:lnTo>
                  <a:pt x="458" y="1983"/>
                </a:lnTo>
                <a:lnTo>
                  <a:pt x="452" y="1976"/>
                </a:lnTo>
                <a:lnTo>
                  <a:pt x="450" y="1972"/>
                </a:lnTo>
                <a:lnTo>
                  <a:pt x="447" y="1956"/>
                </a:lnTo>
                <a:lnTo>
                  <a:pt x="444" y="1953"/>
                </a:lnTo>
                <a:lnTo>
                  <a:pt x="438" y="1952"/>
                </a:lnTo>
                <a:lnTo>
                  <a:pt x="428" y="1953"/>
                </a:lnTo>
                <a:lnTo>
                  <a:pt x="419" y="1951"/>
                </a:lnTo>
                <a:lnTo>
                  <a:pt x="408" y="1944"/>
                </a:lnTo>
                <a:lnTo>
                  <a:pt x="379" y="1923"/>
                </a:lnTo>
                <a:lnTo>
                  <a:pt x="365" y="1917"/>
                </a:lnTo>
                <a:lnTo>
                  <a:pt x="360" y="1917"/>
                </a:lnTo>
                <a:lnTo>
                  <a:pt x="344" y="1925"/>
                </a:lnTo>
                <a:lnTo>
                  <a:pt x="341" y="1926"/>
                </a:lnTo>
                <a:lnTo>
                  <a:pt x="331" y="1923"/>
                </a:lnTo>
                <a:lnTo>
                  <a:pt x="319" y="1912"/>
                </a:lnTo>
                <a:lnTo>
                  <a:pt x="317" y="1912"/>
                </a:lnTo>
                <a:lnTo>
                  <a:pt x="310" y="1912"/>
                </a:lnTo>
                <a:lnTo>
                  <a:pt x="298" y="1905"/>
                </a:lnTo>
                <a:lnTo>
                  <a:pt x="293" y="1905"/>
                </a:lnTo>
                <a:lnTo>
                  <a:pt x="288" y="1910"/>
                </a:lnTo>
                <a:lnTo>
                  <a:pt x="285" y="1912"/>
                </a:lnTo>
                <a:lnTo>
                  <a:pt x="277" y="1907"/>
                </a:lnTo>
                <a:lnTo>
                  <a:pt x="272" y="1905"/>
                </a:lnTo>
                <a:lnTo>
                  <a:pt x="223" y="1893"/>
                </a:lnTo>
                <a:lnTo>
                  <a:pt x="217" y="1891"/>
                </a:lnTo>
                <a:lnTo>
                  <a:pt x="212" y="1887"/>
                </a:lnTo>
                <a:lnTo>
                  <a:pt x="181" y="1856"/>
                </a:lnTo>
                <a:lnTo>
                  <a:pt x="167" y="1851"/>
                </a:lnTo>
                <a:lnTo>
                  <a:pt x="151" y="1842"/>
                </a:lnTo>
                <a:lnTo>
                  <a:pt x="144" y="1833"/>
                </a:lnTo>
                <a:lnTo>
                  <a:pt x="134" y="1815"/>
                </a:lnTo>
                <a:lnTo>
                  <a:pt x="125" y="1800"/>
                </a:lnTo>
                <a:lnTo>
                  <a:pt x="119" y="1779"/>
                </a:lnTo>
                <a:lnTo>
                  <a:pt x="116" y="1775"/>
                </a:lnTo>
                <a:lnTo>
                  <a:pt x="110" y="1770"/>
                </a:lnTo>
                <a:lnTo>
                  <a:pt x="91" y="1759"/>
                </a:lnTo>
                <a:lnTo>
                  <a:pt x="83" y="1752"/>
                </a:lnTo>
                <a:lnTo>
                  <a:pt x="78" y="1730"/>
                </a:lnTo>
                <a:lnTo>
                  <a:pt x="64" y="1713"/>
                </a:lnTo>
                <a:lnTo>
                  <a:pt x="61" y="1708"/>
                </a:lnTo>
                <a:lnTo>
                  <a:pt x="61" y="1703"/>
                </a:lnTo>
                <a:lnTo>
                  <a:pt x="67" y="1688"/>
                </a:lnTo>
                <a:lnTo>
                  <a:pt x="68" y="1675"/>
                </a:lnTo>
                <a:lnTo>
                  <a:pt x="65" y="1671"/>
                </a:lnTo>
                <a:lnTo>
                  <a:pt x="56" y="1664"/>
                </a:lnTo>
                <a:lnTo>
                  <a:pt x="53" y="1659"/>
                </a:lnTo>
                <a:lnTo>
                  <a:pt x="53" y="1655"/>
                </a:lnTo>
                <a:lnTo>
                  <a:pt x="62" y="1639"/>
                </a:lnTo>
                <a:lnTo>
                  <a:pt x="46" y="1619"/>
                </a:lnTo>
                <a:lnTo>
                  <a:pt x="41" y="1617"/>
                </a:lnTo>
                <a:lnTo>
                  <a:pt x="34" y="1614"/>
                </a:lnTo>
                <a:lnTo>
                  <a:pt x="31" y="1611"/>
                </a:lnTo>
                <a:lnTo>
                  <a:pt x="20" y="1587"/>
                </a:lnTo>
                <a:lnTo>
                  <a:pt x="10" y="1575"/>
                </a:lnTo>
                <a:lnTo>
                  <a:pt x="6" y="1562"/>
                </a:lnTo>
                <a:lnTo>
                  <a:pt x="0" y="1551"/>
                </a:lnTo>
                <a:lnTo>
                  <a:pt x="2" y="1546"/>
                </a:lnTo>
                <a:lnTo>
                  <a:pt x="11" y="1540"/>
                </a:lnTo>
                <a:lnTo>
                  <a:pt x="19" y="1528"/>
                </a:lnTo>
                <a:lnTo>
                  <a:pt x="43" y="1522"/>
                </a:lnTo>
                <a:lnTo>
                  <a:pt x="61" y="1517"/>
                </a:lnTo>
                <a:lnTo>
                  <a:pt x="66" y="1489"/>
                </a:lnTo>
                <a:lnTo>
                  <a:pt x="68" y="1485"/>
                </a:lnTo>
                <a:lnTo>
                  <a:pt x="79" y="1470"/>
                </a:lnTo>
                <a:lnTo>
                  <a:pt x="83" y="1463"/>
                </a:lnTo>
                <a:lnTo>
                  <a:pt x="74" y="1445"/>
                </a:lnTo>
                <a:lnTo>
                  <a:pt x="80" y="1398"/>
                </a:lnTo>
                <a:lnTo>
                  <a:pt x="75" y="1383"/>
                </a:lnTo>
                <a:lnTo>
                  <a:pt x="74" y="1379"/>
                </a:lnTo>
                <a:lnTo>
                  <a:pt x="75" y="1375"/>
                </a:lnTo>
                <a:lnTo>
                  <a:pt x="79" y="1368"/>
                </a:lnTo>
                <a:lnTo>
                  <a:pt x="80" y="1362"/>
                </a:lnTo>
                <a:lnTo>
                  <a:pt x="79" y="1360"/>
                </a:lnTo>
                <a:lnTo>
                  <a:pt x="66" y="1351"/>
                </a:lnTo>
                <a:lnTo>
                  <a:pt x="65" y="1349"/>
                </a:lnTo>
                <a:lnTo>
                  <a:pt x="66" y="1346"/>
                </a:lnTo>
                <a:lnTo>
                  <a:pt x="70" y="1339"/>
                </a:lnTo>
                <a:lnTo>
                  <a:pt x="80" y="1327"/>
                </a:lnTo>
                <a:lnTo>
                  <a:pt x="97" y="1323"/>
                </a:lnTo>
                <a:lnTo>
                  <a:pt x="106" y="1310"/>
                </a:lnTo>
                <a:lnTo>
                  <a:pt x="110" y="1305"/>
                </a:lnTo>
                <a:lnTo>
                  <a:pt x="112" y="1299"/>
                </a:lnTo>
                <a:lnTo>
                  <a:pt x="111" y="1296"/>
                </a:lnTo>
                <a:lnTo>
                  <a:pt x="105" y="1285"/>
                </a:lnTo>
                <a:lnTo>
                  <a:pt x="103" y="1275"/>
                </a:lnTo>
                <a:lnTo>
                  <a:pt x="90" y="1274"/>
                </a:lnTo>
                <a:lnTo>
                  <a:pt x="86" y="1272"/>
                </a:lnTo>
                <a:lnTo>
                  <a:pt x="82" y="1268"/>
                </a:lnTo>
                <a:lnTo>
                  <a:pt x="77" y="1267"/>
                </a:lnTo>
                <a:lnTo>
                  <a:pt x="64" y="1276"/>
                </a:lnTo>
                <a:lnTo>
                  <a:pt x="59" y="1277"/>
                </a:lnTo>
                <a:lnTo>
                  <a:pt x="49" y="1271"/>
                </a:lnTo>
                <a:lnTo>
                  <a:pt x="44" y="1267"/>
                </a:lnTo>
                <a:lnTo>
                  <a:pt x="41" y="1261"/>
                </a:lnTo>
                <a:lnTo>
                  <a:pt x="39" y="1255"/>
                </a:lnTo>
                <a:lnTo>
                  <a:pt x="58" y="1209"/>
                </a:lnTo>
                <a:lnTo>
                  <a:pt x="59" y="1202"/>
                </a:lnTo>
                <a:lnTo>
                  <a:pt x="58" y="1197"/>
                </a:lnTo>
                <a:lnTo>
                  <a:pt x="55" y="1191"/>
                </a:lnTo>
                <a:lnTo>
                  <a:pt x="49" y="1183"/>
                </a:lnTo>
                <a:lnTo>
                  <a:pt x="42" y="1172"/>
                </a:lnTo>
                <a:lnTo>
                  <a:pt x="32" y="1157"/>
                </a:lnTo>
                <a:lnTo>
                  <a:pt x="31" y="1149"/>
                </a:lnTo>
                <a:lnTo>
                  <a:pt x="35" y="1145"/>
                </a:lnTo>
                <a:lnTo>
                  <a:pt x="44" y="1142"/>
                </a:lnTo>
                <a:lnTo>
                  <a:pt x="50" y="1137"/>
                </a:lnTo>
                <a:lnTo>
                  <a:pt x="43" y="1132"/>
                </a:lnTo>
                <a:lnTo>
                  <a:pt x="53" y="1122"/>
                </a:lnTo>
                <a:lnTo>
                  <a:pt x="53" y="1118"/>
                </a:lnTo>
                <a:lnTo>
                  <a:pt x="53" y="1108"/>
                </a:lnTo>
                <a:lnTo>
                  <a:pt x="56" y="1103"/>
                </a:lnTo>
                <a:lnTo>
                  <a:pt x="65" y="1100"/>
                </a:lnTo>
                <a:lnTo>
                  <a:pt x="90" y="1097"/>
                </a:lnTo>
                <a:lnTo>
                  <a:pt x="106" y="1099"/>
                </a:lnTo>
                <a:lnTo>
                  <a:pt x="121" y="1085"/>
                </a:lnTo>
                <a:lnTo>
                  <a:pt x="130" y="1082"/>
                </a:lnTo>
                <a:lnTo>
                  <a:pt x="133" y="1079"/>
                </a:lnTo>
                <a:lnTo>
                  <a:pt x="134" y="1076"/>
                </a:lnTo>
                <a:lnTo>
                  <a:pt x="134" y="1075"/>
                </a:lnTo>
                <a:lnTo>
                  <a:pt x="123" y="1070"/>
                </a:lnTo>
                <a:lnTo>
                  <a:pt x="122" y="1067"/>
                </a:lnTo>
                <a:lnTo>
                  <a:pt x="121" y="1061"/>
                </a:lnTo>
                <a:lnTo>
                  <a:pt x="121" y="1054"/>
                </a:lnTo>
                <a:lnTo>
                  <a:pt x="122" y="1053"/>
                </a:lnTo>
                <a:lnTo>
                  <a:pt x="133" y="1053"/>
                </a:lnTo>
                <a:lnTo>
                  <a:pt x="137" y="1049"/>
                </a:lnTo>
                <a:lnTo>
                  <a:pt x="137" y="1046"/>
                </a:lnTo>
                <a:lnTo>
                  <a:pt x="131" y="1029"/>
                </a:lnTo>
                <a:lnTo>
                  <a:pt x="137" y="1019"/>
                </a:lnTo>
                <a:lnTo>
                  <a:pt x="140" y="996"/>
                </a:lnTo>
                <a:lnTo>
                  <a:pt x="144" y="992"/>
                </a:lnTo>
                <a:lnTo>
                  <a:pt x="156" y="989"/>
                </a:lnTo>
                <a:lnTo>
                  <a:pt x="157" y="982"/>
                </a:lnTo>
                <a:lnTo>
                  <a:pt x="158" y="970"/>
                </a:lnTo>
                <a:lnTo>
                  <a:pt x="164" y="956"/>
                </a:lnTo>
                <a:lnTo>
                  <a:pt x="164" y="953"/>
                </a:lnTo>
                <a:lnTo>
                  <a:pt x="162" y="952"/>
                </a:lnTo>
                <a:lnTo>
                  <a:pt x="148" y="953"/>
                </a:lnTo>
                <a:lnTo>
                  <a:pt x="139" y="952"/>
                </a:lnTo>
                <a:lnTo>
                  <a:pt x="120" y="949"/>
                </a:lnTo>
                <a:lnTo>
                  <a:pt x="105" y="946"/>
                </a:lnTo>
                <a:lnTo>
                  <a:pt x="98" y="941"/>
                </a:lnTo>
                <a:lnTo>
                  <a:pt x="82" y="928"/>
                </a:lnTo>
                <a:lnTo>
                  <a:pt x="76" y="922"/>
                </a:lnTo>
                <a:lnTo>
                  <a:pt x="75" y="917"/>
                </a:lnTo>
                <a:lnTo>
                  <a:pt x="74" y="876"/>
                </a:lnTo>
                <a:lnTo>
                  <a:pt x="77" y="868"/>
                </a:lnTo>
                <a:lnTo>
                  <a:pt x="79" y="866"/>
                </a:lnTo>
                <a:lnTo>
                  <a:pt x="97" y="880"/>
                </a:lnTo>
                <a:lnTo>
                  <a:pt x="103" y="882"/>
                </a:lnTo>
                <a:lnTo>
                  <a:pt x="109" y="882"/>
                </a:lnTo>
                <a:lnTo>
                  <a:pt x="123" y="878"/>
                </a:lnTo>
                <a:lnTo>
                  <a:pt x="134" y="873"/>
                </a:lnTo>
                <a:lnTo>
                  <a:pt x="143" y="868"/>
                </a:lnTo>
                <a:lnTo>
                  <a:pt x="150" y="862"/>
                </a:lnTo>
                <a:lnTo>
                  <a:pt x="150" y="862"/>
                </a:lnTo>
                <a:lnTo>
                  <a:pt x="176" y="875"/>
                </a:lnTo>
                <a:lnTo>
                  <a:pt x="190" y="880"/>
                </a:lnTo>
                <a:lnTo>
                  <a:pt x="193" y="880"/>
                </a:lnTo>
                <a:lnTo>
                  <a:pt x="204" y="877"/>
                </a:lnTo>
                <a:lnTo>
                  <a:pt x="208" y="878"/>
                </a:lnTo>
                <a:lnTo>
                  <a:pt x="212" y="880"/>
                </a:lnTo>
                <a:lnTo>
                  <a:pt x="218" y="886"/>
                </a:lnTo>
                <a:lnTo>
                  <a:pt x="221" y="887"/>
                </a:lnTo>
                <a:lnTo>
                  <a:pt x="222" y="884"/>
                </a:lnTo>
                <a:lnTo>
                  <a:pt x="223" y="875"/>
                </a:lnTo>
                <a:lnTo>
                  <a:pt x="226" y="869"/>
                </a:lnTo>
                <a:lnTo>
                  <a:pt x="234" y="865"/>
                </a:lnTo>
                <a:lnTo>
                  <a:pt x="244" y="854"/>
                </a:lnTo>
                <a:lnTo>
                  <a:pt x="251" y="839"/>
                </a:lnTo>
                <a:lnTo>
                  <a:pt x="252" y="834"/>
                </a:lnTo>
                <a:lnTo>
                  <a:pt x="252" y="827"/>
                </a:lnTo>
                <a:lnTo>
                  <a:pt x="253" y="825"/>
                </a:lnTo>
                <a:lnTo>
                  <a:pt x="254" y="825"/>
                </a:lnTo>
                <a:lnTo>
                  <a:pt x="268" y="830"/>
                </a:lnTo>
                <a:lnTo>
                  <a:pt x="278" y="839"/>
                </a:lnTo>
                <a:lnTo>
                  <a:pt x="280" y="841"/>
                </a:lnTo>
                <a:lnTo>
                  <a:pt x="280" y="843"/>
                </a:lnTo>
                <a:lnTo>
                  <a:pt x="276" y="858"/>
                </a:lnTo>
                <a:lnTo>
                  <a:pt x="282" y="862"/>
                </a:lnTo>
                <a:lnTo>
                  <a:pt x="296" y="869"/>
                </a:lnTo>
                <a:lnTo>
                  <a:pt x="303" y="877"/>
                </a:lnTo>
                <a:lnTo>
                  <a:pt x="353" y="894"/>
                </a:lnTo>
                <a:lnTo>
                  <a:pt x="379" y="895"/>
                </a:lnTo>
                <a:lnTo>
                  <a:pt x="400" y="906"/>
                </a:lnTo>
                <a:lnTo>
                  <a:pt x="417" y="912"/>
                </a:lnTo>
                <a:lnTo>
                  <a:pt x="421" y="914"/>
                </a:lnTo>
                <a:lnTo>
                  <a:pt x="427" y="919"/>
                </a:lnTo>
                <a:lnTo>
                  <a:pt x="444" y="948"/>
                </a:lnTo>
                <a:lnTo>
                  <a:pt x="450" y="953"/>
                </a:lnTo>
                <a:lnTo>
                  <a:pt x="464" y="955"/>
                </a:lnTo>
                <a:lnTo>
                  <a:pt x="471" y="953"/>
                </a:lnTo>
                <a:lnTo>
                  <a:pt x="476" y="950"/>
                </a:lnTo>
                <a:lnTo>
                  <a:pt x="486" y="937"/>
                </a:lnTo>
                <a:lnTo>
                  <a:pt x="493" y="933"/>
                </a:lnTo>
                <a:lnTo>
                  <a:pt x="498" y="934"/>
                </a:lnTo>
                <a:lnTo>
                  <a:pt x="507" y="938"/>
                </a:lnTo>
                <a:lnTo>
                  <a:pt x="517" y="938"/>
                </a:lnTo>
                <a:lnTo>
                  <a:pt x="522" y="929"/>
                </a:lnTo>
                <a:lnTo>
                  <a:pt x="524" y="914"/>
                </a:lnTo>
                <a:lnTo>
                  <a:pt x="517" y="897"/>
                </a:lnTo>
                <a:lnTo>
                  <a:pt x="516" y="892"/>
                </a:lnTo>
                <a:lnTo>
                  <a:pt x="518" y="885"/>
                </a:lnTo>
                <a:lnTo>
                  <a:pt x="524" y="878"/>
                </a:lnTo>
                <a:lnTo>
                  <a:pt x="526" y="873"/>
                </a:lnTo>
                <a:lnTo>
                  <a:pt x="521" y="864"/>
                </a:lnTo>
                <a:lnTo>
                  <a:pt x="520" y="855"/>
                </a:lnTo>
                <a:lnTo>
                  <a:pt x="525" y="836"/>
                </a:lnTo>
                <a:lnTo>
                  <a:pt x="535" y="815"/>
                </a:lnTo>
                <a:lnTo>
                  <a:pt x="535" y="811"/>
                </a:lnTo>
                <a:lnTo>
                  <a:pt x="530" y="803"/>
                </a:lnTo>
                <a:lnTo>
                  <a:pt x="529" y="793"/>
                </a:lnTo>
                <a:lnTo>
                  <a:pt x="528" y="790"/>
                </a:lnTo>
                <a:lnTo>
                  <a:pt x="501" y="779"/>
                </a:lnTo>
                <a:lnTo>
                  <a:pt x="489" y="776"/>
                </a:lnTo>
                <a:lnTo>
                  <a:pt x="482" y="769"/>
                </a:lnTo>
                <a:lnTo>
                  <a:pt x="468" y="760"/>
                </a:lnTo>
                <a:lnTo>
                  <a:pt x="462" y="755"/>
                </a:lnTo>
                <a:lnTo>
                  <a:pt x="461" y="751"/>
                </a:lnTo>
                <a:lnTo>
                  <a:pt x="463" y="742"/>
                </a:lnTo>
                <a:lnTo>
                  <a:pt x="460" y="731"/>
                </a:lnTo>
                <a:lnTo>
                  <a:pt x="464" y="720"/>
                </a:lnTo>
                <a:lnTo>
                  <a:pt x="469" y="716"/>
                </a:lnTo>
                <a:lnTo>
                  <a:pt x="470" y="714"/>
                </a:lnTo>
                <a:lnTo>
                  <a:pt x="470" y="710"/>
                </a:lnTo>
                <a:lnTo>
                  <a:pt x="468" y="697"/>
                </a:lnTo>
                <a:lnTo>
                  <a:pt x="469" y="687"/>
                </a:lnTo>
                <a:lnTo>
                  <a:pt x="471" y="683"/>
                </a:lnTo>
                <a:lnTo>
                  <a:pt x="475" y="681"/>
                </a:lnTo>
                <a:lnTo>
                  <a:pt x="487" y="675"/>
                </a:lnTo>
                <a:lnTo>
                  <a:pt x="496" y="669"/>
                </a:lnTo>
                <a:lnTo>
                  <a:pt x="504" y="661"/>
                </a:lnTo>
                <a:lnTo>
                  <a:pt x="508" y="658"/>
                </a:lnTo>
                <a:lnTo>
                  <a:pt x="528" y="659"/>
                </a:lnTo>
                <a:lnTo>
                  <a:pt x="545" y="662"/>
                </a:lnTo>
                <a:lnTo>
                  <a:pt x="552" y="662"/>
                </a:lnTo>
                <a:lnTo>
                  <a:pt x="558" y="660"/>
                </a:lnTo>
                <a:lnTo>
                  <a:pt x="565" y="650"/>
                </a:lnTo>
                <a:lnTo>
                  <a:pt x="579" y="649"/>
                </a:lnTo>
                <a:lnTo>
                  <a:pt x="591" y="640"/>
                </a:lnTo>
                <a:lnTo>
                  <a:pt x="599" y="635"/>
                </a:lnTo>
                <a:lnTo>
                  <a:pt x="604" y="635"/>
                </a:lnTo>
                <a:lnTo>
                  <a:pt x="620" y="642"/>
                </a:lnTo>
                <a:lnTo>
                  <a:pt x="627" y="644"/>
                </a:lnTo>
                <a:lnTo>
                  <a:pt x="633" y="643"/>
                </a:lnTo>
                <a:lnTo>
                  <a:pt x="636" y="641"/>
                </a:lnTo>
                <a:lnTo>
                  <a:pt x="636" y="623"/>
                </a:lnTo>
                <a:lnTo>
                  <a:pt x="634" y="600"/>
                </a:lnTo>
                <a:lnTo>
                  <a:pt x="630" y="591"/>
                </a:lnTo>
                <a:lnTo>
                  <a:pt x="620" y="579"/>
                </a:lnTo>
                <a:lnTo>
                  <a:pt x="617" y="572"/>
                </a:lnTo>
                <a:lnTo>
                  <a:pt x="616" y="545"/>
                </a:lnTo>
                <a:lnTo>
                  <a:pt x="610" y="527"/>
                </a:lnTo>
                <a:lnTo>
                  <a:pt x="610" y="495"/>
                </a:lnTo>
                <a:lnTo>
                  <a:pt x="608" y="488"/>
                </a:lnTo>
                <a:lnTo>
                  <a:pt x="602" y="481"/>
                </a:lnTo>
                <a:lnTo>
                  <a:pt x="597" y="475"/>
                </a:lnTo>
                <a:lnTo>
                  <a:pt x="589" y="473"/>
                </a:lnTo>
                <a:lnTo>
                  <a:pt x="575" y="472"/>
                </a:lnTo>
                <a:lnTo>
                  <a:pt x="570" y="470"/>
                </a:lnTo>
                <a:lnTo>
                  <a:pt x="566" y="463"/>
                </a:lnTo>
                <a:lnTo>
                  <a:pt x="554" y="451"/>
                </a:lnTo>
                <a:lnTo>
                  <a:pt x="555" y="447"/>
                </a:lnTo>
                <a:lnTo>
                  <a:pt x="563" y="434"/>
                </a:lnTo>
                <a:lnTo>
                  <a:pt x="563" y="431"/>
                </a:lnTo>
                <a:lnTo>
                  <a:pt x="561" y="427"/>
                </a:lnTo>
                <a:lnTo>
                  <a:pt x="552" y="424"/>
                </a:lnTo>
                <a:lnTo>
                  <a:pt x="540" y="415"/>
                </a:lnTo>
                <a:lnTo>
                  <a:pt x="533" y="408"/>
                </a:lnTo>
                <a:lnTo>
                  <a:pt x="518" y="391"/>
                </a:lnTo>
                <a:lnTo>
                  <a:pt x="512" y="385"/>
                </a:lnTo>
                <a:lnTo>
                  <a:pt x="493" y="379"/>
                </a:lnTo>
                <a:lnTo>
                  <a:pt x="483" y="374"/>
                </a:lnTo>
                <a:lnTo>
                  <a:pt x="478" y="360"/>
                </a:lnTo>
                <a:lnTo>
                  <a:pt x="478" y="353"/>
                </a:lnTo>
                <a:lnTo>
                  <a:pt x="511" y="211"/>
                </a:lnTo>
                <a:lnTo>
                  <a:pt x="517" y="189"/>
                </a:lnTo>
                <a:lnTo>
                  <a:pt x="517" y="179"/>
                </a:lnTo>
                <a:lnTo>
                  <a:pt x="507" y="178"/>
                </a:lnTo>
                <a:lnTo>
                  <a:pt x="476" y="177"/>
                </a:lnTo>
                <a:lnTo>
                  <a:pt x="471" y="187"/>
                </a:lnTo>
                <a:lnTo>
                  <a:pt x="462" y="189"/>
                </a:lnTo>
                <a:lnTo>
                  <a:pt x="460" y="189"/>
                </a:lnTo>
                <a:lnTo>
                  <a:pt x="457" y="187"/>
                </a:lnTo>
                <a:lnTo>
                  <a:pt x="440" y="168"/>
                </a:lnTo>
                <a:lnTo>
                  <a:pt x="433" y="158"/>
                </a:lnTo>
                <a:lnTo>
                  <a:pt x="433" y="151"/>
                </a:lnTo>
                <a:lnTo>
                  <a:pt x="442" y="139"/>
                </a:lnTo>
                <a:lnTo>
                  <a:pt x="443" y="135"/>
                </a:lnTo>
                <a:lnTo>
                  <a:pt x="439" y="130"/>
                </a:lnTo>
                <a:lnTo>
                  <a:pt x="430" y="128"/>
                </a:lnTo>
                <a:lnTo>
                  <a:pt x="425" y="126"/>
                </a:lnTo>
                <a:lnTo>
                  <a:pt x="426" y="109"/>
                </a:lnTo>
                <a:lnTo>
                  <a:pt x="428" y="103"/>
                </a:lnTo>
                <a:lnTo>
                  <a:pt x="447" y="105"/>
                </a:lnTo>
                <a:lnTo>
                  <a:pt x="466" y="109"/>
                </a:lnTo>
                <a:lnTo>
                  <a:pt x="470" y="110"/>
                </a:lnTo>
                <a:lnTo>
                  <a:pt x="480" y="116"/>
                </a:lnTo>
                <a:lnTo>
                  <a:pt x="484" y="119"/>
                </a:lnTo>
                <a:lnTo>
                  <a:pt x="493" y="119"/>
                </a:lnTo>
                <a:lnTo>
                  <a:pt x="506" y="116"/>
                </a:lnTo>
                <a:lnTo>
                  <a:pt x="510" y="114"/>
                </a:lnTo>
                <a:lnTo>
                  <a:pt x="514" y="110"/>
                </a:lnTo>
                <a:lnTo>
                  <a:pt x="516" y="104"/>
                </a:lnTo>
                <a:lnTo>
                  <a:pt x="518" y="96"/>
                </a:lnTo>
                <a:lnTo>
                  <a:pt x="520" y="93"/>
                </a:lnTo>
                <a:lnTo>
                  <a:pt x="534" y="90"/>
                </a:lnTo>
                <a:lnTo>
                  <a:pt x="542" y="88"/>
                </a:lnTo>
                <a:lnTo>
                  <a:pt x="557" y="80"/>
                </a:lnTo>
                <a:lnTo>
                  <a:pt x="568" y="73"/>
                </a:lnTo>
                <a:lnTo>
                  <a:pt x="570" y="69"/>
                </a:lnTo>
                <a:lnTo>
                  <a:pt x="565" y="62"/>
                </a:lnTo>
                <a:lnTo>
                  <a:pt x="569" y="61"/>
                </a:lnTo>
                <a:lnTo>
                  <a:pt x="578" y="61"/>
                </a:lnTo>
                <a:lnTo>
                  <a:pt x="593" y="67"/>
                </a:lnTo>
                <a:lnTo>
                  <a:pt x="596" y="69"/>
                </a:lnTo>
                <a:lnTo>
                  <a:pt x="605" y="78"/>
                </a:lnTo>
                <a:lnTo>
                  <a:pt x="613" y="84"/>
                </a:lnTo>
                <a:lnTo>
                  <a:pt x="652" y="80"/>
                </a:lnTo>
                <a:lnTo>
                  <a:pt x="690" y="80"/>
                </a:lnTo>
                <a:lnTo>
                  <a:pt x="708" y="79"/>
                </a:lnTo>
                <a:lnTo>
                  <a:pt x="736" y="80"/>
                </a:lnTo>
                <a:lnTo>
                  <a:pt x="754" y="77"/>
                </a:lnTo>
                <a:lnTo>
                  <a:pt x="796" y="67"/>
                </a:lnTo>
                <a:lnTo>
                  <a:pt x="825" y="61"/>
                </a:lnTo>
                <a:lnTo>
                  <a:pt x="848" y="60"/>
                </a:lnTo>
                <a:lnTo>
                  <a:pt x="879" y="62"/>
                </a:lnTo>
                <a:lnTo>
                  <a:pt x="889" y="62"/>
                </a:lnTo>
                <a:lnTo>
                  <a:pt x="901" y="59"/>
                </a:lnTo>
                <a:lnTo>
                  <a:pt x="935" y="44"/>
                </a:lnTo>
                <a:lnTo>
                  <a:pt x="941" y="42"/>
                </a:lnTo>
                <a:lnTo>
                  <a:pt x="971" y="41"/>
                </a:lnTo>
                <a:lnTo>
                  <a:pt x="999" y="33"/>
                </a:lnTo>
                <a:lnTo>
                  <a:pt x="1037" y="32"/>
                </a:lnTo>
                <a:lnTo>
                  <a:pt x="1037" y="32"/>
                </a:lnTo>
                <a:lnTo>
                  <a:pt x="1037" y="32"/>
                </a:lnTo>
                <a:lnTo>
                  <a:pt x="1037" y="32"/>
                </a:lnTo>
                <a:close/>
              </a:path>
            </a:pathLst>
          </a:custGeom>
          <a:solidFill>
            <a:srgbClr val="FF919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38" name="陕西"/>
          <p:cNvSpPr>
            <a:spLocks/>
          </p:cNvSpPr>
          <p:nvPr/>
        </p:nvSpPr>
        <p:spPr bwMode="auto">
          <a:xfrm>
            <a:off x="4183063" y="2822576"/>
            <a:ext cx="828675" cy="1411288"/>
          </a:xfrm>
          <a:custGeom>
            <a:avLst/>
            <a:gdLst>
              <a:gd name="T0" fmla="*/ 928 w 1565"/>
              <a:gd name="T1" fmla="*/ 2554 h 2667"/>
              <a:gd name="T2" fmla="*/ 742 w 1565"/>
              <a:gd name="T3" fmla="*/ 2484 h 2667"/>
              <a:gd name="T4" fmla="*/ 657 w 1565"/>
              <a:gd name="T5" fmla="*/ 2495 h 2667"/>
              <a:gd name="T6" fmla="*/ 545 w 1565"/>
              <a:gd name="T7" fmla="*/ 2420 h 2667"/>
              <a:gd name="T8" fmla="*/ 435 w 1565"/>
              <a:gd name="T9" fmla="*/ 2395 h 2667"/>
              <a:gd name="T10" fmla="*/ 346 w 1565"/>
              <a:gd name="T11" fmla="*/ 2297 h 2667"/>
              <a:gd name="T12" fmla="*/ 184 w 1565"/>
              <a:gd name="T13" fmla="*/ 2315 h 2667"/>
              <a:gd name="T14" fmla="*/ 91 w 1565"/>
              <a:gd name="T15" fmla="*/ 2276 h 2667"/>
              <a:gd name="T16" fmla="*/ 29 w 1565"/>
              <a:gd name="T17" fmla="*/ 2246 h 2667"/>
              <a:gd name="T18" fmla="*/ 134 w 1565"/>
              <a:gd name="T19" fmla="*/ 2141 h 2667"/>
              <a:gd name="T20" fmla="*/ 63 w 1565"/>
              <a:gd name="T21" fmla="*/ 2069 h 2667"/>
              <a:gd name="T22" fmla="*/ 189 w 1565"/>
              <a:gd name="T23" fmla="*/ 2021 h 2667"/>
              <a:gd name="T24" fmla="*/ 267 w 1565"/>
              <a:gd name="T25" fmla="*/ 2035 h 2667"/>
              <a:gd name="T26" fmla="*/ 285 w 1565"/>
              <a:gd name="T27" fmla="*/ 1929 h 2667"/>
              <a:gd name="T28" fmla="*/ 310 w 1565"/>
              <a:gd name="T29" fmla="*/ 1826 h 2667"/>
              <a:gd name="T30" fmla="*/ 337 w 1565"/>
              <a:gd name="T31" fmla="*/ 1791 h 2667"/>
              <a:gd name="T32" fmla="*/ 257 w 1565"/>
              <a:gd name="T33" fmla="*/ 1668 h 2667"/>
              <a:gd name="T34" fmla="*/ 294 w 1565"/>
              <a:gd name="T35" fmla="*/ 1556 h 2667"/>
              <a:gd name="T36" fmla="*/ 454 w 1565"/>
              <a:gd name="T37" fmla="*/ 1535 h 2667"/>
              <a:gd name="T38" fmla="*/ 573 w 1565"/>
              <a:gd name="T39" fmla="*/ 1577 h 2667"/>
              <a:gd name="T40" fmla="*/ 622 w 1565"/>
              <a:gd name="T41" fmla="*/ 1481 h 2667"/>
              <a:gd name="T42" fmla="*/ 688 w 1565"/>
              <a:gd name="T43" fmla="*/ 1459 h 2667"/>
              <a:gd name="T44" fmla="*/ 870 w 1565"/>
              <a:gd name="T45" fmla="*/ 1368 h 2667"/>
              <a:gd name="T46" fmla="*/ 887 w 1565"/>
              <a:gd name="T47" fmla="*/ 1139 h 2667"/>
              <a:gd name="T48" fmla="*/ 841 w 1565"/>
              <a:gd name="T49" fmla="*/ 1051 h 2667"/>
              <a:gd name="T50" fmla="*/ 720 w 1565"/>
              <a:gd name="T51" fmla="*/ 1000 h 2667"/>
              <a:gd name="T52" fmla="*/ 589 w 1565"/>
              <a:gd name="T53" fmla="*/ 915 h 2667"/>
              <a:gd name="T54" fmla="*/ 533 w 1565"/>
              <a:gd name="T55" fmla="*/ 827 h 2667"/>
              <a:gd name="T56" fmla="*/ 537 w 1565"/>
              <a:gd name="T57" fmla="*/ 705 h 2667"/>
              <a:gd name="T58" fmla="*/ 584 w 1565"/>
              <a:gd name="T59" fmla="*/ 626 h 2667"/>
              <a:gd name="T60" fmla="*/ 656 w 1565"/>
              <a:gd name="T61" fmla="*/ 580 h 2667"/>
              <a:gd name="T62" fmla="*/ 920 w 1565"/>
              <a:gd name="T63" fmla="*/ 642 h 2667"/>
              <a:gd name="T64" fmla="*/ 963 w 1565"/>
              <a:gd name="T65" fmla="*/ 559 h 2667"/>
              <a:gd name="T66" fmla="*/ 989 w 1565"/>
              <a:gd name="T67" fmla="*/ 386 h 2667"/>
              <a:gd name="T68" fmla="*/ 1101 w 1565"/>
              <a:gd name="T69" fmla="*/ 262 h 2667"/>
              <a:gd name="T70" fmla="*/ 1217 w 1565"/>
              <a:gd name="T71" fmla="*/ 133 h 2667"/>
              <a:gd name="T72" fmla="*/ 1271 w 1565"/>
              <a:gd name="T73" fmla="*/ 51 h 2667"/>
              <a:gd name="T74" fmla="*/ 1360 w 1565"/>
              <a:gd name="T75" fmla="*/ 71 h 2667"/>
              <a:gd name="T76" fmla="*/ 1464 w 1565"/>
              <a:gd name="T77" fmla="*/ 28 h 2667"/>
              <a:gd name="T78" fmla="*/ 1538 w 1565"/>
              <a:gd name="T79" fmla="*/ 74 h 2667"/>
              <a:gd name="T80" fmla="*/ 1493 w 1565"/>
              <a:gd name="T81" fmla="*/ 202 h 2667"/>
              <a:gd name="T82" fmla="*/ 1409 w 1565"/>
              <a:gd name="T83" fmla="*/ 427 h 2667"/>
              <a:gd name="T84" fmla="*/ 1397 w 1565"/>
              <a:gd name="T85" fmla="*/ 573 h 2667"/>
              <a:gd name="T86" fmla="*/ 1445 w 1565"/>
              <a:gd name="T87" fmla="*/ 683 h 2667"/>
              <a:gd name="T88" fmla="*/ 1376 w 1565"/>
              <a:gd name="T89" fmla="*/ 836 h 2667"/>
              <a:gd name="T90" fmla="*/ 1348 w 1565"/>
              <a:gd name="T91" fmla="*/ 934 h 2667"/>
              <a:gd name="T92" fmla="*/ 1361 w 1565"/>
              <a:gd name="T93" fmla="*/ 1165 h 2667"/>
              <a:gd name="T94" fmla="*/ 1336 w 1565"/>
              <a:gd name="T95" fmla="*/ 1518 h 2667"/>
              <a:gd name="T96" fmla="*/ 1353 w 1565"/>
              <a:gd name="T97" fmla="*/ 1702 h 2667"/>
              <a:gd name="T98" fmla="*/ 1358 w 1565"/>
              <a:gd name="T99" fmla="*/ 1799 h 2667"/>
              <a:gd name="T100" fmla="*/ 1423 w 1565"/>
              <a:gd name="T101" fmla="*/ 1902 h 2667"/>
              <a:gd name="T102" fmla="*/ 1525 w 1565"/>
              <a:gd name="T103" fmla="*/ 2043 h 2667"/>
              <a:gd name="T104" fmla="*/ 1493 w 1565"/>
              <a:gd name="T105" fmla="*/ 2163 h 2667"/>
              <a:gd name="T106" fmla="*/ 1394 w 1565"/>
              <a:gd name="T107" fmla="*/ 2148 h 2667"/>
              <a:gd name="T108" fmla="*/ 1276 w 1565"/>
              <a:gd name="T109" fmla="*/ 2163 h 2667"/>
              <a:gd name="T110" fmla="*/ 1091 w 1565"/>
              <a:gd name="T111" fmla="*/ 2175 h 2667"/>
              <a:gd name="T112" fmla="*/ 1210 w 1565"/>
              <a:gd name="T113" fmla="*/ 2264 h 2667"/>
              <a:gd name="T114" fmla="*/ 1242 w 1565"/>
              <a:gd name="T115" fmla="*/ 2383 h 2667"/>
              <a:gd name="T116" fmla="*/ 1100 w 1565"/>
              <a:gd name="T117" fmla="*/ 2437 h 2667"/>
              <a:gd name="T118" fmla="*/ 1131 w 1565"/>
              <a:gd name="T119" fmla="*/ 2590 h 26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65" h="2667">
                <a:moveTo>
                  <a:pt x="1124" y="2657"/>
                </a:moveTo>
                <a:lnTo>
                  <a:pt x="1095" y="2660"/>
                </a:lnTo>
                <a:lnTo>
                  <a:pt x="1060" y="2667"/>
                </a:lnTo>
                <a:lnTo>
                  <a:pt x="1048" y="2664"/>
                </a:lnTo>
                <a:lnTo>
                  <a:pt x="1044" y="2657"/>
                </a:lnTo>
                <a:lnTo>
                  <a:pt x="1039" y="2648"/>
                </a:lnTo>
                <a:lnTo>
                  <a:pt x="1046" y="2636"/>
                </a:lnTo>
                <a:lnTo>
                  <a:pt x="1044" y="2633"/>
                </a:lnTo>
                <a:lnTo>
                  <a:pt x="1024" y="2625"/>
                </a:lnTo>
                <a:lnTo>
                  <a:pt x="1018" y="2615"/>
                </a:lnTo>
                <a:lnTo>
                  <a:pt x="965" y="2574"/>
                </a:lnTo>
                <a:lnTo>
                  <a:pt x="958" y="2570"/>
                </a:lnTo>
                <a:lnTo>
                  <a:pt x="945" y="2566"/>
                </a:lnTo>
                <a:lnTo>
                  <a:pt x="936" y="2558"/>
                </a:lnTo>
                <a:lnTo>
                  <a:pt x="928" y="2554"/>
                </a:lnTo>
                <a:lnTo>
                  <a:pt x="900" y="2548"/>
                </a:lnTo>
                <a:lnTo>
                  <a:pt x="893" y="2534"/>
                </a:lnTo>
                <a:lnTo>
                  <a:pt x="889" y="2531"/>
                </a:lnTo>
                <a:lnTo>
                  <a:pt x="865" y="2527"/>
                </a:lnTo>
                <a:lnTo>
                  <a:pt x="832" y="2491"/>
                </a:lnTo>
                <a:lnTo>
                  <a:pt x="832" y="2491"/>
                </a:lnTo>
                <a:lnTo>
                  <a:pt x="821" y="2476"/>
                </a:lnTo>
                <a:lnTo>
                  <a:pt x="817" y="2471"/>
                </a:lnTo>
                <a:lnTo>
                  <a:pt x="799" y="2478"/>
                </a:lnTo>
                <a:lnTo>
                  <a:pt x="784" y="2479"/>
                </a:lnTo>
                <a:lnTo>
                  <a:pt x="772" y="2486"/>
                </a:lnTo>
                <a:lnTo>
                  <a:pt x="754" y="2474"/>
                </a:lnTo>
                <a:lnTo>
                  <a:pt x="750" y="2474"/>
                </a:lnTo>
                <a:lnTo>
                  <a:pt x="747" y="2476"/>
                </a:lnTo>
                <a:lnTo>
                  <a:pt x="742" y="2484"/>
                </a:lnTo>
                <a:lnTo>
                  <a:pt x="738" y="2487"/>
                </a:lnTo>
                <a:lnTo>
                  <a:pt x="727" y="2486"/>
                </a:lnTo>
                <a:lnTo>
                  <a:pt x="722" y="2490"/>
                </a:lnTo>
                <a:lnTo>
                  <a:pt x="719" y="2490"/>
                </a:lnTo>
                <a:lnTo>
                  <a:pt x="712" y="2486"/>
                </a:lnTo>
                <a:lnTo>
                  <a:pt x="708" y="2484"/>
                </a:lnTo>
                <a:lnTo>
                  <a:pt x="695" y="2490"/>
                </a:lnTo>
                <a:lnTo>
                  <a:pt x="690" y="2495"/>
                </a:lnTo>
                <a:lnTo>
                  <a:pt x="683" y="2508"/>
                </a:lnTo>
                <a:lnTo>
                  <a:pt x="678" y="2510"/>
                </a:lnTo>
                <a:lnTo>
                  <a:pt x="674" y="2510"/>
                </a:lnTo>
                <a:lnTo>
                  <a:pt x="669" y="2506"/>
                </a:lnTo>
                <a:lnTo>
                  <a:pt x="664" y="2498"/>
                </a:lnTo>
                <a:lnTo>
                  <a:pt x="661" y="2495"/>
                </a:lnTo>
                <a:lnTo>
                  <a:pt x="657" y="2495"/>
                </a:lnTo>
                <a:lnTo>
                  <a:pt x="651" y="2496"/>
                </a:lnTo>
                <a:lnTo>
                  <a:pt x="648" y="2495"/>
                </a:lnTo>
                <a:lnTo>
                  <a:pt x="640" y="2490"/>
                </a:lnTo>
                <a:lnTo>
                  <a:pt x="634" y="2482"/>
                </a:lnTo>
                <a:lnTo>
                  <a:pt x="622" y="2457"/>
                </a:lnTo>
                <a:lnTo>
                  <a:pt x="617" y="2453"/>
                </a:lnTo>
                <a:lnTo>
                  <a:pt x="609" y="2452"/>
                </a:lnTo>
                <a:lnTo>
                  <a:pt x="604" y="2450"/>
                </a:lnTo>
                <a:lnTo>
                  <a:pt x="600" y="2444"/>
                </a:lnTo>
                <a:lnTo>
                  <a:pt x="594" y="2435"/>
                </a:lnTo>
                <a:lnTo>
                  <a:pt x="587" y="2428"/>
                </a:lnTo>
                <a:lnTo>
                  <a:pt x="582" y="2426"/>
                </a:lnTo>
                <a:lnTo>
                  <a:pt x="574" y="2425"/>
                </a:lnTo>
                <a:lnTo>
                  <a:pt x="552" y="2428"/>
                </a:lnTo>
                <a:lnTo>
                  <a:pt x="545" y="2420"/>
                </a:lnTo>
                <a:lnTo>
                  <a:pt x="534" y="2417"/>
                </a:lnTo>
                <a:lnTo>
                  <a:pt x="534" y="2409"/>
                </a:lnTo>
                <a:lnTo>
                  <a:pt x="529" y="2398"/>
                </a:lnTo>
                <a:lnTo>
                  <a:pt x="528" y="2392"/>
                </a:lnTo>
                <a:lnTo>
                  <a:pt x="528" y="2384"/>
                </a:lnTo>
                <a:lnTo>
                  <a:pt x="526" y="2381"/>
                </a:lnTo>
                <a:lnTo>
                  <a:pt x="516" y="2379"/>
                </a:lnTo>
                <a:lnTo>
                  <a:pt x="510" y="2381"/>
                </a:lnTo>
                <a:lnTo>
                  <a:pt x="495" y="2397"/>
                </a:lnTo>
                <a:lnTo>
                  <a:pt x="483" y="2416"/>
                </a:lnTo>
                <a:lnTo>
                  <a:pt x="477" y="2420"/>
                </a:lnTo>
                <a:lnTo>
                  <a:pt x="471" y="2417"/>
                </a:lnTo>
                <a:lnTo>
                  <a:pt x="461" y="2405"/>
                </a:lnTo>
                <a:lnTo>
                  <a:pt x="456" y="2401"/>
                </a:lnTo>
                <a:lnTo>
                  <a:pt x="435" y="2395"/>
                </a:lnTo>
                <a:lnTo>
                  <a:pt x="431" y="2388"/>
                </a:lnTo>
                <a:lnTo>
                  <a:pt x="422" y="2383"/>
                </a:lnTo>
                <a:lnTo>
                  <a:pt x="420" y="2380"/>
                </a:lnTo>
                <a:lnTo>
                  <a:pt x="421" y="2372"/>
                </a:lnTo>
                <a:lnTo>
                  <a:pt x="426" y="2353"/>
                </a:lnTo>
                <a:lnTo>
                  <a:pt x="427" y="2344"/>
                </a:lnTo>
                <a:lnTo>
                  <a:pt x="429" y="2325"/>
                </a:lnTo>
                <a:lnTo>
                  <a:pt x="427" y="2316"/>
                </a:lnTo>
                <a:lnTo>
                  <a:pt x="426" y="2314"/>
                </a:lnTo>
                <a:lnTo>
                  <a:pt x="416" y="2313"/>
                </a:lnTo>
                <a:lnTo>
                  <a:pt x="385" y="2312"/>
                </a:lnTo>
                <a:lnTo>
                  <a:pt x="355" y="2315"/>
                </a:lnTo>
                <a:lnTo>
                  <a:pt x="353" y="2314"/>
                </a:lnTo>
                <a:lnTo>
                  <a:pt x="351" y="2299"/>
                </a:lnTo>
                <a:lnTo>
                  <a:pt x="346" y="2297"/>
                </a:lnTo>
                <a:lnTo>
                  <a:pt x="339" y="2298"/>
                </a:lnTo>
                <a:lnTo>
                  <a:pt x="331" y="2300"/>
                </a:lnTo>
                <a:lnTo>
                  <a:pt x="317" y="2315"/>
                </a:lnTo>
                <a:lnTo>
                  <a:pt x="311" y="2320"/>
                </a:lnTo>
                <a:lnTo>
                  <a:pt x="294" y="2323"/>
                </a:lnTo>
                <a:lnTo>
                  <a:pt x="264" y="2325"/>
                </a:lnTo>
                <a:lnTo>
                  <a:pt x="261" y="2327"/>
                </a:lnTo>
                <a:lnTo>
                  <a:pt x="251" y="2340"/>
                </a:lnTo>
                <a:lnTo>
                  <a:pt x="248" y="2341"/>
                </a:lnTo>
                <a:lnTo>
                  <a:pt x="245" y="2341"/>
                </a:lnTo>
                <a:lnTo>
                  <a:pt x="240" y="2338"/>
                </a:lnTo>
                <a:lnTo>
                  <a:pt x="234" y="2330"/>
                </a:lnTo>
                <a:lnTo>
                  <a:pt x="228" y="2326"/>
                </a:lnTo>
                <a:lnTo>
                  <a:pt x="221" y="2323"/>
                </a:lnTo>
                <a:lnTo>
                  <a:pt x="184" y="2315"/>
                </a:lnTo>
                <a:lnTo>
                  <a:pt x="167" y="2302"/>
                </a:lnTo>
                <a:lnTo>
                  <a:pt x="163" y="2295"/>
                </a:lnTo>
                <a:lnTo>
                  <a:pt x="162" y="2285"/>
                </a:lnTo>
                <a:lnTo>
                  <a:pt x="162" y="2280"/>
                </a:lnTo>
                <a:lnTo>
                  <a:pt x="166" y="2268"/>
                </a:lnTo>
                <a:lnTo>
                  <a:pt x="160" y="2250"/>
                </a:lnTo>
                <a:lnTo>
                  <a:pt x="155" y="2249"/>
                </a:lnTo>
                <a:lnTo>
                  <a:pt x="152" y="2250"/>
                </a:lnTo>
                <a:lnTo>
                  <a:pt x="143" y="2258"/>
                </a:lnTo>
                <a:lnTo>
                  <a:pt x="137" y="2260"/>
                </a:lnTo>
                <a:lnTo>
                  <a:pt x="130" y="2260"/>
                </a:lnTo>
                <a:lnTo>
                  <a:pt x="108" y="2264"/>
                </a:lnTo>
                <a:lnTo>
                  <a:pt x="96" y="2265"/>
                </a:lnTo>
                <a:lnTo>
                  <a:pt x="93" y="2268"/>
                </a:lnTo>
                <a:lnTo>
                  <a:pt x="91" y="2276"/>
                </a:lnTo>
                <a:lnTo>
                  <a:pt x="89" y="2280"/>
                </a:lnTo>
                <a:lnTo>
                  <a:pt x="80" y="2287"/>
                </a:lnTo>
                <a:lnTo>
                  <a:pt x="77" y="2287"/>
                </a:lnTo>
                <a:lnTo>
                  <a:pt x="70" y="2281"/>
                </a:lnTo>
                <a:lnTo>
                  <a:pt x="56" y="2289"/>
                </a:lnTo>
                <a:lnTo>
                  <a:pt x="38" y="2299"/>
                </a:lnTo>
                <a:lnTo>
                  <a:pt x="34" y="2301"/>
                </a:lnTo>
                <a:lnTo>
                  <a:pt x="29" y="2302"/>
                </a:lnTo>
                <a:lnTo>
                  <a:pt x="23" y="2299"/>
                </a:lnTo>
                <a:lnTo>
                  <a:pt x="20" y="2296"/>
                </a:lnTo>
                <a:lnTo>
                  <a:pt x="0" y="2233"/>
                </a:lnTo>
                <a:lnTo>
                  <a:pt x="0" y="2233"/>
                </a:lnTo>
                <a:lnTo>
                  <a:pt x="14" y="2237"/>
                </a:lnTo>
                <a:lnTo>
                  <a:pt x="23" y="2244"/>
                </a:lnTo>
                <a:lnTo>
                  <a:pt x="29" y="2246"/>
                </a:lnTo>
                <a:lnTo>
                  <a:pt x="65" y="2235"/>
                </a:lnTo>
                <a:lnTo>
                  <a:pt x="97" y="2224"/>
                </a:lnTo>
                <a:lnTo>
                  <a:pt x="107" y="2219"/>
                </a:lnTo>
                <a:lnTo>
                  <a:pt x="113" y="2209"/>
                </a:lnTo>
                <a:lnTo>
                  <a:pt x="116" y="2203"/>
                </a:lnTo>
                <a:lnTo>
                  <a:pt x="117" y="2196"/>
                </a:lnTo>
                <a:lnTo>
                  <a:pt x="118" y="2149"/>
                </a:lnTo>
                <a:lnTo>
                  <a:pt x="120" y="2147"/>
                </a:lnTo>
                <a:lnTo>
                  <a:pt x="123" y="2147"/>
                </a:lnTo>
                <a:lnTo>
                  <a:pt x="125" y="2150"/>
                </a:lnTo>
                <a:lnTo>
                  <a:pt x="128" y="2156"/>
                </a:lnTo>
                <a:lnTo>
                  <a:pt x="130" y="2156"/>
                </a:lnTo>
                <a:lnTo>
                  <a:pt x="132" y="2154"/>
                </a:lnTo>
                <a:lnTo>
                  <a:pt x="134" y="2150"/>
                </a:lnTo>
                <a:lnTo>
                  <a:pt x="134" y="2141"/>
                </a:lnTo>
                <a:lnTo>
                  <a:pt x="127" y="2135"/>
                </a:lnTo>
                <a:lnTo>
                  <a:pt x="116" y="2130"/>
                </a:lnTo>
                <a:lnTo>
                  <a:pt x="111" y="2128"/>
                </a:lnTo>
                <a:lnTo>
                  <a:pt x="100" y="2128"/>
                </a:lnTo>
                <a:lnTo>
                  <a:pt x="92" y="2124"/>
                </a:lnTo>
                <a:lnTo>
                  <a:pt x="83" y="2115"/>
                </a:lnTo>
                <a:lnTo>
                  <a:pt x="71" y="2104"/>
                </a:lnTo>
                <a:lnTo>
                  <a:pt x="71" y="2103"/>
                </a:lnTo>
                <a:lnTo>
                  <a:pt x="74" y="2092"/>
                </a:lnTo>
                <a:lnTo>
                  <a:pt x="74" y="2088"/>
                </a:lnTo>
                <a:lnTo>
                  <a:pt x="71" y="2084"/>
                </a:lnTo>
                <a:lnTo>
                  <a:pt x="62" y="2077"/>
                </a:lnTo>
                <a:lnTo>
                  <a:pt x="60" y="2073"/>
                </a:lnTo>
                <a:lnTo>
                  <a:pt x="61" y="2070"/>
                </a:lnTo>
                <a:lnTo>
                  <a:pt x="63" y="2069"/>
                </a:lnTo>
                <a:lnTo>
                  <a:pt x="83" y="2075"/>
                </a:lnTo>
                <a:lnTo>
                  <a:pt x="88" y="2075"/>
                </a:lnTo>
                <a:lnTo>
                  <a:pt x="92" y="2073"/>
                </a:lnTo>
                <a:lnTo>
                  <a:pt x="96" y="2067"/>
                </a:lnTo>
                <a:lnTo>
                  <a:pt x="98" y="2062"/>
                </a:lnTo>
                <a:lnTo>
                  <a:pt x="105" y="2041"/>
                </a:lnTo>
                <a:lnTo>
                  <a:pt x="110" y="2030"/>
                </a:lnTo>
                <a:lnTo>
                  <a:pt x="114" y="2025"/>
                </a:lnTo>
                <a:lnTo>
                  <a:pt x="134" y="2006"/>
                </a:lnTo>
                <a:lnTo>
                  <a:pt x="138" y="2004"/>
                </a:lnTo>
                <a:lnTo>
                  <a:pt x="143" y="2003"/>
                </a:lnTo>
                <a:lnTo>
                  <a:pt x="164" y="2003"/>
                </a:lnTo>
                <a:lnTo>
                  <a:pt x="171" y="2004"/>
                </a:lnTo>
                <a:lnTo>
                  <a:pt x="178" y="2008"/>
                </a:lnTo>
                <a:lnTo>
                  <a:pt x="189" y="2021"/>
                </a:lnTo>
                <a:lnTo>
                  <a:pt x="194" y="2024"/>
                </a:lnTo>
                <a:lnTo>
                  <a:pt x="203" y="2022"/>
                </a:lnTo>
                <a:lnTo>
                  <a:pt x="213" y="2017"/>
                </a:lnTo>
                <a:lnTo>
                  <a:pt x="216" y="2014"/>
                </a:lnTo>
                <a:lnTo>
                  <a:pt x="220" y="2008"/>
                </a:lnTo>
                <a:lnTo>
                  <a:pt x="223" y="2006"/>
                </a:lnTo>
                <a:lnTo>
                  <a:pt x="235" y="2007"/>
                </a:lnTo>
                <a:lnTo>
                  <a:pt x="239" y="2005"/>
                </a:lnTo>
                <a:lnTo>
                  <a:pt x="246" y="2001"/>
                </a:lnTo>
                <a:lnTo>
                  <a:pt x="250" y="1999"/>
                </a:lnTo>
                <a:lnTo>
                  <a:pt x="252" y="2002"/>
                </a:lnTo>
                <a:lnTo>
                  <a:pt x="254" y="2005"/>
                </a:lnTo>
                <a:lnTo>
                  <a:pt x="258" y="2022"/>
                </a:lnTo>
                <a:lnTo>
                  <a:pt x="262" y="2032"/>
                </a:lnTo>
                <a:lnTo>
                  <a:pt x="267" y="2035"/>
                </a:lnTo>
                <a:lnTo>
                  <a:pt x="274" y="2038"/>
                </a:lnTo>
                <a:lnTo>
                  <a:pt x="279" y="2037"/>
                </a:lnTo>
                <a:lnTo>
                  <a:pt x="285" y="2032"/>
                </a:lnTo>
                <a:lnTo>
                  <a:pt x="287" y="2027"/>
                </a:lnTo>
                <a:lnTo>
                  <a:pt x="291" y="2015"/>
                </a:lnTo>
                <a:lnTo>
                  <a:pt x="297" y="2009"/>
                </a:lnTo>
                <a:lnTo>
                  <a:pt x="296" y="2003"/>
                </a:lnTo>
                <a:lnTo>
                  <a:pt x="292" y="1992"/>
                </a:lnTo>
                <a:lnTo>
                  <a:pt x="276" y="1970"/>
                </a:lnTo>
                <a:lnTo>
                  <a:pt x="273" y="1953"/>
                </a:lnTo>
                <a:lnTo>
                  <a:pt x="274" y="1948"/>
                </a:lnTo>
                <a:lnTo>
                  <a:pt x="277" y="1941"/>
                </a:lnTo>
                <a:lnTo>
                  <a:pt x="281" y="1935"/>
                </a:lnTo>
                <a:lnTo>
                  <a:pt x="286" y="1932"/>
                </a:lnTo>
                <a:lnTo>
                  <a:pt x="285" y="1929"/>
                </a:lnTo>
                <a:lnTo>
                  <a:pt x="280" y="1917"/>
                </a:lnTo>
                <a:lnTo>
                  <a:pt x="273" y="1913"/>
                </a:lnTo>
                <a:lnTo>
                  <a:pt x="267" y="1913"/>
                </a:lnTo>
                <a:lnTo>
                  <a:pt x="264" y="1909"/>
                </a:lnTo>
                <a:lnTo>
                  <a:pt x="263" y="1905"/>
                </a:lnTo>
                <a:lnTo>
                  <a:pt x="265" y="1901"/>
                </a:lnTo>
                <a:lnTo>
                  <a:pt x="274" y="1896"/>
                </a:lnTo>
                <a:lnTo>
                  <a:pt x="277" y="1890"/>
                </a:lnTo>
                <a:lnTo>
                  <a:pt x="279" y="1849"/>
                </a:lnTo>
                <a:lnTo>
                  <a:pt x="281" y="1838"/>
                </a:lnTo>
                <a:lnTo>
                  <a:pt x="285" y="1834"/>
                </a:lnTo>
                <a:lnTo>
                  <a:pt x="301" y="1837"/>
                </a:lnTo>
                <a:lnTo>
                  <a:pt x="306" y="1837"/>
                </a:lnTo>
                <a:lnTo>
                  <a:pt x="309" y="1833"/>
                </a:lnTo>
                <a:lnTo>
                  <a:pt x="310" y="1826"/>
                </a:lnTo>
                <a:lnTo>
                  <a:pt x="306" y="1808"/>
                </a:lnTo>
                <a:lnTo>
                  <a:pt x="301" y="1798"/>
                </a:lnTo>
                <a:lnTo>
                  <a:pt x="295" y="1795"/>
                </a:lnTo>
                <a:lnTo>
                  <a:pt x="279" y="1794"/>
                </a:lnTo>
                <a:lnTo>
                  <a:pt x="276" y="1793"/>
                </a:lnTo>
                <a:lnTo>
                  <a:pt x="276" y="1792"/>
                </a:lnTo>
                <a:lnTo>
                  <a:pt x="285" y="1779"/>
                </a:lnTo>
                <a:lnTo>
                  <a:pt x="287" y="1778"/>
                </a:lnTo>
                <a:lnTo>
                  <a:pt x="291" y="1777"/>
                </a:lnTo>
                <a:lnTo>
                  <a:pt x="299" y="1779"/>
                </a:lnTo>
                <a:lnTo>
                  <a:pt x="310" y="1782"/>
                </a:lnTo>
                <a:lnTo>
                  <a:pt x="314" y="1791"/>
                </a:lnTo>
                <a:lnTo>
                  <a:pt x="321" y="1789"/>
                </a:lnTo>
                <a:lnTo>
                  <a:pt x="332" y="1792"/>
                </a:lnTo>
                <a:lnTo>
                  <a:pt x="337" y="1791"/>
                </a:lnTo>
                <a:lnTo>
                  <a:pt x="340" y="1788"/>
                </a:lnTo>
                <a:lnTo>
                  <a:pt x="343" y="1778"/>
                </a:lnTo>
                <a:lnTo>
                  <a:pt x="347" y="1762"/>
                </a:lnTo>
                <a:lnTo>
                  <a:pt x="347" y="1755"/>
                </a:lnTo>
                <a:lnTo>
                  <a:pt x="346" y="1752"/>
                </a:lnTo>
                <a:lnTo>
                  <a:pt x="332" y="1743"/>
                </a:lnTo>
                <a:lnTo>
                  <a:pt x="312" y="1724"/>
                </a:lnTo>
                <a:lnTo>
                  <a:pt x="295" y="1712"/>
                </a:lnTo>
                <a:lnTo>
                  <a:pt x="286" y="1707"/>
                </a:lnTo>
                <a:lnTo>
                  <a:pt x="259" y="1703"/>
                </a:lnTo>
                <a:lnTo>
                  <a:pt x="255" y="1701"/>
                </a:lnTo>
                <a:lnTo>
                  <a:pt x="252" y="1697"/>
                </a:lnTo>
                <a:lnTo>
                  <a:pt x="244" y="1676"/>
                </a:lnTo>
                <a:lnTo>
                  <a:pt x="249" y="1673"/>
                </a:lnTo>
                <a:lnTo>
                  <a:pt x="257" y="1668"/>
                </a:lnTo>
                <a:lnTo>
                  <a:pt x="273" y="1661"/>
                </a:lnTo>
                <a:lnTo>
                  <a:pt x="278" y="1657"/>
                </a:lnTo>
                <a:lnTo>
                  <a:pt x="280" y="1654"/>
                </a:lnTo>
                <a:lnTo>
                  <a:pt x="280" y="1647"/>
                </a:lnTo>
                <a:lnTo>
                  <a:pt x="283" y="1639"/>
                </a:lnTo>
                <a:lnTo>
                  <a:pt x="296" y="1627"/>
                </a:lnTo>
                <a:lnTo>
                  <a:pt x="303" y="1625"/>
                </a:lnTo>
                <a:lnTo>
                  <a:pt x="305" y="1622"/>
                </a:lnTo>
                <a:lnTo>
                  <a:pt x="309" y="1616"/>
                </a:lnTo>
                <a:lnTo>
                  <a:pt x="315" y="1603"/>
                </a:lnTo>
                <a:lnTo>
                  <a:pt x="316" y="1600"/>
                </a:lnTo>
                <a:lnTo>
                  <a:pt x="316" y="1595"/>
                </a:lnTo>
                <a:lnTo>
                  <a:pt x="313" y="1583"/>
                </a:lnTo>
                <a:lnTo>
                  <a:pt x="299" y="1565"/>
                </a:lnTo>
                <a:lnTo>
                  <a:pt x="294" y="1556"/>
                </a:lnTo>
                <a:lnTo>
                  <a:pt x="294" y="1552"/>
                </a:lnTo>
                <a:lnTo>
                  <a:pt x="294" y="1539"/>
                </a:lnTo>
                <a:lnTo>
                  <a:pt x="295" y="1532"/>
                </a:lnTo>
                <a:lnTo>
                  <a:pt x="313" y="1510"/>
                </a:lnTo>
                <a:lnTo>
                  <a:pt x="317" y="1507"/>
                </a:lnTo>
                <a:lnTo>
                  <a:pt x="324" y="1506"/>
                </a:lnTo>
                <a:lnTo>
                  <a:pt x="328" y="1507"/>
                </a:lnTo>
                <a:lnTo>
                  <a:pt x="337" y="1511"/>
                </a:lnTo>
                <a:lnTo>
                  <a:pt x="342" y="1511"/>
                </a:lnTo>
                <a:lnTo>
                  <a:pt x="361" y="1506"/>
                </a:lnTo>
                <a:lnTo>
                  <a:pt x="368" y="1505"/>
                </a:lnTo>
                <a:lnTo>
                  <a:pt x="382" y="1507"/>
                </a:lnTo>
                <a:lnTo>
                  <a:pt x="405" y="1504"/>
                </a:lnTo>
                <a:lnTo>
                  <a:pt x="427" y="1519"/>
                </a:lnTo>
                <a:lnTo>
                  <a:pt x="454" y="1535"/>
                </a:lnTo>
                <a:lnTo>
                  <a:pt x="457" y="1540"/>
                </a:lnTo>
                <a:lnTo>
                  <a:pt x="460" y="1549"/>
                </a:lnTo>
                <a:lnTo>
                  <a:pt x="462" y="1556"/>
                </a:lnTo>
                <a:lnTo>
                  <a:pt x="476" y="1563"/>
                </a:lnTo>
                <a:lnTo>
                  <a:pt x="484" y="1578"/>
                </a:lnTo>
                <a:lnTo>
                  <a:pt x="486" y="1580"/>
                </a:lnTo>
                <a:lnTo>
                  <a:pt x="491" y="1580"/>
                </a:lnTo>
                <a:lnTo>
                  <a:pt x="501" y="1578"/>
                </a:lnTo>
                <a:lnTo>
                  <a:pt x="506" y="1575"/>
                </a:lnTo>
                <a:lnTo>
                  <a:pt x="511" y="1571"/>
                </a:lnTo>
                <a:lnTo>
                  <a:pt x="517" y="1565"/>
                </a:lnTo>
                <a:lnTo>
                  <a:pt x="525" y="1564"/>
                </a:lnTo>
                <a:lnTo>
                  <a:pt x="539" y="1566"/>
                </a:lnTo>
                <a:lnTo>
                  <a:pt x="562" y="1575"/>
                </a:lnTo>
                <a:lnTo>
                  <a:pt x="573" y="1577"/>
                </a:lnTo>
                <a:lnTo>
                  <a:pt x="583" y="1561"/>
                </a:lnTo>
                <a:lnTo>
                  <a:pt x="585" y="1560"/>
                </a:lnTo>
                <a:lnTo>
                  <a:pt x="593" y="1559"/>
                </a:lnTo>
                <a:lnTo>
                  <a:pt x="597" y="1566"/>
                </a:lnTo>
                <a:lnTo>
                  <a:pt x="599" y="1566"/>
                </a:lnTo>
                <a:lnTo>
                  <a:pt x="656" y="1557"/>
                </a:lnTo>
                <a:lnTo>
                  <a:pt x="664" y="1554"/>
                </a:lnTo>
                <a:lnTo>
                  <a:pt x="668" y="1549"/>
                </a:lnTo>
                <a:lnTo>
                  <a:pt x="668" y="1546"/>
                </a:lnTo>
                <a:lnTo>
                  <a:pt x="667" y="1538"/>
                </a:lnTo>
                <a:lnTo>
                  <a:pt x="665" y="1536"/>
                </a:lnTo>
                <a:lnTo>
                  <a:pt x="642" y="1522"/>
                </a:lnTo>
                <a:lnTo>
                  <a:pt x="635" y="1514"/>
                </a:lnTo>
                <a:lnTo>
                  <a:pt x="632" y="1508"/>
                </a:lnTo>
                <a:lnTo>
                  <a:pt x="622" y="1481"/>
                </a:lnTo>
                <a:lnTo>
                  <a:pt x="617" y="1471"/>
                </a:lnTo>
                <a:lnTo>
                  <a:pt x="617" y="1469"/>
                </a:lnTo>
                <a:lnTo>
                  <a:pt x="618" y="1467"/>
                </a:lnTo>
                <a:lnTo>
                  <a:pt x="630" y="1464"/>
                </a:lnTo>
                <a:lnTo>
                  <a:pt x="636" y="1457"/>
                </a:lnTo>
                <a:lnTo>
                  <a:pt x="637" y="1453"/>
                </a:lnTo>
                <a:lnTo>
                  <a:pt x="631" y="1453"/>
                </a:lnTo>
                <a:lnTo>
                  <a:pt x="627" y="1450"/>
                </a:lnTo>
                <a:lnTo>
                  <a:pt x="628" y="1448"/>
                </a:lnTo>
                <a:lnTo>
                  <a:pt x="631" y="1445"/>
                </a:lnTo>
                <a:lnTo>
                  <a:pt x="638" y="1442"/>
                </a:lnTo>
                <a:lnTo>
                  <a:pt x="643" y="1442"/>
                </a:lnTo>
                <a:lnTo>
                  <a:pt x="668" y="1452"/>
                </a:lnTo>
                <a:lnTo>
                  <a:pt x="682" y="1454"/>
                </a:lnTo>
                <a:lnTo>
                  <a:pt x="688" y="1459"/>
                </a:lnTo>
                <a:lnTo>
                  <a:pt x="693" y="1469"/>
                </a:lnTo>
                <a:lnTo>
                  <a:pt x="695" y="1470"/>
                </a:lnTo>
                <a:lnTo>
                  <a:pt x="708" y="1464"/>
                </a:lnTo>
                <a:lnTo>
                  <a:pt x="756" y="1444"/>
                </a:lnTo>
                <a:lnTo>
                  <a:pt x="758" y="1444"/>
                </a:lnTo>
                <a:lnTo>
                  <a:pt x="779" y="1454"/>
                </a:lnTo>
                <a:lnTo>
                  <a:pt x="798" y="1454"/>
                </a:lnTo>
                <a:lnTo>
                  <a:pt x="828" y="1453"/>
                </a:lnTo>
                <a:lnTo>
                  <a:pt x="838" y="1448"/>
                </a:lnTo>
                <a:lnTo>
                  <a:pt x="854" y="1434"/>
                </a:lnTo>
                <a:lnTo>
                  <a:pt x="868" y="1420"/>
                </a:lnTo>
                <a:lnTo>
                  <a:pt x="873" y="1411"/>
                </a:lnTo>
                <a:lnTo>
                  <a:pt x="874" y="1402"/>
                </a:lnTo>
                <a:lnTo>
                  <a:pt x="868" y="1378"/>
                </a:lnTo>
                <a:lnTo>
                  <a:pt x="870" y="1368"/>
                </a:lnTo>
                <a:lnTo>
                  <a:pt x="869" y="1365"/>
                </a:lnTo>
                <a:lnTo>
                  <a:pt x="865" y="1356"/>
                </a:lnTo>
                <a:lnTo>
                  <a:pt x="855" y="1342"/>
                </a:lnTo>
                <a:lnTo>
                  <a:pt x="851" y="1328"/>
                </a:lnTo>
                <a:lnTo>
                  <a:pt x="849" y="1306"/>
                </a:lnTo>
                <a:lnTo>
                  <a:pt x="849" y="1266"/>
                </a:lnTo>
                <a:lnTo>
                  <a:pt x="849" y="1252"/>
                </a:lnTo>
                <a:lnTo>
                  <a:pt x="853" y="1245"/>
                </a:lnTo>
                <a:lnTo>
                  <a:pt x="865" y="1233"/>
                </a:lnTo>
                <a:lnTo>
                  <a:pt x="888" y="1217"/>
                </a:lnTo>
                <a:lnTo>
                  <a:pt x="895" y="1200"/>
                </a:lnTo>
                <a:lnTo>
                  <a:pt x="901" y="1183"/>
                </a:lnTo>
                <a:lnTo>
                  <a:pt x="902" y="1175"/>
                </a:lnTo>
                <a:lnTo>
                  <a:pt x="903" y="1165"/>
                </a:lnTo>
                <a:lnTo>
                  <a:pt x="887" y="1139"/>
                </a:lnTo>
                <a:lnTo>
                  <a:pt x="887" y="1130"/>
                </a:lnTo>
                <a:lnTo>
                  <a:pt x="891" y="1112"/>
                </a:lnTo>
                <a:lnTo>
                  <a:pt x="891" y="1091"/>
                </a:lnTo>
                <a:lnTo>
                  <a:pt x="889" y="1085"/>
                </a:lnTo>
                <a:lnTo>
                  <a:pt x="883" y="1072"/>
                </a:lnTo>
                <a:lnTo>
                  <a:pt x="880" y="1063"/>
                </a:lnTo>
                <a:lnTo>
                  <a:pt x="877" y="1061"/>
                </a:lnTo>
                <a:lnTo>
                  <a:pt x="865" y="1063"/>
                </a:lnTo>
                <a:lnTo>
                  <a:pt x="861" y="1061"/>
                </a:lnTo>
                <a:lnTo>
                  <a:pt x="852" y="1054"/>
                </a:lnTo>
                <a:lnTo>
                  <a:pt x="849" y="1049"/>
                </a:lnTo>
                <a:lnTo>
                  <a:pt x="848" y="1043"/>
                </a:lnTo>
                <a:lnTo>
                  <a:pt x="846" y="1041"/>
                </a:lnTo>
                <a:lnTo>
                  <a:pt x="844" y="1043"/>
                </a:lnTo>
                <a:lnTo>
                  <a:pt x="841" y="1051"/>
                </a:lnTo>
                <a:lnTo>
                  <a:pt x="839" y="1054"/>
                </a:lnTo>
                <a:lnTo>
                  <a:pt x="832" y="1057"/>
                </a:lnTo>
                <a:lnTo>
                  <a:pt x="827" y="1057"/>
                </a:lnTo>
                <a:lnTo>
                  <a:pt x="819" y="1047"/>
                </a:lnTo>
                <a:lnTo>
                  <a:pt x="808" y="1029"/>
                </a:lnTo>
                <a:lnTo>
                  <a:pt x="802" y="1023"/>
                </a:lnTo>
                <a:lnTo>
                  <a:pt x="780" y="1018"/>
                </a:lnTo>
                <a:lnTo>
                  <a:pt x="774" y="1014"/>
                </a:lnTo>
                <a:lnTo>
                  <a:pt x="772" y="1011"/>
                </a:lnTo>
                <a:lnTo>
                  <a:pt x="768" y="993"/>
                </a:lnTo>
                <a:lnTo>
                  <a:pt x="766" y="993"/>
                </a:lnTo>
                <a:lnTo>
                  <a:pt x="762" y="1013"/>
                </a:lnTo>
                <a:lnTo>
                  <a:pt x="756" y="1018"/>
                </a:lnTo>
                <a:lnTo>
                  <a:pt x="751" y="1018"/>
                </a:lnTo>
                <a:lnTo>
                  <a:pt x="720" y="1000"/>
                </a:lnTo>
                <a:lnTo>
                  <a:pt x="717" y="996"/>
                </a:lnTo>
                <a:lnTo>
                  <a:pt x="718" y="985"/>
                </a:lnTo>
                <a:lnTo>
                  <a:pt x="717" y="982"/>
                </a:lnTo>
                <a:lnTo>
                  <a:pt x="714" y="982"/>
                </a:lnTo>
                <a:lnTo>
                  <a:pt x="707" y="984"/>
                </a:lnTo>
                <a:lnTo>
                  <a:pt x="703" y="983"/>
                </a:lnTo>
                <a:lnTo>
                  <a:pt x="688" y="964"/>
                </a:lnTo>
                <a:lnTo>
                  <a:pt x="679" y="954"/>
                </a:lnTo>
                <a:lnTo>
                  <a:pt x="663" y="944"/>
                </a:lnTo>
                <a:lnTo>
                  <a:pt x="651" y="933"/>
                </a:lnTo>
                <a:lnTo>
                  <a:pt x="642" y="930"/>
                </a:lnTo>
                <a:lnTo>
                  <a:pt x="634" y="928"/>
                </a:lnTo>
                <a:lnTo>
                  <a:pt x="598" y="927"/>
                </a:lnTo>
                <a:lnTo>
                  <a:pt x="594" y="923"/>
                </a:lnTo>
                <a:lnTo>
                  <a:pt x="589" y="915"/>
                </a:lnTo>
                <a:lnTo>
                  <a:pt x="585" y="912"/>
                </a:lnTo>
                <a:lnTo>
                  <a:pt x="579" y="910"/>
                </a:lnTo>
                <a:lnTo>
                  <a:pt x="566" y="909"/>
                </a:lnTo>
                <a:lnTo>
                  <a:pt x="557" y="907"/>
                </a:lnTo>
                <a:lnTo>
                  <a:pt x="548" y="903"/>
                </a:lnTo>
                <a:lnTo>
                  <a:pt x="540" y="899"/>
                </a:lnTo>
                <a:lnTo>
                  <a:pt x="533" y="894"/>
                </a:lnTo>
                <a:lnTo>
                  <a:pt x="530" y="889"/>
                </a:lnTo>
                <a:lnTo>
                  <a:pt x="530" y="850"/>
                </a:lnTo>
                <a:lnTo>
                  <a:pt x="523" y="835"/>
                </a:lnTo>
                <a:lnTo>
                  <a:pt x="523" y="830"/>
                </a:lnTo>
                <a:lnTo>
                  <a:pt x="523" y="830"/>
                </a:lnTo>
                <a:lnTo>
                  <a:pt x="524" y="826"/>
                </a:lnTo>
                <a:lnTo>
                  <a:pt x="525" y="825"/>
                </a:lnTo>
                <a:lnTo>
                  <a:pt x="533" y="827"/>
                </a:lnTo>
                <a:lnTo>
                  <a:pt x="538" y="826"/>
                </a:lnTo>
                <a:lnTo>
                  <a:pt x="539" y="824"/>
                </a:lnTo>
                <a:lnTo>
                  <a:pt x="540" y="818"/>
                </a:lnTo>
                <a:lnTo>
                  <a:pt x="541" y="812"/>
                </a:lnTo>
                <a:lnTo>
                  <a:pt x="540" y="808"/>
                </a:lnTo>
                <a:lnTo>
                  <a:pt x="532" y="795"/>
                </a:lnTo>
                <a:lnTo>
                  <a:pt x="529" y="788"/>
                </a:lnTo>
                <a:lnTo>
                  <a:pt x="530" y="786"/>
                </a:lnTo>
                <a:lnTo>
                  <a:pt x="538" y="783"/>
                </a:lnTo>
                <a:lnTo>
                  <a:pt x="539" y="780"/>
                </a:lnTo>
                <a:lnTo>
                  <a:pt x="538" y="773"/>
                </a:lnTo>
                <a:lnTo>
                  <a:pt x="531" y="758"/>
                </a:lnTo>
                <a:lnTo>
                  <a:pt x="529" y="749"/>
                </a:lnTo>
                <a:lnTo>
                  <a:pt x="531" y="727"/>
                </a:lnTo>
                <a:lnTo>
                  <a:pt x="537" y="705"/>
                </a:lnTo>
                <a:lnTo>
                  <a:pt x="540" y="700"/>
                </a:lnTo>
                <a:lnTo>
                  <a:pt x="551" y="686"/>
                </a:lnTo>
                <a:lnTo>
                  <a:pt x="553" y="682"/>
                </a:lnTo>
                <a:lnTo>
                  <a:pt x="552" y="678"/>
                </a:lnTo>
                <a:lnTo>
                  <a:pt x="542" y="669"/>
                </a:lnTo>
                <a:lnTo>
                  <a:pt x="542" y="667"/>
                </a:lnTo>
                <a:lnTo>
                  <a:pt x="545" y="664"/>
                </a:lnTo>
                <a:lnTo>
                  <a:pt x="553" y="657"/>
                </a:lnTo>
                <a:lnTo>
                  <a:pt x="557" y="654"/>
                </a:lnTo>
                <a:lnTo>
                  <a:pt x="558" y="649"/>
                </a:lnTo>
                <a:lnTo>
                  <a:pt x="559" y="640"/>
                </a:lnTo>
                <a:lnTo>
                  <a:pt x="561" y="636"/>
                </a:lnTo>
                <a:lnTo>
                  <a:pt x="577" y="633"/>
                </a:lnTo>
                <a:lnTo>
                  <a:pt x="580" y="632"/>
                </a:lnTo>
                <a:lnTo>
                  <a:pt x="584" y="626"/>
                </a:lnTo>
                <a:lnTo>
                  <a:pt x="592" y="610"/>
                </a:lnTo>
                <a:lnTo>
                  <a:pt x="595" y="606"/>
                </a:lnTo>
                <a:lnTo>
                  <a:pt x="600" y="603"/>
                </a:lnTo>
                <a:lnTo>
                  <a:pt x="619" y="600"/>
                </a:lnTo>
                <a:lnTo>
                  <a:pt x="624" y="596"/>
                </a:lnTo>
                <a:lnTo>
                  <a:pt x="628" y="592"/>
                </a:lnTo>
                <a:lnTo>
                  <a:pt x="630" y="586"/>
                </a:lnTo>
                <a:lnTo>
                  <a:pt x="630" y="571"/>
                </a:lnTo>
                <a:lnTo>
                  <a:pt x="630" y="571"/>
                </a:lnTo>
                <a:lnTo>
                  <a:pt x="631" y="569"/>
                </a:lnTo>
                <a:lnTo>
                  <a:pt x="634" y="568"/>
                </a:lnTo>
                <a:lnTo>
                  <a:pt x="638" y="566"/>
                </a:lnTo>
                <a:lnTo>
                  <a:pt x="640" y="567"/>
                </a:lnTo>
                <a:lnTo>
                  <a:pt x="646" y="570"/>
                </a:lnTo>
                <a:lnTo>
                  <a:pt x="656" y="580"/>
                </a:lnTo>
                <a:lnTo>
                  <a:pt x="665" y="587"/>
                </a:lnTo>
                <a:lnTo>
                  <a:pt x="674" y="591"/>
                </a:lnTo>
                <a:lnTo>
                  <a:pt x="708" y="604"/>
                </a:lnTo>
                <a:lnTo>
                  <a:pt x="714" y="613"/>
                </a:lnTo>
                <a:lnTo>
                  <a:pt x="730" y="650"/>
                </a:lnTo>
                <a:lnTo>
                  <a:pt x="737" y="658"/>
                </a:lnTo>
                <a:lnTo>
                  <a:pt x="744" y="662"/>
                </a:lnTo>
                <a:lnTo>
                  <a:pt x="769" y="663"/>
                </a:lnTo>
                <a:lnTo>
                  <a:pt x="795" y="660"/>
                </a:lnTo>
                <a:lnTo>
                  <a:pt x="813" y="656"/>
                </a:lnTo>
                <a:lnTo>
                  <a:pt x="858" y="642"/>
                </a:lnTo>
                <a:lnTo>
                  <a:pt x="872" y="639"/>
                </a:lnTo>
                <a:lnTo>
                  <a:pt x="897" y="644"/>
                </a:lnTo>
                <a:lnTo>
                  <a:pt x="912" y="644"/>
                </a:lnTo>
                <a:lnTo>
                  <a:pt x="920" y="642"/>
                </a:lnTo>
                <a:lnTo>
                  <a:pt x="924" y="639"/>
                </a:lnTo>
                <a:lnTo>
                  <a:pt x="925" y="636"/>
                </a:lnTo>
                <a:lnTo>
                  <a:pt x="924" y="589"/>
                </a:lnTo>
                <a:lnTo>
                  <a:pt x="925" y="565"/>
                </a:lnTo>
                <a:lnTo>
                  <a:pt x="927" y="552"/>
                </a:lnTo>
                <a:lnTo>
                  <a:pt x="933" y="543"/>
                </a:lnTo>
                <a:lnTo>
                  <a:pt x="934" y="539"/>
                </a:lnTo>
                <a:lnTo>
                  <a:pt x="934" y="536"/>
                </a:lnTo>
                <a:lnTo>
                  <a:pt x="930" y="531"/>
                </a:lnTo>
                <a:lnTo>
                  <a:pt x="931" y="524"/>
                </a:lnTo>
                <a:lnTo>
                  <a:pt x="936" y="523"/>
                </a:lnTo>
                <a:lnTo>
                  <a:pt x="940" y="526"/>
                </a:lnTo>
                <a:lnTo>
                  <a:pt x="948" y="537"/>
                </a:lnTo>
                <a:lnTo>
                  <a:pt x="960" y="555"/>
                </a:lnTo>
                <a:lnTo>
                  <a:pt x="963" y="559"/>
                </a:lnTo>
                <a:lnTo>
                  <a:pt x="965" y="560"/>
                </a:lnTo>
                <a:lnTo>
                  <a:pt x="970" y="558"/>
                </a:lnTo>
                <a:lnTo>
                  <a:pt x="973" y="555"/>
                </a:lnTo>
                <a:lnTo>
                  <a:pt x="995" y="513"/>
                </a:lnTo>
                <a:lnTo>
                  <a:pt x="991" y="508"/>
                </a:lnTo>
                <a:lnTo>
                  <a:pt x="992" y="497"/>
                </a:lnTo>
                <a:lnTo>
                  <a:pt x="969" y="476"/>
                </a:lnTo>
                <a:lnTo>
                  <a:pt x="963" y="467"/>
                </a:lnTo>
                <a:lnTo>
                  <a:pt x="960" y="457"/>
                </a:lnTo>
                <a:lnTo>
                  <a:pt x="963" y="440"/>
                </a:lnTo>
                <a:lnTo>
                  <a:pt x="971" y="415"/>
                </a:lnTo>
                <a:lnTo>
                  <a:pt x="976" y="407"/>
                </a:lnTo>
                <a:lnTo>
                  <a:pt x="983" y="404"/>
                </a:lnTo>
                <a:lnTo>
                  <a:pt x="987" y="400"/>
                </a:lnTo>
                <a:lnTo>
                  <a:pt x="989" y="386"/>
                </a:lnTo>
                <a:lnTo>
                  <a:pt x="993" y="376"/>
                </a:lnTo>
                <a:lnTo>
                  <a:pt x="998" y="369"/>
                </a:lnTo>
                <a:lnTo>
                  <a:pt x="1008" y="358"/>
                </a:lnTo>
                <a:lnTo>
                  <a:pt x="1013" y="354"/>
                </a:lnTo>
                <a:lnTo>
                  <a:pt x="1019" y="352"/>
                </a:lnTo>
                <a:lnTo>
                  <a:pt x="1030" y="339"/>
                </a:lnTo>
                <a:lnTo>
                  <a:pt x="1046" y="325"/>
                </a:lnTo>
                <a:lnTo>
                  <a:pt x="1064" y="324"/>
                </a:lnTo>
                <a:lnTo>
                  <a:pt x="1068" y="321"/>
                </a:lnTo>
                <a:lnTo>
                  <a:pt x="1070" y="318"/>
                </a:lnTo>
                <a:lnTo>
                  <a:pt x="1065" y="304"/>
                </a:lnTo>
                <a:lnTo>
                  <a:pt x="1066" y="295"/>
                </a:lnTo>
                <a:lnTo>
                  <a:pt x="1082" y="285"/>
                </a:lnTo>
                <a:lnTo>
                  <a:pt x="1098" y="263"/>
                </a:lnTo>
                <a:lnTo>
                  <a:pt x="1101" y="262"/>
                </a:lnTo>
                <a:lnTo>
                  <a:pt x="1108" y="267"/>
                </a:lnTo>
                <a:lnTo>
                  <a:pt x="1113" y="268"/>
                </a:lnTo>
                <a:lnTo>
                  <a:pt x="1121" y="252"/>
                </a:lnTo>
                <a:lnTo>
                  <a:pt x="1129" y="250"/>
                </a:lnTo>
                <a:lnTo>
                  <a:pt x="1144" y="221"/>
                </a:lnTo>
                <a:lnTo>
                  <a:pt x="1151" y="205"/>
                </a:lnTo>
                <a:lnTo>
                  <a:pt x="1152" y="198"/>
                </a:lnTo>
                <a:lnTo>
                  <a:pt x="1150" y="185"/>
                </a:lnTo>
                <a:lnTo>
                  <a:pt x="1150" y="183"/>
                </a:lnTo>
                <a:lnTo>
                  <a:pt x="1157" y="177"/>
                </a:lnTo>
                <a:lnTo>
                  <a:pt x="1180" y="167"/>
                </a:lnTo>
                <a:lnTo>
                  <a:pt x="1199" y="156"/>
                </a:lnTo>
                <a:lnTo>
                  <a:pt x="1205" y="151"/>
                </a:lnTo>
                <a:lnTo>
                  <a:pt x="1216" y="136"/>
                </a:lnTo>
                <a:lnTo>
                  <a:pt x="1217" y="133"/>
                </a:lnTo>
                <a:lnTo>
                  <a:pt x="1205" y="120"/>
                </a:lnTo>
                <a:lnTo>
                  <a:pt x="1204" y="115"/>
                </a:lnTo>
                <a:lnTo>
                  <a:pt x="1205" y="110"/>
                </a:lnTo>
                <a:lnTo>
                  <a:pt x="1208" y="108"/>
                </a:lnTo>
                <a:lnTo>
                  <a:pt x="1211" y="108"/>
                </a:lnTo>
                <a:lnTo>
                  <a:pt x="1225" y="122"/>
                </a:lnTo>
                <a:lnTo>
                  <a:pt x="1229" y="124"/>
                </a:lnTo>
                <a:lnTo>
                  <a:pt x="1234" y="124"/>
                </a:lnTo>
                <a:lnTo>
                  <a:pt x="1247" y="119"/>
                </a:lnTo>
                <a:lnTo>
                  <a:pt x="1266" y="110"/>
                </a:lnTo>
                <a:lnTo>
                  <a:pt x="1281" y="101"/>
                </a:lnTo>
                <a:lnTo>
                  <a:pt x="1287" y="95"/>
                </a:lnTo>
                <a:lnTo>
                  <a:pt x="1290" y="90"/>
                </a:lnTo>
                <a:lnTo>
                  <a:pt x="1290" y="87"/>
                </a:lnTo>
                <a:lnTo>
                  <a:pt x="1271" y="51"/>
                </a:lnTo>
                <a:lnTo>
                  <a:pt x="1270" y="46"/>
                </a:lnTo>
                <a:lnTo>
                  <a:pt x="1285" y="41"/>
                </a:lnTo>
                <a:lnTo>
                  <a:pt x="1289" y="40"/>
                </a:lnTo>
                <a:lnTo>
                  <a:pt x="1291" y="41"/>
                </a:lnTo>
                <a:lnTo>
                  <a:pt x="1300" y="50"/>
                </a:lnTo>
                <a:lnTo>
                  <a:pt x="1327" y="84"/>
                </a:lnTo>
                <a:lnTo>
                  <a:pt x="1333" y="89"/>
                </a:lnTo>
                <a:lnTo>
                  <a:pt x="1336" y="90"/>
                </a:lnTo>
                <a:lnTo>
                  <a:pt x="1339" y="90"/>
                </a:lnTo>
                <a:lnTo>
                  <a:pt x="1342" y="86"/>
                </a:lnTo>
                <a:lnTo>
                  <a:pt x="1345" y="72"/>
                </a:lnTo>
                <a:lnTo>
                  <a:pt x="1348" y="68"/>
                </a:lnTo>
                <a:lnTo>
                  <a:pt x="1351" y="67"/>
                </a:lnTo>
                <a:lnTo>
                  <a:pt x="1355" y="67"/>
                </a:lnTo>
                <a:lnTo>
                  <a:pt x="1360" y="71"/>
                </a:lnTo>
                <a:lnTo>
                  <a:pt x="1364" y="72"/>
                </a:lnTo>
                <a:lnTo>
                  <a:pt x="1371" y="66"/>
                </a:lnTo>
                <a:lnTo>
                  <a:pt x="1372" y="66"/>
                </a:lnTo>
                <a:lnTo>
                  <a:pt x="1380" y="72"/>
                </a:lnTo>
                <a:lnTo>
                  <a:pt x="1389" y="95"/>
                </a:lnTo>
                <a:lnTo>
                  <a:pt x="1391" y="99"/>
                </a:lnTo>
                <a:lnTo>
                  <a:pt x="1395" y="102"/>
                </a:lnTo>
                <a:lnTo>
                  <a:pt x="1402" y="105"/>
                </a:lnTo>
                <a:lnTo>
                  <a:pt x="1407" y="106"/>
                </a:lnTo>
                <a:lnTo>
                  <a:pt x="1411" y="106"/>
                </a:lnTo>
                <a:lnTo>
                  <a:pt x="1415" y="105"/>
                </a:lnTo>
                <a:lnTo>
                  <a:pt x="1417" y="102"/>
                </a:lnTo>
                <a:lnTo>
                  <a:pt x="1446" y="51"/>
                </a:lnTo>
                <a:lnTo>
                  <a:pt x="1457" y="36"/>
                </a:lnTo>
                <a:lnTo>
                  <a:pt x="1464" y="28"/>
                </a:lnTo>
                <a:lnTo>
                  <a:pt x="1485" y="16"/>
                </a:lnTo>
                <a:lnTo>
                  <a:pt x="1500" y="2"/>
                </a:lnTo>
                <a:lnTo>
                  <a:pt x="1512" y="4"/>
                </a:lnTo>
                <a:lnTo>
                  <a:pt x="1528" y="0"/>
                </a:lnTo>
                <a:lnTo>
                  <a:pt x="1533" y="3"/>
                </a:lnTo>
                <a:lnTo>
                  <a:pt x="1533" y="7"/>
                </a:lnTo>
                <a:lnTo>
                  <a:pt x="1516" y="41"/>
                </a:lnTo>
                <a:lnTo>
                  <a:pt x="1512" y="57"/>
                </a:lnTo>
                <a:lnTo>
                  <a:pt x="1512" y="59"/>
                </a:lnTo>
                <a:lnTo>
                  <a:pt x="1514" y="61"/>
                </a:lnTo>
                <a:lnTo>
                  <a:pt x="1525" y="65"/>
                </a:lnTo>
                <a:lnTo>
                  <a:pt x="1525" y="65"/>
                </a:lnTo>
                <a:lnTo>
                  <a:pt x="1524" y="68"/>
                </a:lnTo>
                <a:lnTo>
                  <a:pt x="1531" y="74"/>
                </a:lnTo>
                <a:lnTo>
                  <a:pt x="1538" y="74"/>
                </a:lnTo>
                <a:lnTo>
                  <a:pt x="1547" y="73"/>
                </a:lnTo>
                <a:lnTo>
                  <a:pt x="1549" y="74"/>
                </a:lnTo>
                <a:lnTo>
                  <a:pt x="1552" y="82"/>
                </a:lnTo>
                <a:lnTo>
                  <a:pt x="1561" y="89"/>
                </a:lnTo>
                <a:lnTo>
                  <a:pt x="1565" y="92"/>
                </a:lnTo>
                <a:lnTo>
                  <a:pt x="1565" y="95"/>
                </a:lnTo>
                <a:lnTo>
                  <a:pt x="1560" y="100"/>
                </a:lnTo>
                <a:lnTo>
                  <a:pt x="1547" y="112"/>
                </a:lnTo>
                <a:lnTo>
                  <a:pt x="1543" y="117"/>
                </a:lnTo>
                <a:lnTo>
                  <a:pt x="1535" y="154"/>
                </a:lnTo>
                <a:lnTo>
                  <a:pt x="1530" y="171"/>
                </a:lnTo>
                <a:lnTo>
                  <a:pt x="1526" y="176"/>
                </a:lnTo>
                <a:lnTo>
                  <a:pt x="1517" y="185"/>
                </a:lnTo>
                <a:lnTo>
                  <a:pt x="1498" y="196"/>
                </a:lnTo>
                <a:lnTo>
                  <a:pt x="1493" y="202"/>
                </a:lnTo>
                <a:lnTo>
                  <a:pt x="1493" y="210"/>
                </a:lnTo>
                <a:lnTo>
                  <a:pt x="1499" y="228"/>
                </a:lnTo>
                <a:lnTo>
                  <a:pt x="1499" y="234"/>
                </a:lnTo>
                <a:lnTo>
                  <a:pt x="1494" y="248"/>
                </a:lnTo>
                <a:lnTo>
                  <a:pt x="1486" y="265"/>
                </a:lnTo>
                <a:lnTo>
                  <a:pt x="1480" y="287"/>
                </a:lnTo>
                <a:lnTo>
                  <a:pt x="1469" y="316"/>
                </a:lnTo>
                <a:lnTo>
                  <a:pt x="1467" y="326"/>
                </a:lnTo>
                <a:lnTo>
                  <a:pt x="1464" y="359"/>
                </a:lnTo>
                <a:lnTo>
                  <a:pt x="1460" y="370"/>
                </a:lnTo>
                <a:lnTo>
                  <a:pt x="1457" y="375"/>
                </a:lnTo>
                <a:lnTo>
                  <a:pt x="1441" y="383"/>
                </a:lnTo>
                <a:lnTo>
                  <a:pt x="1429" y="404"/>
                </a:lnTo>
                <a:lnTo>
                  <a:pt x="1416" y="421"/>
                </a:lnTo>
                <a:lnTo>
                  <a:pt x="1409" y="427"/>
                </a:lnTo>
                <a:lnTo>
                  <a:pt x="1394" y="432"/>
                </a:lnTo>
                <a:lnTo>
                  <a:pt x="1390" y="435"/>
                </a:lnTo>
                <a:lnTo>
                  <a:pt x="1389" y="439"/>
                </a:lnTo>
                <a:lnTo>
                  <a:pt x="1388" y="458"/>
                </a:lnTo>
                <a:lnTo>
                  <a:pt x="1384" y="462"/>
                </a:lnTo>
                <a:lnTo>
                  <a:pt x="1377" y="465"/>
                </a:lnTo>
                <a:lnTo>
                  <a:pt x="1374" y="467"/>
                </a:lnTo>
                <a:lnTo>
                  <a:pt x="1372" y="471"/>
                </a:lnTo>
                <a:lnTo>
                  <a:pt x="1371" y="479"/>
                </a:lnTo>
                <a:lnTo>
                  <a:pt x="1370" y="514"/>
                </a:lnTo>
                <a:lnTo>
                  <a:pt x="1371" y="534"/>
                </a:lnTo>
                <a:lnTo>
                  <a:pt x="1372" y="543"/>
                </a:lnTo>
                <a:lnTo>
                  <a:pt x="1378" y="552"/>
                </a:lnTo>
                <a:lnTo>
                  <a:pt x="1390" y="564"/>
                </a:lnTo>
                <a:lnTo>
                  <a:pt x="1397" y="573"/>
                </a:lnTo>
                <a:lnTo>
                  <a:pt x="1415" y="604"/>
                </a:lnTo>
                <a:lnTo>
                  <a:pt x="1435" y="619"/>
                </a:lnTo>
                <a:lnTo>
                  <a:pt x="1435" y="622"/>
                </a:lnTo>
                <a:lnTo>
                  <a:pt x="1423" y="628"/>
                </a:lnTo>
                <a:lnTo>
                  <a:pt x="1423" y="632"/>
                </a:lnTo>
                <a:lnTo>
                  <a:pt x="1424" y="636"/>
                </a:lnTo>
                <a:lnTo>
                  <a:pt x="1427" y="639"/>
                </a:lnTo>
                <a:lnTo>
                  <a:pt x="1442" y="646"/>
                </a:lnTo>
                <a:lnTo>
                  <a:pt x="1446" y="650"/>
                </a:lnTo>
                <a:lnTo>
                  <a:pt x="1445" y="654"/>
                </a:lnTo>
                <a:lnTo>
                  <a:pt x="1440" y="658"/>
                </a:lnTo>
                <a:lnTo>
                  <a:pt x="1439" y="661"/>
                </a:lnTo>
                <a:lnTo>
                  <a:pt x="1440" y="668"/>
                </a:lnTo>
                <a:lnTo>
                  <a:pt x="1445" y="679"/>
                </a:lnTo>
                <a:lnTo>
                  <a:pt x="1445" y="683"/>
                </a:lnTo>
                <a:lnTo>
                  <a:pt x="1443" y="696"/>
                </a:lnTo>
                <a:lnTo>
                  <a:pt x="1433" y="721"/>
                </a:lnTo>
                <a:lnTo>
                  <a:pt x="1428" y="723"/>
                </a:lnTo>
                <a:lnTo>
                  <a:pt x="1412" y="727"/>
                </a:lnTo>
                <a:lnTo>
                  <a:pt x="1409" y="729"/>
                </a:lnTo>
                <a:lnTo>
                  <a:pt x="1407" y="731"/>
                </a:lnTo>
                <a:lnTo>
                  <a:pt x="1406" y="742"/>
                </a:lnTo>
                <a:lnTo>
                  <a:pt x="1407" y="750"/>
                </a:lnTo>
                <a:lnTo>
                  <a:pt x="1411" y="753"/>
                </a:lnTo>
                <a:lnTo>
                  <a:pt x="1422" y="756"/>
                </a:lnTo>
                <a:lnTo>
                  <a:pt x="1424" y="757"/>
                </a:lnTo>
                <a:lnTo>
                  <a:pt x="1421" y="768"/>
                </a:lnTo>
                <a:lnTo>
                  <a:pt x="1411" y="788"/>
                </a:lnTo>
                <a:lnTo>
                  <a:pt x="1397" y="808"/>
                </a:lnTo>
                <a:lnTo>
                  <a:pt x="1376" y="836"/>
                </a:lnTo>
                <a:lnTo>
                  <a:pt x="1368" y="845"/>
                </a:lnTo>
                <a:lnTo>
                  <a:pt x="1357" y="853"/>
                </a:lnTo>
                <a:lnTo>
                  <a:pt x="1357" y="864"/>
                </a:lnTo>
                <a:lnTo>
                  <a:pt x="1355" y="868"/>
                </a:lnTo>
                <a:lnTo>
                  <a:pt x="1352" y="872"/>
                </a:lnTo>
                <a:lnTo>
                  <a:pt x="1341" y="876"/>
                </a:lnTo>
                <a:lnTo>
                  <a:pt x="1340" y="878"/>
                </a:lnTo>
                <a:lnTo>
                  <a:pt x="1340" y="881"/>
                </a:lnTo>
                <a:lnTo>
                  <a:pt x="1344" y="894"/>
                </a:lnTo>
                <a:lnTo>
                  <a:pt x="1344" y="901"/>
                </a:lnTo>
                <a:lnTo>
                  <a:pt x="1342" y="907"/>
                </a:lnTo>
                <a:lnTo>
                  <a:pt x="1342" y="911"/>
                </a:lnTo>
                <a:lnTo>
                  <a:pt x="1348" y="925"/>
                </a:lnTo>
                <a:lnTo>
                  <a:pt x="1348" y="928"/>
                </a:lnTo>
                <a:lnTo>
                  <a:pt x="1348" y="934"/>
                </a:lnTo>
                <a:lnTo>
                  <a:pt x="1343" y="943"/>
                </a:lnTo>
                <a:lnTo>
                  <a:pt x="1345" y="947"/>
                </a:lnTo>
                <a:lnTo>
                  <a:pt x="1354" y="956"/>
                </a:lnTo>
                <a:lnTo>
                  <a:pt x="1355" y="961"/>
                </a:lnTo>
                <a:lnTo>
                  <a:pt x="1353" y="969"/>
                </a:lnTo>
                <a:lnTo>
                  <a:pt x="1345" y="977"/>
                </a:lnTo>
                <a:lnTo>
                  <a:pt x="1344" y="980"/>
                </a:lnTo>
                <a:lnTo>
                  <a:pt x="1349" y="989"/>
                </a:lnTo>
                <a:lnTo>
                  <a:pt x="1366" y="1014"/>
                </a:lnTo>
                <a:lnTo>
                  <a:pt x="1369" y="1022"/>
                </a:lnTo>
                <a:lnTo>
                  <a:pt x="1370" y="1029"/>
                </a:lnTo>
                <a:lnTo>
                  <a:pt x="1366" y="1099"/>
                </a:lnTo>
                <a:lnTo>
                  <a:pt x="1366" y="1123"/>
                </a:lnTo>
                <a:lnTo>
                  <a:pt x="1361" y="1150"/>
                </a:lnTo>
                <a:lnTo>
                  <a:pt x="1361" y="1165"/>
                </a:lnTo>
                <a:lnTo>
                  <a:pt x="1374" y="1219"/>
                </a:lnTo>
                <a:lnTo>
                  <a:pt x="1377" y="1253"/>
                </a:lnTo>
                <a:lnTo>
                  <a:pt x="1379" y="1255"/>
                </a:lnTo>
                <a:lnTo>
                  <a:pt x="1386" y="1258"/>
                </a:lnTo>
                <a:lnTo>
                  <a:pt x="1386" y="1260"/>
                </a:lnTo>
                <a:lnTo>
                  <a:pt x="1397" y="1313"/>
                </a:lnTo>
                <a:lnTo>
                  <a:pt x="1406" y="1343"/>
                </a:lnTo>
                <a:lnTo>
                  <a:pt x="1390" y="1375"/>
                </a:lnTo>
                <a:lnTo>
                  <a:pt x="1377" y="1416"/>
                </a:lnTo>
                <a:lnTo>
                  <a:pt x="1373" y="1428"/>
                </a:lnTo>
                <a:lnTo>
                  <a:pt x="1366" y="1442"/>
                </a:lnTo>
                <a:lnTo>
                  <a:pt x="1353" y="1459"/>
                </a:lnTo>
                <a:lnTo>
                  <a:pt x="1346" y="1472"/>
                </a:lnTo>
                <a:lnTo>
                  <a:pt x="1341" y="1490"/>
                </a:lnTo>
                <a:lnTo>
                  <a:pt x="1336" y="1518"/>
                </a:lnTo>
                <a:lnTo>
                  <a:pt x="1333" y="1530"/>
                </a:lnTo>
                <a:lnTo>
                  <a:pt x="1321" y="1558"/>
                </a:lnTo>
                <a:lnTo>
                  <a:pt x="1319" y="1571"/>
                </a:lnTo>
                <a:lnTo>
                  <a:pt x="1318" y="1604"/>
                </a:lnTo>
                <a:lnTo>
                  <a:pt x="1312" y="1644"/>
                </a:lnTo>
                <a:lnTo>
                  <a:pt x="1313" y="1665"/>
                </a:lnTo>
                <a:lnTo>
                  <a:pt x="1315" y="1674"/>
                </a:lnTo>
                <a:lnTo>
                  <a:pt x="1322" y="1683"/>
                </a:lnTo>
                <a:lnTo>
                  <a:pt x="1326" y="1685"/>
                </a:lnTo>
                <a:lnTo>
                  <a:pt x="1339" y="1686"/>
                </a:lnTo>
                <a:lnTo>
                  <a:pt x="1339" y="1686"/>
                </a:lnTo>
                <a:lnTo>
                  <a:pt x="1341" y="1696"/>
                </a:lnTo>
                <a:lnTo>
                  <a:pt x="1352" y="1699"/>
                </a:lnTo>
                <a:lnTo>
                  <a:pt x="1354" y="1700"/>
                </a:lnTo>
                <a:lnTo>
                  <a:pt x="1353" y="1702"/>
                </a:lnTo>
                <a:lnTo>
                  <a:pt x="1343" y="1709"/>
                </a:lnTo>
                <a:lnTo>
                  <a:pt x="1339" y="1714"/>
                </a:lnTo>
                <a:lnTo>
                  <a:pt x="1341" y="1723"/>
                </a:lnTo>
                <a:lnTo>
                  <a:pt x="1346" y="1736"/>
                </a:lnTo>
                <a:lnTo>
                  <a:pt x="1351" y="1744"/>
                </a:lnTo>
                <a:lnTo>
                  <a:pt x="1355" y="1750"/>
                </a:lnTo>
                <a:lnTo>
                  <a:pt x="1358" y="1751"/>
                </a:lnTo>
                <a:lnTo>
                  <a:pt x="1370" y="1753"/>
                </a:lnTo>
                <a:lnTo>
                  <a:pt x="1371" y="1755"/>
                </a:lnTo>
                <a:lnTo>
                  <a:pt x="1372" y="1758"/>
                </a:lnTo>
                <a:lnTo>
                  <a:pt x="1372" y="1765"/>
                </a:lnTo>
                <a:lnTo>
                  <a:pt x="1374" y="1778"/>
                </a:lnTo>
                <a:lnTo>
                  <a:pt x="1371" y="1783"/>
                </a:lnTo>
                <a:lnTo>
                  <a:pt x="1359" y="1795"/>
                </a:lnTo>
                <a:lnTo>
                  <a:pt x="1358" y="1799"/>
                </a:lnTo>
                <a:lnTo>
                  <a:pt x="1358" y="1802"/>
                </a:lnTo>
                <a:lnTo>
                  <a:pt x="1371" y="1811"/>
                </a:lnTo>
                <a:lnTo>
                  <a:pt x="1405" y="1829"/>
                </a:lnTo>
                <a:lnTo>
                  <a:pt x="1413" y="1835"/>
                </a:lnTo>
                <a:lnTo>
                  <a:pt x="1411" y="1845"/>
                </a:lnTo>
                <a:lnTo>
                  <a:pt x="1403" y="1859"/>
                </a:lnTo>
                <a:lnTo>
                  <a:pt x="1399" y="1867"/>
                </a:lnTo>
                <a:lnTo>
                  <a:pt x="1399" y="1886"/>
                </a:lnTo>
                <a:lnTo>
                  <a:pt x="1403" y="1891"/>
                </a:lnTo>
                <a:lnTo>
                  <a:pt x="1407" y="1896"/>
                </a:lnTo>
                <a:lnTo>
                  <a:pt x="1409" y="1895"/>
                </a:lnTo>
                <a:lnTo>
                  <a:pt x="1414" y="1890"/>
                </a:lnTo>
                <a:lnTo>
                  <a:pt x="1416" y="1891"/>
                </a:lnTo>
                <a:lnTo>
                  <a:pt x="1422" y="1897"/>
                </a:lnTo>
                <a:lnTo>
                  <a:pt x="1423" y="1902"/>
                </a:lnTo>
                <a:lnTo>
                  <a:pt x="1421" y="1908"/>
                </a:lnTo>
                <a:lnTo>
                  <a:pt x="1409" y="1925"/>
                </a:lnTo>
                <a:lnTo>
                  <a:pt x="1407" y="1931"/>
                </a:lnTo>
                <a:lnTo>
                  <a:pt x="1408" y="1934"/>
                </a:lnTo>
                <a:lnTo>
                  <a:pt x="1414" y="1939"/>
                </a:lnTo>
                <a:lnTo>
                  <a:pt x="1443" y="1954"/>
                </a:lnTo>
                <a:lnTo>
                  <a:pt x="1459" y="1966"/>
                </a:lnTo>
                <a:lnTo>
                  <a:pt x="1464" y="1973"/>
                </a:lnTo>
                <a:lnTo>
                  <a:pt x="1465" y="1986"/>
                </a:lnTo>
                <a:lnTo>
                  <a:pt x="1468" y="1994"/>
                </a:lnTo>
                <a:lnTo>
                  <a:pt x="1475" y="2005"/>
                </a:lnTo>
                <a:lnTo>
                  <a:pt x="1482" y="2011"/>
                </a:lnTo>
                <a:lnTo>
                  <a:pt x="1514" y="2023"/>
                </a:lnTo>
                <a:lnTo>
                  <a:pt x="1519" y="2034"/>
                </a:lnTo>
                <a:lnTo>
                  <a:pt x="1525" y="2043"/>
                </a:lnTo>
                <a:lnTo>
                  <a:pt x="1522" y="2068"/>
                </a:lnTo>
                <a:lnTo>
                  <a:pt x="1517" y="2079"/>
                </a:lnTo>
                <a:lnTo>
                  <a:pt x="1518" y="2084"/>
                </a:lnTo>
                <a:lnTo>
                  <a:pt x="1525" y="2101"/>
                </a:lnTo>
                <a:lnTo>
                  <a:pt x="1526" y="2106"/>
                </a:lnTo>
                <a:lnTo>
                  <a:pt x="1526" y="2113"/>
                </a:lnTo>
                <a:lnTo>
                  <a:pt x="1523" y="2125"/>
                </a:lnTo>
                <a:lnTo>
                  <a:pt x="1514" y="2143"/>
                </a:lnTo>
                <a:lnTo>
                  <a:pt x="1514" y="2151"/>
                </a:lnTo>
                <a:lnTo>
                  <a:pt x="1514" y="2151"/>
                </a:lnTo>
                <a:lnTo>
                  <a:pt x="1507" y="2149"/>
                </a:lnTo>
                <a:lnTo>
                  <a:pt x="1503" y="2149"/>
                </a:lnTo>
                <a:lnTo>
                  <a:pt x="1499" y="2153"/>
                </a:lnTo>
                <a:lnTo>
                  <a:pt x="1495" y="2161"/>
                </a:lnTo>
                <a:lnTo>
                  <a:pt x="1493" y="2163"/>
                </a:lnTo>
                <a:lnTo>
                  <a:pt x="1490" y="2163"/>
                </a:lnTo>
                <a:lnTo>
                  <a:pt x="1481" y="2158"/>
                </a:lnTo>
                <a:lnTo>
                  <a:pt x="1477" y="2158"/>
                </a:lnTo>
                <a:lnTo>
                  <a:pt x="1470" y="2164"/>
                </a:lnTo>
                <a:lnTo>
                  <a:pt x="1463" y="2173"/>
                </a:lnTo>
                <a:lnTo>
                  <a:pt x="1451" y="2182"/>
                </a:lnTo>
                <a:lnTo>
                  <a:pt x="1441" y="2187"/>
                </a:lnTo>
                <a:lnTo>
                  <a:pt x="1432" y="2189"/>
                </a:lnTo>
                <a:lnTo>
                  <a:pt x="1428" y="2188"/>
                </a:lnTo>
                <a:lnTo>
                  <a:pt x="1420" y="2179"/>
                </a:lnTo>
                <a:lnTo>
                  <a:pt x="1410" y="2179"/>
                </a:lnTo>
                <a:lnTo>
                  <a:pt x="1407" y="2177"/>
                </a:lnTo>
                <a:lnTo>
                  <a:pt x="1404" y="2172"/>
                </a:lnTo>
                <a:lnTo>
                  <a:pt x="1397" y="2150"/>
                </a:lnTo>
                <a:lnTo>
                  <a:pt x="1394" y="2148"/>
                </a:lnTo>
                <a:lnTo>
                  <a:pt x="1390" y="2147"/>
                </a:lnTo>
                <a:lnTo>
                  <a:pt x="1386" y="2148"/>
                </a:lnTo>
                <a:lnTo>
                  <a:pt x="1381" y="2152"/>
                </a:lnTo>
                <a:lnTo>
                  <a:pt x="1372" y="2174"/>
                </a:lnTo>
                <a:lnTo>
                  <a:pt x="1366" y="2175"/>
                </a:lnTo>
                <a:lnTo>
                  <a:pt x="1348" y="2171"/>
                </a:lnTo>
                <a:lnTo>
                  <a:pt x="1335" y="2170"/>
                </a:lnTo>
                <a:lnTo>
                  <a:pt x="1326" y="2179"/>
                </a:lnTo>
                <a:lnTo>
                  <a:pt x="1324" y="2181"/>
                </a:lnTo>
                <a:lnTo>
                  <a:pt x="1313" y="2178"/>
                </a:lnTo>
                <a:lnTo>
                  <a:pt x="1301" y="2175"/>
                </a:lnTo>
                <a:lnTo>
                  <a:pt x="1294" y="2171"/>
                </a:lnTo>
                <a:lnTo>
                  <a:pt x="1286" y="2165"/>
                </a:lnTo>
                <a:lnTo>
                  <a:pt x="1282" y="2163"/>
                </a:lnTo>
                <a:lnTo>
                  <a:pt x="1276" y="2163"/>
                </a:lnTo>
                <a:lnTo>
                  <a:pt x="1258" y="2166"/>
                </a:lnTo>
                <a:lnTo>
                  <a:pt x="1250" y="2166"/>
                </a:lnTo>
                <a:lnTo>
                  <a:pt x="1234" y="2161"/>
                </a:lnTo>
                <a:lnTo>
                  <a:pt x="1219" y="2155"/>
                </a:lnTo>
                <a:lnTo>
                  <a:pt x="1214" y="2153"/>
                </a:lnTo>
                <a:lnTo>
                  <a:pt x="1180" y="2152"/>
                </a:lnTo>
                <a:lnTo>
                  <a:pt x="1143" y="2147"/>
                </a:lnTo>
                <a:lnTo>
                  <a:pt x="1137" y="2148"/>
                </a:lnTo>
                <a:lnTo>
                  <a:pt x="1132" y="2151"/>
                </a:lnTo>
                <a:lnTo>
                  <a:pt x="1126" y="2153"/>
                </a:lnTo>
                <a:lnTo>
                  <a:pt x="1107" y="2156"/>
                </a:lnTo>
                <a:lnTo>
                  <a:pt x="1102" y="2160"/>
                </a:lnTo>
                <a:lnTo>
                  <a:pt x="1097" y="2165"/>
                </a:lnTo>
                <a:lnTo>
                  <a:pt x="1093" y="2170"/>
                </a:lnTo>
                <a:lnTo>
                  <a:pt x="1091" y="2175"/>
                </a:lnTo>
                <a:lnTo>
                  <a:pt x="1091" y="2179"/>
                </a:lnTo>
                <a:lnTo>
                  <a:pt x="1093" y="2182"/>
                </a:lnTo>
                <a:lnTo>
                  <a:pt x="1104" y="2186"/>
                </a:lnTo>
                <a:lnTo>
                  <a:pt x="1118" y="2190"/>
                </a:lnTo>
                <a:lnTo>
                  <a:pt x="1152" y="2197"/>
                </a:lnTo>
                <a:lnTo>
                  <a:pt x="1164" y="2205"/>
                </a:lnTo>
                <a:lnTo>
                  <a:pt x="1177" y="2209"/>
                </a:lnTo>
                <a:lnTo>
                  <a:pt x="1180" y="2211"/>
                </a:lnTo>
                <a:lnTo>
                  <a:pt x="1180" y="2214"/>
                </a:lnTo>
                <a:lnTo>
                  <a:pt x="1175" y="2257"/>
                </a:lnTo>
                <a:lnTo>
                  <a:pt x="1177" y="2263"/>
                </a:lnTo>
                <a:lnTo>
                  <a:pt x="1182" y="2271"/>
                </a:lnTo>
                <a:lnTo>
                  <a:pt x="1187" y="2272"/>
                </a:lnTo>
                <a:lnTo>
                  <a:pt x="1205" y="2264"/>
                </a:lnTo>
                <a:lnTo>
                  <a:pt x="1210" y="2264"/>
                </a:lnTo>
                <a:lnTo>
                  <a:pt x="1225" y="2269"/>
                </a:lnTo>
                <a:lnTo>
                  <a:pt x="1238" y="2273"/>
                </a:lnTo>
                <a:lnTo>
                  <a:pt x="1247" y="2276"/>
                </a:lnTo>
                <a:lnTo>
                  <a:pt x="1277" y="2296"/>
                </a:lnTo>
                <a:lnTo>
                  <a:pt x="1282" y="2337"/>
                </a:lnTo>
                <a:lnTo>
                  <a:pt x="1294" y="2351"/>
                </a:lnTo>
                <a:lnTo>
                  <a:pt x="1291" y="2356"/>
                </a:lnTo>
                <a:lnTo>
                  <a:pt x="1287" y="2359"/>
                </a:lnTo>
                <a:lnTo>
                  <a:pt x="1269" y="2363"/>
                </a:lnTo>
                <a:lnTo>
                  <a:pt x="1265" y="2364"/>
                </a:lnTo>
                <a:lnTo>
                  <a:pt x="1262" y="2368"/>
                </a:lnTo>
                <a:lnTo>
                  <a:pt x="1255" y="2380"/>
                </a:lnTo>
                <a:lnTo>
                  <a:pt x="1252" y="2383"/>
                </a:lnTo>
                <a:lnTo>
                  <a:pt x="1250" y="2385"/>
                </a:lnTo>
                <a:lnTo>
                  <a:pt x="1242" y="2383"/>
                </a:lnTo>
                <a:lnTo>
                  <a:pt x="1218" y="2373"/>
                </a:lnTo>
                <a:lnTo>
                  <a:pt x="1200" y="2370"/>
                </a:lnTo>
                <a:lnTo>
                  <a:pt x="1163" y="2379"/>
                </a:lnTo>
                <a:lnTo>
                  <a:pt x="1151" y="2379"/>
                </a:lnTo>
                <a:lnTo>
                  <a:pt x="1142" y="2375"/>
                </a:lnTo>
                <a:lnTo>
                  <a:pt x="1114" y="2384"/>
                </a:lnTo>
                <a:lnTo>
                  <a:pt x="1108" y="2388"/>
                </a:lnTo>
                <a:lnTo>
                  <a:pt x="1107" y="2389"/>
                </a:lnTo>
                <a:lnTo>
                  <a:pt x="1109" y="2392"/>
                </a:lnTo>
                <a:lnTo>
                  <a:pt x="1117" y="2401"/>
                </a:lnTo>
                <a:lnTo>
                  <a:pt x="1118" y="2404"/>
                </a:lnTo>
                <a:lnTo>
                  <a:pt x="1117" y="2408"/>
                </a:lnTo>
                <a:lnTo>
                  <a:pt x="1114" y="2417"/>
                </a:lnTo>
                <a:lnTo>
                  <a:pt x="1104" y="2432"/>
                </a:lnTo>
                <a:lnTo>
                  <a:pt x="1100" y="2437"/>
                </a:lnTo>
                <a:lnTo>
                  <a:pt x="1093" y="2440"/>
                </a:lnTo>
                <a:lnTo>
                  <a:pt x="1092" y="2444"/>
                </a:lnTo>
                <a:lnTo>
                  <a:pt x="1096" y="2462"/>
                </a:lnTo>
                <a:lnTo>
                  <a:pt x="1095" y="2476"/>
                </a:lnTo>
                <a:lnTo>
                  <a:pt x="1097" y="2481"/>
                </a:lnTo>
                <a:lnTo>
                  <a:pt x="1101" y="2484"/>
                </a:lnTo>
                <a:lnTo>
                  <a:pt x="1124" y="2496"/>
                </a:lnTo>
                <a:lnTo>
                  <a:pt x="1126" y="2501"/>
                </a:lnTo>
                <a:lnTo>
                  <a:pt x="1122" y="2516"/>
                </a:lnTo>
                <a:lnTo>
                  <a:pt x="1126" y="2540"/>
                </a:lnTo>
                <a:lnTo>
                  <a:pt x="1124" y="2560"/>
                </a:lnTo>
                <a:lnTo>
                  <a:pt x="1125" y="2566"/>
                </a:lnTo>
                <a:lnTo>
                  <a:pt x="1131" y="2578"/>
                </a:lnTo>
                <a:lnTo>
                  <a:pt x="1132" y="2586"/>
                </a:lnTo>
                <a:lnTo>
                  <a:pt x="1131" y="2590"/>
                </a:lnTo>
                <a:lnTo>
                  <a:pt x="1127" y="2603"/>
                </a:lnTo>
                <a:lnTo>
                  <a:pt x="1126" y="2608"/>
                </a:lnTo>
                <a:lnTo>
                  <a:pt x="1127" y="2614"/>
                </a:lnTo>
                <a:lnTo>
                  <a:pt x="1134" y="2624"/>
                </a:lnTo>
                <a:lnTo>
                  <a:pt x="1135" y="2632"/>
                </a:lnTo>
                <a:lnTo>
                  <a:pt x="1125" y="2646"/>
                </a:lnTo>
                <a:lnTo>
                  <a:pt x="1124" y="2653"/>
                </a:lnTo>
                <a:lnTo>
                  <a:pt x="1124" y="2657"/>
                </a:lnTo>
                <a:lnTo>
                  <a:pt x="1124" y="2657"/>
                </a:lnTo>
                <a:lnTo>
                  <a:pt x="1124" y="2657"/>
                </a:lnTo>
                <a:lnTo>
                  <a:pt x="1124" y="2657"/>
                </a:lnTo>
                <a:close/>
              </a:path>
            </a:pathLst>
          </a:custGeom>
          <a:solidFill>
            <a:srgbClr val="FF919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42" name="宁夏"/>
          <p:cNvSpPr>
            <a:spLocks/>
          </p:cNvSpPr>
          <p:nvPr/>
        </p:nvSpPr>
        <p:spPr bwMode="auto">
          <a:xfrm>
            <a:off x="4040188" y="2847976"/>
            <a:ext cx="476250" cy="739775"/>
          </a:xfrm>
          <a:custGeom>
            <a:avLst/>
            <a:gdLst>
              <a:gd name="T0" fmla="*/ 862 w 900"/>
              <a:gd name="T1" fmla="*/ 560 h 1398"/>
              <a:gd name="T2" fmla="*/ 823 w 900"/>
              <a:gd name="T3" fmla="*/ 607 h 1398"/>
              <a:gd name="T4" fmla="*/ 807 w 900"/>
              <a:gd name="T5" fmla="*/ 655 h 1398"/>
              <a:gd name="T6" fmla="*/ 799 w 900"/>
              <a:gd name="T7" fmla="*/ 738 h 1398"/>
              <a:gd name="T8" fmla="*/ 795 w 900"/>
              <a:gd name="T9" fmla="*/ 775 h 1398"/>
              <a:gd name="T10" fmla="*/ 730 w 900"/>
              <a:gd name="T11" fmla="*/ 778 h 1398"/>
              <a:gd name="T12" fmla="*/ 676 w 900"/>
              <a:gd name="T13" fmla="*/ 772 h 1398"/>
              <a:gd name="T14" fmla="*/ 628 w 900"/>
              <a:gd name="T15" fmla="*/ 771 h 1398"/>
              <a:gd name="T16" fmla="*/ 618 w 900"/>
              <a:gd name="T17" fmla="*/ 832 h 1398"/>
              <a:gd name="T18" fmla="*/ 627 w 900"/>
              <a:gd name="T19" fmla="*/ 851 h 1398"/>
              <a:gd name="T20" fmla="*/ 622 w 900"/>
              <a:gd name="T21" fmla="*/ 901 h 1398"/>
              <a:gd name="T22" fmla="*/ 560 w 900"/>
              <a:gd name="T23" fmla="*/ 973 h 1398"/>
              <a:gd name="T24" fmla="*/ 577 w 900"/>
              <a:gd name="T25" fmla="*/ 1051 h 1398"/>
              <a:gd name="T26" fmla="*/ 605 w 900"/>
              <a:gd name="T27" fmla="*/ 1050 h 1398"/>
              <a:gd name="T28" fmla="*/ 647 w 900"/>
              <a:gd name="T29" fmla="*/ 1075 h 1398"/>
              <a:gd name="T30" fmla="*/ 701 w 900"/>
              <a:gd name="T31" fmla="*/ 1115 h 1398"/>
              <a:gd name="T32" fmla="*/ 682 w 900"/>
              <a:gd name="T33" fmla="*/ 1171 h 1398"/>
              <a:gd name="T34" fmla="*/ 678 w 900"/>
              <a:gd name="T35" fmla="*/ 1180 h 1398"/>
              <a:gd name="T36" fmla="*/ 674 w 900"/>
              <a:gd name="T37" fmla="*/ 1230 h 1398"/>
              <a:gd name="T38" fmla="*/ 611 w 900"/>
              <a:gd name="T39" fmla="*/ 1246 h 1398"/>
              <a:gd name="T40" fmla="*/ 567 w 900"/>
              <a:gd name="T41" fmla="*/ 1255 h 1398"/>
              <a:gd name="T42" fmla="*/ 575 w 900"/>
              <a:gd name="T43" fmla="*/ 1327 h 1398"/>
              <a:gd name="T44" fmla="*/ 541 w 900"/>
              <a:gd name="T45" fmla="*/ 1383 h 1398"/>
              <a:gd name="T46" fmla="*/ 502 w 900"/>
              <a:gd name="T47" fmla="*/ 1337 h 1398"/>
              <a:gd name="T48" fmla="*/ 460 w 900"/>
              <a:gd name="T49" fmla="*/ 1337 h 1398"/>
              <a:gd name="T50" fmla="*/ 418 w 900"/>
              <a:gd name="T51" fmla="*/ 1342 h 1398"/>
              <a:gd name="T52" fmla="*/ 446 w 900"/>
              <a:gd name="T53" fmla="*/ 1312 h 1398"/>
              <a:gd name="T54" fmla="*/ 395 w 900"/>
              <a:gd name="T55" fmla="*/ 1303 h 1398"/>
              <a:gd name="T56" fmla="*/ 372 w 900"/>
              <a:gd name="T57" fmla="*/ 1256 h 1398"/>
              <a:gd name="T58" fmla="*/ 380 w 900"/>
              <a:gd name="T59" fmla="*/ 1239 h 1398"/>
              <a:gd name="T60" fmla="*/ 340 w 900"/>
              <a:gd name="T61" fmla="*/ 1223 h 1398"/>
              <a:gd name="T62" fmla="*/ 303 w 900"/>
              <a:gd name="T63" fmla="*/ 1228 h 1398"/>
              <a:gd name="T64" fmla="*/ 275 w 900"/>
              <a:gd name="T65" fmla="*/ 1207 h 1398"/>
              <a:gd name="T66" fmla="*/ 269 w 900"/>
              <a:gd name="T67" fmla="*/ 1132 h 1398"/>
              <a:gd name="T68" fmla="*/ 309 w 900"/>
              <a:gd name="T69" fmla="*/ 1059 h 1398"/>
              <a:gd name="T70" fmla="*/ 286 w 900"/>
              <a:gd name="T71" fmla="*/ 964 h 1398"/>
              <a:gd name="T72" fmla="*/ 249 w 900"/>
              <a:gd name="T73" fmla="*/ 915 h 1398"/>
              <a:gd name="T74" fmla="*/ 271 w 900"/>
              <a:gd name="T75" fmla="*/ 849 h 1398"/>
              <a:gd name="T76" fmla="*/ 238 w 900"/>
              <a:gd name="T77" fmla="*/ 788 h 1398"/>
              <a:gd name="T78" fmla="*/ 148 w 900"/>
              <a:gd name="T79" fmla="*/ 704 h 1398"/>
              <a:gd name="T80" fmla="*/ 100 w 900"/>
              <a:gd name="T81" fmla="*/ 695 h 1398"/>
              <a:gd name="T82" fmla="*/ 110 w 900"/>
              <a:gd name="T83" fmla="*/ 656 h 1398"/>
              <a:gd name="T84" fmla="*/ 0 w 900"/>
              <a:gd name="T85" fmla="*/ 644 h 1398"/>
              <a:gd name="T86" fmla="*/ 168 w 900"/>
              <a:gd name="T87" fmla="*/ 611 h 1398"/>
              <a:gd name="T88" fmla="*/ 376 w 900"/>
              <a:gd name="T89" fmla="*/ 541 h 1398"/>
              <a:gd name="T90" fmla="*/ 433 w 900"/>
              <a:gd name="T91" fmla="*/ 485 h 1398"/>
              <a:gd name="T92" fmla="*/ 422 w 900"/>
              <a:gd name="T93" fmla="*/ 394 h 1398"/>
              <a:gd name="T94" fmla="*/ 444 w 900"/>
              <a:gd name="T95" fmla="*/ 271 h 1398"/>
              <a:gd name="T96" fmla="*/ 527 w 900"/>
              <a:gd name="T97" fmla="*/ 86 h 1398"/>
              <a:gd name="T98" fmla="*/ 567 w 900"/>
              <a:gd name="T99" fmla="*/ 37 h 1398"/>
              <a:gd name="T100" fmla="*/ 651 w 900"/>
              <a:gd name="T101" fmla="*/ 0 h 1398"/>
              <a:gd name="T102" fmla="*/ 712 w 900"/>
              <a:gd name="T103" fmla="*/ 77 h 1398"/>
              <a:gd name="T104" fmla="*/ 700 w 900"/>
              <a:gd name="T105" fmla="*/ 180 h 1398"/>
              <a:gd name="T106" fmla="*/ 619 w 900"/>
              <a:gd name="T107" fmla="*/ 366 h 1398"/>
              <a:gd name="T108" fmla="*/ 750 w 900"/>
              <a:gd name="T109" fmla="*/ 430 h 1398"/>
              <a:gd name="T110" fmla="*/ 862 w 900"/>
              <a:gd name="T111" fmla="*/ 501 h 13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900" h="1398">
                <a:moveTo>
                  <a:pt x="900" y="521"/>
                </a:moveTo>
                <a:lnTo>
                  <a:pt x="900" y="536"/>
                </a:lnTo>
                <a:lnTo>
                  <a:pt x="898" y="542"/>
                </a:lnTo>
                <a:lnTo>
                  <a:pt x="894" y="546"/>
                </a:lnTo>
                <a:lnTo>
                  <a:pt x="889" y="550"/>
                </a:lnTo>
                <a:lnTo>
                  <a:pt x="870" y="553"/>
                </a:lnTo>
                <a:lnTo>
                  <a:pt x="865" y="556"/>
                </a:lnTo>
                <a:lnTo>
                  <a:pt x="862" y="560"/>
                </a:lnTo>
                <a:lnTo>
                  <a:pt x="854" y="576"/>
                </a:lnTo>
                <a:lnTo>
                  <a:pt x="850" y="582"/>
                </a:lnTo>
                <a:lnTo>
                  <a:pt x="847" y="583"/>
                </a:lnTo>
                <a:lnTo>
                  <a:pt x="831" y="586"/>
                </a:lnTo>
                <a:lnTo>
                  <a:pt x="829" y="590"/>
                </a:lnTo>
                <a:lnTo>
                  <a:pt x="828" y="599"/>
                </a:lnTo>
                <a:lnTo>
                  <a:pt x="827" y="604"/>
                </a:lnTo>
                <a:lnTo>
                  <a:pt x="823" y="607"/>
                </a:lnTo>
                <a:lnTo>
                  <a:pt x="815" y="614"/>
                </a:lnTo>
                <a:lnTo>
                  <a:pt x="812" y="617"/>
                </a:lnTo>
                <a:lnTo>
                  <a:pt x="812" y="619"/>
                </a:lnTo>
                <a:lnTo>
                  <a:pt x="822" y="628"/>
                </a:lnTo>
                <a:lnTo>
                  <a:pt x="823" y="632"/>
                </a:lnTo>
                <a:lnTo>
                  <a:pt x="821" y="636"/>
                </a:lnTo>
                <a:lnTo>
                  <a:pt x="810" y="650"/>
                </a:lnTo>
                <a:lnTo>
                  <a:pt x="807" y="655"/>
                </a:lnTo>
                <a:lnTo>
                  <a:pt x="801" y="677"/>
                </a:lnTo>
                <a:lnTo>
                  <a:pt x="799" y="699"/>
                </a:lnTo>
                <a:lnTo>
                  <a:pt x="801" y="708"/>
                </a:lnTo>
                <a:lnTo>
                  <a:pt x="808" y="723"/>
                </a:lnTo>
                <a:lnTo>
                  <a:pt x="809" y="730"/>
                </a:lnTo>
                <a:lnTo>
                  <a:pt x="808" y="733"/>
                </a:lnTo>
                <a:lnTo>
                  <a:pt x="800" y="736"/>
                </a:lnTo>
                <a:lnTo>
                  <a:pt x="799" y="738"/>
                </a:lnTo>
                <a:lnTo>
                  <a:pt x="802" y="745"/>
                </a:lnTo>
                <a:lnTo>
                  <a:pt x="810" y="758"/>
                </a:lnTo>
                <a:lnTo>
                  <a:pt x="811" y="762"/>
                </a:lnTo>
                <a:lnTo>
                  <a:pt x="810" y="768"/>
                </a:lnTo>
                <a:lnTo>
                  <a:pt x="809" y="774"/>
                </a:lnTo>
                <a:lnTo>
                  <a:pt x="808" y="776"/>
                </a:lnTo>
                <a:lnTo>
                  <a:pt x="803" y="777"/>
                </a:lnTo>
                <a:lnTo>
                  <a:pt x="795" y="775"/>
                </a:lnTo>
                <a:lnTo>
                  <a:pt x="794" y="776"/>
                </a:lnTo>
                <a:lnTo>
                  <a:pt x="793" y="780"/>
                </a:lnTo>
                <a:lnTo>
                  <a:pt x="793" y="780"/>
                </a:lnTo>
                <a:lnTo>
                  <a:pt x="773" y="773"/>
                </a:lnTo>
                <a:lnTo>
                  <a:pt x="754" y="771"/>
                </a:lnTo>
                <a:lnTo>
                  <a:pt x="744" y="772"/>
                </a:lnTo>
                <a:lnTo>
                  <a:pt x="739" y="774"/>
                </a:lnTo>
                <a:lnTo>
                  <a:pt x="730" y="778"/>
                </a:lnTo>
                <a:lnTo>
                  <a:pt x="722" y="779"/>
                </a:lnTo>
                <a:lnTo>
                  <a:pt x="705" y="767"/>
                </a:lnTo>
                <a:lnTo>
                  <a:pt x="702" y="766"/>
                </a:lnTo>
                <a:lnTo>
                  <a:pt x="699" y="767"/>
                </a:lnTo>
                <a:lnTo>
                  <a:pt x="696" y="769"/>
                </a:lnTo>
                <a:lnTo>
                  <a:pt x="695" y="778"/>
                </a:lnTo>
                <a:lnTo>
                  <a:pt x="693" y="781"/>
                </a:lnTo>
                <a:lnTo>
                  <a:pt x="676" y="772"/>
                </a:lnTo>
                <a:lnTo>
                  <a:pt x="670" y="774"/>
                </a:lnTo>
                <a:lnTo>
                  <a:pt x="663" y="774"/>
                </a:lnTo>
                <a:lnTo>
                  <a:pt x="660" y="776"/>
                </a:lnTo>
                <a:lnTo>
                  <a:pt x="657" y="781"/>
                </a:lnTo>
                <a:lnTo>
                  <a:pt x="654" y="782"/>
                </a:lnTo>
                <a:lnTo>
                  <a:pt x="648" y="780"/>
                </a:lnTo>
                <a:lnTo>
                  <a:pt x="633" y="772"/>
                </a:lnTo>
                <a:lnTo>
                  <a:pt x="628" y="771"/>
                </a:lnTo>
                <a:lnTo>
                  <a:pt x="627" y="773"/>
                </a:lnTo>
                <a:lnTo>
                  <a:pt x="627" y="778"/>
                </a:lnTo>
                <a:lnTo>
                  <a:pt x="634" y="794"/>
                </a:lnTo>
                <a:lnTo>
                  <a:pt x="635" y="800"/>
                </a:lnTo>
                <a:lnTo>
                  <a:pt x="634" y="808"/>
                </a:lnTo>
                <a:lnTo>
                  <a:pt x="630" y="820"/>
                </a:lnTo>
                <a:lnTo>
                  <a:pt x="619" y="832"/>
                </a:lnTo>
                <a:lnTo>
                  <a:pt x="618" y="832"/>
                </a:lnTo>
                <a:lnTo>
                  <a:pt x="611" y="832"/>
                </a:lnTo>
                <a:lnTo>
                  <a:pt x="600" y="827"/>
                </a:lnTo>
                <a:lnTo>
                  <a:pt x="604" y="836"/>
                </a:lnTo>
                <a:lnTo>
                  <a:pt x="609" y="842"/>
                </a:lnTo>
                <a:lnTo>
                  <a:pt x="614" y="845"/>
                </a:lnTo>
                <a:lnTo>
                  <a:pt x="624" y="848"/>
                </a:lnTo>
                <a:lnTo>
                  <a:pt x="627" y="850"/>
                </a:lnTo>
                <a:lnTo>
                  <a:pt x="627" y="851"/>
                </a:lnTo>
                <a:lnTo>
                  <a:pt x="624" y="858"/>
                </a:lnTo>
                <a:lnTo>
                  <a:pt x="630" y="866"/>
                </a:lnTo>
                <a:lnTo>
                  <a:pt x="631" y="871"/>
                </a:lnTo>
                <a:lnTo>
                  <a:pt x="625" y="883"/>
                </a:lnTo>
                <a:lnTo>
                  <a:pt x="625" y="889"/>
                </a:lnTo>
                <a:lnTo>
                  <a:pt x="625" y="897"/>
                </a:lnTo>
                <a:lnTo>
                  <a:pt x="624" y="900"/>
                </a:lnTo>
                <a:lnTo>
                  <a:pt x="622" y="901"/>
                </a:lnTo>
                <a:lnTo>
                  <a:pt x="605" y="904"/>
                </a:lnTo>
                <a:lnTo>
                  <a:pt x="600" y="906"/>
                </a:lnTo>
                <a:lnTo>
                  <a:pt x="575" y="935"/>
                </a:lnTo>
                <a:lnTo>
                  <a:pt x="570" y="958"/>
                </a:lnTo>
                <a:lnTo>
                  <a:pt x="556" y="958"/>
                </a:lnTo>
                <a:lnTo>
                  <a:pt x="552" y="961"/>
                </a:lnTo>
                <a:lnTo>
                  <a:pt x="553" y="967"/>
                </a:lnTo>
                <a:lnTo>
                  <a:pt x="560" y="973"/>
                </a:lnTo>
                <a:lnTo>
                  <a:pt x="588" y="989"/>
                </a:lnTo>
                <a:lnTo>
                  <a:pt x="589" y="992"/>
                </a:lnTo>
                <a:lnTo>
                  <a:pt x="593" y="1023"/>
                </a:lnTo>
                <a:lnTo>
                  <a:pt x="593" y="1033"/>
                </a:lnTo>
                <a:lnTo>
                  <a:pt x="593" y="1041"/>
                </a:lnTo>
                <a:lnTo>
                  <a:pt x="589" y="1047"/>
                </a:lnTo>
                <a:lnTo>
                  <a:pt x="577" y="1044"/>
                </a:lnTo>
                <a:lnTo>
                  <a:pt x="577" y="1051"/>
                </a:lnTo>
                <a:lnTo>
                  <a:pt x="579" y="1055"/>
                </a:lnTo>
                <a:lnTo>
                  <a:pt x="583" y="1058"/>
                </a:lnTo>
                <a:lnTo>
                  <a:pt x="588" y="1060"/>
                </a:lnTo>
                <a:lnTo>
                  <a:pt x="593" y="1061"/>
                </a:lnTo>
                <a:lnTo>
                  <a:pt x="598" y="1061"/>
                </a:lnTo>
                <a:lnTo>
                  <a:pt x="602" y="1059"/>
                </a:lnTo>
                <a:lnTo>
                  <a:pt x="603" y="1057"/>
                </a:lnTo>
                <a:lnTo>
                  <a:pt x="605" y="1050"/>
                </a:lnTo>
                <a:lnTo>
                  <a:pt x="607" y="1048"/>
                </a:lnTo>
                <a:lnTo>
                  <a:pt x="621" y="1054"/>
                </a:lnTo>
                <a:lnTo>
                  <a:pt x="631" y="1055"/>
                </a:lnTo>
                <a:lnTo>
                  <a:pt x="635" y="1057"/>
                </a:lnTo>
                <a:lnTo>
                  <a:pt x="637" y="1060"/>
                </a:lnTo>
                <a:lnTo>
                  <a:pt x="636" y="1064"/>
                </a:lnTo>
                <a:lnTo>
                  <a:pt x="637" y="1067"/>
                </a:lnTo>
                <a:lnTo>
                  <a:pt x="647" y="1075"/>
                </a:lnTo>
                <a:lnTo>
                  <a:pt x="652" y="1078"/>
                </a:lnTo>
                <a:lnTo>
                  <a:pt x="656" y="1078"/>
                </a:lnTo>
                <a:lnTo>
                  <a:pt x="661" y="1077"/>
                </a:lnTo>
                <a:lnTo>
                  <a:pt x="669" y="1069"/>
                </a:lnTo>
                <a:lnTo>
                  <a:pt x="673" y="1072"/>
                </a:lnTo>
                <a:lnTo>
                  <a:pt x="688" y="1099"/>
                </a:lnTo>
                <a:lnTo>
                  <a:pt x="697" y="1110"/>
                </a:lnTo>
                <a:lnTo>
                  <a:pt x="701" y="1115"/>
                </a:lnTo>
                <a:lnTo>
                  <a:pt x="690" y="1162"/>
                </a:lnTo>
                <a:lnTo>
                  <a:pt x="687" y="1162"/>
                </a:lnTo>
                <a:lnTo>
                  <a:pt x="681" y="1157"/>
                </a:lnTo>
                <a:lnTo>
                  <a:pt x="676" y="1156"/>
                </a:lnTo>
                <a:lnTo>
                  <a:pt x="673" y="1159"/>
                </a:lnTo>
                <a:lnTo>
                  <a:pt x="673" y="1164"/>
                </a:lnTo>
                <a:lnTo>
                  <a:pt x="676" y="1169"/>
                </a:lnTo>
                <a:lnTo>
                  <a:pt x="682" y="1171"/>
                </a:lnTo>
                <a:lnTo>
                  <a:pt x="699" y="1167"/>
                </a:lnTo>
                <a:lnTo>
                  <a:pt x="703" y="1167"/>
                </a:lnTo>
                <a:lnTo>
                  <a:pt x="703" y="1168"/>
                </a:lnTo>
                <a:lnTo>
                  <a:pt x="701" y="1174"/>
                </a:lnTo>
                <a:lnTo>
                  <a:pt x="699" y="1176"/>
                </a:lnTo>
                <a:lnTo>
                  <a:pt x="693" y="1177"/>
                </a:lnTo>
                <a:lnTo>
                  <a:pt x="684" y="1177"/>
                </a:lnTo>
                <a:lnTo>
                  <a:pt x="678" y="1180"/>
                </a:lnTo>
                <a:lnTo>
                  <a:pt x="676" y="1181"/>
                </a:lnTo>
                <a:lnTo>
                  <a:pt x="675" y="1190"/>
                </a:lnTo>
                <a:lnTo>
                  <a:pt x="676" y="1199"/>
                </a:lnTo>
                <a:lnTo>
                  <a:pt x="686" y="1209"/>
                </a:lnTo>
                <a:lnTo>
                  <a:pt x="689" y="1215"/>
                </a:lnTo>
                <a:lnTo>
                  <a:pt x="689" y="1223"/>
                </a:lnTo>
                <a:lnTo>
                  <a:pt x="687" y="1228"/>
                </a:lnTo>
                <a:lnTo>
                  <a:pt x="674" y="1230"/>
                </a:lnTo>
                <a:lnTo>
                  <a:pt x="668" y="1236"/>
                </a:lnTo>
                <a:lnTo>
                  <a:pt x="654" y="1240"/>
                </a:lnTo>
                <a:lnTo>
                  <a:pt x="649" y="1243"/>
                </a:lnTo>
                <a:lnTo>
                  <a:pt x="640" y="1244"/>
                </a:lnTo>
                <a:lnTo>
                  <a:pt x="632" y="1253"/>
                </a:lnTo>
                <a:lnTo>
                  <a:pt x="629" y="1255"/>
                </a:lnTo>
                <a:lnTo>
                  <a:pt x="622" y="1253"/>
                </a:lnTo>
                <a:lnTo>
                  <a:pt x="611" y="1246"/>
                </a:lnTo>
                <a:lnTo>
                  <a:pt x="600" y="1240"/>
                </a:lnTo>
                <a:lnTo>
                  <a:pt x="585" y="1236"/>
                </a:lnTo>
                <a:lnTo>
                  <a:pt x="582" y="1235"/>
                </a:lnTo>
                <a:lnTo>
                  <a:pt x="579" y="1237"/>
                </a:lnTo>
                <a:lnTo>
                  <a:pt x="571" y="1241"/>
                </a:lnTo>
                <a:lnTo>
                  <a:pt x="567" y="1245"/>
                </a:lnTo>
                <a:lnTo>
                  <a:pt x="566" y="1248"/>
                </a:lnTo>
                <a:lnTo>
                  <a:pt x="567" y="1255"/>
                </a:lnTo>
                <a:lnTo>
                  <a:pt x="578" y="1288"/>
                </a:lnTo>
                <a:lnTo>
                  <a:pt x="581" y="1308"/>
                </a:lnTo>
                <a:lnTo>
                  <a:pt x="580" y="1310"/>
                </a:lnTo>
                <a:lnTo>
                  <a:pt x="571" y="1308"/>
                </a:lnTo>
                <a:lnTo>
                  <a:pt x="568" y="1313"/>
                </a:lnTo>
                <a:lnTo>
                  <a:pt x="566" y="1320"/>
                </a:lnTo>
                <a:lnTo>
                  <a:pt x="568" y="1325"/>
                </a:lnTo>
                <a:lnTo>
                  <a:pt x="575" y="1327"/>
                </a:lnTo>
                <a:lnTo>
                  <a:pt x="578" y="1329"/>
                </a:lnTo>
                <a:lnTo>
                  <a:pt x="577" y="1338"/>
                </a:lnTo>
                <a:lnTo>
                  <a:pt x="573" y="1352"/>
                </a:lnTo>
                <a:lnTo>
                  <a:pt x="563" y="1372"/>
                </a:lnTo>
                <a:lnTo>
                  <a:pt x="559" y="1374"/>
                </a:lnTo>
                <a:lnTo>
                  <a:pt x="546" y="1377"/>
                </a:lnTo>
                <a:lnTo>
                  <a:pt x="543" y="1379"/>
                </a:lnTo>
                <a:lnTo>
                  <a:pt x="541" y="1383"/>
                </a:lnTo>
                <a:lnTo>
                  <a:pt x="542" y="1391"/>
                </a:lnTo>
                <a:lnTo>
                  <a:pt x="539" y="1396"/>
                </a:lnTo>
                <a:lnTo>
                  <a:pt x="537" y="1398"/>
                </a:lnTo>
                <a:lnTo>
                  <a:pt x="531" y="1396"/>
                </a:lnTo>
                <a:lnTo>
                  <a:pt x="527" y="1391"/>
                </a:lnTo>
                <a:lnTo>
                  <a:pt x="511" y="1371"/>
                </a:lnTo>
                <a:lnTo>
                  <a:pt x="504" y="1341"/>
                </a:lnTo>
                <a:lnTo>
                  <a:pt x="502" y="1337"/>
                </a:lnTo>
                <a:lnTo>
                  <a:pt x="488" y="1334"/>
                </a:lnTo>
                <a:lnTo>
                  <a:pt x="479" y="1328"/>
                </a:lnTo>
                <a:lnTo>
                  <a:pt x="476" y="1332"/>
                </a:lnTo>
                <a:lnTo>
                  <a:pt x="470" y="1348"/>
                </a:lnTo>
                <a:lnTo>
                  <a:pt x="468" y="1350"/>
                </a:lnTo>
                <a:lnTo>
                  <a:pt x="465" y="1351"/>
                </a:lnTo>
                <a:lnTo>
                  <a:pt x="462" y="1347"/>
                </a:lnTo>
                <a:lnTo>
                  <a:pt x="460" y="1337"/>
                </a:lnTo>
                <a:lnTo>
                  <a:pt x="462" y="1326"/>
                </a:lnTo>
                <a:lnTo>
                  <a:pt x="460" y="1325"/>
                </a:lnTo>
                <a:lnTo>
                  <a:pt x="454" y="1325"/>
                </a:lnTo>
                <a:lnTo>
                  <a:pt x="448" y="1321"/>
                </a:lnTo>
                <a:lnTo>
                  <a:pt x="442" y="1325"/>
                </a:lnTo>
                <a:lnTo>
                  <a:pt x="433" y="1333"/>
                </a:lnTo>
                <a:lnTo>
                  <a:pt x="422" y="1339"/>
                </a:lnTo>
                <a:lnTo>
                  <a:pt x="418" y="1342"/>
                </a:lnTo>
                <a:lnTo>
                  <a:pt x="415" y="1341"/>
                </a:lnTo>
                <a:lnTo>
                  <a:pt x="415" y="1338"/>
                </a:lnTo>
                <a:lnTo>
                  <a:pt x="416" y="1335"/>
                </a:lnTo>
                <a:lnTo>
                  <a:pt x="421" y="1328"/>
                </a:lnTo>
                <a:lnTo>
                  <a:pt x="428" y="1324"/>
                </a:lnTo>
                <a:lnTo>
                  <a:pt x="441" y="1317"/>
                </a:lnTo>
                <a:lnTo>
                  <a:pt x="444" y="1314"/>
                </a:lnTo>
                <a:lnTo>
                  <a:pt x="446" y="1312"/>
                </a:lnTo>
                <a:lnTo>
                  <a:pt x="443" y="1310"/>
                </a:lnTo>
                <a:lnTo>
                  <a:pt x="433" y="1303"/>
                </a:lnTo>
                <a:lnTo>
                  <a:pt x="419" y="1291"/>
                </a:lnTo>
                <a:lnTo>
                  <a:pt x="413" y="1287"/>
                </a:lnTo>
                <a:lnTo>
                  <a:pt x="410" y="1289"/>
                </a:lnTo>
                <a:lnTo>
                  <a:pt x="397" y="1302"/>
                </a:lnTo>
                <a:lnTo>
                  <a:pt x="395" y="1303"/>
                </a:lnTo>
                <a:lnTo>
                  <a:pt x="395" y="1303"/>
                </a:lnTo>
                <a:lnTo>
                  <a:pt x="392" y="1296"/>
                </a:lnTo>
                <a:lnTo>
                  <a:pt x="394" y="1278"/>
                </a:lnTo>
                <a:lnTo>
                  <a:pt x="392" y="1276"/>
                </a:lnTo>
                <a:lnTo>
                  <a:pt x="386" y="1276"/>
                </a:lnTo>
                <a:lnTo>
                  <a:pt x="384" y="1274"/>
                </a:lnTo>
                <a:lnTo>
                  <a:pt x="380" y="1256"/>
                </a:lnTo>
                <a:lnTo>
                  <a:pt x="378" y="1255"/>
                </a:lnTo>
                <a:lnTo>
                  <a:pt x="372" y="1256"/>
                </a:lnTo>
                <a:lnTo>
                  <a:pt x="370" y="1256"/>
                </a:lnTo>
                <a:lnTo>
                  <a:pt x="367" y="1246"/>
                </a:lnTo>
                <a:lnTo>
                  <a:pt x="362" y="1243"/>
                </a:lnTo>
                <a:lnTo>
                  <a:pt x="361" y="1242"/>
                </a:lnTo>
                <a:lnTo>
                  <a:pt x="365" y="1238"/>
                </a:lnTo>
                <a:lnTo>
                  <a:pt x="370" y="1236"/>
                </a:lnTo>
                <a:lnTo>
                  <a:pt x="375" y="1236"/>
                </a:lnTo>
                <a:lnTo>
                  <a:pt x="380" y="1239"/>
                </a:lnTo>
                <a:lnTo>
                  <a:pt x="383" y="1239"/>
                </a:lnTo>
                <a:lnTo>
                  <a:pt x="384" y="1236"/>
                </a:lnTo>
                <a:lnTo>
                  <a:pt x="383" y="1229"/>
                </a:lnTo>
                <a:lnTo>
                  <a:pt x="380" y="1224"/>
                </a:lnTo>
                <a:lnTo>
                  <a:pt x="376" y="1223"/>
                </a:lnTo>
                <a:lnTo>
                  <a:pt x="359" y="1221"/>
                </a:lnTo>
                <a:lnTo>
                  <a:pt x="348" y="1222"/>
                </a:lnTo>
                <a:lnTo>
                  <a:pt x="340" y="1223"/>
                </a:lnTo>
                <a:lnTo>
                  <a:pt x="334" y="1226"/>
                </a:lnTo>
                <a:lnTo>
                  <a:pt x="329" y="1231"/>
                </a:lnTo>
                <a:lnTo>
                  <a:pt x="326" y="1237"/>
                </a:lnTo>
                <a:lnTo>
                  <a:pt x="322" y="1244"/>
                </a:lnTo>
                <a:lnTo>
                  <a:pt x="320" y="1245"/>
                </a:lnTo>
                <a:lnTo>
                  <a:pt x="317" y="1243"/>
                </a:lnTo>
                <a:lnTo>
                  <a:pt x="310" y="1230"/>
                </a:lnTo>
                <a:lnTo>
                  <a:pt x="303" y="1228"/>
                </a:lnTo>
                <a:lnTo>
                  <a:pt x="300" y="1227"/>
                </a:lnTo>
                <a:lnTo>
                  <a:pt x="298" y="1221"/>
                </a:lnTo>
                <a:lnTo>
                  <a:pt x="296" y="1206"/>
                </a:lnTo>
                <a:lnTo>
                  <a:pt x="294" y="1202"/>
                </a:lnTo>
                <a:lnTo>
                  <a:pt x="291" y="1201"/>
                </a:lnTo>
                <a:lnTo>
                  <a:pt x="288" y="1201"/>
                </a:lnTo>
                <a:lnTo>
                  <a:pt x="277" y="1207"/>
                </a:lnTo>
                <a:lnTo>
                  <a:pt x="275" y="1207"/>
                </a:lnTo>
                <a:lnTo>
                  <a:pt x="276" y="1198"/>
                </a:lnTo>
                <a:lnTo>
                  <a:pt x="281" y="1187"/>
                </a:lnTo>
                <a:lnTo>
                  <a:pt x="282" y="1184"/>
                </a:lnTo>
                <a:lnTo>
                  <a:pt x="279" y="1180"/>
                </a:lnTo>
                <a:lnTo>
                  <a:pt x="272" y="1175"/>
                </a:lnTo>
                <a:lnTo>
                  <a:pt x="269" y="1169"/>
                </a:lnTo>
                <a:lnTo>
                  <a:pt x="268" y="1145"/>
                </a:lnTo>
                <a:lnTo>
                  <a:pt x="269" y="1132"/>
                </a:lnTo>
                <a:lnTo>
                  <a:pt x="270" y="1123"/>
                </a:lnTo>
                <a:lnTo>
                  <a:pt x="272" y="1120"/>
                </a:lnTo>
                <a:lnTo>
                  <a:pt x="290" y="1108"/>
                </a:lnTo>
                <a:lnTo>
                  <a:pt x="314" y="1095"/>
                </a:lnTo>
                <a:lnTo>
                  <a:pt x="316" y="1091"/>
                </a:lnTo>
                <a:lnTo>
                  <a:pt x="317" y="1083"/>
                </a:lnTo>
                <a:lnTo>
                  <a:pt x="314" y="1074"/>
                </a:lnTo>
                <a:lnTo>
                  <a:pt x="309" y="1059"/>
                </a:lnTo>
                <a:lnTo>
                  <a:pt x="307" y="1054"/>
                </a:lnTo>
                <a:lnTo>
                  <a:pt x="308" y="1047"/>
                </a:lnTo>
                <a:lnTo>
                  <a:pt x="311" y="1037"/>
                </a:lnTo>
                <a:lnTo>
                  <a:pt x="310" y="1032"/>
                </a:lnTo>
                <a:lnTo>
                  <a:pt x="299" y="1013"/>
                </a:lnTo>
                <a:lnTo>
                  <a:pt x="294" y="989"/>
                </a:lnTo>
                <a:lnTo>
                  <a:pt x="288" y="973"/>
                </a:lnTo>
                <a:lnTo>
                  <a:pt x="286" y="964"/>
                </a:lnTo>
                <a:lnTo>
                  <a:pt x="284" y="960"/>
                </a:lnTo>
                <a:lnTo>
                  <a:pt x="281" y="959"/>
                </a:lnTo>
                <a:lnTo>
                  <a:pt x="262" y="956"/>
                </a:lnTo>
                <a:lnTo>
                  <a:pt x="259" y="955"/>
                </a:lnTo>
                <a:lnTo>
                  <a:pt x="258" y="951"/>
                </a:lnTo>
                <a:lnTo>
                  <a:pt x="260" y="940"/>
                </a:lnTo>
                <a:lnTo>
                  <a:pt x="260" y="935"/>
                </a:lnTo>
                <a:lnTo>
                  <a:pt x="249" y="915"/>
                </a:lnTo>
                <a:lnTo>
                  <a:pt x="243" y="902"/>
                </a:lnTo>
                <a:lnTo>
                  <a:pt x="242" y="894"/>
                </a:lnTo>
                <a:lnTo>
                  <a:pt x="244" y="889"/>
                </a:lnTo>
                <a:lnTo>
                  <a:pt x="250" y="887"/>
                </a:lnTo>
                <a:lnTo>
                  <a:pt x="272" y="881"/>
                </a:lnTo>
                <a:lnTo>
                  <a:pt x="274" y="877"/>
                </a:lnTo>
                <a:lnTo>
                  <a:pt x="275" y="871"/>
                </a:lnTo>
                <a:lnTo>
                  <a:pt x="271" y="849"/>
                </a:lnTo>
                <a:lnTo>
                  <a:pt x="268" y="844"/>
                </a:lnTo>
                <a:lnTo>
                  <a:pt x="263" y="836"/>
                </a:lnTo>
                <a:lnTo>
                  <a:pt x="260" y="833"/>
                </a:lnTo>
                <a:lnTo>
                  <a:pt x="245" y="832"/>
                </a:lnTo>
                <a:lnTo>
                  <a:pt x="243" y="831"/>
                </a:lnTo>
                <a:lnTo>
                  <a:pt x="241" y="820"/>
                </a:lnTo>
                <a:lnTo>
                  <a:pt x="239" y="794"/>
                </a:lnTo>
                <a:lnTo>
                  <a:pt x="238" y="788"/>
                </a:lnTo>
                <a:lnTo>
                  <a:pt x="236" y="786"/>
                </a:lnTo>
                <a:lnTo>
                  <a:pt x="233" y="785"/>
                </a:lnTo>
                <a:lnTo>
                  <a:pt x="201" y="777"/>
                </a:lnTo>
                <a:lnTo>
                  <a:pt x="192" y="772"/>
                </a:lnTo>
                <a:lnTo>
                  <a:pt x="185" y="762"/>
                </a:lnTo>
                <a:lnTo>
                  <a:pt x="164" y="720"/>
                </a:lnTo>
                <a:lnTo>
                  <a:pt x="152" y="705"/>
                </a:lnTo>
                <a:lnTo>
                  <a:pt x="148" y="704"/>
                </a:lnTo>
                <a:lnTo>
                  <a:pt x="143" y="706"/>
                </a:lnTo>
                <a:lnTo>
                  <a:pt x="129" y="717"/>
                </a:lnTo>
                <a:lnTo>
                  <a:pt x="124" y="719"/>
                </a:lnTo>
                <a:lnTo>
                  <a:pt x="115" y="717"/>
                </a:lnTo>
                <a:lnTo>
                  <a:pt x="110" y="714"/>
                </a:lnTo>
                <a:lnTo>
                  <a:pt x="101" y="702"/>
                </a:lnTo>
                <a:lnTo>
                  <a:pt x="100" y="698"/>
                </a:lnTo>
                <a:lnTo>
                  <a:pt x="100" y="695"/>
                </a:lnTo>
                <a:lnTo>
                  <a:pt x="105" y="689"/>
                </a:lnTo>
                <a:lnTo>
                  <a:pt x="120" y="681"/>
                </a:lnTo>
                <a:lnTo>
                  <a:pt x="125" y="677"/>
                </a:lnTo>
                <a:lnTo>
                  <a:pt x="125" y="676"/>
                </a:lnTo>
                <a:lnTo>
                  <a:pt x="120" y="672"/>
                </a:lnTo>
                <a:lnTo>
                  <a:pt x="117" y="668"/>
                </a:lnTo>
                <a:lnTo>
                  <a:pt x="114" y="659"/>
                </a:lnTo>
                <a:lnTo>
                  <a:pt x="110" y="656"/>
                </a:lnTo>
                <a:lnTo>
                  <a:pt x="91" y="654"/>
                </a:lnTo>
                <a:lnTo>
                  <a:pt x="75" y="647"/>
                </a:lnTo>
                <a:lnTo>
                  <a:pt x="56" y="649"/>
                </a:lnTo>
                <a:lnTo>
                  <a:pt x="50" y="646"/>
                </a:lnTo>
                <a:lnTo>
                  <a:pt x="41" y="642"/>
                </a:lnTo>
                <a:lnTo>
                  <a:pt x="37" y="640"/>
                </a:lnTo>
                <a:lnTo>
                  <a:pt x="30" y="640"/>
                </a:lnTo>
                <a:lnTo>
                  <a:pt x="0" y="644"/>
                </a:lnTo>
                <a:lnTo>
                  <a:pt x="0" y="644"/>
                </a:lnTo>
                <a:lnTo>
                  <a:pt x="9" y="631"/>
                </a:lnTo>
                <a:lnTo>
                  <a:pt x="18" y="624"/>
                </a:lnTo>
                <a:lnTo>
                  <a:pt x="34" y="622"/>
                </a:lnTo>
                <a:lnTo>
                  <a:pt x="44" y="615"/>
                </a:lnTo>
                <a:lnTo>
                  <a:pt x="51" y="614"/>
                </a:lnTo>
                <a:lnTo>
                  <a:pt x="70" y="612"/>
                </a:lnTo>
                <a:lnTo>
                  <a:pt x="168" y="611"/>
                </a:lnTo>
                <a:lnTo>
                  <a:pt x="207" y="607"/>
                </a:lnTo>
                <a:lnTo>
                  <a:pt x="262" y="575"/>
                </a:lnTo>
                <a:lnTo>
                  <a:pt x="293" y="560"/>
                </a:lnTo>
                <a:lnTo>
                  <a:pt x="306" y="557"/>
                </a:lnTo>
                <a:lnTo>
                  <a:pt x="318" y="556"/>
                </a:lnTo>
                <a:lnTo>
                  <a:pt x="358" y="562"/>
                </a:lnTo>
                <a:lnTo>
                  <a:pt x="371" y="545"/>
                </a:lnTo>
                <a:lnTo>
                  <a:pt x="376" y="541"/>
                </a:lnTo>
                <a:lnTo>
                  <a:pt x="382" y="539"/>
                </a:lnTo>
                <a:lnTo>
                  <a:pt x="394" y="539"/>
                </a:lnTo>
                <a:lnTo>
                  <a:pt x="400" y="537"/>
                </a:lnTo>
                <a:lnTo>
                  <a:pt x="405" y="535"/>
                </a:lnTo>
                <a:lnTo>
                  <a:pt x="410" y="532"/>
                </a:lnTo>
                <a:lnTo>
                  <a:pt x="418" y="519"/>
                </a:lnTo>
                <a:lnTo>
                  <a:pt x="428" y="500"/>
                </a:lnTo>
                <a:lnTo>
                  <a:pt x="433" y="485"/>
                </a:lnTo>
                <a:lnTo>
                  <a:pt x="436" y="468"/>
                </a:lnTo>
                <a:lnTo>
                  <a:pt x="437" y="462"/>
                </a:lnTo>
                <a:lnTo>
                  <a:pt x="436" y="457"/>
                </a:lnTo>
                <a:lnTo>
                  <a:pt x="422" y="436"/>
                </a:lnTo>
                <a:lnTo>
                  <a:pt x="417" y="422"/>
                </a:lnTo>
                <a:lnTo>
                  <a:pt x="416" y="416"/>
                </a:lnTo>
                <a:lnTo>
                  <a:pt x="418" y="403"/>
                </a:lnTo>
                <a:lnTo>
                  <a:pt x="422" y="394"/>
                </a:lnTo>
                <a:lnTo>
                  <a:pt x="429" y="385"/>
                </a:lnTo>
                <a:lnTo>
                  <a:pt x="441" y="373"/>
                </a:lnTo>
                <a:lnTo>
                  <a:pt x="444" y="366"/>
                </a:lnTo>
                <a:lnTo>
                  <a:pt x="447" y="361"/>
                </a:lnTo>
                <a:lnTo>
                  <a:pt x="447" y="353"/>
                </a:lnTo>
                <a:lnTo>
                  <a:pt x="440" y="318"/>
                </a:lnTo>
                <a:lnTo>
                  <a:pt x="440" y="305"/>
                </a:lnTo>
                <a:lnTo>
                  <a:pt x="444" y="271"/>
                </a:lnTo>
                <a:lnTo>
                  <a:pt x="453" y="227"/>
                </a:lnTo>
                <a:lnTo>
                  <a:pt x="458" y="209"/>
                </a:lnTo>
                <a:lnTo>
                  <a:pt x="460" y="195"/>
                </a:lnTo>
                <a:lnTo>
                  <a:pt x="464" y="183"/>
                </a:lnTo>
                <a:lnTo>
                  <a:pt x="496" y="137"/>
                </a:lnTo>
                <a:lnTo>
                  <a:pt x="507" y="110"/>
                </a:lnTo>
                <a:lnTo>
                  <a:pt x="523" y="89"/>
                </a:lnTo>
                <a:lnTo>
                  <a:pt x="527" y="86"/>
                </a:lnTo>
                <a:lnTo>
                  <a:pt x="531" y="85"/>
                </a:lnTo>
                <a:lnTo>
                  <a:pt x="538" y="85"/>
                </a:lnTo>
                <a:lnTo>
                  <a:pt x="551" y="87"/>
                </a:lnTo>
                <a:lnTo>
                  <a:pt x="555" y="86"/>
                </a:lnTo>
                <a:lnTo>
                  <a:pt x="558" y="84"/>
                </a:lnTo>
                <a:lnTo>
                  <a:pt x="562" y="76"/>
                </a:lnTo>
                <a:lnTo>
                  <a:pt x="565" y="44"/>
                </a:lnTo>
                <a:lnTo>
                  <a:pt x="567" y="37"/>
                </a:lnTo>
                <a:lnTo>
                  <a:pt x="570" y="36"/>
                </a:lnTo>
                <a:lnTo>
                  <a:pt x="577" y="35"/>
                </a:lnTo>
                <a:lnTo>
                  <a:pt x="606" y="34"/>
                </a:lnTo>
                <a:lnTo>
                  <a:pt x="624" y="32"/>
                </a:lnTo>
                <a:lnTo>
                  <a:pt x="630" y="25"/>
                </a:lnTo>
                <a:lnTo>
                  <a:pt x="640" y="6"/>
                </a:lnTo>
                <a:lnTo>
                  <a:pt x="645" y="2"/>
                </a:lnTo>
                <a:lnTo>
                  <a:pt x="651" y="0"/>
                </a:lnTo>
                <a:lnTo>
                  <a:pt x="684" y="2"/>
                </a:lnTo>
                <a:lnTo>
                  <a:pt x="692" y="8"/>
                </a:lnTo>
                <a:lnTo>
                  <a:pt x="694" y="14"/>
                </a:lnTo>
                <a:lnTo>
                  <a:pt x="699" y="31"/>
                </a:lnTo>
                <a:lnTo>
                  <a:pt x="703" y="37"/>
                </a:lnTo>
                <a:lnTo>
                  <a:pt x="703" y="54"/>
                </a:lnTo>
                <a:lnTo>
                  <a:pt x="706" y="63"/>
                </a:lnTo>
                <a:lnTo>
                  <a:pt x="712" y="77"/>
                </a:lnTo>
                <a:lnTo>
                  <a:pt x="717" y="99"/>
                </a:lnTo>
                <a:lnTo>
                  <a:pt x="740" y="120"/>
                </a:lnTo>
                <a:lnTo>
                  <a:pt x="739" y="122"/>
                </a:lnTo>
                <a:lnTo>
                  <a:pt x="737" y="143"/>
                </a:lnTo>
                <a:lnTo>
                  <a:pt x="736" y="146"/>
                </a:lnTo>
                <a:lnTo>
                  <a:pt x="731" y="150"/>
                </a:lnTo>
                <a:lnTo>
                  <a:pt x="719" y="161"/>
                </a:lnTo>
                <a:lnTo>
                  <a:pt x="700" y="180"/>
                </a:lnTo>
                <a:lnTo>
                  <a:pt x="678" y="206"/>
                </a:lnTo>
                <a:lnTo>
                  <a:pt x="667" y="228"/>
                </a:lnTo>
                <a:lnTo>
                  <a:pt x="664" y="237"/>
                </a:lnTo>
                <a:lnTo>
                  <a:pt x="654" y="306"/>
                </a:lnTo>
                <a:lnTo>
                  <a:pt x="650" y="330"/>
                </a:lnTo>
                <a:lnTo>
                  <a:pt x="647" y="338"/>
                </a:lnTo>
                <a:lnTo>
                  <a:pt x="641" y="346"/>
                </a:lnTo>
                <a:lnTo>
                  <a:pt x="619" y="366"/>
                </a:lnTo>
                <a:lnTo>
                  <a:pt x="619" y="370"/>
                </a:lnTo>
                <a:lnTo>
                  <a:pt x="622" y="377"/>
                </a:lnTo>
                <a:lnTo>
                  <a:pt x="627" y="384"/>
                </a:lnTo>
                <a:lnTo>
                  <a:pt x="648" y="396"/>
                </a:lnTo>
                <a:lnTo>
                  <a:pt x="678" y="409"/>
                </a:lnTo>
                <a:lnTo>
                  <a:pt x="733" y="429"/>
                </a:lnTo>
                <a:lnTo>
                  <a:pt x="743" y="430"/>
                </a:lnTo>
                <a:lnTo>
                  <a:pt x="750" y="430"/>
                </a:lnTo>
                <a:lnTo>
                  <a:pt x="787" y="419"/>
                </a:lnTo>
                <a:lnTo>
                  <a:pt x="796" y="422"/>
                </a:lnTo>
                <a:lnTo>
                  <a:pt x="809" y="431"/>
                </a:lnTo>
                <a:lnTo>
                  <a:pt x="822" y="439"/>
                </a:lnTo>
                <a:lnTo>
                  <a:pt x="835" y="466"/>
                </a:lnTo>
                <a:lnTo>
                  <a:pt x="838" y="482"/>
                </a:lnTo>
                <a:lnTo>
                  <a:pt x="853" y="487"/>
                </a:lnTo>
                <a:lnTo>
                  <a:pt x="862" y="501"/>
                </a:lnTo>
                <a:lnTo>
                  <a:pt x="869" y="506"/>
                </a:lnTo>
                <a:lnTo>
                  <a:pt x="882" y="514"/>
                </a:lnTo>
                <a:lnTo>
                  <a:pt x="900" y="521"/>
                </a:lnTo>
                <a:lnTo>
                  <a:pt x="900" y="521"/>
                </a:lnTo>
                <a:lnTo>
                  <a:pt x="900" y="521"/>
                </a:lnTo>
                <a:lnTo>
                  <a:pt x="900" y="521"/>
                </a:lnTo>
                <a:close/>
              </a:path>
            </a:pathLst>
          </a:custGeom>
          <a:solidFill>
            <a:srgbClr val="B2DF8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57" name="西藏"/>
          <p:cNvSpPr>
            <a:spLocks/>
          </p:cNvSpPr>
          <p:nvPr/>
        </p:nvSpPr>
        <p:spPr bwMode="auto">
          <a:xfrm>
            <a:off x="263525" y="2940051"/>
            <a:ext cx="2924175" cy="1931988"/>
          </a:xfrm>
          <a:custGeom>
            <a:avLst/>
            <a:gdLst>
              <a:gd name="T0" fmla="*/ 3274 w 5527"/>
              <a:gd name="T1" fmla="*/ 569 h 3649"/>
              <a:gd name="T2" fmla="*/ 3192 w 5527"/>
              <a:gd name="T3" fmla="*/ 723 h 3649"/>
              <a:gd name="T4" fmla="*/ 3223 w 5527"/>
              <a:gd name="T5" fmla="*/ 902 h 3649"/>
              <a:gd name="T6" fmla="*/ 3208 w 5527"/>
              <a:gd name="T7" fmla="*/ 1211 h 3649"/>
              <a:gd name="T8" fmla="*/ 3460 w 5527"/>
              <a:gd name="T9" fmla="*/ 1452 h 3649"/>
              <a:gd name="T10" fmla="*/ 3713 w 5527"/>
              <a:gd name="T11" fmla="*/ 1611 h 3649"/>
              <a:gd name="T12" fmla="*/ 3897 w 5527"/>
              <a:gd name="T13" fmla="*/ 1677 h 3649"/>
              <a:gd name="T14" fmla="*/ 4097 w 5527"/>
              <a:gd name="T15" fmla="*/ 1804 h 3649"/>
              <a:gd name="T16" fmla="*/ 4282 w 5527"/>
              <a:gd name="T17" fmla="*/ 1828 h 3649"/>
              <a:gd name="T18" fmla="*/ 4496 w 5527"/>
              <a:gd name="T19" fmla="*/ 1883 h 3649"/>
              <a:gd name="T20" fmla="*/ 4600 w 5527"/>
              <a:gd name="T21" fmla="*/ 2012 h 3649"/>
              <a:gd name="T22" fmla="*/ 4723 w 5527"/>
              <a:gd name="T23" fmla="*/ 2131 h 3649"/>
              <a:gd name="T24" fmla="*/ 4842 w 5527"/>
              <a:gd name="T25" fmla="*/ 2117 h 3649"/>
              <a:gd name="T26" fmla="*/ 4952 w 5527"/>
              <a:gd name="T27" fmla="*/ 2159 h 3649"/>
              <a:gd name="T28" fmla="*/ 5033 w 5527"/>
              <a:gd name="T29" fmla="*/ 2076 h 3649"/>
              <a:gd name="T30" fmla="*/ 5142 w 5527"/>
              <a:gd name="T31" fmla="*/ 1973 h 3649"/>
              <a:gd name="T32" fmla="*/ 5373 w 5527"/>
              <a:gd name="T33" fmla="*/ 2031 h 3649"/>
              <a:gd name="T34" fmla="*/ 5465 w 5527"/>
              <a:gd name="T35" fmla="*/ 2386 h 3649"/>
              <a:gd name="T36" fmla="*/ 5516 w 5527"/>
              <a:gd name="T37" fmla="*/ 2706 h 3649"/>
              <a:gd name="T38" fmla="*/ 5481 w 5527"/>
              <a:gd name="T39" fmla="*/ 3165 h 3649"/>
              <a:gd name="T40" fmla="*/ 5347 w 5527"/>
              <a:gd name="T41" fmla="*/ 3334 h 3649"/>
              <a:gd name="T42" fmla="*/ 5265 w 5527"/>
              <a:gd name="T43" fmla="*/ 3401 h 3649"/>
              <a:gd name="T44" fmla="*/ 5132 w 5527"/>
              <a:gd name="T45" fmla="*/ 3356 h 3649"/>
              <a:gd name="T46" fmla="*/ 4965 w 5527"/>
              <a:gd name="T47" fmla="*/ 3399 h 3649"/>
              <a:gd name="T48" fmla="*/ 4822 w 5527"/>
              <a:gd name="T49" fmla="*/ 3479 h 3649"/>
              <a:gd name="T50" fmla="*/ 4564 w 5527"/>
              <a:gd name="T51" fmla="*/ 3334 h 3649"/>
              <a:gd name="T52" fmla="*/ 4007 w 5527"/>
              <a:gd name="T53" fmla="*/ 3495 h 3649"/>
              <a:gd name="T54" fmla="*/ 3379 w 5527"/>
              <a:gd name="T55" fmla="*/ 3589 h 3649"/>
              <a:gd name="T56" fmla="*/ 3272 w 5527"/>
              <a:gd name="T57" fmla="*/ 3254 h 3649"/>
              <a:gd name="T58" fmla="*/ 3131 w 5527"/>
              <a:gd name="T59" fmla="*/ 3206 h 3649"/>
              <a:gd name="T60" fmla="*/ 2786 w 5527"/>
              <a:gd name="T61" fmla="*/ 3019 h 3649"/>
              <a:gd name="T62" fmla="*/ 2495 w 5527"/>
              <a:gd name="T63" fmla="*/ 3298 h 3649"/>
              <a:gd name="T64" fmla="*/ 2394 w 5527"/>
              <a:gd name="T65" fmla="*/ 3006 h 3649"/>
              <a:gd name="T66" fmla="*/ 2109 w 5527"/>
              <a:gd name="T67" fmla="*/ 3011 h 3649"/>
              <a:gd name="T68" fmla="*/ 1889 w 5527"/>
              <a:gd name="T69" fmla="*/ 2865 h 3649"/>
              <a:gd name="T70" fmla="*/ 1711 w 5527"/>
              <a:gd name="T71" fmla="*/ 2846 h 3649"/>
              <a:gd name="T72" fmla="*/ 1598 w 5527"/>
              <a:gd name="T73" fmla="*/ 2729 h 3649"/>
              <a:gd name="T74" fmla="*/ 1493 w 5527"/>
              <a:gd name="T75" fmla="*/ 2565 h 3649"/>
              <a:gd name="T76" fmla="*/ 1266 w 5527"/>
              <a:gd name="T77" fmla="*/ 2418 h 3649"/>
              <a:gd name="T78" fmla="*/ 1081 w 5527"/>
              <a:gd name="T79" fmla="*/ 2237 h 3649"/>
              <a:gd name="T80" fmla="*/ 918 w 5527"/>
              <a:gd name="T81" fmla="*/ 2022 h 3649"/>
              <a:gd name="T82" fmla="*/ 748 w 5527"/>
              <a:gd name="T83" fmla="*/ 1774 h 3649"/>
              <a:gd name="T84" fmla="*/ 537 w 5527"/>
              <a:gd name="T85" fmla="*/ 1825 h 3649"/>
              <a:gd name="T86" fmla="*/ 250 w 5527"/>
              <a:gd name="T87" fmla="*/ 1450 h 3649"/>
              <a:gd name="T88" fmla="*/ 79 w 5527"/>
              <a:gd name="T89" fmla="*/ 1335 h 3649"/>
              <a:gd name="T90" fmla="*/ 46 w 5527"/>
              <a:gd name="T91" fmla="*/ 1114 h 3649"/>
              <a:gd name="T92" fmla="*/ 29 w 5527"/>
              <a:gd name="T93" fmla="*/ 855 h 3649"/>
              <a:gd name="T94" fmla="*/ 256 w 5527"/>
              <a:gd name="T95" fmla="*/ 847 h 3649"/>
              <a:gd name="T96" fmla="*/ 231 w 5527"/>
              <a:gd name="T97" fmla="*/ 441 h 3649"/>
              <a:gd name="T98" fmla="*/ 399 w 5527"/>
              <a:gd name="T99" fmla="*/ 226 h 3649"/>
              <a:gd name="T100" fmla="*/ 618 w 5527"/>
              <a:gd name="T101" fmla="*/ 264 h 3649"/>
              <a:gd name="T102" fmla="*/ 784 w 5527"/>
              <a:gd name="T103" fmla="*/ 65 h 3649"/>
              <a:gd name="T104" fmla="*/ 942 w 5527"/>
              <a:gd name="T105" fmla="*/ 69 h 3649"/>
              <a:gd name="T106" fmla="*/ 1140 w 5527"/>
              <a:gd name="T107" fmla="*/ 168 h 3649"/>
              <a:gd name="T108" fmla="*/ 1489 w 5527"/>
              <a:gd name="T109" fmla="*/ 109 h 3649"/>
              <a:gd name="T110" fmla="*/ 1629 w 5527"/>
              <a:gd name="T111" fmla="*/ 253 h 3649"/>
              <a:gd name="T112" fmla="*/ 1898 w 5527"/>
              <a:gd name="T113" fmla="*/ 280 h 3649"/>
              <a:gd name="T114" fmla="*/ 2142 w 5527"/>
              <a:gd name="T115" fmla="*/ 263 h 3649"/>
              <a:gd name="T116" fmla="*/ 2379 w 5527"/>
              <a:gd name="T117" fmla="*/ 226 h 3649"/>
              <a:gd name="T118" fmla="*/ 2706 w 5527"/>
              <a:gd name="T119" fmla="*/ 180 h 3649"/>
              <a:gd name="T120" fmla="*/ 3018 w 5527"/>
              <a:gd name="T121" fmla="*/ 225 h 3649"/>
              <a:gd name="T122" fmla="*/ 3192 w 5527"/>
              <a:gd name="T123" fmla="*/ 311 h 36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5527" h="3649">
                <a:moveTo>
                  <a:pt x="3293" y="402"/>
                </a:moveTo>
                <a:lnTo>
                  <a:pt x="3286" y="408"/>
                </a:lnTo>
                <a:lnTo>
                  <a:pt x="3277" y="413"/>
                </a:lnTo>
                <a:lnTo>
                  <a:pt x="3266" y="418"/>
                </a:lnTo>
                <a:lnTo>
                  <a:pt x="3252" y="422"/>
                </a:lnTo>
                <a:lnTo>
                  <a:pt x="3246" y="422"/>
                </a:lnTo>
                <a:lnTo>
                  <a:pt x="3240" y="420"/>
                </a:lnTo>
                <a:lnTo>
                  <a:pt x="3222" y="406"/>
                </a:lnTo>
                <a:lnTo>
                  <a:pt x="3220" y="408"/>
                </a:lnTo>
                <a:lnTo>
                  <a:pt x="3217" y="416"/>
                </a:lnTo>
                <a:lnTo>
                  <a:pt x="3218" y="457"/>
                </a:lnTo>
                <a:lnTo>
                  <a:pt x="3219" y="462"/>
                </a:lnTo>
                <a:lnTo>
                  <a:pt x="3225" y="468"/>
                </a:lnTo>
                <a:lnTo>
                  <a:pt x="3241" y="481"/>
                </a:lnTo>
                <a:lnTo>
                  <a:pt x="3248" y="486"/>
                </a:lnTo>
                <a:lnTo>
                  <a:pt x="3263" y="489"/>
                </a:lnTo>
                <a:lnTo>
                  <a:pt x="3282" y="492"/>
                </a:lnTo>
                <a:lnTo>
                  <a:pt x="3291" y="493"/>
                </a:lnTo>
                <a:lnTo>
                  <a:pt x="3305" y="492"/>
                </a:lnTo>
                <a:lnTo>
                  <a:pt x="3307" y="493"/>
                </a:lnTo>
                <a:lnTo>
                  <a:pt x="3307" y="496"/>
                </a:lnTo>
                <a:lnTo>
                  <a:pt x="3301" y="510"/>
                </a:lnTo>
                <a:lnTo>
                  <a:pt x="3300" y="522"/>
                </a:lnTo>
                <a:lnTo>
                  <a:pt x="3299" y="529"/>
                </a:lnTo>
                <a:lnTo>
                  <a:pt x="3287" y="532"/>
                </a:lnTo>
                <a:lnTo>
                  <a:pt x="3283" y="536"/>
                </a:lnTo>
                <a:lnTo>
                  <a:pt x="3280" y="559"/>
                </a:lnTo>
                <a:lnTo>
                  <a:pt x="3274" y="569"/>
                </a:lnTo>
                <a:lnTo>
                  <a:pt x="3280" y="586"/>
                </a:lnTo>
                <a:lnTo>
                  <a:pt x="3280" y="589"/>
                </a:lnTo>
                <a:lnTo>
                  <a:pt x="3276" y="593"/>
                </a:lnTo>
                <a:lnTo>
                  <a:pt x="3265" y="593"/>
                </a:lnTo>
                <a:lnTo>
                  <a:pt x="3264" y="594"/>
                </a:lnTo>
                <a:lnTo>
                  <a:pt x="3264" y="601"/>
                </a:lnTo>
                <a:lnTo>
                  <a:pt x="3265" y="607"/>
                </a:lnTo>
                <a:lnTo>
                  <a:pt x="3266" y="610"/>
                </a:lnTo>
                <a:lnTo>
                  <a:pt x="3277" y="615"/>
                </a:lnTo>
                <a:lnTo>
                  <a:pt x="3277" y="616"/>
                </a:lnTo>
                <a:lnTo>
                  <a:pt x="3276" y="619"/>
                </a:lnTo>
                <a:lnTo>
                  <a:pt x="3273" y="622"/>
                </a:lnTo>
                <a:lnTo>
                  <a:pt x="3264" y="625"/>
                </a:lnTo>
                <a:lnTo>
                  <a:pt x="3249" y="639"/>
                </a:lnTo>
                <a:lnTo>
                  <a:pt x="3233" y="637"/>
                </a:lnTo>
                <a:lnTo>
                  <a:pt x="3208" y="640"/>
                </a:lnTo>
                <a:lnTo>
                  <a:pt x="3199" y="643"/>
                </a:lnTo>
                <a:lnTo>
                  <a:pt x="3196" y="648"/>
                </a:lnTo>
                <a:lnTo>
                  <a:pt x="3196" y="658"/>
                </a:lnTo>
                <a:lnTo>
                  <a:pt x="3196" y="662"/>
                </a:lnTo>
                <a:lnTo>
                  <a:pt x="3186" y="672"/>
                </a:lnTo>
                <a:lnTo>
                  <a:pt x="3193" y="677"/>
                </a:lnTo>
                <a:lnTo>
                  <a:pt x="3187" y="682"/>
                </a:lnTo>
                <a:lnTo>
                  <a:pt x="3178" y="685"/>
                </a:lnTo>
                <a:lnTo>
                  <a:pt x="3174" y="689"/>
                </a:lnTo>
                <a:lnTo>
                  <a:pt x="3175" y="697"/>
                </a:lnTo>
                <a:lnTo>
                  <a:pt x="3185" y="712"/>
                </a:lnTo>
                <a:lnTo>
                  <a:pt x="3192" y="723"/>
                </a:lnTo>
                <a:lnTo>
                  <a:pt x="3198" y="731"/>
                </a:lnTo>
                <a:lnTo>
                  <a:pt x="3201" y="737"/>
                </a:lnTo>
                <a:lnTo>
                  <a:pt x="3202" y="742"/>
                </a:lnTo>
                <a:lnTo>
                  <a:pt x="3201" y="749"/>
                </a:lnTo>
                <a:lnTo>
                  <a:pt x="3182" y="795"/>
                </a:lnTo>
                <a:lnTo>
                  <a:pt x="3184" y="801"/>
                </a:lnTo>
                <a:lnTo>
                  <a:pt x="3187" y="807"/>
                </a:lnTo>
                <a:lnTo>
                  <a:pt x="3192" y="811"/>
                </a:lnTo>
                <a:lnTo>
                  <a:pt x="3202" y="817"/>
                </a:lnTo>
                <a:lnTo>
                  <a:pt x="3207" y="816"/>
                </a:lnTo>
                <a:lnTo>
                  <a:pt x="3220" y="807"/>
                </a:lnTo>
                <a:lnTo>
                  <a:pt x="3225" y="808"/>
                </a:lnTo>
                <a:lnTo>
                  <a:pt x="3229" y="812"/>
                </a:lnTo>
                <a:lnTo>
                  <a:pt x="3233" y="814"/>
                </a:lnTo>
                <a:lnTo>
                  <a:pt x="3246" y="815"/>
                </a:lnTo>
                <a:lnTo>
                  <a:pt x="3248" y="825"/>
                </a:lnTo>
                <a:lnTo>
                  <a:pt x="3254" y="836"/>
                </a:lnTo>
                <a:lnTo>
                  <a:pt x="3255" y="839"/>
                </a:lnTo>
                <a:lnTo>
                  <a:pt x="3253" y="845"/>
                </a:lnTo>
                <a:lnTo>
                  <a:pt x="3249" y="850"/>
                </a:lnTo>
                <a:lnTo>
                  <a:pt x="3240" y="863"/>
                </a:lnTo>
                <a:lnTo>
                  <a:pt x="3223" y="867"/>
                </a:lnTo>
                <a:lnTo>
                  <a:pt x="3213" y="879"/>
                </a:lnTo>
                <a:lnTo>
                  <a:pt x="3209" y="886"/>
                </a:lnTo>
                <a:lnTo>
                  <a:pt x="3208" y="889"/>
                </a:lnTo>
                <a:lnTo>
                  <a:pt x="3209" y="891"/>
                </a:lnTo>
                <a:lnTo>
                  <a:pt x="3222" y="900"/>
                </a:lnTo>
                <a:lnTo>
                  <a:pt x="3223" y="902"/>
                </a:lnTo>
                <a:lnTo>
                  <a:pt x="3222" y="908"/>
                </a:lnTo>
                <a:lnTo>
                  <a:pt x="3218" y="915"/>
                </a:lnTo>
                <a:lnTo>
                  <a:pt x="3217" y="919"/>
                </a:lnTo>
                <a:lnTo>
                  <a:pt x="3218" y="923"/>
                </a:lnTo>
                <a:lnTo>
                  <a:pt x="3223" y="938"/>
                </a:lnTo>
                <a:lnTo>
                  <a:pt x="3217" y="985"/>
                </a:lnTo>
                <a:lnTo>
                  <a:pt x="3226" y="1003"/>
                </a:lnTo>
                <a:lnTo>
                  <a:pt x="3222" y="1010"/>
                </a:lnTo>
                <a:lnTo>
                  <a:pt x="3211" y="1025"/>
                </a:lnTo>
                <a:lnTo>
                  <a:pt x="3209" y="1029"/>
                </a:lnTo>
                <a:lnTo>
                  <a:pt x="3204" y="1057"/>
                </a:lnTo>
                <a:lnTo>
                  <a:pt x="3186" y="1062"/>
                </a:lnTo>
                <a:lnTo>
                  <a:pt x="3162" y="1068"/>
                </a:lnTo>
                <a:lnTo>
                  <a:pt x="3154" y="1080"/>
                </a:lnTo>
                <a:lnTo>
                  <a:pt x="3145" y="1086"/>
                </a:lnTo>
                <a:lnTo>
                  <a:pt x="3143" y="1091"/>
                </a:lnTo>
                <a:lnTo>
                  <a:pt x="3149" y="1102"/>
                </a:lnTo>
                <a:lnTo>
                  <a:pt x="3153" y="1115"/>
                </a:lnTo>
                <a:lnTo>
                  <a:pt x="3163" y="1127"/>
                </a:lnTo>
                <a:lnTo>
                  <a:pt x="3174" y="1151"/>
                </a:lnTo>
                <a:lnTo>
                  <a:pt x="3177" y="1154"/>
                </a:lnTo>
                <a:lnTo>
                  <a:pt x="3184" y="1157"/>
                </a:lnTo>
                <a:lnTo>
                  <a:pt x="3189" y="1159"/>
                </a:lnTo>
                <a:lnTo>
                  <a:pt x="3205" y="1179"/>
                </a:lnTo>
                <a:lnTo>
                  <a:pt x="3196" y="1195"/>
                </a:lnTo>
                <a:lnTo>
                  <a:pt x="3196" y="1199"/>
                </a:lnTo>
                <a:lnTo>
                  <a:pt x="3199" y="1204"/>
                </a:lnTo>
                <a:lnTo>
                  <a:pt x="3208" y="1211"/>
                </a:lnTo>
                <a:lnTo>
                  <a:pt x="3211" y="1215"/>
                </a:lnTo>
                <a:lnTo>
                  <a:pt x="3210" y="1228"/>
                </a:lnTo>
                <a:lnTo>
                  <a:pt x="3204" y="1243"/>
                </a:lnTo>
                <a:lnTo>
                  <a:pt x="3204" y="1248"/>
                </a:lnTo>
                <a:lnTo>
                  <a:pt x="3207" y="1253"/>
                </a:lnTo>
                <a:lnTo>
                  <a:pt x="3221" y="1270"/>
                </a:lnTo>
                <a:lnTo>
                  <a:pt x="3226" y="1292"/>
                </a:lnTo>
                <a:lnTo>
                  <a:pt x="3234" y="1299"/>
                </a:lnTo>
                <a:lnTo>
                  <a:pt x="3253" y="1310"/>
                </a:lnTo>
                <a:lnTo>
                  <a:pt x="3259" y="1315"/>
                </a:lnTo>
                <a:lnTo>
                  <a:pt x="3262" y="1319"/>
                </a:lnTo>
                <a:lnTo>
                  <a:pt x="3268" y="1340"/>
                </a:lnTo>
                <a:lnTo>
                  <a:pt x="3277" y="1355"/>
                </a:lnTo>
                <a:lnTo>
                  <a:pt x="3287" y="1373"/>
                </a:lnTo>
                <a:lnTo>
                  <a:pt x="3294" y="1382"/>
                </a:lnTo>
                <a:lnTo>
                  <a:pt x="3310" y="1391"/>
                </a:lnTo>
                <a:lnTo>
                  <a:pt x="3324" y="1396"/>
                </a:lnTo>
                <a:lnTo>
                  <a:pt x="3355" y="1427"/>
                </a:lnTo>
                <a:lnTo>
                  <a:pt x="3360" y="1431"/>
                </a:lnTo>
                <a:lnTo>
                  <a:pt x="3366" y="1433"/>
                </a:lnTo>
                <a:lnTo>
                  <a:pt x="3415" y="1445"/>
                </a:lnTo>
                <a:lnTo>
                  <a:pt x="3420" y="1447"/>
                </a:lnTo>
                <a:lnTo>
                  <a:pt x="3428" y="1452"/>
                </a:lnTo>
                <a:lnTo>
                  <a:pt x="3431" y="1450"/>
                </a:lnTo>
                <a:lnTo>
                  <a:pt x="3436" y="1445"/>
                </a:lnTo>
                <a:lnTo>
                  <a:pt x="3441" y="1445"/>
                </a:lnTo>
                <a:lnTo>
                  <a:pt x="3453" y="1452"/>
                </a:lnTo>
                <a:lnTo>
                  <a:pt x="3460" y="1452"/>
                </a:lnTo>
                <a:lnTo>
                  <a:pt x="3462" y="1452"/>
                </a:lnTo>
                <a:lnTo>
                  <a:pt x="3474" y="1463"/>
                </a:lnTo>
                <a:lnTo>
                  <a:pt x="3484" y="1466"/>
                </a:lnTo>
                <a:lnTo>
                  <a:pt x="3487" y="1465"/>
                </a:lnTo>
                <a:lnTo>
                  <a:pt x="3503" y="1457"/>
                </a:lnTo>
                <a:lnTo>
                  <a:pt x="3508" y="1457"/>
                </a:lnTo>
                <a:lnTo>
                  <a:pt x="3522" y="1463"/>
                </a:lnTo>
                <a:lnTo>
                  <a:pt x="3551" y="1484"/>
                </a:lnTo>
                <a:lnTo>
                  <a:pt x="3562" y="1491"/>
                </a:lnTo>
                <a:lnTo>
                  <a:pt x="3571" y="1493"/>
                </a:lnTo>
                <a:lnTo>
                  <a:pt x="3581" y="1492"/>
                </a:lnTo>
                <a:lnTo>
                  <a:pt x="3587" y="1493"/>
                </a:lnTo>
                <a:lnTo>
                  <a:pt x="3590" y="1496"/>
                </a:lnTo>
                <a:lnTo>
                  <a:pt x="3593" y="1512"/>
                </a:lnTo>
                <a:lnTo>
                  <a:pt x="3595" y="1516"/>
                </a:lnTo>
                <a:lnTo>
                  <a:pt x="3601" y="1523"/>
                </a:lnTo>
                <a:lnTo>
                  <a:pt x="3611" y="1531"/>
                </a:lnTo>
                <a:lnTo>
                  <a:pt x="3628" y="1549"/>
                </a:lnTo>
                <a:lnTo>
                  <a:pt x="3635" y="1555"/>
                </a:lnTo>
                <a:lnTo>
                  <a:pt x="3643" y="1558"/>
                </a:lnTo>
                <a:lnTo>
                  <a:pt x="3660" y="1557"/>
                </a:lnTo>
                <a:lnTo>
                  <a:pt x="3663" y="1559"/>
                </a:lnTo>
                <a:lnTo>
                  <a:pt x="3669" y="1577"/>
                </a:lnTo>
                <a:lnTo>
                  <a:pt x="3684" y="1594"/>
                </a:lnTo>
                <a:lnTo>
                  <a:pt x="3693" y="1613"/>
                </a:lnTo>
                <a:lnTo>
                  <a:pt x="3701" y="1616"/>
                </a:lnTo>
                <a:lnTo>
                  <a:pt x="3707" y="1616"/>
                </a:lnTo>
                <a:lnTo>
                  <a:pt x="3713" y="1611"/>
                </a:lnTo>
                <a:lnTo>
                  <a:pt x="3718" y="1604"/>
                </a:lnTo>
                <a:lnTo>
                  <a:pt x="3722" y="1603"/>
                </a:lnTo>
                <a:lnTo>
                  <a:pt x="3733" y="1604"/>
                </a:lnTo>
                <a:lnTo>
                  <a:pt x="3744" y="1603"/>
                </a:lnTo>
                <a:lnTo>
                  <a:pt x="3748" y="1604"/>
                </a:lnTo>
                <a:lnTo>
                  <a:pt x="3752" y="1610"/>
                </a:lnTo>
                <a:lnTo>
                  <a:pt x="3755" y="1612"/>
                </a:lnTo>
                <a:lnTo>
                  <a:pt x="3767" y="1612"/>
                </a:lnTo>
                <a:lnTo>
                  <a:pt x="3768" y="1616"/>
                </a:lnTo>
                <a:lnTo>
                  <a:pt x="3768" y="1618"/>
                </a:lnTo>
                <a:lnTo>
                  <a:pt x="3757" y="1634"/>
                </a:lnTo>
                <a:lnTo>
                  <a:pt x="3754" y="1639"/>
                </a:lnTo>
                <a:lnTo>
                  <a:pt x="3754" y="1650"/>
                </a:lnTo>
                <a:lnTo>
                  <a:pt x="3756" y="1655"/>
                </a:lnTo>
                <a:lnTo>
                  <a:pt x="3765" y="1657"/>
                </a:lnTo>
                <a:lnTo>
                  <a:pt x="3787" y="1659"/>
                </a:lnTo>
                <a:lnTo>
                  <a:pt x="3793" y="1662"/>
                </a:lnTo>
                <a:lnTo>
                  <a:pt x="3805" y="1659"/>
                </a:lnTo>
                <a:lnTo>
                  <a:pt x="3812" y="1660"/>
                </a:lnTo>
                <a:lnTo>
                  <a:pt x="3821" y="1663"/>
                </a:lnTo>
                <a:lnTo>
                  <a:pt x="3827" y="1670"/>
                </a:lnTo>
                <a:lnTo>
                  <a:pt x="3832" y="1672"/>
                </a:lnTo>
                <a:lnTo>
                  <a:pt x="3852" y="1676"/>
                </a:lnTo>
                <a:lnTo>
                  <a:pt x="3870" y="1680"/>
                </a:lnTo>
                <a:lnTo>
                  <a:pt x="3881" y="1680"/>
                </a:lnTo>
                <a:lnTo>
                  <a:pt x="3890" y="1676"/>
                </a:lnTo>
                <a:lnTo>
                  <a:pt x="3895" y="1675"/>
                </a:lnTo>
                <a:lnTo>
                  <a:pt x="3897" y="1677"/>
                </a:lnTo>
                <a:lnTo>
                  <a:pt x="3901" y="1687"/>
                </a:lnTo>
                <a:lnTo>
                  <a:pt x="3920" y="1698"/>
                </a:lnTo>
                <a:lnTo>
                  <a:pt x="3928" y="1710"/>
                </a:lnTo>
                <a:lnTo>
                  <a:pt x="3931" y="1708"/>
                </a:lnTo>
                <a:lnTo>
                  <a:pt x="3935" y="1703"/>
                </a:lnTo>
                <a:lnTo>
                  <a:pt x="3938" y="1701"/>
                </a:lnTo>
                <a:lnTo>
                  <a:pt x="3955" y="1697"/>
                </a:lnTo>
                <a:lnTo>
                  <a:pt x="3964" y="1693"/>
                </a:lnTo>
                <a:lnTo>
                  <a:pt x="3967" y="1693"/>
                </a:lnTo>
                <a:lnTo>
                  <a:pt x="3971" y="1697"/>
                </a:lnTo>
                <a:lnTo>
                  <a:pt x="3974" y="1729"/>
                </a:lnTo>
                <a:lnTo>
                  <a:pt x="3979" y="1737"/>
                </a:lnTo>
                <a:lnTo>
                  <a:pt x="3982" y="1737"/>
                </a:lnTo>
                <a:lnTo>
                  <a:pt x="3988" y="1736"/>
                </a:lnTo>
                <a:lnTo>
                  <a:pt x="4003" y="1729"/>
                </a:lnTo>
                <a:lnTo>
                  <a:pt x="4018" y="1729"/>
                </a:lnTo>
                <a:lnTo>
                  <a:pt x="4025" y="1731"/>
                </a:lnTo>
                <a:lnTo>
                  <a:pt x="4031" y="1736"/>
                </a:lnTo>
                <a:lnTo>
                  <a:pt x="4033" y="1747"/>
                </a:lnTo>
                <a:lnTo>
                  <a:pt x="4047" y="1762"/>
                </a:lnTo>
                <a:lnTo>
                  <a:pt x="4059" y="1779"/>
                </a:lnTo>
                <a:lnTo>
                  <a:pt x="4062" y="1779"/>
                </a:lnTo>
                <a:lnTo>
                  <a:pt x="4075" y="1775"/>
                </a:lnTo>
                <a:lnTo>
                  <a:pt x="4078" y="1777"/>
                </a:lnTo>
                <a:lnTo>
                  <a:pt x="4082" y="1782"/>
                </a:lnTo>
                <a:lnTo>
                  <a:pt x="4087" y="1790"/>
                </a:lnTo>
                <a:lnTo>
                  <a:pt x="4094" y="1799"/>
                </a:lnTo>
                <a:lnTo>
                  <a:pt x="4097" y="1804"/>
                </a:lnTo>
                <a:lnTo>
                  <a:pt x="4100" y="1804"/>
                </a:lnTo>
                <a:lnTo>
                  <a:pt x="4105" y="1803"/>
                </a:lnTo>
                <a:lnTo>
                  <a:pt x="4116" y="1798"/>
                </a:lnTo>
                <a:lnTo>
                  <a:pt x="4126" y="1793"/>
                </a:lnTo>
                <a:lnTo>
                  <a:pt x="4129" y="1790"/>
                </a:lnTo>
                <a:lnTo>
                  <a:pt x="4132" y="1784"/>
                </a:lnTo>
                <a:lnTo>
                  <a:pt x="4135" y="1783"/>
                </a:lnTo>
                <a:lnTo>
                  <a:pt x="4144" y="1783"/>
                </a:lnTo>
                <a:lnTo>
                  <a:pt x="4164" y="1786"/>
                </a:lnTo>
                <a:lnTo>
                  <a:pt x="4176" y="1790"/>
                </a:lnTo>
                <a:lnTo>
                  <a:pt x="4183" y="1793"/>
                </a:lnTo>
                <a:lnTo>
                  <a:pt x="4186" y="1797"/>
                </a:lnTo>
                <a:lnTo>
                  <a:pt x="4190" y="1820"/>
                </a:lnTo>
                <a:lnTo>
                  <a:pt x="4198" y="1822"/>
                </a:lnTo>
                <a:lnTo>
                  <a:pt x="4201" y="1826"/>
                </a:lnTo>
                <a:lnTo>
                  <a:pt x="4205" y="1827"/>
                </a:lnTo>
                <a:lnTo>
                  <a:pt x="4209" y="1825"/>
                </a:lnTo>
                <a:lnTo>
                  <a:pt x="4217" y="1819"/>
                </a:lnTo>
                <a:lnTo>
                  <a:pt x="4221" y="1818"/>
                </a:lnTo>
                <a:lnTo>
                  <a:pt x="4223" y="1820"/>
                </a:lnTo>
                <a:lnTo>
                  <a:pt x="4227" y="1833"/>
                </a:lnTo>
                <a:lnTo>
                  <a:pt x="4231" y="1833"/>
                </a:lnTo>
                <a:lnTo>
                  <a:pt x="4241" y="1831"/>
                </a:lnTo>
                <a:lnTo>
                  <a:pt x="4246" y="1832"/>
                </a:lnTo>
                <a:lnTo>
                  <a:pt x="4250" y="1833"/>
                </a:lnTo>
                <a:lnTo>
                  <a:pt x="4260" y="1840"/>
                </a:lnTo>
                <a:lnTo>
                  <a:pt x="4267" y="1837"/>
                </a:lnTo>
                <a:lnTo>
                  <a:pt x="4282" y="1828"/>
                </a:lnTo>
                <a:lnTo>
                  <a:pt x="4291" y="1824"/>
                </a:lnTo>
                <a:lnTo>
                  <a:pt x="4314" y="1825"/>
                </a:lnTo>
                <a:lnTo>
                  <a:pt x="4326" y="1822"/>
                </a:lnTo>
                <a:lnTo>
                  <a:pt x="4329" y="1820"/>
                </a:lnTo>
                <a:lnTo>
                  <a:pt x="4340" y="1806"/>
                </a:lnTo>
                <a:lnTo>
                  <a:pt x="4343" y="1807"/>
                </a:lnTo>
                <a:lnTo>
                  <a:pt x="4348" y="1813"/>
                </a:lnTo>
                <a:lnTo>
                  <a:pt x="4353" y="1815"/>
                </a:lnTo>
                <a:lnTo>
                  <a:pt x="4363" y="1808"/>
                </a:lnTo>
                <a:lnTo>
                  <a:pt x="4384" y="1805"/>
                </a:lnTo>
                <a:lnTo>
                  <a:pt x="4391" y="1801"/>
                </a:lnTo>
                <a:lnTo>
                  <a:pt x="4401" y="1791"/>
                </a:lnTo>
                <a:lnTo>
                  <a:pt x="4403" y="1790"/>
                </a:lnTo>
                <a:lnTo>
                  <a:pt x="4405" y="1790"/>
                </a:lnTo>
                <a:lnTo>
                  <a:pt x="4422" y="1810"/>
                </a:lnTo>
                <a:lnTo>
                  <a:pt x="4439" y="1819"/>
                </a:lnTo>
                <a:lnTo>
                  <a:pt x="4442" y="1825"/>
                </a:lnTo>
                <a:lnTo>
                  <a:pt x="4445" y="1844"/>
                </a:lnTo>
                <a:lnTo>
                  <a:pt x="4446" y="1849"/>
                </a:lnTo>
                <a:lnTo>
                  <a:pt x="4457" y="1859"/>
                </a:lnTo>
                <a:lnTo>
                  <a:pt x="4469" y="1863"/>
                </a:lnTo>
                <a:lnTo>
                  <a:pt x="4471" y="1864"/>
                </a:lnTo>
                <a:lnTo>
                  <a:pt x="4473" y="1868"/>
                </a:lnTo>
                <a:lnTo>
                  <a:pt x="4473" y="1876"/>
                </a:lnTo>
                <a:lnTo>
                  <a:pt x="4476" y="1879"/>
                </a:lnTo>
                <a:lnTo>
                  <a:pt x="4480" y="1881"/>
                </a:lnTo>
                <a:lnTo>
                  <a:pt x="4490" y="1882"/>
                </a:lnTo>
                <a:lnTo>
                  <a:pt x="4496" y="1883"/>
                </a:lnTo>
                <a:lnTo>
                  <a:pt x="4515" y="1896"/>
                </a:lnTo>
                <a:lnTo>
                  <a:pt x="4528" y="1901"/>
                </a:lnTo>
                <a:lnTo>
                  <a:pt x="4535" y="1903"/>
                </a:lnTo>
                <a:lnTo>
                  <a:pt x="4544" y="1901"/>
                </a:lnTo>
                <a:lnTo>
                  <a:pt x="4550" y="1899"/>
                </a:lnTo>
                <a:lnTo>
                  <a:pt x="4552" y="1900"/>
                </a:lnTo>
                <a:lnTo>
                  <a:pt x="4554" y="1911"/>
                </a:lnTo>
                <a:lnTo>
                  <a:pt x="4561" y="1921"/>
                </a:lnTo>
                <a:lnTo>
                  <a:pt x="4533" y="1924"/>
                </a:lnTo>
                <a:lnTo>
                  <a:pt x="4522" y="1926"/>
                </a:lnTo>
                <a:lnTo>
                  <a:pt x="4519" y="1927"/>
                </a:lnTo>
                <a:lnTo>
                  <a:pt x="4518" y="1936"/>
                </a:lnTo>
                <a:lnTo>
                  <a:pt x="4522" y="1941"/>
                </a:lnTo>
                <a:lnTo>
                  <a:pt x="4526" y="1943"/>
                </a:lnTo>
                <a:lnTo>
                  <a:pt x="4547" y="1936"/>
                </a:lnTo>
                <a:lnTo>
                  <a:pt x="4551" y="1937"/>
                </a:lnTo>
                <a:lnTo>
                  <a:pt x="4554" y="1945"/>
                </a:lnTo>
                <a:lnTo>
                  <a:pt x="4565" y="1990"/>
                </a:lnTo>
                <a:lnTo>
                  <a:pt x="4568" y="1995"/>
                </a:lnTo>
                <a:lnTo>
                  <a:pt x="4572" y="2000"/>
                </a:lnTo>
                <a:lnTo>
                  <a:pt x="4576" y="2000"/>
                </a:lnTo>
                <a:lnTo>
                  <a:pt x="4580" y="1998"/>
                </a:lnTo>
                <a:lnTo>
                  <a:pt x="4585" y="1987"/>
                </a:lnTo>
                <a:lnTo>
                  <a:pt x="4588" y="1983"/>
                </a:lnTo>
                <a:lnTo>
                  <a:pt x="4595" y="1985"/>
                </a:lnTo>
                <a:lnTo>
                  <a:pt x="4598" y="1988"/>
                </a:lnTo>
                <a:lnTo>
                  <a:pt x="4597" y="2005"/>
                </a:lnTo>
                <a:lnTo>
                  <a:pt x="4600" y="2012"/>
                </a:lnTo>
                <a:lnTo>
                  <a:pt x="4604" y="2018"/>
                </a:lnTo>
                <a:lnTo>
                  <a:pt x="4604" y="2021"/>
                </a:lnTo>
                <a:lnTo>
                  <a:pt x="4597" y="2029"/>
                </a:lnTo>
                <a:lnTo>
                  <a:pt x="4594" y="2043"/>
                </a:lnTo>
                <a:lnTo>
                  <a:pt x="4590" y="2044"/>
                </a:lnTo>
                <a:lnTo>
                  <a:pt x="4582" y="2047"/>
                </a:lnTo>
                <a:lnTo>
                  <a:pt x="4577" y="2051"/>
                </a:lnTo>
                <a:lnTo>
                  <a:pt x="4571" y="2057"/>
                </a:lnTo>
                <a:lnTo>
                  <a:pt x="4570" y="2063"/>
                </a:lnTo>
                <a:lnTo>
                  <a:pt x="4571" y="2069"/>
                </a:lnTo>
                <a:lnTo>
                  <a:pt x="4586" y="2102"/>
                </a:lnTo>
                <a:lnTo>
                  <a:pt x="4597" y="2119"/>
                </a:lnTo>
                <a:lnTo>
                  <a:pt x="4605" y="2131"/>
                </a:lnTo>
                <a:lnTo>
                  <a:pt x="4614" y="2139"/>
                </a:lnTo>
                <a:lnTo>
                  <a:pt x="4619" y="2142"/>
                </a:lnTo>
                <a:lnTo>
                  <a:pt x="4637" y="2125"/>
                </a:lnTo>
                <a:lnTo>
                  <a:pt x="4640" y="2124"/>
                </a:lnTo>
                <a:lnTo>
                  <a:pt x="4644" y="2126"/>
                </a:lnTo>
                <a:lnTo>
                  <a:pt x="4661" y="2134"/>
                </a:lnTo>
                <a:lnTo>
                  <a:pt x="4672" y="2145"/>
                </a:lnTo>
                <a:lnTo>
                  <a:pt x="4685" y="2160"/>
                </a:lnTo>
                <a:lnTo>
                  <a:pt x="4688" y="2162"/>
                </a:lnTo>
                <a:lnTo>
                  <a:pt x="4692" y="2163"/>
                </a:lnTo>
                <a:lnTo>
                  <a:pt x="4695" y="2161"/>
                </a:lnTo>
                <a:lnTo>
                  <a:pt x="4706" y="2143"/>
                </a:lnTo>
                <a:lnTo>
                  <a:pt x="4712" y="2134"/>
                </a:lnTo>
                <a:lnTo>
                  <a:pt x="4716" y="2131"/>
                </a:lnTo>
                <a:lnTo>
                  <a:pt x="4723" y="2131"/>
                </a:lnTo>
                <a:lnTo>
                  <a:pt x="4728" y="2137"/>
                </a:lnTo>
                <a:lnTo>
                  <a:pt x="4734" y="2148"/>
                </a:lnTo>
                <a:lnTo>
                  <a:pt x="4740" y="2155"/>
                </a:lnTo>
                <a:lnTo>
                  <a:pt x="4752" y="2165"/>
                </a:lnTo>
                <a:lnTo>
                  <a:pt x="4759" y="2173"/>
                </a:lnTo>
                <a:lnTo>
                  <a:pt x="4772" y="2181"/>
                </a:lnTo>
                <a:lnTo>
                  <a:pt x="4771" y="2198"/>
                </a:lnTo>
                <a:lnTo>
                  <a:pt x="4780" y="2202"/>
                </a:lnTo>
                <a:lnTo>
                  <a:pt x="4787" y="2203"/>
                </a:lnTo>
                <a:lnTo>
                  <a:pt x="4793" y="2201"/>
                </a:lnTo>
                <a:lnTo>
                  <a:pt x="4800" y="2194"/>
                </a:lnTo>
                <a:lnTo>
                  <a:pt x="4806" y="2184"/>
                </a:lnTo>
                <a:lnTo>
                  <a:pt x="4806" y="2181"/>
                </a:lnTo>
                <a:lnTo>
                  <a:pt x="4806" y="2178"/>
                </a:lnTo>
                <a:lnTo>
                  <a:pt x="4802" y="2168"/>
                </a:lnTo>
                <a:lnTo>
                  <a:pt x="4795" y="2153"/>
                </a:lnTo>
                <a:lnTo>
                  <a:pt x="4793" y="2147"/>
                </a:lnTo>
                <a:lnTo>
                  <a:pt x="4793" y="2141"/>
                </a:lnTo>
                <a:lnTo>
                  <a:pt x="4794" y="2138"/>
                </a:lnTo>
                <a:lnTo>
                  <a:pt x="4796" y="2133"/>
                </a:lnTo>
                <a:lnTo>
                  <a:pt x="4804" y="2129"/>
                </a:lnTo>
                <a:lnTo>
                  <a:pt x="4806" y="2127"/>
                </a:lnTo>
                <a:lnTo>
                  <a:pt x="4803" y="2111"/>
                </a:lnTo>
                <a:lnTo>
                  <a:pt x="4804" y="2108"/>
                </a:lnTo>
                <a:lnTo>
                  <a:pt x="4808" y="2104"/>
                </a:lnTo>
                <a:lnTo>
                  <a:pt x="4816" y="2103"/>
                </a:lnTo>
                <a:lnTo>
                  <a:pt x="4834" y="2114"/>
                </a:lnTo>
                <a:lnTo>
                  <a:pt x="4842" y="2117"/>
                </a:lnTo>
                <a:lnTo>
                  <a:pt x="4845" y="2119"/>
                </a:lnTo>
                <a:lnTo>
                  <a:pt x="4848" y="2123"/>
                </a:lnTo>
                <a:lnTo>
                  <a:pt x="4852" y="2135"/>
                </a:lnTo>
                <a:lnTo>
                  <a:pt x="4860" y="2149"/>
                </a:lnTo>
                <a:lnTo>
                  <a:pt x="4873" y="2166"/>
                </a:lnTo>
                <a:lnTo>
                  <a:pt x="4883" y="2176"/>
                </a:lnTo>
                <a:lnTo>
                  <a:pt x="4892" y="2182"/>
                </a:lnTo>
                <a:lnTo>
                  <a:pt x="4902" y="2185"/>
                </a:lnTo>
                <a:lnTo>
                  <a:pt x="4904" y="2184"/>
                </a:lnTo>
                <a:lnTo>
                  <a:pt x="4906" y="2178"/>
                </a:lnTo>
                <a:lnTo>
                  <a:pt x="4907" y="2177"/>
                </a:lnTo>
                <a:lnTo>
                  <a:pt x="4911" y="2180"/>
                </a:lnTo>
                <a:lnTo>
                  <a:pt x="4915" y="2188"/>
                </a:lnTo>
                <a:lnTo>
                  <a:pt x="4919" y="2190"/>
                </a:lnTo>
                <a:lnTo>
                  <a:pt x="4922" y="2190"/>
                </a:lnTo>
                <a:lnTo>
                  <a:pt x="4929" y="2184"/>
                </a:lnTo>
                <a:lnTo>
                  <a:pt x="4931" y="2183"/>
                </a:lnTo>
                <a:lnTo>
                  <a:pt x="4934" y="2186"/>
                </a:lnTo>
                <a:lnTo>
                  <a:pt x="4939" y="2195"/>
                </a:lnTo>
                <a:lnTo>
                  <a:pt x="4942" y="2199"/>
                </a:lnTo>
                <a:lnTo>
                  <a:pt x="4948" y="2203"/>
                </a:lnTo>
                <a:lnTo>
                  <a:pt x="4953" y="2204"/>
                </a:lnTo>
                <a:lnTo>
                  <a:pt x="4967" y="2195"/>
                </a:lnTo>
                <a:lnTo>
                  <a:pt x="4968" y="2193"/>
                </a:lnTo>
                <a:lnTo>
                  <a:pt x="4968" y="2190"/>
                </a:lnTo>
                <a:lnTo>
                  <a:pt x="4967" y="2184"/>
                </a:lnTo>
                <a:lnTo>
                  <a:pt x="4965" y="2178"/>
                </a:lnTo>
                <a:lnTo>
                  <a:pt x="4952" y="2159"/>
                </a:lnTo>
                <a:lnTo>
                  <a:pt x="4951" y="2151"/>
                </a:lnTo>
                <a:lnTo>
                  <a:pt x="4951" y="2144"/>
                </a:lnTo>
                <a:lnTo>
                  <a:pt x="4953" y="2141"/>
                </a:lnTo>
                <a:lnTo>
                  <a:pt x="4965" y="2137"/>
                </a:lnTo>
                <a:lnTo>
                  <a:pt x="4967" y="2133"/>
                </a:lnTo>
                <a:lnTo>
                  <a:pt x="4966" y="2129"/>
                </a:lnTo>
                <a:lnTo>
                  <a:pt x="4961" y="2121"/>
                </a:lnTo>
                <a:lnTo>
                  <a:pt x="4953" y="2103"/>
                </a:lnTo>
                <a:lnTo>
                  <a:pt x="4946" y="2093"/>
                </a:lnTo>
                <a:lnTo>
                  <a:pt x="4946" y="2090"/>
                </a:lnTo>
                <a:lnTo>
                  <a:pt x="4947" y="2088"/>
                </a:lnTo>
                <a:lnTo>
                  <a:pt x="4950" y="2087"/>
                </a:lnTo>
                <a:lnTo>
                  <a:pt x="4970" y="2095"/>
                </a:lnTo>
                <a:lnTo>
                  <a:pt x="4985" y="2101"/>
                </a:lnTo>
                <a:lnTo>
                  <a:pt x="4986" y="2103"/>
                </a:lnTo>
                <a:lnTo>
                  <a:pt x="4987" y="2109"/>
                </a:lnTo>
                <a:lnTo>
                  <a:pt x="4989" y="2113"/>
                </a:lnTo>
                <a:lnTo>
                  <a:pt x="4992" y="2115"/>
                </a:lnTo>
                <a:lnTo>
                  <a:pt x="4998" y="2117"/>
                </a:lnTo>
                <a:lnTo>
                  <a:pt x="4999" y="2111"/>
                </a:lnTo>
                <a:lnTo>
                  <a:pt x="5004" y="2107"/>
                </a:lnTo>
                <a:lnTo>
                  <a:pt x="5009" y="2106"/>
                </a:lnTo>
                <a:lnTo>
                  <a:pt x="5019" y="2107"/>
                </a:lnTo>
                <a:lnTo>
                  <a:pt x="5024" y="2097"/>
                </a:lnTo>
                <a:lnTo>
                  <a:pt x="5023" y="2090"/>
                </a:lnTo>
                <a:lnTo>
                  <a:pt x="5024" y="2083"/>
                </a:lnTo>
                <a:lnTo>
                  <a:pt x="5028" y="2078"/>
                </a:lnTo>
                <a:lnTo>
                  <a:pt x="5033" y="2076"/>
                </a:lnTo>
                <a:lnTo>
                  <a:pt x="5037" y="2077"/>
                </a:lnTo>
                <a:lnTo>
                  <a:pt x="5047" y="2083"/>
                </a:lnTo>
                <a:lnTo>
                  <a:pt x="5059" y="2094"/>
                </a:lnTo>
                <a:lnTo>
                  <a:pt x="5079" y="2103"/>
                </a:lnTo>
                <a:lnTo>
                  <a:pt x="5086" y="2099"/>
                </a:lnTo>
                <a:lnTo>
                  <a:pt x="5091" y="2099"/>
                </a:lnTo>
                <a:lnTo>
                  <a:pt x="5092" y="2099"/>
                </a:lnTo>
                <a:lnTo>
                  <a:pt x="5096" y="2081"/>
                </a:lnTo>
                <a:lnTo>
                  <a:pt x="5103" y="2084"/>
                </a:lnTo>
                <a:lnTo>
                  <a:pt x="5111" y="2092"/>
                </a:lnTo>
                <a:lnTo>
                  <a:pt x="5122" y="2092"/>
                </a:lnTo>
                <a:lnTo>
                  <a:pt x="5123" y="2074"/>
                </a:lnTo>
                <a:lnTo>
                  <a:pt x="5122" y="2071"/>
                </a:lnTo>
                <a:lnTo>
                  <a:pt x="5118" y="2066"/>
                </a:lnTo>
                <a:lnTo>
                  <a:pt x="5117" y="2057"/>
                </a:lnTo>
                <a:lnTo>
                  <a:pt x="5119" y="2040"/>
                </a:lnTo>
                <a:lnTo>
                  <a:pt x="5123" y="2026"/>
                </a:lnTo>
                <a:lnTo>
                  <a:pt x="5127" y="2022"/>
                </a:lnTo>
                <a:lnTo>
                  <a:pt x="5135" y="2018"/>
                </a:lnTo>
                <a:lnTo>
                  <a:pt x="5138" y="2019"/>
                </a:lnTo>
                <a:lnTo>
                  <a:pt x="5148" y="2023"/>
                </a:lnTo>
                <a:lnTo>
                  <a:pt x="5156" y="2022"/>
                </a:lnTo>
                <a:lnTo>
                  <a:pt x="5158" y="2021"/>
                </a:lnTo>
                <a:lnTo>
                  <a:pt x="5157" y="2007"/>
                </a:lnTo>
                <a:lnTo>
                  <a:pt x="5162" y="1989"/>
                </a:lnTo>
                <a:lnTo>
                  <a:pt x="5158" y="1985"/>
                </a:lnTo>
                <a:lnTo>
                  <a:pt x="5144" y="1978"/>
                </a:lnTo>
                <a:lnTo>
                  <a:pt x="5142" y="1973"/>
                </a:lnTo>
                <a:lnTo>
                  <a:pt x="5145" y="1968"/>
                </a:lnTo>
                <a:lnTo>
                  <a:pt x="5157" y="1959"/>
                </a:lnTo>
                <a:lnTo>
                  <a:pt x="5158" y="1955"/>
                </a:lnTo>
                <a:lnTo>
                  <a:pt x="5157" y="1953"/>
                </a:lnTo>
                <a:lnTo>
                  <a:pt x="5145" y="1947"/>
                </a:lnTo>
                <a:lnTo>
                  <a:pt x="5145" y="1943"/>
                </a:lnTo>
                <a:lnTo>
                  <a:pt x="5145" y="1940"/>
                </a:lnTo>
                <a:lnTo>
                  <a:pt x="5150" y="1936"/>
                </a:lnTo>
                <a:lnTo>
                  <a:pt x="5157" y="1933"/>
                </a:lnTo>
                <a:lnTo>
                  <a:pt x="5164" y="1932"/>
                </a:lnTo>
                <a:lnTo>
                  <a:pt x="5171" y="1931"/>
                </a:lnTo>
                <a:lnTo>
                  <a:pt x="5174" y="1933"/>
                </a:lnTo>
                <a:lnTo>
                  <a:pt x="5178" y="1937"/>
                </a:lnTo>
                <a:lnTo>
                  <a:pt x="5182" y="1940"/>
                </a:lnTo>
                <a:lnTo>
                  <a:pt x="5221" y="1951"/>
                </a:lnTo>
                <a:lnTo>
                  <a:pt x="5240" y="1955"/>
                </a:lnTo>
                <a:lnTo>
                  <a:pt x="5251" y="1955"/>
                </a:lnTo>
                <a:lnTo>
                  <a:pt x="5253" y="1954"/>
                </a:lnTo>
                <a:lnTo>
                  <a:pt x="5253" y="1954"/>
                </a:lnTo>
                <a:lnTo>
                  <a:pt x="5264" y="1960"/>
                </a:lnTo>
                <a:lnTo>
                  <a:pt x="5279" y="1970"/>
                </a:lnTo>
                <a:lnTo>
                  <a:pt x="5290" y="1980"/>
                </a:lnTo>
                <a:lnTo>
                  <a:pt x="5306" y="1994"/>
                </a:lnTo>
                <a:lnTo>
                  <a:pt x="5315" y="1998"/>
                </a:lnTo>
                <a:lnTo>
                  <a:pt x="5334" y="2001"/>
                </a:lnTo>
                <a:lnTo>
                  <a:pt x="5351" y="2016"/>
                </a:lnTo>
                <a:lnTo>
                  <a:pt x="5369" y="2025"/>
                </a:lnTo>
                <a:lnTo>
                  <a:pt x="5373" y="2031"/>
                </a:lnTo>
                <a:lnTo>
                  <a:pt x="5376" y="2036"/>
                </a:lnTo>
                <a:lnTo>
                  <a:pt x="5377" y="2056"/>
                </a:lnTo>
                <a:lnTo>
                  <a:pt x="5379" y="2069"/>
                </a:lnTo>
                <a:lnTo>
                  <a:pt x="5387" y="2083"/>
                </a:lnTo>
                <a:lnTo>
                  <a:pt x="5398" y="2111"/>
                </a:lnTo>
                <a:lnTo>
                  <a:pt x="5415" y="2135"/>
                </a:lnTo>
                <a:lnTo>
                  <a:pt x="5424" y="2158"/>
                </a:lnTo>
                <a:lnTo>
                  <a:pt x="5424" y="2164"/>
                </a:lnTo>
                <a:lnTo>
                  <a:pt x="5423" y="2173"/>
                </a:lnTo>
                <a:lnTo>
                  <a:pt x="5413" y="2194"/>
                </a:lnTo>
                <a:lnTo>
                  <a:pt x="5413" y="2199"/>
                </a:lnTo>
                <a:lnTo>
                  <a:pt x="5416" y="2206"/>
                </a:lnTo>
                <a:lnTo>
                  <a:pt x="5438" y="2246"/>
                </a:lnTo>
                <a:lnTo>
                  <a:pt x="5443" y="2257"/>
                </a:lnTo>
                <a:lnTo>
                  <a:pt x="5448" y="2275"/>
                </a:lnTo>
                <a:lnTo>
                  <a:pt x="5453" y="2287"/>
                </a:lnTo>
                <a:lnTo>
                  <a:pt x="5487" y="2331"/>
                </a:lnTo>
                <a:lnTo>
                  <a:pt x="5517" y="2365"/>
                </a:lnTo>
                <a:lnTo>
                  <a:pt x="5527" y="2380"/>
                </a:lnTo>
                <a:lnTo>
                  <a:pt x="5523" y="2386"/>
                </a:lnTo>
                <a:lnTo>
                  <a:pt x="5508" y="2398"/>
                </a:lnTo>
                <a:lnTo>
                  <a:pt x="5499" y="2411"/>
                </a:lnTo>
                <a:lnTo>
                  <a:pt x="5490" y="2414"/>
                </a:lnTo>
                <a:lnTo>
                  <a:pt x="5487" y="2414"/>
                </a:lnTo>
                <a:lnTo>
                  <a:pt x="5485" y="2412"/>
                </a:lnTo>
                <a:lnTo>
                  <a:pt x="5479" y="2398"/>
                </a:lnTo>
                <a:lnTo>
                  <a:pt x="5472" y="2390"/>
                </a:lnTo>
                <a:lnTo>
                  <a:pt x="5465" y="2386"/>
                </a:lnTo>
                <a:lnTo>
                  <a:pt x="5457" y="2385"/>
                </a:lnTo>
                <a:lnTo>
                  <a:pt x="5452" y="2393"/>
                </a:lnTo>
                <a:lnTo>
                  <a:pt x="5447" y="2404"/>
                </a:lnTo>
                <a:lnTo>
                  <a:pt x="5445" y="2415"/>
                </a:lnTo>
                <a:lnTo>
                  <a:pt x="5446" y="2425"/>
                </a:lnTo>
                <a:lnTo>
                  <a:pt x="5443" y="2435"/>
                </a:lnTo>
                <a:lnTo>
                  <a:pt x="5456" y="2446"/>
                </a:lnTo>
                <a:lnTo>
                  <a:pt x="5463" y="2454"/>
                </a:lnTo>
                <a:lnTo>
                  <a:pt x="5468" y="2463"/>
                </a:lnTo>
                <a:lnTo>
                  <a:pt x="5472" y="2479"/>
                </a:lnTo>
                <a:lnTo>
                  <a:pt x="5475" y="2487"/>
                </a:lnTo>
                <a:lnTo>
                  <a:pt x="5491" y="2505"/>
                </a:lnTo>
                <a:lnTo>
                  <a:pt x="5491" y="2511"/>
                </a:lnTo>
                <a:lnTo>
                  <a:pt x="5481" y="2536"/>
                </a:lnTo>
                <a:lnTo>
                  <a:pt x="5482" y="2541"/>
                </a:lnTo>
                <a:lnTo>
                  <a:pt x="5485" y="2544"/>
                </a:lnTo>
                <a:lnTo>
                  <a:pt x="5498" y="2556"/>
                </a:lnTo>
                <a:lnTo>
                  <a:pt x="5508" y="2577"/>
                </a:lnTo>
                <a:lnTo>
                  <a:pt x="5520" y="2582"/>
                </a:lnTo>
                <a:lnTo>
                  <a:pt x="5524" y="2587"/>
                </a:lnTo>
                <a:lnTo>
                  <a:pt x="5526" y="2592"/>
                </a:lnTo>
                <a:lnTo>
                  <a:pt x="5524" y="2598"/>
                </a:lnTo>
                <a:lnTo>
                  <a:pt x="5509" y="2611"/>
                </a:lnTo>
                <a:lnTo>
                  <a:pt x="5508" y="2616"/>
                </a:lnTo>
                <a:lnTo>
                  <a:pt x="5510" y="2638"/>
                </a:lnTo>
                <a:lnTo>
                  <a:pt x="5509" y="2663"/>
                </a:lnTo>
                <a:lnTo>
                  <a:pt x="5515" y="2691"/>
                </a:lnTo>
                <a:lnTo>
                  <a:pt x="5516" y="2706"/>
                </a:lnTo>
                <a:lnTo>
                  <a:pt x="5516" y="2723"/>
                </a:lnTo>
                <a:lnTo>
                  <a:pt x="5513" y="2769"/>
                </a:lnTo>
                <a:lnTo>
                  <a:pt x="5513" y="2784"/>
                </a:lnTo>
                <a:lnTo>
                  <a:pt x="5514" y="2792"/>
                </a:lnTo>
                <a:lnTo>
                  <a:pt x="5518" y="2801"/>
                </a:lnTo>
                <a:lnTo>
                  <a:pt x="5522" y="2815"/>
                </a:lnTo>
                <a:lnTo>
                  <a:pt x="5524" y="2870"/>
                </a:lnTo>
                <a:lnTo>
                  <a:pt x="5522" y="2880"/>
                </a:lnTo>
                <a:lnTo>
                  <a:pt x="5510" y="2905"/>
                </a:lnTo>
                <a:lnTo>
                  <a:pt x="5502" y="2928"/>
                </a:lnTo>
                <a:lnTo>
                  <a:pt x="5499" y="2941"/>
                </a:lnTo>
                <a:lnTo>
                  <a:pt x="5497" y="2956"/>
                </a:lnTo>
                <a:lnTo>
                  <a:pt x="5498" y="2969"/>
                </a:lnTo>
                <a:lnTo>
                  <a:pt x="5503" y="2988"/>
                </a:lnTo>
                <a:lnTo>
                  <a:pt x="5505" y="3003"/>
                </a:lnTo>
                <a:lnTo>
                  <a:pt x="5506" y="3071"/>
                </a:lnTo>
                <a:lnTo>
                  <a:pt x="5507" y="3081"/>
                </a:lnTo>
                <a:lnTo>
                  <a:pt x="5513" y="3105"/>
                </a:lnTo>
                <a:lnTo>
                  <a:pt x="5513" y="3105"/>
                </a:lnTo>
                <a:lnTo>
                  <a:pt x="5501" y="3108"/>
                </a:lnTo>
                <a:lnTo>
                  <a:pt x="5482" y="3109"/>
                </a:lnTo>
                <a:lnTo>
                  <a:pt x="5477" y="3111"/>
                </a:lnTo>
                <a:lnTo>
                  <a:pt x="5473" y="3114"/>
                </a:lnTo>
                <a:lnTo>
                  <a:pt x="5473" y="3118"/>
                </a:lnTo>
                <a:lnTo>
                  <a:pt x="5474" y="3125"/>
                </a:lnTo>
                <a:lnTo>
                  <a:pt x="5483" y="3148"/>
                </a:lnTo>
                <a:lnTo>
                  <a:pt x="5485" y="3161"/>
                </a:lnTo>
                <a:lnTo>
                  <a:pt x="5481" y="3165"/>
                </a:lnTo>
                <a:lnTo>
                  <a:pt x="5457" y="3182"/>
                </a:lnTo>
                <a:lnTo>
                  <a:pt x="5451" y="3194"/>
                </a:lnTo>
                <a:lnTo>
                  <a:pt x="5450" y="3201"/>
                </a:lnTo>
                <a:lnTo>
                  <a:pt x="5452" y="3209"/>
                </a:lnTo>
                <a:lnTo>
                  <a:pt x="5464" y="3218"/>
                </a:lnTo>
                <a:lnTo>
                  <a:pt x="5466" y="3221"/>
                </a:lnTo>
                <a:lnTo>
                  <a:pt x="5466" y="3224"/>
                </a:lnTo>
                <a:lnTo>
                  <a:pt x="5461" y="3228"/>
                </a:lnTo>
                <a:lnTo>
                  <a:pt x="5448" y="3233"/>
                </a:lnTo>
                <a:lnTo>
                  <a:pt x="5441" y="3238"/>
                </a:lnTo>
                <a:lnTo>
                  <a:pt x="5430" y="3238"/>
                </a:lnTo>
                <a:lnTo>
                  <a:pt x="5420" y="3235"/>
                </a:lnTo>
                <a:lnTo>
                  <a:pt x="5416" y="3176"/>
                </a:lnTo>
                <a:lnTo>
                  <a:pt x="5414" y="3171"/>
                </a:lnTo>
                <a:lnTo>
                  <a:pt x="5411" y="3167"/>
                </a:lnTo>
                <a:lnTo>
                  <a:pt x="5409" y="3167"/>
                </a:lnTo>
                <a:lnTo>
                  <a:pt x="5406" y="3168"/>
                </a:lnTo>
                <a:lnTo>
                  <a:pt x="5396" y="3175"/>
                </a:lnTo>
                <a:lnTo>
                  <a:pt x="5391" y="3179"/>
                </a:lnTo>
                <a:lnTo>
                  <a:pt x="5364" y="3180"/>
                </a:lnTo>
                <a:lnTo>
                  <a:pt x="5370" y="3200"/>
                </a:lnTo>
                <a:lnTo>
                  <a:pt x="5366" y="3210"/>
                </a:lnTo>
                <a:lnTo>
                  <a:pt x="5371" y="3256"/>
                </a:lnTo>
                <a:lnTo>
                  <a:pt x="5370" y="3259"/>
                </a:lnTo>
                <a:lnTo>
                  <a:pt x="5365" y="3263"/>
                </a:lnTo>
                <a:lnTo>
                  <a:pt x="5354" y="3271"/>
                </a:lnTo>
                <a:lnTo>
                  <a:pt x="5349" y="3301"/>
                </a:lnTo>
                <a:lnTo>
                  <a:pt x="5347" y="3334"/>
                </a:lnTo>
                <a:lnTo>
                  <a:pt x="5351" y="3340"/>
                </a:lnTo>
                <a:lnTo>
                  <a:pt x="5371" y="3368"/>
                </a:lnTo>
                <a:lnTo>
                  <a:pt x="5376" y="3379"/>
                </a:lnTo>
                <a:lnTo>
                  <a:pt x="5377" y="3385"/>
                </a:lnTo>
                <a:lnTo>
                  <a:pt x="5376" y="3390"/>
                </a:lnTo>
                <a:lnTo>
                  <a:pt x="5369" y="3401"/>
                </a:lnTo>
                <a:lnTo>
                  <a:pt x="5363" y="3423"/>
                </a:lnTo>
                <a:lnTo>
                  <a:pt x="5360" y="3428"/>
                </a:lnTo>
                <a:lnTo>
                  <a:pt x="5345" y="3437"/>
                </a:lnTo>
                <a:lnTo>
                  <a:pt x="5341" y="3439"/>
                </a:lnTo>
                <a:lnTo>
                  <a:pt x="5336" y="3439"/>
                </a:lnTo>
                <a:lnTo>
                  <a:pt x="5324" y="3435"/>
                </a:lnTo>
                <a:lnTo>
                  <a:pt x="5317" y="3434"/>
                </a:lnTo>
                <a:lnTo>
                  <a:pt x="5313" y="3435"/>
                </a:lnTo>
                <a:lnTo>
                  <a:pt x="5306" y="3442"/>
                </a:lnTo>
                <a:lnTo>
                  <a:pt x="5303" y="3443"/>
                </a:lnTo>
                <a:lnTo>
                  <a:pt x="5300" y="3443"/>
                </a:lnTo>
                <a:lnTo>
                  <a:pt x="5292" y="3440"/>
                </a:lnTo>
                <a:lnTo>
                  <a:pt x="5289" y="3440"/>
                </a:lnTo>
                <a:lnTo>
                  <a:pt x="5287" y="3442"/>
                </a:lnTo>
                <a:lnTo>
                  <a:pt x="5282" y="3451"/>
                </a:lnTo>
                <a:lnTo>
                  <a:pt x="5279" y="3452"/>
                </a:lnTo>
                <a:lnTo>
                  <a:pt x="5275" y="3452"/>
                </a:lnTo>
                <a:lnTo>
                  <a:pt x="5272" y="3446"/>
                </a:lnTo>
                <a:lnTo>
                  <a:pt x="5269" y="3440"/>
                </a:lnTo>
                <a:lnTo>
                  <a:pt x="5268" y="3428"/>
                </a:lnTo>
                <a:lnTo>
                  <a:pt x="5267" y="3409"/>
                </a:lnTo>
                <a:lnTo>
                  <a:pt x="5265" y="3401"/>
                </a:lnTo>
                <a:lnTo>
                  <a:pt x="5249" y="3361"/>
                </a:lnTo>
                <a:lnTo>
                  <a:pt x="5246" y="3358"/>
                </a:lnTo>
                <a:lnTo>
                  <a:pt x="5243" y="3356"/>
                </a:lnTo>
                <a:lnTo>
                  <a:pt x="5225" y="3361"/>
                </a:lnTo>
                <a:lnTo>
                  <a:pt x="5222" y="3363"/>
                </a:lnTo>
                <a:lnTo>
                  <a:pt x="5223" y="3368"/>
                </a:lnTo>
                <a:lnTo>
                  <a:pt x="5231" y="3390"/>
                </a:lnTo>
                <a:lnTo>
                  <a:pt x="5233" y="3401"/>
                </a:lnTo>
                <a:lnTo>
                  <a:pt x="5232" y="3405"/>
                </a:lnTo>
                <a:lnTo>
                  <a:pt x="5228" y="3408"/>
                </a:lnTo>
                <a:lnTo>
                  <a:pt x="5221" y="3413"/>
                </a:lnTo>
                <a:lnTo>
                  <a:pt x="5207" y="3417"/>
                </a:lnTo>
                <a:lnTo>
                  <a:pt x="5204" y="3420"/>
                </a:lnTo>
                <a:lnTo>
                  <a:pt x="5203" y="3430"/>
                </a:lnTo>
                <a:lnTo>
                  <a:pt x="5199" y="3433"/>
                </a:lnTo>
                <a:lnTo>
                  <a:pt x="5192" y="3436"/>
                </a:lnTo>
                <a:lnTo>
                  <a:pt x="5192" y="3436"/>
                </a:lnTo>
                <a:lnTo>
                  <a:pt x="5185" y="3427"/>
                </a:lnTo>
                <a:lnTo>
                  <a:pt x="5180" y="3423"/>
                </a:lnTo>
                <a:lnTo>
                  <a:pt x="5172" y="3420"/>
                </a:lnTo>
                <a:lnTo>
                  <a:pt x="5160" y="3420"/>
                </a:lnTo>
                <a:lnTo>
                  <a:pt x="5156" y="3417"/>
                </a:lnTo>
                <a:lnTo>
                  <a:pt x="5153" y="3408"/>
                </a:lnTo>
                <a:lnTo>
                  <a:pt x="5153" y="3397"/>
                </a:lnTo>
                <a:lnTo>
                  <a:pt x="5151" y="3390"/>
                </a:lnTo>
                <a:lnTo>
                  <a:pt x="5142" y="3365"/>
                </a:lnTo>
                <a:lnTo>
                  <a:pt x="5140" y="3362"/>
                </a:lnTo>
                <a:lnTo>
                  <a:pt x="5132" y="3356"/>
                </a:lnTo>
                <a:lnTo>
                  <a:pt x="5125" y="3354"/>
                </a:lnTo>
                <a:lnTo>
                  <a:pt x="5121" y="3354"/>
                </a:lnTo>
                <a:lnTo>
                  <a:pt x="5114" y="3359"/>
                </a:lnTo>
                <a:lnTo>
                  <a:pt x="5107" y="3361"/>
                </a:lnTo>
                <a:lnTo>
                  <a:pt x="5102" y="3361"/>
                </a:lnTo>
                <a:lnTo>
                  <a:pt x="5096" y="3359"/>
                </a:lnTo>
                <a:lnTo>
                  <a:pt x="5092" y="3353"/>
                </a:lnTo>
                <a:lnTo>
                  <a:pt x="5087" y="3344"/>
                </a:lnTo>
                <a:lnTo>
                  <a:pt x="5084" y="3333"/>
                </a:lnTo>
                <a:lnTo>
                  <a:pt x="5081" y="3314"/>
                </a:lnTo>
                <a:lnTo>
                  <a:pt x="5074" y="3302"/>
                </a:lnTo>
                <a:lnTo>
                  <a:pt x="5071" y="3299"/>
                </a:lnTo>
                <a:lnTo>
                  <a:pt x="5068" y="3297"/>
                </a:lnTo>
                <a:lnTo>
                  <a:pt x="5047" y="3290"/>
                </a:lnTo>
                <a:lnTo>
                  <a:pt x="5042" y="3290"/>
                </a:lnTo>
                <a:lnTo>
                  <a:pt x="5036" y="3293"/>
                </a:lnTo>
                <a:lnTo>
                  <a:pt x="5030" y="3297"/>
                </a:lnTo>
                <a:lnTo>
                  <a:pt x="5025" y="3301"/>
                </a:lnTo>
                <a:lnTo>
                  <a:pt x="5023" y="3306"/>
                </a:lnTo>
                <a:lnTo>
                  <a:pt x="5020" y="3322"/>
                </a:lnTo>
                <a:lnTo>
                  <a:pt x="5019" y="3346"/>
                </a:lnTo>
                <a:lnTo>
                  <a:pt x="5016" y="3352"/>
                </a:lnTo>
                <a:lnTo>
                  <a:pt x="5013" y="3354"/>
                </a:lnTo>
                <a:lnTo>
                  <a:pt x="4994" y="3363"/>
                </a:lnTo>
                <a:lnTo>
                  <a:pt x="4984" y="3367"/>
                </a:lnTo>
                <a:lnTo>
                  <a:pt x="4974" y="3378"/>
                </a:lnTo>
                <a:lnTo>
                  <a:pt x="4967" y="3387"/>
                </a:lnTo>
                <a:lnTo>
                  <a:pt x="4965" y="3399"/>
                </a:lnTo>
                <a:lnTo>
                  <a:pt x="4958" y="3413"/>
                </a:lnTo>
                <a:lnTo>
                  <a:pt x="4956" y="3421"/>
                </a:lnTo>
                <a:lnTo>
                  <a:pt x="4957" y="3425"/>
                </a:lnTo>
                <a:lnTo>
                  <a:pt x="4966" y="3440"/>
                </a:lnTo>
                <a:lnTo>
                  <a:pt x="4967" y="3445"/>
                </a:lnTo>
                <a:lnTo>
                  <a:pt x="4967" y="3449"/>
                </a:lnTo>
                <a:lnTo>
                  <a:pt x="4963" y="3466"/>
                </a:lnTo>
                <a:lnTo>
                  <a:pt x="4962" y="3476"/>
                </a:lnTo>
                <a:lnTo>
                  <a:pt x="4963" y="3484"/>
                </a:lnTo>
                <a:lnTo>
                  <a:pt x="4966" y="3490"/>
                </a:lnTo>
                <a:lnTo>
                  <a:pt x="4962" y="3493"/>
                </a:lnTo>
                <a:lnTo>
                  <a:pt x="4957" y="3494"/>
                </a:lnTo>
                <a:lnTo>
                  <a:pt x="4947" y="3492"/>
                </a:lnTo>
                <a:lnTo>
                  <a:pt x="4939" y="3488"/>
                </a:lnTo>
                <a:lnTo>
                  <a:pt x="4933" y="3489"/>
                </a:lnTo>
                <a:lnTo>
                  <a:pt x="4926" y="3491"/>
                </a:lnTo>
                <a:lnTo>
                  <a:pt x="4920" y="3494"/>
                </a:lnTo>
                <a:lnTo>
                  <a:pt x="4903" y="3509"/>
                </a:lnTo>
                <a:lnTo>
                  <a:pt x="4888" y="3517"/>
                </a:lnTo>
                <a:lnTo>
                  <a:pt x="4871" y="3532"/>
                </a:lnTo>
                <a:lnTo>
                  <a:pt x="4866" y="3529"/>
                </a:lnTo>
                <a:lnTo>
                  <a:pt x="4859" y="3524"/>
                </a:lnTo>
                <a:lnTo>
                  <a:pt x="4856" y="3518"/>
                </a:lnTo>
                <a:lnTo>
                  <a:pt x="4854" y="3510"/>
                </a:lnTo>
                <a:lnTo>
                  <a:pt x="4852" y="3508"/>
                </a:lnTo>
                <a:lnTo>
                  <a:pt x="4838" y="3495"/>
                </a:lnTo>
                <a:lnTo>
                  <a:pt x="4826" y="3481"/>
                </a:lnTo>
                <a:lnTo>
                  <a:pt x="4822" y="3479"/>
                </a:lnTo>
                <a:lnTo>
                  <a:pt x="4814" y="3478"/>
                </a:lnTo>
                <a:lnTo>
                  <a:pt x="4802" y="3474"/>
                </a:lnTo>
                <a:lnTo>
                  <a:pt x="4797" y="3471"/>
                </a:lnTo>
                <a:lnTo>
                  <a:pt x="4788" y="3461"/>
                </a:lnTo>
                <a:lnTo>
                  <a:pt x="4780" y="3454"/>
                </a:lnTo>
                <a:lnTo>
                  <a:pt x="4756" y="3441"/>
                </a:lnTo>
                <a:lnTo>
                  <a:pt x="4752" y="3437"/>
                </a:lnTo>
                <a:lnTo>
                  <a:pt x="4745" y="3423"/>
                </a:lnTo>
                <a:lnTo>
                  <a:pt x="4743" y="3420"/>
                </a:lnTo>
                <a:lnTo>
                  <a:pt x="4732" y="3410"/>
                </a:lnTo>
                <a:lnTo>
                  <a:pt x="4720" y="3403"/>
                </a:lnTo>
                <a:lnTo>
                  <a:pt x="4714" y="3399"/>
                </a:lnTo>
                <a:lnTo>
                  <a:pt x="4702" y="3377"/>
                </a:lnTo>
                <a:lnTo>
                  <a:pt x="4695" y="3374"/>
                </a:lnTo>
                <a:lnTo>
                  <a:pt x="4677" y="3374"/>
                </a:lnTo>
                <a:lnTo>
                  <a:pt x="4673" y="3372"/>
                </a:lnTo>
                <a:lnTo>
                  <a:pt x="4667" y="3368"/>
                </a:lnTo>
                <a:lnTo>
                  <a:pt x="4659" y="3360"/>
                </a:lnTo>
                <a:lnTo>
                  <a:pt x="4655" y="3354"/>
                </a:lnTo>
                <a:lnTo>
                  <a:pt x="4651" y="3347"/>
                </a:lnTo>
                <a:lnTo>
                  <a:pt x="4648" y="3344"/>
                </a:lnTo>
                <a:lnTo>
                  <a:pt x="4643" y="3341"/>
                </a:lnTo>
                <a:lnTo>
                  <a:pt x="4635" y="3340"/>
                </a:lnTo>
                <a:lnTo>
                  <a:pt x="4616" y="3343"/>
                </a:lnTo>
                <a:lnTo>
                  <a:pt x="4587" y="3343"/>
                </a:lnTo>
                <a:lnTo>
                  <a:pt x="4578" y="3342"/>
                </a:lnTo>
                <a:lnTo>
                  <a:pt x="4571" y="3340"/>
                </a:lnTo>
                <a:lnTo>
                  <a:pt x="4564" y="3334"/>
                </a:lnTo>
                <a:lnTo>
                  <a:pt x="4553" y="3324"/>
                </a:lnTo>
                <a:lnTo>
                  <a:pt x="4543" y="3313"/>
                </a:lnTo>
                <a:lnTo>
                  <a:pt x="4535" y="3308"/>
                </a:lnTo>
                <a:lnTo>
                  <a:pt x="4526" y="3305"/>
                </a:lnTo>
                <a:lnTo>
                  <a:pt x="4513" y="3304"/>
                </a:lnTo>
                <a:lnTo>
                  <a:pt x="4490" y="3305"/>
                </a:lnTo>
                <a:lnTo>
                  <a:pt x="4479" y="3307"/>
                </a:lnTo>
                <a:lnTo>
                  <a:pt x="4462" y="3312"/>
                </a:lnTo>
                <a:lnTo>
                  <a:pt x="4447" y="3318"/>
                </a:lnTo>
                <a:lnTo>
                  <a:pt x="4427" y="3329"/>
                </a:lnTo>
                <a:lnTo>
                  <a:pt x="4410" y="3334"/>
                </a:lnTo>
                <a:lnTo>
                  <a:pt x="4394" y="3342"/>
                </a:lnTo>
                <a:lnTo>
                  <a:pt x="4385" y="3350"/>
                </a:lnTo>
                <a:lnTo>
                  <a:pt x="4376" y="3363"/>
                </a:lnTo>
                <a:lnTo>
                  <a:pt x="4366" y="3386"/>
                </a:lnTo>
                <a:lnTo>
                  <a:pt x="4353" y="3397"/>
                </a:lnTo>
                <a:lnTo>
                  <a:pt x="4339" y="3403"/>
                </a:lnTo>
                <a:lnTo>
                  <a:pt x="4292" y="3416"/>
                </a:lnTo>
                <a:lnTo>
                  <a:pt x="4235" y="3439"/>
                </a:lnTo>
                <a:lnTo>
                  <a:pt x="4166" y="3461"/>
                </a:lnTo>
                <a:lnTo>
                  <a:pt x="4135" y="3473"/>
                </a:lnTo>
                <a:lnTo>
                  <a:pt x="4124" y="3474"/>
                </a:lnTo>
                <a:lnTo>
                  <a:pt x="4112" y="3475"/>
                </a:lnTo>
                <a:lnTo>
                  <a:pt x="4049" y="3468"/>
                </a:lnTo>
                <a:lnTo>
                  <a:pt x="4040" y="3468"/>
                </a:lnTo>
                <a:lnTo>
                  <a:pt x="4032" y="3470"/>
                </a:lnTo>
                <a:lnTo>
                  <a:pt x="4026" y="3475"/>
                </a:lnTo>
                <a:lnTo>
                  <a:pt x="4007" y="3495"/>
                </a:lnTo>
                <a:lnTo>
                  <a:pt x="3942" y="3545"/>
                </a:lnTo>
                <a:lnTo>
                  <a:pt x="3910" y="3575"/>
                </a:lnTo>
                <a:lnTo>
                  <a:pt x="3902" y="3582"/>
                </a:lnTo>
                <a:lnTo>
                  <a:pt x="3898" y="3589"/>
                </a:lnTo>
                <a:lnTo>
                  <a:pt x="3889" y="3620"/>
                </a:lnTo>
                <a:lnTo>
                  <a:pt x="3884" y="3626"/>
                </a:lnTo>
                <a:lnTo>
                  <a:pt x="3877" y="3631"/>
                </a:lnTo>
                <a:lnTo>
                  <a:pt x="3856" y="3635"/>
                </a:lnTo>
                <a:lnTo>
                  <a:pt x="3826" y="3647"/>
                </a:lnTo>
                <a:lnTo>
                  <a:pt x="3811" y="3649"/>
                </a:lnTo>
                <a:lnTo>
                  <a:pt x="3801" y="3649"/>
                </a:lnTo>
                <a:lnTo>
                  <a:pt x="3763" y="3643"/>
                </a:lnTo>
                <a:lnTo>
                  <a:pt x="3693" y="3647"/>
                </a:lnTo>
                <a:lnTo>
                  <a:pt x="3668" y="3644"/>
                </a:lnTo>
                <a:lnTo>
                  <a:pt x="3657" y="3642"/>
                </a:lnTo>
                <a:lnTo>
                  <a:pt x="3639" y="3632"/>
                </a:lnTo>
                <a:lnTo>
                  <a:pt x="3629" y="3629"/>
                </a:lnTo>
                <a:lnTo>
                  <a:pt x="3613" y="3624"/>
                </a:lnTo>
                <a:lnTo>
                  <a:pt x="3586" y="3620"/>
                </a:lnTo>
                <a:lnTo>
                  <a:pt x="3571" y="3617"/>
                </a:lnTo>
                <a:lnTo>
                  <a:pt x="3563" y="3613"/>
                </a:lnTo>
                <a:lnTo>
                  <a:pt x="3541" y="3598"/>
                </a:lnTo>
                <a:lnTo>
                  <a:pt x="3524" y="3593"/>
                </a:lnTo>
                <a:lnTo>
                  <a:pt x="3511" y="3592"/>
                </a:lnTo>
                <a:lnTo>
                  <a:pt x="3481" y="3597"/>
                </a:lnTo>
                <a:lnTo>
                  <a:pt x="3451" y="3599"/>
                </a:lnTo>
                <a:lnTo>
                  <a:pt x="3383" y="3592"/>
                </a:lnTo>
                <a:lnTo>
                  <a:pt x="3379" y="3589"/>
                </a:lnTo>
                <a:lnTo>
                  <a:pt x="3378" y="3586"/>
                </a:lnTo>
                <a:lnTo>
                  <a:pt x="3376" y="3581"/>
                </a:lnTo>
                <a:lnTo>
                  <a:pt x="3372" y="3549"/>
                </a:lnTo>
                <a:lnTo>
                  <a:pt x="3367" y="3542"/>
                </a:lnTo>
                <a:lnTo>
                  <a:pt x="3363" y="3534"/>
                </a:lnTo>
                <a:lnTo>
                  <a:pt x="3359" y="3510"/>
                </a:lnTo>
                <a:lnTo>
                  <a:pt x="3363" y="3498"/>
                </a:lnTo>
                <a:lnTo>
                  <a:pt x="3369" y="3486"/>
                </a:lnTo>
                <a:lnTo>
                  <a:pt x="3378" y="3473"/>
                </a:lnTo>
                <a:lnTo>
                  <a:pt x="3392" y="3460"/>
                </a:lnTo>
                <a:lnTo>
                  <a:pt x="3395" y="3456"/>
                </a:lnTo>
                <a:lnTo>
                  <a:pt x="3397" y="3451"/>
                </a:lnTo>
                <a:lnTo>
                  <a:pt x="3397" y="3446"/>
                </a:lnTo>
                <a:lnTo>
                  <a:pt x="3396" y="3440"/>
                </a:lnTo>
                <a:lnTo>
                  <a:pt x="3387" y="3418"/>
                </a:lnTo>
                <a:lnTo>
                  <a:pt x="3381" y="3396"/>
                </a:lnTo>
                <a:lnTo>
                  <a:pt x="3378" y="3391"/>
                </a:lnTo>
                <a:lnTo>
                  <a:pt x="3372" y="3389"/>
                </a:lnTo>
                <a:lnTo>
                  <a:pt x="3322" y="3380"/>
                </a:lnTo>
                <a:lnTo>
                  <a:pt x="3289" y="3369"/>
                </a:lnTo>
                <a:lnTo>
                  <a:pt x="3283" y="3367"/>
                </a:lnTo>
                <a:lnTo>
                  <a:pt x="3277" y="3362"/>
                </a:lnTo>
                <a:lnTo>
                  <a:pt x="3273" y="3351"/>
                </a:lnTo>
                <a:lnTo>
                  <a:pt x="3272" y="3323"/>
                </a:lnTo>
                <a:lnTo>
                  <a:pt x="3275" y="3301"/>
                </a:lnTo>
                <a:lnTo>
                  <a:pt x="3283" y="3273"/>
                </a:lnTo>
                <a:lnTo>
                  <a:pt x="3285" y="3260"/>
                </a:lnTo>
                <a:lnTo>
                  <a:pt x="3272" y="3254"/>
                </a:lnTo>
                <a:lnTo>
                  <a:pt x="3269" y="3251"/>
                </a:lnTo>
                <a:lnTo>
                  <a:pt x="3268" y="3247"/>
                </a:lnTo>
                <a:lnTo>
                  <a:pt x="3269" y="3245"/>
                </a:lnTo>
                <a:lnTo>
                  <a:pt x="3270" y="3243"/>
                </a:lnTo>
                <a:lnTo>
                  <a:pt x="3282" y="3237"/>
                </a:lnTo>
                <a:lnTo>
                  <a:pt x="3284" y="3236"/>
                </a:lnTo>
                <a:lnTo>
                  <a:pt x="3284" y="3234"/>
                </a:lnTo>
                <a:lnTo>
                  <a:pt x="3280" y="3227"/>
                </a:lnTo>
                <a:lnTo>
                  <a:pt x="3266" y="3218"/>
                </a:lnTo>
                <a:lnTo>
                  <a:pt x="3261" y="3212"/>
                </a:lnTo>
                <a:lnTo>
                  <a:pt x="3241" y="3189"/>
                </a:lnTo>
                <a:lnTo>
                  <a:pt x="3226" y="3169"/>
                </a:lnTo>
                <a:lnTo>
                  <a:pt x="3222" y="3166"/>
                </a:lnTo>
                <a:lnTo>
                  <a:pt x="3216" y="3166"/>
                </a:lnTo>
                <a:lnTo>
                  <a:pt x="3208" y="3168"/>
                </a:lnTo>
                <a:lnTo>
                  <a:pt x="3204" y="3171"/>
                </a:lnTo>
                <a:lnTo>
                  <a:pt x="3199" y="3177"/>
                </a:lnTo>
                <a:lnTo>
                  <a:pt x="3192" y="3182"/>
                </a:lnTo>
                <a:lnTo>
                  <a:pt x="3182" y="3182"/>
                </a:lnTo>
                <a:lnTo>
                  <a:pt x="3169" y="3180"/>
                </a:lnTo>
                <a:lnTo>
                  <a:pt x="3166" y="3180"/>
                </a:lnTo>
                <a:lnTo>
                  <a:pt x="3164" y="3182"/>
                </a:lnTo>
                <a:lnTo>
                  <a:pt x="3158" y="3197"/>
                </a:lnTo>
                <a:lnTo>
                  <a:pt x="3151" y="3206"/>
                </a:lnTo>
                <a:lnTo>
                  <a:pt x="3148" y="3208"/>
                </a:lnTo>
                <a:lnTo>
                  <a:pt x="3144" y="3208"/>
                </a:lnTo>
                <a:lnTo>
                  <a:pt x="3139" y="3208"/>
                </a:lnTo>
                <a:lnTo>
                  <a:pt x="3131" y="3206"/>
                </a:lnTo>
                <a:lnTo>
                  <a:pt x="3123" y="3203"/>
                </a:lnTo>
                <a:lnTo>
                  <a:pt x="3114" y="3198"/>
                </a:lnTo>
                <a:lnTo>
                  <a:pt x="3094" y="3181"/>
                </a:lnTo>
                <a:lnTo>
                  <a:pt x="3069" y="3153"/>
                </a:lnTo>
                <a:lnTo>
                  <a:pt x="3056" y="3133"/>
                </a:lnTo>
                <a:lnTo>
                  <a:pt x="3051" y="3128"/>
                </a:lnTo>
                <a:lnTo>
                  <a:pt x="3047" y="3126"/>
                </a:lnTo>
                <a:lnTo>
                  <a:pt x="3038" y="3121"/>
                </a:lnTo>
                <a:lnTo>
                  <a:pt x="3031" y="3119"/>
                </a:lnTo>
                <a:lnTo>
                  <a:pt x="3010" y="3120"/>
                </a:lnTo>
                <a:lnTo>
                  <a:pt x="3000" y="3119"/>
                </a:lnTo>
                <a:lnTo>
                  <a:pt x="2994" y="3117"/>
                </a:lnTo>
                <a:lnTo>
                  <a:pt x="2971" y="3103"/>
                </a:lnTo>
                <a:lnTo>
                  <a:pt x="2952" y="3097"/>
                </a:lnTo>
                <a:lnTo>
                  <a:pt x="2933" y="3080"/>
                </a:lnTo>
                <a:lnTo>
                  <a:pt x="2926" y="3074"/>
                </a:lnTo>
                <a:lnTo>
                  <a:pt x="2903" y="3067"/>
                </a:lnTo>
                <a:lnTo>
                  <a:pt x="2887" y="3049"/>
                </a:lnTo>
                <a:lnTo>
                  <a:pt x="2873" y="3060"/>
                </a:lnTo>
                <a:lnTo>
                  <a:pt x="2868" y="3062"/>
                </a:lnTo>
                <a:lnTo>
                  <a:pt x="2865" y="3062"/>
                </a:lnTo>
                <a:lnTo>
                  <a:pt x="2852" y="3057"/>
                </a:lnTo>
                <a:lnTo>
                  <a:pt x="2833" y="3043"/>
                </a:lnTo>
                <a:lnTo>
                  <a:pt x="2815" y="3032"/>
                </a:lnTo>
                <a:lnTo>
                  <a:pt x="2797" y="3019"/>
                </a:lnTo>
                <a:lnTo>
                  <a:pt x="2794" y="3018"/>
                </a:lnTo>
                <a:lnTo>
                  <a:pt x="2790" y="3018"/>
                </a:lnTo>
                <a:lnTo>
                  <a:pt x="2786" y="3019"/>
                </a:lnTo>
                <a:lnTo>
                  <a:pt x="2777" y="3026"/>
                </a:lnTo>
                <a:lnTo>
                  <a:pt x="2768" y="3029"/>
                </a:lnTo>
                <a:lnTo>
                  <a:pt x="2760" y="3029"/>
                </a:lnTo>
                <a:lnTo>
                  <a:pt x="2743" y="3028"/>
                </a:lnTo>
                <a:lnTo>
                  <a:pt x="2732" y="3030"/>
                </a:lnTo>
                <a:lnTo>
                  <a:pt x="2703" y="3047"/>
                </a:lnTo>
                <a:lnTo>
                  <a:pt x="2686" y="3059"/>
                </a:lnTo>
                <a:lnTo>
                  <a:pt x="2678" y="3066"/>
                </a:lnTo>
                <a:lnTo>
                  <a:pt x="2664" y="3086"/>
                </a:lnTo>
                <a:lnTo>
                  <a:pt x="2659" y="3091"/>
                </a:lnTo>
                <a:lnTo>
                  <a:pt x="2644" y="3099"/>
                </a:lnTo>
                <a:lnTo>
                  <a:pt x="2613" y="3116"/>
                </a:lnTo>
                <a:lnTo>
                  <a:pt x="2601" y="3123"/>
                </a:lnTo>
                <a:lnTo>
                  <a:pt x="2590" y="3136"/>
                </a:lnTo>
                <a:lnTo>
                  <a:pt x="2574" y="3155"/>
                </a:lnTo>
                <a:lnTo>
                  <a:pt x="2559" y="3179"/>
                </a:lnTo>
                <a:lnTo>
                  <a:pt x="2551" y="3191"/>
                </a:lnTo>
                <a:lnTo>
                  <a:pt x="2548" y="3204"/>
                </a:lnTo>
                <a:lnTo>
                  <a:pt x="2546" y="3217"/>
                </a:lnTo>
                <a:lnTo>
                  <a:pt x="2546" y="3235"/>
                </a:lnTo>
                <a:lnTo>
                  <a:pt x="2549" y="3254"/>
                </a:lnTo>
                <a:lnTo>
                  <a:pt x="2548" y="3259"/>
                </a:lnTo>
                <a:lnTo>
                  <a:pt x="2545" y="3266"/>
                </a:lnTo>
                <a:lnTo>
                  <a:pt x="2537" y="3274"/>
                </a:lnTo>
                <a:lnTo>
                  <a:pt x="2515" y="3289"/>
                </a:lnTo>
                <a:lnTo>
                  <a:pt x="2508" y="3293"/>
                </a:lnTo>
                <a:lnTo>
                  <a:pt x="2500" y="3294"/>
                </a:lnTo>
                <a:lnTo>
                  <a:pt x="2495" y="3298"/>
                </a:lnTo>
                <a:lnTo>
                  <a:pt x="2493" y="3298"/>
                </a:lnTo>
                <a:lnTo>
                  <a:pt x="2487" y="3293"/>
                </a:lnTo>
                <a:lnTo>
                  <a:pt x="2475" y="3278"/>
                </a:lnTo>
                <a:lnTo>
                  <a:pt x="2472" y="3271"/>
                </a:lnTo>
                <a:lnTo>
                  <a:pt x="2472" y="3258"/>
                </a:lnTo>
                <a:lnTo>
                  <a:pt x="2457" y="3241"/>
                </a:lnTo>
                <a:lnTo>
                  <a:pt x="2451" y="3228"/>
                </a:lnTo>
                <a:lnTo>
                  <a:pt x="2445" y="3211"/>
                </a:lnTo>
                <a:lnTo>
                  <a:pt x="2444" y="3190"/>
                </a:lnTo>
                <a:lnTo>
                  <a:pt x="2444" y="3184"/>
                </a:lnTo>
                <a:lnTo>
                  <a:pt x="2446" y="3180"/>
                </a:lnTo>
                <a:lnTo>
                  <a:pt x="2479" y="3138"/>
                </a:lnTo>
                <a:lnTo>
                  <a:pt x="2488" y="3120"/>
                </a:lnTo>
                <a:lnTo>
                  <a:pt x="2492" y="3097"/>
                </a:lnTo>
                <a:lnTo>
                  <a:pt x="2493" y="3080"/>
                </a:lnTo>
                <a:lnTo>
                  <a:pt x="2495" y="3054"/>
                </a:lnTo>
                <a:lnTo>
                  <a:pt x="2494" y="3039"/>
                </a:lnTo>
                <a:lnTo>
                  <a:pt x="2491" y="3027"/>
                </a:lnTo>
                <a:lnTo>
                  <a:pt x="2487" y="3021"/>
                </a:lnTo>
                <a:lnTo>
                  <a:pt x="2473" y="3008"/>
                </a:lnTo>
                <a:lnTo>
                  <a:pt x="2448" y="2991"/>
                </a:lnTo>
                <a:lnTo>
                  <a:pt x="2442" y="2989"/>
                </a:lnTo>
                <a:lnTo>
                  <a:pt x="2434" y="2991"/>
                </a:lnTo>
                <a:lnTo>
                  <a:pt x="2426" y="2994"/>
                </a:lnTo>
                <a:lnTo>
                  <a:pt x="2422" y="3000"/>
                </a:lnTo>
                <a:lnTo>
                  <a:pt x="2418" y="3002"/>
                </a:lnTo>
                <a:lnTo>
                  <a:pt x="2410" y="3004"/>
                </a:lnTo>
                <a:lnTo>
                  <a:pt x="2394" y="3006"/>
                </a:lnTo>
                <a:lnTo>
                  <a:pt x="2371" y="3018"/>
                </a:lnTo>
                <a:lnTo>
                  <a:pt x="2350" y="3022"/>
                </a:lnTo>
                <a:lnTo>
                  <a:pt x="2339" y="3025"/>
                </a:lnTo>
                <a:lnTo>
                  <a:pt x="2322" y="3027"/>
                </a:lnTo>
                <a:lnTo>
                  <a:pt x="2313" y="3025"/>
                </a:lnTo>
                <a:lnTo>
                  <a:pt x="2304" y="3023"/>
                </a:lnTo>
                <a:lnTo>
                  <a:pt x="2297" y="3023"/>
                </a:lnTo>
                <a:lnTo>
                  <a:pt x="2292" y="3027"/>
                </a:lnTo>
                <a:lnTo>
                  <a:pt x="2288" y="3037"/>
                </a:lnTo>
                <a:lnTo>
                  <a:pt x="2283" y="3038"/>
                </a:lnTo>
                <a:lnTo>
                  <a:pt x="2278" y="3038"/>
                </a:lnTo>
                <a:lnTo>
                  <a:pt x="2274" y="3036"/>
                </a:lnTo>
                <a:lnTo>
                  <a:pt x="2260" y="3025"/>
                </a:lnTo>
                <a:lnTo>
                  <a:pt x="2239" y="3018"/>
                </a:lnTo>
                <a:lnTo>
                  <a:pt x="2220" y="3002"/>
                </a:lnTo>
                <a:lnTo>
                  <a:pt x="2209" y="2996"/>
                </a:lnTo>
                <a:lnTo>
                  <a:pt x="2202" y="2995"/>
                </a:lnTo>
                <a:lnTo>
                  <a:pt x="2195" y="2999"/>
                </a:lnTo>
                <a:lnTo>
                  <a:pt x="2184" y="3015"/>
                </a:lnTo>
                <a:lnTo>
                  <a:pt x="2171" y="3028"/>
                </a:lnTo>
                <a:lnTo>
                  <a:pt x="2164" y="3031"/>
                </a:lnTo>
                <a:lnTo>
                  <a:pt x="2154" y="3031"/>
                </a:lnTo>
                <a:lnTo>
                  <a:pt x="2149" y="3029"/>
                </a:lnTo>
                <a:lnTo>
                  <a:pt x="2142" y="3024"/>
                </a:lnTo>
                <a:lnTo>
                  <a:pt x="2131" y="3020"/>
                </a:lnTo>
                <a:lnTo>
                  <a:pt x="2123" y="3014"/>
                </a:lnTo>
                <a:lnTo>
                  <a:pt x="2117" y="3012"/>
                </a:lnTo>
                <a:lnTo>
                  <a:pt x="2109" y="3011"/>
                </a:lnTo>
                <a:lnTo>
                  <a:pt x="2096" y="3013"/>
                </a:lnTo>
                <a:lnTo>
                  <a:pt x="2090" y="3012"/>
                </a:lnTo>
                <a:lnTo>
                  <a:pt x="2086" y="3010"/>
                </a:lnTo>
                <a:lnTo>
                  <a:pt x="2084" y="3002"/>
                </a:lnTo>
                <a:lnTo>
                  <a:pt x="2081" y="3000"/>
                </a:lnTo>
                <a:lnTo>
                  <a:pt x="2052" y="2996"/>
                </a:lnTo>
                <a:lnTo>
                  <a:pt x="2033" y="2991"/>
                </a:lnTo>
                <a:lnTo>
                  <a:pt x="2010" y="2987"/>
                </a:lnTo>
                <a:lnTo>
                  <a:pt x="2003" y="2984"/>
                </a:lnTo>
                <a:lnTo>
                  <a:pt x="1998" y="2981"/>
                </a:lnTo>
                <a:lnTo>
                  <a:pt x="1994" y="2975"/>
                </a:lnTo>
                <a:lnTo>
                  <a:pt x="1992" y="2969"/>
                </a:lnTo>
                <a:lnTo>
                  <a:pt x="1989" y="2955"/>
                </a:lnTo>
                <a:lnTo>
                  <a:pt x="1987" y="2951"/>
                </a:lnTo>
                <a:lnTo>
                  <a:pt x="1970" y="2937"/>
                </a:lnTo>
                <a:lnTo>
                  <a:pt x="1961" y="2934"/>
                </a:lnTo>
                <a:lnTo>
                  <a:pt x="1959" y="2932"/>
                </a:lnTo>
                <a:lnTo>
                  <a:pt x="1944" y="2914"/>
                </a:lnTo>
                <a:lnTo>
                  <a:pt x="1938" y="2909"/>
                </a:lnTo>
                <a:lnTo>
                  <a:pt x="1932" y="2905"/>
                </a:lnTo>
                <a:lnTo>
                  <a:pt x="1923" y="2902"/>
                </a:lnTo>
                <a:lnTo>
                  <a:pt x="1921" y="2901"/>
                </a:lnTo>
                <a:lnTo>
                  <a:pt x="1915" y="2893"/>
                </a:lnTo>
                <a:lnTo>
                  <a:pt x="1910" y="2878"/>
                </a:lnTo>
                <a:lnTo>
                  <a:pt x="1907" y="2874"/>
                </a:lnTo>
                <a:lnTo>
                  <a:pt x="1902" y="2869"/>
                </a:lnTo>
                <a:lnTo>
                  <a:pt x="1893" y="2865"/>
                </a:lnTo>
                <a:lnTo>
                  <a:pt x="1889" y="2865"/>
                </a:lnTo>
                <a:lnTo>
                  <a:pt x="1883" y="2866"/>
                </a:lnTo>
                <a:lnTo>
                  <a:pt x="1876" y="2866"/>
                </a:lnTo>
                <a:lnTo>
                  <a:pt x="1868" y="2864"/>
                </a:lnTo>
                <a:lnTo>
                  <a:pt x="1860" y="2859"/>
                </a:lnTo>
                <a:lnTo>
                  <a:pt x="1856" y="2859"/>
                </a:lnTo>
                <a:lnTo>
                  <a:pt x="1852" y="2859"/>
                </a:lnTo>
                <a:lnTo>
                  <a:pt x="1846" y="2864"/>
                </a:lnTo>
                <a:lnTo>
                  <a:pt x="1835" y="2884"/>
                </a:lnTo>
                <a:lnTo>
                  <a:pt x="1829" y="2892"/>
                </a:lnTo>
                <a:lnTo>
                  <a:pt x="1819" y="2901"/>
                </a:lnTo>
                <a:lnTo>
                  <a:pt x="1811" y="2906"/>
                </a:lnTo>
                <a:lnTo>
                  <a:pt x="1805" y="2909"/>
                </a:lnTo>
                <a:lnTo>
                  <a:pt x="1801" y="2906"/>
                </a:lnTo>
                <a:lnTo>
                  <a:pt x="1781" y="2889"/>
                </a:lnTo>
                <a:lnTo>
                  <a:pt x="1761" y="2876"/>
                </a:lnTo>
                <a:lnTo>
                  <a:pt x="1752" y="2866"/>
                </a:lnTo>
                <a:lnTo>
                  <a:pt x="1751" y="2864"/>
                </a:lnTo>
                <a:lnTo>
                  <a:pt x="1751" y="2859"/>
                </a:lnTo>
                <a:lnTo>
                  <a:pt x="1756" y="2832"/>
                </a:lnTo>
                <a:lnTo>
                  <a:pt x="1757" y="2824"/>
                </a:lnTo>
                <a:lnTo>
                  <a:pt x="1756" y="2815"/>
                </a:lnTo>
                <a:lnTo>
                  <a:pt x="1754" y="2811"/>
                </a:lnTo>
                <a:lnTo>
                  <a:pt x="1753" y="2809"/>
                </a:lnTo>
                <a:lnTo>
                  <a:pt x="1748" y="2809"/>
                </a:lnTo>
                <a:lnTo>
                  <a:pt x="1739" y="2812"/>
                </a:lnTo>
                <a:lnTo>
                  <a:pt x="1727" y="2819"/>
                </a:lnTo>
                <a:lnTo>
                  <a:pt x="1723" y="2822"/>
                </a:lnTo>
                <a:lnTo>
                  <a:pt x="1711" y="2846"/>
                </a:lnTo>
                <a:lnTo>
                  <a:pt x="1709" y="2857"/>
                </a:lnTo>
                <a:lnTo>
                  <a:pt x="1712" y="2868"/>
                </a:lnTo>
                <a:lnTo>
                  <a:pt x="1711" y="2873"/>
                </a:lnTo>
                <a:lnTo>
                  <a:pt x="1707" y="2876"/>
                </a:lnTo>
                <a:lnTo>
                  <a:pt x="1703" y="2879"/>
                </a:lnTo>
                <a:lnTo>
                  <a:pt x="1698" y="2880"/>
                </a:lnTo>
                <a:lnTo>
                  <a:pt x="1690" y="2880"/>
                </a:lnTo>
                <a:lnTo>
                  <a:pt x="1684" y="2878"/>
                </a:lnTo>
                <a:lnTo>
                  <a:pt x="1680" y="2873"/>
                </a:lnTo>
                <a:lnTo>
                  <a:pt x="1677" y="2867"/>
                </a:lnTo>
                <a:lnTo>
                  <a:pt x="1676" y="2861"/>
                </a:lnTo>
                <a:lnTo>
                  <a:pt x="1678" y="2844"/>
                </a:lnTo>
                <a:lnTo>
                  <a:pt x="1671" y="2833"/>
                </a:lnTo>
                <a:lnTo>
                  <a:pt x="1668" y="2827"/>
                </a:lnTo>
                <a:lnTo>
                  <a:pt x="1662" y="2790"/>
                </a:lnTo>
                <a:lnTo>
                  <a:pt x="1647" y="2768"/>
                </a:lnTo>
                <a:lnTo>
                  <a:pt x="1644" y="2760"/>
                </a:lnTo>
                <a:lnTo>
                  <a:pt x="1641" y="2743"/>
                </a:lnTo>
                <a:lnTo>
                  <a:pt x="1639" y="2717"/>
                </a:lnTo>
                <a:lnTo>
                  <a:pt x="1637" y="2712"/>
                </a:lnTo>
                <a:lnTo>
                  <a:pt x="1634" y="2707"/>
                </a:lnTo>
                <a:lnTo>
                  <a:pt x="1630" y="2705"/>
                </a:lnTo>
                <a:lnTo>
                  <a:pt x="1626" y="2706"/>
                </a:lnTo>
                <a:lnTo>
                  <a:pt x="1611" y="2727"/>
                </a:lnTo>
                <a:lnTo>
                  <a:pt x="1607" y="2732"/>
                </a:lnTo>
                <a:lnTo>
                  <a:pt x="1603" y="2732"/>
                </a:lnTo>
                <a:lnTo>
                  <a:pt x="1600" y="2731"/>
                </a:lnTo>
                <a:lnTo>
                  <a:pt x="1598" y="2729"/>
                </a:lnTo>
                <a:lnTo>
                  <a:pt x="1594" y="2718"/>
                </a:lnTo>
                <a:lnTo>
                  <a:pt x="1592" y="2716"/>
                </a:lnTo>
                <a:lnTo>
                  <a:pt x="1582" y="2709"/>
                </a:lnTo>
                <a:lnTo>
                  <a:pt x="1574" y="2704"/>
                </a:lnTo>
                <a:lnTo>
                  <a:pt x="1565" y="2702"/>
                </a:lnTo>
                <a:lnTo>
                  <a:pt x="1555" y="2701"/>
                </a:lnTo>
                <a:lnTo>
                  <a:pt x="1532" y="2704"/>
                </a:lnTo>
                <a:lnTo>
                  <a:pt x="1518" y="2703"/>
                </a:lnTo>
                <a:lnTo>
                  <a:pt x="1514" y="2701"/>
                </a:lnTo>
                <a:lnTo>
                  <a:pt x="1498" y="2685"/>
                </a:lnTo>
                <a:lnTo>
                  <a:pt x="1495" y="2684"/>
                </a:lnTo>
                <a:lnTo>
                  <a:pt x="1487" y="2683"/>
                </a:lnTo>
                <a:lnTo>
                  <a:pt x="1480" y="2679"/>
                </a:lnTo>
                <a:lnTo>
                  <a:pt x="1472" y="2671"/>
                </a:lnTo>
                <a:lnTo>
                  <a:pt x="1469" y="2664"/>
                </a:lnTo>
                <a:lnTo>
                  <a:pt x="1468" y="2659"/>
                </a:lnTo>
                <a:lnTo>
                  <a:pt x="1468" y="2648"/>
                </a:lnTo>
                <a:lnTo>
                  <a:pt x="1471" y="2637"/>
                </a:lnTo>
                <a:lnTo>
                  <a:pt x="1474" y="2631"/>
                </a:lnTo>
                <a:lnTo>
                  <a:pt x="1483" y="2623"/>
                </a:lnTo>
                <a:lnTo>
                  <a:pt x="1493" y="2610"/>
                </a:lnTo>
                <a:lnTo>
                  <a:pt x="1499" y="2607"/>
                </a:lnTo>
                <a:lnTo>
                  <a:pt x="1506" y="2592"/>
                </a:lnTo>
                <a:lnTo>
                  <a:pt x="1507" y="2588"/>
                </a:lnTo>
                <a:lnTo>
                  <a:pt x="1506" y="2581"/>
                </a:lnTo>
                <a:lnTo>
                  <a:pt x="1503" y="2575"/>
                </a:lnTo>
                <a:lnTo>
                  <a:pt x="1498" y="2570"/>
                </a:lnTo>
                <a:lnTo>
                  <a:pt x="1493" y="2565"/>
                </a:lnTo>
                <a:lnTo>
                  <a:pt x="1490" y="2563"/>
                </a:lnTo>
                <a:lnTo>
                  <a:pt x="1477" y="2562"/>
                </a:lnTo>
                <a:lnTo>
                  <a:pt x="1467" y="2563"/>
                </a:lnTo>
                <a:lnTo>
                  <a:pt x="1448" y="2576"/>
                </a:lnTo>
                <a:lnTo>
                  <a:pt x="1441" y="2579"/>
                </a:lnTo>
                <a:lnTo>
                  <a:pt x="1418" y="2577"/>
                </a:lnTo>
                <a:lnTo>
                  <a:pt x="1412" y="2575"/>
                </a:lnTo>
                <a:lnTo>
                  <a:pt x="1396" y="2561"/>
                </a:lnTo>
                <a:lnTo>
                  <a:pt x="1385" y="2557"/>
                </a:lnTo>
                <a:lnTo>
                  <a:pt x="1378" y="2552"/>
                </a:lnTo>
                <a:lnTo>
                  <a:pt x="1375" y="2545"/>
                </a:lnTo>
                <a:lnTo>
                  <a:pt x="1372" y="2537"/>
                </a:lnTo>
                <a:lnTo>
                  <a:pt x="1366" y="2528"/>
                </a:lnTo>
                <a:lnTo>
                  <a:pt x="1357" y="2516"/>
                </a:lnTo>
                <a:lnTo>
                  <a:pt x="1347" y="2506"/>
                </a:lnTo>
                <a:lnTo>
                  <a:pt x="1339" y="2501"/>
                </a:lnTo>
                <a:lnTo>
                  <a:pt x="1325" y="2499"/>
                </a:lnTo>
                <a:lnTo>
                  <a:pt x="1321" y="2497"/>
                </a:lnTo>
                <a:lnTo>
                  <a:pt x="1318" y="2493"/>
                </a:lnTo>
                <a:lnTo>
                  <a:pt x="1315" y="2489"/>
                </a:lnTo>
                <a:lnTo>
                  <a:pt x="1313" y="2484"/>
                </a:lnTo>
                <a:lnTo>
                  <a:pt x="1311" y="2457"/>
                </a:lnTo>
                <a:lnTo>
                  <a:pt x="1310" y="2454"/>
                </a:lnTo>
                <a:lnTo>
                  <a:pt x="1298" y="2447"/>
                </a:lnTo>
                <a:lnTo>
                  <a:pt x="1274" y="2436"/>
                </a:lnTo>
                <a:lnTo>
                  <a:pt x="1268" y="2432"/>
                </a:lnTo>
                <a:lnTo>
                  <a:pt x="1266" y="2426"/>
                </a:lnTo>
                <a:lnTo>
                  <a:pt x="1266" y="2418"/>
                </a:lnTo>
                <a:lnTo>
                  <a:pt x="1275" y="2397"/>
                </a:lnTo>
                <a:lnTo>
                  <a:pt x="1277" y="2389"/>
                </a:lnTo>
                <a:lnTo>
                  <a:pt x="1276" y="2384"/>
                </a:lnTo>
                <a:lnTo>
                  <a:pt x="1269" y="2371"/>
                </a:lnTo>
                <a:lnTo>
                  <a:pt x="1268" y="2365"/>
                </a:lnTo>
                <a:lnTo>
                  <a:pt x="1271" y="2336"/>
                </a:lnTo>
                <a:lnTo>
                  <a:pt x="1276" y="2324"/>
                </a:lnTo>
                <a:lnTo>
                  <a:pt x="1276" y="2317"/>
                </a:lnTo>
                <a:lnTo>
                  <a:pt x="1273" y="2311"/>
                </a:lnTo>
                <a:lnTo>
                  <a:pt x="1267" y="2307"/>
                </a:lnTo>
                <a:lnTo>
                  <a:pt x="1252" y="2293"/>
                </a:lnTo>
                <a:lnTo>
                  <a:pt x="1237" y="2286"/>
                </a:lnTo>
                <a:lnTo>
                  <a:pt x="1221" y="2273"/>
                </a:lnTo>
                <a:lnTo>
                  <a:pt x="1215" y="2271"/>
                </a:lnTo>
                <a:lnTo>
                  <a:pt x="1207" y="2269"/>
                </a:lnTo>
                <a:lnTo>
                  <a:pt x="1192" y="2267"/>
                </a:lnTo>
                <a:lnTo>
                  <a:pt x="1183" y="2267"/>
                </a:lnTo>
                <a:lnTo>
                  <a:pt x="1180" y="2269"/>
                </a:lnTo>
                <a:lnTo>
                  <a:pt x="1171" y="2277"/>
                </a:lnTo>
                <a:lnTo>
                  <a:pt x="1149" y="2278"/>
                </a:lnTo>
                <a:lnTo>
                  <a:pt x="1144" y="2280"/>
                </a:lnTo>
                <a:lnTo>
                  <a:pt x="1128" y="2291"/>
                </a:lnTo>
                <a:lnTo>
                  <a:pt x="1122" y="2294"/>
                </a:lnTo>
                <a:lnTo>
                  <a:pt x="1114" y="2291"/>
                </a:lnTo>
                <a:lnTo>
                  <a:pt x="1104" y="2282"/>
                </a:lnTo>
                <a:lnTo>
                  <a:pt x="1099" y="2274"/>
                </a:lnTo>
                <a:lnTo>
                  <a:pt x="1091" y="2253"/>
                </a:lnTo>
                <a:lnTo>
                  <a:pt x="1081" y="2237"/>
                </a:lnTo>
                <a:lnTo>
                  <a:pt x="1078" y="2202"/>
                </a:lnTo>
                <a:lnTo>
                  <a:pt x="1074" y="2191"/>
                </a:lnTo>
                <a:lnTo>
                  <a:pt x="1070" y="2169"/>
                </a:lnTo>
                <a:lnTo>
                  <a:pt x="1066" y="2161"/>
                </a:lnTo>
                <a:lnTo>
                  <a:pt x="1056" y="2152"/>
                </a:lnTo>
                <a:lnTo>
                  <a:pt x="1052" y="2147"/>
                </a:lnTo>
                <a:lnTo>
                  <a:pt x="1051" y="2142"/>
                </a:lnTo>
                <a:lnTo>
                  <a:pt x="1053" y="2138"/>
                </a:lnTo>
                <a:lnTo>
                  <a:pt x="1051" y="2132"/>
                </a:lnTo>
                <a:lnTo>
                  <a:pt x="1042" y="2125"/>
                </a:lnTo>
                <a:lnTo>
                  <a:pt x="1033" y="2121"/>
                </a:lnTo>
                <a:lnTo>
                  <a:pt x="1009" y="2106"/>
                </a:lnTo>
                <a:lnTo>
                  <a:pt x="1000" y="2095"/>
                </a:lnTo>
                <a:lnTo>
                  <a:pt x="983" y="2080"/>
                </a:lnTo>
                <a:lnTo>
                  <a:pt x="980" y="2076"/>
                </a:lnTo>
                <a:lnTo>
                  <a:pt x="979" y="2071"/>
                </a:lnTo>
                <a:lnTo>
                  <a:pt x="975" y="2067"/>
                </a:lnTo>
                <a:lnTo>
                  <a:pt x="969" y="2065"/>
                </a:lnTo>
                <a:lnTo>
                  <a:pt x="959" y="2067"/>
                </a:lnTo>
                <a:lnTo>
                  <a:pt x="955" y="2067"/>
                </a:lnTo>
                <a:lnTo>
                  <a:pt x="950" y="2066"/>
                </a:lnTo>
                <a:lnTo>
                  <a:pt x="946" y="2062"/>
                </a:lnTo>
                <a:lnTo>
                  <a:pt x="942" y="2054"/>
                </a:lnTo>
                <a:lnTo>
                  <a:pt x="933" y="2045"/>
                </a:lnTo>
                <a:lnTo>
                  <a:pt x="925" y="2039"/>
                </a:lnTo>
                <a:lnTo>
                  <a:pt x="915" y="2036"/>
                </a:lnTo>
                <a:lnTo>
                  <a:pt x="914" y="2032"/>
                </a:lnTo>
                <a:lnTo>
                  <a:pt x="918" y="2022"/>
                </a:lnTo>
                <a:lnTo>
                  <a:pt x="918" y="2014"/>
                </a:lnTo>
                <a:lnTo>
                  <a:pt x="913" y="2006"/>
                </a:lnTo>
                <a:lnTo>
                  <a:pt x="908" y="2003"/>
                </a:lnTo>
                <a:lnTo>
                  <a:pt x="905" y="1999"/>
                </a:lnTo>
                <a:lnTo>
                  <a:pt x="903" y="1984"/>
                </a:lnTo>
                <a:lnTo>
                  <a:pt x="895" y="1960"/>
                </a:lnTo>
                <a:lnTo>
                  <a:pt x="891" y="1957"/>
                </a:lnTo>
                <a:lnTo>
                  <a:pt x="882" y="1952"/>
                </a:lnTo>
                <a:lnTo>
                  <a:pt x="873" y="1948"/>
                </a:lnTo>
                <a:lnTo>
                  <a:pt x="866" y="1941"/>
                </a:lnTo>
                <a:lnTo>
                  <a:pt x="862" y="1932"/>
                </a:lnTo>
                <a:lnTo>
                  <a:pt x="859" y="1928"/>
                </a:lnTo>
                <a:lnTo>
                  <a:pt x="847" y="1918"/>
                </a:lnTo>
                <a:lnTo>
                  <a:pt x="841" y="1912"/>
                </a:lnTo>
                <a:lnTo>
                  <a:pt x="831" y="1904"/>
                </a:lnTo>
                <a:lnTo>
                  <a:pt x="806" y="1889"/>
                </a:lnTo>
                <a:lnTo>
                  <a:pt x="805" y="1882"/>
                </a:lnTo>
                <a:lnTo>
                  <a:pt x="806" y="1859"/>
                </a:lnTo>
                <a:lnTo>
                  <a:pt x="799" y="1832"/>
                </a:lnTo>
                <a:lnTo>
                  <a:pt x="799" y="1828"/>
                </a:lnTo>
                <a:lnTo>
                  <a:pt x="803" y="1816"/>
                </a:lnTo>
                <a:lnTo>
                  <a:pt x="805" y="1806"/>
                </a:lnTo>
                <a:lnTo>
                  <a:pt x="804" y="1800"/>
                </a:lnTo>
                <a:lnTo>
                  <a:pt x="802" y="1796"/>
                </a:lnTo>
                <a:lnTo>
                  <a:pt x="793" y="1792"/>
                </a:lnTo>
                <a:lnTo>
                  <a:pt x="772" y="1790"/>
                </a:lnTo>
                <a:lnTo>
                  <a:pt x="767" y="1788"/>
                </a:lnTo>
                <a:lnTo>
                  <a:pt x="748" y="1774"/>
                </a:lnTo>
                <a:lnTo>
                  <a:pt x="722" y="1759"/>
                </a:lnTo>
                <a:lnTo>
                  <a:pt x="684" y="1728"/>
                </a:lnTo>
                <a:lnTo>
                  <a:pt x="671" y="1730"/>
                </a:lnTo>
                <a:lnTo>
                  <a:pt x="658" y="1736"/>
                </a:lnTo>
                <a:lnTo>
                  <a:pt x="653" y="1737"/>
                </a:lnTo>
                <a:lnTo>
                  <a:pt x="645" y="1735"/>
                </a:lnTo>
                <a:lnTo>
                  <a:pt x="633" y="1728"/>
                </a:lnTo>
                <a:lnTo>
                  <a:pt x="625" y="1726"/>
                </a:lnTo>
                <a:lnTo>
                  <a:pt x="621" y="1728"/>
                </a:lnTo>
                <a:lnTo>
                  <a:pt x="620" y="1731"/>
                </a:lnTo>
                <a:lnTo>
                  <a:pt x="615" y="1738"/>
                </a:lnTo>
                <a:lnTo>
                  <a:pt x="614" y="1750"/>
                </a:lnTo>
                <a:lnTo>
                  <a:pt x="608" y="1762"/>
                </a:lnTo>
                <a:lnTo>
                  <a:pt x="596" y="1781"/>
                </a:lnTo>
                <a:lnTo>
                  <a:pt x="588" y="1788"/>
                </a:lnTo>
                <a:lnTo>
                  <a:pt x="583" y="1792"/>
                </a:lnTo>
                <a:lnTo>
                  <a:pt x="577" y="1792"/>
                </a:lnTo>
                <a:lnTo>
                  <a:pt x="570" y="1790"/>
                </a:lnTo>
                <a:lnTo>
                  <a:pt x="564" y="1784"/>
                </a:lnTo>
                <a:lnTo>
                  <a:pt x="563" y="1784"/>
                </a:lnTo>
                <a:lnTo>
                  <a:pt x="560" y="1786"/>
                </a:lnTo>
                <a:lnTo>
                  <a:pt x="558" y="1791"/>
                </a:lnTo>
                <a:lnTo>
                  <a:pt x="556" y="1805"/>
                </a:lnTo>
                <a:lnTo>
                  <a:pt x="553" y="1815"/>
                </a:lnTo>
                <a:lnTo>
                  <a:pt x="551" y="1820"/>
                </a:lnTo>
                <a:lnTo>
                  <a:pt x="549" y="1823"/>
                </a:lnTo>
                <a:lnTo>
                  <a:pt x="545" y="1824"/>
                </a:lnTo>
                <a:lnTo>
                  <a:pt x="537" y="1825"/>
                </a:lnTo>
                <a:lnTo>
                  <a:pt x="526" y="1823"/>
                </a:lnTo>
                <a:lnTo>
                  <a:pt x="517" y="1821"/>
                </a:lnTo>
                <a:lnTo>
                  <a:pt x="514" y="1816"/>
                </a:lnTo>
                <a:lnTo>
                  <a:pt x="510" y="1804"/>
                </a:lnTo>
                <a:lnTo>
                  <a:pt x="501" y="1748"/>
                </a:lnTo>
                <a:lnTo>
                  <a:pt x="497" y="1737"/>
                </a:lnTo>
                <a:lnTo>
                  <a:pt x="493" y="1732"/>
                </a:lnTo>
                <a:lnTo>
                  <a:pt x="483" y="1725"/>
                </a:lnTo>
                <a:lnTo>
                  <a:pt x="465" y="1708"/>
                </a:lnTo>
                <a:lnTo>
                  <a:pt x="455" y="1695"/>
                </a:lnTo>
                <a:lnTo>
                  <a:pt x="428" y="1662"/>
                </a:lnTo>
                <a:lnTo>
                  <a:pt x="415" y="1641"/>
                </a:lnTo>
                <a:lnTo>
                  <a:pt x="408" y="1636"/>
                </a:lnTo>
                <a:lnTo>
                  <a:pt x="394" y="1629"/>
                </a:lnTo>
                <a:lnTo>
                  <a:pt x="389" y="1626"/>
                </a:lnTo>
                <a:lnTo>
                  <a:pt x="369" y="1608"/>
                </a:lnTo>
                <a:lnTo>
                  <a:pt x="348" y="1591"/>
                </a:lnTo>
                <a:lnTo>
                  <a:pt x="325" y="1570"/>
                </a:lnTo>
                <a:lnTo>
                  <a:pt x="318" y="1567"/>
                </a:lnTo>
                <a:lnTo>
                  <a:pt x="291" y="1556"/>
                </a:lnTo>
                <a:lnTo>
                  <a:pt x="284" y="1552"/>
                </a:lnTo>
                <a:lnTo>
                  <a:pt x="281" y="1548"/>
                </a:lnTo>
                <a:lnTo>
                  <a:pt x="275" y="1537"/>
                </a:lnTo>
                <a:lnTo>
                  <a:pt x="261" y="1518"/>
                </a:lnTo>
                <a:lnTo>
                  <a:pt x="260" y="1510"/>
                </a:lnTo>
                <a:lnTo>
                  <a:pt x="261" y="1485"/>
                </a:lnTo>
                <a:lnTo>
                  <a:pt x="254" y="1454"/>
                </a:lnTo>
                <a:lnTo>
                  <a:pt x="250" y="1450"/>
                </a:lnTo>
                <a:lnTo>
                  <a:pt x="240" y="1442"/>
                </a:lnTo>
                <a:lnTo>
                  <a:pt x="229" y="1416"/>
                </a:lnTo>
                <a:lnTo>
                  <a:pt x="210" y="1386"/>
                </a:lnTo>
                <a:lnTo>
                  <a:pt x="209" y="1385"/>
                </a:lnTo>
                <a:lnTo>
                  <a:pt x="207" y="1385"/>
                </a:lnTo>
                <a:lnTo>
                  <a:pt x="191" y="1393"/>
                </a:lnTo>
                <a:lnTo>
                  <a:pt x="186" y="1395"/>
                </a:lnTo>
                <a:lnTo>
                  <a:pt x="183" y="1394"/>
                </a:lnTo>
                <a:lnTo>
                  <a:pt x="178" y="1392"/>
                </a:lnTo>
                <a:lnTo>
                  <a:pt x="175" y="1388"/>
                </a:lnTo>
                <a:lnTo>
                  <a:pt x="169" y="1372"/>
                </a:lnTo>
                <a:lnTo>
                  <a:pt x="156" y="1359"/>
                </a:lnTo>
                <a:lnTo>
                  <a:pt x="151" y="1348"/>
                </a:lnTo>
                <a:lnTo>
                  <a:pt x="147" y="1343"/>
                </a:lnTo>
                <a:lnTo>
                  <a:pt x="138" y="1341"/>
                </a:lnTo>
                <a:lnTo>
                  <a:pt x="129" y="1343"/>
                </a:lnTo>
                <a:lnTo>
                  <a:pt x="121" y="1347"/>
                </a:lnTo>
                <a:lnTo>
                  <a:pt x="118" y="1350"/>
                </a:lnTo>
                <a:lnTo>
                  <a:pt x="117" y="1352"/>
                </a:lnTo>
                <a:lnTo>
                  <a:pt x="117" y="1357"/>
                </a:lnTo>
                <a:lnTo>
                  <a:pt x="115" y="1359"/>
                </a:lnTo>
                <a:lnTo>
                  <a:pt x="109" y="1361"/>
                </a:lnTo>
                <a:lnTo>
                  <a:pt x="100" y="1360"/>
                </a:lnTo>
                <a:lnTo>
                  <a:pt x="95" y="1357"/>
                </a:lnTo>
                <a:lnTo>
                  <a:pt x="90" y="1353"/>
                </a:lnTo>
                <a:lnTo>
                  <a:pt x="86" y="1348"/>
                </a:lnTo>
                <a:lnTo>
                  <a:pt x="83" y="1340"/>
                </a:lnTo>
                <a:lnTo>
                  <a:pt x="79" y="1335"/>
                </a:lnTo>
                <a:lnTo>
                  <a:pt x="68" y="1331"/>
                </a:lnTo>
                <a:lnTo>
                  <a:pt x="48" y="1326"/>
                </a:lnTo>
                <a:lnTo>
                  <a:pt x="44" y="1323"/>
                </a:lnTo>
                <a:lnTo>
                  <a:pt x="41" y="1318"/>
                </a:lnTo>
                <a:lnTo>
                  <a:pt x="32" y="1293"/>
                </a:lnTo>
                <a:lnTo>
                  <a:pt x="32" y="1287"/>
                </a:lnTo>
                <a:lnTo>
                  <a:pt x="32" y="1276"/>
                </a:lnTo>
                <a:lnTo>
                  <a:pt x="37" y="1261"/>
                </a:lnTo>
                <a:lnTo>
                  <a:pt x="38" y="1257"/>
                </a:lnTo>
                <a:lnTo>
                  <a:pt x="26" y="1227"/>
                </a:lnTo>
                <a:lnTo>
                  <a:pt x="26" y="1212"/>
                </a:lnTo>
                <a:lnTo>
                  <a:pt x="24" y="1210"/>
                </a:lnTo>
                <a:lnTo>
                  <a:pt x="14" y="1212"/>
                </a:lnTo>
                <a:lnTo>
                  <a:pt x="12" y="1210"/>
                </a:lnTo>
                <a:lnTo>
                  <a:pt x="10" y="1205"/>
                </a:lnTo>
                <a:lnTo>
                  <a:pt x="4" y="1204"/>
                </a:lnTo>
                <a:lnTo>
                  <a:pt x="0" y="1192"/>
                </a:lnTo>
                <a:lnTo>
                  <a:pt x="2" y="1186"/>
                </a:lnTo>
                <a:lnTo>
                  <a:pt x="12" y="1164"/>
                </a:lnTo>
                <a:lnTo>
                  <a:pt x="12" y="1161"/>
                </a:lnTo>
                <a:lnTo>
                  <a:pt x="9" y="1146"/>
                </a:lnTo>
                <a:lnTo>
                  <a:pt x="9" y="1141"/>
                </a:lnTo>
                <a:lnTo>
                  <a:pt x="11" y="1139"/>
                </a:lnTo>
                <a:lnTo>
                  <a:pt x="14" y="1135"/>
                </a:lnTo>
                <a:lnTo>
                  <a:pt x="20" y="1132"/>
                </a:lnTo>
                <a:lnTo>
                  <a:pt x="42" y="1122"/>
                </a:lnTo>
                <a:lnTo>
                  <a:pt x="44" y="1119"/>
                </a:lnTo>
                <a:lnTo>
                  <a:pt x="46" y="1114"/>
                </a:lnTo>
                <a:lnTo>
                  <a:pt x="46" y="1105"/>
                </a:lnTo>
                <a:lnTo>
                  <a:pt x="45" y="1101"/>
                </a:lnTo>
                <a:lnTo>
                  <a:pt x="34" y="1084"/>
                </a:lnTo>
                <a:lnTo>
                  <a:pt x="31" y="1074"/>
                </a:lnTo>
                <a:lnTo>
                  <a:pt x="27" y="1052"/>
                </a:lnTo>
                <a:lnTo>
                  <a:pt x="26" y="1043"/>
                </a:lnTo>
                <a:lnTo>
                  <a:pt x="27" y="1037"/>
                </a:lnTo>
                <a:lnTo>
                  <a:pt x="33" y="1026"/>
                </a:lnTo>
                <a:lnTo>
                  <a:pt x="40" y="1019"/>
                </a:lnTo>
                <a:lnTo>
                  <a:pt x="46" y="1014"/>
                </a:lnTo>
                <a:lnTo>
                  <a:pt x="58" y="1011"/>
                </a:lnTo>
                <a:lnTo>
                  <a:pt x="60" y="1007"/>
                </a:lnTo>
                <a:lnTo>
                  <a:pt x="62" y="1003"/>
                </a:lnTo>
                <a:lnTo>
                  <a:pt x="61" y="998"/>
                </a:lnTo>
                <a:lnTo>
                  <a:pt x="60" y="996"/>
                </a:lnTo>
                <a:lnTo>
                  <a:pt x="48" y="984"/>
                </a:lnTo>
                <a:lnTo>
                  <a:pt x="33" y="965"/>
                </a:lnTo>
                <a:lnTo>
                  <a:pt x="30" y="947"/>
                </a:lnTo>
                <a:lnTo>
                  <a:pt x="18" y="929"/>
                </a:lnTo>
                <a:lnTo>
                  <a:pt x="5" y="907"/>
                </a:lnTo>
                <a:lnTo>
                  <a:pt x="2" y="899"/>
                </a:lnTo>
                <a:lnTo>
                  <a:pt x="3" y="892"/>
                </a:lnTo>
                <a:lnTo>
                  <a:pt x="8" y="885"/>
                </a:lnTo>
                <a:lnTo>
                  <a:pt x="12" y="881"/>
                </a:lnTo>
                <a:lnTo>
                  <a:pt x="25" y="875"/>
                </a:lnTo>
                <a:lnTo>
                  <a:pt x="27" y="872"/>
                </a:lnTo>
                <a:lnTo>
                  <a:pt x="28" y="869"/>
                </a:lnTo>
                <a:lnTo>
                  <a:pt x="29" y="855"/>
                </a:lnTo>
                <a:lnTo>
                  <a:pt x="34" y="833"/>
                </a:lnTo>
                <a:lnTo>
                  <a:pt x="36" y="826"/>
                </a:lnTo>
                <a:lnTo>
                  <a:pt x="33" y="813"/>
                </a:lnTo>
                <a:lnTo>
                  <a:pt x="29" y="793"/>
                </a:lnTo>
                <a:lnTo>
                  <a:pt x="30" y="783"/>
                </a:lnTo>
                <a:lnTo>
                  <a:pt x="32" y="779"/>
                </a:lnTo>
                <a:lnTo>
                  <a:pt x="36" y="777"/>
                </a:lnTo>
                <a:lnTo>
                  <a:pt x="48" y="772"/>
                </a:lnTo>
                <a:lnTo>
                  <a:pt x="88" y="765"/>
                </a:lnTo>
                <a:lnTo>
                  <a:pt x="123" y="755"/>
                </a:lnTo>
                <a:lnTo>
                  <a:pt x="128" y="756"/>
                </a:lnTo>
                <a:lnTo>
                  <a:pt x="133" y="762"/>
                </a:lnTo>
                <a:lnTo>
                  <a:pt x="135" y="772"/>
                </a:lnTo>
                <a:lnTo>
                  <a:pt x="131" y="816"/>
                </a:lnTo>
                <a:lnTo>
                  <a:pt x="133" y="839"/>
                </a:lnTo>
                <a:lnTo>
                  <a:pt x="136" y="853"/>
                </a:lnTo>
                <a:lnTo>
                  <a:pt x="141" y="861"/>
                </a:lnTo>
                <a:lnTo>
                  <a:pt x="148" y="866"/>
                </a:lnTo>
                <a:lnTo>
                  <a:pt x="160" y="873"/>
                </a:lnTo>
                <a:lnTo>
                  <a:pt x="171" y="886"/>
                </a:lnTo>
                <a:lnTo>
                  <a:pt x="177" y="890"/>
                </a:lnTo>
                <a:lnTo>
                  <a:pt x="188" y="890"/>
                </a:lnTo>
                <a:lnTo>
                  <a:pt x="199" y="888"/>
                </a:lnTo>
                <a:lnTo>
                  <a:pt x="207" y="868"/>
                </a:lnTo>
                <a:lnTo>
                  <a:pt x="216" y="864"/>
                </a:lnTo>
                <a:lnTo>
                  <a:pt x="242" y="856"/>
                </a:lnTo>
                <a:lnTo>
                  <a:pt x="250" y="852"/>
                </a:lnTo>
                <a:lnTo>
                  <a:pt x="256" y="847"/>
                </a:lnTo>
                <a:lnTo>
                  <a:pt x="272" y="818"/>
                </a:lnTo>
                <a:lnTo>
                  <a:pt x="278" y="800"/>
                </a:lnTo>
                <a:lnTo>
                  <a:pt x="280" y="787"/>
                </a:lnTo>
                <a:lnTo>
                  <a:pt x="277" y="762"/>
                </a:lnTo>
                <a:lnTo>
                  <a:pt x="278" y="754"/>
                </a:lnTo>
                <a:lnTo>
                  <a:pt x="289" y="722"/>
                </a:lnTo>
                <a:lnTo>
                  <a:pt x="291" y="711"/>
                </a:lnTo>
                <a:lnTo>
                  <a:pt x="290" y="707"/>
                </a:lnTo>
                <a:lnTo>
                  <a:pt x="282" y="699"/>
                </a:lnTo>
                <a:lnTo>
                  <a:pt x="282" y="688"/>
                </a:lnTo>
                <a:lnTo>
                  <a:pt x="280" y="678"/>
                </a:lnTo>
                <a:lnTo>
                  <a:pt x="281" y="659"/>
                </a:lnTo>
                <a:lnTo>
                  <a:pt x="288" y="639"/>
                </a:lnTo>
                <a:lnTo>
                  <a:pt x="288" y="633"/>
                </a:lnTo>
                <a:lnTo>
                  <a:pt x="284" y="630"/>
                </a:lnTo>
                <a:lnTo>
                  <a:pt x="277" y="617"/>
                </a:lnTo>
                <a:lnTo>
                  <a:pt x="274" y="610"/>
                </a:lnTo>
                <a:lnTo>
                  <a:pt x="274" y="596"/>
                </a:lnTo>
                <a:lnTo>
                  <a:pt x="272" y="589"/>
                </a:lnTo>
                <a:lnTo>
                  <a:pt x="262" y="569"/>
                </a:lnTo>
                <a:lnTo>
                  <a:pt x="258" y="558"/>
                </a:lnTo>
                <a:lnTo>
                  <a:pt x="238" y="524"/>
                </a:lnTo>
                <a:lnTo>
                  <a:pt x="234" y="504"/>
                </a:lnTo>
                <a:lnTo>
                  <a:pt x="226" y="480"/>
                </a:lnTo>
                <a:lnTo>
                  <a:pt x="227" y="474"/>
                </a:lnTo>
                <a:lnTo>
                  <a:pt x="235" y="461"/>
                </a:lnTo>
                <a:lnTo>
                  <a:pt x="230" y="451"/>
                </a:lnTo>
                <a:lnTo>
                  <a:pt x="231" y="441"/>
                </a:lnTo>
                <a:lnTo>
                  <a:pt x="236" y="437"/>
                </a:lnTo>
                <a:lnTo>
                  <a:pt x="254" y="425"/>
                </a:lnTo>
                <a:lnTo>
                  <a:pt x="258" y="399"/>
                </a:lnTo>
                <a:lnTo>
                  <a:pt x="267" y="366"/>
                </a:lnTo>
                <a:lnTo>
                  <a:pt x="267" y="354"/>
                </a:lnTo>
                <a:lnTo>
                  <a:pt x="266" y="344"/>
                </a:lnTo>
                <a:lnTo>
                  <a:pt x="263" y="336"/>
                </a:lnTo>
                <a:lnTo>
                  <a:pt x="257" y="327"/>
                </a:lnTo>
                <a:lnTo>
                  <a:pt x="256" y="320"/>
                </a:lnTo>
                <a:lnTo>
                  <a:pt x="258" y="316"/>
                </a:lnTo>
                <a:lnTo>
                  <a:pt x="261" y="313"/>
                </a:lnTo>
                <a:lnTo>
                  <a:pt x="276" y="307"/>
                </a:lnTo>
                <a:lnTo>
                  <a:pt x="289" y="304"/>
                </a:lnTo>
                <a:lnTo>
                  <a:pt x="317" y="299"/>
                </a:lnTo>
                <a:lnTo>
                  <a:pt x="336" y="294"/>
                </a:lnTo>
                <a:lnTo>
                  <a:pt x="344" y="288"/>
                </a:lnTo>
                <a:lnTo>
                  <a:pt x="364" y="268"/>
                </a:lnTo>
                <a:lnTo>
                  <a:pt x="385" y="258"/>
                </a:lnTo>
                <a:lnTo>
                  <a:pt x="386" y="256"/>
                </a:lnTo>
                <a:lnTo>
                  <a:pt x="386" y="253"/>
                </a:lnTo>
                <a:lnTo>
                  <a:pt x="386" y="253"/>
                </a:lnTo>
                <a:lnTo>
                  <a:pt x="390" y="251"/>
                </a:lnTo>
                <a:lnTo>
                  <a:pt x="392" y="248"/>
                </a:lnTo>
                <a:lnTo>
                  <a:pt x="392" y="244"/>
                </a:lnTo>
                <a:lnTo>
                  <a:pt x="390" y="235"/>
                </a:lnTo>
                <a:lnTo>
                  <a:pt x="390" y="232"/>
                </a:lnTo>
                <a:lnTo>
                  <a:pt x="393" y="228"/>
                </a:lnTo>
                <a:lnTo>
                  <a:pt x="399" y="226"/>
                </a:lnTo>
                <a:lnTo>
                  <a:pt x="410" y="230"/>
                </a:lnTo>
                <a:lnTo>
                  <a:pt x="425" y="227"/>
                </a:lnTo>
                <a:lnTo>
                  <a:pt x="427" y="229"/>
                </a:lnTo>
                <a:lnTo>
                  <a:pt x="433" y="241"/>
                </a:lnTo>
                <a:lnTo>
                  <a:pt x="438" y="245"/>
                </a:lnTo>
                <a:lnTo>
                  <a:pt x="443" y="246"/>
                </a:lnTo>
                <a:lnTo>
                  <a:pt x="463" y="243"/>
                </a:lnTo>
                <a:lnTo>
                  <a:pt x="469" y="243"/>
                </a:lnTo>
                <a:lnTo>
                  <a:pt x="475" y="245"/>
                </a:lnTo>
                <a:lnTo>
                  <a:pt x="488" y="255"/>
                </a:lnTo>
                <a:lnTo>
                  <a:pt x="497" y="259"/>
                </a:lnTo>
                <a:lnTo>
                  <a:pt x="507" y="260"/>
                </a:lnTo>
                <a:lnTo>
                  <a:pt x="518" y="256"/>
                </a:lnTo>
                <a:lnTo>
                  <a:pt x="522" y="256"/>
                </a:lnTo>
                <a:lnTo>
                  <a:pt x="524" y="257"/>
                </a:lnTo>
                <a:lnTo>
                  <a:pt x="532" y="265"/>
                </a:lnTo>
                <a:lnTo>
                  <a:pt x="543" y="270"/>
                </a:lnTo>
                <a:lnTo>
                  <a:pt x="549" y="271"/>
                </a:lnTo>
                <a:lnTo>
                  <a:pt x="554" y="271"/>
                </a:lnTo>
                <a:lnTo>
                  <a:pt x="565" y="265"/>
                </a:lnTo>
                <a:lnTo>
                  <a:pt x="569" y="264"/>
                </a:lnTo>
                <a:lnTo>
                  <a:pt x="571" y="265"/>
                </a:lnTo>
                <a:lnTo>
                  <a:pt x="581" y="275"/>
                </a:lnTo>
                <a:lnTo>
                  <a:pt x="586" y="275"/>
                </a:lnTo>
                <a:lnTo>
                  <a:pt x="599" y="272"/>
                </a:lnTo>
                <a:lnTo>
                  <a:pt x="614" y="271"/>
                </a:lnTo>
                <a:lnTo>
                  <a:pt x="616" y="270"/>
                </a:lnTo>
                <a:lnTo>
                  <a:pt x="618" y="264"/>
                </a:lnTo>
                <a:lnTo>
                  <a:pt x="615" y="251"/>
                </a:lnTo>
                <a:lnTo>
                  <a:pt x="619" y="245"/>
                </a:lnTo>
                <a:lnTo>
                  <a:pt x="628" y="240"/>
                </a:lnTo>
                <a:lnTo>
                  <a:pt x="633" y="238"/>
                </a:lnTo>
                <a:lnTo>
                  <a:pt x="631" y="225"/>
                </a:lnTo>
                <a:lnTo>
                  <a:pt x="632" y="219"/>
                </a:lnTo>
                <a:lnTo>
                  <a:pt x="632" y="219"/>
                </a:lnTo>
                <a:lnTo>
                  <a:pt x="631" y="219"/>
                </a:lnTo>
                <a:lnTo>
                  <a:pt x="631" y="217"/>
                </a:lnTo>
                <a:lnTo>
                  <a:pt x="633" y="215"/>
                </a:lnTo>
                <a:lnTo>
                  <a:pt x="643" y="214"/>
                </a:lnTo>
                <a:lnTo>
                  <a:pt x="649" y="211"/>
                </a:lnTo>
                <a:lnTo>
                  <a:pt x="648" y="197"/>
                </a:lnTo>
                <a:lnTo>
                  <a:pt x="666" y="170"/>
                </a:lnTo>
                <a:lnTo>
                  <a:pt x="666" y="156"/>
                </a:lnTo>
                <a:lnTo>
                  <a:pt x="667" y="153"/>
                </a:lnTo>
                <a:lnTo>
                  <a:pt x="671" y="151"/>
                </a:lnTo>
                <a:lnTo>
                  <a:pt x="689" y="147"/>
                </a:lnTo>
                <a:lnTo>
                  <a:pt x="693" y="144"/>
                </a:lnTo>
                <a:lnTo>
                  <a:pt x="696" y="140"/>
                </a:lnTo>
                <a:lnTo>
                  <a:pt x="709" y="102"/>
                </a:lnTo>
                <a:lnTo>
                  <a:pt x="711" y="98"/>
                </a:lnTo>
                <a:lnTo>
                  <a:pt x="717" y="96"/>
                </a:lnTo>
                <a:lnTo>
                  <a:pt x="736" y="100"/>
                </a:lnTo>
                <a:lnTo>
                  <a:pt x="756" y="98"/>
                </a:lnTo>
                <a:lnTo>
                  <a:pt x="780" y="82"/>
                </a:lnTo>
                <a:lnTo>
                  <a:pt x="783" y="67"/>
                </a:lnTo>
                <a:lnTo>
                  <a:pt x="784" y="65"/>
                </a:lnTo>
                <a:lnTo>
                  <a:pt x="788" y="65"/>
                </a:lnTo>
                <a:lnTo>
                  <a:pt x="806" y="68"/>
                </a:lnTo>
                <a:lnTo>
                  <a:pt x="812" y="68"/>
                </a:lnTo>
                <a:lnTo>
                  <a:pt x="813" y="66"/>
                </a:lnTo>
                <a:lnTo>
                  <a:pt x="813" y="63"/>
                </a:lnTo>
                <a:lnTo>
                  <a:pt x="805" y="53"/>
                </a:lnTo>
                <a:lnTo>
                  <a:pt x="802" y="47"/>
                </a:lnTo>
                <a:lnTo>
                  <a:pt x="804" y="39"/>
                </a:lnTo>
                <a:lnTo>
                  <a:pt x="808" y="31"/>
                </a:lnTo>
                <a:lnTo>
                  <a:pt x="818" y="19"/>
                </a:lnTo>
                <a:lnTo>
                  <a:pt x="822" y="13"/>
                </a:lnTo>
                <a:lnTo>
                  <a:pt x="826" y="12"/>
                </a:lnTo>
                <a:lnTo>
                  <a:pt x="835" y="13"/>
                </a:lnTo>
                <a:lnTo>
                  <a:pt x="840" y="13"/>
                </a:lnTo>
                <a:lnTo>
                  <a:pt x="851" y="2"/>
                </a:lnTo>
                <a:lnTo>
                  <a:pt x="854" y="0"/>
                </a:lnTo>
                <a:lnTo>
                  <a:pt x="857" y="1"/>
                </a:lnTo>
                <a:lnTo>
                  <a:pt x="859" y="3"/>
                </a:lnTo>
                <a:lnTo>
                  <a:pt x="857" y="17"/>
                </a:lnTo>
                <a:lnTo>
                  <a:pt x="862" y="24"/>
                </a:lnTo>
                <a:lnTo>
                  <a:pt x="868" y="29"/>
                </a:lnTo>
                <a:lnTo>
                  <a:pt x="874" y="32"/>
                </a:lnTo>
                <a:lnTo>
                  <a:pt x="894" y="35"/>
                </a:lnTo>
                <a:lnTo>
                  <a:pt x="900" y="38"/>
                </a:lnTo>
                <a:lnTo>
                  <a:pt x="907" y="45"/>
                </a:lnTo>
                <a:lnTo>
                  <a:pt x="913" y="63"/>
                </a:lnTo>
                <a:lnTo>
                  <a:pt x="915" y="65"/>
                </a:lnTo>
                <a:lnTo>
                  <a:pt x="942" y="69"/>
                </a:lnTo>
                <a:lnTo>
                  <a:pt x="981" y="97"/>
                </a:lnTo>
                <a:lnTo>
                  <a:pt x="988" y="100"/>
                </a:lnTo>
                <a:lnTo>
                  <a:pt x="994" y="101"/>
                </a:lnTo>
                <a:lnTo>
                  <a:pt x="998" y="100"/>
                </a:lnTo>
                <a:lnTo>
                  <a:pt x="999" y="82"/>
                </a:lnTo>
                <a:lnTo>
                  <a:pt x="1002" y="74"/>
                </a:lnTo>
                <a:lnTo>
                  <a:pt x="1006" y="69"/>
                </a:lnTo>
                <a:lnTo>
                  <a:pt x="1011" y="68"/>
                </a:lnTo>
                <a:lnTo>
                  <a:pt x="1014" y="68"/>
                </a:lnTo>
                <a:lnTo>
                  <a:pt x="1018" y="73"/>
                </a:lnTo>
                <a:lnTo>
                  <a:pt x="1020" y="85"/>
                </a:lnTo>
                <a:lnTo>
                  <a:pt x="1038" y="93"/>
                </a:lnTo>
                <a:lnTo>
                  <a:pt x="1040" y="96"/>
                </a:lnTo>
                <a:lnTo>
                  <a:pt x="1041" y="104"/>
                </a:lnTo>
                <a:lnTo>
                  <a:pt x="1045" y="107"/>
                </a:lnTo>
                <a:lnTo>
                  <a:pt x="1052" y="109"/>
                </a:lnTo>
                <a:lnTo>
                  <a:pt x="1077" y="110"/>
                </a:lnTo>
                <a:lnTo>
                  <a:pt x="1083" y="112"/>
                </a:lnTo>
                <a:lnTo>
                  <a:pt x="1090" y="118"/>
                </a:lnTo>
                <a:lnTo>
                  <a:pt x="1093" y="119"/>
                </a:lnTo>
                <a:lnTo>
                  <a:pt x="1100" y="118"/>
                </a:lnTo>
                <a:lnTo>
                  <a:pt x="1105" y="120"/>
                </a:lnTo>
                <a:lnTo>
                  <a:pt x="1109" y="127"/>
                </a:lnTo>
                <a:lnTo>
                  <a:pt x="1111" y="132"/>
                </a:lnTo>
                <a:lnTo>
                  <a:pt x="1118" y="157"/>
                </a:lnTo>
                <a:lnTo>
                  <a:pt x="1122" y="162"/>
                </a:lnTo>
                <a:lnTo>
                  <a:pt x="1130" y="166"/>
                </a:lnTo>
                <a:lnTo>
                  <a:pt x="1140" y="168"/>
                </a:lnTo>
                <a:lnTo>
                  <a:pt x="1153" y="170"/>
                </a:lnTo>
                <a:lnTo>
                  <a:pt x="1178" y="172"/>
                </a:lnTo>
                <a:lnTo>
                  <a:pt x="1201" y="180"/>
                </a:lnTo>
                <a:lnTo>
                  <a:pt x="1233" y="180"/>
                </a:lnTo>
                <a:lnTo>
                  <a:pt x="1245" y="178"/>
                </a:lnTo>
                <a:lnTo>
                  <a:pt x="1251" y="175"/>
                </a:lnTo>
                <a:lnTo>
                  <a:pt x="1255" y="172"/>
                </a:lnTo>
                <a:lnTo>
                  <a:pt x="1257" y="169"/>
                </a:lnTo>
                <a:lnTo>
                  <a:pt x="1261" y="148"/>
                </a:lnTo>
                <a:lnTo>
                  <a:pt x="1265" y="136"/>
                </a:lnTo>
                <a:lnTo>
                  <a:pt x="1295" y="128"/>
                </a:lnTo>
                <a:lnTo>
                  <a:pt x="1337" y="120"/>
                </a:lnTo>
                <a:lnTo>
                  <a:pt x="1349" y="117"/>
                </a:lnTo>
                <a:lnTo>
                  <a:pt x="1358" y="114"/>
                </a:lnTo>
                <a:lnTo>
                  <a:pt x="1362" y="111"/>
                </a:lnTo>
                <a:lnTo>
                  <a:pt x="1364" y="109"/>
                </a:lnTo>
                <a:lnTo>
                  <a:pt x="1371" y="82"/>
                </a:lnTo>
                <a:lnTo>
                  <a:pt x="1387" y="73"/>
                </a:lnTo>
                <a:lnTo>
                  <a:pt x="1390" y="72"/>
                </a:lnTo>
                <a:lnTo>
                  <a:pt x="1393" y="72"/>
                </a:lnTo>
                <a:lnTo>
                  <a:pt x="1421" y="85"/>
                </a:lnTo>
                <a:lnTo>
                  <a:pt x="1430" y="90"/>
                </a:lnTo>
                <a:lnTo>
                  <a:pt x="1438" y="97"/>
                </a:lnTo>
                <a:lnTo>
                  <a:pt x="1453" y="112"/>
                </a:lnTo>
                <a:lnTo>
                  <a:pt x="1462" y="119"/>
                </a:lnTo>
                <a:lnTo>
                  <a:pt x="1464" y="119"/>
                </a:lnTo>
                <a:lnTo>
                  <a:pt x="1485" y="109"/>
                </a:lnTo>
                <a:lnTo>
                  <a:pt x="1489" y="109"/>
                </a:lnTo>
                <a:lnTo>
                  <a:pt x="1499" y="112"/>
                </a:lnTo>
                <a:lnTo>
                  <a:pt x="1501" y="118"/>
                </a:lnTo>
                <a:lnTo>
                  <a:pt x="1503" y="120"/>
                </a:lnTo>
                <a:lnTo>
                  <a:pt x="1519" y="128"/>
                </a:lnTo>
                <a:lnTo>
                  <a:pt x="1524" y="131"/>
                </a:lnTo>
                <a:lnTo>
                  <a:pt x="1525" y="133"/>
                </a:lnTo>
                <a:lnTo>
                  <a:pt x="1524" y="139"/>
                </a:lnTo>
                <a:lnTo>
                  <a:pt x="1520" y="156"/>
                </a:lnTo>
                <a:lnTo>
                  <a:pt x="1515" y="171"/>
                </a:lnTo>
                <a:lnTo>
                  <a:pt x="1514" y="176"/>
                </a:lnTo>
                <a:lnTo>
                  <a:pt x="1522" y="189"/>
                </a:lnTo>
                <a:lnTo>
                  <a:pt x="1526" y="203"/>
                </a:lnTo>
                <a:lnTo>
                  <a:pt x="1528" y="204"/>
                </a:lnTo>
                <a:lnTo>
                  <a:pt x="1539" y="208"/>
                </a:lnTo>
                <a:lnTo>
                  <a:pt x="1551" y="226"/>
                </a:lnTo>
                <a:lnTo>
                  <a:pt x="1554" y="230"/>
                </a:lnTo>
                <a:lnTo>
                  <a:pt x="1559" y="230"/>
                </a:lnTo>
                <a:lnTo>
                  <a:pt x="1573" y="226"/>
                </a:lnTo>
                <a:lnTo>
                  <a:pt x="1579" y="226"/>
                </a:lnTo>
                <a:lnTo>
                  <a:pt x="1582" y="227"/>
                </a:lnTo>
                <a:lnTo>
                  <a:pt x="1588" y="235"/>
                </a:lnTo>
                <a:lnTo>
                  <a:pt x="1593" y="239"/>
                </a:lnTo>
                <a:lnTo>
                  <a:pt x="1610" y="246"/>
                </a:lnTo>
                <a:lnTo>
                  <a:pt x="1612" y="254"/>
                </a:lnTo>
                <a:lnTo>
                  <a:pt x="1613" y="256"/>
                </a:lnTo>
                <a:lnTo>
                  <a:pt x="1616" y="256"/>
                </a:lnTo>
                <a:lnTo>
                  <a:pt x="1624" y="253"/>
                </a:lnTo>
                <a:lnTo>
                  <a:pt x="1629" y="253"/>
                </a:lnTo>
                <a:lnTo>
                  <a:pt x="1642" y="261"/>
                </a:lnTo>
                <a:lnTo>
                  <a:pt x="1666" y="272"/>
                </a:lnTo>
                <a:lnTo>
                  <a:pt x="1670" y="277"/>
                </a:lnTo>
                <a:lnTo>
                  <a:pt x="1675" y="276"/>
                </a:lnTo>
                <a:lnTo>
                  <a:pt x="1686" y="273"/>
                </a:lnTo>
                <a:lnTo>
                  <a:pt x="1695" y="273"/>
                </a:lnTo>
                <a:lnTo>
                  <a:pt x="1705" y="282"/>
                </a:lnTo>
                <a:lnTo>
                  <a:pt x="1716" y="288"/>
                </a:lnTo>
                <a:lnTo>
                  <a:pt x="1735" y="286"/>
                </a:lnTo>
                <a:lnTo>
                  <a:pt x="1744" y="282"/>
                </a:lnTo>
                <a:lnTo>
                  <a:pt x="1759" y="276"/>
                </a:lnTo>
                <a:lnTo>
                  <a:pt x="1765" y="276"/>
                </a:lnTo>
                <a:lnTo>
                  <a:pt x="1778" y="280"/>
                </a:lnTo>
                <a:lnTo>
                  <a:pt x="1784" y="283"/>
                </a:lnTo>
                <a:lnTo>
                  <a:pt x="1788" y="288"/>
                </a:lnTo>
                <a:lnTo>
                  <a:pt x="1794" y="298"/>
                </a:lnTo>
                <a:lnTo>
                  <a:pt x="1797" y="301"/>
                </a:lnTo>
                <a:lnTo>
                  <a:pt x="1810" y="299"/>
                </a:lnTo>
                <a:lnTo>
                  <a:pt x="1814" y="301"/>
                </a:lnTo>
                <a:lnTo>
                  <a:pt x="1819" y="307"/>
                </a:lnTo>
                <a:lnTo>
                  <a:pt x="1823" y="308"/>
                </a:lnTo>
                <a:lnTo>
                  <a:pt x="1827" y="308"/>
                </a:lnTo>
                <a:lnTo>
                  <a:pt x="1838" y="302"/>
                </a:lnTo>
                <a:lnTo>
                  <a:pt x="1867" y="299"/>
                </a:lnTo>
                <a:lnTo>
                  <a:pt x="1893" y="290"/>
                </a:lnTo>
                <a:lnTo>
                  <a:pt x="1897" y="287"/>
                </a:lnTo>
                <a:lnTo>
                  <a:pt x="1899" y="284"/>
                </a:lnTo>
                <a:lnTo>
                  <a:pt x="1898" y="280"/>
                </a:lnTo>
                <a:lnTo>
                  <a:pt x="1893" y="272"/>
                </a:lnTo>
                <a:lnTo>
                  <a:pt x="1894" y="270"/>
                </a:lnTo>
                <a:lnTo>
                  <a:pt x="1896" y="269"/>
                </a:lnTo>
                <a:lnTo>
                  <a:pt x="1901" y="268"/>
                </a:lnTo>
                <a:lnTo>
                  <a:pt x="1929" y="270"/>
                </a:lnTo>
                <a:lnTo>
                  <a:pt x="1966" y="268"/>
                </a:lnTo>
                <a:lnTo>
                  <a:pt x="1985" y="269"/>
                </a:lnTo>
                <a:lnTo>
                  <a:pt x="1994" y="269"/>
                </a:lnTo>
                <a:lnTo>
                  <a:pt x="2020" y="258"/>
                </a:lnTo>
                <a:lnTo>
                  <a:pt x="2046" y="257"/>
                </a:lnTo>
                <a:lnTo>
                  <a:pt x="2057" y="244"/>
                </a:lnTo>
                <a:lnTo>
                  <a:pt x="2061" y="243"/>
                </a:lnTo>
                <a:lnTo>
                  <a:pt x="2065" y="242"/>
                </a:lnTo>
                <a:lnTo>
                  <a:pt x="2072" y="244"/>
                </a:lnTo>
                <a:lnTo>
                  <a:pt x="2079" y="252"/>
                </a:lnTo>
                <a:lnTo>
                  <a:pt x="2083" y="254"/>
                </a:lnTo>
                <a:lnTo>
                  <a:pt x="2095" y="257"/>
                </a:lnTo>
                <a:lnTo>
                  <a:pt x="2100" y="257"/>
                </a:lnTo>
                <a:lnTo>
                  <a:pt x="2105" y="255"/>
                </a:lnTo>
                <a:lnTo>
                  <a:pt x="2108" y="253"/>
                </a:lnTo>
                <a:lnTo>
                  <a:pt x="2110" y="246"/>
                </a:lnTo>
                <a:lnTo>
                  <a:pt x="2112" y="245"/>
                </a:lnTo>
                <a:lnTo>
                  <a:pt x="2116" y="245"/>
                </a:lnTo>
                <a:lnTo>
                  <a:pt x="2119" y="250"/>
                </a:lnTo>
                <a:lnTo>
                  <a:pt x="2122" y="251"/>
                </a:lnTo>
                <a:lnTo>
                  <a:pt x="2135" y="250"/>
                </a:lnTo>
                <a:lnTo>
                  <a:pt x="2138" y="260"/>
                </a:lnTo>
                <a:lnTo>
                  <a:pt x="2142" y="263"/>
                </a:lnTo>
                <a:lnTo>
                  <a:pt x="2146" y="266"/>
                </a:lnTo>
                <a:lnTo>
                  <a:pt x="2150" y="280"/>
                </a:lnTo>
                <a:lnTo>
                  <a:pt x="2154" y="286"/>
                </a:lnTo>
                <a:lnTo>
                  <a:pt x="2157" y="288"/>
                </a:lnTo>
                <a:lnTo>
                  <a:pt x="2172" y="290"/>
                </a:lnTo>
                <a:lnTo>
                  <a:pt x="2176" y="292"/>
                </a:lnTo>
                <a:lnTo>
                  <a:pt x="2181" y="295"/>
                </a:lnTo>
                <a:lnTo>
                  <a:pt x="2183" y="307"/>
                </a:lnTo>
                <a:lnTo>
                  <a:pt x="2187" y="314"/>
                </a:lnTo>
                <a:lnTo>
                  <a:pt x="2194" y="316"/>
                </a:lnTo>
                <a:lnTo>
                  <a:pt x="2203" y="317"/>
                </a:lnTo>
                <a:lnTo>
                  <a:pt x="2207" y="314"/>
                </a:lnTo>
                <a:lnTo>
                  <a:pt x="2221" y="296"/>
                </a:lnTo>
                <a:lnTo>
                  <a:pt x="2232" y="290"/>
                </a:lnTo>
                <a:lnTo>
                  <a:pt x="2246" y="288"/>
                </a:lnTo>
                <a:lnTo>
                  <a:pt x="2292" y="281"/>
                </a:lnTo>
                <a:lnTo>
                  <a:pt x="2300" y="282"/>
                </a:lnTo>
                <a:lnTo>
                  <a:pt x="2312" y="286"/>
                </a:lnTo>
                <a:lnTo>
                  <a:pt x="2331" y="279"/>
                </a:lnTo>
                <a:lnTo>
                  <a:pt x="2344" y="278"/>
                </a:lnTo>
                <a:lnTo>
                  <a:pt x="2347" y="260"/>
                </a:lnTo>
                <a:lnTo>
                  <a:pt x="2349" y="257"/>
                </a:lnTo>
                <a:lnTo>
                  <a:pt x="2353" y="253"/>
                </a:lnTo>
                <a:lnTo>
                  <a:pt x="2363" y="251"/>
                </a:lnTo>
                <a:lnTo>
                  <a:pt x="2368" y="247"/>
                </a:lnTo>
                <a:lnTo>
                  <a:pt x="2370" y="232"/>
                </a:lnTo>
                <a:lnTo>
                  <a:pt x="2373" y="228"/>
                </a:lnTo>
                <a:lnTo>
                  <a:pt x="2379" y="226"/>
                </a:lnTo>
                <a:lnTo>
                  <a:pt x="2383" y="222"/>
                </a:lnTo>
                <a:lnTo>
                  <a:pt x="2399" y="193"/>
                </a:lnTo>
                <a:lnTo>
                  <a:pt x="2404" y="186"/>
                </a:lnTo>
                <a:lnTo>
                  <a:pt x="2432" y="186"/>
                </a:lnTo>
                <a:lnTo>
                  <a:pt x="2442" y="185"/>
                </a:lnTo>
                <a:lnTo>
                  <a:pt x="2448" y="183"/>
                </a:lnTo>
                <a:lnTo>
                  <a:pt x="2456" y="178"/>
                </a:lnTo>
                <a:lnTo>
                  <a:pt x="2462" y="175"/>
                </a:lnTo>
                <a:lnTo>
                  <a:pt x="2464" y="175"/>
                </a:lnTo>
                <a:lnTo>
                  <a:pt x="2473" y="185"/>
                </a:lnTo>
                <a:lnTo>
                  <a:pt x="2476" y="186"/>
                </a:lnTo>
                <a:lnTo>
                  <a:pt x="2481" y="186"/>
                </a:lnTo>
                <a:lnTo>
                  <a:pt x="2492" y="182"/>
                </a:lnTo>
                <a:lnTo>
                  <a:pt x="2504" y="184"/>
                </a:lnTo>
                <a:lnTo>
                  <a:pt x="2511" y="184"/>
                </a:lnTo>
                <a:lnTo>
                  <a:pt x="2520" y="183"/>
                </a:lnTo>
                <a:lnTo>
                  <a:pt x="2533" y="182"/>
                </a:lnTo>
                <a:lnTo>
                  <a:pt x="2549" y="174"/>
                </a:lnTo>
                <a:lnTo>
                  <a:pt x="2554" y="173"/>
                </a:lnTo>
                <a:lnTo>
                  <a:pt x="2584" y="178"/>
                </a:lnTo>
                <a:lnTo>
                  <a:pt x="2594" y="186"/>
                </a:lnTo>
                <a:lnTo>
                  <a:pt x="2625" y="188"/>
                </a:lnTo>
                <a:lnTo>
                  <a:pt x="2645" y="197"/>
                </a:lnTo>
                <a:lnTo>
                  <a:pt x="2655" y="199"/>
                </a:lnTo>
                <a:lnTo>
                  <a:pt x="2658" y="197"/>
                </a:lnTo>
                <a:lnTo>
                  <a:pt x="2660" y="190"/>
                </a:lnTo>
                <a:lnTo>
                  <a:pt x="2664" y="185"/>
                </a:lnTo>
                <a:lnTo>
                  <a:pt x="2706" y="180"/>
                </a:lnTo>
                <a:lnTo>
                  <a:pt x="2721" y="171"/>
                </a:lnTo>
                <a:lnTo>
                  <a:pt x="2732" y="174"/>
                </a:lnTo>
                <a:lnTo>
                  <a:pt x="2742" y="179"/>
                </a:lnTo>
                <a:lnTo>
                  <a:pt x="2746" y="193"/>
                </a:lnTo>
                <a:lnTo>
                  <a:pt x="2747" y="197"/>
                </a:lnTo>
                <a:lnTo>
                  <a:pt x="2757" y="203"/>
                </a:lnTo>
                <a:lnTo>
                  <a:pt x="2767" y="208"/>
                </a:lnTo>
                <a:lnTo>
                  <a:pt x="2786" y="205"/>
                </a:lnTo>
                <a:lnTo>
                  <a:pt x="2831" y="210"/>
                </a:lnTo>
                <a:lnTo>
                  <a:pt x="2852" y="209"/>
                </a:lnTo>
                <a:lnTo>
                  <a:pt x="2862" y="207"/>
                </a:lnTo>
                <a:lnTo>
                  <a:pt x="2866" y="200"/>
                </a:lnTo>
                <a:lnTo>
                  <a:pt x="2868" y="199"/>
                </a:lnTo>
                <a:lnTo>
                  <a:pt x="2891" y="204"/>
                </a:lnTo>
                <a:lnTo>
                  <a:pt x="2920" y="211"/>
                </a:lnTo>
                <a:lnTo>
                  <a:pt x="2923" y="211"/>
                </a:lnTo>
                <a:lnTo>
                  <a:pt x="2934" y="208"/>
                </a:lnTo>
                <a:lnTo>
                  <a:pt x="2943" y="209"/>
                </a:lnTo>
                <a:lnTo>
                  <a:pt x="2953" y="205"/>
                </a:lnTo>
                <a:lnTo>
                  <a:pt x="2957" y="206"/>
                </a:lnTo>
                <a:lnTo>
                  <a:pt x="2965" y="210"/>
                </a:lnTo>
                <a:lnTo>
                  <a:pt x="2970" y="211"/>
                </a:lnTo>
                <a:lnTo>
                  <a:pt x="2980" y="205"/>
                </a:lnTo>
                <a:lnTo>
                  <a:pt x="2999" y="210"/>
                </a:lnTo>
                <a:lnTo>
                  <a:pt x="3009" y="212"/>
                </a:lnTo>
                <a:lnTo>
                  <a:pt x="3012" y="215"/>
                </a:lnTo>
                <a:lnTo>
                  <a:pt x="3014" y="221"/>
                </a:lnTo>
                <a:lnTo>
                  <a:pt x="3018" y="225"/>
                </a:lnTo>
                <a:lnTo>
                  <a:pt x="3033" y="229"/>
                </a:lnTo>
                <a:lnTo>
                  <a:pt x="3036" y="230"/>
                </a:lnTo>
                <a:lnTo>
                  <a:pt x="3039" y="238"/>
                </a:lnTo>
                <a:lnTo>
                  <a:pt x="3041" y="251"/>
                </a:lnTo>
                <a:lnTo>
                  <a:pt x="3045" y="255"/>
                </a:lnTo>
                <a:lnTo>
                  <a:pt x="3057" y="258"/>
                </a:lnTo>
                <a:lnTo>
                  <a:pt x="3061" y="260"/>
                </a:lnTo>
                <a:lnTo>
                  <a:pt x="3064" y="264"/>
                </a:lnTo>
                <a:lnTo>
                  <a:pt x="3067" y="281"/>
                </a:lnTo>
                <a:lnTo>
                  <a:pt x="3070" y="291"/>
                </a:lnTo>
                <a:lnTo>
                  <a:pt x="3076" y="292"/>
                </a:lnTo>
                <a:lnTo>
                  <a:pt x="3095" y="273"/>
                </a:lnTo>
                <a:lnTo>
                  <a:pt x="3101" y="270"/>
                </a:lnTo>
                <a:lnTo>
                  <a:pt x="3105" y="270"/>
                </a:lnTo>
                <a:lnTo>
                  <a:pt x="3109" y="271"/>
                </a:lnTo>
                <a:lnTo>
                  <a:pt x="3112" y="275"/>
                </a:lnTo>
                <a:lnTo>
                  <a:pt x="3120" y="291"/>
                </a:lnTo>
                <a:lnTo>
                  <a:pt x="3126" y="299"/>
                </a:lnTo>
                <a:lnTo>
                  <a:pt x="3130" y="301"/>
                </a:lnTo>
                <a:lnTo>
                  <a:pt x="3147" y="304"/>
                </a:lnTo>
                <a:lnTo>
                  <a:pt x="3151" y="305"/>
                </a:lnTo>
                <a:lnTo>
                  <a:pt x="3155" y="308"/>
                </a:lnTo>
                <a:lnTo>
                  <a:pt x="3162" y="320"/>
                </a:lnTo>
                <a:lnTo>
                  <a:pt x="3167" y="325"/>
                </a:lnTo>
                <a:lnTo>
                  <a:pt x="3173" y="325"/>
                </a:lnTo>
                <a:lnTo>
                  <a:pt x="3178" y="323"/>
                </a:lnTo>
                <a:lnTo>
                  <a:pt x="3187" y="314"/>
                </a:lnTo>
                <a:lnTo>
                  <a:pt x="3192" y="311"/>
                </a:lnTo>
                <a:lnTo>
                  <a:pt x="3195" y="311"/>
                </a:lnTo>
                <a:lnTo>
                  <a:pt x="3200" y="312"/>
                </a:lnTo>
                <a:lnTo>
                  <a:pt x="3202" y="316"/>
                </a:lnTo>
                <a:lnTo>
                  <a:pt x="3204" y="331"/>
                </a:lnTo>
                <a:lnTo>
                  <a:pt x="3207" y="338"/>
                </a:lnTo>
                <a:lnTo>
                  <a:pt x="3210" y="341"/>
                </a:lnTo>
                <a:lnTo>
                  <a:pt x="3221" y="342"/>
                </a:lnTo>
                <a:lnTo>
                  <a:pt x="3228" y="344"/>
                </a:lnTo>
                <a:lnTo>
                  <a:pt x="3236" y="360"/>
                </a:lnTo>
                <a:lnTo>
                  <a:pt x="3247" y="371"/>
                </a:lnTo>
                <a:lnTo>
                  <a:pt x="3266" y="385"/>
                </a:lnTo>
                <a:lnTo>
                  <a:pt x="3293" y="402"/>
                </a:lnTo>
                <a:lnTo>
                  <a:pt x="3293" y="402"/>
                </a:lnTo>
                <a:lnTo>
                  <a:pt x="3293" y="402"/>
                </a:lnTo>
                <a:lnTo>
                  <a:pt x="3293" y="402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700" name="河南"/>
          <p:cNvSpPr>
            <a:spLocks/>
          </p:cNvSpPr>
          <p:nvPr/>
        </p:nvSpPr>
        <p:spPr bwMode="auto">
          <a:xfrm>
            <a:off x="4892675" y="3389313"/>
            <a:ext cx="904875" cy="881063"/>
          </a:xfrm>
          <a:custGeom>
            <a:avLst/>
            <a:gdLst>
              <a:gd name="T0" fmla="*/ 1329 w 1712"/>
              <a:gd name="T1" fmla="*/ 177 h 1666"/>
              <a:gd name="T2" fmla="*/ 1494 w 1712"/>
              <a:gd name="T3" fmla="*/ 75 h 1666"/>
              <a:gd name="T4" fmla="*/ 1464 w 1712"/>
              <a:gd name="T5" fmla="*/ 142 h 1666"/>
              <a:gd name="T6" fmla="*/ 1367 w 1712"/>
              <a:gd name="T7" fmla="*/ 203 h 1666"/>
              <a:gd name="T8" fmla="*/ 1283 w 1712"/>
              <a:gd name="T9" fmla="*/ 303 h 1666"/>
              <a:gd name="T10" fmla="*/ 1196 w 1712"/>
              <a:gd name="T11" fmla="*/ 435 h 1666"/>
              <a:gd name="T12" fmla="*/ 1227 w 1712"/>
              <a:gd name="T13" fmla="*/ 450 h 1666"/>
              <a:gd name="T14" fmla="*/ 1297 w 1712"/>
              <a:gd name="T15" fmla="*/ 467 h 1666"/>
              <a:gd name="T16" fmla="*/ 1367 w 1712"/>
              <a:gd name="T17" fmla="*/ 535 h 1666"/>
              <a:gd name="T18" fmla="*/ 1519 w 1712"/>
              <a:gd name="T19" fmla="*/ 566 h 1666"/>
              <a:gd name="T20" fmla="*/ 1606 w 1712"/>
              <a:gd name="T21" fmla="*/ 645 h 1666"/>
              <a:gd name="T22" fmla="*/ 1679 w 1712"/>
              <a:gd name="T23" fmla="*/ 688 h 1666"/>
              <a:gd name="T24" fmla="*/ 1705 w 1712"/>
              <a:gd name="T25" fmla="*/ 788 h 1666"/>
              <a:gd name="T26" fmla="*/ 1595 w 1712"/>
              <a:gd name="T27" fmla="*/ 858 h 1666"/>
              <a:gd name="T28" fmla="*/ 1502 w 1712"/>
              <a:gd name="T29" fmla="*/ 765 h 1666"/>
              <a:gd name="T30" fmla="*/ 1428 w 1712"/>
              <a:gd name="T31" fmla="*/ 765 h 1666"/>
              <a:gd name="T32" fmla="*/ 1422 w 1712"/>
              <a:gd name="T33" fmla="*/ 833 h 1666"/>
              <a:gd name="T34" fmla="*/ 1363 w 1712"/>
              <a:gd name="T35" fmla="*/ 942 h 1666"/>
              <a:gd name="T36" fmla="*/ 1281 w 1712"/>
              <a:gd name="T37" fmla="*/ 1093 h 1666"/>
              <a:gd name="T38" fmla="*/ 1250 w 1712"/>
              <a:gd name="T39" fmla="*/ 1138 h 1666"/>
              <a:gd name="T40" fmla="*/ 1346 w 1712"/>
              <a:gd name="T41" fmla="*/ 1260 h 1666"/>
              <a:gd name="T42" fmla="*/ 1438 w 1712"/>
              <a:gd name="T43" fmla="*/ 1309 h 1666"/>
              <a:gd name="T44" fmla="*/ 1506 w 1712"/>
              <a:gd name="T45" fmla="*/ 1287 h 1666"/>
              <a:gd name="T46" fmla="*/ 1533 w 1712"/>
              <a:gd name="T47" fmla="*/ 1313 h 1666"/>
              <a:gd name="T48" fmla="*/ 1513 w 1712"/>
              <a:gd name="T49" fmla="*/ 1523 h 1666"/>
              <a:gd name="T50" fmla="*/ 1408 w 1712"/>
              <a:gd name="T51" fmla="*/ 1657 h 1666"/>
              <a:gd name="T52" fmla="*/ 1343 w 1712"/>
              <a:gd name="T53" fmla="*/ 1590 h 1666"/>
              <a:gd name="T54" fmla="*/ 1267 w 1712"/>
              <a:gd name="T55" fmla="*/ 1646 h 1666"/>
              <a:gd name="T56" fmla="*/ 1186 w 1712"/>
              <a:gd name="T57" fmla="*/ 1583 h 1666"/>
              <a:gd name="T58" fmla="*/ 1100 w 1712"/>
              <a:gd name="T59" fmla="*/ 1532 h 1666"/>
              <a:gd name="T60" fmla="*/ 1009 w 1712"/>
              <a:gd name="T61" fmla="*/ 1560 h 1666"/>
              <a:gd name="T62" fmla="*/ 957 w 1712"/>
              <a:gd name="T63" fmla="*/ 1456 h 1666"/>
              <a:gd name="T64" fmla="*/ 947 w 1712"/>
              <a:gd name="T65" fmla="*/ 1348 h 1666"/>
              <a:gd name="T66" fmla="*/ 878 w 1712"/>
              <a:gd name="T67" fmla="*/ 1375 h 1666"/>
              <a:gd name="T68" fmla="*/ 738 w 1712"/>
              <a:gd name="T69" fmla="*/ 1356 h 1666"/>
              <a:gd name="T70" fmla="*/ 634 w 1712"/>
              <a:gd name="T71" fmla="*/ 1361 h 1666"/>
              <a:gd name="T72" fmla="*/ 507 w 1712"/>
              <a:gd name="T73" fmla="*/ 1344 h 1666"/>
              <a:gd name="T74" fmla="*/ 434 w 1712"/>
              <a:gd name="T75" fmla="*/ 1322 h 1666"/>
              <a:gd name="T76" fmla="*/ 302 w 1712"/>
              <a:gd name="T77" fmla="*/ 1241 h 1666"/>
              <a:gd name="T78" fmla="*/ 241 w 1712"/>
              <a:gd name="T79" fmla="*/ 1185 h 1666"/>
              <a:gd name="T80" fmla="*/ 205 w 1712"/>
              <a:gd name="T81" fmla="*/ 1107 h 1666"/>
              <a:gd name="T82" fmla="*/ 187 w 1712"/>
              <a:gd name="T83" fmla="*/ 1041 h 1666"/>
              <a:gd name="T84" fmla="*/ 126 w 1712"/>
              <a:gd name="T85" fmla="*/ 914 h 1666"/>
              <a:gd name="T86" fmla="*/ 75 w 1712"/>
              <a:gd name="T87" fmla="*/ 818 h 1666"/>
              <a:gd name="T88" fmla="*/ 19 w 1712"/>
              <a:gd name="T89" fmla="*/ 727 h 1666"/>
              <a:gd name="T90" fmla="*/ 2 w 1712"/>
              <a:gd name="T91" fmla="*/ 651 h 1666"/>
              <a:gd name="T92" fmla="*/ 52 w 1712"/>
              <a:gd name="T93" fmla="*/ 619 h 1666"/>
              <a:gd name="T94" fmla="*/ 163 w 1712"/>
              <a:gd name="T95" fmla="*/ 579 h 1666"/>
              <a:gd name="T96" fmla="*/ 269 w 1712"/>
              <a:gd name="T97" fmla="*/ 541 h 1666"/>
              <a:gd name="T98" fmla="*/ 387 w 1712"/>
              <a:gd name="T99" fmla="*/ 466 h 1666"/>
              <a:gd name="T100" fmla="*/ 451 w 1712"/>
              <a:gd name="T101" fmla="*/ 406 h 1666"/>
              <a:gd name="T102" fmla="*/ 522 w 1712"/>
              <a:gd name="T103" fmla="*/ 393 h 1666"/>
              <a:gd name="T104" fmla="*/ 700 w 1712"/>
              <a:gd name="T105" fmla="*/ 374 h 1666"/>
              <a:gd name="T106" fmla="*/ 755 w 1712"/>
              <a:gd name="T107" fmla="*/ 319 h 1666"/>
              <a:gd name="T108" fmla="*/ 812 w 1712"/>
              <a:gd name="T109" fmla="*/ 293 h 1666"/>
              <a:gd name="T110" fmla="*/ 861 w 1712"/>
              <a:gd name="T111" fmla="*/ 188 h 1666"/>
              <a:gd name="T112" fmla="*/ 885 w 1712"/>
              <a:gd name="T113" fmla="*/ 73 h 1666"/>
              <a:gd name="T114" fmla="*/ 949 w 1712"/>
              <a:gd name="T115" fmla="*/ 5 h 1666"/>
              <a:gd name="T116" fmla="*/ 1003 w 1712"/>
              <a:gd name="T117" fmla="*/ 36 h 1666"/>
              <a:gd name="T118" fmla="*/ 1145 w 1712"/>
              <a:gd name="T119" fmla="*/ 67 h 1666"/>
              <a:gd name="T120" fmla="*/ 1238 w 1712"/>
              <a:gd name="T121" fmla="*/ 62 h 1666"/>
              <a:gd name="T122" fmla="*/ 1312 w 1712"/>
              <a:gd name="T123" fmla="*/ 73 h 1666"/>
              <a:gd name="T124" fmla="*/ 1350 w 1712"/>
              <a:gd name="T125" fmla="*/ 47 h 16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712" h="1666">
                <a:moveTo>
                  <a:pt x="1354" y="51"/>
                </a:moveTo>
                <a:lnTo>
                  <a:pt x="1355" y="58"/>
                </a:lnTo>
                <a:lnTo>
                  <a:pt x="1349" y="80"/>
                </a:lnTo>
                <a:lnTo>
                  <a:pt x="1347" y="96"/>
                </a:lnTo>
                <a:lnTo>
                  <a:pt x="1330" y="113"/>
                </a:lnTo>
                <a:lnTo>
                  <a:pt x="1327" y="117"/>
                </a:lnTo>
                <a:lnTo>
                  <a:pt x="1325" y="123"/>
                </a:lnTo>
                <a:lnTo>
                  <a:pt x="1325" y="129"/>
                </a:lnTo>
                <a:lnTo>
                  <a:pt x="1326" y="145"/>
                </a:lnTo>
                <a:lnTo>
                  <a:pt x="1321" y="164"/>
                </a:lnTo>
                <a:lnTo>
                  <a:pt x="1325" y="172"/>
                </a:lnTo>
                <a:lnTo>
                  <a:pt x="1329" y="177"/>
                </a:lnTo>
                <a:lnTo>
                  <a:pt x="1331" y="176"/>
                </a:lnTo>
                <a:lnTo>
                  <a:pt x="1334" y="172"/>
                </a:lnTo>
                <a:lnTo>
                  <a:pt x="1349" y="152"/>
                </a:lnTo>
                <a:lnTo>
                  <a:pt x="1361" y="144"/>
                </a:lnTo>
                <a:lnTo>
                  <a:pt x="1373" y="137"/>
                </a:lnTo>
                <a:lnTo>
                  <a:pt x="1400" y="126"/>
                </a:lnTo>
                <a:lnTo>
                  <a:pt x="1406" y="121"/>
                </a:lnTo>
                <a:lnTo>
                  <a:pt x="1412" y="114"/>
                </a:lnTo>
                <a:lnTo>
                  <a:pt x="1419" y="110"/>
                </a:lnTo>
                <a:lnTo>
                  <a:pt x="1462" y="96"/>
                </a:lnTo>
                <a:lnTo>
                  <a:pt x="1480" y="85"/>
                </a:lnTo>
                <a:lnTo>
                  <a:pt x="1494" y="75"/>
                </a:lnTo>
                <a:lnTo>
                  <a:pt x="1514" y="64"/>
                </a:lnTo>
                <a:lnTo>
                  <a:pt x="1506" y="104"/>
                </a:lnTo>
                <a:lnTo>
                  <a:pt x="1504" y="108"/>
                </a:lnTo>
                <a:lnTo>
                  <a:pt x="1493" y="104"/>
                </a:lnTo>
                <a:lnTo>
                  <a:pt x="1489" y="103"/>
                </a:lnTo>
                <a:lnTo>
                  <a:pt x="1479" y="106"/>
                </a:lnTo>
                <a:lnTo>
                  <a:pt x="1471" y="111"/>
                </a:lnTo>
                <a:lnTo>
                  <a:pt x="1464" y="118"/>
                </a:lnTo>
                <a:lnTo>
                  <a:pt x="1461" y="125"/>
                </a:lnTo>
                <a:lnTo>
                  <a:pt x="1461" y="132"/>
                </a:lnTo>
                <a:lnTo>
                  <a:pt x="1466" y="137"/>
                </a:lnTo>
                <a:lnTo>
                  <a:pt x="1464" y="142"/>
                </a:lnTo>
                <a:lnTo>
                  <a:pt x="1459" y="144"/>
                </a:lnTo>
                <a:lnTo>
                  <a:pt x="1448" y="146"/>
                </a:lnTo>
                <a:lnTo>
                  <a:pt x="1441" y="144"/>
                </a:lnTo>
                <a:lnTo>
                  <a:pt x="1425" y="151"/>
                </a:lnTo>
                <a:lnTo>
                  <a:pt x="1423" y="153"/>
                </a:lnTo>
                <a:lnTo>
                  <a:pt x="1421" y="168"/>
                </a:lnTo>
                <a:lnTo>
                  <a:pt x="1408" y="187"/>
                </a:lnTo>
                <a:lnTo>
                  <a:pt x="1404" y="189"/>
                </a:lnTo>
                <a:lnTo>
                  <a:pt x="1394" y="188"/>
                </a:lnTo>
                <a:lnTo>
                  <a:pt x="1383" y="191"/>
                </a:lnTo>
                <a:lnTo>
                  <a:pt x="1375" y="196"/>
                </a:lnTo>
                <a:lnTo>
                  <a:pt x="1367" y="203"/>
                </a:lnTo>
                <a:lnTo>
                  <a:pt x="1350" y="227"/>
                </a:lnTo>
                <a:lnTo>
                  <a:pt x="1337" y="249"/>
                </a:lnTo>
                <a:lnTo>
                  <a:pt x="1333" y="252"/>
                </a:lnTo>
                <a:lnTo>
                  <a:pt x="1328" y="252"/>
                </a:lnTo>
                <a:lnTo>
                  <a:pt x="1325" y="253"/>
                </a:lnTo>
                <a:lnTo>
                  <a:pt x="1325" y="258"/>
                </a:lnTo>
                <a:lnTo>
                  <a:pt x="1327" y="273"/>
                </a:lnTo>
                <a:lnTo>
                  <a:pt x="1326" y="276"/>
                </a:lnTo>
                <a:lnTo>
                  <a:pt x="1324" y="279"/>
                </a:lnTo>
                <a:lnTo>
                  <a:pt x="1311" y="289"/>
                </a:lnTo>
                <a:lnTo>
                  <a:pt x="1298" y="303"/>
                </a:lnTo>
                <a:lnTo>
                  <a:pt x="1283" y="303"/>
                </a:lnTo>
                <a:lnTo>
                  <a:pt x="1276" y="305"/>
                </a:lnTo>
                <a:lnTo>
                  <a:pt x="1259" y="315"/>
                </a:lnTo>
                <a:lnTo>
                  <a:pt x="1252" y="321"/>
                </a:lnTo>
                <a:lnTo>
                  <a:pt x="1247" y="328"/>
                </a:lnTo>
                <a:lnTo>
                  <a:pt x="1245" y="344"/>
                </a:lnTo>
                <a:lnTo>
                  <a:pt x="1241" y="350"/>
                </a:lnTo>
                <a:lnTo>
                  <a:pt x="1231" y="365"/>
                </a:lnTo>
                <a:lnTo>
                  <a:pt x="1207" y="388"/>
                </a:lnTo>
                <a:lnTo>
                  <a:pt x="1204" y="394"/>
                </a:lnTo>
                <a:lnTo>
                  <a:pt x="1202" y="401"/>
                </a:lnTo>
                <a:lnTo>
                  <a:pt x="1202" y="415"/>
                </a:lnTo>
                <a:lnTo>
                  <a:pt x="1196" y="435"/>
                </a:lnTo>
                <a:lnTo>
                  <a:pt x="1196" y="442"/>
                </a:lnTo>
                <a:lnTo>
                  <a:pt x="1200" y="445"/>
                </a:lnTo>
                <a:lnTo>
                  <a:pt x="1205" y="445"/>
                </a:lnTo>
                <a:lnTo>
                  <a:pt x="1205" y="434"/>
                </a:lnTo>
                <a:lnTo>
                  <a:pt x="1207" y="432"/>
                </a:lnTo>
                <a:lnTo>
                  <a:pt x="1210" y="432"/>
                </a:lnTo>
                <a:lnTo>
                  <a:pt x="1214" y="434"/>
                </a:lnTo>
                <a:lnTo>
                  <a:pt x="1218" y="437"/>
                </a:lnTo>
                <a:lnTo>
                  <a:pt x="1220" y="451"/>
                </a:lnTo>
                <a:lnTo>
                  <a:pt x="1222" y="454"/>
                </a:lnTo>
                <a:lnTo>
                  <a:pt x="1225" y="453"/>
                </a:lnTo>
                <a:lnTo>
                  <a:pt x="1227" y="450"/>
                </a:lnTo>
                <a:lnTo>
                  <a:pt x="1234" y="448"/>
                </a:lnTo>
                <a:lnTo>
                  <a:pt x="1239" y="448"/>
                </a:lnTo>
                <a:lnTo>
                  <a:pt x="1246" y="450"/>
                </a:lnTo>
                <a:lnTo>
                  <a:pt x="1252" y="450"/>
                </a:lnTo>
                <a:lnTo>
                  <a:pt x="1257" y="448"/>
                </a:lnTo>
                <a:lnTo>
                  <a:pt x="1266" y="442"/>
                </a:lnTo>
                <a:lnTo>
                  <a:pt x="1271" y="441"/>
                </a:lnTo>
                <a:lnTo>
                  <a:pt x="1273" y="442"/>
                </a:lnTo>
                <a:lnTo>
                  <a:pt x="1283" y="450"/>
                </a:lnTo>
                <a:lnTo>
                  <a:pt x="1293" y="454"/>
                </a:lnTo>
                <a:lnTo>
                  <a:pt x="1297" y="459"/>
                </a:lnTo>
                <a:lnTo>
                  <a:pt x="1297" y="467"/>
                </a:lnTo>
                <a:lnTo>
                  <a:pt x="1298" y="469"/>
                </a:lnTo>
                <a:lnTo>
                  <a:pt x="1313" y="476"/>
                </a:lnTo>
                <a:lnTo>
                  <a:pt x="1313" y="489"/>
                </a:lnTo>
                <a:lnTo>
                  <a:pt x="1317" y="498"/>
                </a:lnTo>
                <a:lnTo>
                  <a:pt x="1319" y="496"/>
                </a:lnTo>
                <a:lnTo>
                  <a:pt x="1326" y="491"/>
                </a:lnTo>
                <a:lnTo>
                  <a:pt x="1329" y="490"/>
                </a:lnTo>
                <a:lnTo>
                  <a:pt x="1348" y="500"/>
                </a:lnTo>
                <a:lnTo>
                  <a:pt x="1356" y="506"/>
                </a:lnTo>
                <a:lnTo>
                  <a:pt x="1361" y="510"/>
                </a:lnTo>
                <a:lnTo>
                  <a:pt x="1363" y="514"/>
                </a:lnTo>
                <a:lnTo>
                  <a:pt x="1367" y="535"/>
                </a:lnTo>
                <a:lnTo>
                  <a:pt x="1380" y="572"/>
                </a:lnTo>
                <a:lnTo>
                  <a:pt x="1386" y="578"/>
                </a:lnTo>
                <a:lnTo>
                  <a:pt x="1394" y="583"/>
                </a:lnTo>
                <a:lnTo>
                  <a:pt x="1411" y="586"/>
                </a:lnTo>
                <a:lnTo>
                  <a:pt x="1428" y="586"/>
                </a:lnTo>
                <a:lnTo>
                  <a:pt x="1442" y="578"/>
                </a:lnTo>
                <a:lnTo>
                  <a:pt x="1445" y="578"/>
                </a:lnTo>
                <a:lnTo>
                  <a:pt x="1472" y="582"/>
                </a:lnTo>
                <a:lnTo>
                  <a:pt x="1475" y="582"/>
                </a:lnTo>
                <a:lnTo>
                  <a:pt x="1487" y="579"/>
                </a:lnTo>
                <a:lnTo>
                  <a:pt x="1511" y="568"/>
                </a:lnTo>
                <a:lnTo>
                  <a:pt x="1519" y="566"/>
                </a:lnTo>
                <a:lnTo>
                  <a:pt x="1528" y="565"/>
                </a:lnTo>
                <a:lnTo>
                  <a:pt x="1554" y="568"/>
                </a:lnTo>
                <a:lnTo>
                  <a:pt x="1562" y="578"/>
                </a:lnTo>
                <a:lnTo>
                  <a:pt x="1572" y="581"/>
                </a:lnTo>
                <a:lnTo>
                  <a:pt x="1572" y="581"/>
                </a:lnTo>
                <a:lnTo>
                  <a:pt x="1572" y="604"/>
                </a:lnTo>
                <a:lnTo>
                  <a:pt x="1574" y="609"/>
                </a:lnTo>
                <a:lnTo>
                  <a:pt x="1581" y="617"/>
                </a:lnTo>
                <a:lnTo>
                  <a:pt x="1584" y="625"/>
                </a:lnTo>
                <a:lnTo>
                  <a:pt x="1585" y="634"/>
                </a:lnTo>
                <a:lnTo>
                  <a:pt x="1588" y="639"/>
                </a:lnTo>
                <a:lnTo>
                  <a:pt x="1606" y="645"/>
                </a:lnTo>
                <a:lnTo>
                  <a:pt x="1623" y="655"/>
                </a:lnTo>
                <a:lnTo>
                  <a:pt x="1627" y="660"/>
                </a:lnTo>
                <a:lnTo>
                  <a:pt x="1632" y="672"/>
                </a:lnTo>
                <a:lnTo>
                  <a:pt x="1638" y="671"/>
                </a:lnTo>
                <a:lnTo>
                  <a:pt x="1648" y="668"/>
                </a:lnTo>
                <a:lnTo>
                  <a:pt x="1657" y="669"/>
                </a:lnTo>
                <a:lnTo>
                  <a:pt x="1663" y="661"/>
                </a:lnTo>
                <a:lnTo>
                  <a:pt x="1674" y="664"/>
                </a:lnTo>
                <a:lnTo>
                  <a:pt x="1681" y="668"/>
                </a:lnTo>
                <a:lnTo>
                  <a:pt x="1681" y="671"/>
                </a:lnTo>
                <a:lnTo>
                  <a:pt x="1677" y="683"/>
                </a:lnTo>
                <a:lnTo>
                  <a:pt x="1679" y="688"/>
                </a:lnTo>
                <a:lnTo>
                  <a:pt x="1684" y="697"/>
                </a:lnTo>
                <a:lnTo>
                  <a:pt x="1685" y="702"/>
                </a:lnTo>
                <a:lnTo>
                  <a:pt x="1684" y="704"/>
                </a:lnTo>
                <a:lnTo>
                  <a:pt x="1676" y="714"/>
                </a:lnTo>
                <a:lnTo>
                  <a:pt x="1676" y="722"/>
                </a:lnTo>
                <a:lnTo>
                  <a:pt x="1696" y="743"/>
                </a:lnTo>
                <a:lnTo>
                  <a:pt x="1710" y="762"/>
                </a:lnTo>
                <a:lnTo>
                  <a:pt x="1712" y="768"/>
                </a:lnTo>
                <a:lnTo>
                  <a:pt x="1712" y="772"/>
                </a:lnTo>
                <a:lnTo>
                  <a:pt x="1711" y="778"/>
                </a:lnTo>
                <a:lnTo>
                  <a:pt x="1708" y="783"/>
                </a:lnTo>
                <a:lnTo>
                  <a:pt x="1705" y="788"/>
                </a:lnTo>
                <a:lnTo>
                  <a:pt x="1689" y="792"/>
                </a:lnTo>
                <a:lnTo>
                  <a:pt x="1669" y="806"/>
                </a:lnTo>
                <a:lnTo>
                  <a:pt x="1660" y="818"/>
                </a:lnTo>
                <a:lnTo>
                  <a:pt x="1659" y="820"/>
                </a:lnTo>
                <a:lnTo>
                  <a:pt x="1658" y="829"/>
                </a:lnTo>
                <a:lnTo>
                  <a:pt x="1656" y="831"/>
                </a:lnTo>
                <a:lnTo>
                  <a:pt x="1640" y="836"/>
                </a:lnTo>
                <a:lnTo>
                  <a:pt x="1628" y="841"/>
                </a:lnTo>
                <a:lnTo>
                  <a:pt x="1623" y="845"/>
                </a:lnTo>
                <a:lnTo>
                  <a:pt x="1616" y="853"/>
                </a:lnTo>
                <a:lnTo>
                  <a:pt x="1607" y="853"/>
                </a:lnTo>
                <a:lnTo>
                  <a:pt x="1595" y="858"/>
                </a:lnTo>
                <a:lnTo>
                  <a:pt x="1589" y="859"/>
                </a:lnTo>
                <a:lnTo>
                  <a:pt x="1587" y="858"/>
                </a:lnTo>
                <a:lnTo>
                  <a:pt x="1576" y="847"/>
                </a:lnTo>
                <a:lnTo>
                  <a:pt x="1564" y="840"/>
                </a:lnTo>
                <a:lnTo>
                  <a:pt x="1559" y="834"/>
                </a:lnTo>
                <a:lnTo>
                  <a:pt x="1549" y="810"/>
                </a:lnTo>
                <a:lnTo>
                  <a:pt x="1538" y="791"/>
                </a:lnTo>
                <a:lnTo>
                  <a:pt x="1536" y="772"/>
                </a:lnTo>
                <a:lnTo>
                  <a:pt x="1532" y="765"/>
                </a:lnTo>
                <a:lnTo>
                  <a:pt x="1520" y="763"/>
                </a:lnTo>
                <a:lnTo>
                  <a:pt x="1504" y="763"/>
                </a:lnTo>
                <a:lnTo>
                  <a:pt x="1502" y="765"/>
                </a:lnTo>
                <a:lnTo>
                  <a:pt x="1496" y="773"/>
                </a:lnTo>
                <a:lnTo>
                  <a:pt x="1493" y="774"/>
                </a:lnTo>
                <a:lnTo>
                  <a:pt x="1490" y="771"/>
                </a:lnTo>
                <a:lnTo>
                  <a:pt x="1483" y="757"/>
                </a:lnTo>
                <a:lnTo>
                  <a:pt x="1480" y="753"/>
                </a:lnTo>
                <a:lnTo>
                  <a:pt x="1476" y="751"/>
                </a:lnTo>
                <a:lnTo>
                  <a:pt x="1469" y="754"/>
                </a:lnTo>
                <a:lnTo>
                  <a:pt x="1458" y="753"/>
                </a:lnTo>
                <a:lnTo>
                  <a:pt x="1452" y="754"/>
                </a:lnTo>
                <a:lnTo>
                  <a:pt x="1442" y="757"/>
                </a:lnTo>
                <a:lnTo>
                  <a:pt x="1436" y="760"/>
                </a:lnTo>
                <a:lnTo>
                  <a:pt x="1428" y="765"/>
                </a:lnTo>
                <a:lnTo>
                  <a:pt x="1422" y="775"/>
                </a:lnTo>
                <a:lnTo>
                  <a:pt x="1419" y="780"/>
                </a:lnTo>
                <a:lnTo>
                  <a:pt x="1419" y="786"/>
                </a:lnTo>
                <a:lnTo>
                  <a:pt x="1420" y="809"/>
                </a:lnTo>
                <a:lnTo>
                  <a:pt x="1432" y="817"/>
                </a:lnTo>
                <a:lnTo>
                  <a:pt x="1435" y="823"/>
                </a:lnTo>
                <a:lnTo>
                  <a:pt x="1437" y="829"/>
                </a:lnTo>
                <a:lnTo>
                  <a:pt x="1437" y="831"/>
                </a:lnTo>
                <a:lnTo>
                  <a:pt x="1436" y="832"/>
                </a:lnTo>
                <a:lnTo>
                  <a:pt x="1432" y="833"/>
                </a:lnTo>
                <a:lnTo>
                  <a:pt x="1423" y="832"/>
                </a:lnTo>
                <a:lnTo>
                  <a:pt x="1422" y="833"/>
                </a:lnTo>
                <a:lnTo>
                  <a:pt x="1422" y="835"/>
                </a:lnTo>
                <a:lnTo>
                  <a:pt x="1423" y="842"/>
                </a:lnTo>
                <a:lnTo>
                  <a:pt x="1428" y="852"/>
                </a:lnTo>
                <a:lnTo>
                  <a:pt x="1428" y="883"/>
                </a:lnTo>
                <a:lnTo>
                  <a:pt x="1432" y="895"/>
                </a:lnTo>
                <a:lnTo>
                  <a:pt x="1438" y="913"/>
                </a:lnTo>
                <a:lnTo>
                  <a:pt x="1439" y="918"/>
                </a:lnTo>
                <a:lnTo>
                  <a:pt x="1430" y="924"/>
                </a:lnTo>
                <a:lnTo>
                  <a:pt x="1423" y="926"/>
                </a:lnTo>
                <a:lnTo>
                  <a:pt x="1389" y="932"/>
                </a:lnTo>
                <a:lnTo>
                  <a:pt x="1376" y="945"/>
                </a:lnTo>
                <a:lnTo>
                  <a:pt x="1363" y="942"/>
                </a:lnTo>
                <a:lnTo>
                  <a:pt x="1361" y="953"/>
                </a:lnTo>
                <a:lnTo>
                  <a:pt x="1361" y="968"/>
                </a:lnTo>
                <a:lnTo>
                  <a:pt x="1364" y="1009"/>
                </a:lnTo>
                <a:lnTo>
                  <a:pt x="1363" y="1032"/>
                </a:lnTo>
                <a:lnTo>
                  <a:pt x="1361" y="1047"/>
                </a:lnTo>
                <a:lnTo>
                  <a:pt x="1357" y="1058"/>
                </a:lnTo>
                <a:lnTo>
                  <a:pt x="1353" y="1066"/>
                </a:lnTo>
                <a:lnTo>
                  <a:pt x="1348" y="1073"/>
                </a:lnTo>
                <a:lnTo>
                  <a:pt x="1319" y="1091"/>
                </a:lnTo>
                <a:lnTo>
                  <a:pt x="1310" y="1094"/>
                </a:lnTo>
                <a:lnTo>
                  <a:pt x="1294" y="1096"/>
                </a:lnTo>
                <a:lnTo>
                  <a:pt x="1281" y="1093"/>
                </a:lnTo>
                <a:lnTo>
                  <a:pt x="1277" y="1092"/>
                </a:lnTo>
                <a:lnTo>
                  <a:pt x="1266" y="1080"/>
                </a:lnTo>
                <a:lnTo>
                  <a:pt x="1259" y="1077"/>
                </a:lnTo>
                <a:lnTo>
                  <a:pt x="1256" y="1082"/>
                </a:lnTo>
                <a:lnTo>
                  <a:pt x="1254" y="1091"/>
                </a:lnTo>
                <a:lnTo>
                  <a:pt x="1254" y="1098"/>
                </a:lnTo>
                <a:lnTo>
                  <a:pt x="1258" y="1110"/>
                </a:lnTo>
                <a:lnTo>
                  <a:pt x="1259" y="1117"/>
                </a:lnTo>
                <a:lnTo>
                  <a:pt x="1259" y="1119"/>
                </a:lnTo>
                <a:lnTo>
                  <a:pt x="1249" y="1129"/>
                </a:lnTo>
                <a:lnTo>
                  <a:pt x="1249" y="1133"/>
                </a:lnTo>
                <a:lnTo>
                  <a:pt x="1250" y="1138"/>
                </a:lnTo>
                <a:lnTo>
                  <a:pt x="1263" y="1147"/>
                </a:lnTo>
                <a:lnTo>
                  <a:pt x="1283" y="1150"/>
                </a:lnTo>
                <a:lnTo>
                  <a:pt x="1296" y="1155"/>
                </a:lnTo>
                <a:lnTo>
                  <a:pt x="1317" y="1157"/>
                </a:lnTo>
                <a:lnTo>
                  <a:pt x="1334" y="1173"/>
                </a:lnTo>
                <a:lnTo>
                  <a:pt x="1336" y="1176"/>
                </a:lnTo>
                <a:lnTo>
                  <a:pt x="1337" y="1181"/>
                </a:lnTo>
                <a:lnTo>
                  <a:pt x="1335" y="1209"/>
                </a:lnTo>
                <a:lnTo>
                  <a:pt x="1334" y="1223"/>
                </a:lnTo>
                <a:lnTo>
                  <a:pt x="1339" y="1255"/>
                </a:lnTo>
                <a:lnTo>
                  <a:pt x="1342" y="1258"/>
                </a:lnTo>
                <a:lnTo>
                  <a:pt x="1346" y="1260"/>
                </a:lnTo>
                <a:lnTo>
                  <a:pt x="1366" y="1261"/>
                </a:lnTo>
                <a:lnTo>
                  <a:pt x="1367" y="1277"/>
                </a:lnTo>
                <a:lnTo>
                  <a:pt x="1369" y="1280"/>
                </a:lnTo>
                <a:lnTo>
                  <a:pt x="1371" y="1280"/>
                </a:lnTo>
                <a:lnTo>
                  <a:pt x="1373" y="1278"/>
                </a:lnTo>
                <a:lnTo>
                  <a:pt x="1381" y="1267"/>
                </a:lnTo>
                <a:lnTo>
                  <a:pt x="1398" y="1262"/>
                </a:lnTo>
                <a:lnTo>
                  <a:pt x="1403" y="1273"/>
                </a:lnTo>
                <a:lnTo>
                  <a:pt x="1418" y="1281"/>
                </a:lnTo>
                <a:lnTo>
                  <a:pt x="1424" y="1286"/>
                </a:lnTo>
                <a:lnTo>
                  <a:pt x="1433" y="1302"/>
                </a:lnTo>
                <a:lnTo>
                  <a:pt x="1438" y="1309"/>
                </a:lnTo>
                <a:lnTo>
                  <a:pt x="1446" y="1313"/>
                </a:lnTo>
                <a:lnTo>
                  <a:pt x="1452" y="1310"/>
                </a:lnTo>
                <a:lnTo>
                  <a:pt x="1453" y="1310"/>
                </a:lnTo>
                <a:lnTo>
                  <a:pt x="1462" y="1314"/>
                </a:lnTo>
                <a:lnTo>
                  <a:pt x="1469" y="1314"/>
                </a:lnTo>
                <a:lnTo>
                  <a:pt x="1472" y="1313"/>
                </a:lnTo>
                <a:lnTo>
                  <a:pt x="1474" y="1311"/>
                </a:lnTo>
                <a:lnTo>
                  <a:pt x="1476" y="1293"/>
                </a:lnTo>
                <a:lnTo>
                  <a:pt x="1480" y="1286"/>
                </a:lnTo>
                <a:lnTo>
                  <a:pt x="1481" y="1285"/>
                </a:lnTo>
                <a:lnTo>
                  <a:pt x="1499" y="1289"/>
                </a:lnTo>
                <a:lnTo>
                  <a:pt x="1506" y="1287"/>
                </a:lnTo>
                <a:lnTo>
                  <a:pt x="1512" y="1286"/>
                </a:lnTo>
                <a:lnTo>
                  <a:pt x="1515" y="1282"/>
                </a:lnTo>
                <a:lnTo>
                  <a:pt x="1520" y="1275"/>
                </a:lnTo>
                <a:lnTo>
                  <a:pt x="1530" y="1254"/>
                </a:lnTo>
                <a:lnTo>
                  <a:pt x="1535" y="1250"/>
                </a:lnTo>
                <a:lnTo>
                  <a:pt x="1540" y="1250"/>
                </a:lnTo>
                <a:lnTo>
                  <a:pt x="1541" y="1253"/>
                </a:lnTo>
                <a:lnTo>
                  <a:pt x="1541" y="1258"/>
                </a:lnTo>
                <a:lnTo>
                  <a:pt x="1538" y="1265"/>
                </a:lnTo>
                <a:lnTo>
                  <a:pt x="1526" y="1289"/>
                </a:lnTo>
                <a:lnTo>
                  <a:pt x="1523" y="1299"/>
                </a:lnTo>
                <a:lnTo>
                  <a:pt x="1533" y="1313"/>
                </a:lnTo>
                <a:lnTo>
                  <a:pt x="1547" y="1375"/>
                </a:lnTo>
                <a:lnTo>
                  <a:pt x="1550" y="1394"/>
                </a:lnTo>
                <a:lnTo>
                  <a:pt x="1554" y="1429"/>
                </a:lnTo>
                <a:lnTo>
                  <a:pt x="1554" y="1474"/>
                </a:lnTo>
                <a:lnTo>
                  <a:pt x="1553" y="1479"/>
                </a:lnTo>
                <a:lnTo>
                  <a:pt x="1550" y="1489"/>
                </a:lnTo>
                <a:lnTo>
                  <a:pt x="1548" y="1495"/>
                </a:lnTo>
                <a:lnTo>
                  <a:pt x="1550" y="1501"/>
                </a:lnTo>
                <a:lnTo>
                  <a:pt x="1554" y="1513"/>
                </a:lnTo>
                <a:lnTo>
                  <a:pt x="1553" y="1514"/>
                </a:lnTo>
                <a:lnTo>
                  <a:pt x="1546" y="1516"/>
                </a:lnTo>
                <a:lnTo>
                  <a:pt x="1513" y="1523"/>
                </a:lnTo>
                <a:lnTo>
                  <a:pt x="1464" y="1551"/>
                </a:lnTo>
                <a:lnTo>
                  <a:pt x="1454" y="1558"/>
                </a:lnTo>
                <a:lnTo>
                  <a:pt x="1447" y="1563"/>
                </a:lnTo>
                <a:lnTo>
                  <a:pt x="1440" y="1572"/>
                </a:lnTo>
                <a:lnTo>
                  <a:pt x="1438" y="1587"/>
                </a:lnTo>
                <a:lnTo>
                  <a:pt x="1430" y="1594"/>
                </a:lnTo>
                <a:lnTo>
                  <a:pt x="1426" y="1608"/>
                </a:lnTo>
                <a:lnTo>
                  <a:pt x="1414" y="1627"/>
                </a:lnTo>
                <a:lnTo>
                  <a:pt x="1411" y="1634"/>
                </a:lnTo>
                <a:lnTo>
                  <a:pt x="1411" y="1649"/>
                </a:lnTo>
                <a:lnTo>
                  <a:pt x="1410" y="1654"/>
                </a:lnTo>
                <a:lnTo>
                  <a:pt x="1408" y="1657"/>
                </a:lnTo>
                <a:lnTo>
                  <a:pt x="1408" y="1657"/>
                </a:lnTo>
                <a:lnTo>
                  <a:pt x="1396" y="1664"/>
                </a:lnTo>
                <a:lnTo>
                  <a:pt x="1390" y="1666"/>
                </a:lnTo>
                <a:lnTo>
                  <a:pt x="1383" y="1663"/>
                </a:lnTo>
                <a:lnTo>
                  <a:pt x="1373" y="1657"/>
                </a:lnTo>
                <a:lnTo>
                  <a:pt x="1365" y="1654"/>
                </a:lnTo>
                <a:lnTo>
                  <a:pt x="1365" y="1652"/>
                </a:lnTo>
                <a:lnTo>
                  <a:pt x="1368" y="1609"/>
                </a:lnTo>
                <a:lnTo>
                  <a:pt x="1360" y="1606"/>
                </a:lnTo>
                <a:lnTo>
                  <a:pt x="1351" y="1596"/>
                </a:lnTo>
                <a:lnTo>
                  <a:pt x="1347" y="1592"/>
                </a:lnTo>
                <a:lnTo>
                  <a:pt x="1343" y="1590"/>
                </a:lnTo>
                <a:lnTo>
                  <a:pt x="1338" y="1592"/>
                </a:lnTo>
                <a:lnTo>
                  <a:pt x="1334" y="1596"/>
                </a:lnTo>
                <a:lnTo>
                  <a:pt x="1328" y="1617"/>
                </a:lnTo>
                <a:lnTo>
                  <a:pt x="1324" y="1622"/>
                </a:lnTo>
                <a:lnTo>
                  <a:pt x="1314" y="1630"/>
                </a:lnTo>
                <a:lnTo>
                  <a:pt x="1313" y="1636"/>
                </a:lnTo>
                <a:lnTo>
                  <a:pt x="1311" y="1639"/>
                </a:lnTo>
                <a:lnTo>
                  <a:pt x="1306" y="1639"/>
                </a:lnTo>
                <a:lnTo>
                  <a:pt x="1296" y="1634"/>
                </a:lnTo>
                <a:lnTo>
                  <a:pt x="1294" y="1634"/>
                </a:lnTo>
                <a:lnTo>
                  <a:pt x="1285" y="1637"/>
                </a:lnTo>
                <a:lnTo>
                  <a:pt x="1267" y="1646"/>
                </a:lnTo>
                <a:lnTo>
                  <a:pt x="1261" y="1649"/>
                </a:lnTo>
                <a:lnTo>
                  <a:pt x="1256" y="1641"/>
                </a:lnTo>
                <a:lnTo>
                  <a:pt x="1248" y="1626"/>
                </a:lnTo>
                <a:lnTo>
                  <a:pt x="1244" y="1622"/>
                </a:lnTo>
                <a:lnTo>
                  <a:pt x="1222" y="1616"/>
                </a:lnTo>
                <a:lnTo>
                  <a:pt x="1209" y="1602"/>
                </a:lnTo>
                <a:lnTo>
                  <a:pt x="1203" y="1603"/>
                </a:lnTo>
                <a:lnTo>
                  <a:pt x="1192" y="1607"/>
                </a:lnTo>
                <a:lnTo>
                  <a:pt x="1190" y="1607"/>
                </a:lnTo>
                <a:lnTo>
                  <a:pt x="1188" y="1605"/>
                </a:lnTo>
                <a:lnTo>
                  <a:pt x="1186" y="1599"/>
                </a:lnTo>
                <a:lnTo>
                  <a:pt x="1186" y="1583"/>
                </a:lnTo>
                <a:lnTo>
                  <a:pt x="1186" y="1572"/>
                </a:lnTo>
                <a:lnTo>
                  <a:pt x="1188" y="1552"/>
                </a:lnTo>
                <a:lnTo>
                  <a:pt x="1186" y="1548"/>
                </a:lnTo>
                <a:lnTo>
                  <a:pt x="1182" y="1542"/>
                </a:lnTo>
                <a:lnTo>
                  <a:pt x="1180" y="1542"/>
                </a:lnTo>
                <a:lnTo>
                  <a:pt x="1167" y="1546"/>
                </a:lnTo>
                <a:lnTo>
                  <a:pt x="1160" y="1547"/>
                </a:lnTo>
                <a:lnTo>
                  <a:pt x="1135" y="1548"/>
                </a:lnTo>
                <a:lnTo>
                  <a:pt x="1124" y="1546"/>
                </a:lnTo>
                <a:lnTo>
                  <a:pt x="1112" y="1542"/>
                </a:lnTo>
                <a:lnTo>
                  <a:pt x="1106" y="1538"/>
                </a:lnTo>
                <a:lnTo>
                  <a:pt x="1100" y="1532"/>
                </a:lnTo>
                <a:lnTo>
                  <a:pt x="1088" y="1517"/>
                </a:lnTo>
                <a:lnTo>
                  <a:pt x="1084" y="1514"/>
                </a:lnTo>
                <a:lnTo>
                  <a:pt x="1080" y="1512"/>
                </a:lnTo>
                <a:lnTo>
                  <a:pt x="1073" y="1513"/>
                </a:lnTo>
                <a:lnTo>
                  <a:pt x="1062" y="1520"/>
                </a:lnTo>
                <a:lnTo>
                  <a:pt x="1057" y="1528"/>
                </a:lnTo>
                <a:lnTo>
                  <a:pt x="1045" y="1550"/>
                </a:lnTo>
                <a:lnTo>
                  <a:pt x="1030" y="1554"/>
                </a:lnTo>
                <a:lnTo>
                  <a:pt x="1015" y="1564"/>
                </a:lnTo>
                <a:lnTo>
                  <a:pt x="1012" y="1564"/>
                </a:lnTo>
                <a:lnTo>
                  <a:pt x="1011" y="1563"/>
                </a:lnTo>
                <a:lnTo>
                  <a:pt x="1009" y="1560"/>
                </a:lnTo>
                <a:lnTo>
                  <a:pt x="1019" y="1533"/>
                </a:lnTo>
                <a:lnTo>
                  <a:pt x="1018" y="1526"/>
                </a:lnTo>
                <a:lnTo>
                  <a:pt x="1014" y="1518"/>
                </a:lnTo>
                <a:lnTo>
                  <a:pt x="1013" y="1517"/>
                </a:lnTo>
                <a:lnTo>
                  <a:pt x="1009" y="1517"/>
                </a:lnTo>
                <a:lnTo>
                  <a:pt x="990" y="1526"/>
                </a:lnTo>
                <a:lnTo>
                  <a:pt x="986" y="1526"/>
                </a:lnTo>
                <a:lnTo>
                  <a:pt x="983" y="1524"/>
                </a:lnTo>
                <a:lnTo>
                  <a:pt x="972" y="1494"/>
                </a:lnTo>
                <a:lnTo>
                  <a:pt x="955" y="1473"/>
                </a:lnTo>
                <a:lnTo>
                  <a:pt x="957" y="1459"/>
                </a:lnTo>
                <a:lnTo>
                  <a:pt x="957" y="1456"/>
                </a:lnTo>
                <a:lnTo>
                  <a:pt x="953" y="1451"/>
                </a:lnTo>
                <a:lnTo>
                  <a:pt x="946" y="1443"/>
                </a:lnTo>
                <a:lnTo>
                  <a:pt x="941" y="1438"/>
                </a:lnTo>
                <a:lnTo>
                  <a:pt x="941" y="1436"/>
                </a:lnTo>
                <a:lnTo>
                  <a:pt x="942" y="1434"/>
                </a:lnTo>
                <a:lnTo>
                  <a:pt x="954" y="1427"/>
                </a:lnTo>
                <a:lnTo>
                  <a:pt x="957" y="1425"/>
                </a:lnTo>
                <a:lnTo>
                  <a:pt x="956" y="1419"/>
                </a:lnTo>
                <a:lnTo>
                  <a:pt x="950" y="1401"/>
                </a:lnTo>
                <a:lnTo>
                  <a:pt x="948" y="1381"/>
                </a:lnTo>
                <a:lnTo>
                  <a:pt x="949" y="1363"/>
                </a:lnTo>
                <a:lnTo>
                  <a:pt x="947" y="1348"/>
                </a:lnTo>
                <a:lnTo>
                  <a:pt x="942" y="1334"/>
                </a:lnTo>
                <a:lnTo>
                  <a:pt x="940" y="1335"/>
                </a:lnTo>
                <a:lnTo>
                  <a:pt x="936" y="1338"/>
                </a:lnTo>
                <a:lnTo>
                  <a:pt x="928" y="1337"/>
                </a:lnTo>
                <a:lnTo>
                  <a:pt x="920" y="1338"/>
                </a:lnTo>
                <a:lnTo>
                  <a:pt x="916" y="1339"/>
                </a:lnTo>
                <a:lnTo>
                  <a:pt x="906" y="1355"/>
                </a:lnTo>
                <a:lnTo>
                  <a:pt x="896" y="1366"/>
                </a:lnTo>
                <a:lnTo>
                  <a:pt x="893" y="1374"/>
                </a:lnTo>
                <a:lnTo>
                  <a:pt x="889" y="1379"/>
                </a:lnTo>
                <a:lnTo>
                  <a:pt x="887" y="1379"/>
                </a:lnTo>
                <a:lnTo>
                  <a:pt x="878" y="1375"/>
                </a:lnTo>
                <a:lnTo>
                  <a:pt x="874" y="1374"/>
                </a:lnTo>
                <a:lnTo>
                  <a:pt x="848" y="1382"/>
                </a:lnTo>
                <a:lnTo>
                  <a:pt x="835" y="1376"/>
                </a:lnTo>
                <a:lnTo>
                  <a:pt x="801" y="1342"/>
                </a:lnTo>
                <a:lnTo>
                  <a:pt x="791" y="1338"/>
                </a:lnTo>
                <a:lnTo>
                  <a:pt x="777" y="1352"/>
                </a:lnTo>
                <a:lnTo>
                  <a:pt x="774" y="1354"/>
                </a:lnTo>
                <a:lnTo>
                  <a:pt x="769" y="1353"/>
                </a:lnTo>
                <a:lnTo>
                  <a:pt x="754" y="1344"/>
                </a:lnTo>
                <a:lnTo>
                  <a:pt x="747" y="1343"/>
                </a:lnTo>
                <a:lnTo>
                  <a:pt x="742" y="1347"/>
                </a:lnTo>
                <a:lnTo>
                  <a:pt x="738" y="1356"/>
                </a:lnTo>
                <a:lnTo>
                  <a:pt x="735" y="1358"/>
                </a:lnTo>
                <a:lnTo>
                  <a:pt x="730" y="1358"/>
                </a:lnTo>
                <a:lnTo>
                  <a:pt x="714" y="1353"/>
                </a:lnTo>
                <a:lnTo>
                  <a:pt x="705" y="1353"/>
                </a:lnTo>
                <a:lnTo>
                  <a:pt x="697" y="1355"/>
                </a:lnTo>
                <a:lnTo>
                  <a:pt x="668" y="1368"/>
                </a:lnTo>
                <a:lnTo>
                  <a:pt x="662" y="1365"/>
                </a:lnTo>
                <a:lnTo>
                  <a:pt x="649" y="1355"/>
                </a:lnTo>
                <a:lnTo>
                  <a:pt x="645" y="1352"/>
                </a:lnTo>
                <a:lnTo>
                  <a:pt x="643" y="1353"/>
                </a:lnTo>
                <a:lnTo>
                  <a:pt x="641" y="1358"/>
                </a:lnTo>
                <a:lnTo>
                  <a:pt x="634" y="1361"/>
                </a:lnTo>
                <a:lnTo>
                  <a:pt x="624" y="1358"/>
                </a:lnTo>
                <a:lnTo>
                  <a:pt x="605" y="1352"/>
                </a:lnTo>
                <a:lnTo>
                  <a:pt x="585" y="1367"/>
                </a:lnTo>
                <a:lnTo>
                  <a:pt x="579" y="1368"/>
                </a:lnTo>
                <a:lnTo>
                  <a:pt x="567" y="1366"/>
                </a:lnTo>
                <a:lnTo>
                  <a:pt x="563" y="1367"/>
                </a:lnTo>
                <a:lnTo>
                  <a:pt x="557" y="1369"/>
                </a:lnTo>
                <a:lnTo>
                  <a:pt x="549" y="1375"/>
                </a:lnTo>
                <a:lnTo>
                  <a:pt x="545" y="1376"/>
                </a:lnTo>
                <a:lnTo>
                  <a:pt x="542" y="1374"/>
                </a:lnTo>
                <a:lnTo>
                  <a:pt x="518" y="1352"/>
                </a:lnTo>
                <a:lnTo>
                  <a:pt x="507" y="1344"/>
                </a:lnTo>
                <a:lnTo>
                  <a:pt x="505" y="1344"/>
                </a:lnTo>
                <a:lnTo>
                  <a:pt x="500" y="1350"/>
                </a:lnTo>
                <a:lnTo>
                  <a:pt x="497" y="1352"/>
                </a:lnTo>
                <a:lnTo>
                  <a:pt x="489" y="1348"/>
                </a:lnTo>
                <a:lnTo>
                  <a:pt x="477" y="1337"/>
                </a:lnTo>
                <a:lnTo>
                  <a:pt x="471" y="1337"/>
                </a:lnTo>
                <a:lnTo>
                  <a:pt x="463" y="1339"/>
                </a:lnTo>
                <a:lnTo>
                  <a:pt x="461" y="1336"/>
                </a:lnTo>
                <a:lnTo>
                  <a:pt x="457" y="1328"/>
                </a:lnTo>
                <a:lnTo>
                  <a:pt x="449" y="1320"/>
                </a:lnTo>
                <a:lnTo>
                  <a:pt x="444" y="1320"/>
                </a:lnTo>
                <a:lnTo>
                  <a:pt x="434" y="1322"/>
                </a:lnTo>
                <a:lnTo>
                  <a:pt x="427" y="1321"/>
                </a:lnTo>
                <a:lnTo>
                  <a:pt x="419" y="1317"/>
                </a:lnTo>
                <a:lnTo>
                  <a:pt x="395" y="1298"/>
                </a:lnTo>
                <a:lnTo>
                  <a:pt x="358" y="1277"/>
                </a:lnTo>
                <a:lnTo>
                  <a:pt x="352" y="1275"/>
                </a:lnTo>
                <a:lnTo>
                  <a:pt x="341" y="1279"/>
                </a:lnTo>
                <a:lnTo>
                  <a:pt x="337" y="1279"/>
                </a:lnTo>
                <a:lnTo>
                  <a:pt x="331" y="1278"/>
                </a:lnTo>
                <a:lnTo>
                  <a:pt x="325" y="1273"/>
                </a:lnTo>
                <a:lnTo>
                  <a:pt x="309" y="1256"/>
                </a:lnTo>
                <a:lnTo>
                  <a:pt x="302" y="1244"/>
                </a:lnTo>
                <a:lnTo>
                  <a:pt x="302" y="1241"/>
                </a:lnTo>
                <a:lnTo>
                  <a:pt x="303" y="1239"/>
                </a:lnTo>
                <a:lnTo>
                  <a:pt x="312" y="1229"/>
                </a:lnTo>
                <a:lnTo>
                  <a:pt x="313" y="1225"/>
                </a:lnTo>
                <a:lnTo>
                  <a:pt x="312" y="1222"/>
                </a:lnTo>
                <a:lnTo>
                  <a:pt x="309" y="1220"/>
                </a:lnTo>
                <a:lnTo>
                  <a:pt x="297" y="1224"/>
                </a:lnTo>
                <a:lnTo>
                  <a:pt x="292" y="1224"/>
                </a:lnTo>
                <a:lnTo>
                  <a:pt x="283" y="1214"/>
                </a:lnTo>
                <a:lnTo>
                  <a:pt x="264" y="1203"/>
                </a:lnTo>
                <a:lnTo>
                  <a:pt x="249" y="1184"/>
                </a:lnTo>
                <a:lnTo>
                  <a:pt x="246" y="1183"/>
                </a:lnTo>
                <a:lnTo>
                  <a:pt x="241" y="1185"/>
                </a:lnTo>
                <a:lnTo>
                  <a:pt x="238" y="1184"/>
                </a:lnTo>
                <a:lnTo>
                  <a:pt x="238" y="1176"/>
                </a:lnTo>
                <a:lnTo>
                  <a:pt x="244" y="1154"/>
                </a:lnTo>
                <a:lnTo>
                  <a:pt x="244" y="1149"/>
                </a:lnTo>
                <a:lnTo>
                  <a:pt x="238" y="1146"/>
                </a:lnTo>
                <a:lnTo>
                  <a:pt x="223" y="1140"/>
                </a:lnTo>
                <a:lnTo>
                  <a:pt x="219" y="1138"/>
                </a:lnTo>
                <a:lnTo>
                  <a:pt x="218" y="1137"/>
                </a:lnTo>
                <a:lnTo>
                  <a:pt x="219" y="1135"/>
                </a:lnTo>
                <a:lnTo>
                  <a:pt x="225" y="1127"/>
                </a:lnTo>
                <a:lnTo>
                  <a:pt x="223" y="1121"/>
                </a:lnTo>
                <a:lnTo>
                  <a:pt x="205" y="1107"/>
                </a:lnTo>
                <a:lnTo>
                  <a:pt x="193" y="1094"/>
                </a:lnTo>
                <a:lnTo>
                  <a:pt x="191" y="1095"/>
                </a:lnTo>
                <a:lnTo>
                  <a:pt x="186" y="1100"/>
                </a:lnTo>
                <a:lnTo>
                  <a:pt x="185" y="1100"/>
                </a:lnTo>
                <a:lnTo>
                  <a:pt x="184" y="1097"/>
                </a:lnTo>
                <a:lnTo>
                  <a:pt x="184" y="1091"/>
                </a:lnTo>
                <a:lnTo>
                  <a:pt x="180" y="1087"/>
                </a:lnTo>
                <a:lnTo>
                  <a:pt x="175" y="1079"/>
                </a:lnTo>
                <a:lnTo>
                  <a:pt x="175" y="1079"/>
                </a:lnTo>
                <a:lnTo>
                  <a:pt x="175" y="1071"/>
                </a:lnTo>
                <a:lnTo>
                  <a:pt x="184" y="1053"/>
                </a:lnTo>
                <a:lnTo>
                  <a:pt x="187" y="1041"/>
                </a:lnTo>
                <a:lnTo>
                  <a:pt x="187" y="1034"/>
                </a:lnTo>
                <a:lnTo>
                  <a:pt x="186" y="1029"/>
                </a:lnTo>
                <a:lnTo>
                  <a:pt x="179" y="1012"/>
                </a:lnTo>
                <a:lnTo>
                  <a:pt x="178" y="1007"/>
                </a:lnTo>
                <a:lnTo>
                  <a:pt x="183" y="996"/>
                </a:lnTo>
                <a:lnTo>
                  <a:pt x="186" y="971"/>
                </a:lnTo>
                <a:lnTo>
                  <a:pt x="180" y="962"/>
                </a:lnTo>
                <a:lnTo>
                  <a:pt x="175" y="951"/>
                </a:lnTo>
                <a:lnTo>
                  <a:pt x="143" y="939"/>
                </a:lnTo>
                <a:lnTo>
                  <a:pt x="136" y="933"/>
                </a:lnTo>
                <a:lnTo>
                  <a:pt x="129" y="922"/>
                </a:lnTo>
                <a:lnTo>
                  <a:pt x="126" y="914"/>
                </a:lnTo>
                <a:lnTo>
                  <a:pt x="125" y="901"/>
                </a:lnTo>
                <a:lnTo>
                  <a:pt x="120" y="894"/>
                </a:lnTo>
                <a:lnTo>
                  <a:pt x="104" y="882"/>
                </a:lnTo>
                <a:lnTo>
                  <a:pt x="75" y="867"/>
                </a:lnTo>
                <a:lnTo>
                  <a:pt x="69" y="862"/>
                </a:lnTo>
                <a:lnTo>
                  <a:pt x="68" y="859"/>
                </a:lnTo>
                <a:lnTo>
                  <a:pt x="70" y="853"/>
                </a:lnTo>
                <a:lnTo>
                  <a:pt x="82" y="836"/>
                </a:lnTo>
                <a:lnTo>
                  <a:pt x="84" y="830"/>
                </a:lnTo>
                <a:lnTo>
                  <a:pt x="83" y="825"/>
                </a:lnTo>
                <a:lnTo>
                  <a:pt x="77" y="819"/>
                </a:lnTo>
                <a:lnTo>
                  <a:pt x="75" y="818"/>
                </a:lnTo>
                <a:lnTo>
                  <a:pt x="70" y="823"/>
                </a:lnTo>
                <a:lnTo>
                  <a:pt x="68" y="824"/>
                </a:lnTo>
                <a:lnTo>
                  <a:pt x="64" y="819"/>
                </a:lnTo>
                <a:lnTo>
                  <a:pt x="60" y="814"/>
                </a:lnTo>
                <a:lnTo>
                  <a:pt x="60" y="795"/>
                </a:lnTo>
                <a:lnTo>
                  <a:pt x="64" y="787"/>
                </a:lnTo>
                <a:lnTo>
                  <a:pt x="72" y="773"/>
                </a:lnTo>
                <a:lnTo>
                  <a:pt x="74" y="763"/>
                </a:lnTo>
                <a:lnTo>
                  <a:pt x="66" y="757"/>
                </a:lnTo>
                <a:lnTo>
                  <a:pt x="32" y="739"/>
                </a:lnTo>
                <a:lnTo>
                  <a:pt x="19" y="730"/>
                </a:lnTo>
                <a:lnTo>
                  <a:pt x="19" y="727"/>
                </a:lnTo>
                <a:lnTo>
                  <a:pt x="20" y="723"/>
                </a:lnTo>
                <a:lnTo>
                  <a:pt x="32" y="711"/>
                </a:lnTo>
                <a:lnTo>
                  <a:pt x="35" y="706"/>
                </a:lnTo>
                <a:lnTo>
                  <a:pt x="33" y="693"/>
                </a:lnTo>
                <a:lnTo>
                  <a:pt x="33" y="686"/>
                </a:lnTo>
                <a:lnTo>
                  <a:pt x="32" y="683"/>
                </a:lnTo>
                <a:lnTo>
                  <a:pt x="31" y="681"/>
                </a:lnTo>
                <a:lnTo>
                  <a:pt x="19" y="679"/>
                </a:lnTo>
                <a:lnTo>
                  <a:pt x="16" y="678"/>
                </a:lnTo>
                <a:lnTo>
                  <a:pt x="12" y="672"/>
                </a:lnTo>
                <a:lnTo>
                  <a:pt x="7" y="664"/>
                </a:lnTo>
                <a:lnTo>
                  <a:pt x="2" y="651"/>
                </a:lnTo>
                <a:lnTo>
                  <a:pt x="0" y="642"/>
                </a:lnTo>
                <a:lnTo>
                  <a:pt x="4" y="637"/>
                </a:lnTo>
                <a:lnTo>
                  <a:pt x="14" y="630"/>
                </a:lnTo>
                <a:lnTo>
                  <a:pt x="15" y="628"/>
                </a:lnTo>
                <a:lnTo>
                  <a:pt x="13" y="627"/>
                </a:lnTo>
                <a:lnTo>
                  <a:pt x="2" y="624"/>
                </a:lnTo>
                <a:lnTo>
                  <a:pt x="0" y="614"/>
                </a:lnTo>
                <a:lnTo>
                  <a:pt x="0" y="614"/>
                </a:lnTo>
                <a:lnTo>
                  <a:pt x="13" y="618"/>
                </a:lnTo>
                <a:lnTo>
                  <a:pt x="24" y="614"/>
                </a:lnTo>
                <a:lnTo>
                  <a:pt x="29" y="614"/>
                </a:lnTo>
                <a:lnTo>
                  <a:pt x="52" y="619"/>
                </a:lnTo>
                <a:lnTo>
                  <a:pt x="63" y="620"/>
                </a:lnTo>
                <a:lnTo>
                  <a:pt x="69" y="620"/>
                </a:lnTo>
                <a:lnTo>
                  <a:pt x="78" y="616"/>
                </a:lnTo>
                <a:lnTo>
                  <a:pt x="97" y="603"/>
                </a:lnTo>
                <a:lnTo>
                  <a:pt x="107" y="599"/>
                </a:lnTo>
                <a:lnTo>
                  <a:pt x="113" y="597"/>
                </a:lnTo>
                <a:lnTo>
                  <a:pt x="143" y="592"/>
                </a:lnTo>
                <a:lnTo>
                  <a:pt x="147" y="585"/>
                </a:lnTo>
                <a:lnTo>
                  <a:pt x="153" y="573"/>
                </a:lnTo>
                <a:lnTo>
                  <a:pt x="157" y="574"/>
                </a:lnTo>
                <a:lnTo>
                  <a:pt x="161" y="578"/>
                </a:lnTo>
                <a:lnTo>
                  <a:pt x="163" y="579"/>
                </a:lnTo>
                <a:lnTo>
                  <a:pt x="182" y="567"/>
                </a:lnTo>
                <a:lnTo>
                  <a:pt x="198" y="563"/>
                </a:lnTo>
                <a:lnTo>
                  <a:pt x="200" y="561"/>
                </a:lnTo>
                <a:lnTo>
                  <a:pt x="211" y="547"/>
                </a:lnTo>
                <a:lnTo>
                  <a:pt x="214" y="544"/>
                </a:lnTo>
                <a:lnTo>
                  <a:pt x="220" y="545"/>
                </a:lnTo>
                <a:lnTo>
                  <a:pt x="229" y="548"/>
                </a:lnTo>
                <a:lnTo>
                  <a:pt x="233" y="549"/>
                </a:lnTo>
                <a:lnTo>
                  <a:pt x="240" y="544"/>
                </a:lnTo>
                <a:lnTo>
                  <a:pt x="252" y="543"/>
                </a:lnTo>
                <a:lnTo>
                  <a:pt x="262" y="540"/>
                </a:lnTo>
                <a:lnTo>
                  <a:pt x="269" y="541"/>
                </a:lnTo>
                <a:lnTo>
                  <a:pt x="273" y="541"/>
                </a:lnTo>
                <a:lnTo>
                  <a:pt x="287" y="537"/>
                </a:lnTo>
                <a:lnTo>
                  <a:pt x="310" y="534"/>
                </a:lnTo>
                <a:lnTo>
                  <a:pt x="325" y="527"/>
                </a:lnTo>
                <a:lnTo>
                  <a:pt x="327" y="526"/>
                </a:lnTo>
                <a:lnTo>
                  <a:pt x="338" y="509"/>
                </a:lnTo>
                <a:lnTo>
                  <a:pt x="348" y="496"/>
                </a:lnTo>
                <a:lnTo>
                  <a:pt x="351" y="491"/>
                </a:lnTo>
                <a:lnTo>
                  <a:pt x="352" y="483"/>
                </a:lnTo>
                <a:lnTo>
                  <a:pt x="362" y="477"/>
                </a:lnTo>
                <a:lnTo>
                  <a:pt x="384" y="468"/>
                </a:lnTo>
                <a:lnTo>
                  <a:pt x="387" y="466"/>
                </a:lnTo>
                <a:lnTo>
                  <a:pt x="390" y="457"/>
                </a:lnTo>
                <a:lnTo>
                  <a:pt x="393" y="453"/>
                </a:lnTo>
                <a:lnTo>
                  <a:pt x="400" y="452"/>
                </a:lnTo>
                <a:lnTo>
                  <a:pt x="412" y="450"/>
                </a:lnTo>
                <a:lnTo>
                  <a:pt x="429" y="451"/>
                </a:lnTo>
                <a:lnTo>
                  <a:pt x="442" y="455"/>
                </a:lnTo>
                <a:lnTo>
                  <a:pt x="448" y="463"/>
                </a:lnTo>
                <a:lnTo>
                  <a:pt x="449" y="463"/>
                </a:lnTo>
                <a:lnTo>
                  <a:pt x="455" y="447"/>
                </a:lnTo>
                <a:lnTo>
                  <a:pt x="459" y="432"/>
                </a:lnTo>
                <a:lnTo>
                  <a:pt x="457" y="426"/>
                </a:lnTo>
                <a:lnTo>
                  <a:pt x="451" y="406"/>
                </a:lnTo>
                <a:lnTo>
                  <a:pt x="457" y="397"/>
                </a:lnTo>
                <a:lnTo>
                  <a:pt x="457" y="393"/>
                </a:lnTo>
                <a:lnTo>
                  <a:pt x="456" y="382"/>
                </a:lnTo>
                <a:lnTo>
                  <a:pt x="457" y="379"/>
                </a:lnTo>
                <a:lnTo>
                  <a:pt x="460" y="377"/>
                </a:lnTo>
                <a:lnTo>
                  <a:pt x="467" y="377"/>
                </a:lnTo>
                <a:lnTo>
                  <a:pt x="474" y="379"/>
                </a:lnTo>
                <a:lnTo>
                  <a:pt x="480" y="382"/>
                </a:lnTo>
                <a:lnTo>
                  <a:pt x="491" y="396"/>
                </a:lnTo>
                <a:lnTo>
                  <a:pt x="498" y="393"/>
                </a:lnTo>
                <a:lnTo>
                  <a:pt x="509" y="399"/>
                </a:lnTo>
                <a:lnTo>
                  <a:pt x="522" y="393"/>
                </a:lnTo>
                <a:lnTo>
                  <a:pt x="601" y="393"/>
                </a:lnTo>
                <a:lnTo>
                  <a:pt x="613" y="385"/>
                </a:lnTo>
                <a:lnTo>
                  <a:pt x="617" y="384"/>
                </a:lnTo>
                <a:lnTo>
                  <a:pt x="623" y="386"/>
                </a:lnTo>
                <a:lnTo>
                  <a:pt x="634" y="398"/>
                </a:lnTo>
                <a:lnTo>
                  <a:pt x="641" y="401"/>
                </a:lnTo>
                <a:lnTo>
                  <a:pt x="646" y="398"/>
                </a:lnTo>
                <a:lnTo>
                  <a:pt x="659" y="387"/>
                </a:lnTo>
                <a:lnTo>
                  <a:pt x="663" y="386"/>
                </a:lnTo>
                <a:lnTo>
                  <a:pt x="677" y="385"/>
                </a:lnTo>
                <a:lnTo>
                  <a:pt x="690" y="379"/>
                </a:lnTo>
                <a:lnTo>
                  <a:pt x="700" y="374"/>
                </a:lnTo>
                <a:lnTo>
                  <a:pt x="703" y="369"/>
                </a:lnTo>
                <a:lnTo>
                  <a:pt x="703" y="355"/>
                </a:lnTo>
                <a:lnTo>
                  <a:pt x="705" y="350"/>
                </a:lnTo>
                <a:lnTo>
                  <a:pt x="707" y="349"/>
                </a:lnTo>
                <a:lnTo>
                  <a:pt x="712" y="348"/>
                </a:lnTo>
                <a:lnTo>
                  <a:pt x="716" y="348"/>
                </a:lnTo>
                <a:lnTo>
                  <a:pt x="736" y="360"/>
                </a:lnTo>
                <a:lnTo>
                  <a:pt x="742" y="357"/>
                </a:lnTo>
                <a:lnTo>
                  <a:pt x="745" y="354"/>
                </a:lnTo>
                <a:lnTo>
                  <a:pt x="748" y="349"/>
                </a:lnTo>
                <a:lnTo>
                  <a:pt x="753" y="323"/>
                </a:lnTo>
                <a:lnTo>
                  <a:pt x="755" y="319"/>
                </a:lnTo>
                <a:lnTo>
                  <a:pt x="758" y="315"/>
                </a:lnTo>
                <a:lnTo>
                  <a:pt x="765" y="313"/>
                </a:lnTo>
                <a:lnTo>
                  <a:pt x="781" y="324"/>
                </a:lnTo>
                <a:lnTo>
                  <a:pt x="786" y="324"/>
                </a:lnTo>
                <a:lnTo>
                  <a:pt x="790" y="321"/>
                </a:lnTo>
                <a:lnTo>
                  <a:pt x="787" y="308"/>
                </a:lnTo>
                <a:lnTo>
                  <a:pt x="787" y="306"/>
                </a:lnTo>
                <a:lnTo>
                  <a:pt x="790" y="306"/>
                </a:lnTo>
                <a:lnTo>
                  <a:pt x="796" y="309"/>
                </a:lnTo>
                <a:lnTo>
                  <a:pt x="799" y="308"/>
                </a:lnTo>
                <a:lnTo>
                  <a:pt x="806" y="304"/>
                </a:lnTo>
                <a:lnTo>
                  <a:pt x="812" y="293"/>
                </a:lnTo>
                <a:lnTo>
                  <a:pt x="831" y="295"/>
                </a:lnTo>
                <a:lnTo>
                  <a:pt x="849" y="263"/>
                </a:lnTo>
                <a:lnTo>
                  <a:pt x="850" y="260"/>
                </a:lnTo>
                <a:lnTo>
                  <a:pt x="850" y="249"/>
                </a:lnTo>
                <a:lnTo>
                  <a:pt x="853" y="248"/>
                </a:lnTo>
                <a:lnTo>
                  <a:pt x="864" y="249"/>
                </a:lnTo>
                <a:lnTo>
                  <a:pt x="866" y="248"/>
                </a:lnTo>
                <a:lnTo>
                  <a:pt x="866" y="238"/>
                </a:lnTo>
                <a:lnTo>
                  <a:pt x="861" y="215"/>
                </a:lnTo>
                <a:lnTo>
                  <a:pt x="858" y="191"/>
                </a:lnTo>
                <a:lnTo>
                  <a:pt x="859" y="189"/>
                </a:lnTo>
                <a:lnTo>
                  <a:pt x="861" y="188"/>
                </a:lnTo>
                <a:lnTo>
                  <a:pt x="874" y="185"/>
                </a:lnTo>
                <a:lnTo>
                  <a:pt x="876" y="184"/>
                </a:lnTo>
                <a:lnTo>
                  <a:pt x="877" y="182"/>
                </a:lnTo>
                <a:lnTo>
                  <a:pt x="872" y="159"/>
                </a:lnTo>
                <a:lnTo>
                  <a:pt x="871" y="141"/>
                </a:lnTo>
                <a:lnTo>
                  <a:pt x="874" y="136"/>
                </a:lnTo>
                <a:lnTo>
                  <a:pt x="880" y="128"/>
                </a:lnTo>
                <a:lnTo>
                  <a:pt x="884" y="112"/>
                </a:lnTo>
                <a:lnTo>
                  <a:pt x="884" y="106"/>
                </a:lnTo>
                <a:lnTo>
                  <a:pt x="883" y="91"/>
                </a:lnTo>
                <a:lnTo>
                  <a:pt x="885" y="80"/>
                </a:lnTo>
                <a:lnTo>
                  <a:pt x="885" y="73"/>
                </a:lnTo>
                <a:lnTo>
                  <a:pt x="881" y="42"/>
                </a:lnTo>
                <a:lnTo>
                  <a:pt x="886" y="10"/>
                </a:lnTo>
                <a:lnTo>
                  <a:pt x="886" y="0"/>
                </a:lnTo>
                <a:lnTo>
                  <a:pt x="886" y="0"/>
                </a:lnTo>
                <a:lnTo>
                  <a:pt x="903" y="13"/>
                </a:lnTo>
                <a:lnTo>
                  <a:pt x="923" y="5"/>
                </a:lnTo>
                <a:lnTo>
                  <a:pt x="929" y="13"/>
                </a:lnTo>
                <a:lnTo>
                  <a:pt x="932" y="15"/>
                </a:lnTo>
                <a:lnTo>
                  <a:pt x="935" y="13"/>
                </a:lnTo>
                <a:lnTo>
                  <a:pt x="940" y="6"/>
                </a:lnTo>
                <a:lnTo>
                  <a:pt x="943" y="4"/>
                </a:lnTo>
                <a:lnTo>
                  <a:pt x="949" y="5"/>
                </a:lnTo>
                <a:lnTo>
                  <a:pt x="953" y="8"/>
                </a:lnTo>
                <a:lnTo>
                  <a:pt x="957" y="10"/>
                </a:lnTo>
                <a:lnTo>
                  <a:pt x="964" y="5"/>
                </a:lnTo>
                <a:lnTo>
                  <a:pt x="968" y="4"/>
                </a:lnTo>
                <a:lnTo>
                  <a:pt x="975" y="5"/>
                </a:lnTo>
                <a:lnTo>
                  <a:pt x="977" y="13"/>
                </a:lnTo>
                <a:lnTo>
                  <a:pt x="975" y="20"/>
                </a:lnTo>
                <a:lnTo>
                  <a:pt x="971" y="26"/>
                </a:lnTo>
                <a:lnTo>
                  <a:pt x="970" y="31"/>
                </a:lnTo>
                <a:lnTo>
                  <a:pt x="982" y="38"/>
                </a:lnTo>
                <a:lnTo>
                  <a:pt x="991" y="33"/>
                </a:lnTo>
                <a:lnTo>
                  <a:pt x="1003" y="36"/>
                </a:lnTo>
                <a:lnTo>
                  <a:pt x="1009" y="31"/>
                </a:lnTo>
                <a:lnTo>
                  <a:pt x="1012" y="26"/>
                </a:lnTo>
                <a:lnTo>
                  <a:pt x="1033" y="31"/>
                </a:lnTo>
                <a:lnTo>
                  <a:pt x="1056" y="27"/>
                </a:lnTo>
                <a:lnTo>
                  <a:pt x="1078" y="47"/>
                </a:lnTo>
                <a:lnTo>
                  <a:pt x="1083" y="50"/>
                </a:lnTo>
                <a:lnTo>
                  <a:pt x="1093" y="53"/>
                </a:lnTo>
                <a:lnTo>
                  <a:pt x="1098" y="56"/>
                </a:lnTo>
                <a:lnTo>
                  <a:pt x="1114" y="72"/>
                </a:lnTo>
                <a:lnTo>
                  <a:pt x="1120" y="73"/>
                </a:lnTo>
                <a:lnTo>
                  <a:pt x="1129" y="72"/>
                </a:lnTo>
                <a:lnTo>
                  <a:pt x="1145" y="67"/>
                </a:lnTo>
                <a:lnTo>
                  <a:pt x="1153" y="65"/>
                </a:lnTo>
                <a:lnTo>
                  <a:pt x="1170" y="69"/>
                </a:lnTo>
                <a:lnTo>
                  <a:pt x="1187" y="67"/>
                </a:lnTo>
                <a:lnTo>
                  <a:pt x="1199" y="68"/>
                </a:lnTo>
                <a:lnTo>
                  <a:pt x="1202" y="69"/>
                </a:lnTo>
                <a:lnTo>
                  <a:pt x="1205" y="74"/>
                </a:lnTo>
                <a:lnTo>
                  <a:pt x="1206" y="81"/>
                </a:lnTo>
                <a:lnTo>
                  <a:pt x="1207" y="90"/>
                </a:lnTo>
                <a:lnTo>
                  <a:pt x="1208" y="90"/>
                </a:lnTo>
                <a:lnTo>
                  <a:pt x="1225" y="85"/>
                </a:lnTo>
                <a:lnTo>
                  <a:pt x="1236" y="76"/>
                </a:lnTo>
                <a:lnTo>
                  <a:pt x="1238" y="62"/>
                </a:lnTo>
                <a:lnTo>
                  <a:pt x="1241" y="55"/>
                </a:lnTo>
                <a:lnTo>
                  <a:pt x="1244" y="52"/>
                </a:lnTo>
                <a:lnTo>
                  <a:pt x="1253" y="50"/>
                </a:lnTo>
                <a:lnTo>
                  <a:pt x="1257" y="39"/>
                </a:lnTo>
                <a:lnTo>
                  <a:pt x="1259" y="38"/>
                </a:lnTo>
                <a:lnTo>
                  <a:pt x="1262" y="39"/>
                </a:lnTo>
                <a:lnTo>
                  <a:pt x="1270" y="43"/>
                </a:lnTo>
                <a:lnTo>
                  <a:pt x="1279" y="40"/>
                </a:lnTo>
                <a:lnTo>
                  <a:pt x="1288" y="43"/>
                </a:lnTo>
                <a:lnTo>
                  <a:pt x="1293" y="49"/>
                </a:lnTo>
                <a:lnTo>
                  <a:pt x="1308" y="70"/>
                </a:lnTo>
                <a:lnTo>
                  <a:pt x="1312" y="73"/>
                </a:lnTo>
                <a:lnTo>
                  <a:pt x="1316" y="75"/>
                </a:lnTo>
                <a:lnTo>
                  <a:pt x="1319" y="74"/>
                </a:lnTo>
                <a:lnTo>
                  <a:pt x="1324" y="71"/>
                </a:lnTo>
                <a:lnTo>
                  <a:pt x="1330" y="55"/>
                </a:lnTo>
                <a:lnTo>
                  <a:pt x="1332" y="52"/>
                </a:lnTo>
                <a:lnTo>
                  <a:pt x="1335" y="51"/>
                </a:lnTo>
                <a:lnTo>
                  <a:pt x="1336" y="57"/>
                </a:lnTo>
                <a:lnTo>
                  <a:pt x="1337" y="59"/>
                </a:lnTo>
                <a:lnTo>
                  <a:pt x="1339" y="57"/>
                </a:lnTo>
                <a:lnTo>
                  <a:pt x="1344" y="50"/>
                </a:lnTo>
                <a:lnTo>
                  <a:pt x="1346" y="47"/>
                </a:lnTo>
                <a:lnTo>
                  <a:pt x="1350" y="47"/>
                </a:lnTo>
                <a:lnTo>
                  <a:pt x="1354" y="51"/>
                </a:lnTo>
                <a:lnTo>
                  <a:pt x="1354" y="51"/>
                </a:lnTo>
                <a:lnTo>
                  <a:pt x="1354" y="51"/>
                </a:lnTo>
                <a:lnTo>
                  <a:pt x="1354" y="51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grpSp>
        <p:nvGrpSpPr>
          <p:cNvPr id="805" name="山东"/>
          <p:cNvGrpSpPr/>
          <p:nvPr/>
        </p:nvGrpSpPr>
        <p:grpSpPr>
          <a:xfrm>
            <a:off x="5524500" y="2952751"/>
            <a:ext cx="1065213" cy="754063"/>
            <a:chOff x="5524500" y="2952751"/>
            <a:chExt cx="1065213" cy="754063"/>
          </a:xfrm>
          <a:solidFill>
            <a:srgbClr val="FF9191"/>
          </a:solidFill>
        </p:grpSpPr>
        <p:sp>
          <p:nvSpPr>
            <p:cNvPr id="590" name="Freeform 15"/>
            <p:cNvSpPr>
              <a:spLocks/>
            </p:cNvSpPr>
            <p:nvPr/>
          </p:nvSpPr>
          <p:spPr bwMode="auto">
            <a:xfrm>
              <a:off x="5918200" y="3017838"/>
              <a:ext cx="6350" cy="6350"/>
            </a:xfrm>
            <a:custGeom>
              <a:avLst/>
              <a:gdLst>
                <a:gd name="T0" fmla="*/ 0 w 14"/>
                <a:gd name="T1" fmla="*/ 2 h 12"/>
                <a:gd name="T2" fmla="*/ 0 w 14"/>
                <a:gd name="T3" fmla="*/ 0 h 12"/>
                <a:gd name="T4" fmla="*/ 2 w 14"/>
                <a:gd name="T5" fmla="*/ 1 h 12"/>
                <a:gd name="T6" fmla="*/ 2 w 14"/>
                <a:gd name="T7" fmla="*/ 1 h 12"/>
                <a:gd name="T8" fmla="*/ 6 w 14"/>
                <a:gd name="T9" fmla="*/ 3 h 12"/>
                <a:gd name="T10" fmla="*/ 10 w 14"/>
                <a:gd name="T11" fmla="*/ 6 h 12"/>
                <a:gd name="T12" fmla="*/ 10 w 14"/>
                <a:gd name="T13" fmla="*/ 6 h 12"/>
                <a:gd name="T14" fmla="*/ 14 w 14"/>
                <a:gd name="T15" fmla="*/ 9 h 12"/>
                <a:gd name="T16" fmla="*/ 14 w 14"/>
                <a:gd name="T17" fmla="*/ 10 h 12"/>
                <a:gd name="T18" fmla="*/ 14 w 14"/>
                <a:gd name="T19" fmla="*/ 12 h 12"/>
                <a:gd name="T20" fmla="*/ 4 w 14"/>
                <a:gd name="T21" fmla="*/ 9 h 12"/>
                <a:gd name="T22" fmla="*/ 2 w 14"/>
                <a:gd name="T23" fmla="*/ 7 h 12"/>
                <a:gd name="T24" fmla="*/ 0 w 14"/>
                <a:gd name="T25" fmla="*/ 2 h 12"/>
                <a:gd name="T26" fmla="*/ 0 w 14"/>
                <a:gd name="T27" fmla="*/ 2 h 12"/>
                <a:gd name="T28" fmla="*/ 0 w 14"/>
                <a:gd name="T29" fmla="*/ 2 h 12"/>
                <a:gd name="T30" fmla="*/ 0 w 14"/>
                <a:gd name="T31" fmla="*/ 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4" h="12">
                  <a:moveTo>
                    <a:pt x="0" y="2"/>
                  </a:moveTo>
                  <a:lnTo>
                    <a:pt x="0" y="0"/>
                  </a:lnTo>
                  <a:lnTo>
                    <a:pt x="2" y="1"/>
                  </a:lnTo>
                  <a:lnTo>
                    <a:pt x="2" y="1"/>
                  </a:lnTo>
                  <a:lnTo>
                    <a:pt x="6" y="3"/>
                  </a:lnTo>
                  <a:lnTo>
                    <a:pt x="10" y="6"/>
                  </a:lnTo>
                  <a:lnTo>
                    <a:pt x="10" y="6"/>
                  </a:lnTo>
                  <a:lnTo>
                    <a:pt x="14" y="9"/>
                  </a:lnTo>
                  <a:lnTo>
                    <a:pt x="14" y="10"/>
                  </a:lnTo>
                  <a:lnTo>
                    <a:pt x="14" y="12"/>
                  </a:lnTo>
                  <a:lnTo>
                    <a:pt x="4" y="9"/>
                  </a:lnTo>
                  <a:lnTo>
                    <a:pt x="2" y="7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1" name="Freeform 16"/>
            <p:cNvSpPr>
              <a:spLocks/>
            </p:cNvSpPr>
            <p:nvPr/>
          </p:nvSpPr>
          <p:spPr bwMode="auto">
            <a:xfrm>
              <a:off x="6270625" y="3381376"/>
              <a:ext cx="4763" cy="4763"/>
            </a:xfrm>
            <a:custGeom>
              <a:avLst/>
              <a:gdLst>
                <a:gd name="T0" fmla="*/ 0 w 8"/>
                <a:gd name="T1" fmla="*/ 9 h 11"/>
                <a:gd name="T2" fmla="*/ 1 w 8"/>
                <a:gd name="T3" fmla="*/ 6 h 11"/>
                <a:gd name="T4" fmla="*/ 2 w 8"/>
                <a:gd name="T5" fmla="*/ 3 h 11"/>
                <a:gd name="T6" fmla="*/ 5 w 8"/>
                <a:gd name="T7" fmla="*/ 0 h 11"/>
                <a:gd name="T8" fmla="*/ 8 w 8"/>
                <a:gd name="T9" fmla="*/ 0 h 11"/>
                <a:gd name="T10" fmla="*/ 5 w 8"/>
                <a:gd name="T11" fmla="*/ 8 h 11"/>
                <a:gd name="T12" fmla="*/ 2 w 8"/>
                <a:gd name="T13" fmla="*/ 11 h 11"/>
                <a:gd name="T14" fmla="*/ 0 w 8"/>
                <a:gd name="T15" fmla="*/ 9 h 11"/>
                <a:gd name="T16" fmla="*/ 0 w 8"/>
                <a:gd name="T17" fmla="*/ 9 h 11"/>
                <a:gd name="T18" fmla="*/ 0 w 8"/>
                <a:gd name="T19" fmla="*/ 9 h 11"/>
                <a:gd name="T20" fmla="*/ 0 w 8"/>
                <a:gd name="T21" fmla="*/ 9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11">
                  <a:moveTo>
                    <a:pt x="0" y="9"/>
                  </a:moveTo>
                  <a:lnTo>
                    <a:pt x="1" y="6"/>
                  </a:lnTo>
                  <a:lnTo>
                    <a:pt x="2" y="3"/>
                  </a:lnTo>
                  <a:lnTo>
                    <a:pt x="5" y="0"/>
                  </a:lnTo>
                  <a:lnTo>
                    <a:pt x="8" y="0"/>
                  </a:lnTo>
                  <a:lnTo>
                    <a:pt x="5" y="8"/>
                  </a:lnTo>
                  <a:lnTo>
                    <a:pt x="2" y="11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0" name="Freeform 35"/>
            <p:cNvSpPr>
              <a:spLocks/>
            </p:cNvSpPr>
            <p:nvPr/>
          </p:nvSpPr>
          <p:spPr bwMode="auto">
            <a:xfrm>
              <a:off x="6284913" y="3370263"/>
              <a:ext cx="1588" cy="3175"/>
            </a:xfrm>
            <a:custGeom>
              <a:avLst/>
              <a:gdLst>
                <a:gd name="T0" fmla="*/ 2 w 3"/>
                <a:gd name="T1" fmla="*/ 0 h 5"/>
                <a:gd name="T2" fmla="*/ 3 w 3"/>
                <a:gd name="T3" fmla="*/ 0 h 5"/>
                <a:gd name="T4" fmla="*/ 3 w 3"/>
                <a:gd name="T5" fmla="*/ 1 h 5"/>
                <a:gd name="T6" fmla="*/ 0 w 3"/>
                <a:gd name="T7" fmla="*/ 5 h 5"/>
                <a:gd name="T8" fmla="*/ 0 w 3"/>
                <a:gd name="T9" fmla="*/ 2 h 5"/>
                <a:gd name="T10" fmla="*/ 2 w 3"/>
                <a:gd name="T11" fmla="*/ 0 h 5"/>
                <a:gd name="T12" fmla="*/ 2 w 3"/>
                <a:gd name="T13" fmla="*/ 0 h 5"/>
                <a:gd name="T14" fmla="*/ 2 w 3"/>
                <a:gd name="T15" fmla="*/ 0 h 5"/>
                <a:gd name="T16" fmla="*/ 2 w 3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5">
                  <a:moveTo>
                    <a:pt x="2" y="0"/>
                  </a:moveTo>
                  <a:lnTo>
                    <a:pt x="3" y="0"/>
                  </a:lnTo>
                  <a:lnTo>
                    <a:pt x="3" y="1"/>
                  </a:lnTo>
                  <a:lnTo>
                    <a:pt x="0" y="5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8" name="Freeform 83"/>
            <p:cNvSpPr>
              <a:spLocks/>
            </p:cNvSpPr>
            <p:nvPr/>
          </p:nvSpPr>
          <p:spPr bwMode="auto">
            <a:xfrm>
              <a:off x="6321425" y="2952751"/>
              <a:ext cx="6350" cy="1588"/>
            </a:xfrm>
            <a:custGeom>
              <a:avLst/>
              <a:gdLst>
                <a:gd name="T0" fmla="*/ 4 w 10"/>
                <a:gd name="T1" fmla="*/ 0 h 4"/>
                <a:gd name="T2" fmla="*/ 7 w 10"/>
                <a:gd name="T3" fmla="*/ 0 h 4"/>
                <a:gd name="T4" fmla="*/ 10 w 10"/>
                <a:gd name="T5" fmla="*/ 2 h 4"/>
                <a:gd name="T6" fmla="*/ 10 w 10"/>
                <a:gd name="T7" fmla="*/ 3 h 4"/>
                <a:gd name="T8" fmla="*/ 7 w 10"/>
                <a:gd name="T9" fmla="*/ 4 h 4"/>
                <a:gd name="T10" fmla="*/ 0 w 10"/>
                <a:gd name="T11" fmla="*/ 4 h 4"/>
                <a:gd name="T12" fmla="*/ 1 w 10"/>
                <a:gd name="T13" fmla="*/ 2 h 4"/>
                <a:gd name="T14" fmla="*/ 4 w 10"/>
                <a:gd name="T15" fmla="*/ 0 h 4"/>
                <a:gd name="T16" fmla="*/ 4 w 10"/>
                <a:gd name="T17" fmla="*/ 0 h 4"/>
                <a:gd name="T18" fmla="*/ 4 w 10"/>
                <a:gd name="T19" fmla="*/ 0 h 4"/>
                <a:gd name="T20" fmla="*/ 4 w 10"/>
                <a:gd name="T21" fmla="*/ 0 h 4"/>
                <a:gd name="T22" fmla="*/ 4 w 10"/>
                <a:gd name="T2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" h="4">
                  <a:moveTo>
                    <a:pt x="4" y="0"/>
                  </a:moveTo>
                  <a:lnTo>
                    <a:pt x="7" y="0"/>
                  </a:lnTo>
                  <a:lnTo>
                    <a:pt x="10" y="2"/>
                  </a:lnTo>
                  <a:lnTo>
                    <a:pt x="10" y="3"/>
                  </a:lnTo>
                  <a:lnTo>
                    <a:pt x="7" y="4"/>
                  </a:lnTo>
                  <a:lnTo>
                    <a:pt x="0" y="4"/>
                  </a:lnTo>
                  <a:lnTo>
                    <a:pt x="1" y="2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9" name="Freeform 84"/>
            <p:cNvSpPr>
              <a:spLocks/>
            </p:cNvSpPr>
            <p:nvPr/>
          </p:nvSpPr>
          <p:spPr bwMode="auto">
            <a:xfrm>
              <a:off x="6315075" y="2960688"/>
              <a:ext cx="3175" cy="3175"/>
            </a:xfrm>
            <a:custGeom>
              <a:avLst/>
              <a:gdLst>
                <a:gd name="T0" fmla="*/ 2 w 7"/>
                <a:gd name="T1" fmla="*/ 0 h 5"/>
                <a:gd name="T2" fmla="*/ 6 w 7"/>
                <a:gd name="T3" fmla="*/ 2 h 5"/>
                <a:gd name="T4" fmla="*/ 7 w 7"/>
                <a:gd name="T5" fmla="*/ 3 h 5"/>
                <a:gd name="T6" fmla="*/ 3 w 7"/>
                <a:gd name="T7" fmla="*/ 5 h 5"/>
                <a:gd name="T8" fmla="*/ 1 w 7"/>
                <a:gd name="T9" fmla="*/ 5 h 5"/>
                <a:gd name="T10" fmla="*/ 0 w 7"/>
                <a:gd name="T11" fmla="*/ 2 h 5"/>
                <a:gd name="T12" fmla="*/ 2 w 7"/>
                <a:gd name="T13" fmla="*/ 0 h 5"/>
                <a:gd name="T14" fmla="*/ 2 w 7"/>
                <a:gd name="T15" fmla="*/ 0 h 5"/>
                <a:gd name="T16" fmla="*/ 2 w 7"/>
                <a:gd name="T17" fmla="*/ 0 h 5"/>
                <a:gd name="T18" fmla="*/ 2 w 7"/>
                <a:gd name="T19" fmla="*/ 0 h 5"/>
                <a:gd name="T20" fmla="*/ 2 w 7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5">
                  <a:moveTo>
                    <a:pt x="2" y="0"/>
                  </a:moveTo>
                  <a:lnTo>
                    <a:pt x="6" y="2"/>
                  </a:lnTo>
                  <a:lnTo>
                    <a:pt x="7" y="3"/>
                  </a:lnTo>
                  <a:lnTo>
                    <a:pt x="3" y="5"/>
                  </a:lnTo>
                  <a:lnTo>
                    <a:pt x="1" y="5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0" name="Freeform 85"/>
            <p:cNvSpPr>
              <a:spLocks/>
            </p:cNvSpPr>
            <p:nvPr/>
          </p:nvSpPr>
          <p:spPr bwMode="auto">
            <a:xfrm>
              <a:off x="6310313" y="2967038"/>
              <a:ext cx="6350" cy="6350"/>
            </a:xfrm>
            <a:custGeom>
              <a:avLst/>
              <a:gdLst>
                <a:gd name="T0" fmla="*/ 6 w 13"/>
                <a:gd name="T1" fmla="*/ 0 h 12"/>
                <a:gd name="T2" fmla="*/ 13 w 13"/>
                <a:gd name="T3" fmla="*/ 2 h 12"/>
                <a:gd name="T4" fmla="*/ 13 w 13"/>
                <a:gd name="T5" fmla="*/ 5 h 12"/>
                <a:gd name="T6" fmla="*/ 10 w 13"/>
                <a:gd name="T7" fmla="*/ 7 h 12"/>
                <a:gd name="T8" fmla="*/ 7 w 13"/>
                <a:gd name="T9" fmla="*/ 9 h 12"/>
                <a:gd name="T10" fmla="*/ 2 w 13"/>
                <a:gd name="T11" fmla="*/ 12 h 12"/>
                <a:gd name="T12" fmla="*/ 0 w 13"/>
                <a:gd name="T13" fmla="*/ 12 h 12"/>
                <a:gd name="T14" fmla="*/ 1 w 13"/>
                <a:gd name="T15" fmla="*/ 7 h 12"/>
                <a:gd name="T16" fmla="*/ 3 w 13"/>
                <a:gd name="T17" fmla="*/ 3 h 12"/>
                <a:gd name="T18" fmla="*/ 6 w 13"/>
                <a:gd name="T19" fmla="*/ 0 h 12"/>
                <a:gd name="T20" fmla="*/ 6 w 13"/>
                <a:gd name="T21" fmla="*/ 0 h 12"/>
                <a:gd name="T22" fmla="*/ 6 w 13"/>
                <a:gd name="T23" fmla="*/ 0 h 12"/>
                <a:gd name="T24" fmla="*/ 6 w 13"/>
                <a:gd name="T25" fmla="*/ 0 h 12"/>
                <a:gd name="T26" fmla="*/ 6 w 13"/>
                <a:gd name="T2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" h="12">
                  <a:moveTo>
                    <a:pt x="6" y="0"/>
                  </a:moveTo>
                  <a:lnTo>
                    <a:pt x="13" y="2"/>
                  </a:lnTo>
                  <a:lnTo>
                    <a:pt x="13" y="5"/>
                  </a:lnTo>
                  <a:lnTo>
                    <a:pt x="10" y="7"/>
                  </a:lnTo>
                  <a:lnTo>
                    <a:pt x="7" y="9"/>
                  </a:lnTo>
                  <a:lnTo>
                    <a:pt x="2" y="12"/>
                  </a:lnTo>
                  <a:lnTo>
                    <a:pt x="0" y="12"/>
                  </a:lnTo>
                  <a:lnTo>
                    <a:pt x="1" y="7"/>
                  </a:lnTo>
                  <a:lnTo>
                    <a:pt x="3" y="3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1" name="Freeform 86"/>
            <p:cNvSpPr>
              <a:spLocks/>
            </p:cNvSpPr>
            <p:nvPr/>
          </p:nvSpPr>
          <p:spPr bwMode="auto">
            <a:xfrm>
              <a:off x="6303963" y="2990851"/>
              <a:ext cx="6350" cy="7938"/>
            </a:xfrm>
            <a:custGeom>
              <a:avLst/>
              <a:gdLst>
                <a:gd name="T0" fmla="*/ 0 w 14"/>
                <a:gd name="T1" fmla="*/ 1 h 14"/>
                <a:gd name="T2" fmla="*/ 2 w 14"/>
                <a:gd name="T3" fmla="*/ 0 h 14"/>
                <a:gd name="T4" fmla="*/ 5 w 14"/>
                <a:gd name="T5" fmla="*/ 1 h 14"/>
                <a:gd name="T6" fmla="*/ 14 w 14"/>
                <a:gd name="T7" fmla="*/ 9 h 14"/>
                <a:gd name="T8" fmla="*/ 14 w 14"/>
                <a:gd name="T9" fmla="*/ 12 h 14"/>
                <a:gd name="T10" fmla="*/ 13 w 14"/>
                <a:gd name="T11" fmla="*/ 13 h 14"/>
                <a:gd name="T12" fmla="*/ 8 w 14"/>
                <a:gd name="T13" fmla="*/ 14 h 14"/>
                <a:gd name="T14" fmla="*/ 3 w 14"/>
                <a:gd name="T15" fmla="*/ 14 h 14"/>
                <a:gd name="T16" fmla="*/ 1 w 14"/>
                <a:gd name="T17" fmla="*/ 9 h 14"/>
                <a:gd name="T18" fmla="*/ 1 w 14"/>
                <a:gd name="T19" fmla="*/ 1 h 14"/>
                <a:gd name="T20" fmla="*/ 0 w 14"/>
                <a:gd name="T21" fmla="*/ 1 h 14"/>
                <a:gd name="T22" fmla="*/ 0 w 14"/>
                <a:gd name="T23" fmla="*/ 1 h 14"/>
                <a:gd name="T24" fmla="*/ 0 w 14"/>
                <a:gd name="T25" fmla="*/ 1 h 14"/>
                <a:gd name="T26" fmla="*/ 0 w 14"/>
                <a:gd name="T27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4" h="14">
                  <a:moveTo>
                    <a:pt x="0" y="1"/>
                  </a:moveTo>
                  <a:lnTo>
                    <a:pt x="2" y="0"/>
                  </a:lnTo>
                  <a:lnTo>
                    <a:pt x="5" y="1"/>
                  </a:lnTo>
                  <a:lnTo>
                    <a:pt x="14" y="9"/>
                  </a:lnTo>
                  <a:lnTo>
                    <a:pt x="14" y="12"/>
                  </a:lnTo>
                  <a:lnTo>
                    <a:pt x="13" y="13"/>
                  </a:lnTo>
                  <a:lnTo>
                    <a:pt x="8" y="14"/>
                  </a:lnTo>
                  <a:lnTo>
                    <a:pt x="3" y="14"/>
                  </a:lnTo>
                  <a:lnTo>
                    <a:pt x="1" y="9"/>
                  </a:lnTo>
                  <a:lnTo>
                    <a:pt x="1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2" name="Freeform 87"/>
            <p:cNvSpPr>
              <a:spLocks/>
            </p:cNvSpPr>
            <p:nvPr/>
          </p:nvSpPr>
          <p:spPr bwMode="auto">
            <a:xfrm>
              <a:off x="5910263" y="3014663"/>
              <a:ext cx="3175" cy="3175"/>
            </a:xfrm>
            <a:custGeom>
              <a:avLst/>
              <a:gdLst>
                <a:gd name="T0" fmla="*/ 4 w 6"/>
                <a:gd name="T1" fmla="*/ 0 h 6"/>
                <a:gd name="T2" fmla="*/ 6 w 6"/>
                <a:gd name="T3" fmla="*/ 4 h 6"/>
                <a:gd name="T4" fmla="*/ 5 w 6"/>
                <a:gd name="T5" fmla="*/ 6 h 6"/>
                <a:gd name="T6" fmla="*/ 2 w 6"/>
                <a:gd name="T7" fmla="*/ 6 h 6"/>
                <a:gd name="T8" fmla="*/ 0 w 6"/>
                <a:gd name="T9" fmla="*/ 4 h 6"/>
                <a:gd name="T10" fmla="*/ 1 w 6"/>
                <a:gd name="T11" fmla="*/ 1 h 6"/>
                <a:gd name="T12" fmla="*/ 3 w 6"/>
                <a:gd name="T13" fmla="*/ 0 h 6"/>
                <a:gd name="T14" fmla="*/ 4 w 6"/>
                <a:gd name="T15" fmla="*/ 0 h 6"/>
                <a:gd name="T16" fmla="*/ 4 w 6"/>
                <a:gd name="T17" fmla="*/ 0 h 6"/>
                <a:gd name="T18" fmla="*/ 4 w 6"/>
                <a:gd name="T19" fmla="*/ 0 h 6"/>
                <a:gd name="T20" fmla="*/ 4 w 6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6">
                  <a:moveTo>
                    <a:pt x="4" y="0"/>
                  </a:moveTo>
                  <a:lnTo>
                    <a:pt x="6" y="4"/>
                  </a:lnTo>
                  <a:lnTo>
                    <a:pt x="5" y="6"/>
                  </a:lnTo>
                  <a:lnTo>
                    <a:pt x="2" y="6"/>
                  </a:lnTo>
                  <a:lnTo>
                    <a:pt x="0" y="4"/>
                  </a:lnTo>
                  <a:lnTo>
                    <a:pt x="1" y="1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3" name="Freeform 88"/>
            <p:cNvSpPr>
              <a:spLocks/>
            </p:cNvSpPr>
            <p:nvPr/>
          </p:nvSpPr>
          <p:spPr bwMode="auto">
            <a:xfrm>
              <a:off x="6292850" y="3014663"/>
              <a:ext cx="1588" cy="3175"/>
            </a:xfrm>
            <a:custGeom>
              <a:avLst/>
              <a:gdLst>
                <a:gd name="T0" fmla="*/ 0 w 3"/>
                <a:gd name="T1" fmla="*/ 2 h 6"/>
                <a:gd name="T2" fmla="*/ 2 w 3"/>
                <a:gd name="T3" fmla="*/ 0 h 6"/>
                <a:gd name="T4" fmla="*/ 3 w 3"/>
                <a:gd name="T5" fmla="*/ 2 h 6"/>
                <a:gd name="T6" fmla="*/ 3 w 3"/>
                <a:gd name="T7" fmla="*/ 5 h 6"/>
                <a:gd name="T8" fmla="*/ 2 w 3"/>
                <a:gd name="T9" fmla="*/ 6 h 6"/>
                <a:gd name="T10" fmla="*/ 1 w 3"/>
                <a:gd name="T11" fmla="*/ 5 h 6"/>
                <a:gd name="T12" fmla="*/ 1 w 3"/>
                <a:gd name="T13" fmla="*/ 2 h 6"/>
                <a:gd name="T14" fmla="*/ 0 w 3"/>
                <a:gd name="T15" fmla="*/ 2 h 6"/>
                <a:gd name="T16" fmla="*/ 0 w 3"/>
                <a:gd name="T17" fmla="*/ 2 h 6"/>
                <a:gd name="T18" fmla="*/ 0 w 3"/>
                <a:gd name="T19" fmla="*/ 2 h 6"/>
                <a:gd name="T20" fmla="*/ 0 w 3"/>
                <a:gd name="T21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6">
                  <a:moveTo>
                    <a:pt x="0" y="2"/>
                  </a:moveTo>
                  <a:lnTo>
                    <a:pt x="2" y="0"/>
                  </a:lnTo>
                  <a:lnTo>
                    <a:pt x="3" y="2"/>
                  </a:lnTo>
                  <a:lnTo>
                    <a:pt x="3" y="5"/>
                  </a:lnTo>
                  <a:lnTo>
                    <a:pt x="2" y="6"/>
                  </a:lnTo>
                  <a:lnTo>
                    <a:pt x="1" y="5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4" name="Freeform 89"/>
            <p:cNvSpPr>
              <a:spLocks/>
            </p:cNvSpPr>
            <p:nvPr/>
          </p:nvSpPr>
          <p:spPr bwMode="auto">
            <a:xfrm>
              <a:off x="6334125" y="3017838"/>
              <a:ext cx="4763" cy="3175"/>
            </a:xfrm>
            <a:custGeom>
              <a:avLst/>
              <a:gdLst>
                <a:gd name="T0" fmla="*/ 3 w 9"/>
                <a:gd name="T1" fmla="*/ 0 h 6"/>
                <a:gd name="T2" fmla="*/ 7 w 9"/>
                <a:gd name="T3" fmla="*/ 2 h 6"/>
                <a:gd name="T4" fmla="*/ 9 w 9"/>
                <a:gd name="T5" fmla="*/ 4 h 6"/>
                <a:gd name="T6" fmla="*/ 7 w 9"/>
                <a:gd name="T7" fmla="*/ 6 h 6"/>
                <a:gd name="T8" fmla="*/ 3 w 9"/>
                <a:gd name="T9" fmla="*/ 5 h 6"/>
                <a:gd name="T10" fmla="*/ 0 w 9"/>
                <a:gd name="T11" fmla="*/ 1 h 6"/>
                <a:gd name="T12" fmla="*/ 1 w 9"/>
                <a:gd name="T13" fmla="*/ 0 h 6"/>
                <a:gd name="T14" fmla="*/ 3 w 9"/>
                <a:gd name="T15" fmla="*/ 0 h 6"/>
                <a:gd name="T16" fmla="*/ 3 w 9"/>
                <a:gd name="T17" fmla="*/ 0 h 6"/>
                <a:gd name="T18" fmla="*/ 3 w 9"/>
                <a:gd name="T19" fmla="*/ 0 h 6"/>
                <a:gd name="T20" fmla="*/ 3 w 9"/>
                <a:gd name="T21" fmla="*/ 0 h 6"/>
                <a:gd name="T22" fmla="*/ 3 w 9"/>
                <a:gd name="T2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9" h="6">
                  <a:moveTo>
                    <a:pt x="3" y="0"/>
                  </a:moveTo>
                  <a:lnTo>
                    <a:pt x="7" y="2"/>
                  </a:lnTo>
                  <a:lnTo>
                    <a:pt x="9" y="4"/>
                  </a:lnTo>
                  <a:lnTo>
                    <a:pt x="7" y="6"/>
                  </a:lnTo>
                  <a:lnTo>
                    <a:pt x="3" y="5"/>
                  </a:lnTo>
                  <a:lnTo>
                    <a:pt x="0" y="1"/>
                  </a:lnTo>
                  <a:lnTo>
                    <a:pt x="1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5" name="Freeform 90"/>
            <p:cNvSpPr>
              <a:spLocks/>
            </p:cNvSpPr>
            <p:nvPr/>
          </p:nvSpPr>
          <p:spPr bwMode="auto">
            <a:xfrm>
              <a:off x="5927725" y="3024188"/>
              <a:ext cx="1588" cy="3175"/>
            </a:xfrm>
            <a:custGeom>
              <a:avLst/>
              <a:gdLst>
                <a:gd name="T0" fmla="*/ 1 w 3"/>
                <a:gd name="T1" fmla="*/ 0 h 5"/>
                <a:gd name="T2" fmla="*/ 3 w 3"/>
                <a:gd name="T3" fmla="*/ 4 h 5"/>
                <a:gd name="T4" fmla="*/ 2 w 3"/>
                <a:gd name="T5" fmla="*/ 5 h 5"/>
                <a:gd name="T6" fmla="*/ 0 w 3"/>
                <a:gd name="T7" fmla="*/ 5 h 5"/>
                <a:gd name="T8" fmla="*/ 0 w 3"/>
                <a:gd name="T9" fmla="*/ 1 h 5"/>
                <a:gd name="T10" fmla="*/ 1 w 3"/>
                <a:gd name="T11" fmla="*/ 0 h 5"/>
                <a:gd name="T12" fmla="*/ 1 w 3"/>
                <a:gd name="T13" fmla="*/ 0 h 5"/>
                <a:gd name="T14" fmla="*/ 1 w 3"/>
                <a:gd name="T15" fmla="*/ 0 h 5"/>
                <a:gd name="T16" fmla="*/ 1 w 3"/>
                <a:gd name="T17" fmla="*/ 0 h 5"/>
                <a:gd name="T18" fmla="*/ 1 w 3"/>
                <a:gd name="T1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5">
                  <a:moveTo>
                    <a:pt x="1" y="0"/>
                  </a:moveTo>
                  <a:lnTo>
                    <a:pt x="3" y="4"/>
                  </a:lnTo>
                  <a:lnTo>
                    <a:pt x="2" y="5"/>
                  </a:lnTo>
                  <a:lnTo>
                    <a:pt x="0" y="5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6" name="Freeform 91"/>
            <p:cNvSpPr>
              <a:spLocks/>
            </p:cNvSpPr>
            <p:nvPr/>
          </p:nvSpPr>
          <p:spPr bwMode="auto">
            <a:xfrm>
              <a:off x="5524500" y="3025776"/>
              <a:ext cx="1065213" cy="681038"/>
            </a:xfrm>
            <a:custGeom>
              <a:avLst/>
              <a:gdLst>
                <a:gd name="T0" fmla="*/ 1068 w 2011"/>
                <a:gd name="T1" fmla="*/ 1155 h 1286"/>
                <a:gd name="T2" fmla="*/ 973 w 2011"/>
                <a:gd name="T3" fmla="*/ 1269 h 1286"/>
                <a:gd name="T4" fmla="*/ 816 w 2011"/>
                <a:gd name="T5" fmla="*/ 1250 h 1286"/>
                <a:gd name="T6" fmla="*/ 639 w 2011"/>
                <a:gd name="T7" fmla="*/ 1258 h 1286"/>
                <a:gd name="T8" fmla="*/ 419 w 2011"/>
                <a:gd name="T9" fmla="*/ 1198 h 1286"/>
                <a:gd name="T10" fmla="*/ 246 w 2011"/>
                <a:gd name="T11" fmla="*/ 1265 h 1286"/>
                <a:gd name="T12" fmla="*/ 70 w 2011"/>
                <a:gd name="T13" fmla="*/ 1129 h 1286"/>
                <a:gd name="T14" fmla="*/ 45 w 2011"/>
                <a:gd name="T15" fmla="*/ 1037 h 1286"/>
                <a:gd name="T16" fmla="*/ 225 w 2011"/>
                <a:gd name="T17" fmla="*/ 855 h 1286"/>
                <a:gd name="T18" fmla="*/ 204 w 2011"/>
                <a:gd name="T19" fmla="*/ 813 h 1286"/>
                <a:gd name="T20" fmla="*/ 138 w 2011"/>
                <a:gd name="T21" fmla="*/ 684 h 1286"/>
                <a:gd name="T22" fmla="*/ 263 w 2011"/>
                <a:gd name="T23" fmla="*/ 334 h 1286"/>
                <a:gd name="T24" fmla="*/ 519 w 2011"/>
                <a:gd name="T25" fmla="*/ 144 h 1286"/>
                <a:gd name="T26" fmla="*/ 743 w 2011"/>
                <a:gd name="T27" fmla="*/ 9 h 1286"/>
                <a:gd name="T28" fmla="*/ 755 w 2011"/>
                <a:gd name="T29" fmla="*/ 35 h 1286"/>
                <a:gd name="T30" fmla="*/ 780 w 2011"/>
                <a:gd name="T31" fmla="*/ 94 h 1286"/>
                <a:gd name="T32" fmla="*/ 814 w 2011"/>
                <a:gd name="T33" fmla="*/ 78 h 1286"/>
                <a:gd name="T34" fmla="*/ 841 w 2011"/>
                <a:gd name="T35" fmla="*/ 45 h 1286"/>
                <a:gd name="T36" fmla="*/ 891 w 2011"/>
                <a:gd name="T37" fmla="*/ 22 h 1286"/>
                <a:gd name="T38" fmla="*/ 946 w 2011"/>
                <a:gd name="T39" fmla="*/ 39 h 1286"/>
                <a:gd name="T40" fmla="*/ 984 w 2011"/>
                <a:gd name="T41" fmla="*/ 37 h 1286"/>
                <a:gd name="T42" fmla="*/ 1029 w 2011"/>
                <a:gd name="T43" fmla="*/ 89 h 1286"/>
                <a:gd name="T44" fmla="*/ 1056 w 2011"/>
                <a:gd name="T45" fmla="*/ 137 h 1286"/>
                <a:gd name="T46" fmla="*/ 1019 w 2011"/>
                <a:gd name="T47" fmla="*/ 278 h 1286"/>
                <a:gd name="T48" fmla="*/ 1074 w 2011"/>
                <a:gd name="T49" fmla="*/ 312 h 1286"/>
                <a:gd name="T50" fmla="*/ 1206 w 2011"/>
                <a:gd name="T51" fmla="*/ 337 h 1286"/>
                <a:gd name="T52" fmla="*/ 1273 w 2011"/>
                <a:gd name="T53" fmla="*/ 246 h 1286"/>
                <a:gd name="T54" fmla="*/ 1384 w 2011"/>
                <a:gd name="T55" fmla="*/ 118 h 1286"/>
                <a:gd name="T56" fmla="*/ 1540 w 2011"/>
                <a:gd name="T57" fmla="*/ 61 h 1286"/>
                <a:gd name="T58" fmla="*/ 1617 w 2011"/>
                <a:gd name="T59" fmla="*/ 130 h 1286"/>
                <a:gd name="T60" fmla="*/ 1658 w 2011"/>
                <a:gd name="T61" fmla="*/ 131 h 1286"/>
                <a:gd name="T62" fmla="*/ 1770 w 2011"/>
                <a:gd name="T63" fmla="*/ 165 h 1286"/>
                <a:gd name="T64" fmla="*/ 1826 w 2011"/>
                <a:gd name="T65" fmla="*/ 132 h 1286"/>
                <a:gd name="T66" fmla="*/ 1870 w 2011"/>
                <a:gd name="T67" fmla="*/ 152 h 1286"/>
                <a:gd name="T68" fmla="*/ 1960 w 2011"/>
                <a:gd name="T69" fmla="*/ 155 h 1286"/>
                <a:gd name="T70" fmla="*/ 1985 w 2011"/>
                <a:gd name="T71" fmla="*/ 170 h 1286"/>
                <a:gd name="T72" fmla="*/ 1988 w 2011"/>
                <a:gd name="T73" fmla="*/ 231 h 1286"/>
                <a:gd name="T74" fmla="*/ 1953 w 2011"/>
                <a:gd name="T75" fmla="*/ 279 h 1286"/>
                <a:gd name="T76" fmla="*/ 1954 w 2011"/>
                <a:gd name="T77" fmla="*/ 308 h 1286"/>
                <a:gd name="T78" fmla="*/ 1919 w 2011"/>
                <a:gd name="T79" fmla="*/ 321 h 1286"/>
                <a:gd name="T80" fmla="*/ 1886 w 2011"/>
                <a:gd name="T81" fmla="*/ 293 h 1286"/>
                <a:gd name="T82" fmla="*/ 1835 w 2011"/>
                <a:gd name="T83" fmla="*/ 296 h 1286"/>
                <a:gd name="T84" fmla="*/ 1813 w 2011"/>
                <a:gd name="T85" fmla="*/ 329 h 1286"/>
                <a:gd name="T86" fmla="*/ 1746 w 2011"/>
                <a:gd name="T87" fmla="*/ 392 h 1286"/>
                <a:gd name="T88" fmla="*/ 1728 w 2011"/>
                <a:gd name="T89" fmla="*/ 373 h 1286"/>
                <a:gd name="T90" fmla="*/ 1698 w 2011"/>
                <a:gd name="T91" fmla="*/ 417 h 1286"/>
                <a:gd name="T92" fmla="*/ 1612 w 2011"/>
                <a:gd name="T93" fmla="*/ 458 h 1286"/>
                <a:gd name="T94" fmla="*/ 1589 w 2011"/>
                <a:gd name="T95" fmla="*/ 455 h 1286"/>
                <a:gd name="T96" fmla="*/ 1543 w 2011"/>
                <a:gd name="T97" fmla="*/ 478 h 1286"/>
                <a:gd name="T98" fmla="*/ 1590 w 2011"/>
                <a:gd name="T99" fmla="*/ 504 h 1286"/>
                <a:gd name="T100" fmla="*/ 1538 w 2011"/>
                <a:gd name="T101" fmla="*/ 521 h 1286"/>
                <a:gd name="T102" fmla="*/ 1520 w 2011"/>
                <a:gd name="T103" fmla="*/ 584 h 1286"/>
                <a:gd name="T104" fmla="*/ 1503 w 2011"/>
                <a:gd name="T105" fmla="*/ 642 h 1286"/>
                <a:gd name="T106" fmla="*/ 1441 w 2011"/>
                <a:gd name="T107" fmla="*/ 644 h 1286"/>
                <a:gd name="T108" fmla="*/ 1431 w 2011"/>
                <a:gd name="T109" fmla="*/ 625 h 1286"/>
                <a:gd name="T110" fmla="*/ 1378 w 2011"/>
                <a:gd name="T111" fmla="*/ 646 h 1286"/>
                <a:gd name="T112" fmla="*/ 1432 w 2011"/>
                <a:gd name="T113" fmla="*/ 689 h 1286"/>
                <a:gd name="T114" fmla="*/ 1374 w 2011"/>
                <a:gd name="T115" fmla="*/ 740 h 1286"/>
                <a:gd name="T116" fmla="*/ 1343 w 2011"/>
                <a:gd name="T117" fmla="*/ 820 h 1286"/>
                <a:gd name="T118" fmla="*/ 1286 w 2011"/>
                <a:gd name="T119" fmla="*/ 839 h 1286"/>
                <a:gd name="T120" fmla="*/ 1256 w 2011"/>
                <a:gd name="T121" fmla="*/ 916 h 1286"/>
                <a:gd name="T122" fmla="*/ 1200 w 2011"/>
                <a:gd name="T123" fmla="*/ 1021 h 1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011" h="1286">
                  <a:moveTo>
                    <a:pt x="1200" y="1021"/>
                  </a:moveTo>
                  <a:lnTo>
                    <a:pt x="1195" y="1014"/>
                  </a:lnTo>
                  <a:lnTo>
                    <a:pt x="1192" y="1012"/>
                  </a:lnTo>
                  <a:lnTo>
                    <a:pt x="1188" y="1011"/>
                  </a:lnTo>
                  <a:lnTo>
                    <a:pt x="1177" y="1024"/>
                  </a:lnTo>
                  <a:lnTo>
                    <a:pt x="1171" y="1027"/>
                  </a:lnTo>
                  <a:lnTo>
                    <a:pt x="1161" y="1029"/>
                  </a:lnTo>
                  <a:lnTo>
                    <a:pt x="1158" y="1030"/>
                  </a:lnTo>
                  <a:lnTo>
                    <a:pt x="1152" y="1039"/>
                  </a:lnTo>
                  <a:lnTo>
                    <a:pt x="1147" y="1044"/>
                  </a:lnTo>
                  <a:lnTo>
                    <a:pt x="1140" y="1046"/>
                  </a:lnTo>
                  <a:lnTo>
                    <a:pt x="1096" y="1049"/>
                  </a:lnTo>
                  <a:lnTo>
                    <a:pt x="1083" y="1057"/>
                  </a:lnTo>
                  <a:lnTo>
                    <a:pt x="1081" y="1063"/>
                  </a:lnTo>
                  <a:lnTo>
                    <a:pt x="1081" y="1084"/>
                  </a:lnTo>
                  <a:lnTo>
                    <a:pt x="1078" y="1096"/>
                  </a:lnTo>
                  <a:lnTo>
                    <a:pt x="1069" y="1118"/>
                  </a:lnTo>
                  <a:lnTo>
                    <a:pt x="1066" y="1128"/>
                  </a:lnTo>
                  <a:lnTo>
                    <a:pt x="1063" y="1133"/>
                  </a:lnTo>
                  <a:lnTo>
                    <a:pt x="1055" y="1140"/>
                  </a:lnTo>
                  <a:lnTo>
                    <a:pt x="1052" y="1149"/>
                  </a:lnTo>
                  <a:lnTo>
                    <a:pt x="1052" y="1151"/>
                  </a:lnTo>
                  <a:lnTo>
                    <a:pt x="1053" y="1153"/>
                  </a:lnTo>
                  <a:lnTo>
                    <a:pt x="1068" y="1155"/>
                  </a:lnTo>
                  <a:lnTo>
                    <a:pt x="1068" y="1158"/>
                  </a:lnTo>
                  <a:lnTo>
                    <a:pt x="1066" y="1160"/>
                  </a:lnTo>
                  <a:lnTo>
                    <a:pt x="1060" y="1163"/>
                  </a:lnTo>
                  <a:lnTo>
                    <a:pt x="1041" y="1170"/>
                  </a:lnTo>
                  <a:lnTo>
                    <a:pt x="1027" y="1170"/>
                  </a:lnTo>
                  <a:lnTo>
                    <a:pt x="1019" y="1162"/>
                  </a:lnTo>
                  <a:lnTo>
                    <a:pt x="1017" y="1164"/>
                  </a:lnTo>
                  <a:lnTo>
                    <a:pt x="1014" y="1172"/>
                  </a:lnTo>
                  <a:lnTo>
                    <a:pt x="1012" y="1174"/>
                  </a:lnTo>
                  <a:lnTo>
                    <a:pt x="1008" y="1174"/>
                  </a:lnTo>
                  <a:lnTo>
                    <a:pt x="998" y="1170"/>
                  </a:lnTo>
                  <a:lnTo>
                    <a:pt x="995" y="1171"/>
                  </a:lnTo>
                  <a:lnTo>
                    <a:pt x="994" y="1173"/>
                  </a:lnTo>
                  <a:lnTo>
                    <a:pt x="994" y="1175"/>
                  </a:lnTo>
                  <a:lnTo>
                    <a:pt x="999" y="1188"/>
                  </a:lnTo>
                  <a:lnTo>
                    <a:pt x="999" y="1192"/>
                  </a:lnTo>
                  <a:lnTo>
                    <a:pt x="998" y="1197"/>
                  </a:lnTo>
                  <a:lnTo>
                    <a:pt x="990" y="1204"/>
                  </a:lnTo>
                  <a:lnTo>
                    <a:pt x="988" y="1207"/>
                  </a:lnTo>
                  <a:lnTo>
                    <a:pt x="988" y="1234"/>
                  </a:lnTo>
                  <a:lnTo>
                    <a:pt x="983" y="1250"/>
                  </a:lnTo>
                  <a:lnTo>
                    <a:pt x="980" y="1265"/>
                  </a:lnTo>
                  <a:lnTo>
                    <a:pt x="977" y="1268"/>
                  </a:lnTo>
                  <a:lnTo>
                    <a:pt x="973" y="1269"/>
                  </a:lnTo>
                  <a:lnTo>
                    <a:pt x="960" y="1269"/>
                  </a:lnTo>
                  <a:lnTo>
                    <a:pt x="945" y="1272"/>
                  </a:lnTo>
                  <a:lnTo>
                    <a:pt x="933" y="1281"/>
                  </a:lnTo>
                  <a:lnTo>
                    <a:pt x="928" y="1282"/>
                  </a:lnTo>
                  <a:lnTo>
                    <a:pt x="924" y="1282"/>
                  </a:lnTo>
                  <a:lnTo>
                    <a:pt x="921" y="1278"/>
                  </a:lnTo>
                  <a:lnTo>
                    <a:pt x="919" y="1262"/>
                  </a:lnTo>
                  <a:lnTo>
                    <a:pt x="913" y="1249"/>
                  </a:lnTo>
                  <a:lnTo>
                    <a:pt x="914" y="1239"/>
                  </a:lnTo>
                  <a:lnTo>
                    <a:pt x="914" y="1235"/>
                  </a:lnTo>
                  <a:lnTo>
                    <a:pt x="899" y="1228"/>
                  </a:lnTo>
                  <a:lnTo>
                    <a:pt x="896" y="1226"/>
                  </a:lnTo>
                  <a:lnTo>
                    <a:pt x="895" y="1219"/>
                  </a:lnTo>
                  <a:lnTo>
                    <a:pt x="896" y="1205"/>
                  </a:lnTo>
                  <a:lnTo>
                    <a:pt x="895" y="1201"/>
                  </a:lnTo>
                  <a:lnTo>
                    <a:pt x="891" y="1199"/>
                  </a:lnTo>
                  <a:lnTo>
                    <a:pt x="859" y="1193"/>
                  </a:lnTo>
                  <a:lnTo>
                    <a:pt x="852" y="1194"/>
                  </a:lnTo>
                  <a:lnTo>
                    <a:pt x="840" y="1197"/>
                  </a:lnTo>
                  <a:lnTo>
                    <a:pt x="820" y="1203"/>
                  </a:lnTo>
                  <a:lnTo>
                    <a:pt x="819" y="1209"/>
                  </a:lnTo>
                  <a:lnTo>
                    <a:pt x="821" y="1239"/>
                  </a:lnTo>
                  <a:lnTo>
                    <a:pt x="819" y="1246"/>
                  </a:lnTo>
                  <a:lnTo>
                    <a:pt x="816" y="1250"/>
                  </a:lnTo>
                  <a:lnTo>
                    <a:pt x="811" y="1251"/>
                  </a:lnTo>
                  <a:lnTo>
                    <a:pt x="806" y="1251"/>
                  </a:lnTo>
                  <a:lnTo>
                    <a:pt x="792" y="1246"/>
                  </a:lnTo>
                  <a:lnTo>
                    <a:pt x="788" y="1245"/>
                  </a:lnTo>
                  <a:lnTo>
                    <a:pt x="759" y="1264"/>
                  </a:lnTo>
                  <a:lnTo>
                    <a:pt x="749" y="1268"/>
                  </a:lnTo>
                  <a:lnTo>
                    <a:pt x="744" y="1268"/>
                  </a:lnTo>
                  <a:lnTo>
                    <a:pt x="733" y="1266"/>
                  </a:lnTo>
                  <a:lnTo>
                    <a:pt x="725" y="1264"/>
                  </a:lnTo>
                  <a:lnTo>
                    <a:pt x="713" y="1255"/>
                  </a:lnTo>
                  <a:lnTo>
                    <a:pt x="701" y="1241"/>
                  </a:lnTo>
                  <a:lnTo>
                    <a:pt x="694" y="1237"/>
                  </a:lnTo>
                  <a:lnTo>
                    <a:pt x="690" y="1236"/>
                  </a:lnTo>
                  <a:lnTo>
                    <a:pt x="679" y="1242"/>
                  </a:lnTo>
                  <a:lnTo>
                    <a:pt x="676" y="1245"/>
                  </a:lnTo>
                  <a:lnTo>
                    <a:pt x="673" y="1253"/>
                  </a:lnTo>
                  <a:lnTo>
                    <a:pt x="669" y="1273"/>
                  </a:lnTo>
                  <a:lnTo>
                    <a:pt x="666" y="1281"/>
                  </a:lnTo>
                  <a:lnTo>
                    <a:pt x="661" y="1285"/>
                  </a:lnTo>
                  <a:lnTo>
                    <a:pt x="656" y="1286"/>
                  </a:lnTo>
                  <a:lnTo>
                    <a:pt x="652" y="1285"/>
                  </a:lnTo>
                  <a:lnTo>
                    <a:pt x="647" y="1281"/>
                  </a:lnTo>
                  <a:lnTo>
                    <a:pt x="643" y="1273"/>
                  </a:lnTo>
                  <a:lnTo>
                    <a:pt x="639" y="1258"/>
                  </a:lnTo>
                  <a:lnTo>
                    <a:pt x="637" y="1241"/>
                  </a:lnTo>
                  <a:lnTo>
                    <a:pt x="622" y="1240"/>
                  </a:lnTo>
                  <a:lnTo>
                    <a:pt x="619" y="1237"/>
                  </a:lnTo>
                  <a:lnTo>
                    <a:pt x="618" y="1235"/>
                  </a:lnTo>
                  <a:lnTo>
                    <a:pt x="617" y="1229"/>
                  </a:lnTo>
                  <a:lnTo>
                    <a:pt x="620" y="1219"/>
                  </a:lnTo>
                  <a:lnTo>
                    <a:pt x="620" y="1211"/>
                  </a:lnTo>
                  <a:lnTo>
                    <a:pt x="617" y="1203"/>
                  </a:lnTo>
                  <a:lnTo>
                    <a:pt x="611" y="1192"/>
                  </a:lnTo>
                  <a:lnTo>
                    <a:pt x="589" y="1163"/>
                  </a:lnTo>
                  <a:lnTo>
                    <a:pt x="583" y="1152"/>
                  </a:lnTo>
                  <a:lnTo>
                    <a:pt x="579" y="1146"/>
                  </a:lnTo>
                  <a:lnTo>
                    <a:pt x="563" y="1134"/>
                  </a:lnTo>
                  <a:lnTo>
                    <a:pt x="542" y="1120"/>
                  </a:lnTo>
                  <a:lnTo>
                    <a:pt x="538" y="1122"/>
                  </a:lnTo>
                  <a:lnTo>
                    <a:pt x="530" y="1135"/>
                  </a:lnTo>
                  <a:lnTo>
                    <a:pt x="526" y="1137"/>
                  </a:lnTo>
                  <a:lnTo>
                    <a:pt x="498" y="1139"/>
                  </a:lnTo>
                  <a:lnTo>
                    <a:pt x="483" y="1141"/>
                  </a:lnTo>
                  <a:lnTo>
                    <a:pt x="441" y="1155"/>
                  </a:lnTo>
                  <a:lnTo>
                    <a:pt x="438" y="1161"/>
                  </a:lnTo>
                  <a:lnTo>
                    <a:pt x="429" y="1195"/>
                  </a:lnTo>
                  <a:lnTo>
                    <a:pt x="422" y="1197"/>
                  </a:lnTo>
                  <a:lnTo>
                    <a:pt x="419" y="1198"/>
                  </a:lnTo>
                  <a:lnTo>
                    <a:pt x="427" y="1224"/>
                  </a:lnTo>
                  <a:lnTo>
                    <a:pt x="429" y="1226"/>
                  </a:lnTo>
                  <a:lnTo>
                    <a:pt x="432" y="1227"/>
                  </a:lnTo>
                  <a:lnTo>
                    <a:pt x="432" y="1227"/>
                  </a:lnTo>
                  <a:lnTo>
                    <a:pt x="413" y="1234"/>
                  </a:lnTo>
                  <a:lnTo>
                    <a:pt x="408" y="1237"/>
                  </a:lnTo>
                  <a:lnTo>
                    <a:pt x="404" y="1243"/>
                  </a:lnTo>
                  <a:lnTo>
                    <a:pt x="395" y="1245"/>
                  </a:lnTo>
                  <a:lnTo>
                    <a:pt x="394" y="1251"/>
                  </a:lnTo>
                  <a:lnTo>
                    <a:pt x="395" y="1261"/>
                  </a:lnTo>
                  <a:lnTo>
                    <a:pt x="394" y="1264"/>
                  </a:lnTo>
                  <a:lnTo>
                    <a:pt x="387" y="1266"/>
                  </a:lnTo>
                  <a:lnTo>
                    <a:pt x="376" y="1268"/>
                  </a:lnTo>
                  <a:lnTo>
                    <a:pt x="376" y="1268"/>
                  </a:lnTo>
                  <a:lnTo>
                    <a:pt x="366" y="1265"/>
                  </a:lnTo>
                  <a:lnTo>
                    <a:pt x="358" y="1255"/>
                  </a:lnTo>
                  <a:lnTo>
                    <a:pt x="332" y="1252"/>
                  </a:lnTo>
                  <a:lnTo>
                    <a:pt x="323" y="1253"/>
                  </a:lnTo>
                  <a:lnTo>
                    <a:pt x="315" y="1255"/>
                  </a:lnTo>
                  <a:lnTo>
                    <a:pt x="291" y="1266"/>
                  </a:lnTo>
                  <a:lnTo>
                    <a:pt x="279" y="1269"/>
                  </a:lnTo>
                  <a:lnTo>
                    <a:pt x="276" y="1269"/>
                  </a:lnTo>
                  <a:lnTo>
                    <a:pt x="249" y="1265"/>
                  </a:lnTo>
                  <a:lnTo>
                    <a:pt x="246" y="1265"/>
                  </a:lnTo>
                  <a:lnTo>
                    <a:pt x="232" y="1273"/>
                  </a:lnTo>
                  <a:lnTo>
                    <a:pt x="215" y="1273"/>
                  </a:lnTo>
                  <a:lnTo>
                    <a:pt x="198" y="1270"/>
                  </a:lnTo>
                  <a:lnTo>
                    <a:pt x="190" y="1265"/>
                  </a:lnTo>
                  <a:lnTo>
                    <a:pt x="184" y="1259"/>
                  </a:lnTo>
                  <a:lnTo>
                    <a:pt x="171" y="1222"/>
                  </a:lnTo>
                  <a:lnTo>
                    <a:pt x="167" y="1201"/>
                  </a:lnTo>
                  <a:lnTo>
                    <a:pt x="165" y="1197"/>
                  </a:lnTo>
                  <a:lnTo>
                    <a:pt x="160" y="1193"/>
                  </a:lnTo>
                  <a:lnTo>
                    <a:pt x="152" y="1187"/>
                  </a:lnTo>
                  <a:lnTo>
                    <a:pt x="133" y="1177"/>
                  </a:lnTo>
                  <a:lnTo>
                    <a:pt x="130" y="1178"/>
                  </a:lnTo>
                  <a:lnTo>
                    <a:pt x="123" y="1183"/>
                  </a:lnTo>
                  <a:lnTo>
                    <a:pt x="121" y="1185"/>
                  </a:lnTo>
                  <a:lnTo>
                    <a:pt x="117" y="1176"/>
                  </a:lnTo>
                  <a:lnTo>
                    <a:pt x="117" y="1163"/>
                  </a:lnTo>
                  <a:lnTo>
                    <a:pt x="102" y="1156"/>
                  </a:lnTo>
                  <a:lnTo>
                    <a:pt x="101" y="1154"/>
                  </a:lnTo>
                  <a:lnTo>
                    <a:pt x="101" y="1146"/>
                  </a:lnTo>
                  <a:lnTo>
                    <a:pt x="97" y="1141"/>
                  </a:lnTo>
                  <a:lnTo>
                    <a:pt x="87" y="1137"/>
                  </a:lnTo>
                  <a:lnTo>
                    <a:pt x="77" y="1129"/>
                  </a:lnTo>
                  <a:lnTo>
                    <a:pt x="75" y="1128"/>
                  </a:lnTo>
                  <a:lnTo>
                    <a:pt x="70" y="1129"/>
                  </a:lnTo>
                  <a:lnTo>
                    <a:pt x="61" y="1135"/>
                  </a:lnTo>
                  <a:lnTo>
                    <a:pt x="56" y="1137"/>
                  </a:lnTo>
                  <a:lnTo>
                    <a:pt x="50" y="1137"/>
                  </a:lnTo>
                  <a:lnTo>
                    <a:pt x="43" y="1135"/>
                  </a:lnTo>
                  <a:lnTo>
                    <a:pt x="38" y="1135"/>
                  </a:lnTo>
                  <a:lnTo>
                    <a:pt x="31" y="1137"/>
                  </a:lnTo>
                  <a:lnTo>
                    <a:pt x="29" y="1140"/>
                  </a:lnTo>
                  <a:lnTo>
                    <a:pt x="26" y="1141"/>
                  </a:lnTo>
                  <a:lnTo>
                    <a:pt x="24" y="1138"/>
                  </a:lnTo>
                  <a:lnTo>
                    <a:pt x="22" y="1124"/>
                  </a:lnTo>
                  <a:lnTo>
                    <a:pt x="18" y="1121"/>
                  </a:lnTo>
                  <a:lnTo>
                    <a:pt x="14" y="1119"/>
                  </a:lnTo>
                  <a:lnTo>
                    <a:pt x="11" y="1119"/>
                  </a:lnTo>
                  <a:lnTo>
                    <a:pt x="9" y="1121"/>
                  </a:lnTo>
                  <a:lnTo>
                    <a:pt x="9" y="1132"/>
                  </a:lnTo>
                  <a:lnTo>
                    <a:pt x="4" y="1132"/>
                  </a:lnTo>
                  <a:lnTo>
                    <a:pt x="0" y="1129"/>
                  </a:lnTo>
                  <a:lnTo>
                    <a:pt x="0" y="1122"/>
                  </a:lnTo>
                  <a:lnTo>
                    <a:pt x="6" y="1102"/>
                  </a:lnTo>
                  <a:lnTo>
                    <a:pt x="6" y="1088"/>
                  </a:lnTo>
                  <a:lnTo>
                    <a:pt x="8" y="1081"/>
                  </a:lnTo>
                  <a:lnTo>
                    <a:pt x="11" y="1075"/>
                  </a:lnTo>
                  <a:lnTo>
                    <a:pt x="35" y="1052"/>
                  </a:lnTo>
                  <a:lnTo>
                    <a:pt x="45" y="1037"/>
                  </a:lnTo>
                  <a:lnTo>
                    <a:pt x="49" y="1031"/>
                  </a:lnTo>
                  <a:lnTo>
                    <a:pt x="51" y="1015"/>
                  </a:lnTo>
                  <a:lnTo>
                    <a:pt x="56" y="1008"/>
                  </a:lnTo>
                  <a:lnTo>
                    <a:pt x="63" y="1002"/>
                  </a:lnTo>
                  <a:lnTo>
                    <a:pt x="80" y="992"/>
                  </a:lnTo>
                  <a:lnTo>
                    <a:pt x="87" y="990"/>
                  </a:lnTo>
                  <a:lnTo>
                    <a:pt x="102" y="990"/>
                  </a:lnTo>
                  <a:lnTo>
                    <a:pt x="115" y="976"/>
                  </a:lnTo>
                  <a:lnTo>
                    <a:pt x="128" y="966"/>
                  </a:lnTo>
                  <a:lnTo>
                    <a:pt x="130" y="963"/>
                  </a:lnTo>
                  <a:lnTo>
                    <a:pt x="131" y="960"/>
                  </a:lnTo>
                  <a:lnTo>
                    <a:pt x="129" y="945"/>
                  </a:lnTo>
                  <a:lnTo>
                    <a:pt x="129" y="940"/>
                  </a:lnTo>
                  <a:lnTo>
                    <a:pt x="132" y="939"/>
                  </a:lnTo>
                  <a:lnTo>
                    <a:pt x="137" y="939"/>
                  </a:lnTo>
                  <a:lnTo>
                    <a:pt x="141" y="936"/>
                  </a:lnTo>
                  <a:lnTo>
                    <a:pt x="154" y="914"/>
                  </a:lnTo>
                  <a:lnTo>
                    <a:pt x="171" y="890"/>
                  </a:lnTo>
                  <a:lnTo>
                    <a:pt x="179" y="883"/>
                  </a:lnTo>
                  <a:lnTo>
                    <a:pt x="187" y="878"/>
                  </a:lnTo>
                  <a:lnTo>
                    <a:pt x="198" y="875"/>
                  </a:lnTo>
                  <a:lnTo>
                    <a:pt x="208" y="876"/>
                  </a:lnTo>
                  <a:lnTo>
                    <a:pt x="212" y="874"/>
                  </a:lnTo>
                  <a:lnTo>
                    <a:pt x="225" y="855"/>
                  </a:lnTo>
                  <a:lnTo>
                    <a:pt x="227" y="840"/>
                  </a:lnTo>
                  <a:lnTo>
                    <a:pt x="229" y="838"/>
                  </a:lnTo>
                  <a:lnTo>
                    <a:pt x="245" y="831"/>
                  </a:lnTo>
                  <a:lnTo>
                    <a:pt x="252" y="833"/>
                  </a:lnTo>
                  <a:lnTo>
                    <a:pt x="263" y="831"/>
                  </a:lnTo>
                  <a:lnTo>
                    <a:pt x="268" y="829"/>
                  </a:lnTo>
                  <a:lnTo>
                    <a:pt x="270" y="824"/>
                  </a:lnTo>
                  <a:lnTo>
                    <a:pt x="265" y="819"/>
                  </a:lnTo>
                  <a:lnTo>
                    <a:pt x="265" y="812"/>
                  </a:lnTo>
                  <a:lnTo>
                    <a:pt x="268" y="805"/>
                  </a:lnTo>
                  <a:lnTo>
                    <a:pt x="275" y="798"/>
                  </a:lnTo>
                  <a:lnTo>
                    <a:pt x="283" y="793"/>
                  </a:lnTo>
                  <a:lnTo>
                    <a:pt x="293" y="790"/>
                  </a:lnTo>
                  <a:lnTo>
                    <a:pt x="297" y="791"/>
                  </a:lnTo>
                  <a:lnTo>
                    <a:pt x="308" y="795"/>
                  </a:lnTo>
                  <a:lnTo>
                    <a:pt x="310" y="791"/>
                  </a:lnTo>
                  <a:lnTo>
                    <a:pt x="318" y="751"/>
                  </a:lnTo>
                  <a:lnTo>
                    <a:pt x="298" y="762"/>
                  </a:lnTo>
                  <a:lnTo>
                    <a:pt x="284" y="772"/>
                  </a:lnTo>
                  <a:lnTo>
                    <a:pt x="266" y="783"/>
                  </a:lnTo>
                  <a:lnTo>
                    <a:pt x="223" y="797"/>
                  </a:lnTo>
                  <a:lnTo>
                    <a:pt x="216" y="801"/>
                  </a:lnTo>
                  <a:lnTo>
                    <a:pt x="210" y="808"/>
                  </a:lnTo>
                  <a:lnTo>
                    <a:pt x="204" y="813"/>
                  </a:lnTo>
                  <a:lnTo>
                    <a:pt x="177" y="824"/>
                  </a:lnTo>
                  <a:lnTo>
                    <a:pt x="165" y="831"/>
                  </a:lnTo>
                  <a:lnTo>
                    <a:pt x="153" y="839"/>
                  </a:lnTo>
                  <a:lnTo>
                    <a:pt x="138" y="859"/>
                  </a:lnTo>
                  <a:lnTo>
                    <a:pt x="135" y="863"/>
                  </a:lnTo>
                  <a:lnTo>
                    <a:pt x="133" y="864"/>
                  </a:lnTo>
                  <a:lnTo>
                    <a:pt x="129" y="859"/>
                  </a:lnTo>
                  <a:lnTo>
                    <a:pt x="125" y="851"/>
                  </a:lnTo>
                  <a:lnTo>
                    <a:pt x="130" y="832"/>
                  </a:lnTo>
                  <a:lnTo>
                    <a:pt x="129" y="816"/>
                  </a:lnTo>
                  <a:lnTo>
                    <a:pt x="129" y="810"/>
                  </a:lnTo>
                  <a:lnTo>
                    <a:pt x="131" y="804"/>
                  </a:lnTo>
                  <a:lnTo>
                    <a:pt x="134" y="800"/>
                  </a:lnTo>
                  <a:lnTo>
                    <a:pt x="151" y="783"/>
                  </a:lnTo>
                  <a:lnTo>
                    <a:pt x="153" y="767"/>
                  </a:lnTo>
                  <a:lnTo>
                    <a:pt x="159" y="745"/>
                  </a:lnTo>
                  <a:lnTo>
                    <a:pt x="158" y="738"/>
                  </a:lnTo>
                  <a:lnTo>
                    <a:pt x="158" y="738"/>
                  </a:lnTo>
                  <a:lnTo>
                    <a:pt x="155" y="711"/>
                  </a:lnTo>
                  <a:lnTo>
                    <a:pt x="153" y="703"/>
                  </a:lnTo>
                  <a:lnTo>
                    <a:pt x="149" y="695"/>
                  </a:lnTo>
                  <a:lnTo>
                    <a:pt x="144" y="688"/>
                  </a:lnTo>
                  <a:lnTo>
                    <a:pt x="141" y="685"/>
                  </a:lnTo>
                  <a:lnTo>
                    <a:pt x="138" y="684"/>
                  </a:lnTo>
                  <a:lnTo>
                    <a:pt x="132" y="684"/>
                  </a:lnTo>
                  <a:lnTo>
                    <a:pt x="129" y="682"/>
                  </a:lnTo>
                  <a:lnTo>
                    <a:pt x="124" y="670"/>
                  </a:lnTo>
                  <a:lnTo>
                    <a:pt x="122" y="665"/>
                  </a:lnTo>
                  <a:lnTo>
                    <a:pt x="105" y="651"/>
                  </a:lnTo>
                  <a:lnTo>
                    <a:pt x="106" y="641"/>
                  </a:lnTo>
                  <a:lnTo>
                    <a:pt x="105" y="638"/>
                  </a:lnTo>
                  <a:lnTo>
                    <a:pt x="101" y="633"/>
                  </a:lnTo>
                  <a:lnTo>
                    <a:pt x="101" y="625"/>
                  </a:lnTo>
                  <a:lnTo>
                    <a:pt x="103" y="617"/>
                  </a:lnTo>
                  <a:lnTo>
                    <a:pt x="105" y="614"/>
                  </a:lnTo>
                  <a:lnTo>
                    <a:pt x="111" y="611"/>
                  </a:lnTo>
                  <a:lnTo>
                    <a:pt x="113" y="605"/>
                  </a:lnTo>
                  <a:lnTo>
                    <a:pt x="117" y="580"/>
                  </a:lnTo>
                  <a:lnTo>
                    <a:pt x="124" y="570"/>
                  </a:lnTo>
                  <a:lnTo>
                    <a:pt x="156" y="533"/>
                  </a:lnTo>
                  <a:lnTo>
                    <a:pt x="166" y="526"/>
                  </a:lnTo>
                  <a:lnTo>
                    <a:pt x="182" y="516"/>
                  </a:lnTo>
                  <a:lnTo>
                    <a:pt x="189" y="510"/>
                  </a:lnTo>
                  <a:lnTo>
                    <a:pt x="202" y="483"/>
                  </a:lnTo>
                  <a:lnTo>
                    <a:pt x="215" y="460"/>
                  </a:lnTo>
                  <a:lnTo>
                    <a:pt x="234" y="424"/>
                  </a:lnTo>
                  <a:lnTo>
                    <a:pt x="257" y="361"/>
                  </a:lnTo>
                  <a:lnTo>
                    <a:pt x="263" y="334"/>
                  </a:lnTo>
                  <a:lnTo>
                    <a:pt x="268" y="325"/>
                  </a:lnTo>
                  <a:lnTo>
                    <a:pt x="272" y="323"/>
                  </a:lnTo>
                  <a:lnTo>
                    <a:pt x="277" y="320"/>
                  </a:lnTo>
                  <a:lnTo>
                    <a:pt x="313" y="317"/>
                  </a:lnTo>
                  <a:lnTo>
                    <a:pt x="334" y="314"/>
                  </a:lnTo>
                  <a:lnTo>
                    <a:pt x="328" y="297"/>
                  </a:lnTo>
                  <a:lnTo>
                    <a:pt x="327" y="291"/>
                  </a:lnTo>
                  <a:lnTo>
                    <a:pt x="330" y="283"/>
                  </a:lnTo>
                  <a:lnTo>
                    <a:pt x="338" y="271"/>
                  </a:lnTo>
                  <a:lnTo>
                    <a:pt x="347" y="246"/>
                  </a:lnTo>
                  <a:lnTo>
                    <a:pt x="347" y="246"/>
                  </a:lnTo>
                  <a:lnTo>
                    <a:pt x="352" y="247"/>
                  </a:lnTo>
                  <a:lnTo>
                    <a:pt x="363" y="255"/>
                  </a:lnTo>
                  <a:lnTo>
                    <a:pt x="365" y="272"/>
                  </a:lnTo>
                  <a:lnTo>
                    <a:pt x="368" y="273"/>
                  </a:lnTo>
                  <a:lnTo>
                    <a:pt x="375" y="269"/>
                  </a:lnTo>
                  <a:lnTo>
                    <a:pt x="393" y="254"/>
                  </a:lnTo>
                  <a:lnTo>
                    <a:pt x="408" y="237"/>
                  </a:lnTo>
                  <a:lnTo>
                    <a:pt x="430" y="207"/>
                  </a:lnTo>
                  <a:lnTo>
                    <a:pt x="461" y="161"/>
                  </a:lnTo>
                  <a:lnTo>
                    <a:pt x="468" y="153"/>
                  </a:lnTo>
                  <a:lnTo>
                    <a:pt x="477" y="149"/>
                  </a:lnTo>
                  <a:lnTo>
                    <a:pt x="482" y="147"/>
                  </a:lnTo>
                  <a:lnTo>
                    <a:pt x="519" y="144"/>
                  </a:lnTo>
                  <a:lnTo>
                    <a:pt x="571" y="135"/>
                  </a:lnTo>
                  <a:lnTo>
                    <a:pt x="585" y="132"/>
                  </a:lnTo>
                  <a:lnTo>
                    <a:pt x="624" y="121"/>
                  </a:lnTo>
                  <a:lnTo>
                    <a:pt x="636" y="109"/>
                  </a:lnTo>
                  <a:lnTo>
                    <a:pt x="652" y="78"/>
                  </a:lnTo>
                  <a:lnTo>
                    <a:pt x="659" y="65"/>
                  </a:lnTo>
                  <a:lnTo>
                    <a:pt x="669" y="58"/>
                  </a:lnTo>
                  <a:lnTo>
                    <a:pt x="700" y="36"/>
                  </a:lnTo>
                  <a:lnTo>
                    <a:pt x="708" y="26"/>
                  </a:lnTo>
                  <a:lnTo>
                    <a:pt x="711" y="21"/>
                  </a:lnTo>
                  <a:lnTo>
                    <a:pt x="715" y="17"/>
                  </a:lnTo>
                  <a:lnTo>
                    <a:pt x="718" y="9"/>
                  </a:lnTo>
                  <a:lnTo>
                    <a:pt x="726" y="0"/>
                  </a:lnTo>
                  <a:lnTo>
                    <a:pt x="726" y="0"/>
                  </a:lnTo>
                  <a:lnTo>
                    <a:pt x="728" y="0"/>
                  </a:lnTo>
                  <a:lnTo>
                    <a:pt x="730" y="1"/>
                  </a:lnTo>
                  <a:lnTo>
                    <a:pt x="731" y="8"/>
                  </a:lnTo>
                  <a:lnTo>
                    <a:pt x="732" y="10"/>
                  </a:lnTo>
                  <a:lnTo>
                    <a:pt x="736" y="8"/>
                  </a:lnTo>
                  <a:lnTo>
                    <a:pt x="734" y="6"/>
                  </a:lnTo>
                  <a:lnTo>
                    <a:pt x="735" y="5"/>
                  </a:lnTo>
                  <a:lnTo>
                    <a:pt x="742" y="6"/>
                  </a:lnTo>
                  <a:lnTo>
                    <a:pt x="743" y="8"/>
                  </a:lnTo>
                  <a:lnTo>
                    <a:pt x="743" y="9"/>
                  </a:lnTo>
                  <a:lnTo>
                    <a:pt x="738" y="11"/>
                  </a:lnTo>
                  <a:lnTo>
                    <a:pt x="738" y="19"/>
                  </a:lnTo>
                  <a:lnTo>
                    <a:pt x="733" y="23"/>
                  </a:lnTo>
                  <a:lnTo>
                    <a:pt x="730" y="27"/>
                  </a:lnTo>
                  <a:lnTo>
                    <a:pt x="731" y="29"/>
                  </a:lnTo>
                  <a:lnTo>
                    <a:pt x="733" y="29"/>
                  </a:lnTo>
                  <a:lnTo>
                    <a:pt x="735" y="28"/>
                  </a:lnTo>
                  <a:lnTo>
                    <a:pt x="743" y="18"/>
                  </a:lnTo>
                  <a:lnTo>
                    <a:pt x="744" y="18"/>
                  </a:lnTo>
                  <a:lnTo>
                    <a:pt x="747" y="20"/>
                  </a:lnTo>
                  <a:lnTo>
                    <a:pt x="741" y="30"/>
                  </a:lnTo>
                  <a:lnTo>
                    <a:pt x="739" y="31"/>
                  </a:lnTo>
                  <a:lnTo>
                    <a:pt x="734" y="31"/>
                  </a:lnTo>
                  <a:lnTo>
                    <a:pt x="735" y="33"/>
                  </a:lnTo>
                  <a:lnTo>
                    <a:pt x="739" y="35"/>
                  </a:lnTo>
                  <a:lnTo>
                    <a:pt x="746" y="36"/>
                  </a:lnTo>
                  <a:lnTo>
                    <a:pt x="751" y="32"/>
                  </a:lnTo>
                  <a:lnTo>
                    <a:pt x="759" y="26"/>
                  </a:lnTo>
                  <a:lnTo>
                    <a:pt x="763" y="28"/>
                  </a:lnTo>
                  <a:lnTo>
                    <a:pt x="767" y="27"/>
                  </a:lnTo>
                  <a:lnTo>
                    <a:pt x="768" y="28"/>
                  </a:lnTo>
                  <a:lnTo>
                    <a:pt x="764" y="32"/>
                  </a:lnTo>
                  <a:lnTo>
                    <a:pt x="759" y="32"/>
                  </a:lnTo>
                  <a:lnTo>
                    <a:pt x="755" y="35"/>
                  </a:lnTo>
                  <a:lnTo>
                    <a:pt x="751" y="40"/>
                  </a:lnTo>
                  <a:lnTo>
                    <a:pt x="748" y="40"/>
                  </a:lnTo>
                  <a:lnTo>
                    <a:pt x="743" y="48"/>
                  </a:lnTo>
                  <a:lnTo>
                    <a:pt x="748" y="47"/>
                  </a:lnTo>
                  <a:lnTo>
                    <a:pt x="759" y="38"/>
                  </a:lnTo>
                  <a:lnTo>
                    <a:pt x="765" y="39"/>
                  </a:lnTo>
                  <a:lnTo>
                    <a:pt x="770" y="38"/>
                  </a:lnTo>
                  <a:lnTo>
                    <a:pt x="771" y="43"/>
                  </a:lnTo>
                  <a:lnTo>
                    <a:pt x="773" y="44"/>
                  </a:lnTo>
                  <a:lnTo>
                    <a:pt x="780" y="41"/>
                  </a:lnTo>
                  <a:lnTo>
                    <a:pt x="781" y="42"/>
                  </a:lnTo>
                  <a:lnTo>
                    <a:pt x="780" y="47"/>
                  </a:lnTo>
                  <a:lnTo>
                    <a:pt x="782" y="53"/>
                  </a:lnTo>
                  <a:lnTo>
                    <a:pt x="782" y="57"/>
                  </a:lnTo>
                  <a:lnTo>
                    <a:pt x="778" y="65"/>
                  </a:lnTo>
                  <a:lnTo>
                    <a:pt x="772" y="69"/>
                  </a:lnTo>
                  <a:lnTo>
                    <a:pt x="773" y="71"/>
                  </a:lnTo>
                  <a:lnTo>
                    <a:pt x="777" y="71"/>
                  </a:lnTo>
                  <a:lnTo>
                    <a:pt x="783" y="67"/>
                  </a:lnTo>
                  <a:lnTo>
                    <a:pt x="786" y="69"/>
                  </a:lnTo>
                  <a:lnTo>
                    <a:pt x="788" y="73"/>
                  </a:lnTo>
                  <a:lnTo>
                    <a:pt x="787" y="92"/>
                  </a:lnTo>
                  <a:lnTo>
                    <a:pt x="786" y="94"/>
                  </a:lnTo>
                  <a:lnTo>
                    <a:pt x="780" y="94"/>
                  </a:lnTo>
                  <a:lnTo>
                    <a:pt x="778" y="97"/>
                  </a:lnTo>
                  <a:lnTo>
                    <a:pt x="780" y="99"/>
                  </a:lnTo>
                  <a:lnTo>
                    <a:pt x="779" y="109"/>
                  </a:lnTo>
                  <a:lnTo>
                    <a:pt x="780" y="112"/>
                  </a:lnTo>
                  <a:lnTo>
                    <a:pt x="782" y="114"/>
                  </a:lnTo>
                  <a:lnTo>
                    <a:pt x="782" y="121"/>
                  </a:lnTo>
                  <a:lnTo>
                    <a:pt x="785" y="117"/>
                  </a:lnTo>
                  <a:lnTo>
                    <a:pt x="782" y="110"/>
                  </a:lnTo>
                  <a:lnTo>
                    <a:pt x="783" y="105"/>
                  </a:lnTo>
                  <a:lnTo>
                    <a:pt x="783" y="98"/>
                  </a:lnTo>
                  <a:lnTo>
                    <a:pt x="787" y="96"/>
                  </a:lnTo>
                  <a:lnTo>
                    <a:pt x="796" y="96"/>
                  </a:lnTo>
                  <a:lnTo>
                    <a:pt x="797" y="96"/>
                  </a:lnTo>
                  <a:lnTo>
                    <a:pt x="793" y="93"/>
                  </a:lnTo>
                  <a:lnTo>
                    <a:pt x="792" y="90"/>
                  </a:lnTo>
                  <a:lnTo>
                    <a:pt x="792" y="83"/>
                  </a:lnTo>
                  <a:lnTo>
                    <a:pt x="793" y="79"/>
                  </a:lnTo>
                  <a:lnTo>
                    <a:pt x="800" y="76"/>
                  </a:lnTo>
                  <a:lnTo>
                    <a:pt x="807" y="75"/>
                  </a:lnTo>
                  <a:lnTo>
                    <a:pt x="809" y="77"/>
                  </a:lnTo>
                  <a:lnTo>
                    <a:pt x="810" y="82"/>
                  </a:lnTo>
                  <a:lnTo>
                    <a:pt x="811" y="84"/>
                  </a:lnTo>
                  <a:lnTo>
                    <a:pt x="814" y="82"/>
                  </a:lnTo>
                  <a:lnTo>
                    <a:pt x="814" y="78"/>
                  </a:lnTo>
                  <a:lnTo>
                    <a:pt x="819" y="79"/>
                  </a:lnTo>
                  <a:lnTo>
                    <a:pt x="820" y="79"/>
                  </a:lnTo>
                  <a:lnTo>
                    <a:pt x="820" y="77"/>
                  </a:lnTo>
                  <a:lnTo>
                    <a:pt x="817" y="76"/>
                  </a:lnTo>
                  <a:lnTo>
                    <a:pt x="816" y="75"/>
                  </a:lnTo>
                  <a:lnTo>
                    <a:pt x="814" y="60"/>
                  </a:lnTo>
                  <a:lnTo>
                    <a:pt x="815" y="58"/>
                  </a:lnTo>
                  <a:lnTo>
                    <a:pt x="819" y="56"/>
                  </a:lnTo>
                  <a:lnTo>
                    <a:pt x="816" y="53"/>
                  </a:lnTo>
                  <a:lnTo>
                    <a:pt x="816" y="44"/>
                  </a:lnTo>
                  <a:lnTo>
                    <a:pt x="818" y="37"/>
                  </a:lnTo>
                  <a:lnTo>
                    <a:pt x="821" y="36"/>
                  </a:lnTo>
                  <a:lnTo>
                    <a:pt x="824" y="37"/>
                  </a:lnTo>
                  <a:lnTo>
                    <a:pt x="823" y="31"/>
                  </a:lnTo>
                  <a:lnTo>
                    <a:pt x="821" y="31"/>
                  </a:lnTo>
                  <a:lnTo>
                    <a:pt x="823" y="28"/>
                  </a:lnTo>
                  <a:lnTo>
                    <a:pt x="825" y="28"/>
                  </a:lnTo>
                  <a:lnTo>
                    <a:pt x="825" y="37"/>
                  </a:lnTo>
                  <a:lnTo>
                    <a:pt x="828" y="42"/>
                  </a:lnTo>
                  <a:lnTo>
                    <a:pt x="831" y="43"/>
                  </a:lnTo>
                  <a:lnTo>
                    <a:pt x="832" y="40"/>
                  </a:lnTo>
                  <a:lnTo>
                    <a:pt x="833" y="40"/>
                  </a:lnTo>
                  <a:lnTo>
                    <a:pt x="839" y="49"/>
                  </a:lnTo>
                  <a:lnTo>
                    <a:pt x="841" y="45"/>
                  </a:lnTo>
                  <a:lnTo>
                    <a:pt x="840" y="35"/>
                  </a:lnTo>
                  <a:lnTo>
                    <a:pt x="840" y="32"/>
                  </a:lnTo>
                  <a:lnTo>
                    <a:pt x="842" y="32"/>
                  </a:lnTo>
                  <a:lnTo>
                    <a:pt x="842" y="39"/>
                  </a:lnTo>
                  <a:lnTo>
                    <a:pt x="843" y="44"/>
                  </a:lnTo>
                  <a:lnTo>
                    <a:pt x="840" y="53"/>
                  </a:lnTo>
                  <a:lnTo>
                    <a:pt x="842" y="56"/>
                  </a:lnTo>
                  <a:lnTo>
                    <a:pt x="845" y="57"/>
                  </a:lnTo>
                  <a:lnTo>
                    <a:pt x="847" y="56"/>
                  </a:lnTo>
                  <a:lnTo>
                    <a:pt x="847" y="49"/>
                  </a:lnTo>
                  <a:lnTo>
                    <a:pt x="851" y="45"/>
                  </a:lnTo>
                  <a:lnTo>
                    <a:pt x="853" y="44"/>
                  </a:lnTo>
                  <a:lnTo>
                    <a:pt x="857" y="45"/>
                  </a:lnTo>
                  <a:lnTo>
                    <a:pt x="862" y="44"/>
                  </a:lnTo>
                  <a:lnTo>
                    <a:pt x="864" y="41"/>
                  </a:lnTo>
                  <a:lnTo>
                    <a:pt x="868" y="35"/>
                  </a:lnTo>
                  <a:lnTo>
                    <a:pt x="870" y="32"/>
                  </a:lnTo>
                  <a:lnTo>
                    <a:pt x="871" y="33"/>
                  </a:lnTo>
                  <a:lnTo>
                    <a:pt x="873" y="39"/>
                  </a:lnTo>
                  <a:lnTo>
                    <a:pt x="876" y="40"/>
                  </a:lnTo>
                  <a:lnTo>
                    <a:pt x="881" y="33"/>
                  </a:lnTo>
                  <a:lnTo>
                    <a:pt x="886" y="32"/>
                  </a:lnTo>
                  <a:lnTo>
                    <a:pt x="888" y="31"/>
                  </a:lnTo>
                  <a:lnTo>
                    <a:pt x="891" y="22"/>
                  </a:lnTo>
                  <a:lnTo>
                    <a:pt x="893" y="21"/>
                  </a:lnTo>
                  <a:lnTo>
                    <a:pt x="895" y="24"/>
                  </a:lnTo>
                  <a:lnTo>
                    <a:pt x="895" y="29"/>
                  </a:lnTo>
                  <a:lnTo>
                    <a:pt x="892" y="39"/>
                  </a:lnTo>
                  <a:lnTo>
                    <a:pt x="888" y="50"/>
                  </a:lnTo>
                  <a:lnTo>
                    <a:pt x="888" y="53"/>
                  </a:lnTo>
                  <a:lnTo>
                    <a:pt x="893" y="54"/>
                  </a:lnTo>
                  <a:lnTo>
                    <a:pt x="896" y="57"/>
                  </a:lnTo>
                  <a:lnTo>
                    <a:pt x="903" y="54"/>
                  </a:lnTo>
                  <a:lnTo>
                    <a:pt x="907" y="54"/>
                  </a:lnTo>
                  <a:lnTo>
                    <a:pt x="909" y="56"/>
                  </a:lnTo>
                  <a:lnTo>
                    <a:pt x="914" y="65"/>
                  </a:lnTo>
                  <a:lnTo>
                    <a:pt x="916" y="64"/>
                  </a:lnTo>
                  <a:lnTo>
                    <a:pt x="919" y="57"/>
                  </a:lnTo>
                  <a:lnTo>
                    <a:pt x="921" y="57"/>
                  </a:lnTo>
                  <a:lnTo>
                    <a:pt x="924" y="60"/>
                  </a:lnTo>
                  <a:lnTo>
                    <a:pt x="924" y="59"/>
                  </a:lnTo>
                  <a:lnTo>
                    <a:pt x="925" y="57"/>
                  </a:lnTo>
                  <a:lnTo>
                    <a:pt x="925" y="51"/>
                  </a:lnTo>
                  <a:lnTo>
                    <a:pt x="927" y="47"/>
                  </a:lnTo>
                  <a:lnTo>
                    <a:pt x="929" y="41"/>
                  </a:lnTo>
                  <a:lnTo>
                    <a:pt x="937" y="38"/>
                  </a:lnTo>
                  <a:lnTo>
                    <a:pt x="943" y="39"/>
                  </a:lnTo>
                  <a:lnTo>
                    <a:pt x="946" y="39"/>
                  </a:lnTo>
                  <a:lnTo>
                    <a:pt x="949" y="35"/>
                  </a:lnTo>
                  <a:lnTo>
                    <a:pt x="955" y="31"/>
                  </a:lnTo>
                  <a:lnTo>
                    <a:pt x="953" y="26"/>
                  </a:lnTo>
                  <a:lnTo>
                    <a:pt x="954" y="23"/>
                  </a:lnTo>
                  <a:lnTo>
                    <a:pt x="957" y="22"/>
                  </a:lnTo>
                  <a:lnTo>
                    <a:pt x="963" y="22"/>
                  </a:lnTo>
                  <a:lnTo>
                    <a:pt x="966" y="21"/>
                  </a:lnTo>
                  <a:lnTo>
                    <a:pt x="967" y="10"/>
                  </a:lnTo>
                  <a:lnTo>
                    <a:pt x="970" y="4"/>
                  </a:lnTo>
                  <a:lnTo>
                    <a:pt x="973" y="0"/>
                  </a:lnTo>
                  <a:lnTo>
                    <a:pt x="976" y="1"/>
                  </a:lnTo>
                  <a:lnTo>
                    <a:pt x="976" y="2"/>
                  </a:lnTo>
                  <a:lnTo>
                    <a:pt x="969" y="23"/>
                  </a:lnTo>
                  <a:lnTo>
                    <a:pt x="968" y="37"/>
                  </a:lnTo>
                  <a:lnTo>
                    <a:pt x="969" y="37"/>
                  </a:lnTo>
                  <a:lnTo>
                    <a:pt x="970" y="35"/>
                  </a:lnTo>
                  <a:lnTo>
                    <a:pt x="975" y="22"/>
                  </a:lnTo>
                  <a:lnTo>
                    <a:pt x="981" y="5"/>
                  </a:lnTo>
                  <a:lnTo>
                    <a:pt x="982" y="4"/>
                  </a:lnTo>
                  <a:lnTo>
                    <a:pt x="984" y="4"/>
                  </a:lnTo>
                  <a:lnTo>
                    <a:pt x="984" y="6"/>
                  </a:lnTo>
                  <a:lnTo>
                    <a:pt x="983" y="18"/>
                  </a:lnTo>
                  <a:lnTo>
                    <a:pt x="986" y="29"/>
                  </a:lnTo>
                  <a:lnTo>
                    <a:pt x="984" y="37"/>
                  </a:lnTo>
                  <a:lnTo>
                    <a:pt x="980" y="43"/>
                  </a:lnTo>
                  <a:lnTo>
                    <a:pt x="980" y="45"/>
                  </a:lnTo>
                  <a:lnTo>
                    <a:pt x="982" y="50"/>
                  </a:lnTo>
                  <a:lnTo>
                    <a:pt x="987" y="56"/>
                  </a:lnTo>
                  <a:lnTo>
                    <a:pt x="989" y="56"/>
                  </a:lnTo>
                  <a:lnTo>
                    <a:pt x="993" y="55"/>
                  </a:lnTo>
                  <a:lnTo>
                    <a:pt x="991" y="50"/>
                  </a:lnTo>
                  <a:lnTo>
                    <a:pt x="993" y="48"/>
                  </a:lnTo>
                  <a:lnTo>
                    <a:pt x="996" y="42"/>
                  </a:lnTo>
                  <a:lnTo>
                    <a:pt x="998" y="38"/>
                  </a:lnTo>
                  <a:lnTo>
                    <a:pt x="1001" y="35"/>
                  </a:lnTo>
                  <a:lnTo>
                    <a:pt x="1006" y="28"/>
                  </a:lnTo>
                  <a:lnTo>
                    <a:pt x="1012" y="24"/>
                  </a:lnTo>
                  <a:lnTo>
                    <a:pt x="1016" y="23"/>
                  </a:lnTo>
                  <a:lnTo>
                    <a:pt x="1018" y="31"/>
                  </a:lnTo>
                  <a:lnTo>
                    <a:pt x="1017" y="39"/>
                  </a:lnTo>
                  <a:lnTo>
                    <a:pt x="1018" y="53"/>
                  </a:lnTo>
                  <a:lnTo>
                    <a:pt x="1021" y="61"/>
                  </a:lnTo>
                  <a:lnTo>
                    <a:pt x="1025" y="64"/>
                  </a:lnTo>
                  <a:lnTo>
                    <a:pt x="1030" y="66"/>
                  </a:lnTo>
                  <a:lnTo>
                    <a:pt x="1031" y="78"/>
                  </a:lnTo>
                  <a:lnTo>
                    <a:pt x="1035" y="81"/>
                  </a:lnTo>
                  <a:lnTo>
                    <a:pt x="1033" y="84"/>
                  </a:lnTo>
                  <a:lnTo>
                    <a:pt x="1029" y="89"/>
                  </a:lnTo>
                  <a:lnTo>
                    <a:pt x="1027" y="98"/>
                  </a:lnTo>
                  <a:lnTo>
                    <a:pt x="1023" y="104"/>
                  </a:lnTo>
                  <a:lnTo>
                    <a:pt x="1022" y="105"/>
                  </a:lnTo>
                  <a:lnTo>
                    <a:pt x="1020" y="104"/>
                  </a:lnTo>
                  <a:lnTo>
                    <a:pt x="1019" y="99"/>
                  </a:lnTo>
                  <a:lnTo>
                    <a:pt x="1018" y="98"/>
                  </a:lnTo>
                  <a:lnTo>
                    <a:pt x="1015" y="98"/>
                  </a:lnTo>
                  <a:lnTo>
                    <a:pt x="1013" y="100"/>
                  </a:lnTo>
                  <a:lnTo>
                    <a:pt x="1012" y="103"/>
                  </a:lnTo>
                  <a:lnTo>
                    <a:pt x="1012" y="109"/>
                  </a:lnTo>
                  <a:lnTo>
                    <a:pt x="1018" y="117"/>
                  </a:lnTo>
                  <a:lnTo>
                    <a:pt x="1014" y="121"/>
                  </a:lnTo>
                  <a:lnTo>
                    <a:pt x="1019" y="123"/>
                  </a:lnTo>
                  <a:lnTo>
                    <a:pt x="1022" y="128"/>
                  </a:lnTo>
                  <a:lnTo>
                    <a:pt x="1031" y="130"/>
                  </a:lnTo>
                  <a:lnTo>
                    <a:pt x="1033" y="130"/>
                  </a:lnTo>
                  <a:lnTo>
                    <a:pt x="1035" y="128"/>
                  </a:lnTo>
                  <a:lnTo>
                    <a:pt x="1044" y="130"/>
                  </a:lnTo>
                  <a:lnTo>
                    <a:pt x="1049" y="132"/>
                  </a:lnTo>
                  <a:lnTo>
                    <a:pt x="1052" y="131"/>
                  </a:lnTo>
                  <a:lnTo>
                    <a:pt x="1053" y="130"/>
                  </a:lnTo>
                  <a:lnTo>
                    <a:pt x="1057" y="130"/>
                  </a:lnTo>
                  <a:lnTo>
                    <a:pt x="1058" y="132"/>
                  </a:lnTo>
                  <a:lnTo>
                    <a:pt x="1056" y="137"/>
                  </a:lnTo>
                  <a:lnTo>
                    <a:pt x="1058" y="140"/>
                  </a:lnTo>
                  <a:lnTo>
                    <a:pt x="1040" y="145"/>
                  </a:lnTo>
                  <a:lnTo>
                    <a:pt x="1037" y="147"/>
                  </a:lnTo>
                  <a:lnTo>
                    <a:pt x="1041" y="150"/>
                  </a:lnTo>
                  <a:lnTo>
                    <a:pt x="1039" y="159"/>
                  </a:lnTo>
                  <a:lnTo>
                    <a:pt x="1037" y="164"/>
                  </a:lnTo>
                  <a:lnTo>
                    <a:pt x="1030" y="168"/>
                  </a:lnTo>
                  <a:lnTo>
                    <a:pt x="1027" y="170"/>
                  </a:lnTo>
                  <a:lnTo>
                    <a:pt x="1029" y="174"/>
                  </a:lnTo>
                  <a:lnTo>
                    <a:pt x="1034" y="183"/>
                  </a:lnTo>
                  <a:lnTo>
                    <a:pt x="1027" y="207"/>
                  </a:lnTo>
                  <a:lnTo>
                    <a:pt x="1027" y="215"/>
                  </a:lnTo>
                  <a:lnTo>
                    <a:pt x="1033" y="233"/>
                  </a:lnTo>
                  <a:lnTo>
                    <a:pt x="1033" y="236"/>
                  </a:lnTo>
                  <a:lnTo>
                    <a:pt x="1030" y="239"/>
                  </a:lnTo>
                  <a:lnTo>
                    <a:pt x="1011" y="254"/>
                  </a:lnTo>
                  <a:lnTo>
                    <a:pt x="1011" y="258"/>
                  </a:lnTo>
                  <a:lnTo>
                    <a:pt x="1013" y="270"/>
                  </a:lnTo>
                  <a:lnTo>
                    <a:pt x="1012" y="274"/>
                  </a:lnTo>
                  <a:lnTo>
                    <a:pt x="998" y="277"/>
                  </a:lnTo>
                  <a:lnTo>
                    <a:pt x="997" y="278"/>
                  </a:lnTo>
                  <a:lnTo>
                    <a:pt x="1001" y="280"/>
                  </a:lnTo>
                  <a:lnTo>
                    <a:pt x="1009" y="278"/>
                  </a:lnTo>
                  <a:lnTo>
                    <a:pt x="1019" y="278"/>
                  </a:lnTo>
                  <a:lnTo>
                    <a:pt x="1023" y="276"/>
                  </a:lnTo>
                  <a:lnTo>
                    <a:pt x="1030" y="273"/>
                  </a:lnTo>
                  <a:lnTo>
                    <a:pt x="1033" y="272"/>
                  </a:lnTo>
                  <a:lnTo>
                    <a:pt x="1034" y="284"/>
                  </a:lnTo>
                  <a:lnTo>
                    <a:pt x="1031" y="288"/>
                  </a:lnTo>
                  <a:lnTo>
                    <a:pt x="1024" y="290"/>
                  </a:lnTo>
                  <a:lnTo>
                    <a:pt x="1023" y="298"/>
                  </a:lnTo>
                  <a:lnTo>
                    <a:pt x="1024" y="298"/>
                  </a:lnTo>
                  <a:lnTo>
                    <a:pt x="1029" y="295"/>
                  </a:lnTo>
                  <a:lnTo>
                    <a:pt x="1035" y="298"/>
                  </a:lnTo>
                  <a:lnTo>
                    <a:pt x="1039" y="297"/>
                  </a:lnTo>
                  <a:lnTo>
                    <a:pt x="1041" y="299"/>
                  </a:lnTo>
                  <a:lnTo>
                    <a:pt x="1044" y="296"/>
                  </a:lnTo>
                  <a:lnTo>
                    <a:pt x="1047" y="295"/>
                  </a:lnTo>
                  <a:lnTo>
                    <a:pt x="1054" y="296"/>
                  </a:lnTo>
                  <a:lnTo>
                    <a:pt x="1060" y="297"/>
                  </a:lnTo>
                  <a:lnTo>
                    <a:pt x="1067" y="305"/>
                  </a:lnTo>
                  <a:lnTo>
                    <a:pt x="1067" y="311"/>
                  </a:lnTo>
                  <a:lnTo>
                    <a:pt x="1065" y="314"/>
                  </a:lnTo>
                  <a:lnTo>
                    <a:pt x="1056" y="316"/>
                  </a:lnTo>
                  <a:lnTo>
                    <a:pt x="1054" y="317"/>
                  </a:lnTo>
                  <a:lnTo>
                    <a:pt x="1054" y="319"/>
                  </a:lnTo>
                  <a:lnTo>
                    <a:pt x="1068" y="316"/>
                  </a:lnTo>
                  <a:lnTo>
                    <a:pt x="1074" y="312"/>
                  </a:lnTo>
                  <a:lnTo>
                    <a:pt x="1077" y="312"/>
                  </a:lnTo>
                  <a:lnTo>
                    <a:pt x="1092" y="318"/>
                  </a:lnTo>
                  <a:lnTo>
                    <a:pt x="1104" y="326"/>
                  </a:lnTo>
                  <a:lnTo>
                    <a:pt x="1106" y="334"/>
                  </a:lnTo>
                  <a:lnTo>
                    <a:pt x="1108" y="338"/>
                  </a:lnTo>
                  <a:lnTo>
                    <a:pt x="1109" y="338"/>
                  </a:lnTo>
                  <a:lnTo>
                    <a:pt x="1112" y="335"/>
                  </a:lnTo>
                  <a:lnTo>
                    <a:pt x="1120" y="333"/>
                  </a:lnTo>
                  <a:lnTo>
                    <a:pt x="1132" y="338"/>
                  </a:lnTo>
                  <a:lnTo>
                    <a:pt x="1135" y="333"/>
                  </a:lnTo>
                  <a:lnTo>
                    <a:pt x="1137" y="332"/>
                  </a:lnTo>
                  <a:lnTo>
                    <a:pt x="1144" y="338"/>
                  </a:lnTo>
                  <a:lnTo>
                    <a:pt x="1145" y="346"/>
                  </a:lnTo>
                  <a:lnTo>
                    <a:pt x="1146" y="348"/>
                  </a:lnTo>
                  <a:lnTo>
                    <a:pt x="1149" y="345"/>
                  </a:lnTo>
                  <a:lnTo>
                    <a:pt x="1153" y="337"/>
                  </a:lnTo>
                  <a:lnTo>
                    <a:pt x="1164" y="335"/>
                  </a:lnTo>
                  <a:lnTo>
                    <a:pt x="1173" y="331"/>
                  </a:lnTo>
                  <a:lnTo>
                    <a:pt x="1180" y="331"/>
                  </a:lnTo>
                  <a:lnTo>
                    <a:pt x="1187" y="327"/>
                  </a:lnTo>
                  <a:lnTo>
                    <a:pt x="1198" y="329"/>
                  </a:lnTo>
                  <a:lnTo>
                    <a:pt x="1199" y="334"/>
                  </a:lnTo>
                  <a:lnTo>
                    <a:pt x="1205" y="334"/>
                  </a:lnTo>
                  <a:lnTo>
                    <a:pt x="1206" y="337"/>
                  </a:lnTo>
                  <a:lnTo>
                    <a:pt x="1207" y="338"/>
                  </a:lnTo>
                  <a:lnTo>
                    <a:pt x="1209" y="337"/>
                  </a:lnTo>
                  <a:lnTo>
                    <a:pt x="1214" y="332"/>
                  </a:lnTo>
                  <a:lnTo>
                    <a:pt x="1217" y="334"/>
                  </a:lnTo>
                  <a:lnTo>
                    <a:pt x="1218" y="337"/>
                  </a:lnTo>
                  <a:lnTo>
                    <a:pt x="1220" y="337"/>
                  </a:lnTo>
                  <a:lnTo>
                    <a:pt x="1242" y="329"/>
                  </a:lnTo>
                  <a:lnTo>
                    <a:pt x="1247" y="328"/>
                  </a:lnTo>
                  <a:lnTo>
                    <a:pt x="1252" y="329"/>
                  </a:lnTo>
                  <a:lnTo>
                    <a:pt x="1255" y="324"/>
                  </a:lnTo>
                  <a:lnTo>
                    <a:pt x="1263" y="319"/>
                  </a:lnTo>
                  <a:lnTo>
                    <a:pt x="1261" y="312"/>
                  </a:lnTo>
                  <a:lnTo>
                    <a:pt x="1261" y="309"/>
                  </a:lnTo>
                  <a:lnTo>
                    <a:pt x="1273" y="298"/>
                  </a:lnTo>
                  <a:lnTo>
                    <a:pt x="1279" y="289"/>
                  </a:lnTo>
                  <a:lnTo>
                    <a:pt x="1285" y="284"/>
                  </a:lnTo>
                  <a:lnTo>
                    <a:pt x="1289" y="277"/>
                  </a:lnTo>
                  <a:lnTo>
                    <a:pt x="1291" y="272"/>
                  </a:lnTo>
                  <a:lnTo>
                    <a:pt x="1291" y="259"/>
                  </a:lnTo>
                  <a:lnTo>
                    <a:pt x="1287" y="258"/>
                  </a:lnTo>
                  <a:lnTo>
                    <a:pt x="1285" y="252"/>
                  </a:lnTo>
                  <a:lnTo>
                    <a:pt x="1282" y="248"/>
                  </a:lnTo>
                  <a:lnTo>
                    <a:pt x="1276" y="248"/>
                  </a:lnTo>
                  <a:lnTo>
                    <a:pt x="1273" y="246"/>
                  </a:lnTo>
                  <a:lnTo>
                    <a:pt x="1271" y="244"/>
                  </a:lnTo>
                  <a:lnTo>
                    <a:pt x="1272" y="242"/>
                  </a:lnTo>
                  <a:lnTo>
                    <a:pt x="1275" y="240"/>
                  </a:lnTo>
                  <a:lnTo>
                    <a:pt x="1293" y="230"/>
                  </a:lnTo>
                  <a:lnTo>
                    <a:pt x="1297" y="223"/>
                  </a:lnTo>
                  <a:lnTo>
                    <a:pt x="1306" y="219"/>
                  </a:lnTo>
                  <a:lnTo>
                    <a:pt x="1311" y="212"/>
                  </a:lnTo>
                  <a:lnTo>
                    <a:pt x="1329" y="207"/>
                  </a:lnTo>
                  <a:lnTo>
                    <a:pt x="1333" y="202"/>
                  </a:lnTo>
                  <a:lnTo>
                    <a:pt x="1346" y="193"/>
                  </a:lnTo>
                  <a:lnTo>
                    <a:pt x="1356" y="185"/>
                  </a:lnTo>
                  <a:lnTo>
                    <a:pt x="1369" y="165"/>
                  </a:lnTo>
                  <a:lnTo>
                    <a:pt x="1383" y="150"/>
                  </a:lnTo>
                  <a:lnTo>
                    <a:pt x="1387" y="135"/>
                  </a:lnTo>
                  <a:lnTo>
                    <a:pt x="1387" y="132"/>
                  </a:lnTo>
                  <a:lnTo>
                    <a:pt x="1385" y="129"/>
                  </a:lnTo>
                  <a:lnTo>
                    <a:pt x="1380" y="123"/>
                  </a:lnTo>
                  <a:lnTo>
                    <a:pt x="1378" y="122"/>
                  </a:lnTo>
                  <a:lnTo>
                    <a:pt x="1374" y="122"/>
                  </a:lnTo>
                  <a:lnTo>
                    <a:pt x="1363" y="125"/>
                  </a:lnTo>
                  <a:lnTo>
                    <a:pt x="1359" y="123"/>
                  </a:lnTo>
                  <a:lnTo>
                    <a:pt x="1358" y="122"/>
                  </a:lnTo>
                  <a:lnTo>
                    <a:pt x="1364" y="120"/>
                  </a:lnTo>
                  <a:lnTo>
                    <a:pt x="1384" y="118"/>
                  </a:lnTo>
                  <a:lnTo>
                    <a:pt x="1391" y="116"/>
                  </a:lnTo>
                  <a:lnTo>
                    <a:pt x="1400" y="110"/>
                  </a:lnTo>
                  <a:lnTo>
                    <a:pt x="1414" y="96"/>
                  </a:lnTo>
                  <a:lnTo>
                    <a:pt x="1420" y="94"/>
                  </a:lnTo>
                  <a:lnTo>
                    <a:pt x="1432" y="94"/>
                  </a:lnTo>
                  <a:lnTo>
                    <a:pt x="1435" y="92"/>
                  </a:lnTo>
                  <a:lnTo>
                    <a:pt x="1448" y="87"/>
                  </a:lnTo>
                  <a:lnTo>
                    <a:pt x="1451" y="85"/>
                  </a:lnTo>
                  <a:lnTo>
                    <a:pt x="1454" y="80"/>
                  </a:lnTo>
                  <a:lnTo>
                    <a:pt x="1462" y="79"/>
                  </a:lnTo>
                  <a:lnTo>
                    <a:pt x="1471" y="74"/>
                  </a:lnTo>
                  <a:lnTo>
                    <a:pt x="1484" y="60"/>
                  </a:lnTo>
                  <a:lnTo>
                    <a:pt x="1486" y="59"/>
                  </a:lnTo>
                  <a:lnTo>
                    <a:pt x="1497" y="59"/>
                  </a:lnTo>
                  <a:lnTo>
                    <a:pt x="1510" y="63"/>
                  </a:lnTo>
                  <a:lnTo>
                    <a:pt x="1513" y="62"/>
                  </a:lnTo>
                  <a:lnTo>
                    <a:pt x="1517" y="57"/>
                  </a:lnTo>
                  <a:lnTo>
                    <a:pt x="1521" y="55"/>
                  </a:lnTo>
                  <a:lnTo>
                    <a:pt x="1524" y="55"/>
                  </a:lnTo>
                  <a:lnTo>
                    <a:pt x="1527" y="58"/>
                  </a:lnTo>
                  <a:lnTo>
                    <a:pt x="1533" y="57"/>
                  </a:lnTo>
                  <a:lnTo>
                    <a:pt x="1536" y="57"/>
                  </a:lnTo>
                  <a:lnTo>
                    <a:pt x="1539" y="59"/>
                  </a:lnTo>
                  <a:lnTo>
                    <a:pt x="1540" y="61"/>
                  </a:lnTo>
                  <a:lnTo>
                    <a:pt x="1540" y="63"/>
                  </a:lnTo>
                  <a:lnTo>
                    <a:pt x="1537" y="66"/>
                  </a:lnTo>
                  <a:lnTo>
                    <a:pt x="1539" y="71"/>
                  </a:lnTo>
                  <a:lnTo>
                    <a:pt x="1541" y="73"/>
                  </a:lnTo>
                  <a:lnTo>
                    <a:pt x="1548" y="77"/>
                  </a:lnTo>
                  <a:lnTo>
                    <a:pt x="1558" y="80"/>
                  </a:lnTo>
                  <a:lnTo>
                    <a:pt x="1559" y="82"/>
                  </a:lnTo>
                  <a:lnTo>
                    <a:pt x="1560" y="86"/>
                  </a:lnTo>
                  <a:lnTo>
                    <a:pt x="1563" y="92"/>
                  </a:lnTo>
                  <a:lnTo>
                    <a:pt x="1573" y="92"/>
                  </a:lnTo>
                  <a:lnTo>
                    <a:pt x="1583" y="87"/>
                  </a:lnTo>
                  <a:lnTo>
                    <a:pt x="1595" y="89"/>
                  </a:lnTo>
                  <a:lnTo>
                    <a:pt x="1596" y="90"/>
                  </a:lnTo>
                  <a:lnTo>
                    <a:pt x="1597" y="92"/>
                  </a:lnTo>
                  <a:lnTo>
                    <a:pt x="1592" y="103"/>
                  </a:lnTo>
                  <a:lnTo>
                    <a:pt x="1593" y="104"/>
                  </a:lnTo>
                  <a:lnTo>
                    <a:pt x="1597" y="105"/>
                  </a:lnTo>
                  <a:lnTo>
                    <a:pt x="1598" y="107"/>
                  </a:lnTo>
                  <a:lnTo>
                    <a:pt x="1598" y="110"/>
                  </a:lnTo>
                  <a:lnTo>
                    <a:pt x="1596" y="115"/>
                  </a:lnTo>
                  <a:lnTo>
                    <a:pt x="1596" y="119"/>
                  </a:lnTo>
                  <a:lnTo>
                    <a:pt x="1600" y="125"/>
                  </a:lnTo>
                  <a:lnTo>
                    <a:pt x="1612" y="129"/>
                  </a:lnTo>
                  <a:lnTo>
                    <a:pt x="1617" y="130"/>
                  </a:lnTo>
                  <a:lnTo>
                    <a:pt x="1637" y="129"/>
                  </a:lnTo>
                  <a:lnTo>
                    <a:pt x="1638" y="130"/>
                  </a:lnTo>
                  <a:lnTo>
                    <a:pt x="1639" y="134"/>
                  </a:lnTo>
                  <a:lnTo>
                    <a:pt x="1640" y="134"/>
                  </a:lnTo>
                  <a:lnTo>
                    <a:pt x="1642" y="133"/>
                  </a:lnTo>
                  <a:lnTo>
                    <a:pt x="1643" y="129"/>
                  </a:lnTo>
                  <a:lnTo>
                    <a:pt x="1644" y="127"/>
                  </a:lnTo>
                  <a:lnTo>
                    <a:pt x="1653" y="123"/>
                  </a:lnTo>
                  <a:lnTo>
                    <a:pt x="1655" y="120"/>
                  </a:lnTo>
                  <a:lnTo>
                    <a:pt x="1655" y="114"/>
                  </a:lnTo>
                  <a:lnTo>
                    <a:pt x="1653" y="112"/>
                  </a:lnTo>
                  <a:lnTo>
                    <a:pt x="1650" y="110"/>
                  </a:lnTo>
                  <a:lnTo>
                    <a:pt x="1650" y="109"/>
                  </a:lnTo>
                  <a:lnTo>
                    <a:pt x="1652" y="108"/>
                  </a:lnTo>
                  <a:lnTo>
                    <a:pt x="1655" y="108"/>
                  </a:lnTo>
                  <a:lnTo>
                    <a:pt x="1666" y="113"/>
                  </a:lnTo>
                  <a:lnTo>
                    <a:pt x="1673" y="116"/>
                  </a:lnTo>
                  <a:lnTo>
                    <a:pt x="1673" y="118"/>
                  </a:lnTo>
                  <a:lnTo>
                    <a:pt x="1672" y="119"/>
                  </a:lnTo>
                  <a:lnTo>
                    <a:pt x="1664" y="117"/>
                  </a:lnTo>
                  <a:lnTo>
                    <a:pt x="1661" y="118"/>
                  </a:lnTo>
                  <a:lnTo>
                    <a:pt x="1658" y="120"/>
                  </a:lnTo>
                  <a:lnTo>
                    <a:pt x="1657" y="125"/>
                  </a:lnTo>
                  <a:lnTo>
                    <a:pt x="1658" y="131"/>
                  </a:lnTo>
                  <a:lnTo>
                    <a:pt x="1661" y="133"/>
                  </a:lnTo>
                  <a:lnTo>
                    <a:pt x="1665" y="133"/>
                  </a:lnTo>
                  <a:lnTo>
                    <a:pt x="1671" y="137"/>
                  </a:lnTo>
                  <a:lnTo>
                    <a:pt x="1676" y="138"/>
                  </a:lnTo>
                  <a:lnTo>
                    <a:pt x="1681" y="143"/>
                  </a:lnTo>
                  <a:lnTo>
                    <a:pt x="1681" y="148"/>
                  </a:lnTo>
                  <a:lnTo>
                    <a:pt x="1683" y="153"/>
                  </a:lnTo>
                  <a:lnTo>
                    <a:pt x="1693" y="163"/>
                  </a:lnTo>
                  <a:lnTo>
                    <a:pt x="1698" y="164"/>
                  </a:lnTo>
                  <a:lnTo>
                    <a:pt x="1704" y="162"/>
                  </a:lnTo>
                  <a:lnTo>
                    <a:pt x="1711" y="170"/>
                  </a:lnTo>
                  <a:lnTo>
                    <a:pt x="1714" y="171"/>
                  </a:lnTo>
                  <a:lnTo>
                    <a:pt x="1718" y="170"/>
                  </a:lnTo>
                  <a:lnTo>
                    <a:pt x="1722" y="167"/>
                  </a:lnTo>
                  <a:lnTo>
                    <a:pt x="1732" y="165"/>
                  </a:lnTo>
                  <a:lnTo>
                    <a:pt x="1745" y="163"/>
                  </a:lnTo>
                  <a:lnTo>
                    <a:pt x="1746" y="162"/>
                  </a:lnTo>
                  <a:lnTo>
                    <a:pt x="1745" y="161"/>
                  </a:lnTo>
                  <a:lnTo>
                    <a:pt x="1740" y="158"/>
                  </a:lnTo>
                  <a:lnTo>
                    <a:pt x="1740" y="157"/>
                  </a:lnTo>
                  <a:lnTo>
                    <a:pt x="1741" y="156"/>
                  </a:lnTo>
                  <a:lnTo>
                    <a:pt x="1757" y="157"/>
                  </a:lnTo>
                  <a:lnTo>
                    <a:pt x="1769" y="167"/>
                  </a:lnTo>
                  <a:lnTo>
                    <a:pt x="1770" y="165"/>
                  </a:lnTo>
                  <a:lnTo>
                    <a:pt x="1770" y="163"/>
                  </a:lnTo>
                  <a:lnTo>
                    <a:pt x="1763" y="159"/>
                  </a:lnTo>
                  <a:lnTo>
                    <a:pt x="1764" y="157"/>
                  </a:lnTo>
                  <a:lnTo>
                    <a:pt x="1765" y="156"/>
                  </a:lnTo>
                  <a:lnTo>
                    <a:pt x="1773" y="153"/>
                  </a:lnTo>
                  <a:lnTo>
                    <a:pt x="1786" y="151"/>
                  </a:lnTo>
                  <a:lnTo>
                    <a:pt x="1799" y="148"/>
                  </a:lnTo>
                  <a:lnTo>
                    <a:pt x="1811" y="144"/>
                  </a:lnTo>
                  <a:lnTo>
                    <a:pt x="1814" y="144"/>
                  </a:lnTo>
                  <a:lnTo>
                    <a:pt x="1815" y="148"/>
                  </a:lnTo>
                  <a:lnTo>
                    <a:pt x="1814" y="150"/>
                  </a:lnTo>
                  <a:lnTo>
                    <a:pt x="1809" y="153"/>
                  </a:lnTo>
                  <a:lnTo>
                    <a:pt x="1812" y="159"/>
                  </a:lnTo>
                  <a:lnTo>
                    <a:pt x="1816" y="159"/>
                  </a:lnTo>
                  <a:lnTo>
                    <a:pt x="1825" y="156"/>
                  </a:lnTo>
                  <a:lnTo>
                    <a:pt x="1826" y="155"/>
                  </a:lnTo>
                  <a:lnTo>
                    <a:pt x="1825" y="152"/>
                  </a:lnTo>
                  <a:lnTo>
                    <a:pt x="1817" y="145"/>
                  </a:lnTo>
                  <a:lnTo>
                    <a:pt x="1817" y="139"/>
                  </a:lnTo>
                  <a:lnTo>
                    <a:pt x="1824" y="137"/>
                  </a:lnTo>
                  <a:lnTo>
                    <a:pt x="1826" y="139"/>
                  </a:lnTo>
                  <a:lnTo>
                    <a:pt x="1827" y="139"/>
                  </a:lnTo>
                  <a:lnTo>
                    <a:pt x="1828" y="137"/>
                  </a:lnTo>
                  <a:lnTo>
                    <a:pt x="1826" y="132"/>
                  </a:lnTo>
                  <a:lnTo>
                    <a:pt x="1829" y="128"/>
                  </a:lnTo>
                  <a:lnTo>
                    <a:pt x="1832" y="130"/>
                  </a:lnTo>
                  <a:lnTo>
                    <a:pt x="1835" y="129"/>
                  </a:lnTo>
                  <a:lnTo>
                    <a:pt x="1828" y="123"/>
                  </a:lnTo>
                  <a:lnTo>
                    <a:pt x="1834" y="120"/>
                  </a:lnTo>
                  <a:lnTo>
                    <a:pt x="1836" y="118"/>
                  </a:lnTo>
                  <a:lnTo>
                    <a:pt x="1842" y="118"/>
                  </a:lnTo>
                  <a:lnTo>
                    <a:pt x="1842" y="113"/>
                  </a:lnTo>
                  <a:lnTo>
                    <a:pt x="1840" y="110"/>
                  </a:lnTo>
                  <a:lnTo>
                    <a:pt x="1841" y="110"/>
                  </a:lnTo>
                  <a:lnTo>
                    <a:pt x="1849" y="116"/>
                  </a:lnTo>
                  <a:lnTo>
                    <a:pt x="1852" y="114"/>
                  </a:lnTo>
                  <a:lnTo>
                    <a:pt x="1853" y="108"/>
                  </a:lnTo>
                  <a:lnTo>
                    <a:pt x="1856" y="109"/>
                  </a:lnTo>
                  <a:lnTo>
                    <a:pt x="1860" y="114"/>
                  </a:lnTo>
                  <a:lnTo>
                    <a:pt x="1864" y="115"/>
                  </a:lnTo>
                  <a:lnTo>
                    <a:pt x="1864" y="120"/>
                  </a:lnTo>
                  <a:lnTo>
                    <a:pt x="1858" y="125"/>
                  </a:lnTo>
                  <a:lnTo>
                    <a:pt x="1856" y="128"/>
                  </a:lnTo>
                  <a:lnTo>
                    <a:pt x="1861" y="133"/>
                  </a:lnTo>
                  <a:lnTo>
                    <a:pt x="1864" y="145"/>
                  </a:lnTo>
                  <a:lnTo>
                    <a:pt x="1868" y="149"/>
                  </a:lnTo>
                  <a:lnTo>
                    <a:pt x="1868" y="152"/>
                  </a:lnTo>
                  <a:lnTo>
                    <a:pt x="1870" y="152"/>
                  </a:lnTo>
                  <a:lnTo>
                    <a:pt x="1876" y="152"/>
                  </a:lnTo>
                  <a:lnTo>
                    <a:pt x="1879" y="145"/>
                  </a:lnTo>
                  <a:lnTo>
                    <a:pt x="1890" y="139"/>
                  </a:lnTo>
                  <a:lnTo>
                    <a:pt x="1899" y="141"/>
                  </a:lnTo>
                  <a:lnTo>
                    <a:pt x="1897" y="150"/>
                  </a:lnTo>
                  <a:lnTo>
                    <a:pt x="1910" y="152"/>
                  </a:lnTo>
                  <a:lnTo>
                    <a:pt x="1914" y="156"/>
                  </a:lnTo>
                  <a:lnTo>
                    <a:pt x="1919" y="152"/>
                  </a:lnTo>
                  <a:lnTo>
                    <a:pt x="1925" y="150"/>
                  </a:lnTo>
                  <a:lnTo>
                    <a:pt x="1927" y="150"/>
                  </a:lnTo>
                  <a:lnTo>
                    <a:pt x="1931" y="152"/>
                  </a:lnTo>
                  <a:lnTo>
                    <a:pt x="1937" y="151"/>
                  </a:lnTo>
                  <a:lnTo>
                    <a:pt x="1946" y="147"/>
                  </a:lnTo>
                  <a:lnTo>
                    <a:pt x="1952" y="143"/>
                  </a:lnTo>
                  <a:lnTo>
                    <a:pt x="1953" y="146"/>
                  </a:lnTo>
                  <a:lnTo>
                    <a:pt x="1953" y="151"/>
                  </a:lnTo>
                  <a:lnTo>
                    <a:pt x="1951" y="152"/>
                  </a:lnTo>
                  <a:lnTo>
                    <a:pt x="1946" y="153"/>
                  </a:lnTo>
                  <a:lnTo>
                    <a:pt x="1945" y="155"/>
                  </a:lnTo>
                  <a:lnTo>
                    <a:pt x="1960" y="159"/>
                  </a:lnTo>
                  <a:lnTo>
                    <a:pt x="1966" y="158"/>
                  </a:lnTo>
                  <a:lnTo>
                    <a:pt x="1967" y="155"/>
                  </a:lnTo>
                  <a:lnTo>
                    <a:pt x="1966" y="154"/>
                  </a:lnTo>
                  <a:lnTo>
                    <a:pt x="1960" y="155"/>
                  </a:lnTo>
                  <a:lnTo>
                    <a:pt x="1957" y="154"/>
                  </a:lnTo>
                  <a:lnTo>
                    <a:pt x="1956" y="151"/>
                  </a:lnTo>
                  <a:lnTo>
                    <a:pt x="1957" y="149"/>
                  </a:lnTo>
                  <a:lnTo>
                    <a:pt x="1972" y="150"/>
                  </a:lnTo>
                  <a:lnTo>
                    <a:pt x="1977" y="149"/>
                  </a:lnTo>
                  <a:lnTo>
                    <a:pt x="1980" y="147"/>
                  </a:lnTo>
                  <a:lnTo>
                    <a:pt x="1987" y="140"/>
                  </a:lnTo>
                  <a:lnTo>
                    <a:pt x="1994" y="138"/>
                  </a:lnTo>
                  <a:lnTo>
                    <a:pt x="2000" y="137"/>
                  </a:lnTo>
                  <a:lnTo>
                    <a:pt x="2010" y="140"/>
                  </a:lnTo>
                  <a:lnTo>
                    <a:pt x="2011" y="146"/>
                  </a:lnTo>
                  <a:lnTo>
                    <a:pt x="2009" y="152"/>
                  </a:lnTo>
                  <a:lnTo>
                    <a:pt x="2006" y="152"/>
                  </a:lnTo>
                  <a:lnTo>
                    <a:pt x="2003" y="149"/>
                  </a:lnTo>
                  <a:lnTo>
                    <a:pt x="1997" y="149"/>
                  </a:lnTo>
                  <a:lnTo>
                    <a:pt x="1990" y="154"/>
                  </a:lnTo>
                  <a:lnTo>
                    <a:pt x="1981" y="166"/>
                  </a:lnTo>
                  <a:lnTo>
                    <a:pt x="1979" y="162"/>
                  </a:lnTo>
                  <a:lnTo>
                    <a:pt x="1978" y="162"/>
                  </a:lnTo>
                  <a:lnTo>
                    <a:pt x="1976" y="164"/>
                  </a:lnTo>
                  <a:lnTo>
                    <a:pt x="1976" y="165"/>
                  </a:lnTo>
                  <a:lnTo>
                    <a:pt x="1977" y="168"/>
                  </a:lnTo>
                  <a:lnTo>
                    <a:pt x="1979" y="169"/>
                  </a:lnTo>
                  <a:lnTo>
                    <a:pt x="1985" y="170"/>
                  </a:lnTo>
                  <a:lnTo>
                    <a:pt x="1986" y="172"/>
                  </a:lnTo>
                  <a:lnTo>
                    <a:pt x="1986" y="173"/>
                  </a:lnTo>
                  <a:lnTo>
                    <a:pt x="1982" y="174"/>
                  </a:lnTo>
                  <a:lnTo>
                    <a:pt x="1979" y="177"/>
                  </a:lnTo>
                  <a:lnTo>
                    <a:pt x="1977" y="175"/>
                  </a:lnTo>
                  <a:lnTo>
                    <a:pt x="1978" y="172"/>
                  </a:lnTo>
                  <a:lnTo>
                    <a:pt x="1978" y="171"/>
                  </a:lnTo>
                  <a:lnTo>
                    <a:pt x="1975" y="171"/>
                  </a:lnTo>
                  <a:lnTo>
                    <a:pt x="1973" y="172"/>
                  </a:lnTo>
                  <a:lnTo>
                    <a:pt x="1974" y="176"/>
                  </a:lnTo>
                  <a:lnTo>
                    <a:pt x="1981" y="185"/>
                  </a:lnTo>
                  <a:lnTo>
                    <a:pt x="1977" y="187"/>
                  </a:lnTo>
                  <a:lnTo>
                    <a:pt x="1977" y="190"/>
                  </a:lnTo>
                  <a:lnTo>
                    <a:pt x="1981" y="197"/>
                  </a:lnTo>
                  <a:lnTo>
                    <a:pt x="1988" y="201"/>
                  </a:lnTo>
                  <a:lnTo>
                    <a:pt x="1990" y="207"/>
                  </a:lnTo>
                  <a:lnTo>
                    <a:pt x="1998" y="210"/>
                  </a:lnTo>
                  <a:lnTo>
                    <a:pt x="1999" y="213"/>
                  </a:lnTo>
                  <a:lnTo>
                    <a:pt x="1992" y="217"/>
                  </a:lnTo>
                  <a:lnTo>
                    <a:pt x="1982" y="223"/>
                  </a:lnTo>
                  <a:lnTo>
                    <a:pt x="1984" y="225"/>
                  </a:lnTo>
                  <a:lnTo>
                    <a:pt x="1989" y="228"/>
                  </a:lnTo>
                  <a:lnTo>
                    <a:pt x="1989" y="230"/>
                  </a:lnTo>
                  <a:lnTo>
                    <a:pt x="1988" y="231"/>
                  </a:lnTo>
                  <a:lnTo>
                    <a:pt x="1976" y="230"/>
                  </a:lnTo>
                  <a:lnTo>
                    <a:pt x="1970" y="231"/>
                  </a:lnTo>
                  <a:lnTo>
                    <a:pt x="1967" y="234"/>
                  </a:lnTo>
                  <a:lnTo>
                    <a:pt x="1963" y="239"/>
                  </a:lnTo>
                  <a:lnTo>
                    <a:pt x="1962" y="248"/>
                  </a:lnTo>
                  <a:lnTo>
                    <a:pt x="1961" y="252"/>
                  </a:lnTo>
                  <a:lnTo>
                    <a:pt x="1959" y="249"/>
                  </a:lnTo>
                  <a:lnTo>
                    <a:pt x="1958" y="244"/>
                  </a:lnTo>
                  <a:lnTo>
                    <a:pt x="1962" y="237"/>
                  </a:lnTo>
                  <a:lnTo>
                    <a:pt x="1960" y="237"/>
                  </a:lnTo>
                  <a:lnTo>
                    <a:pt x="1957" y="239"/>
                  </a:lnTo>
                  <a:lnTo>
                    <a:pt x="1956" y="242"/>
                  </a:lnTo>
                  <a:lnTo>
                    <a:pt x="1956" y="246"/>
                  </a:lnTo>
                  <a:lnTo>
                    <a:pt x="1958" y="253"/>
                  </a:lnTo>
                  <a:lnTo>
                    <a:pt x="1962" y="257"/>
                  </a:lnTo>
                  <a:lnTo>
                    <a:pt x="1962" y="263"/>
                  </a:lnTo>
                  <a:lnTo>
                    <a:pt x="1961" y="264"/>
                  </a:lnTo>
                  <a:lnTo>
                    <a:pt x="1959" y="261"/>
                  </a:lnTo>
                  <a:lnTo>
                    <a:pt x="1957" y="262"/>
                  </a:lnTo>
                  <a:lnTo>
                    <a:pt x="1956" y="264"/>
                  </a:lnTo>
                  <a:lnTo>
                    <a:pt x="1957" y="267"/>
                  </a:lnTo>
                  <a:lnTo>
                    <a:pt x="1955" y="271"/>
                  </a:lnTo>
                  <a:lnTo>
                    <a:pt x="1944" y="278"/>
                  </a:lnTo>
                  <a:lnTo>
                    <a:pt x="1953" y="279"/>
                  </a:lnTo>
                  <a:lnTo>
                    <a:pt x="1950" y="284"/>
                  </a:lnTo>
                  <a:lnTo>
                    <a:pt x="1949" y="292"/>
                  </a:lnTo>
                  <a:lnTo>
                    <a:pt x="1954" y="285"/>
                  </a:lnTo>
                  <a:lnTo>
                    <a:pt x="1957" y="282"/>
                  </a:lnTo>
                  <a:lnTo>
                    <a:pt x="1959" y="278"/>
                  </a:lnTo>
                  <a:lnTo>
                    <a:pt x="1961" y="276"/>
                  </a:lnTo>
                  <a:lnTo>
                    <a:pt x="1966" y="276"/>
                  </a:lnTo>
                  <a:lnTo>
                    <a:pt x="1973" y="278"/>
                  </a:lnTo>
                  <a:lnTo>
                    <a:pt x="1977" y="277"/>
                  </a:lnTo>
                  <a:lnTo>
                    <a:pt x="1979" y="282"/>
                  </a:lnTo>
                  <a:lnTo>
                    <a:pt x="1980" y="283"/>
                  </a:lnTo>
                  <a:lnTo>
                    <a:pt x="1982" y="274"/>
                  </a:lnTo>
                  <a:lnTo>
                    <a:pt x="1988" y="269"/>
                  </a:lnTo>
                  <a:lnTo>
                    <a:pt x="1992" y="269"/>
                  </a:lnTo>
                  <a:lnTo>
                    <a:pt x="1987" y="272"/>
                  </a:lnTo>
                  <a:lnTo>
                    <a:pt x="1984" y="281"/>
                  </a:lnTo>
                  <a:lnTo>
                    <a:pt x="1985" y="294"/>
                  </a:lnTo>
                  <a:lnTo>
                    <a:pt x="1984" y="303"/>
                  </a:lnTo>
                  <a:lnTo>
                    <a:pt x="1974" y="309"/>
                  </a:lnTo>
                  <a:lnTo>
                    <a:pt x="1958" y="314"/>
                  </a:lnTo>
                  <a:lnTo>
                    <a:pt x="1958" y="312"/>
                  </a:lnTo>
                  <a:lnTo>
                    <a:pt x="1959" y="309"/>
                  </a:lnTo>
                  <a:lnTo>
                    <a:pt x="1958" y="308"/>
                  </a:lnTo>
                  <a:lnTo>
                    <a:pt x="1954" y="308"/>
                  </a:lnTo>
                  <a:lnTo>
                    <a:pt x="1950" y="309"/>
                  </a:lnTo>
                  <a:lnTo>
                    <a:pt x="1953" y="311"/>
                  </a:lnTo>
                  <a:lnTo>
                    <a:pt x="1958" y="321"/>
                  </a:lnTo>
                  <a:lnTo>
                    <a:pt x="1963" y="327"/>
                  </a:lnTo>
                  <a:lnTo>
                    <a:pt x="1963" y="329"/>
                  </a:lnTo>
                  <a:lnTo>
                    <a:pt x="1961" y="331"/>
                  </a:lnTo>
                  <a:lnTo>
                    <a:pt x="1956" y="333"/>
                  </a:lnTo>
                  <a:lnTo>
                    <a:pt x="1940" y="334"/>
                  </a:lnTo>
                  <a:lnTo>
                    <a:pt x="1941" y="335"/>
                  </a:lnTo>
                  <a:lnTo>
                    <a:pt x="1949" y="339"/>
                  </a:lnTo>
                  <a:lnTo>
                    <a:pt x="1945" y="343"/>
                  </a:lnTo>
                  <a:lnTo>
                    <a:pt x="1940" y="347"/>
                  </a:lnTo>
                  <a:lnTo>
                    <a:pt x="1925" y="347"/>
                  </a:lnTo>
                  <a:lnTo>
                    <a:pt x="1913" y="346"/>
                  </a:lnTo>
                  <a:lnTo>
                    <a:pt x="1907" y="344"/>
                  </a:lnTo>
                  <a:lnTo>
                    <a:pt x="1900" y="346"/>
                  </a:lnTo>
                  <a:lnTo>
                    <a:pt x="1900" y="342"/>
                  </a:lnTo>
                  <a:lnTo>
                    <a:pt x="1897" y="332"/>
                  </a:lnTo>
                  <a:lnTo>
                    <a:pt x="1898" y="329"/>
                  </a:lnTo>
                  <a:lnTo>
                    <a:pt x="1908" y="325"/>
                  </a:lnTo>
                  <a:lnTo>
                    <a:pt x="1919" y="327"/>
                  </a:lnTo>
                  <a:lnTo>
                    <a:pt x="1921" y="326"/>
                  </a:lnTo>
                  <a:lnTo>
                    <a:pt x="1922" y="324"/>
                  </a:lnTo>
                  <a:lnTo>
                    <a:pt x="1919" y="321"/>
                  </a:lnTo>
                  <a:lnTo>
                    <a:pt x="1912" y="323"/>
                  </a:lnTo>
                  <a:lnTo>
                    <a:pt x="1908" y="320"/>
                  </a:lnTo>
                  <a:lnTo>
                    <a:pt x="1905" y="324"/>
                  </a:lnTo>
                  <a:lnTo>
                    <a:pt x="1901" y="323"/>
                  </a:lnTo>
                  <a:lnTo>
                    <a:pt x="1897" y="320"/>
                  </a:lnTo>
                  <a:lnTo>
                    <a:pt x="1895" y="315"/>
                  </a:lnTo>
                  <a:lnTo>
                    <a:pt x="1888" y="318"/>
                  </a:lnTo>
                  <a:lnTo>
                    <a:pt x="1886" y="317"/>
                  </a:lnTo>
                  <a:lnTo>
                    <a:pt x="1886" y="313"/>
                  </a:lnTo>
                  <a:lnTo>
                    <a:pt x="1891" y="312"/>
                  </a:lnTo>
                  <a:lnTo>
                    <a:pt x="1892" y="310"/>
                  </a:lnTo>
                  <a:lnTo>
                    <a:pt x="1892" y="295"/>
                  </a:lnTo>
                  <a:lnTo>
                    <a:pt x="1895" y="294"/>
                  </a:lnTo>
                  <a:lnTo>
                    <a:pt x="1899" y="294"/>
                  </a:lnTo>
                  <a:lnTo>
                    <a:pt x="1902" y="291"/>
                  </a:lnTo>
                  <a:lnTo>
                    <a:pt x="1901" y="281"/>
                  </a:lnTo>
                  <a:lnTo>
                    <a:pt x="1900" y="278"/>
                  </a:lnTo>
                  <a:lnTo>
                    <a:pt x="1898" y="277"/>
                  </a:lnTo>
                  <a:lnTo>
                    <a:pt x="1892" y="277"/>
                  </a:lnTo>
                  <a:lnTo>
                    <a:pt x="1891" y="278"/>
                  </a:lnTo>
                  <a:lnTo>
                    <a:pt x="1894" y="282"/>
                  </a:lnTo>
                  <a:lnTo>
                    <a:pt x="1894" y="289"/>
                  </a:lnTo>
                  <a:lnTo>
                    <a:pt x="1894" y="291"/>
                  </a:lnTo>
                  <a:lnTo>
                    <a:pt x="1886" y="293"/>
                  </a:lnTo>
                  <a:lnTo>
                    <a:pt x="1884" y="290"/>
                  </a:lnTo>
                  <a:lnTo>
                    <a:pt x="1882" y="292"/>
                  </a:lnTo>
                  <a:lnTo>
                    <a:pt x="1885" y="302"/>
                  </a:lnTo>
                  <a:lnTo>
                    <a:pt x="1885" y="307"/>
                  </a:lnTo>
                  <a:lnTo>
                    <a:pt x="1883" y="313"/>
                  </a:lnTo>
                  <a:lnTo>
                    <a:pt x="1882" y="313"/>
                  </a:lnTo>
                  <a:lnTo>
                    <a:pt x="1880" y="313"/>
                  </a:lnTo>
                  <a:lnTo>
                    <a:pt x="1877" y="305"/>
                  </a:lnTo>
                  <a:lnTo>
                    <a:pt x="1874" y="305"/>
                  </a:lnTo>
                  <a:lnTo>
                    <a:pt x="1873" y="307"/>
                  </a:lnTo>
                  <a:lnTo>
                    <a:pt x="1877" y="311"/>
                  </a:lnTo>
                  <a:lnTo>
                    <a:pt x="1870" y="318"/>
                  </a:lnTo>
                  <a:lnTo>
                    <a:pt x="1872" y="326"/>
                  </a:lnTo>
                  <a:lnTo>
                    <a:pt x="1865" y="327"/>
                  </a:lnTo>
                  <a:lnTo>
                    <a:pt x="1859" y="333"/>
                  </a:lnTo>
                  <a:lnTo>
                    <a:pt x="1855" y="333"/>
                  </a:lnTo>
                  <a:lnTo>
                    <a:pt x="1853" y="331"/>
                  </a:lnTo>
                  <a:lnTo>
                    <a:pt x="1859" y="320"/>
                  </a:lnTo>
                  <a:lnTo>
                    <a:pt x="1860" y="317"/>
                  </a:lnTo>
                  <a:lnTo>
                    <a:pt x="1859" y="315"/>
                  </a:lnTo>
                  <a:lnTo>
                    <a:pt x="1847" y="307"/>
                  </a:lnTo>
                  <a:lnTo>
                    <a:pt x="1843" y="298"/>
                  </a:lnTo>
                  <a:lnTo>
                    <a:pt x="1838" y="295"/>
                  </a:lnTo>
                  <a:lnTo>
                    <a:pt x="1835" y="296"/>
                  </a:lnTo>
                  <a:lnTo>
                    <a:pt x="1835" y="299"/>
                  </a:lnTo>
                  <a:lnTo>
                    <a:pt x="1842" y="305"/>
                  </a:lnTo>
                  <a:lnTo>
                    <a:pt x="1842" y="307"/>
                  </a:lnTo>
                  <a:lnTo>
                    <a:pt x="1837" y="307"/>
                  </a:lnTo>
                  <a:lnTo>
                    <a:pt x="1831" y="306"/>
                  </a:lnTo>
                  <a:lnTo>
                    <a:pt x="1832" y="299"/>
                  </a:lnTo>
                  <a:lnTo>
                    <a:pt x="1831" y="295"/>
                  </a:lnTo>
                  <a:lnTo>
                    <a:pt x="1830" y="297"/>
                  </a:lnTo>
                  <a:lnTo>
                    <a:pt x="1825" y="302"/>
                  </a:lnTo>
                  <a:lnTo>
                    <a:pt x="1824" y="303"/>
                  </a:lnTo>
                  <a:lnTo>
                    <a:pt x="1826" y="313"/>
                  </a:lnTo>
                  <a:lnTo>
                    <a:pt x="1825" y="315"/>
                  </a:lnTo>
                  <a:lnTo>
                    <a:pt x="1822" y="316"/>
                  </a:lnTo>
                  <a:lnTo>
                    <a:pt x="1822" y="317"/>
                  </a:lnTo>
                  <a:lnTo>
                    <a:pt x="1822" y="318"/>
                  </a:lnTo>
                  <a:lnTo>
                    <a:pt x="1828" y="317"/>
                  </a:lnTo>
                  <a:lnTo>
                    <a:pt x="1833" y="318"/>
                  </a:lnTo>
                  <a:lnTo>
                    <a:pt x="1835" y="320"/>
                  </a:lnTo>
                  <a:lnTo>
                    <a:pt x="1834" y="324"/>
                  </a:lnTo>
                  <a:lnTo>
                    <a:pt x="1832" y="325"/>
                  </a:lnTo>
                  <a:lnTo>
                    <a:pt x="1824" y="325"/>
                  </a:lnTo>
                  <a:lnTo>
                    <a:pt x="1813" y="333"/>
                  </a:lnTo>
                  <a:lnTo>
                    <a:pt x="1812" y="333"/>
                  </a:lnTo>
                  <a:lnTo>
                    <a:pt x="1813" y="329"/>
                  </a:lnTo>
                  <a:lnTo>
                    <a:pt x="1811" y="329"/>
                  </a:lnTo>
                  <a:lnTo>
                    <a:pt x="1809" y="339"/>
                  </a:lnTo>
                  <a:lnTo>
                    <a:pt x="1800" y="339"/>
                  </a:lnTo>
                  <a:lnTo>
                    <a:pt x="1798" y="342"/>
                  </a:lnTo>
                  <a:lnTo>
                    <a:pt x="1787" y="352"/>
                  </a:lnTo>
                  <a:lnTo>
                    <a:pt x="1786" y="356"/>
                  </a:lnTo>
                  <a:lnTo>
                    <a:pt x="1787" y="361"/>
                  </a:lnTo>
                  <a:lnTo>
                    <a:pt x="1776" y="367"/>
                  </a:lnTo>
                  <a:lnTo>
                    <a:pt x="1768" y="369"/>
                  </a:lnTo>
                  <a:lnTo>
                    <a:pt x="1761" y="374"/>
                  </a:lnTo>
                  <a:lnTo>
                    <a:pt x="1758" y="375"/>
                  </a:lnTo>
                  <a:lnTo>
                    <a:pt x="1757" y="375"/>
                  </a:lnTo>
                  <a:lnTo>
                    <a:pt x="1757" y="374"/>
                  </a:lnTo>
                  <a:lnTo>
                    <a:pt x="1760" y="369"/>
                  </a:lnTo>
                  <a:lnTo>
                    <a:pt x="1761" y="366"/>
                  </a:lnTo>
                  <a:lnTo>
                    <a:pt x="1759" y="365"/>
                  </a:lnTo>
                  <a:lnTo>
                    <a:pt x="1756" y="369"/>
                  </a:lnTo>
                  <a:lnTo>
                    <a:pt x="1754" y="373"/>
                  </a:lnTo>
                  <a:lnTo>
                    <a:pt x="1755" y="384"/>
                  </a:lnTo>
                  <a:lnTo>
                    <a:pt x="1757" y="392"/>
                  </a:lnTo>
                  <a:lnTo>
                    <a:pt x="1761" y="402"/>
                  </a:lnTo>
                  <a:lnTo>
                    <a:pt x="1754" y="399"/>
                  </a:lnTo>
                  <a:lnTo>
                    <a:pt x="1751" y="390"/>
                  </a:lnTo>
                  <a:lnTo>
                    <a:pt x="1746" y="392"/>
                  </a:lnTo>
                  <a:lnTo>
                    <a:pt x="1742" y="390"/>
                  </a:lnTo>
                  <a:lnTo>
                    <a:pt x="1740" y="390"/>
                  </a:lnTo>
                  <a:lnTo>
                    <a:pt x="1736" y="393"/>
                  </a:lnTo>
                  <a:lnTo>
                    <a:pt x="1736" y="399"/>
                  </a:lnTo>
                  <a:lnTo>
                    <a:pt x="1732" y="401"/>
                  </a:lnTo>
                  <a:lnTo>
                    <a:pt x="1728" y="400"/>
                  </a:lnTo>
                  <a:lnTo>
                    <a:pt x="1728" y="397"/>
                  </a:lnTo>
                  <a:lnTo>
                    <a:pt x="1727" y="395"/>
                  </a:lnTo>
                  <a:lnTo>
                    <a:pt x="1719" y="392"/>
                  </a:lnTo>
                  <a:lnTo>
                    <a:pt x="1721" y="388"/>
                  </a:lnTo>
                  <a:lnTo>
                    <a:pt x="1729" y="383"/>
                  </a:lnTo>
                  <a:lnTo>
                    <a:pt x="1732" y="383"/>
                  </a:lnTo>
                  <a:lnTo>
                    <a:pt x="1734" y="386"/>
                  </a:lnTo>
                  <a:lnTo>
                    <a:pt x="1735" y="386"/>
                  </a:lnTo>
                  <a:lnTo>
                    <a:pt x="1738" y="378"/>
                  </a:lnTo>
                  <a:lnTo>
                    <a:pt x="1746" y="372"/>
                  </a:lnTo>
                  <a:lnTo>
                    <a:pt x="1748" y="369"/>
                  </a:lnTo>
                  <a:lnTo>
                    <a:pt x="1751" y="365"/>
                  </a:lnTo>
                  <a:lnTo>
                    <a:pt x="1750" y="363"/>
                  </a:lnTo>
                  <a:lnTo>
                    <a:pt x="1743" y="363"/>
                  </a:lnTo>
                  <a:lnTo>
                    <a:pt x="1736" y="366"/>
                  </a:lnTo>
                  <a:lnTo>
                    <a:pt x="1734" y="368"/>
                  </a:lnTo>
                  <a:lnTo>
                    <a:pt x="1733" y="371"/>
                  </a:lnTo>
                  <a:lnTo>
                    <a:pt x="1728" y="373"/>
                  </a:lnTo>
                  <a:lnTo>
                    <a:pt x="1727" y="380"/>
                  </a:lnTo>
                  <a:lnTo>
                    <a:pt x="1724" y="382"/>
                  </a:lnTo>
                  <a:lnTo>
                    <a:pt x="1722" y="383"/>
                  </a:lnTo>
                  <a:lnTo>
                    <a:pt x="1721" y="382"/>
                  </a:lnTo>
                  <a:lnTo>
                    <a:pt x="1720" y="381"/>
                  </a:lnTo>
                  <a:lnTo>
                    <a:pt x="1722" y="370"/>
                  </a:lnTo>
                  <a:lnTo>
                    <a:pt x="1721" y="369"/>
                  </a:lnTo>
                  <a:lnTo>
                    <a:pt x="1720" y="371"/>
                  </a:lnTo>
                  <a:lnTo>
                    <a:pt x="1719" y="373"/>
                  </a:lnTo>
                  <a:lnTo>
                    <a:pt x="1714" y="374"/>
                  </a:lnTo>
                  <a:lnTo>
                    <a:pt x="1707" y="363"/>
                  </a:lnTo>
                  <a:lnTo>
                    <a:pt x="1705" y="367"/>
                  </a:lnTo>
                  <a:lnTo>
                    <a:pt x="1705" y="370"/>
                  </a:lnTo>
                  <a:lnTo>
                    <a:pt x="1710" y="378"/>
                  </a:lnTo>
                  <a:lnTo>
                    <a:pt x="1716" y="389"/>
                  </a:lnTo>
                  <a:lnTo>
                    <a:pt x="1717" y="396"/>
                  </a:lnTo>
                  <a:lnTo>
                    <a:pt x="1715" y="398"/>
                  </a:lnTo>
                  <a:lnTo>
                    <a:pt x="1708" y="401"/>
                  </a:lnTo>
                  <a:lnTo>
                    <a:pt x="1706" y="401"/>
                  </a:lnTo>
                  <a:lnTo>
                    <a:pt x="1701" y="400"/>
                  </a:lnTo>
                  <a:lnTo>
                    <a:pt x="1697" y="403"/>
                  </a:lnTo>
                  <a:lnTo>
                    <a:pt x="1693" y="409"/>
                  </a:lnTo>
                  <a:lnTo>
                    <a:pt x="1694" y="413"/>
                  </a:lnTo>
                  <a:lnTo>
                    <a:pt x="1698" y="417"/>
                  </a:lnTo>
                  <a:lnTo>
                    <a:pt x="1696" y="420"/>
                  </a:lnTo>
                  <a:lnTo>
                    <a:pt x="1692" y="419"/>
                  </a:lnTo>
                  <a:lnTo>
                    <a:pt x="1690" y="415"/>
                  </a:lnTo>
                  <a:lnTo>
                    <a:pt x="1685" y="415"/>
                  </a:lnTo>
                  <a:lnTo>
                    <a:pt x="1678" y="419"/>
                  </a:lnTo>
                  <a:lnTo>
                    <a:pt x="1669" y="421"/>
                  </a:lnTo>
                  <a:lnTo>
                    <a:pt x="1660" y="429"/>
                  </a:lnTo>
                  <a:lnTo>
                    <a:pt x="1652" y="429"/>
                  </a:lnTo>
                  <a:lnTo>
                    <a:pt x="1645" y="434"/>
                  </a:lnTo>
                  <a:lnTo>
                    <a:pt x="1644" y="434"/>
                  </a:lnTo>
                  <a:lnTo>
                    <a:pt x="1645" y="431"/>
                  </a:lnTo>
                  <a:lnTo>
                    <a:pt x="1648" y="424"/>
                  </a:lnTo>
                  <a:lnTo>
                    <a:pt x="1645" y="422"/>
                  </a:lnTo>
                  <a:lnTo>
                    <a:pt x="1640" y="422"/>
                  </a:lnTo>
                  <a:lnTo>
                    <a:pt x="1639" y="425"/>
                  </a:lnTo>
                  <a:lnTo>
                    <a:pt x="1642" y="432"/>
                  </a:lnTo>
                  <a:lnTo>
                    <a:pt x="1639" y="438"/>
                  </a:lnTo>
                  <a:lnTo>
                    <a:pt x="1626" y="447"/>
                  </a:lnTo>
                  <a:lnTo>
                    <a:pt x="1625" y="450"/>
                  </a:lnTo>
                  <a:lnTo>
                    <a:pt x="1625" y="454"/>
                  </a:lnTo>
                  <a:lnTo>
                    <a:pt x="1620" y="457"/>
                  </a:lnTo>
                  <a:lnTo>
                    <a:pt x="1615" y="460"/>
                  </a:lnTo>
                  <a:lnTo>
                    <a:pt x="1613" y="460"/>
                  </a:lnTo>
                  <a:lnTo>
                    <a:pt x="1612" y="458"/>
                  </a:lnTo>
                  <a:lnTo>
                    <a:pt x="1613" y="453"/>
                  </a:lnTo>
                  <a:lnTo>
                    <a:pt x="1620" y="450"/>
                  </a:lnTo>
                  <a:lnTo>
                    <a:pt x="1618" y="444"/>
                  </a:lnTo>
                  <a:lnTo>
                    <a:pt x="1613" y="449"/>
                  </a:lnTo>
                  <a:lnTo>
                    <a:pt x="1609" y="445"/>
                  </a:lnTo>
                  <a:lnTo>
                    <a:pt x="1607" y="446"/>
                  </a:lnTo>
                  <a:lnTo>
                    <a:pt x="1607" y="447"/>
                  </a:lnTo>
                  <a:lnTo>
                    <a:pt x="1609" y="450"/>
                  </a:lnTo>
                  <a:lnTo>
                    <a:pt x="1610" y="452"/>
                  </a:lnTo>
                  <a:lnTo>
                    <a:pt x="1603" y="451"/>
                  </a:lnTo>
                  <a:lnTo>
                    <a:pt x="1602" y="454"/>
                  </a:lnTo>
                  <a:lnTo>
                    <a:pt x="1611" y="459"/>
                  </a:lnTo>
                  <a:lnTo>
                    <a:pt x="1610" y="469"/>
                  </a:lnTo>
                  <a:lnTo>
                    <a:pt x="1608" y="471"/>
                  </a:lnTo>
                  <a:lnTo>
                    <a:pt x="1604" y="470"/>
                  </a:lnTo>
                  <a:lnTo>
                    <a:pt x="1602" y="465"/>
                  </a:lnTo>
                  <a:lnTo>
                    <a:pt x="1601" y="465"/>
                  </a:lnTo>
                  <a:lnTo>
                    <a:pt x="1590" y="471"/>
                  </a:lnTo>
                  <a:lnTo>
                    <a:pt x="1586" y="471"/>
                  </a:lnTo>
                  <a:lnTo>
                    <a:pt x="1582" y="470"/>
                  </a:lnTo>
                  <a:lnTo>
                    <a:pt x="1580" y="468"/>
                  </a:lnTo>
                  <a:lnTo>
                    <a:pt x="1583" y="465"/>
                  </a:lnTo>
                  <a:lnTo>
                    <a:pt x="1584" y="459"/>
                  </a:lnTo>
                  <a:lnTo>
                    <a:pt x="1589" y="455"/>
                  </a:lnTo>
                  <a:lnTo>
                    <a:pt x="1589" y="453"/>
                  </a:lnTo>
                  <a:lnTo>
                    <a:pt x="1581" y="452"/>
                  </a:lnTo>
                  <a:lnTo>
                    <a:pt x="1578" y="450"/>
                  </a:lnTo>
                  <a:lnTo>
                    <a:pt x="1575" y="452"/>
                  </a:lnTo>
                  <a:lnTo>
                    <a:pt x="1575" y="455"/>
                  </a:lnTo>
                  <a:lnTo>
                    <a:pt x="1573" y="457"/>
                  </a:lnTo>
                  <a:lnTo>
                    <a:pt x="1572" y="456"/>
                  </a:lnTo>
                  <a:lnTo>
                    <a:pt x="1572" y="450"/>
                  </a:lnTo>
                  <a:lnTo>
                    <a:pt x="1572" y="447"/>
                  </a:lnTo>
                  <a:lnTo>
                    <a:pt x="1568" y="447"/>
                  </a:lnTo>
                  <a:lnTo>
                    <a:pt x="1562" y="447"/>
                  </a:lnTo>
                  <a:lnTo>
                    <a:pt x="1557" y="456"/>
                  </a:lnTo>
                  <a:lnTo>
                    <a:pt x="1554" y="456"/>
                  </a:lnTo>
                  <a:lnTo>
                    <a:pt x="1553" y="457"/>
                  </a:lnTo>
                  <a:lnTo>
                    <a:pt x="1548" y="467"/>
                  </a:lnTo>
                  <a:lnTo>
                    <a:pt x="1544" y="462"/>
                  </a:lnTo>
                  <a:lnTo>
                    <a:pt x="1541" y="462"/>
                  </a:lnTo>
                  <a:lnTo>
                    <a:pt x="1542" y="465"/>
                  </a:lnTo>
                  <a:lnTo>
                    <a:pt x="1545" y="471"/>
                  </a:lnTo>
                  <a:lnTo>
                    <a:pt x="1544" y="473"/>
                  </a:lnTo>
                  <a:lnTo>
                    <a:pt x="1539" y="474"/>
                  </a:lnTo>
                  <a:lnTo>
                    <a:pt x="1538" y="476"/>
                  </a:lnTo>
                  <a:lnTo>
                    <a:pt x="1539" y="477"/>
                  </a:lnTo>
                  <a:lnTo>
                    <a:pt x="1543" y="478"/>
                  </a:lnTo>
                  <a:lnTo>
                    <a:pt x="1544" y="479"/>
                  </a:lnTo>
                  <a:lnTo>
                    <a:pt x="1543" y="485"/>
                  </a:lnTo>
                  <a:lnTo>
                    <a:pt x="1540" y="489"/>
                  </a:lnTo>
                  <a:lnTo>
                    <a:pt x="1540" y="491"/>
                  </a:lnTo>
                  <a:lnTo>
                    <a:pt x="1542" y="492"/>
                  </a:lnTo>
                  <a:lnTo>
                    <a:pt x="1543" y="491"/>
                  </a:lnTo>
                  <a:lnTo>
                    <a:pt x="1554" y="472"/>
                  </a:lnTo>
                  <a:lnTo>
                    <a:pt x="1557" y="469"/>
                  </a:lnTo>
                  <a:lnTo>
                    <a:pt x="1560" y="469"/>
                  </a:lnTo>
                  <a:lnTo>
                    <a:pt x="1570" y="475"/>
                  </a:lnTo>
                  <a:lnTo>
                    <a:pt x="1572" y="485"/>
                  </a:lnTo>
                  <a:lnTo>
                    <a:pt x="1573" y="487"/>
                  </a:lnTo>
                  <a:lnTo>
                    <a:pt x="1574" y="486"/>
                  </a:lnTo>
                  <a:lnTo>
                    <a:pt x="1577" y="481"/>
                  </a:lnTo>
                  <a:lnTo>
                    <a:pt x="1578" y="480"/>
                  </a:lnTo>
                  <a:lnTo>
                    <a:pt x="1581" y="480"/>
                  </a:lnTo>
                  <a:lnTo>
                    <a:pt x="1589" y="487"/>
                  </a:lnTo>
                  <a:lnTo>
                    <a:pt x="1591" y="486"/>
                  </a:lnTo>
                  <a:lnTo>
                    <a:pt x="1590" y="481"/>
                  </a:lnTo>
                  <a:lnTo>
                    <a:pt x="1594" y="483"/>
                  </a:lnTo>
                  <a:lnTo>
                    <a:pt x="1595" y="487"/>
                  </a:lnTo>
                  <a:lnTo>
                    <a:pt x="1590" y="495"/>
                  </a:lnTo>
                  <a:lnTo>
                    <a:pt x="1589" y="499"/>
                  </a:lnTo>
                  <a:lnTo>
                    <a:pt x="1590" y="504"/>
                  </a:lnTo>
                  <a:lnTo>
                    <a:pt x="1594" y="508"/>
                  </a:lnTo>
                  <a:lnTo>
                    <a:pt x="1595" y="510"/>
                  </a:lnTo>
                  <a:lnTo>
                    <a:pt x="1590" y="520"/>
                  </a:lnTo>
                  <a:lnTo>
                    <a:pt x="1586" y="517"/>
                  </a:lnTo>
                  <a:lnTo>
                    <a:pt x="1585" y="512"/>
                  </a:lnTo>
                  <a:lnTo>
                    <a:pt x="1582" y="513"/>
                  </a:lnTo>
                  <a:lnTo>
                    <a:pt x="1578" y="517"/>
                  </a:lnTo>
                  <a:lnTo>
                    <a:pt x="1578" y="521"/>
                  </a:lnTo>
                  <a:lnTo>
                    <a:pt x="1583" y="527"/>
                  </a:lnTo>
                  <a:lnTo>
                    <a:pt x="1582" y="531"/>
                  </a:lnTo>
                  <a:lnTo>
                    <a:pt x="1578" y="539"/>
                  </a:lnTo>
                  <a:lnTo>
                    <a:pt x="1580" y="543"/>
                  </a:lnTo>
                  <a:lnTo>
                    <a:pt x="1576" y="547"/>
                  </a:lnTo>
                  <a:lnTo>
                    <a:pt x="1573" y="546"/>
                  </a:lnTo>
                  <a:lnTo>
                    <a:pt x="1570" y="543"/>
                  </a:lnTo>
                  <a:lnTo>
                    <a:pt x="1568" y="538"/>
                  </a:lnTo>
                  <a:lnTo>
                    <a:pt x="1571" y="531"/>
                  </a:lnTo>
                  <a:lnTo>
                    <a:pt x="1564" y="526"/>
                  </a:lnTo>
                  <a:lnTo>
                    <a:pt x="1564" y="518"/>
                  </a:lnTo>
                  <a:lnTo>
                    <a:pt x="1561" y="514"/>
                  </a:lnTo>
                  <a:lnTo>
                    <a:pt x="1558" y="514"/>
                  </a:lnTo>
                  <a:lnTo>
                    <a:pt x="1553" y="516"/>
                  </a:lnTo>
                  <a:lnTo>
                    <a:pt x="1540" y="520"/>
                  </a:lnTo>
                  <a:lnTo>
                    <a:pt x="1538" y="521"/>
                  </a:lnTo>
                  <a:lnTo>
                    <a:pt x="1537" y="526"/>
                  </a:lnTo>
                  <a:lnTo>
                    <a:pt x="1536" y="527"/>
                  </a:lnTo>
                  <a:lnTo>
                    <a:pt x="1529" y="525"/>
                  </a:lnTo>
                  <a:lnTo>
                    <a:pt x="1528" y="525"/>
                  </a:lnTo>
                  <a:lnTo>
                    <a:pt x="1529" y="533"/>
                  </a:lnTo>
                  <a:lnTo>
                    <a:pt x="1533" y="535"/>
                  </a:lnTo>
                  <a:lnTo>
                    <a:pt x="1531" y="536"/>
                  </a:lnTo>
                  <a:lnTo>
                    <a:pt x="1528" y="543"/>
                  </a:lnTo>
                  <a:lnTo>
                    <a:pt x="1527" y="551"/>
                  </a:lnTo>
                  <a:lnTo>
                    <a:pt x="1528" y="552"/>
                  </a:lnTo>
                  <a:lnTo>
                    <a:pt x="1536" y="556"/>
                  </a:lnTo>
                  <a:lnTo>
                    <a:pt x="1539" y="564"/>
                  </a:lnTo>
                  <a:lnTo>
                    <a:pt x="1538" y="565"/>
                  </a:lnTo>
                  <a:lnTo>
                    <a:pt x="1533" y="564"/>
                  </a:lnTo>
                  <a:lnTo>
                    <a:pt x="1527" y="565"/>
                  </a:lnTo>
                  <a:lnTo>
                    <a:pt x="1521" y="562"/>
                  </a:lnTo>
                  <a:lnTo>
                    <a:pt x="1518" y="565"/>
                  </a:lnTo>
                  <a:lnTo>
                    <a:pt x="1517" y="569"/>
                  </a:lnTo>
                  <a:lnTo>
                    <a:pt x="1518" y="571"/>
                  </a:lnTo>
                  <a:lnTo>
                    <a:pt x="1520" y="572"/>
                  </a:lnTo>
                  <a:lnTo>
                    <a:pt x="1522" y="575"/>
                  </a:lnTo>
                  <a:lnTo>
                    <a:pt x="1521" y="577"/>
                  </a:lnTo>
                  <a:lnTo>
                    <a:pt x="1519" y="581"/>
                  </a:lnTo>
                  <a:lnTo>
                    <a:pt x="1520" y="584"/>
                  </a:lnTo>
                  <a:lnTo>
                    <a:pt x="1523" y="587"/>
                  </a:lnTo>
                  <a:lnTo>
                    <a:pt x="1525" y="583"/>
                  </a:lnTo>
                  <a:lnTo>
                    <a:pt x="1527" y="584"/>
                  </a:lnTo>
                  <a:lnTo>
                    <a:pt x="1527" y="588"/>
                  </a:lnTo>
                  <a:lnTo>
                    <a:pt x="1529" y="593"/>
                  </a:lnTo>
                  <a:lnTo>
                    <a:pt x="1526" y="596"/>
                  </a:lnTo>
                  <a:lnTo>
                    <a:pt x="1526" y="598"/>
                  </a:lnTo>
                  <a:lnTo>
                    <a:pt x="1530" y="603"/>
                  </a:lnTo>
                  <a:lnTo>
                    <a:pt x="1534" y="616"/>
                  </a:lnTo>
                  <a:lnTo>
                    <a:pt x="1538" y="624"/>
                  </a:lnTo>
                  <a:lnTo>
                    <a:pt x="1541" y="630"/>
                  </a:lnTo>
                  <a:lnTo>
                    <a:pt x="1541" y="632"/>
                  </a:lnTo>
                  <a:lnTo>
                    <a:pt x="1537" y="634"/>
                  </a:lnTo>
                  <a:lnTo>
                    <a:pt x="1530" y="633"/>
                  </a:lnTo>
                  <a:lnTo>
                    <a:pt x="1524" y="638"/>
                  </a:lnTo>
                  <a:lnTo>
                    <a:pt x="1513" y="638"/>
                  </a:lnTo>
                  <a:lnTo>
                    <a:pt x="1512" y="639"/>
                  </a:lnTo>
                  <a:lnTo>
                    <a:pt x="1515" y="643"/>
                  </a:lnTo>
                  <a:lnTo>
                    <a:pt x="1511" y="646"/>
                  </a:lnTo>
                  <a:lnTo>
                    <a:pt x="1507" y="644"/>
                  </a:lnTo>
                  <a:lnTo>
                    <a:pt x="1508" y="640"/>
                  </a:lnTo>
                  <a:lnTo>
                    <a:pt x="1507" y="638"/>
                  </a:lnTo>
                  <a:lnTo>
                    <a:pt x="1505" y="639"/>
                  </a:lnTo>
                  <a:lnTo>
                    <a:pt x="1503" y="642"/>
                  </a:lnTo>
                  <a:lnTo>
                    <a:pt x="1498" y="642"/>
                  </a:lnTo>
                  <a:lnTo>
                    <a:pt x="1497" y="643"/>
                  </a:lnTo>
                  <a:lnTo>
                    <a:pt x="1499" y="648"/>
                  </a:lnTo>
                  <a:lnTo>
                    <a:pt x="1498" y="650"/>
                  </a:lnTo>
                  <a:lnTo>
                    <a:pt x="1481" y="653"/>
                  </a:lnTo>
                  <a:lnTo>
                    <a:pt x="1476" y="656"/>
                  </a:lnTo>
                  <a:lnTo>
                    <a:pt x="1470" y="664"/>
                  </a:lnTo>
                  <a:lnTo>
                    <a:pt x="1465" y="666"/>
                  </a:lnTo>
                  <a:lnTo>
                    <a:pt x="1455" y="667"/>
                  </a:lnTo>
                  <a:lnTo>
                    <a:pt x="1453" y="669"/>
                  </a:lnTo>
                  <a:lnTo>
                    <a:pt x="1453" y="670"/>
                  </a:lnTo>
                  <a:lnTo>
                    <a:pt x="1452" y="672"/>
                  </a:lnTo>
                  <a:lnTo>
                    <a:pt x="1447" y="671"/>
                  </a:lnTo>
                  <a:lnTo>
                    <a:pt x="1443" y="669"/>
                  </a:lnTo>
                  <a:lnTo>
                    <a:pt x="1435" y="671"/>
                  </a:lnTo>
                  <a:lnTo>
                    <a:pt x="1432" y="671"/>
                  </a:lnTo>
                  <a:lnTo>
                    <a:pt x="1432" y="671"/>
                  </a:lnTo>
                  <a:lnTo>
                    <a:pt x="1433" y="667"/>
                  </a:lnTo>
                  <a:lnTo>
                    <a:pt x="1436" y="660"/>
                  </a:lnTo>
                  <a:lnTo>
                    <a:pt x="1440" y="656"/>
                  </a:lnTo>
                  <a:lnTo>
                    <a:pt x="1445" y="653"/>
                  </a:lnTo>
                  <a:lnTo>
                    <a:pt x="1440" y="650"/>
                  </a:lnTo>
                  <a:lnTo>
                    <a:pt x="1441" y="650"/>
                  </a:lnTo>
                  <a:lnTo>
                    <a:pt x="1441" y="644"/>
                  </a:lnTo>
                  <a:lnTo>
                    <a:pt x="1450" y="632"/>
                  </a:lnTo>
                  <a:lnTo>
                    <a:pt x="1451" y="628"/>
                  </a:lnTo>
                  <a:lnTo>
                    <a:pt x="1448" y="624"/>
                  </a:lnTo>
                  <a:lnTo>
                    <a:pt x="1448" y="615"/>
                  </a:lnTo>
                  <a:lnTo>
                    <a:pt x="1446" y="614"/>
                  </a:lnTo>
                  <a:lnTo>
                    <a:pt x="1439" y="612"/>
                  </a:lnTo>
                  <a:lnTo>
                    <a:pt x="1438" y="610"/>
                  </a:lnTo>
                  <a:lnTo>
                    <a:pt x="1437" y="603"/>
                  </a:lnTo>
                  <a:lnTo>
                    <a:pt x="1441" y="602"/>
                  </a:lnTo>
                  <a:lnTo>
                    <a:pt x="1440" y="599"/>
                  </a:lnTo>
                  <a:lnTo>
                    <a:pt x="1436" y="601"/>
                  </a:lnTo>
                  <a:lnTo>
                    <a:pt x="1434" y="601"/>
                  </a:lnTo>
                  <a:lnTo>
                    <a:pt x="1434" y="597"/>
                  </a:lnTo>
                  <a:lnTo>
                    <a:pt x="1435" y="593"/>
                  </a:lnTo>
                  <a:lnTo>
                    <a:pt x="1427" y="596"/>
                  </a:lnTo>
                  <a:lnTo>
                    <a:pt x="1425" y="598"/>
                  </a:lnTo>
                  <a:lnTo>
                    <a:pt x="1426" y="602"/>
                  </a:lnTo>
                  <a:lnTo>
                    <a:pt x="1428" y="607"/>
                  </a:lnTo>
                  <a:lnTo>
                    <a:pt x="1425" y="613"/>
                  </a:lnTo>
                  <a:lnTo>
                    <a:pt x="1423" y="621"/>
                  </a:lnTo>
                  <a:lnTo>
                    <a:pt x="1429" y="620"/>
                  </a:lnTo>
                  <a:lnTo>
                    <a:pt x="1431" y="620"/>
                  </a:lnTo>
                  <a:lnTo>
                    <a:pt x="1433" y="623"/>
                  </a:lnTo>
                  <a:lnTo>
                    <a:pt x="1431" y="625"/>
                  </a:lnTo>
                  <a:lnTo>
                    <a:pt x="1422" y="628"/>
                  </a:lnTo>
                  <a:lnTo>
                    <a:pt x="1420" y="625"/>
                  </a:lnTo>
                  <a:lnTo>
                    <a:pt x="1420" y="622"/>
                  </a:lnTo>
                  <a:lnTo>
                    <a:pt x="1418" y="621"/>
                  </a:lnTo>
                  <a:lnTo>
                    <a:pt x="1413" y="622"/>
                  </a:lnTo>
                  <a:lnTo>
                    <a:pt x="1410" y="625"/>
                  </a:lnTo>
                  <a:lnTo>
                    <a:pt x="1411" y="617"/>
                  </a:lnTo>
                  <a:lnTo>
                    <a:pt x="1409" y="612"/>
                  </a:lnTo>
                  <a:lnTo>
                    <a:pt x="1405" y="614"/>
                  </a:lnTo>
                  <a:lnTo>
                    <a:pt x="1400" y="615"/>
                  </a:lnTo>
                  <a:lnTo>
                    <a:pt x="1396" y="618"/>
                  </a:lnTo>
                  <a:lnTo>
                    <a:pt x="1395" y="620"/>
                  </a:lnTo>
                  <a:lnTo>
                    <a:pt x="1392" y="630"/>
                  </a:lnTo>
                  <a:lnTo>
                    <a:pt x="1390" y="632"/>
                  </a:lnTo>
                  <a:lnTo>
                    <a:pt x="1387" y="630"/>
                  </a:lnTo>
                  <a:lnTo>
                    <a:pt x="1384" y="626"/>
                  </a:lnTo>
                  <a:lnTo>
                    <a:pt x="1382" y="615"/>
                  </a:lnTo>
                  <a:lnTo>
                    <a:pt x="1379" y="614"/>
                  </a:lnTo>
                  <a:lnTo>
                    <a:pt x="1376" y="615"/>
                  </a:lnTo>
                  <a:lnTo>
                    <a:pt x="1375" y="617"/>
                  </a:lnTo>
                  <a:lnTo>
                    <a:pt x="1379" y="622"/>
                  </a:lnTo>
                  <a:lnTo>
                    <a:pt x="1382" y="630"/>
                  </a:lnTo>
                  <a:lnTo>
                    <a:pt x="1379" y="639"/>
                  </a:lnTo>
                  <a:lnTo>
                    <a:pt x="1378" y="646"/>
                  </a:lnTo>
                  <a:lnTo>
                    <a:pt x="1375" y="648"/>
                  </a:lnTo>
                  <a:lnTo>
                    <a:pt x="1374" y="650"/>
                  </a:lnTo>
                  <a:lnTo>
                    <a:pt x="1380" y="653"/>
                  </a:lnTo>
                  <a:lnTo>
                    <a:pt x="1381" y="657"/>
                  </a:lnTo>
                  <a:lnTo>
                    <a:pt x="1382" y="658"/>
                  </a:lnTo>
                  <a:lnTo>
                    <a:pt x="1391" y="660"/>
                  </a:lnTo>
                  <a:lnTo>
                    <a:pt x="1400" y="667"/>
                  </a:lnTo>
                  <a:lnTo>
                    <a:pt x="1405" y="669"/>
                  </a:lnTo>
                  <a:lnTo>
                    <a:pt x="1407" y="671"/>
                  </a:lnTo>
                  <a:lnTo>
                    <a:pt x="1405" y="679"/>
                  </a:lnTo>
                  <a:lnTo>
                    <a:pt x="1405" y="679"/>
                  </a:lnTo>
                  <a:lnTo>
                    <a:pt x="1402" y="684"/>
                  </a:lnTo>
                  <a:lnTo>
                    <a:pt x="1404" y="690"/>
                  </a:lnTo>
                  <a:lnTo>
                    <a:pt x="1405" y="700"/>
                  </a:lnTo>
                  <a:lnTo>
                    <a:pt x="1408" y="700"/>
                  </a:lnTo>
                  <a:lnTo>
                    <a:pt x="1411" y="693"/>
                  </a:lnTo>
                  <a:lnTo>
                    <a:pt x="1416" y="692"/>
                  </a:lnTo>
                  <a:lnTo>
                    <a:pt x="1421" y="687"/>
                  </a:lnTo>
                  <a:lnTo>
                    <a:pt x="1420" y="700"/>
                  </a:lnTo>
                  <a:lnTo>
                    <a:pt x="1421" y="701"/>
                  </a:lnTo>
                  <a:lnTo>
                    <a:pt x="1423" y="701"/>
                  </a:lnTo>
                  <a:lnTo>
                    <a:pt x="1433" y="691"/>
                  </a:lnTo>
                  <a:lnTo>
                    <a:pt x="1433" y="690"/>
                  </a:lnTo>
                  <a:lnTo>
                    <a:pt x="1432" y="689"/>
                  </a:lnTo>
                  <a:lnTo>
                    <a:pt x="1431" y="687"/>
                  </a:lnTo>
                  <a:lnTo>
                    <a:pt x="1432" y="685"/>
                  </a:lnTo>
                  <a:lnTo>
                    <a:pt x="1434" y="684"/>
                  </a:lnTo>
                  <a:lnTo>
                    <a:pt x="1438" y="685"/>
                  </a:lnTo>
                  <a:lnTo>
                    <a:pt x="1440" y="687"/>
                  </a:lnTo>
                  <a:lnTo>
                    <a:pt x="1437" y="692"/>
                  </a:lnTo>
                  <a:lnTo>
                    <a:pt x="1437" y="697"/>
                  </a:lnTo>
                  <a:lnTo>
                    <a:pt x="1428" y="700"/>
                  </a:lnTo>
                  <a:lnTo>
                    <a:pt x="1425" y="703"/>
                  </a:lnTo>
                  <a:lnTo>
                    <a:pt x="1414" y="716"/>
                  </a:lnTo>
                  <a:lnTo>
                    <a:pt x="1412" y="724"/>
                  </a:lnTo>
                  <a:lnTo>
                    <a:pt x="1408" y="727"/>
                  </a:lnTo>
                  <a:lnTo>
                    <a:pt x="1405" y="727"/>
                  </a:lnTo>
                  <a:lnTo>
                    <a:pt x="1405" y="724"/>
                  </a:lnTo>
                  <a:lnTo>
                    <a:pt x="1417" y="709"/>
                  </a:lnTo>
                  <a:lnTo>
                    <a:pt x="1414" y="706"/>
                  </a:lnTo>
                  <a:lnTo>
                    <a:pt x="1408" y="706"/>
                  </a:lnTo>
                  <a:lnTo>
                    <a:pt x="1405" y="712"/>
                  </a:lnTo>
                  <a:lnTo>
                    <a:pt x="1400" y="714"/>
                  </a:lnTo>
                  <a:lnTo>
                    <a:pt x="1390" y="724"/>
                  </a:lnTo>
                  <a:lnTo>
                    <a:pt x="1384" y="731"/>
                  </a:lnTo>
                  <a:lnTo>
                    <a:pt x="1380" y="731"/>
                  </a:lnTo>
                  <a:lnTo>
                    <a:pt x="1378" y="732"/>
                  </a:lnTo>
                  <a:lnTo>
                    <a:pt x="1374" y="740"/>
                  </a:lnTo>
                  <a:lnTo>
                    <a:pt x="1368" y="743"/>
                  </a:lnTo>
                  <a:lnTo>
                    <a:pt x="1369" y="744"/>
                  </a:lnTo>
                  <a:lnTo>
                    <a:pt x="1374" y="746"/>
                  </a:lnTo>
                  <a:lnTo>
                    <a:pt x="1372" y="757"/>
                  </a:lnTo>
                  <a:lnTo>
                    <a:pt x="1376" y="770"/>
                  </a:lnTo>
                  <a:lnTo>
                    <a:pt x="1371" y="790"/>
                  </a:lnTo>
                  <a:lnTo>
                    <a:pt x="1368" y="790"/>
                  </a:lnTo>
                  <a:lnTo>
                    <a:pt x="1364" y="788"/>
                  </a:lnTo>
                  <a:lnTo>
                    <a:pt x="1356" y="780"/>
                  </a:lnTo>
                  <a:lnTo>
                    <a:pt x="1349" y="777"/>
                  </a:lnTo>
                  <a:lnTo>
                    <a:pt x="1346" y="777"/>
                  </a:lnTo>
                  <a:lnTo>
                    <a:pt x="1343" y="781"/>
                  </a:lnTo>
                  <a:lnTo>
                    <a:pt x="1343" y="785"/>
                  </a:lnTo>
                  <a:lnTo>
                    <a:pt x="1345" y="790"/>
                  </a:lnTo>
                  <a:lnTo>
                    <a:pt x="1347" y="790"/>
                  </a:lnTo>
                  <a:lnTo>
                    <a:pt x="1353" y="790"/>
                  </a:lnTo>
                  <a:lnTo>
                    <a:pt x="1354" y="791"/>
                  </a:lnTo>
                  <a:lnTo>
                    <a:pt x="1353" y="793"/>
                  </a:lnTo>
                  <a:lnTo>
                    <a:pt x="1347" y="798"/>
                  </a:lnTo>
                  <a:lnTo>
                    <a:pt x="1343" y="805"/>
                  </a:lnTo>
                  <a:lnTo>
                    <a:pt x="1345" y="813"/>
                  </a:lnTo>
                  <a:lnTo>
                    <a:pt x="1349" y="817"/>
                  </a:lnTo>
                  <a:lnTo>
                    <a:pt x="1348" y="820"/>
                  </a:lnTo>
                  <a:lnTo>
                    <a:pt x="1343" y="820"/>
                  </a:lnTo>
                  <a:lnTo>
                    <a:pt x="1336" y="830"/>
                  </a:lnTo>
                  <a:lnTo>
                    <a:pt x="1333" y="830"/>
                  </a:lnTo>
                  <a:lnTo>
                    <a:pt x="1332" y="827"/>
                  </a:lnTo>
                  <a:lnTo>
                    <a:pt x="1336" y="820"/>
                  </a:lnTo>
                  <a:lnTo>
                    <a:pt x="1333" y="820"/>
                  </a:lnTo>
                  <a:lnTo>
                    <a:pt x="1325" y="828"/>
                  </a:lnTo>
                  <a:lnTo>
                    <a:pt x="1325" y="822"/>
                  </a:lnTo>
                  <a:lnTo>
                    <a:pt x="1330" y="815"/>
                  </a:lnTo>
                  <a:lnTo>
                    <a:pt x="1327" y="812"/>
                  </a:lnTo>
                  <a:lnTo>
                    <a:pt x="1323" y="811"/>
                  </a:lnTo>
                  <a:lnTo>
                    <a:pt x="1321" y="813"/>
                  </a:lnTo>
                  <a:lnTo>
                    <a:pt x="1321" y="819"/>
                  </a:lnTo>
                  <a:lnTo>
                    <a:pt x="1315" y="827"/>
                  </a:lnTo>
                  <a:lnTo>
                    <a:pt x="1312" y="836"/>
                  </a:lnTo>
                  <a:lnTo>
                    <a:pt x="1308" y="842"/>
                  </a:lnTo>
                  <a:lnTo>
                    <a:pt x="1307" y="839"/>
                  </a:lnTo>
                  <a:lnTo>
                    <a:pt x="1308" y="833"/>
                  </a:lnTo>
                  <a:lnTo>
                    <a:pt x="1302" y="823"/>
                  </a:lnTo>
                  <a:lnTo>
                    <a:pt x="1303" y="817"/>
                  </a:lnTo>
                  <a:lnTo>
                    <a:pt x="1300" y="816"/>
                  </a:lnTo>
                  <a:lnTo>
                    <a:pt x="1299" y="817"/>
                  </a:lnTo>
                  <a:lnTo>
                    <a:pt x="1300" y="823"/>
                  </a:lnTo>
                  <a:lnTo>
                    <a:pt x="1299" y="826"/>
                  </a:lnTo>
                  <a:lnTo>
                    <a:pt x="1286" y="839"/>
                  </a:lnTo>
                  <a:lnTo>
                    <a:pt x="1284" y="839"/>
                  </a:lnTo>
                  <a:lnTo>
                    <a:pt x="1282" y="837"/>
                  </a:lnTo>
                  <a:lnTo>
                    <a:pt x="1275" y="835"/>
                  </a:lnTo>
                  <a:lnTo>
                    <a:pt x="1273" y="836"/>
                  </a:lnTo>
                  <a:lnTo>
                    <a:pt x="1273" y="839"/>
                  </a:lnTo>
                  <a:lnTo>
                    <a:pt x="1277" y="846"/>
                  </a:lnTo>
                  <a:lnTo>
                    <a:pt x="1277" y="848"/>
                  </a:lnTo>
                  <a:lnTo>
                    <a:pt x="1273" y="851"/>
                  </a:lnTo>
                  <a:lnTo>
                    <a:pt x="1273" y="853"/>
                  </a:lnTo>
                  <a:lnTo>
                    <a:pt x="1275" y="854"/>
                  </a:lnTo>
                  <a:lnTo>
                    <a:pt x="1275" y="856"/>
                  </a:lnTo>
                  <a:lnTo>
                    <a:pt x="1274" y="869"/>
                  </a:lnTo>
                  <a:lnTo>
                    <a:pt x="1271" y="875"/>
                  </a:lnTo>
                  <a:lnTo>
                    <a:pt x="1271" y="883"/>
                  </a:lnTo>
                  <a:lnTo>
                    <a:pt x="1269" y="887"/>
                  </a:lnTo>
                  <a:lnTo>
                    <a:pt x="1265" y="890"/>
                  </a:lnTo>
                  <a:lnTo>
                    <a:pt x="1264" y="895"/>
                  </a:lnTo>
                  <a:lnTo>
                    <a:pt x="1259" y="898"/>
                  </a:lnTo>
                  <a:lnTo>
                    <a:pt x="1258" y="900"/>
                  </a:lnTo>
                  <a:lnTo>
                    <a:pt x="1259" y="907"/>
                  </a:lnTo>
                  <a:lnTo>
                    <a:pt x="1263" y="912"/>
                  </a:lnTo>
                  <a:lnTo>
                    <a:pt x="1263" y="913"/>
                  </a:lnTo>
                  <a:lnTo>
                    <a:pt x="1261" y="914"/>
                  </a:lnTo>
                  <a:lnTo>
                    <a:pt x="1256" y="916"/>
                  </a:lnTo>
                  <a:lnTo>
                    <a:pt x="1253" y="921"/>
                  </a:lnTo>
                  <a:lnTo>
                    <a:pt x="1252" y="929"/>
                  </a:lnTo>
                  <a:lnTo>
                    <a:pt x="1242" y="934"/>
                  </a:lnTo>
                  <a:lnTo>
                    <a:pt x="1235" y="943"/>
                  </a:lnTo>
                  <a:lnTo>
                    <a:pt x="1234" y="943"/>
                  </a:lnTo>
                  <a:lnTo>
                    <a:pt x="1234" y="938"/>
                  </a:lnTo>
                  <a:lnTo>
                    <a:pt x="1232" y="937"/>
                  </a:lnTo>
                  <a:lnTo>
                    <a:pt x="1231" y="943"/>
                  </a:lnTo>
                  <a:lnTo>
                    <a:pt x="1225" y="945"/>
                  </a:lnTo>
                  <a:lnTo>
                    <a:pt x="1224" y="946"/>
                  </a:lnTo>
                  <a:lnTo>
                    <a:pt x="1225" y="947"/>
                  </a:lnTo>
                  <a:lnTo>
                    <a:pt x="1232" y="947"/>
                  </a:lnTo>
                  <a:lnTo>
                    <a:pt x="1227" y="956"/>
                  </a:lnTo>
                  <a:lnTo>
                    <a:pt x="1223" y="960"/>
                  </a:lnTo>
                  <a:lnTo>
                    <a:pt x="1224" y="965"/>
                  </a:lnTo>
                  <a:lnTo>
                    <a:pt x="1222" y="974"/>
                  </a:lnTo>
                  <a:lnTo>
                    <a:pt x="1222" y="996"/>
                  </a:lnTo>
                  <a:lnTo>
                    <a:pt x="1220" y="1013"/>
                  </a:lnTo>
                  <a:lnTo>
                    <a:pt x="1218" y="1016"/>
                  </a:lnTo>
                  <a:lnTo>
                    <a:pt x="1216" y="1018"/>
                  </a:lnTo>
                  <a:lnTo>
                    <a:pt x="1207" y="1020"/>
                  </a:lnTo>
                  <a:lnTo>
                    <a:pt x="1202" y="1023"/>
                  </a:lnTo>
                  <a:lnTo>
                    <a:pt x="1200" y="1021"/>
                  </a:lnTo>
                  <a:lnTo>
                    <a:pt x="1200" y="1021"/>
                  </a:lnTo>
                  <a:lnTo>
                    <a:pt x="1200" y="1021"/>
                  </a:lnTo>
                  <a:lnTo>
                    <a:pt x="1200" y="102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7" name="Freeform 92"/>
            <p:cNvSpPr>
              <a:spLocks/>
            </p:cNvSpPr>
            <p:nvPr/>
          </p:nvSpPr>
          <p:spPr bwMode="auto">
            <a:xfrm>
              <a:off x="5934075" y="3028951"/>
              <a:ext cx="3175" cy="1588"/>
            </a:xfrm>
            <a:custGeom>
              <a:avLst/>
              <a:gdLst>
                <a:gd name="T0" fmla="*/ 1 w 5"/>
                <a:gd name="T1" fmla="*/ 0 h 5"/>
                <a:gd name="T2" fmla="*/ 5 w 5"/>
                <a:gd name="T3" fmla="*/ 3 h 5"/>
                <a:gd name="T4" fmla="*/ 5 w 5"/>
                <a:gd name="T5" fmla="*/ 5 h 5"/>
                <a:gd name="T6" fmla="*/ 3 w 5"/>
                <a:gd name="T7" fmla="*/ 5 h 5"/>
                <a:gd name="T8" fmla="*/ 1 w 5"/>
                <a:gd name="T9" fmla="*/ 3 h 5"/>
                <a:gd name="T10" fmla="*/ 0 w 5"/>
                <a:gd name="T11" fmla="*/ 1 h 5"/>
                <a:gd name="T12" fmla="*/ 1 w 5"/>
                <a:gd name="T13" fmla="*/ 0 h 5"/>
                <a:gd name="T14" fmla="*/ 1 w 5"/>
                <a:gd name="T15" fmla="*/ 0 h 5"/>
                <a:gd name="T16" fmla="*/ 1 w 5"/>
                <a:gd name="T17" fmla="*/ 0 h 5"/>
                <a:gd name="T18" fmla="*/ 1 w 5"/>
                <a:gd name="T19" fmla="*/ 0 h 5"/>
                <a:gd name="T20" fmla="*/ 1 w 5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5">
                  <a:moveTo>
                    <a:pt x="1" y="0"/>
                  </a:moveTo>
                  <a:lnTo>
                    <a:pt x="5" y="3"/>
                  </a:lnTo>
                  <a:lnTo>
                    <a:pt x="5" y="5"/>
                  </a:lnTo>
                  <a:lnTo>
                    <a:pt x="3" y="5"/>
                  </a:ln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8" name="Freeform 93"/>
            <p:cNvSpPr>
              <a:spLocks/>
            </p:cNvSpPr>
            <p:nvPr/>
          </p:nvSpPr>
          <p:spPr bwMode="auto">
            <a:xfrm>
              <a:off x="6300788" y="3028951"/>
              <a:ext cx="6350" cy="3175"/>
            </a:xfrm>
            <a:custGeom>
              <a:avLst/>
              <a:gdLst>
                <a:gd name="T0" fmla="*/ 1 w 12"/>
                <a:gd name="T1" fmla="*/ 0 h 7"/>
                <a:gd name="T2" fmla="*/ 5 w 12"/>
                <a:gd name="T3" fmla="*/ 0 h 7"/>
                <a:gd name="T4" fmla="*/ 8 w 12"/>
                <a:gd name="T5" fmla="*/ 1 h 7"/>
                <a:gd name="T6" fmla="*/ 10 w 12"/>
                <a:gd name="T7" fmla="*/ 4 h 7"/>
                <a:gd name="T8" fmla="*/ 12 w 12"/>
                <a:gd name="T9" fmla="*/ 6 h 7"/>
                <a:gd name="T10" fmla="*/ 8 w 12"/>
                <a:gd name="T11" fmla="*/ 7 h 7"/>
                <a:gd name="T12" fmla="*/ 3 w 12"/>
                <a:gd name="T13" fmla="*/ 6 h 7"/>
                <a:gd name="T14" fmla="*/ 0 w 12"/>
                <a:gd name="T15" fmla="*/ 0 h 7"/>
                <a:gd name="T16" fmla="*/ 1 w 12"/>
                <a:gd name="T17" fmla="*/ 0 h 7"/>
                <a:gd name="T18" fmla="*/ 1 w 12"/>
                <a:gd name="T19" fmla="*/ 0 h 7"/>
                <a:gd name="T20" fmla="*/ 1 w 12"/>
                <a:gd name="T21" fmla="*/ 0 h 7"/>
                <a:gd name="T22" fmla="*/ 1 w 12"/>
                <a:gd name="T23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2" h="7">
                  <a:moveTo>
                    <a:pt x="1" y="0"/>
                  </a:moveTo>
                  <a:lnTo>
                    <a:pt x="5" y="0"/>
                  </a:lnTo>
                  <a:lnTo>
                    <a:pt x="8" y="1"/>
                  </a:lnTo>
                  <a:lnTo>
                    <a:pt x="10" y="4"/>
                  </a:lnTo>
                  <a:lnTo>
                    <a:pt x="12" y="6"/>
                  </a:lnTo>
                  <a:lnTo>
                    <a:pt x="8" y="7"/>
                  </a:lnTo>
                  <a:lnTo>
                    <a:pt x="3" y="6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9" name="Freeform 94"/>
            <p:cNvSpPr>
              <a:spLocks/>
            </p:cNvSpPr>
            <p:nvPr/>
          </p:nvSpPr>
          <p:spPr bwMode="auto">
            <a:xfrm>
              <a:off x="6269038" y="3386138"/>
              <a:ext cx="1588" cy="1588"/>
            </a:xfrm>
            <a:custGeom>
              <a:avLst/>
              <a:gdLst>
                <a:gd name="T0" fmla="*/ 0 w 2"/>
                <a:gd name="T1" fmla="*/ 0 h 3"/>
                <a:gd name="T2" fmla="*/ 2 w 2"/>
                <a:gd name="T3" fmla="*/ 2 h 3"/>
                <a:gd name="T4" fmla="*/ 1 w 2"/>
                <a:gd name="T5" fmla="*/ 3 h 3"/>
                <a:gd name="T6" fmla="*/ 0 w 2"/>
                <a:gd name="T7" fmla="*/ 3 h 3"/>
                <a:gd name="T8" fmla="*/ 0 w 2"/>
                <a:gd name="T9" fmla="*/ 0 h 3"/>
                <a:gd name="T10" fmla="*/ 0 w 2"/>
                <a:gd name="T11" fmla="*/ 0 h 3"/>
                <a:gd name="T12" fmla="*/ 0 w 2"/>
                <a:gd name="T13" fmla="*/ 0 h 3"/>
                <a:gd name="T14" fmla="*/ 0 w 2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3">
                  <a:moveTo>
                    <a:pt x="0" y="0"/>
                  </a:moveTo>
                  <a:lnTo>
                    <a:pt x="2" y="2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0" name="Freeform 95"/>
            <p:cNvSpPr>
              <a:spLocks/>
            </p:cNvSpPr>
            <p:nvPr/>
          </p:nvSpPr>
          <p:spPr bwMode="auto">
            <a:xfrm>
              <a:off x="6435725" y="3240088"/>
              <a:ext cx="0" cy="1588"/>
            </a:xfrm>
            <a:custGeom>
              <a:avLst/>
              <a:gdLst>
                <a:gd name="T0" fmla="*/ 1 w 1"/>
                <a:gd name="T1" fmla="*/ 1 h 2"/>
                <a:gd name="T2" fmla="*/ 1 w 1"/>
                <a:gd name="T3" fmla="*/ 2 h 2"/>
                <a:gd name="T4" fmla="*/ 0 w 1"/>
                <a:gd name="T5" fmla="*/ 1 h 2"/>
                <a:gd name="T6" fmla="*/ 0 w 1"/>
                <a:gd name="T7" fmla="*/ 0 h 2"/>
                <a:gd name="T8" fmla="*/ 1 w 1"/>
                <a:gd name="T9" fmla="*/ 0 h 2"/>
                <a:gd name="T10" fmla="*/ 1 w 1"/>
                <a:gd name="T11" fmla="*/ 1 h 2"/>
                <a:gd name="T12" fmla="*/ 1 w 1"/>
                <a:gd name="T13" fmla="*/ 1 h 2"/>
                <a:gd name="T14" fmla="*/ 1 w 1"/>
                <a:gd name="T1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2">
                  <a:moveTo>
                    <a:pt x="1" y="1"/>
                  </a:move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1" name="Freeform 96"/>
            <p:cNvSpPr>
              <a:spLocks/>
            </p:cNvSpPr>
            <p:nvPr/>
          </p:nvSpPr>
          <p:spPr bwMode="auto">
            <a:xfrm>
              <a:off x="6435725" y="3240088"/>
              <a:ext cx="1588" cy="0"/>
            </a:xfrm>
            <a:custGeom>
              <a:avLst/>
              <a:gdLst>
                <a:gd name="T0" fmla="*/ 0 w 2"/>
                <a:gd name="T1" fmla="*/ 2 h 2"/>
                <a:gd name="T2" fmla="*/ 2 w 2"/>
                <a:gd name="T3" fmla="*/ 0 h 2"/>
                <a:gd name="T4" fmla="*/ 2 w 2"/>
                <a:gd name="T5" fmla="*/ 2 h 2"/>
                <a:gd name="T6" fmla="*/ 0 w 2"/>
                <a:gd name="T7" fmla="*/ 2 h 2"/>
                <a:gd name="T8" fmla="*/ 0 w 2"/>
                <a:gd name="T9" fmla="*/ 2 h 2"/>
                <a:gd name="T10" fmla="*/ 0 w 2"/>
                <a:gd name="T11" fmla="*/ 2 h 2"/>
                <a:gd name="T12" fmla="*/ 0 w 2"/>
                <a:gd name="T13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2">
                  <a:moveTo>
                    <a:pt x="0" y="2"/>
                  </a:moveTo>
                  <a:lnTo>
                    <a:pt x="2" y="0"/>
                  </a:lnTo>
                  <a:lnTo>
                    <a:pt x="2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2" name="Freeform 97"/>
            <p:cNvSpPr>
              <a:spLocks/>
            </p:cNvSpPr>
            <p:nvPr/>
          </p:nvSpPr>
          <p:spPr bwMode="auto">
            <a:xfrm>
              <a:off x="5927725" y="3028951"/>
              <a:ext cx="1588" cy="158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0 h 2"/>
                <a:gd name="T4" fmla="*/ 1 w 2"/>
                <a:gd name="T5" fmla="*/ 2 h 2"/>
                <a:gd name="T6" fmla="*/ 0 w 2"/>
                <a:gd name="T7" fmla="*/ 1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0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3" name="Freeform 98"/>
            <p:cNvSpPr>
              <a:spLocks/>
            </p:cNvSpPr>
            <p:nvPr/>
          </p:nvSpPr>
          <p:spPr bwMode="auto">
            <a:xfrm>
              <a:off x="5930900" y="3030538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1 h 3"/>
                <a:gd name="T4" fmla="*/ 3 w 3"/>
                <a:gd name="T5" fmla="*/ 2 h 3"/>
                <a:gd name="T6" fmla="*/ 0 w 3"/>
                <a:gd name="T7" fmla="*/ 3 h 3"/>
                <a:gd name="T8" fmla="*/ 1 w 3"/>
                <a:gd name="T9" fmla="*/ 0 h 3"/>
                <a:gd name="T10" fmla="*/ 1 w 3"/>
                <a:gd name="T11" fmla="*/ 0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1"/>
                  </a:lnTo>
                  <a:lnTo>
                    <a:pt x="3" y="2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4" name="Freeform 99"/>
            <p:cNvSpPr>
              <a:spLocks/>
            </p:cNvSpPr>
            <p:nvPr/>
          </p:nvSpPr>
          <p:spPr bwMode="auto">
            <a:xfrm>
              <a:off x="6289675" y="3030538"/>
              <a:ext cx="4763" cy="7938"/>
            </a:xfrm>
            <a:custGeom>
              <a:avLst/>
              <a:gdLst>
                <a:gd name="T0" fmla="*/ 2 w 8"/>
                <a:gd name="T1" fmla="*/ 2 h 14"/>
                <a:gd name="T2" fmla="*/ 3 w 8"/>
                <a:gd name="T3" fmla="*/ 0 h 14"/>
                <a:gd name="T4" fmla="*/ 4 w 8"/>
                <a:gd name="T5" fmla="*/ 0 h 14"/>
                <a:gd name="T6" fmla="*/ 6 w 8"/>
                <a:gd name="T7" fmla="*/ 1 h 14"/>
                <a:gd name="T8" fmla="*/ 7 w 8"/>
                <a:gd name="T9" fmla="*/ 3 h 14"/>
                <a:gd name="T10" fmla="*/ 8 w 8"/>
                <a:gd name="T11" fmla="*/ 12 h 14"/>
                <a:gd name="T12" fmla="*/ 7 w 8"/>
                <a:gd name="T13" fmla="*/ 14 h 14"/>
                <a:gd name="T14" fmla="*/ 6 w 8"/>
                <a:gd name="T15" fmla="*/ 14 h 14"/>
                <a:gd name="T16" fmla="*/ 3 w 8"/>
                <a:gd name="T17" fmla="*/ 12 h 14"/>
                <a:gd name="T18" fmla="*/ 0 w 8"/>
                <a:gd name="T19" fmla="*/ 8 h 14"/>
                <a:gd name="T20" fmla="*/ 0 w 8"/>
                <a:gd name="T21" fmla="*/ 4 h 14"/>
                <a:gd name="T22" fmla="*/ 2 w 8"/>
                <a:gd name="T23" fmla="*/ 2 h 14"/>
                <a:gd name="T24" fmla="*/ 2 w 8"/>
                <a:gd name="T25" fmla="*/ 2 h 14"/>
                <a:gd name="T26" fmla="*/ 2 w 8"/>
                <a:gd name="T27" fmla="*/ 2 h 14"/>
                <a:gd name="T28" fmla="*/ 2 w 8"/>
                <a:gd name="T29" fmla="*/ 2 h 14"/>
                <a:gd name="T30" fmla="*/ 2 w 8"/>
                <a:gd name="T31" fmla="*/ 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8" h="14">
                  <a:moveTo>
                    <a:pt x="2" y="2"/>
                  </a:moveTo>
                  <a:lnTo>
                    <a:pt x="3" y="0"/>
                  </a:lnTo>
                  <a:lnTo>
                    <a:pt x="4" y="0"/>
                  </a:lnTo>
                  <a:lnTo>
                    <a:pt x="6" y="1"/>
                  </a:lnTo>
                  <a:lnTo>
                    <a:pt x="7" y="3"/>
                  </a:lnTo>
                  <a:lnTo>
                    <a:pt x="8" y="12"/>
                  </a:lnTo>
                  <a:lnTo>
                    <a:pt x="7" y="14"/>
                  </a:lnTo>
                  <a:lnTo>
                    <a:pt x="6" y="14"/>
                  </a:lnTo>
                  <a:lnTo>
                    <a:pt x="3" y="12"/>
                  </a:lnTo>
                  <a:lnTo>
                    <a:pt x="0" y="8"/>
                  </a:lnTo>
                  <a:lnTo>
                    <a:pt x="0" y="4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5" name="Freeform 100"/>
            <p:cNvSpPr>
              <a:spLocks/>
            </p:cNvSpPr>
            <p:nvPr/>
          </p:nvSpPr>
          <p:spPr bwMode="auto">
            <a:xfrm>
              <a:off x="5922963" y="3032126"/>
              <a:ext cx="3175" cy="4763"/>
            </a:xfrm>
            <a:custGeom>
              <a:avLst/>
              <a:gdLst>
                <a:gd name="T0" fmla="*/ 1 w 6"/>
                <a:gd name="T1" fmla="*/ 2 h 7"/>
                <a:gd name="T2" fmla="*/ 2 w 6"/>
                <a:gd name="T3" fmla="*/ 0 h 7"/>
                <a:gd name="T4" fmla="*/ 4 w 6"/>
                <a:gd name="T5" fmla="*/ 0 h 7"/>
                <a:gd name="T6" fmla="*/ 6 w 6"/>
                <a:gd name="T7" fmla="*/ 5 h 7"/>
                <a:gd name="T8" fmla="*/ 3 w 6"/>
                <a:gd name="T9" fmla="*/ 7 h 7"/>
                <a:gd name="T10" fmla="*/ 1 w 6"/>
                <a:gd name="T11" fmla="*/ 7 h 7"/>
                <a:gd name="T12" fmla="*/ 0 w 6"/>
                <a:gd name="T13" fmla="*/ 5 h 7"/>
                <a:gd name="T14" fmla="*/ 1 w 6"/>
                <a:gd name="T15" fmla="*/ 2 h 7"/>
                <a:gd name="T16" fmla="*/ 1 w 6"/>
                <a:gd name="T17" fmla="*/ 2 h 7"/>
                <a:gd name="T18" fmla="*/ 1 w 6"/>
                <a:gd name="T19" fmla="*/ 2 h 7"/>
                <a:gd name="T20" fmla="*/ 1 w 6"/>
                <a:gd name="T21" fmla="*/ 2 h 7"/>
                <a:gd name="T22" fmla="*/ 1 w 6"/>
                <a:gd name="T23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7">
                  <a:moveTo>
                    <a:pt x="1" y="2"/>
                  </a:moveTo>
                  <a:lnTo>
                    <a:pt x="2" y="0"/>
                  </a:lnTo>
                  <a:lnTo>
                    <a:pt x="4" y="0"/>
                  </a:lnTo>
                  <a:lnTo>
                    <a:pt x="6" y="5"/>
                  </a:lnTo>
                  <a:lnTo>
                    <a:pt x="3" y="7"/>
                  </a:lnTo>
                  <a:lnTo>
                    <a:pt x="1" y="7"/>
                  </a:lnTo>
                  <a:lnTo>
                    <a:pt x="0" y="5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6" name="Freeform 101"/>
            <p:cNvSpPr>
              <a:spLocks/>
            </p:cNvSpPr>
            <p:nvPr/>
          </p:nvSpPr>
          <p:spPr bwMode="auto">
            <a:xfrm>
              <a:off x="6305550" y="3035301"/>
              <a:ext cx="7938" cy="11113"/>
            </a:xfrm>
            <a:custGeom>
              <a:avLst/>
              <a:gdLst>
                <a:gd name="T0" fmla="*/ 0 w 14"/>
                <a:gd name="T1" fmla="*/ 1 h 20"/>
                <a:gd name="T2" fmla="*/ 3 w 14"/>
                <a:gd name="T3" fmla="*/ 0 h 20"/>
                <a:gd name="T4" fmla="*/ 6 w 14"/>
                <a:gd name="T5" fmla="*/ 0 h 20"/>
                <a:gd name="T6" fmla="*/ 12 w 14"/>
                <a:gd name="T7" fmla="*/ 11 h 20"/>
                <a:gd name="T8" fmla="*/ 14 w 14"/>
                <a:gd name="T9" fmla="*/ 14 h 20"/>
                <a:gd name="T10" fmla="*/ 13 w 14"/>
                <a:gd name="T11" fmla="*/ 18 h 20"/>
                <a:gd name="T12" fmla="*/ 12 w 14"/>
                <a:gd name="T13" fmla="*/ 20 h 20"/>
                <a:gd name="T14" fmla="*/ 10 w 14"/>
                <a:gd name="T15" fmla="*/ 20 h 20"/>
                <a:gd name="T16" fmla="*/ 7 w 14"/>
                <a:gd name="T17" fmla="*/ 18 h 20"/>
                <a:gd name="T18" fmla="*/ 4 w 14"/>
                <a:gd name="T19" fmla="*/ 13 h 20"/>
                <a:gd name="T20" fmla="*/ 0 w 14"/>
                <a:gd name="T21" fmla="*/ 1 h 20"/>
                <a:gd name="T22" fmla="*/ 0 w 14"/>
                <a:gd name="T23" fmla="*/ 1 h 20"/>
                <a:gd name="T24" fmla="*/ 0 w 14"/>
                <a:gd name="T25" fmla="*/ 1 h 20"/>
                <a:gd name="T26" fmla="*/ 0 w 14"/>
                <a:gd name="T27" fmla="*/ 1 h 20"/>
                <a:gd name="T28" fmla="*/ 0 w 14"/>
                <a:gd name="T29" fmla="*/ 1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4" h="20">
                  <a:moveTo>
                    <a:pt x="0" y="1"/>
                  </a:moveTo>
                  <a:lnTo>
                    <a:pt x="3" y="0"/>
                  </a:lnTo>
                  <a:lnTo>
                    <a:pt x="6" y="0"/>
                  </a:lnTo>
                  <a:lnTo>
                    <a:pt x="12" y="11"/>
                  </a:lnTo>
                  <a:lnTo>
                    <a:pt x="14" y="14"/>
                  </a:lnTo>
                  <a:lnTo>
                    <a:pt x="13" y="18"/>
                  </a:lnTo>
                  <a:lnTo>
                    <a:pt x="12" y="20"/>
                  </a:lnTo>
                  <a:lnTo>
                    <a:pt x="10" y="20"/>
                  </a:lnTo>
                  <a:lnTo>
                    <a:pt x="7" y="18"/>
                  </a:lnTo>
                  <a:lnTo>
                    <a:pt x="4" y="13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7" name="Freeform 102"/>
            <p:cNvSpPr>
              <a:spLocks/>
            </p:cNvSpPr>
            <p:nvPr/>
          </p:nvSpPr>
          <p:spPr bwMode="auto">
            <a:xfrm>
              <a:off x="5921375" y="3038476"/>
              <a:ext cx="1588" cy="1588"/>
            </a:xfrm>
            <a:custGeom>
              <a:avLst/>
              <a:gdLst>
                <a:gd name="T0" fmla="*/ 3 w 5"/>
                <a:gd name="T1" fmla="*/ 0 h 3"/>
                <a:gd name="T2" fmla="*/ 5 w 5"/>
                <a:gd name="T3" fmla="*/ 1 h 3"/>
                <a:gd name="T4" fmla="*/ 5 w 5"/>
                <a:gd name="T5" fmla="*/ 3 h 3"/>
                <a:gd name="T6" fmla="*/ 2 w 5"/>
                <a:gd name="T7" fmla="*/ 3 h 3"/>
                <a:gd name="T8" fmla="*/ 0 w 5"/>
                <a:gd name="T9" fmla="*/ 2 h 3"/>
                <a:gd name="T10" fmla="*/ 1 w 5"/>
                <a:gd name="T11" fmla="*/ 0 h 3"/>
                <a:gd name="T12" fmla="*/ 3 w 5"/>
                <a:gd name="T13" fmla="*/ 0 h 3"/>
                <a:gd name="T14" fmla="*/ 3 w 5"/>
                <a:gd name="T15" fmla="*/ 0 h 3"/>
                <a:gd name="T16" fmla="*/ 3 w 5"/>
                <a:gd name="T17" fmla="*/ 0 h 3"/>
                <a:gd name="T18" fmla="*/ 3 w 5"/>
                <a:gd name="T19" fmla="*/ 0 h 3"/>
                <a:gd name="T20" fmla="*/ 3 w 5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3">
                  <a:moveTo>
                    <a:pt x="3" y="0"/>
                  </a:moveTo>
                  <a:lnTo>
                    <a:pt x="5" y="1"/>
                  </a:lnTo>
                  <a:lnTo>
                    <a:pt x="5" y="3"/>
                  </a:lnTo>
                  <a:lnTo>
                    <a:pt x="2" y="3"/>
                  </a:lnTo>
                  <a:lnTo>
                    <a:pt x="0" y="2"/>
                  </a:lnTo>
                  <a:lnTo>
                    <a:pt x="1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8" name="Freeform 103"/>
            <p:cNvSpPr>
              <a:spLocks/>
            </p:cNvSpPr>
            <p:nvPr/>
          </p:nvSpPr>
          <p:spPr bwMode="auto">
            <a:xfrm>
              <a:off x="5935663" y="3043238"/>
              <a:ext cx="1588" cy="1588"/>
            </a:xfrm>
            <a:custGeom>
              <a:avLst/>
              <a:gdLst>
                <a:gd name="T0" fmla="*/ 2 w 4"/>
                <a:gd name="T1" fmla="*/ 0 h 4"/>
                <a:gd name="T2" fmla="*/ 4 w 4"/>
                <a:gd name="T3" fmla="*/ 3 h 4"/>
                <a:gd name="T4" fmla="*/ 0 w 4"/>
                <a:gd name="T5" fmla="*/ 4 h 4"/>
                <a:gd name="T6" fmla="*/ 0 w 4"/>
                <a:gd name="T7" fmla="*/ 1 h 4"/>
                <a:gd name="T8" fmla="*/ 2 w 4"/>
                <a:gd name="T9" fmla="*/ 0 h 4"/>
                <a:gd name="T10" fmla="*/ 2 w 4"/>
                <a:gd name="T11" fmla="*/ 0 h 4"/>
                <a:gd name="T12" fmla="*/ 2 w 4"/>
                <a:gd name="T13" fmla="*/ 0 h 4"/>
                <a:gd name="T14" fmla="*/ 2 w 4"/>
                <a:gd name="T15" fmla="*/ 0 h 4"/>
                <a:gd name="T16" fmla="*/ 2 w 4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4">
                  <a:moveTo>
                    <a:pt x="2" y="0"/>
                  </a:moveTo>
                  <a:lnTo>
                    <a:pt x="4" y="3"/>
                  </a:lnTo>
                  <a:lnTo>
                    <a:pt x="0" y="4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9" name="Freeform 104"/>
            <p:cNvSpPr>
              <a:spLocks/>
            </p:cNvSpPr>
            <p:nvPr/>
          </p:nvSpPr>
          <p:spPr bwMode="auto">
            <a:xfrm>
              <a:off x="5954713" y="3046413"/>
              <a:ext cx="1588" cy="1588"/>
            </a:xfrm>
            <a:custGeom>
              <a:avLst/>
              <a:gdLst>
                <a:gd name="T0" fmla="*/ 2 w 4"/>
                <a:gd name="T1" fmla="*/ 0 h 3"/>
                <a:gd name="T2" fmla="*/ 4 w 4"/>
                <a:gd name="T3" fmla="*/ 1 h 3"/>
                <a:gd name="T4" fmla="*/ 3 w 4"/>
                <a:gd name="T5" fmla="*/ 3 h 3"/>
                <a:gd name="T6" fmla="*/ 0 w 4"/>
                <a:gd name="T7" fmla="*/ 2 h 3"/>
                <a:gd name="T8" fmla="*/ 2 w 4"/>
                <a:gd name="T9" fmla="*/ 0 h 3"/>
                <a:gd name="T10" fmla="*/ 2 w 4"/>
                <a:gd name="T11" fmla="*/ 0 h 3"/>
                <a:gd name="T12" fmla="*/ 2 w 4"/>
                <a:gd name="T13" fmla="*/ 0 h 3"/>
                <a:gd name="T14" fmla="*/ 2 w 4"/>
                <a:gd name="T15" fmla="*/ 0 h 3"/>
                <a:gd name="T16" fmla="*/ 2 w 4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lnTo>
                    <a:pt x="4" y="1"/>
                  </a:lnTo>
                  <a:lnTo>
                    <a:pt x="3" y="3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0" name="Freeform 105"/>
            <p:cNvSpPr>
              <a:spLocks/>
            </p:cNvSpPr>
            <p:nvPr/>
          </p:nvSpPr>
          <p:spPr bwMode="auto">
            <a:xfrm>
              <a:off x="5946775" y="3049588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2 w 3"/>
                <a:gd name="T3" fmla="*/ 0 h 2"/>
                <a:gd name="T4" fmla="*/ 3 w 3"/>
                <a:gd name="T5" fmla="*/ 1 h 2"/>
                <a:gd name="T6" fmla="*/ 2 w 3"/>
                <a:gd name="T7" fmla="*/ 2 h 2"/>
                <a:gd name="T8" fmla="*/ 0 w 3"/>
                <a:gd name="T9" fmla="*/ 2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  <a:gd name="T18" fmla="*/ 1 w 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2" y="0"/>
                  </a:lnTo>
                  <a:lnTo>
                    <a:pt x="3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1" name="Freeform 106"/>
            <p:cNvSpPr>
              <a:spLocks/>
            </p:cNvSpPr>
            <p:nvPr/>
          </p:nvSpPr>
          <p:spPr bwMode="auto">
            <a:xfrm>
              <a:off x="5948363" y="3054351"/>
              <a:ext cx="1588" cy="1588"/>
            </a:xfrm>
            <a:custGeom>
              <a:avLst/>
              <a:gdLst>
                <a:gd name="T0" fmla="*/ 0 w 4"/>
                <a:gd name="T1" fmla="*/ 0 h 3"/>
                <a:gd name="T2" fmla="*/ 2 w 4"/>
                <a:gd name="T3" fmla="*/ 0 h 3"/>
                <a:gd name="T4" fmla="*/ 4 w 4"/>
                <a:gd name="T5" fmla="*/ 1 h 3"/>
                <a:gd name="T6" fmla="*/ 3 w 4"/>
                <a:gd name="T7" fmla="*/ 2 h 3"/>
                <a:gd name="T8" fmla="*/ 2 w 4"/>
                <a:gd name="T9" fmla="*/ 3 h 3"/>
                <a:gd name="T10" fmla="*/ 0 w 4"/>
                <a:gd name="T11" fmla="*/ 1 h 3"/>
                <a:gd name="T12" fmla="*/ 1 w 4"/>
                <a:gd name="T13" fmla="*/ 0 h 3"/>
                <a:gd name="T14" fmla="*/ 0 w 4"/>
                <a:gd name="T15" fmla="*/ 0 h 3"/>
                <a:gd name="T16" fmla="*/ 0 w 4"/>
                <a:gd name="T17" fmla="*/ 0 h 3"/>
                <a:gd name="T18" fmla="*/ 0 w 4"/>
                <a:gd name="T19" fmla="*/ 0 h 3"/>
                <a:gd name="T20" fmla="*/ 0 w 4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3">
                  <a:moveTo>
                    <a:pt x="0" y="0"/>
                  </a:moveTo>
                  <a:lnTo>
                    <a:pt x="2" y="0"/>
                  </a:lnTo>
                  <a:lnTo>
                    <a:pt x="4" y="1"/>
                  </a:lnTo>
                  <a:lnTo>
                    <a:pt x="3" y="2"/>
                  </a:lnTo>
                  <a:lnTo>
                    <a:pt x="2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2" name="Freeform 107"/>
            <p:cNvSpPr>
              <a:spLocks/>
            </p:cNvSpPr>
            <p:nvPr/>
          </p:nvSpPr>
          <p:spPr bwMode="auto">
            <a:xfrm>
              <a:off x="5948363" y="3057526"/>
              <a:ext cx="1588" cy="1588"/>
            </a:xfrm>
            <a:custGeom>
              <a:avLst/>
              <a:gdLst>
                <a:gd name="T0" fmla="*/ 0 w 3"/>
                <a:gd name="T1" fmla="*/ 0 h 3"/>
                <a:gd name="T2" fmla="*/ 3 w 3"/>
                <a:gd name="T3" fmla="*/ 2 h 3"/>
                <a:gd name="T4" fmla="*/ 1 w 3"/>
                <a:gd name="T5" fmla="*/ 3 h 3"/>
                <a:gd name="T6" fmla="*/ 0 w 3"/>
                <a:gd name="T7" fmla="*/ 0 h 3"/>
                <a:gd name="T8" fmla="*/ 0 w 3"/>
                <a:gd name="T9" fmla="*/ 0 h 3"/>
                <a:gd name="T10" fmla="*/ 0 w 3"/>
                <a:gd name="T11" fmla="*/ 0 h 3"/>
                <a:gd name="T12" fmla="*/ 0 w 3"/>
                <a:gd name="T13" fmla="*/ 0 h 3"/>
                <a:gd name="T14" fmla="*/ 0 w 3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" h="3">
                  <a:moveTo>
                    <a:pt x="0" y="0"/>
                  </a:moveTo>
                  <a:lnTo>
                    <a:pt x="3" y="2"/>
                  </a:lnTo>
                  <a:lnTo>
                    <a:pt x="1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3" name="Freeform 108"/>
            <p:cNvSpPr>
              <a:spLocks/>
            </p:cNvSpPr>
            <p:nvPr/>
          </p:nvSpPr>
          <p:spPr bwMode="auto">
            <a:xfrm>
              <a:off x="6426200" y="3087688"/>
              <a:ext cx="1588" cy="1588"/>
            </a:xfrm>
            <a:custGeom>
              <a:avLst/>
              <a:gdLst>
                <a:gd name="T0" fmla="*/ 2 w 3"/>
                <a:gd name="T1" fmla="*/ 1 h 4"/>
                <a:gd name="T2" fmla="*/ 3 w 3"/>
                <a:gd name="T3" fmla="*/ 4 h 4"/>
                <a:gd name="T4" fmla="*/ 0 w 3"/>
                <a:gd name="T5" fmla="*/ 2 h 4"/>
                <a:gd name="T6" fmla="*/ 0 w 3"/>
                <a:gd name="T7" fmla="*/ 0 h 4"/>
                <a:gd name="T8" fmla="*/ 2 w 3"/>
                <a:gd name="T9" fmla="*/ 1 h 4"/>
                <a:gd name="T10" fmla="*/ 2 w 3"/>
                <a:gd name="T11" fmla="*/ 1 h 4"/>
                <a:gd name="T12" fmla="*/ 2 w 3"/>
                <a:gd name="T13" fmla="*/ 1 h 4"/>
                <a:gd name="T14" fmla="*/ 2 w 3"/>
                <a:gd name="T15" fmla="*/ 1 h 4"/>
                <a:gd name="T16" fmla="*/ 2 w 3"/>
                <a:gd name="T1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4">
                  <a:moveTo>
                    <a:pt x="2" y="1"/>
                  </a:moveTo>
                  <a:lnTo>
                    <a:pt x="3" y="4"/>
                  </a:lnTo>
                  <a:lnTo>
                    <a:pt x="0" y="2"/>
                  </a:lnTo>
                  <a:lnTo>
                    <a:pt x="0" y="0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4" name="Freeform 109"/>
            <p:cNvSpPr>
              <a:spLocks/>
            </p:cNvSpPr>
            <p:nvPr/>
          </p:nvSpPr>
          <p:spPr bwMode="auto">
            <a:xfrm>
              <a:off x="6421438" y="3092451"/>
              <a:ext cx="3175" cy="3175"/>
            </a:xfrm>
            <a:custGeom>
              <a:avLst/>
              <a:gdLst>
                <a:gd name="T0" fmla="*/ 4 w 6"/>
                <a:gd name="T1" fmla="*/ 0 h 6"/>
                <a:gd name="T2" fmla="*/ 6 w 6"/>
                <a:gd name="T3" fmla="*/ 1 h 6"/>
                <a:gd name="T4" fmla="*/ 5 w 6"/>
                <a:gd name="T5" fmla="*/ 2 h 6"/>
                <a:gd name="T6" fmla="*/ 2 w 6"/>
                <a:gd name="T7" fmla="*/ 6 h 6"/>
                <a:gd name="T8" fmla="*/ 0 w 6"/>
                <a:gd name="T9" fmla="*/ 5 h 6"/>
                <a:gd name="T10" fmla="*/ 0 w 6"/>
                <a:gd name="T11" fmla="*/ 3 h 6"/>
                <a:gd name="T12" fmla="*/ 4 w 6"/>
                <a:gd name="T13" fmla="*/ 0 h 6"/>
                <a:gd name="T14" fmla="*/ 4 w 6"/>
                <a:gd name="T15" fmla="*/ 0 h 6"/>
                <a:gd name="T16" fmla="*/ 4 w 6"/>
                <a:gd name="T17" fmla="*/ 0 h 6"/>
                <a:gd name="T18" fmla="*/ 4 w 6"/>
                <a:gd name="T19" fmla="*/ 0 h 6"/>
                <a:gd name="T20" fmla="*/ 4 w 6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6">
                  <a:moveTo>
                    <a:pt x="4" y="0"/>
                  </a:moveTo>
                  <a:lnTo>
                    <a:pt x="6" y="1"/>
                  </a:lnTo>
                  <a:lnTo>
                    <a:pt x="5" y="2"/>
                  </a:lnTo>
                  <a:lnTo>
                    <a:pt x="2" y="6"/>
                  </a:lnTo>
                  <a:lnTo>
                    <a:pt x="0" y="5"/>
                  </a:lnTo>
                  <a:lnTo>
                    <a:pt x="0" y="3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5" name="Freeform 110"/>
            <p:cNvSpPr>
              <a:spLocks/>
            </p:cNvSpPr>
            <p:nvPr/>
          </p:nvSpPr>
          <p:spPr bwMode="auto">
            <a:xfrm>
              <a:off x="6434138" y="3103563"/>
              <a:ext cx="7938" cy="7938"/>
            </a:xfrm>
            <a:custGeom>
              <a:avLst/>
              <a:gdLst>
                <a:gd name="T0" fmla="*/ 15 w 16"/>
                <a:gd name="T1" fmla="*/ 0 h 16"/>
                <a:gd name="T2" fmla="*/ 16 w 16"/>
                <a:gd name="T3" fmla="*/ 2 h 16"/>
                <a:gd name="T4" fmla="*/ 15 w 16"/>
                <a:gd name="T5" fmla="*/ 5 h 16"/>
                <a:gd name="T6" fmla="*/ 6 w 16"/>
                <a:gd name="T7" fmla="*/ 15 h 16"/>
                <a:gd name="T8" fmla="*/ 1 w 16"/>
                <a:gd name="T9" fmla="*/ 16 h 16"/>
                <a:gd name="T10" fmla="*/ 0 w 16"/>
                <a:gd name="T11" fmla="*/ 14 h 16"/>
                <a:gd name="T12" fmla="*/ 1 w 16"/>
                <a:gd name="T13" fmla="*/ 10 h 16"/>
                <a:gd name="T14" fmla="*/ 14 w 16"/>
                <a:gd name="T15" fmla="*/ 0 h 16"/>
                <a:gd name="T16" fmla="*/ 15 w 16"/>
                <a:gd name="T17" fmla="*/ 0 h 16"/>
                <a:gd name="T18" fmla="*/ 15 w 16"/>
                <a:gd name="T19" fmla="*/ 0 h 16"/>
                <a:gd name="T20" fmla="*/ 15 w 16"/>
                <a:gd name="T21" fmla="*/ 0 h 16"/>
                <a:gd name="T22" fmla="*/ 15 w 16"/>
                <a:gd name="T2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6" h="16">
                  <a:moveTo>
                    <a:pt x="15" y="0"/>
                  </a:moveTo>
                  <a:lnTo>
                    <a:pt x="16" y="2"/>
                  </a:lnTo>
                  <a:lnTo>
                    <a:pt x="15" y="5"/>
                  </a:lnTo>
                  <a:lnTo>
                    <a:pt x="6" y="15"/>
                  </a:lnTo>
                  <a:lnTo>
                    <a:pt x="1" y="16"/>
                  </a:lnTo>
                  <a:lnTo>
                    <a:pt x="0" y="14"/>
                  </a:lnTo>
                  <a:lnTo>
                    <a:pt x="1" y="10"/>
                  </a:lnTo>
                  <a:lnTo>
                    <a:pt x="14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6" name="Freeform 111"/>
            <p:cNvSpPr>
              <a:spLocks/>
            </p:cNvSpPr>
            <p:nvPr/>
          </p:nvSpPr>
          <p:spPr bwMode="auto">
            <a:xfrm>
              <a:off x="6586538" y="3179763"/>
              <a:ext cx="1588" cy="1588"/>
            </a:xfrm>
            <a:custGeom>
              <a:avLst/>
              <a:gdLst>
                <a:gd name="T0" fmla="*/ 2 w 3"/>
                <a:gd name="T1" fmla="*/ 0 h 2"/>
                <a:gd name="T2" fmla="*/ 3 w 3"/>
                <a:gd name="T3" fmla="*/ 1 h 2"/>
                <a:gd name="T4" fmla="*/ 3 w 3"/>
                <a:gd name="T5" fmla="*/ 2 h 2"/>
                <a:gd name="T6" fmla="*/ 0 w 3"/>
                <a:gd name="T7" fmla="*/ 1 h 2"/>
                <a:gd name="T8" fmla="*/ 1 w 3"/>
                <a:gd name="T9" fmla="*/ 0 h 2"/>
                <a:gd name="T10" fmla="*/ 2 w 3"/>
                <a:gd name="T11" fmla="*/ 0 h 2"/>
                <a:gd name="T12" fmla="*/ 2 w 3"/>
                <a:gd name="T13" fmla="*/ 0 h 2"/>
                <a:gd name="T14" fmla="*/ 2 w 3"/>
                <a:gd name="T15" fmla="*/ 0 h 2"/>
                <a:gd name="T16" fmla="*/ 2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lnTo>
                    <a:pt x="3" y="1"/>
                  </a:lnTo>
                  <a:lnTo>
                    <a:pt x="3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7" name="Freeform 112"/>
            <p:cNvSpPr>
              <a:spLocks/>
            </p:cNvSpPr>
            <p:nvPr/>
          </p:nvSpPr>
          <p:spPr bwMode="auto">
            <a:xfrm>
              <a:off x="6570663" y="3187701"/>
              <a:ext cx="6350" cy="7938"/>
            </a:xfrm>
            <a:custGeom>
              <a:avLst/>
              <a:gdLst>
                <a:gd name="T0" fmla="*/ 8 w 12"/>
                <a:gd name="T1" fmla="*/ 1 h 14"/>
                <a:gd name="T2" fmla="*/ 11 w 12"/>
                <a:gd name="T3" fmla="*/ 0 h 14"/>
                <a:gd name="T4" fmla="*/ 12 w 12"/>
                <a:gd name="T5" fmla="*/ 3 h 14"/>
                <a:gd name="T6" fmla="*/ 10 w 12"/>
                <a:gd name="T7" fmla="*/ 8 h 14"/>
                <a:gd name="T8" fmla="*/ 8 w 12"/>
                <a:gd name="T9" fmla="*/ 11 h 14"/>
                <a:gd name="T10" fmla="*/ 2 w 12"/>
                <a:gd name="T11" fmla="*/ 14 h 14"/>
                <a:gd name="T12" fmla="*/ 1 w 12"/>
                <a:gd name="T13" fmla="*/ 14 h 14"/>
                <a:gd name="T14" fmla="*/ 0 w 12"/>
                <a:gd name="T15" fmla="*/ 12 h 14"/>
                <a:gd name="T16" fmla="*/ 2 w 12"/>
                <a:gd name="T17" fmla="*/ 9 h 14"/>
                <a:gd name="T18" fmla="*/ 6 w 12"/>
                <a:gd name="T19" fmla="*/ 5 h 14"/>
                <a:gd name="T20" fmla="*/ 8 w 12"/>
                <a:gd name="T21" fmla="*/ 1 h 14"/>
                <a:gd name="T22" fmla="*/ 8 w 12"/>
                <a:gd name="T23" fmla="*/ 1 h 14"/>
                <a:gd name="T24" fmla="*/ 8 w 12"/>
                <a:gd name="T25" fmla="*/ 1 h 14"/>
                <a:gd name="T26" fmla="*/ 8 w 12"/>
                <a:gd name="T27" fmla="*/ 1 h 14"/>
                <a:gd name="T28" fmla="*/ 8 w 12"/>
                <a:gd name="T29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" h="14">
                  <a:moveTo>
                    <a:pt x="8" y="1"/>
                  </a:moveTo>
                  <a:lnTo>
                    <a:pt x="11" y="0"/>
                  </a:lnTo>
                  <a:lnTo>
                    <a:pt x="12" y="3"/>
                  </a:lnTo>
                  <a:lnTo>
                    <a:pt x="10" y="8"/>
                  </a:lnTo>
                  <a:lnTo>
                    <a:pt x="8" y="11"/>
                  </a:lnTo>
                  <a:lnTo>
                    <a:pt x="2" y="14"/>
                  </a:lnTo>
                  <a:lnTo>
                    <a:pt x="1" y="14"/>
                  </a:lnTo>
                  <a:lnTo>
                    <a:pt x="0" y="12"/>
                  </a:lnTo>
                  <a:lnTo>
                    <a:pt x="2" y="9"/>
                  </a:lnTo>
                  <a:lnTo>
                    <a:pt x="6" y="5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8" name="Freeform 113"/>
            <p:cNvSpPr>
              <a:spLocks/>
            </p:cNvSpPr>
            <p:nvPr/>
          </p:nvSpPr>
          <p:spPr bwMode="auto">
            <a:xfrm>
              <a:off x="6577013" y="3194051"/>
              <a:ext cx="1588" cy="3175"/>
            </a:xfrm>
            <a:custGeom>
              <a:avLst/>
              <a:gdLst>
                <a:gd name="T0" fmla="*/ 3 w 4"/>
                <a:gd name="T1" fmla="*/ 0 h 6"/>
                <a:gd name="T2" fmla="*/ 4 w 4"/>
                <a:gd name="T3" fmla="*/ 0 h 6"/>
                <a:gd name="T4" fmla="*/ 4 w 4"/>
                <a:gd name="T5" fmla="*/ 4 h 6"/>
                <a:gd name="T6" fmla="*/ 3 w 4"/>
                <a:gd name="T7" fmla="*/ 6 h 6"/>
                <a:gd name="T8" fmla="*/ 2 w 4"/>
                <a:gd name="T9" fmla="*/ 6 h 6"/>
                <a:gd name="T10" fmla="*/ 1 w 4"/>
                <a:gd name="T11" fmla="*/ 6 h 6"/>
                <a:gd name="T12" fmla="*/ 0 w 4"/>
                <a:gd name="T13" fmla="*/ 5 h 6"/>
                <a:gd name="T14" fmla="*/ 2 w 4"/>
                <a:gd name="T15" fmla="*/ 0 h 6"/>
                <a:gd name="T16" fmla="*/ 3 w 4"/>
                <a:gd name="T17" fmla="*/ 0 h 6"/>
                <a:gd name="T18" fmla="*/ 3 w 4"/>
                <a:gd name="T19" fmla="*/ 0 h 6"/>
                <a:gd name="T20" fmla="*/ 3 w 4"/>
                <a:gd name="T21" fmla="*/ 0 h 6"/>
                <a:gd name="T22" fmla="*/ 3 w 4"/>
                <a:gd name="T2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" h="6">
                  <a:moveTo>
                    <a:pt x="3" y="0"/>
                  </a:moveTo>
                  <a:lnTo>
                    <a:pt x="4" y="0"/>
                  </a:lnTo>
                  <a:lnTo>
                    <a:pt x="4" y="4"/>
                  </a:lnTo>
                  <a:lnTo>
                    <a:pt x="3" y="6"/>
                  </a:lnTo>
                  <a:lnTo>
                    <a:pt x="2" y="6"/>
                  </a:lnTo>
                  <a:lnTo>
                    <a:pt x="1" y="6"/>
                  </a:lnTo>
                  <a:lnTo>
                    <a:pt x="0" y="5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9" name="Freeform 114"/>
            <p:cNvSpPr>
              <a:spLocks/>
            </p:cNvSpPr>
            <p:nvPr/>
          </p:nvSpPr>
          <p:spPr bwMode="auto">
            <a:xfrm>
              <a:off x="6537325" y="3217863"/>
              <a:ext cx="1588" cy="1588"/>
            </a:xfrm>
            <a:custGeom>
              <a:avLst/>
              <a:gdLst>
                <a:gd name="T0" fmla="*/ 1 w 4"/>
                <a:gd name="T1" fmla="*/ 0 h 3"/>
                <a:gd name="T2" fmla="*/ 4 w 4"/>
                <a:gd name="T3" fmla="*/ 1 h 3"/>
                <a:gd name="T4" fmla="*/ 4 w 4"/>
                <a:gd name="T5" fmla="*/ 3 h 3"/>
                <a:gd name="T6" fmla="*/ 2 w 4"/>
                <a:gd name="T7" fmla="*/ 3 h 3"/>
                <a:gd name="T8" fmla="*/ 0 w 4"/>
                <a:gd name="T9" fmla="*/ 2 h 3"/>
                <a:gd name="T10" fmla="*/ 0 w 4"/>
                <a:gd name="T11" fmla="*/ 1 h 3"/>
                <a:gd name="T12" fmla="*/ 1 w 4"/>
                <a:gd name="T13" fmla="*/ 1 h 3"/>
                <a:gd name="T14" fmla="*/ 1 w 4"/>
                <a:gd name="T15" fmla="*/ 0 h 3"/>
                <a:gd name="T16" fmla="*/ 1 w 4"/>
                <a:gd name="T17" fmla="*/ 0 h 3"/>
                <a:gd name="T18" fmla="*/ 1 w 4"/>
                <a:gd name="T19" fmla="*/ 0 h 3"/>
                <a:gd name="T20" fmla="*/ 1 w 4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3">
                  <a:moveTo>
                    <a:pt x="1" y="0"/>
                  </a:moveTo>
                  <a:lnTo>
                    <a:pt x="4" y="1"/>
                  </a:lnTo>
                  <a:lnTo>
                    <a:pt x="4" y="3"/>
                  </a:lnTo>
                  <a:lnTo>
                    <a:pt x="2" y="3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0" name="Freeform 115"/>
            <p:cNvSpPr>
              <a:spLocks/>
            </p:cNvSpPr>
            <p:nvPr/>
          </p:nvSpPr>
          <p:spPr bwMode="auto">
            <a:xfrm>
              <a:off x="6464300" y="3222626"/>
              <a:ext cx="1588" cy="3175"/>
            </a:xfrm>
            <a:custGeom>
              <a:avLst/>
              <a:gdLst>
                <a:gd name="T0" fmla="*/ 2 w 3"/>
                <a:gd name="T1" fmla="*/ 0 h 5"/>
                <a:gd name="T2" fmla="*/ 3 w 3"/>
                <a:gd name="T3" fmla="*/ 3 h 5"/>
                <a:gd name="T4" fmla="*/ 2 w 3"/>
                <a:gd name="T5" fmla="*/ 5 h 5"/>
                <a:gd name="T6" fmla="*/ 1 w 3"/>
                <a:gd name="T7" fmla="*/ 5 h 5"/>
                <a:gd name="T8" fmla="*/ 0 w 3"/>
                <a:gd name="T9" fmla="*/ 2 h 5"/>
                <a:gd name="T10" fmla="*/ 2 w 3"/>
                <a:gd name="T11" fmla="*/ 0 h 5"/>
                <a:gd name="T12" fmla="*/ 2 w 3"/>
                <a:gd name="T13" fmla="*/ 0 h 5"/>
                <a:gd name="T14" fmla="*/ 2 w 3"/>
                <a:gd name="T15" fmla="*/ 0 h 5"/>
                <a:gd name="T16" fmla="*/ 2 w 3"/>
                <a:gd name="T17" fmla="*/ 0 h 5"/>
                <a:gd name="T18" fmla="*/ 2 w 3"/>
                <a:gd name="T1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5">
                  <a:moveTo>
                    <a:pt x="2" y="0"/>
                  </a:moveTo>
                  <a:lnTo>
                    <a:pt x="3" y="3"/>
                  </a:lnTo>
                  <a:lnTo>
                    <a:pt x="2" y="5"/>
                  </a:lnTo>
                  <a:lnTo>
                    <a:pt x="1" y="5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1" name="Freeform 116"/>
            <p:cNvSpPr>
              <a:spLocks/>
            </p:cNvSpPr>
            <p:nvPr/>
          </p:nvSpPr>
          <p:spPr bwMode="auto">
            <a:xfrm>
              <a:off x="6540500" y="3222626"/>
              <a:ext cx="3175" cy="3175"/>
            </a:xfrm>
            <a:custGeom>
              <a:avLst/>
              <a:gdLst>
                <a:gd name="T0" fmla="*/ 1 w 4"/>
                <a:gd name="T1" fmla="*/ 0 h 5"/>
                <a:gd name="T2" fmla="*/ 4 w 4"/>
                <a:gd name="T3" fmla="*/ 4 h 5"/>
                <a:gd name="T4" fmla="*/ 3 w 4"/>
                <a:gd name="T5" fmla="*/ 5 h 5"/>
                <a:gd name="T6" fmla="*/ 1 w 4"/>
                <a:gd name="T7" fmla="*/ 4 h 5"/>
                <a:gd name="T8" fmla="*/ 0 w 4"/>
                <a:gd name="T9" fmla="*/ 2 h 5"/>
                <a:gd name="T10" fmla="*/ 1 w 4"/>
                <a:gd name="T11" fmla="*/ 0 h 5"/>
                <a:gd name="T12" fmla="*/ 1 w 4"/>
                <a:gd name="T13" fmla="*/ 0 h 5"/>
                <a:gd name="T14" fmla="*/ 1 w 4"/>
                <a:gd name="T15" fmla="*/ 0 h 5"/>
                <a:gd name="T16" fmla="*/ 1 w 4"/>
                <a:gd name="T17" fmla="*/ 0 h 5"/>
                <a:gd name="T18" fmla="*/ 1 w 4"/>
                <a:gd name="T1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5">
                  <a:moveTo>
                    <a:pt x="1" y="0"/>
                  </a:moveTo>
                  <a:lnTo>
                    <a:pt x="4" y="4"/>
                  </a:lnTo>
                  <a:lnTo>
                    <a:pt x="3" y="5"/>
                  </a:lnTo>
                  <a:lnTo>
                    <a:pt x="1" y="4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2" name="Freeform 117"/>
            <p:cNvSpPr>
              <a:spLocks/>
            </p:cNvSpPr>
            <p:nvPr/>
          </p:nvSpPr>
          <p:spPr bwMode="auto">
            <a:xfrm>
              <a:off x="6448425" y="3236913"/>
              <a:ext cx="0" cy="0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1 h 1"/>
                <a:gd name="T4" fmla="*/ 0 w 2"/>
                <a:gd name="T5" fmla="*/ 1 h 1"/>
                <a:gd name="T6" fmla="*/ 1 w 2"/>
                <a:gd name="T7" fmla="*/ 0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3" name="Freeform 118"/>
            <p:cNvSpPr>
              <a:spLocks/>
            </p:cNvSpPr>
            <p:nvPr/>
          </p:nvSpPr>
          <p:spPr bwMode="auto">
            <a:xfrm>
              <a:off x="6443663" y="3236913"/>
              <a:ext cx="4763" cy="3175"/>
            </a:xfrm>
            <a:custGeom>
              <a:avLst/>
              <a:gdLst>
                <a:gd name="T0" fmla="*/ 6 w 8"/>
                <a:gd name="T1" fmla="*/ 1 h 7"/>
                <a:gd name="T2" fmla="*/ 8 w 8"/>
                <a:gd name="T3" fmla="*/ 4 h 7"/>
                <a:gd name="T4" fmla="*/ 6 w 8"/>
                <a:gd name="T5" fmla="*/ 7 h 7"/>
                <a:gd name="T6" fmla="*/ 2 w 8"/>
                <a:gd name="T7" fmla="*/ 7 h 7"/>
                <a:gd name="T8" fmla="*/ 0 w 8"/>
                <a:gd name="T9" fmla="*/ 4 h 7"/>
                <a:gd name="T10" fmla="*/ 3 w 8"/>
                <a:gd name="T11" fmla="*/ 0 h 7"/>
                <a:gd name="T12" fmla="*/ 5 w 8"/>
                <a:gd name="T13" fmla="*/ 0 h 7"/>
                <a:gd name="T14" fmla="*/ 6 w 8"/>
                <a:gd name="T15" fmla="*/ 0 h 7"/>
                <a:gd name="T16" fmla="*/ 6 w 8"/>
                <a:gd name="T17" fmla="*/ 1 h 7"/>
                <a:gd name="T18" fmla="*/ 6 w 8"/>
                <a:gd name="T19" fmla="*/ 1 h 7"/>
                <a:gd name="T20" fmla="*/ 6 w 8"/>
                <a:gd name="T21" fmla="*/ 1 h 7"/>
                <a:gd name="T22" fmla="*/ 6 w 8"/>
                <a:gd name="T2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7">
                  <a:moveTo>
                    <a:pt x="6" y="1"/>
                  </a:moveTo>
                  <a:lnTo>
                    <a:pt x="8" y="4"/>
                  </a:lnTo>
                  <a:lnTo>
                    <a:pt x="6" y="7"/>
                  </a:lnTo>
                  <a:lnTo>
                    <a:pt x="2" y="7"/>
                  </a:lnTo>
                  <a:lnTo>
                    <a:pt x="0" y="4"/>
                  </a:lnTo>
                  <a:lnTo>
                    <a:pt x="3" y="0"/>
                  </a:lnTo>
                  <a:lnTo>
                    <a:pt x="5" y="0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4" name="Freeform 119"/>
            <p:cNvSpPr>
              <a:spLocks/>
            </p:cNvSpPr>
            <p:nvPr/>
          </p:nvSpPr>
          <p:spPr bwMode="auto">
            <a:xfrm>
              <a:off x="6454775" y="3240088"/>
              <a:ext cx="1588" cy="1588"/>
            </a:xfrm>
            <a:custGeom>
              <a:avLst/>
              <a:gdLst>
                <a:gd name="T0" fmla="*/ 0 w 3"/>
                <a:gd name="T1" fmla="*/ 0 h 4"/>
                <a:gd name="T2" fmla="*/ 2 w 3"/>
                <a:gd name="T3" fmla="*/ 0 h 4"/>
                <a:gd name="T4" fmla="*/ 3 w 3"/>
                <a:gd name="T5" fmla="*/ 1 h 4"/>
                <a:gd name="T6" fmla="*/ 0 w 3"/>
                <a:gd name="T7" fmla="*/ 4 h 4"/>
                <a:gd name="T8" fmla="*/ 0 w 3"/>
                <a:gd name="T9" fmla="*/ 1 h 4"/>
                <a:gd name="T10" fmla="*/ 0 w 3"/>
                <a:gd name="T11" fmla="*/ 0 h 4"/>
                <a:gd name="T12" fmla="*/ 0 w 3"/>
                <a:gd name="T13" fmla="*/ 0 h 4"/>
                <a:gd name="T14" fmla="*/ 0 w 3"/>
                <a:gd name="T15" fmla="*/ 0 h 4"/>
                <a:gd name="T16" fmla="*/ 0 w 3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4">
                  <a:moveTo>
                    <a:pt x="0" y="0"/>
                  </a:moveTo>
                  <a:lnTo>
                    <a:pt x="2" y="0"/>
                  </a:lnTo>
                  <a:lnTo>
                    <a:pt x="3" y="1"/>
                  </a:lnTo>
                  <a:lnTo>
                    <a:pt x="0" y="4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5" name="Freeform 120"/>
            <p:cNvSpPr>
              <a:spLocks/>
            </p:cNvSpPr>
            <p:nvPr/>
          </p:nvSpPr>
          <p:spPr bwMode="auto">
            <a:xfrm>
              <a:off x="6338888" y="3332163"/>
              <a:ext cx="0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6" name="Freeform 121"/>
            <p:cNvSpPr>
              <a:spLocks/>
            </p:cNvSpPr>
            <p:nvPr/>
          </p:nvSpPr>
          <p:spPr bwMode="auto">
            <a:xfrm>
              <a:off x="6353175" y="3340101"/>
              <a:ext cx="0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2 h 3"/>
                <a:gd name="T4" fmla="*/ 0 w 2"/>
                <a:gd name="T5" fmla="*/ 3 h 3"/>
                <a:gd name="T6" fmla="*/ 0 w 2"/>
                <a:gd name="T7" fmla="*/ 1 h 3"/>
                <a:gd name="T8" fmla="*/ 1 w 2"/>
                <a:gd name="T9" fmla="*/ 0 h 3"/>
                <a:gd name="T10" fmla="*/ 1 w 2"/>
                <a:gd name="T11" fmla="*/ 0 h 3"/>
                <a:gd name="T12" fmla="*/ 1 w 2"/>
                <a:gd name="T13" fmla="*/ 0 h 3"/>
                <a:gd name="T14" fmla="*/ 1 w 2"/>
                <a:gd name="T15" fmla="*/ 0 h 3"/>
                <a:gd name="T16" fmla="*/ 1 w 2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2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7" name="Freeform 122"/>
            <p:cNvSpPr>
              <a:spLocks/>
            </p:cNvSpPr>
            <p:nvPr/>
          </p:nvSpPr>
          <p:spPr bwMode="auto">
            <a:xfrm>
              <a:off x="6346825" y="3340101"/>
              <a:ext cx="1588" cy="3175"/>
            </a:xfrm>
            <a:custGeom>
              <a:avLst/>
              <a:gdLst>
                <a:gd name="T0" fmla="*/ 1 w 3"/>
                <a:gd name="T1" fmla="*/ 0 h 5"/>
                <a:gd name="T2" fmla="*/ 3 w 3"/>
                <a:gd name="T3" fmla="*/ 4 h 5"/>
                <a:gd name="T4" fmla="*/ 1 w 3"/>
                <a:gd name="T5" fmla="*/ 5 h 5"/>
                <a:gd name="T6" fmla="*/ 0 w 3"/>
                <a:gd name="T7" fmla="*/ 1 h 5"/>
                <a:gd name="T8" fmla="*/ 1 w 3"/>
                <a:gd name="T9" fmla="*/ 0 h 5"/>
                <a:gd name="T10" fmla="*/ 1 w 3"/>
                <a:gd name="T11" fmla="*/ 0 h 5"/>
                <a:gd name="T12" fmla="*/ 1 w 3"/>
                <a:gd name="T13" fmla="*/ 0 h 5"/>
                <a:gd name="T14" fmla="*/ 1 w 3"/>
                <a:gd name="T15" fmla="*/ 0 h 5"/>
                <a:gd name="T16" fmla="*/ 1 w 3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5">
                  <a:moveTo>
                    <a:pt x="1" y="0"/>
                  </a:moveTo>
                  <a:lnTo>
                    <a:pt x="3" y="4"/>
                  </a:lnTo>
                  <a:lnTo>
                    <a:pt x="1" y="5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8" name="Freeform 123"/>
            <p:cNvSpPr>
              <a:spLocks/>
            </p:cNvSpPr>
            <p:nvPr/>
          </p:nvSpPr>
          <p:spPr bwMode="auto">
            <a:xfrm>
              <a:off x="6372225" y="3346451"/>
              <a:ext cx="0" cy="1588"/>
            </a:xfrm>
            <a:custGeom>
              <a:avLst/>
              <a:gdLst>
                <a:gd name="T0" fmla="*/ 0 w 1"/>
                <a:gd name="T1" fmla="*/ 0 h 3"/>
                <a:gd name="T2" fmla="*/ 1 w 1"/>
                <a:gd name="T3" fmla="*/ 1 h 3"/>
                <a:gd name="T4" fmla="*/ 0 w 1"/>
                <a:gd name="T5" fmla="*/ 3 h 3"/>
                <a:gd name="T6" fmla="*/ 0 w 1"/>
                <a:gd name="T7" fmla="*/ 1 h 3"/>
                <a:gd name="T8" fmla="*/ 0 w 1"/>
                <a:gd name="T9" fmla="*/ 0 h 3"/>
                <a:gd name="T10" fmla="*/ 0 w 1"/>
                <a:gd name="T11" fmla="*/ 0 h 3"/>
                <a:gd name="T12" fmla="*/ 0 w 1"/>
                <a:gd name="T13" fmla="*/ 0 h 3"/>
                <a:gd name="T14" fmla="*/ 0 w 1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lnTo>
                    <a:pt x="1" y="1"/>
                  </a:lnTo>
                  <a:lnTo>
                    <a:pt x="0" y="3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9" name="Freeform 124"/>
            <p:cNvSpPr>
              <a:spLocks/>
            </p:cNvSpPr>
            <p:nvPr/>
          </p:nvSpPr>
          <p:spPr bwMode="auto">
            <a:xfrm>
              <a:off x="6281738" y="3381376"/>
              <a:ext cx="1588" cy="0"/>
            </a:xfrm>
            <a:custGeom>
              <a:avLst/>
              <a:gdLst>
                <a:gd name="T0" fmla="*/ 1 w 1"/>
                <a:gd name="T1" fmla="*/ 0 h 1"/>
                <a:gd name="T2" fmla="*/ 1 w 1"/>
                <a:gd name="T3" fmla="*/ 1 h 1"/>
                <a:gd name="T4" fmla="*/ 0 w 1"/>
                <a:gd name="T5" fmla="*/ 1 h 1"/>
                <a:gd name="T6" fmla="*/ 1 w 1"/>
                <a:gd name="T7" fmla="*/ 0 h 1"/>
                <a:gd name="T8" fmla="*/ 1 w 1"/>
                <a:gd name="T9" fmla="*/ 0 h 1"/>
                <a:gd name="T10" fmla="*/ 1 w 1"/>
                <a:gd name="T11" fmla="*/ 0 h 1"/>
                <a:gd name="T12" fmla="*/ 1 w 1"/>
                <a:gd name="T13" fmla="*/ 0 h 1"/>
                <a:gd name="T14" fmla="*/ 1 w 1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1">
                  <a:moveTo>
                    <a:pt x="1" y="0"/>
                  </a:moveTo>
                  <a:lnTo>
                    <a:pt x="1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1" name="Freeform 126"/>
            <p:cNvSpPr>
              <a:spLocks/>
            </p:cNvSpPr>
            <p:nvPr/>
          </p:nvSpPr>
          <p:spPr bwMode="auto">
            <a:xfrm>
              <a:off x="6269038" y="3429001"/>
              <a:ext cx="4763" cy="9525"/>
            </a:xfrm>
            <a:custGeom>
              <a:avLst/>
              <a:gdLst>
                <a:gd name="T0" fmla="*/ 3 w 9"/>
                <a:gd name="T1" fmla="*/ 1 h 16"/>
                <a:gd name="T2" fmla="*/ 5 w 9"/>
                <a:gd name="T3" fmla="*/ 0 h 16"/>
                <a:gd name="T4" fmla="*/ 6 w 9"/>
                <a:gd name="T5" fmla="*/ 1 h 16"/>
                <a:gd name="T6" fmla="*/ 6 w 9"/>
                <a:gd name="T7" fmla="*/ 5 h 16"/>
                <a:gd name="T8" fmla="*/ 9 w 9"/>
                <a:gd name="T9" fmla="*/ 11 h 16"/>
                <a:gd name="T10" fmla="*/ 9 w 9"/>
                <a:gd name="T11" fmla="*/ 13 h 16"/>
                <a:gd name="T12" fmla="*/ 3 w 9"/>
                <a:gd name="T13" fmla="*/ 16 h 16"/>
                <a:gd name="T14" fmla="*/ 1 w 9"/>
                <a:gd name="T15" fmla="*/ 15 h 16"/>
                <a:gd name="T16" fmla="*/ 0 w 9"/>
                <a:gd name="T17" fmla="*/ 14 h 16"/>
                <a:gd name="T18" fmla="*/ 0 w 9"/>
                <a:gd name="T19" fmla="*/ 10 h 16"/>
                <a:gd name="T20" fmla="*/ 3 w 9"/>
                <a:gd name="T21" fmla="*/ 1 h 16"/>
                <a:gd name="T22" fmla="*/ 3 w 9"/>
                <a:gd name="T23" fmla="*/ 1 h 16"/>
                <a:gd name="T24" fmla="*/ 3 w 9"/>
                <a:gd name="T25" fmla="*/ 1 h 16"/>
                <a:gd name="T26" fmla="*/ 3 w 9"/>
                <a:gd name="T27" fmla="*/ 1 h 16"/>
                <a:gd name="T28" fmla="*/ 3 w 9"/>
                <a:gd name="T29" fmla="*/ 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9" h="16">
                  <a:moveTo>
                    <a:pt x="3" y="1"/>
                  </a:moveTo>
                  <a:lnTo>
                    <a:pt x="5" y="0"/>
                  </a:lnTo>
                  <a:lnTo>
                    <a:pt x="6" y="1"/>
                  </a:lnTo>
                  <a:lnTo>
                    <a:pt x="6" y="5"/>
                  </a:lnTo>
                  <a:lnTo>
                    <a:pt x="9" y="11"/>
                  </a:lnTo>
                  <a:lnTo>
                    <a:pt x="9" y="13"/>
                  </a:lnTo>
                  <a:lnTo>
                    <a:pt x="3" y="16"/>
                  </a:lnTo>
                  <a:lnTo>
                    <a:pt x="1" y="15"/>
                  </a:lnTo>
                  <a:lnTo>
                    <a:pt x="0" y="14"/>
                  </a:lnTo>
                  <a:lnTo>
                    <a:pt x="0" y="10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2" name="Freeform 127"/>
            <p:cNvSpPr>
              <a:spLocks/>
            </p:cNvSpPr>
            <p:nvPr/>
          </p:nvSpPr>
          <p:spPr bwMode="auto">
            <a:xfrm>
              <a:off x="6245225" y="3548063"/>
              <a:ext cx="1588" cy="1588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0 h 1"/>
                <a:gd name="T4" fmla="*/ 2 w 2"/>
                <a:gd name="T5" fmla="*/ 1 h 1"/>
                <a:gd name="T6" fmla="*/ 0 w 2"/>
                <a:gd name="T7" fmla="*/ 1 h 1"/>
                <a:gd name="T8" fmla="*/ 0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  <a:gd name="T16" fmla="*/ 1 w 2"/>
                <a:gd name="T17" fmla="*/ 0 h 1"/>
                <a:gd name="T18" fmla="*/ 1 w 2"/>
                <a:gd name="T19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0"/>
                  </a:lnTo>
                  <a:lnTo>
                    <a:pt x="2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4" name="Freeform 129"/>
            <p:cNvSpPr>
              <a:spLocks/>
            </p:cNvSpPr>
            <p:nvPr/>
          </p:nvSpPr>
          <p:spPr bwMode="auto">
            <a:xfrm>
              <a:off x="6245225" y="3571876"/>
              <a:ext cx="1588" cy="1588"/>
            </a:xfrm>
            <a:custGeom>
              <a:avLst/>
              <a:gdLst>
                <a:gd name="T0" fmla="*/ 2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2 w 2"/>
                <a:gd name="T11" fmla="*/ 0 h 2"/>
                <a:gd name="T12" fmla="*/ 2 w 2"/>
                <a:gd name="T13" fmla="*/ 0 h 2"/>
                <a:gd name="T14" fmla="*/ 2 w 2"/>
                <a:gd name="T15" fmla="*/ 0 h 2"/>
                <a:gd name="T16" fmla="*/ 2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5" name="Freeform 130"/>
            <p:cNvSpPr>
              <a:spLocks/>
            </p:cNvSpPr>
            <p:nvPr/>
          </p:nvSpPr>
          <p:spPr bwMode="auto">
            <a:xfrm>
              <a:off x="6235700" y="3575051"/>
              <a:ext cx="1588" cy="1588"/>
            </a:xfrm>
            <a:custGeom>
              <a:avLst/>
              <a:gdLst>
                <a:gd name="T0" fmla="*/ 1 w 1"/>
                <a:gd name="T1" fmla="*/ 0 h 3"/>
                <a:gd name="T2" fmla="*/ 1 w 1"/>
                <a:gd name="T3" fmla="*/ 3 h 3"/>
                <a:gd name="T4" fmla="*/ 0 w 1"/>
                <a:gd name="T5" fmla="*/ 3 h 3"/>
                <a:gd name="T6" fmla="*/ 0 w 1"/>
                <a:gd name="T7" fmla="*/ 0 h 3"/>
                <a:gd name="T8" fmla="*/ 1 w 1"/>
                <a:gd name="T9" fmla="*/ 0 h 3"/>
                <a:gd name="T10" fmla="*/ 1 w 1"/>
                <a:gd name="T11" fmla="*/ 0 h 3"/>
                <a:gd name="T12" fmla="*/ 1 w 1"/>
                <a:gd name="T13" fmla="*/ 0 h 3"/>
                <a:gd name="T14" fmla="*/ 1 w 1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3">
                  <a:moveTo>
                    <a:pt x="1" y="0"/>
                  </a:moveTo>
                  <a:lnTo>
                    <a:pt x="1" y="3"/>
                  </a:lnTo>
                  <a:lnTo>
                    <a:pt x="0" y="3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708" name="安徽"/>
          <p:cNvSpPr>
            <a:spLocks/>
          </p:cNvSpPr>
          <p:nvPr/>
        </p:nvSpPr>
        <p:spPr bwMode="auto">
          <a:xfrm>
            <a:off x="5553075" y="3675063"/>
            <a:ext cx="725488" cy="917575"/>
          </a:xfrm>
          <a:custGeom>
            <a:avLst/>
            <a:gdLst>
              <a:gd name="T0" fmla="*/ 336 w 1372"/>
              <a:gd name="T1" fmla="*/ 1476 h 1734"/>
              <a:gd name="T2" fmla="*/ 314 w 1372"/>
              <a:gd name="T3" fmla="*/ 1379 h 1734"/>
              <a:gd name="T4" fmla="*/ 309 w 1372"/>
              <a:gd name="T5" fmla="*/ 1291 h 1734"/>
              <a:gd name="T6" fmla="*/ 335 w 1372"/>
              <a:gd name="T7" fmla="*/ 1228 h 1734"/>
              <a:gd name="T8" fmla="*/ 255 w 1372"/>
              <a:gd name="T9" fmla="*/ 1180 h 1734"/>
              <a:gd name="T10" fmla="*/ 161 w 1372"/>
              <a:gd name="T11" fmla="*/ 1128 h 1734"/>
              <a:gd name="T12" fmla="*/ 205 w 1372"/>
              <a:gd name="T13" fmla="*/ 1018 h 1734"/>
              <a:gd name="T14" fmla="*/ 301 w 1372"/>
              <a:gd name="T15" fmla="*/ 854 h 1734"/>
              <a:gd name="T16" fmla="*/ 266 w 1372"/>
              <a:gd name="T17" fmla="*/ 742 h 1734"/>
              <a:gd name="T18" fmla="*/ 203 w 1372"/>
              <a:gd name="T19" fmla="*/ 770 h 1734"/>
              <a:gd name="T20" fmla="*/ 118 w 1372"/>
              <a:gd name="T21" fmla="*/ 737 h 1734"/>
              <a:gd name="T22" fmla="*/ 34 w 1372"/>
              <a:gd name="T23" fmla="*/ 610 h 1734"/>
              <a:gd name="T24" fmla="*/ 17 w 1372"/>
              <a:gd name="T25" fmla="*/ 540 h 1734"/>
              <a:gd name="T26" fmla="*/ 112 w 1372"/>
              <a:gd name="T27" fmla="*/ 428 h 1734"/>
              <a:gd name="T28" fmla="*/ 174 w 1372"/>
              <a:gd name="T29" fmla="*/ 302 h 1734"/>
              <a:gd name="T30" fmla="*/ 170 w 1372"/>
              <a:gd name="T31" fmla="*/ 240 h 1734"/>
              <a:gd name="T32" fmla="*/ 244 w 1372"/>
              <a:gd name="T33" fmla="*/ 234 h 1734"/>
              <a:gd name="T34" fmla="*/ 338 w 1372"/>
              <a:gd name="T35" fmla="*/ 318 h 1734"/>
              <a:gd name="T36" fmla="*/ 420 w 1372"/>
              <a:gd name="T37" fmla="*/ 266 h 1734"/>
              <a:gd name="T38" fmla="*/ 436 w 1372"/>
              <a:gd name="T39" fmla="*/ 162 h 1734"/>
              <a:gd name="T40" fmla="*/ 378 w 1372"/>
              <a:gd name="T41" fmla="*/ 120 h 1734"/>
              <a:gd name="T42" fmla="*/ 341 w 1372"/>
              <a:gd name="T43" fmla="*/ 37 h 1734"/>
              <a:gd name="T44" fmla="*/ 435 w 1372"/>
              <a:gd name="T45" fmla="*/ 50 h 1734"/>
              <a:gd name="T46" fmla="*/ 539 w 1372"/>
              <a:gd name="T47" fmla="*/ 90 h 1734"/>
              <a:gd name="T48" fmla="*/ 581 w 1372"/>
              <a:gd name="T49" fmla="*/ 175 h 1734"/>
              <a:gd name="T50" fmla="*/ 699 w 1372"/>
              <a:gd name="T51" fmla="*/ 182 h 1734"/>
              <a:gd name="T52" fmla="*/ 750 w 1372"/>
              <a:gd name="T53" fmla="*/ 234 h 1734"/>
              <a:gd name="T54" fmla="*/ 816 w 1372"/>
              <a:gd name="T55" fmla="*/ 288 h 1734"/>
              <a:gd name="T56" fmla="*/ 872 w 1372"/>
              <a:gd name="T57" fmla="*/ 355 h 1734"/>
              <a:gd name="T58" fmla="*/ 835 w 1372"/>
              <a:gd name="T59" fmla="*/ 453 h 1734"/>
              <a:gd name="T60" fmla="*/ 906 w 1372"/>
              <a:gd name="T61" fmla="*/ 461 h 1734"/>
              <a:gd name="T62" fmla="*/ 932 w 1372"/>
              <a:gd name="T63" fmla="*/ 572 h 1734"/>
              <a:gd name="T64" fmla="*/ 976 w 1372"/>
              <a:gd name="T65" fmla="*/ 614 h 1734"/>
              <a:gd name="T66" fmla="*/ 1071 w 1372"/>
              <a:gd name="T67" fmla="*/ 574 h 1734"/>
              <a:gd name="T68" fmla="*/ 1133 w 1372"/>
              <a:gd name="T69" fmla="*/ 521 h 1734"/>
              <a:gd name="T70" fmla="*/ 1202 w 1372"/>
              <a:gd name="T71" fmla="*/ 642 h 1734"/>
              <a:gd name="T72" fmla="*/ 1143 w 1372"/>
              <a:gd name="T73" fmla="*/ 671 h 1734"/>
              <a:gd name="T74" fmla="*/ 1026 w 1372"/>
              <a:gd name="T75" fmla="*/ 657 h 1734"/>
              <a:gd name="T76" fmla="*/ 1059 w 1372"/>
              <a:gd name="T77" fmla="*/ 754 h 1734"/>
              <a:gd name="T78" fmla="*/ 988 w 1372"/>
              <a:gd name="T79" fmla="*/ 879 h 1734"/>
              <a:gd name="T80" fmla="*/ 1080 w 1372"/>
              <a:gd name="T81" fmla="*/ 943 h 1734"/>
              <a:gd name="T82" fmla="*/ 1116 w 1372"/>
              <a:gd name="T83" fmla="*/ 968 h 1734"/>
              <a:gd name="T84" fmla="*/ 1115 w 1372"/>
              <a:gd name="T85" fmla="*/ 1070 h 1734"/>
              <a:gd name="T86" fmla="*/ 1167 w 1372"/>
              <a:gd name="T87" fmla="*/ 1099 h 1734"/>
              <a:gd name="T88" fmla="*/ 1257 w 1372"/>
              <a:gd name="T89" fmla="*/ 1085 h 1734"/>
              <a:gd name="T90" fmla="*/ 1321 w 1372"/>
              <a:gd name="T91" fmla="*/ 1112 h 1734"/>
              <a:gd name="T92" fmla="*/ 1343 w 1372"/>
              <a:gd name="T93" fmla="*/ 1245 h 1734"/>
              <a:gd name="T94" fmla="*/ 1276 w 1372"/>
              <a:gd name="T95" fmla="*/ 1297 h 1734"/>
              <a:gd name="T96" fmla="*/ 1318 w 1372"/>
              <a:gd name="T97" fmla="*/ 1364 h 1734"/>
              <a:gd name="T98" fmla="*/ 1267 w 1372"/>
              <a:gd name="T99" fmla="*/ 1410 h 1734"/>
              <a:gd name="T100" fmla="*/ 1188 w 1372"/>
              <a:gd name="T101" fmla="*/ 1449 h 1734"/>
              <a:gd name="T102" fmla="*/ 1185 w 1372"/>
              <a:gd name="T103" fmla="*/ 1536 h 1734"/>
              <a:gd name="T104" fmla="*/ 1134 w 1372"/>
              <a:gd name="T105" fmla="*/ 1640 h 1734"/>
              <a:gd name="T106" fmla="*/ 1017 w 1372"/>
              <a:gd name="T107" fmla="*/ 1734 h 1734"/>
              <a:gd name="T108" fmla="*/ 913 w 1372"/>
              <a:gd name="T109" fmla="*/ 1693 h 1734"/>
              <a:gd name="T110" fmla="*/ 811 w 1372"/>
              <a:gd name="T111" fmla="*/ 1671 h 1734"/>
              <a:gd name="T112" fmla="*/ 750 w 1372"/>
              <a:gd name="T113" fmla="*/ 1608 h 1734"/>
              <a:gd name="T114" fmla="*/ 692 w 1372"/>
              <a:gd name="T115" fmla="*/ 1605 h 1734"/>
              <a:gd name="T116" fmla="*/ 623 w 1372"/>
              <a:gd name="T117" fmla="*/ 1701 h 1734"/>
              <a:gd name="T118" fmla="*/ 558 w 1372"/>
              <a:gd name="T119" fmla="*/ 1689 h 1734"/>
              <a:gd name="T120" fmla="*/ 613 w 1372"/>
              <a:gd name="T121" fmla="*/ 1597 h 1734"/>
              <a:gd name="T122" fmla="*/ 576 w 1372"/>
              <a:gd name="T123" fmla="*/ 1549 h 1734"/>
              <a:gd name="T124" fmla="*/ 460 w 1372"/>
              <a:gd name="T125" fmla="*/ 1638 h 17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372" h="1734">
                <a:moveTo>
                  <a:pt x="411" y="1635"/>
                </a:moveTo>
                <a:lnTo>
                  <a:pt x="406" y="1625"/>
                </a:lnTo>
                <a:lnTo>
                  <a:pt x="393" y="1591"/>
                </a:lnTo>
                <a:lnTo>
                  <a:pt x="391" y="1579"/>
                </a:lnTo>
                <a:lnTo>
                  <a:pt x="387" y="1543"/>
                </a:lnTo>
                <a:lnTo>
                  <a:pt x="378" y="1524"/>
                </a:lnTo>
                <a:lnTo>
                  <a:pt x="371" y="1503"/>
                </a:lnTo>
                <a:lnTo>
                  <a:pt x="366" y="1494"/>
                </a:lnTo>
                <a:lnTo>
                  <a:pt x="361" y="1490"/>
                </a:lnTo>
                <a:lnTo>
                  <a:pt x="351" y="1485"/>
                </a:lnTo>
                <a:lnTo>
                  <a:pt x="338" y="1479"/>
                </a:lnTo>
                <a:lnTo>
                  <a:pt x="336" y="1476"/>
                </a:lnTo>
                <a:lnTo>
                  <a:pt x="335" y="1470"/>
                </a:lnTo>
                <a:lnTo>
                  <a:pt x="329" y="1455"/>
                </a:lnTo>
                <a:lnTo>
                  <a:pt x="332" y="1450"/>
                </a:lnTo>
                <a:lnTo>
                  <a:pt x="340" y="1439"/>
                </a:lnTo>
                <a:lnTo>
                  <a:pt x="341" y="1436"/>
                </a:lnTo>
                <a:lnTo>
                  <a:pt x="340" y="1433"/>
                </a:lnTo>
                <a:lnTo>
                  <a:pt x="332" y="1423"/>
                </a:lnTo>
                <a:lnTo>
                  <a:pt x="329" y="1418"/>
                </a:lnTo>
                <a:lnTo>
                  <a:pt x="328" y="1408"/>
                </a:lnTo>
                <a:lnTo>
                  <a:pt x="325" y="1386"/>
                </a:lnTo>
                <a:lnTo>
                  <a:pt x="322" y="1382"/>
                </a:lnTo>
                <a:lnTo>
                  <a:pt x="314" y="1379"/>
                </a:lnTo>
                <a:lnTo>
                  <a:pt x="310" y="1377"/>
                </a:lnTo>
                <a:lnTo>
                  <a:pt x="305" y="1367"/>
                </a:lnTo>
                <a:lnTo>
                  <a:pt x="296" y="1359"/>
                </a:lnTo>
                <a:lnTo>
                  <a:pt x="291" y="1350"/>
                </a:lnTo>
                <a:lnTo>
                  <a:pt x="288" y="1337"/>
                </a:lnTo>
                <a:lnTo>
                  <a:pt x="288" y="1330"/>
                </a:lnTo>
                <a:lnTo>
                  <a:pt x="294" y="1321"/>
                </a:lnTo>
                <a:lnTo>
                  <a:pt x="311" y="1315"/>
                </a:lnTo>
                <a:lnTo>
                  <a:pt x="311" y="1312"/>
                </a:lnTo>
                <a:lnTo>
                  <a:pt x="309" y="1305"/>
                </a:lnTo>
                <a:lnTo>
                  <a:pt x="307" y="1299"/>
                </a:lnTo>
                <a:lnTo>
                  <a:pt x="309" y="1291"/>
                </a:lnTo>
                <a:lnTo>
                  <a:pt x="311" y="1286"/>
                </a:lnTo>
                <a:lnTo>
                  <a:pt x="315" y="1283"/>
                </a:lnTo>
                <a:lnTo>
                  <a:pt x="324" y="1280"/>
                </a:lnTo>
                <a:lnTo>
                  <a:pt x="330" y="1278"/>
                </a:lnTo>
                <a:lnTo>
                  <a:pt x="349" y="1264"/>
                </a:lnTo>
                <a:lnTo>
                  <a:pt x="369" y="1258"/>
                </a:lnTo>
                <a:lnTo>
                  <a:pt x="372" y="1254"/>
                </a:lnTo>
                <a:lnTo>
                  <a:pt x="372" y="1248"/>
                </a:lnTo>
                <a:lnTo>
                  <a:pt x="369" y="1244"/>
                </a:lnTo>
                <a:lnTo>
                  <a:pt x="365" y="1241"/>
                </a:lnTo>
                <a:lnTo>
                  <a:pt x="342" y="1231"/>
                </a:lnTo>
                <a:lnTo>
                  <a:pt x="335" y="1228"/>
                </a:lnTo>
                <a:lnTo>
                  <a:pt x="328" y="1220"/>
                </a:lnTo>
                <a:lnTo>
                  <a:pt x="319" y="1212"/>
                </a:lnTo>
                <a:lnTo>
                  <a:pt x="315" y="1207"/>
                </a:lnTo>
                <a:lnTo>
                  <a:pt x="311" y="1200"/>
                </a:lnTo>
                <a:lnTo>
                  <a:pt x="307" y="1198"/>
                </a:lnTo>
                <a:lnTo>
                  <a:pt x="300" y="1196"/>
                </a:lnTo>
                <a:lnTo>
                  <a:pt x="286" y="1205"/>
                </a:lnTo>
                <a:lnTo>
                  <a:pt x="283" y="1206"/>
                </a:lnTo>
                <a:lnTo>
                  <a:pt x="279" y="1205"/>
                </a:lnTo>
                <a:lnTo>
                  <a:pt x="275" y="1203"/>
                </a:lnTo>
                <a:lnTo>
                  <a:pt x="260" y="1184"/>
                </a:lnTo>
                <a:lnTo>
                  <a:pt x="255" y="1180"/>
                </a:lnTo>
                <a:lnTo>
                  <a:pt x="249" y="1177"/>
                </a:lnTo>
                <a:lnTo>
                  <a:pt x="242" y="1181"/>
                </a:lnTo>
                <a:lnTo>
                  <a:pt x="226" y="1193"/>
                </a:lnTo>
                <a:lnTo>
                  <a:pt x="222" y="1195"/>
                </a:lnTo>
                <a:lnTo>
                  <a:pt x="219" y="1195"/>
                </a:lnTo>
                <a:lnTo>
                  <a:pt x="214" y="1191"/>
                </a:lnTo>
                <a:lnTo>
                  <a:pt x="210" y="1186"/>
                </a:lnTo>
                <a:lnTo>
                  <a:pt x="190" y="1144"/>
                </a:lnTo>
                <a:lnTo>
                  <a:pt x="181" y="1137"/>
                </a:lnTo>
                <a:lnTo>
                  <a:pt x="169" y="1135"/>
                </a:lnTo>
                <a:lnTo>
                  <a:pt x="163" y="1133"/>
                </a:lnTo>
                <a:lnTo>
                  <a:pt x="161" y="1128"/>
                </a:lnTo>
                <a:lnTo>
                  <a:pt x="159" y="1117"/>
                </a:lnTo>
                <a:lnTo>
                  <a:pt x="159" y="1117"/>
                </a:lnTo>
                <a:lnTo>
                  <a:pt x="161" y="1114"/>
                </a:lnTo>
                <a:lnTo>
                  <a:pt x="162" y="1109"/>
                </a:lnTo>
                <a:lnTo>
                  <a:pt x="162" y="1094"/>
                </a:lnTo>
                <a:lnTo>
                  <a:pt x="165" y="1087"/>
                </a:lnTo>
                <a:lnTo>
                  <a:pt x="177" y="1068"/>
                </a:lnTo>
                <a:lnTo>
                  <a:pt x="181" y="1054"/>
                </a:lnTo>
                <a:lnTo>
                  <a:pt x="189" y="1047"/>
                </a:lnTo>
                <a:lnTo>
                  <a:pt x="191" y="1032"/>
                </a:lnTo>
                <a:lnTo>
                  <a:pt x="198" y="1023"/>
                </a:lnTo>
                <a:lnTo>
                  <a:pt x="205" y="1018"/>
                </a:lnTo>
                <a:lnTo>
                  <a:pt x="215" y="1011"/>
                </a:lnTo>
                <a:lnTo>
                  <a:pt x="264" y="983"/>
                </a:lnTo>
                <a:lnTo>
                  <a:pt x="297" y="976"/>
                </a:lnTo>
                <a:lnTo>
                  <a:pt x="304" y="974"/>
                </a:lnTo>
                <a:lnTo>
                  <a:pt x="305" y="973"/>
                </a:lnTo>
                <a:lnTo>
                  <a:pt x="301" y="961"/>
                </a:lnTo>
                <a:lnTo>
                  <a:pt x="299" y="955"/>
                </a:lnTo>
                <a:lnTo>
                  <a:pt x="301" y="949"/>
                </a:lnTo>
                <a:lnTo>
                  <a:pt x="304" y="939"/>
                </a:lnTo>
                <a:lnTo>
                  <a:pt x="305" y="934"/>
                </a:lnTo>
                <a:lnTo>
                  <a:pt x="305" y="889"/>
                </a:lnTo>
                <a:lnTo>
                  <a:pt x="301" y="854"/>
                </a:lnTo>
                <a:lnTo>
                  <a:pt x="298" y="835"/>
                </a:lnTo>
                <a:lnTo>
                  <a:pt x="284" y="773"/>
                </a:lnTo>
                <a:lnTo>
                  <a:pt x="274" y="759"/>
                </a:lnTo>
                <a:lnTo>
                  <a:pt x="277" y="749"/>
                </a:lnTo>
                <a:lnTo>
                  <a:pt x="289" y="725"/>
                </a:lnTo>
                <a:lnTo>
                  <a:pt x="292" y="718"/>
                </a:lnTo>
                <a:lnTo>
                  <a:pt x="292" y="713"/>
                </a:lnTo>
                <a:lnTo>
                  <a:pt x="291" y="710"/>
                </a:lnTo>
                <a:lnTo>
                  <a:pt x="286" y="710"/>
                </a:lnTo>
                <a:lnTo>
                  <a:pt x="281" y="714"/>
                </a:lnTo>
                <a:lnTo>
                  <a:pt x="271" y="735"/>
                </a:lnTo>
                <a:lnTo>
                  <a:pt x="266" y="742"/>
                </a:lnTo>
                <a:lnTo>
                  <a:pt x="263" y="746"/>
                </a:lnTo>
                <a:lnTo>
                  <a:pt x="257" y="747"/>
                </a:lnTo>
                <a:lnTo>
                  <a:pt x="250" y="749"/>
                </a:lnTo>
                <a:lnTo>
                  <a:pt x="232" y="745"/>
                </a:lnTo>
                <a:lnTo>
                  <a:pt x="231" y="746"/>
                </a:lnTo>
                <a:lnTo>
                  <a:pt x="227" y="753"/>
                </a:lnTo>
                <a:lnTo>
                  <a:pt x="225" y="771"/>
                </a:lnTo>
                <a:lnTo>
                  <a:pt x="223" y="773"/>
                </a:lnTo>
                <a:lnTo>
                  <a:pt x="220" y="774"/>
                </a:lnTo>
                <a:lnTo>
                  <a:pt x="213" y="774"/>
                </a:lnTo>
                <a:lnTo>
                  <a:pt x="204" y="770"/>
                </a:lnTo>
                <a:lnTo>
                  <a:pt x="203" y="770"/>
                </a:lnTo>
                <a:lnTo>
                  <a:pt x="197" y="773"/>
                </a:lnTo>
                <a:lnTo>
                  <a:pt x="189" y="769"/>
                </a:lnTo>
                <a:lnTo>
                  <a:pt x="184" y="762"/>
                </a:lnTo>
                <a:lnTo>
                  <a:pt x="175" y="746"/>
                </a:lnTo>
                <a:lnTo>
                  <a:pt x="169" y="741"/>
                </a:lnTo>
                <a:lnTo>
                  <a:pt x="154" y="733"/>
                </a:lnTo>
                <a:lnTo>
                  <a:pt x="149" y="722"/>
                </a:lnTo>
                <a:lnTo>
                  <a:pt x="132" y="727"/>
                </a:lnTo>
                <a:lnTo>
                  <a:pt x="124" y="738"/>
                </a:lnTo>
                <a:lnTo>
                  <a:pt x="122" y="740"/>
                </a:lnTo>
                <a:lnTo>
                  <a:pt x="120" y="740"/>
                </a:lnTo>
                <a:lnTo>
                  <a:pt x="118" y="737"/>
                </a:lnTo>
                <a:lnTo>
                  <a:pt x="117" y="721"/>
                </a:lnTo>
                <a:lnTo>
                  <a:pt x="97" y="720"/>
                </a:lnTo>
                <a:lnTo>
                  <a:pt x="93" y="718"/>
                </a:lnTo>
                <a:lnTo>
                  <a:pt x="90" y="715"/>
                </a:lnTo>
                <a:lnTo>
                  <a:pt x="85" y="683"/>
                </a:lnTo>
                <a:lnTo>
                  <a:pt x="86" y="669"/>
                </a:lnTo>
                <a:lnTo>
                  <a:pt x="88" y="641"/>
                </a:lnTo>
                <a:lnTo>
                  <a:pt x="87" y="636"/>
                </a:lnTo>
                <a:lnTo>
                  <a:pt x="85" y="633"/>
                </a:lnTo>
                <a:lnTo>
                  <a:pt x="68" y="617"/>
                </a:lnTo>
                <a:lnTo>
                  <a:pt x="47" y="615"/>
                </a:lnTo>
                <a:lnTo>
                  <a:pt x="34" y="610"/>
                </a:lnTo>
                <a:lnTo>
                  <a:pt x="14" y="607"/>
                </a:lnTo>
                <a:lnTo>
                  <a:pt x="1" y="598"/>
                </a:lnTo>
                <a:lnTo>
                  <a:pt x="0" y="593"/>
                </a:lnTo>
                <a:lnTo>
                  <a:pt x="0" y="589"/>
                </a:lnTo>
                <a:lnTo>
                  <a:pt x="10" y="579"/>
                </a:lnTo>
                <a:lnTo>
                  <a:pt x="10" y="577"/>
                </a:lnTo>
                <a:lnTo>
                  <a:pt x="9" y="570"/>
                </a:lnTo>
                <a:lnTo>
                  <a:pt x="5" y="558"/>
                </a:lnTo>
                <a:lnTo>
                  <a:pt x="5" y="551"/>
                </a:lnTo>
                <a:lnTo>
                  <a:pt x="7" y="542"/>
                </a:lnTo>
                <a:lnTo>
                  <a:pt x="10" y="537"/>
                </a:lnTo>
                <a:lnTo>
                  <a:pt x="17" y="540"/>
                </a:lnTo>
                <a:lnTo>
                  <a:pt x="28" y="552"/>
                </a:lnTo>
                <a:lnTo>
                  <a:pt x="32" y="553"/>
                </a:lnTo>
                <a:lnTo>
                  <a:pt x="45" y="556"/>
                </a:lnTo>
                <a:lnTo>
                  <a:pt x="61" y="554"/>
                </a:lnTo>
                <a:lnTo>
                  <a:pt x="70" y="551"/>
                </a:lnTo>
                <a:lnTo>
                  <a:pt x="99" y="533"/>
                </a:lnTo>
                <a:lnTo>
                  <a:pt x="104" y="526"/>
                </a:lnTo>
                <a:lnTo>
                  <a:pt x="108" y="518"/>
                </a:lnTo>
                <a:lnTo>
                  <a:pt x="112" y="507"/>
                </a:lnTo>
                <a:lnTo>
                  <a:pt x="114" y="492"/>
                </a:lnTo>
                <a:lnTo>
                  <a:pt x="115" y="469"/>
                </a:lnTo>
                <a:lnTo>
                  <a:pt x="112" y="428"/>
                </a:lnTo>
                <a:lnTo>
                  <a:pt x="112" y="413"/>
                </a:lnTo>
                <a:lnTo>
                  <a:pt x="114" y="402"/>
                </a:lnTo>
                <a:lnTo>
                  <a:pt x="127" y="405"/>
                </a:lnTo>
                <a:lnTo>
                  <a:pt x="140" y="392"/>
                </a:lnTo>
                <a:lnTo>
                  <a:pt x="174" y="386"/>
                </a:lnTo>
                <a:lnTo>
                  <a:pt x="181" y="384"/>
                </a:lnTo>
                <a:lnTo>
                  <a:pt x="190" y="378"/>
                </a:lnTo>
                <a:lnTo>
                  <a:pt x="189" y="373"/>
                </a:lnTo>
                <a:lnTo>
                  <a:pt x="183" y="355"/>
                </a:lnTo>
                <a:lnTo>
                  <a:pt x="179" y="343"/>
                </a:lnTo>
                <a:lnTo>
                  <a:pt x="179" y="312"/>
                </a:lnTo>
                <a:lnTo>
                  <a:pt x="174" y="302"/>
                </a:lnTo>
                <a:lnTo>
                  <a:pt x="173" y="295"/>
                </a:lnTo>
                <a:lnTo>
                  <a:pt x="173" y="293"/>
                </a:lnTo>
                <a:lnTo>
                  <a:pt x="174" y="292"/>
                </a:lnTo>
                <a:lnTo>
                  <a:pt x="183" y="293"/>
                </a:lnTo>
                <a:lnTo>
                  <a:pt x="187" y="292"/>
                </a:lnTo>
                <a:lnTo>
                  <a:pt x="188" y="291"/>
                </a:lnTo>
                <a:lnTo>
                  <a:pt x="188" y="289"/>
                </a:lnTo>
                <a:lnTo>
                  <a:pt x="186" y="283"/>
                </a:lnTo>
                <a:lnTo>
                  <a:pt x="183" y="277"/>
                </a:lnTo>
                <a:lnTo>
                  <a:pt x="171" y="269"/>
                </a:lnTo>
                <a:lnTo>
                  <a:pt x="170" y="246"/>
                </a:lnTo>
                <a:lnTo>
                  <a:pt x="170" y="240"/>
                </a:lnTo>
                <a:lnTo>
                  <a:pt x="173" y="235"/>
                </a:lnTo>
                <a:lnTo>
                  <a:pt x="179" y="225"/>
                </a:lnTo>
                <a:lnTo>
                  <a:pt x="187" y="220"/>
                </a:lnTo>
                <a:lnTo>
                  <a:pt x="193" y="217"/>
                </a:lnTo>
                <a:lnTo>
                  <a:pt x="203" y="214"/>
                </a:lnTo>
                <a:lnTo>
                  <a:pt x="209" y="213"/>
                </a:lnTo>
                <a:lnTo>
                  <a:pt x="220" y="214"/>
                </a:lnTo>
                <a:lnTo>
                  <a:pt x="227" y="211"/>
                </a:lnTo>
                <a:lnTo>
                  <a:pt x="231" y="213"/>
                </a:lnTo>
                <a:lnTo>
                  <a:pt x="234" y="217"/>
                </a:lnTo>
                <a:lnTo>
                  <a:pt x="241" y="231"/>
                </a:lnTo>
                <a:lnTo>
                  <a:pt x="244" y="234"/>
                </a:lnTo>
                <a:lnTo>
                  <a:pt x="247" y="233"/>
                </a:lnTo>
                <a:lnTo>
                  <a:pt x="253" y="225"/>
                </a:lnTo>
                <a:lnTo>
                  <a:pt x="255" y="223"/>
                </a:lnTo>
                <a:lnTo>
                  <a:pt x="271" y="223"/>
                </a:lnTo>
                <a:lnTo>
                  <a:pt x="283" y="225"/>
                </a:lnTo>
                <a:lnTo>
                  <a:pt x="287" y="232"/>
                </a:lnTo>
                <a:lnTo>
                  <a:pt x="289" y="251"/>
                </a:lnTo>
                <a:lnTo>
                  <a:pt x="300" y="270"/>
                </a:lnTo>
                <a:lnTo>
                  <a:pt x="310" y="294"/>
                </a:lnTo>
                <a:lnTo>
                  <a:pt x="315" y="300"/>
                </a:lnTo>
                <a:lnTo>
                  <a:pt x="327" y="307"/>
                </a:lnTo>
                <a:lnTo>
                  <a:pt x="338" y="318"/>
                </a:lnTo>
                <a:lnTo>
                  <a:pt x="340" y="319"/>
                </a:lnTo>
                <a:lnTo>
                  <a:pt x="346" y="318"/>
                </a:lnTo>
                <a:lnTo>
                  <a:pt x="358" y="313"/>
                </a:lnTo>
                <a:lnTo>
                  <a:pt x="367" y="313"/>
                </a:lnTo>
                <a:lnTo>
                  <a:pt x="374" y="305"/>
                </a:lnTo>
                <a:lnTo>
                  <a:pt x="379" y="301"/>
                </a:lnTo>
                <a:lnTo>
                  <a:pt x="391" y="296"/>
                </a:lnTo>
                <a:lnTo>
                  <a:pt x="407" y="291"/>
                </a:lnTo>
                <a:lnTo>
                  <a:pt x="409" y="289"/>
                </a:lnTo>
                <a:lnTo>
                  <a:pt x="410" y="280"/>
                </a:lnTo>
                <a:lnTo>
                  <a:pt x="411" y="278"/>
                </a:lnTo>
                <a:lnTo>
                  <a:pt x="420" y="266"/>
                </a:lnTo>
                <a:lnTo>
                  <a:pt x="440" y="252"/>
                </a:lnTo>
                <a:lnTo>
                  <a:pt x="456" y="248"/>
                </a:lnTo>
                <a:lnTo>
                  <a:pt x="459" y="243"/>
                </a:lnTo>
                <a:lnTo>
                  <a:pt x="462" y="238"/>
                </a:lnTo>
                <a:lnTo>
                  <a:pt x="463" y="232"/>
                </a:lnTo>
                <a:lnTo>
                  <a:pt x="463" y="228"/>
                </a:lnTo>
                <a:lnTo>
                  <a:pt x="461" y="222"/>
                </a:lnTo>
                <a:lnTo>
                  <a:pt x="447" y="203"/>
                </a:lnTo>
                <a:lnTo>
                  <a:pt x="427" y="182"/>
                </a:lnTo>
                <a:lnTo>
                  <a:pt x="427" y="174"/>
                </a:lnTo>
                <a:lnTo>
                  <a:pt x="435" y="164"/>
                </a:lnTo>
                <a:lnTo>
                  <a:pt x="436" y="162"/>
                </a:lnTo>
                <a:lnTo>
                  <a:pt x="435" y="157"/>
                </a:lnTo>
                <a:lnTo>
                  <a:pt x="430" y="148"/>
                </a:lnTo>
                <a:lnTo>
                  <a:pt x="428" y="143"/>
                </a:lnTo>
                <a:lnTo>
                  <a:pt x="432" y="131"/>
                </a:lnTo>
                <a:lnTo>
                  <a:pt x="432" y="128"/>
                </a:lnTo>
                <a:lnTo>
                  <a:pt x="425" y="124"/>
                </a:lnTo>
                <a:lnTo>
                  <a:pt x="414" y="121"/>
                </a:lnTo>
                <a:lnTo>
                  <a:pt x="408" y="129"/>
                </a:lnTo>
                <a:lnTo>
                  <a:pt x="399" y="128"/>
                </a:lnTo>
                <a:lnTo>
                  <a:pt x="389" y="131"/>
                </a:lnTo>
                <a:lnTo>
                  <a:pt x="383" y="132"/>
                </a:lnTo>
                <a:lnTo>
                  <a:pt x="378" y="120"/>
                </a:lnTo>
                <a:lnTo>
                  <a:pt x="374" y="115"/>
                </a:lnTo>
                <a:lnTo>
                  <a:pt x="357" y="105"/>
                </a:lnTo>
                <a:lnTo>
                  <a:pt x="339" y="99"/>
                </a:lnTo>
                <a:lnTo>
                  <a:pt x="336" y="94"/>
                </a:lnTo>
                <a:lnTo>
                  <a:pt x="335" y="85"/>
                </a:lnTo>
                <a:lnTo>
                  <a:pt x="332" y="77"/>
                </a:lnTo>
                <a:lnTo>
                  <a:pt x="325" y="69"/>
                </a:lnTo>
                <a:lnTo>
                  <a:pt x="323" y="64"/>
                </a:lnTo>
                <a:lnTo>
                  <a:pt x="323" y="41"/>
                </a:lnTo>
                <a:lnTo>
                  <a:pt x="323" y="41"/>
                </a:lnTo>
                <a:lnTo>
                  <a:pt x="334" y="39"/>
                </a:lnTo>
                <a:lnTo>
                  <a:pt x="341" y="37"/>
                </a:lnTo>
                <a:lnTo>
                  <a:pt x="342" y="34"/>
                </a:lnTo>
                <a:lnTo>
                  <a:pt x="341" y="24"/>
                </a:lnTo>
                <a:lnTo>
                  <a:pt x="342" y="18"/>
                </a:lnTo>
                <a:lnTo>
                  <a:pt x="351" y="16"/>
                </a:lnTo>
                <a:lnTo>
                  <a:pt x="355" y="10"/>
                </a:lnTo>
                <a:lnTo>
                  <a:pt x="360" y="7"/>
                </a:lnTo>
                <a:lnTo>
                  <a:pt x="379" y="0"/>
                </a:lnTo>
                <a:lnTo>
                  <a:pt x="379" y="0"/>
                </a:lnTo>
                <a:lnTo>
                  <a:pt x="387" y="1"/>
                </a:lnTo>
                <a:lnTo>
                  <a:pt x="407" y="25"/>
                </a:lnTo>
                <a:lnTo>
                  <a:pt x="435" y="49"/>
                </a:lnTo>
                <a:lnTo>
                  <a:pt x="435" y="50"/>
                </a:lnTo>
                <a:lnTo>
                  <a:pt x="429" y="58"/>
                </a:lnTo>
                <a:lnTo>
                  <a:pt x="430" y="59"/>
                </a:lnTo>
                <a:lnTo>
                  <a:pt x="456" y="66"/>
                </a:lnTo>
                <a:lnTo>
                  <a:pt x="485" y="78"/>
                </a:lnTo>
                <a:lnTo>
                  <a:pt x="491" y="78"/>
                </a:lnTo>
                <a:lnTo>
                  <a:pt x="502" y="75"/>
                </a:lnTo>
                <a:lnTo>
                  <a:pt x="513" y="74"/>
                </a:lnTo>
                <a:lnTo>
                  <a:pt x="523" y="74"/>
                </a:lnTo>
                <a:lnTo>
                  <a:pt x="530" y="77"/>
                </a:lnTo>
                <a:lnTo>
                  <a:pt x="531" y="80"/>
                </a:lnTo>
                <a:lnTo>
                  <a:pt x="533" y="87"/>
                </a:lnTo>
                <a:lnTo>
                  <a:pt x="539" y="90"/>
                </a:lnTo>
                <a:lnTo>
                  <a:pt x="541" y="93"/>
                </a:lnTo>
                <a:lnTo>
                  <a:pt x="545" y="114"/>
                </a:lnTo>
                <a:lnTo>
                  <a:pt x="548" y="123"/>
                </a:lnTo>
                <a:lnTo>
                  <a:pt x="552" y="127"/>
                </a:lnTo>
                <a:lnTo>
                  <a:pt x="564" y="132"/>
                </a:lnTo>
                <a:lnTo>
                  <a:pt x="567" y="135"/>
                </a:lnTo>
                <a:lnTo>
                  <a:pt x="566" y="140"/>
                </a:lnTo>
                <a:lnTo>
                  <a:pt x="559" y="150"/>
                </a:lnTo>
                <a:lnTo>
                  <a:pt x="558" y="154"/>
                </a:lnTo>
                <a:lnTo>
                  <a:pt x="560" y="158"/>
                </a:lnTo>
                <a:lnTo>
                  <a:pt x="566" y="164"/>
                </a:lnTo>
                <a:lnTo>
                  <a:pt x="581" y="175"/>
                </a:lnTo>
                <a:lnTo>
                  <a:pt x="599" y="181"/>
                </a:lnTo>
                <a:lnTo>
                  <a:pt x="609" y="183"/>
                </a:lnTo>
                <a:lnTo>
                  <a:pt x="629" y="177"/>
                </a:lnTo>
                <a:lnTo>
                  <a:pt x="639" y="176"/>
                </a:lnTo>
                <a:lnTo>
                  <a:pt x="641" y="177"/>
                </a:lnTo>
                <a:lnTo>
                  <a:pt x="646" y="183"/>
                </a:lnTo>
                <a:lnTo>
                  <a:pt x="653" y="189"/>
                </a:lnTo>
                <a:lnTo>
                  <a:pt x="658" y="193"/>
                </a:lnTo>
                <a:lnTo>
                  <a:pt x="662" y="194"/>
                </a:lnTo>
                <a:lnTo>
                  <a:pt x="671" y="192"/>
                </a:lnTo>
                <a:lnTo>
                  <a:pt x="691" y="184"/>
                </a:lnTo>
                <a:lnTo>
                  <a:pt x="699" y="182"/>
                </a:lnTo>
                <a:lnTo>
                  <a:pt x="702" y="189"/>
                </a:lnTo>
                <a:lnTo>
                  <a:pt x="704" y="203"/>
                </a:lnTo>
                <a:lnTo>
                  <a:pt x="706" y="205"/>
                </a:lnTo>
                <a:lnTo>
                  <a:pt x="709" y="206"/>
                </a:lnTo>
                <a:lnTo>
                  <a:pt x="716" y="205"/>
                </a:lnTo>
                <a:lnTo>
                  <a:pt x="729" y="188"/>
                </a:lnTo>
                <a:lnTo>
                  <a:pt x="734" y="189"/>
                </a:lnTo>
                <a:lnTo>
                  <a:pt x="735" y="192"/>
                </a:lnTo>
                <a:lnTo>
                  <a:pt x="737" y="205"/>
                </a:lnTo>
                <a:lnTo>
                  <a:pt x="744" y="230"/>
                </a:lnTo>
                <a:lnTo>
                  <a:pt x="747" y="232"/>
                </a:lnTo>
                <a:lnTo>
                  <a:pt x="750" y="234"/>
                </a:lnTo>
                <a:lnTo>
                  <a:pt x="761" y="232"/>
                </a:lnTo>
                <a:lnTo>
                  <a:pt x="763" y="233"/>
                </a:lnTo>
                <a:lnTo>
                  <a:pt x="764" y="234"/>
                </a:lnTo>
                <a:lnTo>
                  <a:pt x="765" y="249"/>
                </a:lnTo>
                <a:lnTo>
                  <a:pt x="756" y="278"/>
                </a:lnTo>
                <a:lnTo>
                  <a:pt x="763" y="283"/>
                </a:lnTo>
                <a:lnTo>
                  <a:pt x="769" y="286"/>
                </a:lnTo>
                <a:lnTo>
                  <a:pt x="774" y="287"/>
                </a:lnTo>
                <a:lnTo>
                  <a:pt x="781" y="288"/>
                </a:lnTo>
                <a:lnTo>
                  <a:pt x="798" y="286"/>
                </a:lnTo>
                <a:lnTo>
                  <a:pt x="811" y="290"/>
                </a:lnTo>
                <a:lnTo>
                  <a:pt x="816" y="288"/>
                </a:lnTo>
                <a:lnTo>
                  <a:pt x="828" y="272"/>
                </a:lnTo>
                <a:lnTo>
                  <a:pt x="841" y="273"/>
                </a:lnTo>
                <a:lnTo>
                  <a:pt x="864" y="272"/>
                </a:lnTo>
                <a:lnTo>
                  <a:pt x="869" y="273"/>
                </a:lnTo>
                <a:lnTo>
                  <a:pt x="878" y="276"/>
                </a:lnTo>
                <a:lnTo>
                  <a:pt x="878" y="278"/>
                </a:lnTo>
                <a:lnTo>
                  <a:pt x="877" y="287"/>
                </a:lnTo>
                <a:lnTo>
                  <a:pt x="880" y="293"/>
                </a:lnTo>
                <a:lnTo>
                  <a:pt x="881" y="297"/>
                </a:lnTo>
                <a:lnTo>
                  <a:pt x="879" y="304"/>
                </a:lnTo>
                <a:lnTo>
                  <a:pt x="871" y="319"/>
                </a:lnTo>
                <a:lnTo>
                  <a:pt x="872" y="355"/>
                </a:lnTo>
                <a:lnTo>
                  <a:pt x="871" y="361"/>
                </a:lnTo>
                <a:lnTo>
                  <a:pt x="870" y="364"/>
                </a:lnTo>
                <a:lnTo>
                  <a:pt x="864" y="364"/>
                </a:lnTo>
                <a:lnTo>
                  <a:pt x="860" y="366"/>
                </a:lnTo>
                <a:lnTo>
                  <a:pt x="855" y="374"/>
                </a:lnTo>
                <a:lnTo>
                  <a:pt x="853" y="382"/>
                </a:lnTo>
                <a:lnTo>
                  <a:pt x="852" y="397"/>
                </a:lnTo>
                <a:lnTo>
                  <a:pt x="850" y="403"/>
                </a:lnTo>
                <a:lnTo>
                  <a:pt x="844" y="411"/>
                </a:lnTo>
                <a:lnTo>
                  <a:pt x="842" y="415"/>
                </a:lnTo>
                <a:lnTo>
                  <a:pt x="840" y="431"/>
                </a:lnTo>
                <a:lnTo>
                  <a:pt x="835" y="453"/>
                </a:lnTo>
                <a:lnTo>
                  <a:pt x="838" y="456"/>
                </a:lnTo>
                <a:lnTo>
                  <a:pt x="844" y="457"/>
                </a:lnTo>
                <a:lnTo>
                  <a:pt x="847" y="458"/>
                </a:lnTo>
                <a:lnTo>
                  <a:pt x="853" y="471"/>
                </a:lnTo>
                <a:lnTo>
                  <a:pt x="860" y="477"/>
                </a:lnTo>
                <a:lnTo>
                  <a:pt x="864" y="484"/>
                </a:lnTo>
                <a:lnTo>
                  <a:pt x="878" y="476"/>
                </a:lnTo>
                <a:lnTo>
                  <a:pt x="884" y="472"/>
                </a:lnTo>
                <a:lnTo>
                  <a:pt x="891" y="467"/>
                </a:lnTo>
                <a:lnTo>
                  <a:pt x="897" y="457"/>
                </a:lnTo>
                <a:lnTo>
                  <a:pt x="901" y="457"/>
                </a:lnTo>
                <a:lnTo>
                  <a:pt x="906" y="461"/>
                </a:lnTo>
                <a:lnTo>
                  <a:pt x="912" y="472"/>
                </a:lnTo>
                <a:lnTo>
                  <a:pt x="916" y="499"/>
                </a:lnTo>
                <a:lnTo>
                  <a:pt x="925" y="526"/>
                </a:lnTo>
                <a:lnTo>
                  <a:pt x="930" y="530"/>
                </a:lnTo>
                <a:lnTo>
                  <a:pt x="942" y="536"/>
                </a:lnTo>
                <a:lnTo>
                  <a:pt x="938" y="539"/>
                </a:lnTo>
                <a:lnTo>
                  <a:pt x="926" y="546"/>
                </a:lnTo>
                <a:lnTo>
                  <a:pt x="923" y="551"/>
                </a:lnTo>
                <a:lnTo>
                  <a:pt x="920" y="556"/>
                </a:lnTo>
                <a:lnTo>
                  <a:pt x="924" y="564"/>
                </a:lnTo>
                <a:lnTo>
                  <a:pt x="927" y="572"/>
                </a:lnTo>
                <a:lnTo>
                  <a:pt x="932" y="572"/>
                </a:lnTo>
                <a:lnTo>
                  <a:pt x="934" y="573"/>
                </a:lnTo>
                <a:lnTo>
                  <a:pt x="941" y="581"/>
                </a:lnTo>
                <a:lnTo>
                  <a:pt x="945" y="588"/>
                </a:lnTo>
                <a:lnTo>
                  <a:pt x="949" y="590"/>
                </a:lnTo>
                <a:lnTo>
                  <a:pt x="955" y="590"/>
                </a:lnTo>
                <a:lnTo>
                  <a:pt x="955" y="600"/>
                </a:lnTo>
                <a:lnTo>
                  <a:pt x="959" y="600"/>
                </a:lnTo>
                <a:lnTo>
                  <a:pt x="963" y="597"/>
                </a:lnTo>
                <a:lnTo>
                  <a:pt x="965" y="598"/>
                </a:lnTo>
                <a:lnTo>
                  <a:pt x="967" y="615"/>
                </a:lnTo>
                <a:lnTo>
                  <a:pt x="970" y="615"/>
                </a:lnTo>
                <a:lnTo>
                  <a:pt x="976" y="614"/>
                </a:lnTo>
                <a:lnTo>
                  <a:pt x="984" y="601"/>
                </a:lnTo>
                <a:lnTo>
                  <a:pt x="986" y="603"/>
                </a:lnTo>
                <a:lnTo>
                  <a:pt x="988" y="610"/>
                </a:lnTo>
                <a:lnTo>
                  <a:pt x="991" y="611"/>
                </a:lnTo>
                <a:lnTo>
                  <a:pt x="1023" y="608"/>
                </a:lnTo>
                <a:lnTo>
                  <a:pt x="1039" y="602"/>
                </a:lnTo>
                <a:lnTo>
                  <a:pt x="1058" y="606"/>
                </a:lnTo>
                <a:lnTo>
                  <a:pt x="1062" y="606"/>
                </a:lnTo>
                <a:lnTo>
                  <a:pt x="1067" y="603"/>
                </a:lnTo>
                <a:lnTo>
                  <a:pt x="1070" y="599"/>
                </a:lnTo>
                <a:lnTo>
                  <a:pt x="1071" y="595"/>
                </a:lnTo>
                <a:lnTo>
                  <a:pt x="1071" y="574"/>
                </a:lnTo>
                <a:lnTo>
                  <a:pt x="1073" y="562"/>
                </a:lnTo>
                <a:lnTo>
                  <a:pt x="1074" y="561"/>
                </a:lnTo>
                <a:lnTo>
                  <a:pt x="1084" y="560"/>
                </a:lnTo>
                <a:lnTo>
                  <a:pt x="1088" y="556"/>
                </a:lnTo>
                <a:lnTo>
                  <a:pt x="1090" y="549"/>
                </a:lnTo>
                <a:lnTo>
                  <a:pt x="1092" y="527"/>
                </a:lnTo>
                <a:lnTo>
                  <a:pt x="1098" y="524"/>
                </a:lnTo>
                <a:lnTo>
                  <a:pt x="1104" y="525"/>
                </a:lnTo>
                <a:lnTo>
                  <a:pt x="1109" y="529"/>
                </a:lnTo>
                <a:lnTo>
                  <a:pt x="1111" y="530"/>
                </a:lnTo>
                <a:lnTo>
                  <a:pt x="1128" y="522"/>
                </a:lnTo>
                <a:lnTo>
                  <a:pt x="1133" y="521"/>
                </a:lnTo>
                <a:lnTo>
                  <a:pt x="1136" y="522"/>
                </a:lnTo>
                <a:lnTo>
                  <a:pt x="1141" y="525"/>
                </a:lnTo>
                <a:lnTo>
                  <a:pt x="1144" y="534"/>
                </a:lnTo>
                <a:lnTo>
                  <a:pt x="1149" y="542"/>
                </a:lnTo>
                <a:lnTo>
                  <a:pt x="1159" y="553"/>
                </a:lnTo>
                <a:lnTo>
                  <a:pt x="1170" y="560"/>
                </a:lnTo>
                <a:lnTo>
                  <a:pt x="1187" y="564"/>
                </a:lnTo>
                <a:lnTo>
                  <a:pt x="1192" y="567"/>
                </a:lnTo>
                <a:lnTo>
                  <a:pt x="1194" y="571"/>
                </a:lnTo>
                <a:lnTo>
                  <a:pt x="1196" y="577"/>
                </a:lnTo>
                <a:lnTo>
                  <a:pt x="1204" y="641"/>
                </a:lnTo>
                <a:lnTo>
                  <a:pt x="1202" y="642"/>
                </a:lnTo>
                <a:lnTo>
                  <a:pt x="1193" y="642"/>
                </a:lnTo>
                <a:lnTo>
                  <a:pt x="1189" y="644"/>
                </a:lnTo>
                <a:lnTo>
                  <a:pt x="1189" y="650"/>
                </a:lnTo>
                <a:lnTo>
                  <a:pt x="1195" y="659"/>
                </a:lnTo>
                <a:lnTo>
                  <a:pt x="1196" y="662"/>
                </a:lnTo>
                <a:lnTo>
                  <a:pt x="1186" y="681"/>
                </a:lnTo>
                <a:lnTo>
                  <a:pt x="1184" y="684"/>
                </a:lnTo>
                <a:lnTo>
                  <a:pt x="1181" y="686"/>
                </a:lnTo>
                <a:lnTo>
                  <a:pt x="1175" y="688"/>
                </a:lnTo>
                <a:lnTo>
                  <a:pt x="1156" y="669"/>
                </a:lnTo>
                <a:lnTo>
                  <a:pt x="1153" y="668"/>
                </a:lnTo>
                <a:lnTo>
                  <a:pt x="1143" y="671"/>
                </a:lnTo>
                <a:lnTo>
                  <a:pt x="1138" y="667"/>
                </a:lnTo>
                <a:lnTo>
                  <a:pt x="1129" y="656"/>
                </a:lnTo>
                <a:lnTo>
                  <a:pt x="1126" y="653"/>
                </a:lnTo>
                <a:lnTo>
                  <a:pt x="1115" y="651"/>
                </a:lnTo>
                <a:lnTo>
                  <a:pt x="1107" y="646"/>
                </a:lnTo>
                <a:lnTo>
                  <a:pt x="1102" y="644"/>
                </a:lnTo>
                <a:lnTo>
                  <a:pt x="1094" y="644"/>
                </a:lnTo>
                <a:lnTo>
                  <a:pt x="1059" y="648"/>
                </a:lnTo>
                <a:lnTo>
                  <a:pt x="1049" y="651"/>
                </a:lnTo>
                <a:lnTo>
                  <a:pt x="1032" y="653"/>
                </a:lnTo>
                <a:lnTo>
                  <a:pt x="1030" y="654"/>
                </a:lnTo>
                <a:lnTo>
                  <a:pt x="1026" y="657"/>
                </a:lnTo>
                <a:lnTo>
                  <a:pt x="1025" y="662"/>
                </a:lnTo>
                <a:lnTo>
                  <a:pt x="1026" y="665"/>
                </a:lnTo>
                <a:lnTo>
                  <a:pt x="1036" y="675"/>
                </a:lnTo>
                <a:lnTo>
                  <a:pt x="1038" y="680"/>
                </a:lnTo>
                <a:lnTo>
                  <a:pt x="1039" y="688"/>
                </a:lnTo>
                <a:lnTo>
                  <a:pt x="1040" y="691"/>
                </a:lnTo>
                <a:lnTo>
                  <a:pt x="1043" y="692"/>
                </a:lnTo>
                <a:lnTo>
                  <a:pt x="1056" y="695"/>
                </a:lnTo>
                <a:lnTo>
                  <a:pt x="1060" y="697"/>
                </a:lnTo>
                <a:lnTo>
                  <a:pt x="1062" y="715"/>
                </a:lnTo>
                <a:lnTo>
                  <a:pt x="1063" y="742"/>
                </a:lnTo>
                <a:lnTo>
                  <a:pt x="1059" y="754"/>
                </a:lnTo>
                <a:lnTo>
                  <a:pt x="1060" y="775"/>
                </a:lnTo>
                <a:lnTo>
                  <a:pt x="1058" y="779"/>
                </a:lnTo>
                <a:lnTo>
                  <a:pt x="1052" y="782"/>
                </a:lnTo>
                <a:lnTo>
                  <a:pt x="1041" y="786"/>
                </a:lnTo>
                <a:lnTo>
                  <a:pt x="1019" y="790"/>
                </a:lnTo>
                <a:lnTo>
                  <a:pt x="1018" y="811"/>
                </a:lnTo>
                <a:lnTo>
                  <a:pt x="1017" y="814"/>
                </a:lnTo>
                <a:lnTo>
                  <a:pt x="994" y="833"/>
                </a:lnTo>
                <a:lnTo>
                  <a:pt x="992" y="839"/>
                </a:lnTo>
                <a:lnTo>
                  <a:pt x="994" y="852"/>
                </a:lnTo>
                <a:lnTo>
                  <a:pt x="987" y="874"/>
                </a:lnTo>
                <a:lnTo>
                  <a:pt x="988" y="879"/>
                </a:lnTo>
                <a:lnTo>
                  <a:pt x="991" y="883"/>
                </a:lnTo>
                <a:lnTo>
                  <a:pt x="1000" y="889"/>
                </a:lnTo>
                <a:lnTo>
                  <a:pt x="1003" y="890"/>
                </a:lnTo>
                <a:lnTo>
                  <a:pt x="1015" y="892"/>
                </a:lnTo>
                <a:lnTo>
                  <a:pt x="1019" y="902"/>
                </a:lnTo>
                <a:lnTo>
                  <a:pt x="1027" y="926"/>
                </a:lnTo>
                <a:lnTo>
                  <a:pt x="1042" y="943"/>
                </a:lnTo>
                <a:lnTo>
                  <a:pt x="1046" y="942"/>
                </a:lnTo>
                <a:lnTo>
                  <a:pt x="1059" y="936"/>
                </a:lnTo>
                <a:lnTo>
                  <a:pt x="1066" y="935"/>
                </a:lnTo>
                <a:lnTo>
                  <a:pt x="1072" y="937"/>
                </a:lnTo>
                <a:lnTo>
                  <a:pt x="1080" y="943"/>
                </a:lnTo>
                <a:lnTo>
                  <a:pt x="1082" y="948"/>
                </a:lnTo>
                <a:lnTo>
                  <a:pt x="1076" y="967"/>
                </a:lnTo>
                <a:lnTo>
                  <a:pt x="1076" y="975"/>
                </a:lnTo>
                <a:lnTo>
                  <a:pt x="1076" y="978"/>
                </a:lnTo>
                <a:lnTo>
                  <a:pt x="1081" y="979"/>
                </a:lnTo>
                <a:lnTo>
                  <a:pt x="1091" y="978"/>
                </a:lnTo>
                <a:lnTo>
                  <a:pt x="1100" y="979"/>
                </a:lnTo>
                <a:lnTo>
                  <a:pt x="1106" y="971"/>
                </a:lnTo>
                <a:lnTo>
                  <a:pt x="1110" y="957"/>
                </a:lnTo>
                <a:lnTo>
                  <a:pt x="1112" y="954"/>
                </a:lnTo>
                <a:lnTo>
                  <a:pt x="1114" y="958"/>
                </a:lnTo>
                <a:lnTo>
                  <a:pt x="1116" y="968"/>
                </a:lnTo>
                <a:lnTo>
                  <a:pt x="1120" y="971"/>
                </a:lnTo>
                <a:lnTo>
                  <a:pt x="1127" y="973"/>
                </a:lnTo>
                <a:lnTo>
                  <a:pt x="1136" y="972"/>
                </a:lnTo>
                <a:lnTo>
                  <a:pt x="1139" y="974"/>
                </a:lnTo>
                <a:lnTo>
                  <a:pt x="1141" y="978"/>
                </a:lnTo>
                <a:lnTo>
                  <a:pt x="1142" y="987"/>
                </a:lnTo>
                <a:lnTo>
                  <a:pt x="1142" y="1015"/>
                </a:lnTo>
                <a:lnTo>
                  <a:pt x="1141" y="1033"/>
                </a:lnTo>
                <a:lnTo>
                  <a:pt x="1138" y="1048"/>
                </a:lnTo>
                <a:lnTo>
                  <a:pt x="1132" y="1058"/>
                </a:lnTo>
                <a:lnTo>
                  <a:pt x="1117" y="1069"/>
                </a:lnTo>
                <a:lnTo>
                  <a:pt x="1115" y="1070"/>
                </a:lnTo>
                <a:lnTo>
                  <a:pt x="1113" y="1069"/>
                </a:lnTo>
                <a:lnTo>
                  <a:pt x="1111" y="1062"/>
                </a:lnTo>
                <a:lnTo>
                  <a:pt x="1110" y="1060"/>
                </a:lnTo>
                <a:lnTo>
                  <a:pt x="1110" y="1061"/>
                </a:lnTo>
                <a:lnTo>
                  <a:pt x="1106" y="1067"/>
                </a:lnTo>
                <a:lnTo>
                  <a:pt x="1104" y="1077"/>
                </a:lnTo>
                <a:lnTo>
                  <a:pt x="1105" y="1081"/>
                </a:lnTo>
                <a:lnTo>
                  <a:pt x="1109" y="1083"/>
                </a:lnTo>
                <a:lnTo>
                  <a:pt x="1112" y="1086"/>
                </a:lnTo>
                <a:lnTo>
                  <a:pt x="1127" y="1108"/>
                </a:lnTo>
                <a:lnTo>
                  <a:pt x="1144" y="1104"/>
                </a:lnTo>
                <a:lnTo>
                  <a:pt x="1167" y="1099"/>
                </a:lnTo>
                <a:lnTo>
                  <a:pt x="1170" y="1099"/>
                </a:lnTo>
                <a:lnTo>
                  <a:pt x="1177" y="1104"/>
                </a:lnTo>
                <a:lnTo>
                  <a:pt x="1182" y="1105"/>
                </a:lnTo>
                <a:lnTo>
                  <a:pt x="1192" y="1100"/>
                </a:lnTo>
                <a:lnTo>
                  <a:pt x="1204" y="1097"/>
                </a:lnTo>
                <a:lnTo>
                  <a:pt x="1212" y="1094"/>
                </a:lnTo>
                <a:lnTo>
                  <a:pt x="1218" y="1090"/>
                </a:lnTo>
                <a:lnTo>
                  <a:pt x="1229" y="1077"/>
                </a:lnTo>
                <a:lnTo>
                  <a:pt x="1233" y="1075"/>
                </a:lnTo>
                <a:lnTo>
                  <a:pt x="1238" y="1076"/>
                </a:lnTo>
                <a:lnTo>
                  <a:pt x="1251" y="1084"/>
                </a:lnTo>
                <a:lnTo>
                  <a:pt x="1257" y="1085"/>
                </a:lnTo>
                <a:lnTo>
                  <a:pt x="1267" y="1083"/>
                </a:lnTo>
                <a:lnTo>
                  <a:pt x="1274" y="1081"/>
                </a:lnTo>
                <a:lnTo>
                  <a:pt x="1285" y="1072"/>
                </a:lnTo>
                <a:lnTo>
                  <a:pt x="1289" y="1075"/>
                </a:lnTo>
                <a:lnTo>
                  <a:pt x="1291" y="1079"/>
                </a:lnTo>
                <a:lnTo>
                  <a:pt x="1290" y="1096"/>
                </a:lnTo>
                <a:lnTo>
                  <a:pt x="1290" y="1100"/>
                </a:lnTo>
                <a:lnTo>
                  <a:pt x="1294" y="1103"/>
                </a:lnTo>
                <a:lnTo>
                  <a:pt x="1300" y="1102"/>
                </a:lnTo>
                <a:lnTo>
                  <a:pt x="1302" y="1102"/>
                </a:lnTo>
                <a:lnTo>
                  <a:pt x="1300" y="1109"/>
                </a:lnTo>
                <a:lnTo>
                  <a:pt x="1321" y="1112"/>
                </a:lnTo>
                <a:lnTo>
                  <a:pt x="1340" y="1111"/>
                </a:lnTo>
                <a:lnTo>
                  <a:pt x="1355" y="1119"/>
                </a:lnTo>
                <a:lnTo>
                  <a:pt x="1361" y="1119"/>
                </a:lnTo>
                <a:lnTo>
                  <a:pt x="1370" y="1117"/>
                </a:lnTo>
                <a:lnTo>
                  <a:pt x="1370" y="1117"/>
                </a:lnTo>
                <a:lnTo>
                  <a:pt x="1372" y="1116"/>
                </a:lnTo>
                <a:lnTo>
                  <a:pt x="1369" y="1126"/>
                </a:lnTo>
                <a:lnTo>
                  <a:pt x="1367" y="1154"/>
                </a:lnTo>
                <a:lnTo>
                  <a:pt x="1364" y="1172"/>
                </a:lnTo>
                <a:lnTo>
                  <a:pt x="1357" y="1223"/>
                </a:lnTo>
                <a:lnTo>
                  <a:pt x="1356" y="1227"/>
                </a:lnTo>
                <a:lnTo>
                  <a:pt x="1343" y="1245"/>
                </a:lnTo>
                <a:lnTo>
                  <a:pt x="1341" y="1264"/>
                </a:lnTo>
                <a:lnTo>
                  <a:pt x="1339" y="1268"/>
                </a:lnTo>
                <a:lnTo>
                  <a:pt x="1330" y="1284"/>
                </a:lnTo>
                <a:lnTo>
                  <a:pt x="1326" y="1289"/>
                </a:lnTo>
                <a:lnTo>
                  <a:pt x="1323" y="1288"/>
                </a:lnTo>
                <a:lnTo>
                  <a:pt x="1316" y="1279"/>
                </a:lnTo>
                <a:lnTo>
                  <a:pt x="1313" y="1277"/>
                </a:lnTo>
                <a:lnTo>
                  <a:pt x="1311" y="1277"/>
                </a:lnTo>
                <a:lnTo>
                  <a:pt x="1306" y="1280"/>
                </a:lnTo>
                <a:lnTo>
                  <a:pt x="1294" y="1296"/>
                </a:lnTo>
                <a:lnTo>
                  <a:pt x="1278" y="1296"/>
                </a:lnTo>
                <a:lnTo>
                  <a:pt x="1276" y="1297"/>
                </a:lnTo>
                <a:lnTo>
                  <a:pt x="1276" y="1299"/>
                </a:lnTo>
                <a:lnTo>
                  <a:pt x="1276" y="1303"/>
                </a:lnTo>
                <a:lnTo>
                  <a:pt x="1283" y="1306"/>
                </a:lnTo>
                <a:lnTo>
                  <a:pt x="1279" y="1320"/>
                </a:lnTo>
                <a:lnTo>
                  <a:pt x="1279" y="1323"/>
                </a:lnTo>
                <a:lnTo>
                  <a:pt x="1288" y="1326"/>
                </a:lnTo>
                <a:lnTo>
                  <a:pt x="1303" y="1320"/>
                </a:lnTo>
                <a:lnTo>
                  <a:pt x="1305" y="1320"/>
                </a:lnTo>
                <a:lnTo>
                  <a:pt x="1307" y="1323"/>
                </a:lnTo>
                <a:lnTo>
                  <a:pt x="1312" y="1352"/>
                </a:lnTo>
                <a:lnTo>
                  <a:pt x="1314" y="1361"/>
                </a:lnTo>
                <a:lnTo>
                  <a:pt x="1318" y="1364"/>
                </a:lnTo>
                <a:lnTo>
                  <a:pt x="1331" y="1370"/>
                </a:lnTo>
                <a:lnTo>
                  <a:pt x="1330" y="1373"/>
                </a:lnTo>
                <a:lnTo>
                  <a:pt x="1327" y="1377"/>
                </a:lnTo>
                <a:lnTo>
                  <a:pt x="1322" y="1380"/>
                </a:lnTo>
                <a:lnTo>
                  <a:pt x="1306" y="1382"/>
                </a:lnTo>
                <a:lnTo>
                  <a:pt x="1297" y="1386"/>
                </a:lnTo>
                <a:lnTo>
                  <a:pt x="1289" y="1389"/>
                </a:lnTo>
                <a:lnTo>
                  <a:pt x="1285" y="1393"/>
                </a:lnTo>
                <a:lnTo>
                  <a:pt x="1278" y="1406"/>
                </a:lnTo>
                <a:lnTo>
                  <a:pt x="1274" y="1410"/>
                </a:lnTo>
                <a:lnTo>
                  <a:pt x="1272" y="1411"/>
                </a:lnTo>
                <a:lnTo>
                  <a:pt x="1267" y="1410"/>
                </a:lnTo>
                <a:lnTo>
                  <a:pt x="1250" y="1404"/>
                </a:lnTo>
                <a:lnTo>
                  <a:pt x="1244" y="1405"/>
                </a:lnTo>
                <a:lnTo>
                  <a:pt x="1238" y="1408"/>
                </a:lnTo>
                <a:lnTo>
                  <a:pt x="1235" y="1408"/>
                </a:lnTo>
                <a:lnTo>
                  <a:pt x="1226" y="1402"/>
                </a:lnTo>
                <a:lnTo>
                  <a:pt x="1213" y="1401"/>
                </a:lnTo>
                <a:lnTo>
                  <a:pt x="1203" y="1399"/>
                </a:lnTo>
                <a:lnTo>
                  <a:pt x="1193" y="1400"/>
                </a:lnTo>
                <a:lnTo>
                  <a:pt x="1184" y="1405"/>
                </a:lnTo>
                <a:lnTo>
                  <a:pt x="1183" y="1413"/>
                </a:lnTo>
                <a:lnTo>
                  <a:pt x="1183" y="1422"/>
                </a:lnTo>
                <a:lnTo>
                  <a:pt x="1188" y="1449"/>
                </a:lnTo>
                <a:lnTo>
                  <a:pt x="1187" y="1452"/>
                </a:lnTo>
                <a:lnTo>
                  <a:pt x="1175" y="1460"/>
                </a:lnTo>
                <a:lnTo>
                  <a:pt x="1174" y="1462"/>
                </a:lnTo>
                <a:lnTo>
                  <a:pt x="1174" y="1464"/>
                </a:lnTo>
                <a:lnTo>
                  <a:pt x="1175" y="1468"/>
                </a:lnTo>
                <a:lnTo>
                  <a:pt x="1178" y="1473"/>
                </a:lnTo>
                <a:lnTo>
                  <a:pt x="1189" y="1498"/>
                </a:lnTo>
                <a:lnTo>
                  <a:pt x="1195" y="1518"/>
                </a:lnTo>
                <a:lnTo>
                  <a:pt x="1196" y="1527"/>
                </a:lnTo>
                <a:lnTo>
                  <a:pt x="1194" y="1532"/>
                </a:lnTo>
                <a:lnTo>
                  <a:pt x="1187" y="1535"/>
                </a:lnTo>
                <a:lnTo>
                  <a:pt x="1185" y="1536"/>
                </a:lnTo>
                <a:lnTo>
                  <a:pt x="1181" y="1557"/>
                </a:lnTo>
                <a:lnTo>
                  <a:pt x="1178" y="1563"/>
                </a:lnTo>
                <a:lnTo>
                  <a:pt x="1174" y="1565"/>
                </a:lnTo>
                <a:lnTo>
                  <a:pt x="1164" y="1562"/>
                </a:lnTo>
                <a:lnTo>
                  <a:pt x="1160" y="1570"/>
                </a:lnTo>
                <a:lnTo>
                  <a:pt x="1156" y="1580"/>
                </a:lnTo>
                <a:lnTo>
                  <a:pt x="1154" y="1584"/>
                </a:lnTo>
                <a:lnTo>
                  <a:pt x="1157" y="1608"/>
                </a:lnTo>
                <a:lnTo>
                  <a:pt x="1154" y="1615"/>
                </a:lnTo>
                <a:lnTo>
                  <a:pt x="1146" y="1629"/>
                </a:lnTo>
                <a:lnTo>
                  <a:pt x="1136" y="1640"/>
                </a:lnTo>
                <a:lnTo>
                  <a:pt x="1134" y="1640"/>
                </a:lnTo>
                <a:lnTo>
                  <a:pt x="1129" y="1638"/>
                </a:lnTo>
                <a:lnTo>
                  <a:pt x="1125" y="1638"/>
                </a:lnTo>
                <a:lnTo>
                  <a:pt x="1118" y="1640"/>
                </a:lnTo>
                <a:lnTo>
                  <a:pt x="1110" y="1644"/>
                </a:lnTo>
                <a:lnTo>
                  <a:pt x="1100" y="1652"/>
                </a:lnTo>
                <a:lnTo>
                  <a:pt x="1077" y="1678"/>
                </a:lnTo>
                <a:lnTo>
                  <a:pt x="1061" y="1692"/>
                </a:lnTo>
                <a:lnTo>
                  <a:pt x="1053" y="1697"/>
                </a:lnTo>
                <a:lnTo>
                  <a:pt x="1039" y="1697"/>
                </a:lnTo>
                <a:lnTo>
                  <a:pt x="1031" y="1713"/>
                </a:lnTo>
                <a:lnTo>
                  <a:pt x="1018" y="1731"/>
                </a:lnTo>
                <a:lnTo>
                  <a:pt x="1017" y="1734"/>
                </a:lnTo>
                <a:lnTo>
                  <a:pt x="1017" y="1734"/>
                </a:lnTo>
                <a:lnTo>
                  <a:pt x="1005" y="1727"/>
                </a:lnTo>
                <a:lnTo>
                  <a:pt x="998" y="1722"/>
                </a:lnTo>
                <a:lnTo>
                  <a:pt x="994" y="1706"/>
                </a:lnTo>
                <a:lnTo>
                  <a:pt x="991" y="1703"/>
                </a:lnTo>
                <a:lnTo>
                  <a:pt x="980" y="1693"/>
                </a:lnTo>
                <a:lnTo>
                  <a:pt x="971" y="1689"/>
                </a:lnTo>
                <a:lnTo>
                  <a:pt x="959" y="1688"/>
                </a:lnTo>
                <a:lnTo>
                  <a:pt x="946" y="1688"/>
                </a:lnTo>
                <a:lnTo>
                  <a:pt x="935" y="1689"/>
                </a:lnTo>
                <a:lnTo>
                  <a:pt x="920" y="1693"/>
                </a:lnTo>
                <a:lnTo>
                  <a:pt x="913" y="1693"/>
                </a:lnTo>
                <a:lnTo>
                  <a:pt x="908" y="1693"/>
                </a:lnTo>
                <a:lnTo>
                  <a:pt x="899" y="1688"/>
                </a:lnTo>
                <a:lnTo>
                  <a:pt x="893" y="1688"/>
                </a:lnTo>
                <a:lnTo>
                  <a:pt x="869" y="1695"/>
                </a:lnTo>
                <a:lnTo>
                  <a:pt x="862" y="1693"/>
                </a:lnTo>
                <a:lnTo>
                  <a:pt x="855" y="1683"/>
                </a:lnTo>
                <a:lnTo>
                  <a:pt x="848" y="1679"/>
                </a:lnTo>
                <a:lnTo>
                  <a:pt x="834" y="1687"/>
                </a:lnTo>
                <a:lnTo>
                  <a:pt x="827" y="1688"/>
                </a:lnTo>
                <a:lnTo>
                  <a:pt x="823" y="1687"/>
                </a:lnTo>
                <a:lnTo>
                  <a:pt x="818" y="1681"/>
                </a:lnTo>
                <a:lnTo>
                  <a:pt x="811" y="1671"/>
                </a:lnTo>
                <a:lnTo>
                  <a:pt x="808" y="1669"/>
                </a:lnTo>
                <a:lnTo>
                  <a:pt x="800" y="1665"/>
                </a:lnTo>
                <a:lnTo>
                  <a:pt x="793" y="1657"/>
                </a:lnTo>
                <a:lnTo>
                  <a:pt x="785" y="1631"/>
                </a:lnTo>
                <a:lnTo>
                  <a:pt x="784" y="1611"/>
                </a:lnTo>
                <a:lnTo>
                  <a:pt x="781" y="1608"/>
                </a:lnTo>
                <a:lnTo>
                  <a:pt x="778" y="1608"/>
                </a:lnTo>
                <a:lnTo>
                  <a:pt x="769" y="1615"/>
                </a:lnTo>
                <a:lnTo>
                  <a:pt x="764" y="1616"/>
                </a:lnTo>
                <a:lnTo>
                  <a:pt x="762" y="1615"/>
                </a:lnTo>
                <a:lnTo>
                  <a:pt x="755" y="1607"/>
                </a:lnTo>
                <a:lnTo>
                  <a:pt x="750" y="1608"/>
                </a:lnTo>
                <a:lnTo>
                  <a:pt x="744" y="1612"/>
                </a:lnTo>
                <a:lnTo>
                  <a:pt x="737" y="1612"/>
                </a:lnTo>
                <a:lnTo>
                  <a:pt x="732" y="1607"/>
                </a:lnTo>
                <a:lnTo>
                  <a:pt x="729" y="1602"/>
                </a:lnTo>
                <a:lnTo>
                  <a:pt x="728" y="1587"/>
                </a:lnTo>
                <a:lnTo>
                  <a:pt x="722" y="1583"/>
                </a:lnTo>
                <a:lnTo>
                  <a:pt x="716" y="1582"/>
                </a:lnTo>
                <a:lnTo>
                  <a:pt x="707" y="1583"/>
                </a:lnTo>
                <a:lnTo>
                  <a:pt x="693" y="1590"/>
                </a:lnTo>
                <a:lnTo>
                  <a:pt x="691" y="1593"/>
                </a:lnTo>
                <a:lnTo>
                  <a:pt x="693" y="1601"/>
                </a:lnTo>
                <a:lnTo>
                  <a:pt x="692" y="1605"/>
                </a:lnTo>
                <a:lnTo>
                  <a:pt x="678" y="1614"/>
                </a:lnTo>
                <a:lnTo>
                  <a:pt x="680" y="1620"/>
                </a:lnTo>
                <a:lnTo>
                  <a:pt x="686" y="1627"/>
                </a:lnTo>
                <a:lnTo>
                  <a:pt x="688" y="1631"/>
                </a:lnTo>
                <a:lnTo>
                  <a:pt x="683" y="1644"/>
                </a:lnTo>
                <a:lnTo>
                  <a:pt x="681" y="1654"/>
                </a:lnTo>
                <a:lnTo>
                  <a:pt x="677" y="1659"/>
                </a:lnTo>
                <a:lnTo>
                  <a:pt x="668" y="1665"/>
                </a:lnTo>
                <a:lnTo>
                  <a:pt x="647" y="1674"/>
                </a:lnTo>
                <a:lnTo>
                  <a:pt x="641" y="1678"/>
                </a:lnTo>
                <a:lnTo>
                  <a:pt x="631" y="1688"/>
                </a:lnTo>
                <a:lnTo>
                  <a:pt x="623" y="1701"/>
                </a:lnTo>
                <a:lnTo>
                  <a:pt x="619" y="1704"/>
                </a:lnTo>
                <a:lnTo>
                  <a:pt x="611" y="1706"/>
                </a:lnTo>
                <a:lnTo>
                  <a:pt x="605" y="1705"/>
                </a:lnTo>
                <a:lnTo>
                  <a:pt x="602" y="1703"/>
                </a:lnTo>
                <a:lnTo>
                  <a:pt x="595" y="1693"/>
                </a:lnTo>
                <a:lnTo>
                  <a:pt x="591" y="1691"/>
                </a:lnTo>
                <a:lnTo>
                  <a:pt x="586" y="1694"/>
                </a:lnTo>
                <a:lnTo>
                  <a:pt x="576" y="1705"/>
                </a:lnTo>
                <a:lnTo>
                  <a:pt x="573" y="1706"/>
                </a:lnTo>
                <a:lnTo>
                  <a:pt x="571" y="1706"/>
                </a:lnTo>
                <a:lnTo>
                  <a:pt x="567" y="1702"/>
                </a:lnTo>
                <a:lnTo>
                  <a:pt x="558" y="1689"/>
                </a:lnTo>
                <a:lnTo>
                  <a:pt x="558" y="1686"/>
                </a:lnTo>
                <a:lnTo>
                  <a:pt x="565" y="1675"/>
                </a:lnTo>
                <a:lnTo>
                  <a:pt x="558" y="1667"/>
                </a:lnTo>
                <a:lnTo>
                  <a:pt x="558" y="1663"/>
                </a:lnTo>
                <a:lnTo>
                  <a:pt x="570" y="1642"/>
                </a:lnTo>
                <a:lnTo>
                  <a:pt x="577" y="1633"/>
                </a:lnTo>
                <a:lnTo>
                  <a:pt x="587" y="1627"/>
                </a:lnTo>
                <a:lnTo>
                  <a:pt x="601" y="1626"/>
                </a:lnTo>
                <a:lnTo>
                  <a:pt x="609" y="1619"/>
                </a:lnTo>
                <a:lnTo>
                  <a:pt x="613" y="1611"/>
                </a:lnTo>
                <a:lnTo>
                  <a:pt x="612" y="1602"/>
                </a:lnTo>
                <a:lnTo>
                  <a:pt x="613" y="1597"/>
                </a:lnTo>
                <a:lnTo>
                  <a:pt x="617" y="1594"/>
                </a:lnTo>
                <a:lnTo>
                  <a:pt x="624" y="1588"/>
                </a:lnTo>
                <a:lnTo>
                  <a:pt x="625" y="1583"/>
                </a:lnTo>
                <a:lnTo>
                  <a:pt x="624" y="1577"/>
                </a:lnTo>
                <a:lnTo>
                  <a:pt x="621" y="1572"/>
                </a:lnTo>
                <a:lnTo>
                  <a:pt x="607" y="1573"/>
                </a:lnTo>
                <a:lnTo>
                  <a:pt x="605" y="1571"/>
                </a:lnTo>
                <a:lnTo>
                  <a:pt x="603" y="1564"/>
                </a:lnTo>
                <a:lnTo>
                  <a:pt x="593" y="1561"/>
                </a:lnTo>
                <a:lnTo>
                  <a:pt x="589" y="1555"/>
                </a:lnTo>
                <a:lnTo>
                  <a:pt x="583" y="1552"/>
                </a:lnTo>
                <a:lnTo>
                  <a:pt x="576" y="1549"/>
                </a:lnTo>
                <a:lnTo>
                  <a:pt x="567" y="1547"/>
                </a:lnTo>
                <a:lnTo>
                  <a:pt x="545" y="1545"/>
                </a:lnTo>
                <a:lnTo>
                  <a:pt x="537" y="1552"/>
                </a:lnTo>
                <a:lnTo>
                  <a:pt x="534" y="1558"/>
                </a:lnTo>
                <a:lnTo>
                  <a:pt x="533" y="1563"/>
                </a:lnTo>
                <a:lnTo>
                  <a:pt x="529" y="1596"/>
                </a:lnTo>
                <a:lnTo>
                  <a:pt x="526" y="1602"/>
                </a:lnTo>
                <a:lnTo>
                  <a:pt x="522" y="1605"/>
                </a:lnTo>
                <a:lnTo>
                  <a:pt x="505" y="1607"/>
                </a:lnTo>
                <a:lnTo>
                  <a:pt x="492" y="1617"/>
                </a:lnTo>
                <a:lnTo>
                  <a:pt x="475" y="1626"/>
                </a:lnTo>
                <a:lnTo>
                  <a:pt x="460" y="1638"/>
                </a:lnTo>
                <a:lnTo>
                  <a:pt x="450" y="1643"/>
                </a:lnTo>
                <a:lnTo>
                  <a:pt x="447" y="1644"/>
                </a:lnTo>
                <a:lnTo>
                  <a:pt x="443" y="1643"/>
                </a:lnTo>
                <a:lnTo>
                  <a:pt x="433" y="1636"/>
                </a:lnTo>
                <a:lnTo>
                  <a:pt x="431" y="1636"/>
                </a:lnTo>
                <a:lnTo>
                  <a:pt x="422" y="1635"/>
                </a:lnTo>
                <a:lnTo>
                  <a:pt x="412" y="1636"/>
                </a:lnTo>
                <a:lnTo>
                  <a:pt x="411" y="1635"/>
                </a:lnTo>
                <a:lnTo>
                  <a:pt x="411" y="1635"/>
                </a:lnTo>
                <a:lnTo>
                  <a:pt x="411" y="1635"/>
                </a:lnTo>
                <a:lnTo>
                  <a:pt x="411" y="1635"/>
                </a:lnTo>
                <a:close/>
              </a:path>
            </a:pathLst>
          </a:cu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709" name="四川"/>
          <p:cNvSpPr>
            <a:spLocks/>
          </p:cNvSpPr>
          <p:nvPr/>
        </p:nvSpPr>
        <p:spPr bwMode="auto">
          <a:xfrm>
            <a:off x="2995613" y="3675063"/>
            <a:ext cx="1630363" cy="1509713"/>
          </a:xfrm>
          <a:custGeom>
            <a:avLst/>
            <a:gdLst>
              <a:gd name="T0" fmla="*/ 56 w 3083"/>
              <a:gd name="T1" fmla="*/ 372 h 2853"/>
              <a:gd name="T2" fmla="*/ 71 w 3083"/>
              <a:gd name="T3" fmla="*/ 207 h 2853"/>
              <a:gd name="T4" fmla="*/ 179 w 3083"/>
              <a:gd name="T5" fmla="*/ 3 h 2853"/>
              <a:gd name="T6" fmla="*/ 381 w 3083"/>
              <a:gd name="T7" fmla="*/ 212 h 2853"/>
              <a:gd name="T8" fmla="*/ 471 w 3083"/>
              <a:gd name="T9" fmla="*/ 420 h 2853"/>
              <a:gd name="T10" fmla="*/ 703 w 3083"/>
              <a:gd name="T11" fmla="*/ 465 h 2853"/>
              <a:gd name="T12" fmla="*/ 798 w 3083"/>
              <a:gd name="T13" fmla="*/ 577 h 2853"/>
              <a:gd name="T14" fmla="*/ 916 w 3083"/>
              <a:gd name="T15" fmla="*/ 634 h 2853"/>
              <a:gd name="T16" fmla="*/ 1062 w 3083"/>
              <a:gd name="T17" fmla="*/ 556 h 2853"/>
              <a:gd name="T18" fmla="*/ 1069 w 3083"/>
              <a:gd name="T19" fmla="*/ 419 h 2853"/>
              <a:gd name="T20" fmla="*/ 1215 w 3083"/>
              <a:gd name="T21" fmla="*/ 440 h 2853"/>
              <a:gd name="T22" fmla="*/ 1267 w 3083"/>
              <a:gd name="T23" fmla="*/ 332 h 2853"/>
              <a:gd name="T24" fmla="*/ 1258 w 3083"/>
              <a:gd name="T25" fmla="*/ 489 h 2853"/>
              <a:gd name="T26" fmla="*/ 1404 w 3083"/>
              <a:gd name="T27" fmla="*/ 341 h 2853"/>
              <a:gd name="T28" fmla="*/ 1407 w 3083"/>
              <a:gd name="T29" fmla="*/ 211 h 2853"/>
              <a:gd name="T30" fmla="*/ 1525 w 3083"/>
              <a:gd name="T31" fmla="*/ 122 h 2853"/>
              <a:gd name="T32" fmla="*/ 1622 w 3083"/>
              <a:gd name="T33" fmla="*/ 194 h 2853"/>
              <a:gd name="T34" fmla="*/ 1722 w 3083"/>
              <a:gd name="T35" fmla="*/ 292 h 2853"/>
              <a:gd name="T36" fmla="*/ 1926 w 3083"/>
              <a:gd name="T37" fmla="*/ 452 h 2853"/>
              <a:gd name="T38" fmla="*/ 1924 w 3083"/>
              <a:gd name="T39" fmla="*/ 589 h 2853"/>
              <a:gd name="T40" fmla="*/ 2147 w 3083"/>
              <a:gd name="T41" fmla="*/ 714 h 2853"/>
              <a:gd name="T42" fmla="*/ 2326 w 3083"/>
              <a:gd name="T43" fmla="*/ 674 h 2853"/>
              <a:gd name="T44" fmla="*/ 2497 w 3083"/>
              <a:gd name="T45" fmla="*/ 727 h 2853"/>
              <a:gd name="T46" fmla="*/ 2702 w 3083"/>
              <a:gd name="T47" fmla="*/ 788 h 2853"/>
              <a:gd name="T48" fmla="*/ 2868 w 3083"/>
              <a:gd name="T49" fmla="*/ 844 h 2853"/>
              <a:gd name="T50" fmla="*/ 3018 w 3083"/>
              <a:gd name="T51" fmla="*/ 873 h 2853"/>
              <a:gd name="T52" fmla="*/ 3012 w 3083"/>
              <a:gd name="T53" fmla="*/ 948 h 2853"/>
              <a:gd name="T54" fmla="*/ 3029 w 3083"/>
              <a:gd name="T55" fmla="*/ 1093 h 2853"/>
              <a:gd name="T56" fmla="*/ 2935 w 3083"/>
              <a:gd name="T57" fmla="*/ 1238 h 2853"/>
              <a:gd name="T58" fmla="*/ 2826 w 3083"/>
              <a:gd name="T59" fmla="*/ 1330 h 2853"/>
              <a:gd name="T60" fmla="*/ 2624 w 3083"/>
              <a:gd name="T61" fmla="*/ 1593 h 2853"/>
              <a:gd name="T62" fmla="*/ 2419 w 3083"/>
              <a:gd name="T63" fmla="*/ 1541 h 2853"/>
              <a:gd name="T64" fmla="*/ 2230 w 3083"/>
              <a:gd name="T65" fmla="*/ 1567 h 2853"/>
              <a:gd name="T66" fmla="*/ 2136 w 3083"/>
              <a:gd name="T67" fmla="*/ 1756 h 2853"/>
              <a:gd name="T68" fmla="*/ 2250 w 3083"/>
              <a:gd name="T69" fmla="*/ 1943 h 2853"/>
              <a:gd name="T70" fmla="*/ 2438 w 3083"/>
              <a:gd name="T71" fmla="*/ 2124 h 2853"/>
              <a:gd name="T72" fmla="*/ 2235 w 3083"/>
              <a:gd name="T73" fmla="*/ 2079 h 2853"/>
              <a:gd name="T74" fmla="*/ 2306 w 3083"/>
              <a:gd name="T75" fmla="*/ 2241 h 2853"/>
              <a:gd name="T76" fmla="*/ 2362 w 3083"/>
              <a:gd name="T77" fmla="*/ 2359 h 2853"/>
              <a:gd name="T78" fmla="*/ 2106 w 3083"/>
              <a:gd name="T79" fmla="*/ 2341 h 2853"/>
              <a:gd name="T80" fmla="*/ 2031 w 3083"/>
              <a:gd name="T81" fmla="*/ 2237 h 2853"/>
              <a:gd name="T82" fmla="*/ 1843 w 3083"/>
              <a:gd name="T83" fmla="*/ 2234 h 2853"/>
              <a:gd name="T84" fmla="*/ 1816 w 3083"/>
              <a:gd name="T85" fmla="*/ 2079 h 2853"/>
              <a:gd name="T86" fmla="*/ 1700 w 3083"/>
              <a:gd name="T87" fmla="*/ 2024 h 2853"/>
              <a:gd name="T88" fmla="*/ 1571 w 3083"/>
              <a:gd name="T89" fmla="*/ 2231 h 2853"/>
              <a:gd name="T90" fmla="*/ 1478 w 3083"/>
              <a:gd name="T91" fmla="*/ 2402 h 2853"/>
              <a:gd name="T92" fmla="*/ 1405 w 3083"/>
              <a:gd name="T93" fmla="*/ 2686 h 2853"/>
              <a:gd name="T94" fmla="*/ 1297 w 3083"/>
              <a:gd name="T95" fmla="*/ 2819 h 2853"/>
              <a:gd name="T96" fmla="*/ 1114 w 3083"/>
              <a:gd name="T97" fmla="*/ 2845 h 2853"/>
              <a:gd name="T98" fmla="*/ 1000 w 3083"/>
              <a:gd name="T99" fmla="*/ 2749 h 2853"/>
              <a:gd name="T100" fmla="*/ 949 w 3083"/>
              <a:gd name="T101" fmla="*/ 2616 h 2853"/>
              <a:gd name="T102" fmla="*/ 852 w 3083"/>
              <a:gd name="T103" fmla="*/ 2426 h 2853"/>
              <a:gd name="T104" fmla="*/ 786 w 3083"/>
              <a:gd name="T105" fmla="*/ 2286 h 2853"/>
              <a:gd name="T106" fmla="*/ 649 w 3083"/>
              <a:gd name="T107" fmla="*/ 2260 h 2853"/>
              <a:gd name="T108" fmla="*/ 594 w 3083"/>
              <a:gd name="T109" fmla="*/ 2017 h 2853"/>
              <a:gd name="T110" fmla="*/ 454 w 3083"/>
              <a:gd name="T111" fmla="*/ 1919 h 2853"/>
              <a:gd name="T112" fmla="*/ 389 w 3083"/>
              <a:gd name="T113" fmla="*/ 2081 h 2853"/>
              <a:gd name="T114" fmla="*/ 334 w 3083"/>
              <a:gd name="T115" fmla="*/ 1567 h 2853"/>
              <a:gd name="T116" fmla="*/ 322 w 3083"/>
              <a:gd name="T117" fmla="*/ 1155 h 2853"/>
              <a:gd name="T118" fmla="*/ 360 w 3083"/>
              <a:gd name="T119" fmla="*/ 997 h 2853"/>
              <a:gd name="T120" fmla="*/ 152 w 3083"/>
              <a:gd name="T121" fmla="*/ 609 h 28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3083" h="2853">
                <a:moveTo>
                  <a:pt x="90" y="565"/>
                </a:moveTo>
                <a:lnTo>
                  <a:pt x="75" y="551"/>
                </a:lnTo>
                <a:lnTo>
                  <a:pt x="57" y="526"/>
                </a:lnTo>
                <a:lnTo>
                  <a:pt x="48" y="516"/>
                </a:lnTo>
                <a:lnTo>
                  <a:pt x="37" y="506"/>
                </a:lnTo>
                <a:lnTo>
                  <a:pt x="17" y="492"/>
                </a:lnTo>
                <a:lnTo>
                  <a:pt x="14" y="488"/>
                </a:lnTo>
                <a:lnTo>
                  <a:pt x="10" y="478"/>
                </a:lnTo>
                <a:lnTo>
                  <a:pt x="5" y="465"/>
                </a:lnTo>
                <a:lnTo>
                  <a:pt x="6" y="461"/>
                </a:lnTo>
                <a:lnTo>
                  <a:pt x="10" y="451"/>
                </a:lnTo>
                <a:lnTo>
                  <a:pt x="9" y="443"/>
                </a:lnTo>
                <a:lnTo>
                  <a:pt x="6" y="437"/>
                </a:lnTo>
                <a:lnTo>
                  <a:pt x="0" y="428"/>
                </a:lnTo>
                <a:lnTo>
                  <a:pt x="9" y="409"/>
                </a:lnTo>
                <a:lnTo>
                  <a:pt x="14" y="406"/>
                </a:lnTo>
                <a:lnTo>
                  <a:pt x="19" y="404"/>
                </a:lnTo>
                <a:lnTo>
                  <a:pt x="47" y="407"/>
                </a:lnTo>
                <a:lnTo>
                  <a:pt x="49" y="406"/>
                </a:lnTo>
                <a:lnTo>
                  <a:pt x="51" y="401"/>
                </a:lnTo>
                <a:lnTo>
                  <a:pt x="53" y="394"/>
                </a:lnTo>
                <a:lnTo>
                  <a:pt x="60" y="384"/>
                </a:lnTo>
                <a:lnTo>
                  <a:pt x="60" y="380"/>
                </a:lnTo>
                <a:lnTo>
                  <a:pt x="56" y="372"/>
                </a:lnTo>
                <a:lnTo>
                  <a:pt x="45" y="356"/>
                </a:lnTo>
                <a:lnTo>
                  <a:pt x="44" y="350"/>
                </a:lnTo>
                <a:lnTo>
                  <a:pt x="44" y="348"/>
                </a:lnTo>
                <a:lnTo>
                  <a:pt x="49" y="343"/>
                </a:lnTo>
                <a:lnTo>
                  <a:pt x="65" y="332"/>
                </a:lnTo>
                <a:lnTo>
                  <a:pt x="72" y="326"/>
                </a:lnTo>
                <a:lnTo>
                  <a:pt x="82" y="317"/>
                </a:lnTo>
                <a:lnTo>
                  <a:pt x="93" y="299"/>
                </a:lnTo>
                <a:lnTo>
                  <a:pt x="99" y="292"/>
                </a:lnTo>
                <a:lnTo>
                  <a:pt x="102" y="290"/>
                </a:lnTo>
                <a:lnTo>
                  <a:pt x="109" y="289"/>
                </a:lnTo>
                <a:lnTo>
                  <a:pt x="116" y="287"/>
                </a:lnTo>
                <a:lnTo>
                  <a:pt x="128" y="279"/>
                </a:lnTo>
                <a:lnTo>
                  <a:pt x="132" y="274"/>
                </a:lnTo>
                <a:lnTo>
                  <a:pt x="131" y="270"/>
                </a:lnTo>
                <a:lnTo>
                  <a:pt x="116" y="263"/>
                </a:lnTo>
                <a:lnTo>
                  <a:pt x="110" y="259"/>
                </a:lnTo>
                <a:lnTo>
                  <a:pt x="99" y="248"/>
                </a:lnTo>
                <a:lnTo>
                  <a:pt x="95" y="246"/>
                </a:lnTo>
                <a:lnTo>
                  <a:pt x="86" y="243"/>
                </a:lnTo>
                <a:lnTo>
                  <a:pt x="77" y="235"/>
                </a:lnTo>
                <a:lnTo>
                  <a:pt x="75" y="233"/>
                </a:lnTo>
                <a:lnTo>
                  <a:pt x="74" y="231"/>
                </a:lnTo>
                <a:lnTo>
                  <a:pt x="71" y="207"/>
                </a:lnTo>
                <a:lnTo>
                  <a:pt x="67" y="205"/>
                </a:lnTo>
                <a:lnTo>
                  <a:pt x="56" y="202"/>
                </a:lnTo>
                <a:lnTo>
                  <a:pt x="50" y="198"/>
                </a:lnTo>
                <a:lnTo>
                  <a:pt x="48" y="188"/>
                </a:lnTo>
                <a:lnTo>
                  <a:pt x="55" y="173"/>
                </a:lnTo>
                <a:lnTo>
                  <a:pt x="56" y="163"/>
                </a:lnTo>
                <a:lnTo>
                  <a:pt x="54" y="149"/>
                </a:lnTo>
                <a:lnTo>
                  <a:pt x="47" y="129"/>
                </a:lnTo>
                <a:lnTo>
                  <a:pt x="47" y="123"/>
                </a:lnTo>
                <a:lnTo>
                  <a:pt x="48" y="121"/>
                </a:lnTo>
                <a:lnTo>
                  <a:pt x="55" y="115"/>
                </a:lnTo>
                <a:lnTo>
                  <a:pt x="58" y="97"/>
                </a:lnTo>
                <a:lnTo>
                  <a:pt x="78" y="99"/>
                </a:lnTo>
                <a:lnTo>
                  <a:pt x="106" y="95"/>
                </a:lnTo>
                <a:lnTo>
                  <a:pt x="119" y="94"/>
                </a:lnTo>
                <a:lnTo>
                  <a:pt x="125" y="95"/>
                </a:lnTo>
                <a:lnTo>
                  <a:pt x="128" y="94"/>
                </a:lnTo>
                <a:lnTo>
                  <a:pt x="130" y="91"/>
                </a:lnTo>
                <a:lnTo>
                  <a:pt x="136" y="72"/>
                </a:lnTo>
                <a:lnTo>
                  <a:pt x="141" y="60"/>
                </a:lnTo>
                <a:lnTo>
                  <a:pt x="147" y="34"/>
                </a:lnTo>
                <a:lnTo>
                  <a:pt x="149" y="26"/>
                </a:lnTo>
                <a:lnTo>
                  <a:pt x="167" y="14"/>
                </a:lnTo>
                <a:lnTo>
                  <a:pt x="179" y="3"/>
                </a:lnTo>
                <a:lnTo>
                  <a:pt x="186" y="0"/>
                </a:lnTo>
                <a:lnTo>
                  <a:pt x="196" y="1"/>
                </a:lnTo>
                <a:lnTo>
                  <a:pt x="203" y="4"/>
                </a:lnTo>
                <a:lnTo>
                  <a:pt x="220" y="25"/>
                </a:lnTo>
                <a:lnTo>
                  <a:pt x="235" y="42"/>
                </a:lnTo>
                <a:lnTo>
                  <a:pt x="246" y="42"/>
                </a:lnTo>
                <a:lnTo>
                  <a:pt x="260" y="45"/>
                </a:lnTo>
                <a:lnTo>
                  <a:pt x="284" y="58"/>
                </a:lnTo>
                <a:lnTo>
                  <a:pt x="291" y="60"/>
                </a:lnTo>
                <a:lnTo>
                  <a:pt x="309" y="62"/>
                </a:lnTo>
                <a:lnTo>
                  <a:pt x="337" y="65"/>
                </a:lnTo>
                <a:lnTo>
                  <a:pt x="339" y="77"/>
                </a:lnTo>
                <a:lnTo>
                  <a:pt x="343" y="91"/>
                </a:lnTo>
                <a:lnTo>
                  <a:pt x="343" y="97"/>
                </a:lnTo>
                <a:lnTo>
                  <a:pt x="343" y="106"/>
                </a:lnTo>
                <a:lnTo>
                  <a:pt x="338" y="120"/>
                </a:lnTo>
                <a:lnTo>
                  <a:pt x="340" y="133"/>
                </a:lnTo>
                <a:lnTo>
                  <a:pt x="346" y="148"/>
                </a:lnTo>
                <a:lnTo>
                  <a:pt x="350" y="158"/>
                </a:lnTo>
                <a:lnTo>
                  <a:pt x="353" y="168"/>
                </a:lnTo>
                <a:lnTo>
                  <a:pt x="359" y="178"/>
                </a:lnTo>
                <a:lnTo>
                  <a:pt x="370" y="192"/>
                </a:lnTo>
                <a:lnTo>
                  <a:pt x="376" y="201"/>
                </a:lnTo>
                <a:lnTo>
                  <a:pt x="381" y="212"/>
                </a:lnTo>
                <a:lnTo>
                  <a:pt x="384" y="227"/>
                </a:lnTo>
                <a:lnTo>
                  <a:pt x="391" y="235"/>
                </a:lnTo>
                <a:lnTo>
                  <a:pt x="391" y="239"/>
                </a:lnTo>
                <a:lnTo>
                  <a:pt x="386" y="251"/>
                </a:lnTo>
                <a:lnTo>
                  <a:pt x="386" y="254"/>
                </a:lnTo>
                <a:lnTo>
                  <a:pt x="390" y="260"/>
                </a:lnTo>
                <a:lnTo>
                  <a:pt x="402" y="273"/>
                </a:lnTo>
                <a:lnTo>
                  <a:pt x="406" y="276"/>
                </a:lnTo>
                <a:lnTo>
                  <a:pt x="406" y="281"/>
                </a:lnTo>
                <a:lnTo>
                  <a:pt x="404" y="305"/>
                </a:lnTo>
                <a:lnTo>
                  <a:pt x="405" y="311"/>
                </a:lnTo>
                <a:lnTo>
                  <a:pt x="409" y="319"/>
                </a:lnTo>
                <a:lnTo>
                  <a:pt x="409" y="322"/>
                </a:lnTo>
                <a:lnTo>
                  <a:pt x="408" y="326"/>
                </a:lnTo>
                <a:lnTo>
                  <a:pt x="400" y="338"/>
                </a:lnTo>
                <a:lnTo>
                  <a:pt x="402" y="342"/>
                </a:lnTo>
                <a:lnTo>
                  <a:pt x="410" y="350"/>
                </a:lnTo>
                <a:lnTo>
                  <a:pt x="413" y="356"/>
                </a:lnTo>
                <a:lnTo>
                  <a:pt x="415" y="377"/>
                </a:lnTo>
                <a:lnTo>
                  <a:pt x="418" y="386"/>
                </a:lnTo>
                <a:lnTo>
                  <a:pt x="422" y="392"/>
                </a:lnTo>
                <a:lnTo>
                  <a:pt x="461" y="422"/>
                </a:lnTo>
                <a:lnTo>
                  <a:pt x="466" y="424"/>
                </a:lnTo>
                <a:lnTo>
                  <a:pt x="471" y="420"/>
                </a:lnTo>
                <a:lnTo>
                  <a:pt x="481" y="422"/>
                </a:lnTo>
                <a:lnTo>
                  <a:pt x="488" y="428"/>
                </a:lnTo>
                <a:lnTo>
                  <a:pt x="500" y="438"/>
                </a:lnTo>
                <a:lnTo>
                  <a:pt x="508" y="443"/>
                </a:lnTo>
                <a:lnTo>
                  <a:pt x="514" y="447"/>
                </a:lnTo>
                <a:lnTo>
                  <a:pt x="520" y="461"/>
                </a:lnTo>
                <a:lnTo>
                  <a:pt x="530" y="490"/>
                </a:lnTo>
                <a:lnTo>
                  <a:pt x="533" y="497"/>
                </a:lnTo>
                <a:lnTo>
                  <a:pt x="540" y="500"/>
                </a:lnTo>
                <a:lnTo>
                  <a:pt x="569" y="504"/>
                </a:lnTo>
                <a:lnTo>
                  <a:pt x="601" y="522"/>
                </a:lnTo>
                <a:lnTo>
                  <a:pt x="607" y="525"/>
                </a:lnTo>
                <a:lnTo>
                  <a:pt x="622" y="540"/>
                </a:lnTo>
                <a:lnTo>
                  <a:pt x="631" y="544"/>
                </a:lnTo>
                <a:lnTo>
                  <a:pt x="642" y="552"/>
                </a:lnTo>
                <a:lnTo>
                  <a:pt x="649" y="568"/>
                </a:lnTo>
                <a:lnTo>
                  <a:pt x="675" y="521"/>
                </a:lnTo>
                <a:lnTo>
                  <a:pt x="677" y="492"/>
                </a:lnTo>
                <a:lnTo>
                  <a:pt x="682" y="489"/>
                </a:lnTo>
                <a:lnTo>
                  <a:pt x="693" y="485"/>
                </a:lnTo>
                <a:lnTo>
                  <a:pt x="697" y="483"/>
                </a:lnTo>
                <a:lnTo>
                  <a:pt x="698" y="481"/>
                </a:lnTo>
                <a:lnTo>
                  <a:pt x="702" y="466"/>
                </a:lnTo>
                <a:lnTo>
                  <a:pt x="703" y="465"/>
                </a:lnTo>
                <a:lnTo>
                  <a:pt x="705" y="466"/>
                </a:lnTo>
                <a:lnTo>
                  <a:pt x="725" y="493"/>
                </a:lnTo>
                <a:lnTo>
                  <a:pt x="731" y="500"/>
                </a:lnTo>
                <a:lnTo>
                  <a:pt x="742" y="508"/>
                </a:lnTo>
                <a:lnTo>
                  <a:pt x="744" y="512"/>
                </a:lnTo>
                <a:lnTo>
                  <a:pt x="745" y="519"/>
                </a:lnTo>
                <a:lnTo>
                  <a:pt x="747" y="523"/>
                </a:lnTo>
                <a:lnTo>
                  <a:pt x="756" y="529"/>
                </a:lnTo>
                <a:lnTo>
                  <a:pt x="758" y="533"/>
                </a:lnTo>
                <a:lnTo>
                  <a:pt x="761" y="550"/>
                </a:lnTo>
                <a:lnTo>
                  <a:pt x="761" y="570"/>
                </a:lnTo>
                <a:lnTo>
                  <a:pt x="759" y="579"/>
                </a:lnTo>
                <a:lnTo>
                  <a:pt x="752" y="593"/>
                </a:lnTo>
                <a:lnTo>
                  <a:pt x="750" y="599"/>
                </a:lnTo>
                <a:lnTo>
                  <a:pt x="751" y="600"/>
                </a:lnTo>
                <a:lnTo>
                  <a:pt x="755" y="604"/>
                </a:lnTo>
                <a:lnTo>
                  <a:pt x="769" y="609"/>
                </a:lnTo>
                <a:lnTo>
                  <a:pt x="776" y="617"/>
                </a:lnTo>
                <a:lnTo>
                  <a:pt x="779" y="616"/>
                </a:lnTo>
                <a:lnTo>
                  <a:pt x="784" y="612"/>
                </a:lnTo>
                <a:lnTo>
                  <a:pt x="788" y="601"/>
                </a:lnTo>
                <a:lnTo>
                  <a:pt x="792" y="580"/>
                </a:lnTo>
                <a:lnTo>
                  <a:pt x="794" y="577"/>
                </a:lnTo>
                <a:lnTo>
                  <a:pt x="798" y="577"/>
                </a:lnTo>
                <a:lnTo>
                  <a:pt x="813" y="583"/>
                </a:lnTo>
                <a:lnTo>
                  <a:pt x="821" y="583"/>
                </a:lnTo>
                <a:lnTo>
                  <a:pt x="831" y="581"/>
                </a:lnTo>
                <a:lnTo>
                  <a:pt x="835" y="582"/>
                </a:lnTo>
                <a:lnTo>
                  <a:pt x="838" y="587"/>
                </a:lnTo>
                <a:lnTo>
                  <a:pt x="832" y="597"/>
                </a:lnTo>
                <a:lnTo>
                  <a:pt x="831" y="601"/>
                </a:lnTo>
                <a:lnTo>
                  <a:pt x="833" y="605"/>
                </a:lnTo>
                <a:lnTo>
                  <a:pt x="834" y="605"/>
                </a:lnTo>
                <a:lnTo>
                  <a:pt x="837" y="604"/>
                </a:lnTo>
                <a:lnTo>
                  <a:pt x="843" y="598"/>
                </a:lnTo>
                <a:lnTo>
                  <a:pt x="844" y="598"/>
                </a:lnTo>
                <a:lnTo>
                  <a:pt x="847" y="599"/>
                </a:lnTo>
                <a:lnTo>
                  <a:pt x="855" y="608"/>
                </a:lnTo>
                <a:lnTo>
                  <a:pt x="864" y="629"/>
                </a:lnTo>
                <a:lnTo>
                  <a:pt x="867" y="634"/>
                </a:lnTo>
                <a:lnTo>
                  <a:pt x="882" y="646"/>
                </a:lnTo>
                <a:lnTo>
                  <a:pt x="896" y="654"/>
                </a:lnTo>
                <a:lnTo>
                  <a:pt x="897" y="653"/>
                </a:lnTo>
                <a:lnTo>
                  <a:pt x="899" y="651"/>
                </a:lnTo>
                <a:lnTo>
                  <a:pt x="901" y="642"/>
                </a:lnTo>
                <a:lnTo>
                  <a:pt x="904" y="638"/>
                </a:lnTo>
                <a:lnTo>
                  <a:pt x="909" y="635"/>
                </a:lnTo>
                <a:lnTo>
                  <a:pt x="916" y="634"/>
                </a:lnTo>
                <a:lnTo>
                  <a:pt x="918" y="633"/>
                </a:lnTo>
                <a:lnTo>
                  <a:pt x="917" y="627"/>
                </a:lnTo>
                <a:lnTo>
                  <a:pt x="912" y="614"/>
                </a:lnTo>
                <a:lnTo>
                  <a:pt x="911" y="610"/>
                </a:lnTo>
                <a:lnTo>
                  <a:pt x="912" y="608"/>
                </a:lnTo>
                <a:lnTo>
                  <a:pt x="918" y="609"/>
                </a:lnTo>
                <a:lnTo>
                  <a:pt x="935" y="617"/>
                </a:lnTo>
                <a:lnTo>
                  <a:pt x="966" y="627"/>
                </a:lnTo>
                <a:lnTo>
                  <a:pt x="978" y="638"/>
                </a:lnTo>
                <a:lnTo>
                  <a:pt x="986" y="637"/>
                </a:lnTo>
                <a:lnTo>
                  <a:pt x="991" y="635"/>
                </a:lnTo>
                <a:lnTo>
                  <a:pt x="997" y="631"/>
                </a:lnTo>
                <a:lnTo>
                  <a:pt x="1007" y="622"/>
                </a:lnTo>
                <a:lnTo>
                  <a:pt x="1014" y="618"/>
                </a:lnTo>
                <a:lnTo>
                  <a:pt x="1020" y="618"/>
                </a:lnTo>
                <a:lnTo>
                  <a:pt x="1031" y="625"/>
                </a:lnTo>
                <a:lnTo>
                  <a:pt x="1041" y="623"/>
                </a:lnTo>
                <a:lnTo>
                  <a:pt x="1050" y="618"/>
                </a:lnTo>
                <a:lnTo>
                  <a:pt x="1058" y="610"/>
                </a:lnTo>
                <a:lnTo>
                  <a:pt x="1065" y="598"/>
                </a:lnTo>
                <a:lnTo>
                  <a:pt x="1067" y="583"/>
                </a:lnTo>
                <a:lnTo>
                  <a:pt x="1066" y="568"/>
                </a:lnTo>
                <a:lnTo>
                  <a:pt x="1064" y="559"/>
                </a:lnTo>
                <a:lnTo>
                  <a:pt x="1062" y="556"/>
                </a:lnTo>
                <a:lnTo>
                  <a:pt x="1055" y="550"/>
                </a:lnTo>
                <a:lnTo>
                  <a:pt x="1041" y="542"/>
                </a:lnTo>
                <a:lnTo>
                  <a:pt x="1039" y="539"/>
                </a:lnTo>
                <a:lnTo>
                  <a:pt x="1041" y="529"/>
                </a:lnTo>
                <a:lnTo>
                  <a:pt x="1043" y="518"/>
                </a:lnTo>
                <a:lnTo>
                  <a:pt x="1048" y="515"/>
                </a:lnTo>
                <a:lnTo>
                  <a:pt x="1062" y="514"/>
                </a:lnTo>
                <a:lnTo>
                  <a:pt x="1064" y="510"/>
                </a:lnTo>
                <a:lnTo>
                  <a:pt x="1065" y="505"/>
                </a:lnTo>
                <a:lnTo>
                  <a:pt x="1065" y="503"/>
                </a:lnTo>
                <a:lnTo>
                  <a:pt x="1056" y="498"/>
                </a:lnTo>
                <a:lnTo>
                  <a:pt x="1051" y="489"/>
                </a:lnTo>
                <a:lnTo>
                  <a:pt x="1053" y="479"/>
                </a:lnTo>
                <a:lnTo>
                  <a:pt x="1054" y="476"/>
                </a:lnTo>
                <a:lnTo>
                  <a:pt x="1058" y="474"/>
                </a:lnTo>
                <a:lnTo>
                  <a:pt x="1060" y="470"/>
                </a:lnTo>
                <a:lnTo>
                  <a:pt x="1060" y="466"/>
                </a:lnTo>
                <a:lnTo>
                  <a:pt x="1059" y="462"/>
                </a:lnTo>
                <a:lnTo>
                  <a:pt x="1056" y="456"/>
                </a:lnTo>
                <a:lnTo>
                  <a:pt x="1042" y="442"/>
                </a:lnTo>
                <a:lnTo>
                  <a:pt x="1041" y="440"/>
                </a:lnTo>
                <a:lnTo>
                  <a:pt x="1042" y="438"/>
                </a:lnTo>
                <a:lnTo>
                  <a:pt x="1051" y="430"/>
                </a:lnTo>
                <a:lnTo>
                  <a:pt x="1069" y="419"/>
                </a:lnTo>
                <a:lnTo>
                  <a:pt x="1078" y="417"/>
                </a:lnTo>
                <a:lnTo>
                  <a:pt x="1089" y="419"/>
                </a:lnTo>
                <a:lnTo>
                  <a:pt x="1092" y="420"/>
                </a:lnTo>
                <a:lnTo>
                  <a:pt x="1097" y="425"/>
                </a:lnTo>
                <a:lnTo>
                  <a:pt x="1105" y="436"/>
                </a:lnTo>
                <a:lnTo>
                  <a:pt x="1110" y="444"/>
                </a:lnTo>
                <a:lnTo>
                  <a:pt x="1116" y="463"/>
                </a:lnTo>
                <a:lnTo>
                  <a:pt x="1118" y="466"/>
                </a:lnTo>
                <a:lnTo>
                  <a:pt x="1120" y="466"/>
                </a:lnTo>
                <a:lnTo>
                  <a:pt x="1122" y="465"/>
                </a:lnTo>
                <a:lnTo>
                  <a:pt x="1126" y="445"/>
                </a:lnTo>
                <a:lnTo>
                  <a:pt x="1128" y="442"/>
                </a:lnTo>
                <a:lnTo>
                  <a:pt x="1135" y="439"/>
                </a:lnTo>
                <a:lnTo>
                  <a:pt x="1146" y="440"/>
                </a:lnTo>
                <a:lnTo>
                  <a:pt x="1152" y="444"/>
                </a:lnTo>
                <a:lnTo>
                  <a:pt x="1158" y="448"/>
                </a:lnTo>
                <a:lnTo>
                  <a:pt x="1181" y="480"/>
                </a:lnTo>
                <a:lnTo>
                  <a:pt x="1186" y="484"/>
                </a:lnTo>
                <a:lnTo>
                  <a:pt x="1189" y="485"/>
                </a:lnTo>
                <a:lnTo>
                  <a:pt x="1192" y="482"/>
                </a:lnTo>
                <a:lnTo>
                  <a:pt x="1195" y="463"/>
                </a:lnTo>
                <a:lnTo>
                  <a:pt x="1200" y="452"/>
                </a:lnTo>
                <a:lnTo>
                  <a:pt x="1204" y="446"/>
                </a:lnTo>
                <a:lnTo>
                  <a:pt x="1215" y="440"/>
                </a:lnTo>
                <a:lnTo>
                  <a:pt x="1217" y="437"/>
                </a:lnTo>
                <a:lnTo>
                  <a:pt x="1218" y="435"/>
                </a:lnTo>
                <a:lnTo>
                  <a:pt x="1217" y="430"/>
                </a:lnTo>
                <a:lnTo>
                  <a:pt x="1216" y="427"/>
                </a:lnTo>
                <a:lnTo>
                  <a:pt x="1211" y="425"/>
                </a:lnTo>
                <a:lnTo>
                  <a:pt x="1202" y="422"/>
                </a:lnTo>
                <a:lnTo>
                  <a:pt x="1198" y="418"/>
                </a:lnTo>
                <a:lnTo>
                  <a:pt x="1198" y="407"/>
                </a:lnTo>
                <a:lnTo>
                  <a:pt x="1201" y="393"/>
                </a:lnTo>
                <a:lnTo>
                  <a:pt x="1205" y="385"/>
                </a:lnTo>
                <a:lnTo>
                  <a:pt x="1208" y="381"/>
                </a:lnTo>
                <a:lnTo>
                  <a:pt x="1217" y="379"/>
                </a:lnTo>
                <a:lnTo>
                  <a:pt x="1230" y="377"/>
                </a:lnTo>
                <a:lnTo>
                  <a:pt x="1238" y="373"/>
                </a:lnTo>
                <a:lnTo>
                  <a:pt x="1239" y="367"/>
                </a:lnTo>
                <a:lnTo>
                  <a:pt x="1238" y="354"/>
                </a:lnTo>
                <a:lnTo>
                  <a:pt x="1238" y="354"/>
                </a:lnTo>
                <a:lnTo>
                  <a:pt x="1248" y="348"/>
                </a:lnTo>
                <a:lnTo>
                  <a:pt x="1253" y="344"/>
                </a:lnTo>
                <a:lnTo>
                  <a:pt x="1254" y="340"/>
                </a:lnTo>
                <a:lnTo>
                  <a:pt x="1254" y="326"/>
                </a:lnTo>
                <a:lnTo>
                  <a:pt x="1256" y="323"/>
                </a:lnTo>
                <a:lnTo>
                  <a:pt x="1258" y="323"/>
                </a:lnTo>
                <a:lnTo>
                  <a:pt x="1267" y="332"/>
                </a:lnTo>
                <a:lnTo>
                  <a:pt x="1272" y="339"/>
                </a:lnTo>
                <a:lnTo>
                  <a:pt x="1273" y="344"/>
                </a:lnTo>
                <a:lnTo>
                  <a:pt x="1270" y="356"/>
                </a:lnTo>
                <a:lnTo>
                  <a:pt x="1270" y="361"/>
                </a:lnTo>
                <a:lnTo>
                  <a:pt x="1278" y="378"/>
                </a:lnTo>
                <a:lnTo>
                  <a:pt x="1270" y="386"/>
                </a:lnTo>
                <a:lnTo>
                  <a:pt x="1262" y="399"/>
                </a:lnTo>
                <a:lnTo>
                  <a:pt x="1259" y="409"/>
                </a:lnTo>
                <a:lnTo>
                  <a:pt x="1259" y="417"/>
                </a:lnTo>
                <a:lnTo>
                  <a:pt x="1258" y="421"/>
                </a:lnTo>
                <a:lnTo>
                  <a:pt x="1247" y="428"/>
                </a:lnTo>
                <a:lnTo>
                  <a:pt x="1241" y="434"/>
                </a:lnTo>
                <a:lnTo>
                  <a:pt x="1231" y="438"/>
                </a:lnTo>
                <a:lnTo>
                  <a:pt x="1230" y="440"/>
                </a:lnTo>
                <a:lnTo>
                  <a:pt x="1230" y="445"/>
                </a:lnTo>
                <a:lnTo>
                  <a:pt x="1230" y="448"/>
                </a:lnTo>
                <a:lnTo>
                  <a:pt x="1244" y="456"/>
                </a:lnTo>
                <a:lnTo>
                  <a:pt x="1246" y="458"/>
                </a:lnTo>
                <a:lnTo>
                  <a:pt x="1245" y="466"/>
                </a:lnTo>
                <a:lnTo>
                  <a:pt x="1240" y="483"/>
                </a:lnTo>
                <a:lnTo>
                  <a:pt x="1243" y="487"/>
                </a:lnTo>
                <a:lnTo>
                  <a:pt x="1249" y="491"/>
                </a:lnTo>
                <a:lnTo>
                  <a:pt x="1255" y="491"/>
                </a:lnTo>
                <a:lnTo>
                  <a:pt x="1258" y="489"/>
                </a:lnTo>
                <a:lnTo>
                  <a:pt x="1275" y="471"/>
                </a:lnTo>
                <a:lnTo>
                  <a:pt x="1280" y="467"/>
                </a:lnTo>
                <a:lnTo>
                  <a:pt x="1289" y="465"/>
                </a:lnTo>
                <a:lnTo>
                  <a:pt x="1310" y="465"/>
                </a:lnTo>
                <a:lnTo>
                  <a:pt x="1318" y="442"/>
                </a:lnTo>
                <a:lnTo>
                  <a:pt x="1336" y="458"/>
                </a:lnTo>
                <a:lnTo>
                  <a:pt x="1341" y="462"/>
                </a:lnTo>
                <a:lnTo>
                  <a:pt x="1344" y="463"/>
                </a:lnTo>
                <a:lnTo>
                  <a:pt x="1349" y="454"/>
                </a:lnTo>
                <a:lnTo>
                  <a:pt x="1349" y="446"/>
                </a:lnTo>
                <a:lnTo>
                  <a:pt x="1349" y="432"/>
                </a:lnTo>
                <a:lnTo>
                  <a:pt x="1344" y="424"/>
                </a:lnTo>
                <a:lnTo>
                  <a:pt x="1344" y="419"/>
                </a:lnTo>
                <a:lnTo>
                  <a:pt x="1368" y="397"/>
                </a:lnTo>
                <a:lnTo>
                  <a:pt x="1389" y="400"/>
                </a:lnTo>
                <a:lnTo>
                  <a:pt x="1396" y="397"/>
                </a:lnTo>
                <a:lnTo>
                  <a:pt x="1404" y="390"/>
                </a:lnTo>
                <a:lnTo>
                  <a:pt x="1416" y="385"/>
                </a:lnTo>
                <a:lnTo>
                  <a:pt x="1414" y="377"/>
                </a:lnTo>
                <a:lnTo>
                  <a:pt x="1414" y="370"/>
                </a:lnTo>
                <a:lnTo>
                  <a:pt x="1415" y="366"/>
                </a:lnTo>
                <a:lnTo>
                  <a:pt x="1419" y="359"/>
                </a:lnTo>
                <a:lnTo>
                  <a:pt x="1416" y="353"/>
                </a:lnTo>
                <a:lnTo>
                  <a:pt x="1404" y="341"/>
                </a:lnTo>
                <a:lnTo>
                  <a:pt x="1391" y="327"/>
                </a:lnTo>
                <a:lnTo>
                  <a:pt x="1388" y="316"/>
                </a:lnTo>
                <a:lnTo>
                  <a:pt x="1388" y="301"/>
                </a:lnTo>
                <a:lnTo>
                  <a:pt x="1387" y="295"/>
                </a:lnTo>
                <a:lnTo>
                  <a:pt x="1386" y="292"/>
                </a:lnTo>
                <a:lnTo>
                  <a:pt x="1379" y="288"/>
                </a:lnTo>
                <a:lnTo>
                  <a:pt x="1380" y="282"/>
                </a:lnTo>
                <a:lnTo>
                  <a:pt x="1383" y="274"/>
                </a:lnTo>
                <a:lnTo>
                  <a:pt x="1383" y="271"/>
                </a:lnTo>
                <a:lnTo>
                  <a:pt x="1381" y="269"/>
                </a:lnTo>
                <a:lnTo>
                  <a:pt x="1374" y="267"/>
                </a:lnTo>
                <a:lnTo>
                  <a:pt x="1372" y="265"/>
                </a:lnTo>
                <a:lnTo>
                  <a:pt x="1372" y="252"/>
                </a:lnTo>
                <a:lnTo>
                  <a:pt x="1369" y="240"/>
                </a:lnTo>
                <a:lnTo>
                  <a:pt x="1353" y="220"/>
                </a:lnTo>
                <a:lnTo>
                  <a:pt x="1344" y="212"/>
                </a:lnTo>
                <a:lnTo>
                  <a:pt x="1345" y="211"/>
                </a:lnTo>
                <a:lnTo>
                  <a:pt x="1353" y="201"/>
                </a:lnTo>
                <a:lnTo>
                  <a:pt x="1361" y="200"/>
                </a:lnTo>
                <a:lnTo>
                  <a:pt x="1366" y="200"/>
                </a:lnTo>
                <a:lnTo>
                  <a:pt x="1380" y="204"/>
                </a:lnTo>
                <a:lnTo>
                  <a:pt x="1391" y="202"/>
                </a:lnTo>
                <a:lnTo>
                  <a:pt x="1399" y="205"/>
                </a:lnTo>
                <a:lnTo>
                  <a:pt x="1407" y="211"/>
                </a:lnTo>
                <a:lnTo>
                  <a:pt x="1414" y="210"/>
                </a:lnTo>
                <a:lnTo>
                  <a:pt x="1417" y="206"/>
                </a:lnTo>
                <a:lnTo>
                  <a:pt x="1420" y="199"/>
                </a:lnTo>
                <a:lnTo>
                  <a:pt x="1429" y="182"/>
                </a:lnTo>
                <a:lnTo>
                  <a:pt x="1435" y="167"/>
                </a:lnTo>
                <a:lnTo>
                  <a:pt x="1437" y="165"/>
                </a:lnTo>
                <a:lnTo>
                  <a:pt x="1440" y="164"/>
                </a:lnTo>
                <a:lnTo>
                  <a:pt x="1443" y="164"/>
                </a:lnTo>
                <a:lnTo>
                  <a:pt x="1456" y="168"/>
                </a:lnTo>
                <a:lnTo>
                  <a:pt x="1465" y="169"/>
                </a:lnTo>
                <a:lnTo>
                  <a:pt x="1472" y="173"/>
                </a:lnTo>
                <a:lnTo>
                  <a:pt x="1480" y="178"/>
                </a:lnTo>
                <a:lnTo>
                  <a:pt x="1486" y="178"/>
                </a:lnTo>
                <a:lnTo>
                  <a:pt x="1488" y="176"/>
                </a:lnTo>
                <a:lnTo>
                  <a:pt x="1490" y="173"/>
                </a:lnTo>
                <a:lnTo>
                  <a:pt x="1491" y="167"/>
                </a:lnTo>
                <a:lnTo>
                  <a:pt x="1490" y="163"/>
                </a:lnTo>
                <a:lnTo>
                  <a:pt x="1487" y="159"/>
                </a:lnTo>
                <a:lnTo>
                  <a:pt x="1476" y="150"/>
                </a:lnTo>
                <a:lnTo>
                  <a:pt x="1474" y="147"/>
                </a:lnTo>
                <a:lnTo>
                  <a:pt x="1474" y="145"/>
                </a:lnTo>
                <a:lnTo>
                  <a:pt x="1489" y="141"/>
                </a:lnTo>
                <a:lnTo>
                  <a:pt x="1507" y="130"/>
                </a:lnTo>
                <a:lnTo>
                  <a:pt x="1525" y="122"/>
                </a:lnTo>
                <a:lnTo>
                  <a:pt x="1532" y="107"/>
                </a:lnTo>
                <a:lnTo>
                  <a:pt x="1536" y="108"/>
                </a:lnTo>
                <a:lnTo>
                  <a:pt x="1544" y="115"/>
                </a:lnTo>
                <a:lnTo>
                  <a:pt x="1548" y="117"/>
                </a:lnTo>
                <a:lnTo>
                  <a:pt x="1549" y="115"/>
                </a:lnTo>
                <a:lnTo>
                  <a:pt x="1550" y="114"/>
                </a:lnTo>
                <a:lnTo>
                  <a:pt x="1550" y="102"/>
                </a:lnTo>
                <a:lnTo>
                  <a:pt x="1561" y="104"/>
                </a:lnTo>
                <a:lnTo>
                  <a:pt x="1566" y="105"/>
                </a:lnTo>
                <a:lnTo>
                  <a:pt x="1571" y="109"/>
                </a:lnTo>
                <a:lnTo>
                  <a:pt x="1577" y="113"/>
                </a:lnTo>
                <a:lnTo>
                  <a:pt x="1581" y="121"/>
                </a:lnTo>
                <a:lnTo>
                  <a:pt x="1584" y="130"/>
                </a:lnTo>
                <a:lnTo>
                  <a:pt x="1584" y="134"/>
                </a:lnTo>
                <a:lnTo>
                  <a:pt x="1582" y="142"/>
                </a:lnTo>
                <a:lnTo>
                  <a:pt x="1584" y="146"/>
                </a:lnTo>
                <a:lnTo>
                  <a:pt x="1590" y="150"/>
                </a:lnTo>
                <a:lnTo>
                  <a:pt x="1613" y="155"/>
                </a:lnTo>
                <a:lnTo>
                  <a:pt x="1616" y="156"/>
                </a:lnTo>
                <a:lnTo>
                  <a:pt x="1619" y="161"/>
                </a:lnTo>
                <a:lnTo>
                  <a:pt x="1622" y="176"/>
                </a:lnTo>
                <a:lnTo>
                  <a:pt x="1630" y="184"/>
                </a:lnTo>
                <a:lnTo>
                  <a:pt x="1630" y="186"/>
                </a:lnTo>
                <a:lnTo>
                  <a:pt x="1622" y="194"/>
                </a:lnTo>
                <a:lnTo>
                  <a:pt x="1626" y="212"/>
                </a:lnTo>
                <a:lnTo>
                  <a:pt x="1617" y="223"/>
                </a:lnTo>
                <a:lnTo>
                  <a:pt x="1616" y="228"/>
                </a:lnTo>
                <a:lnTo>
                  <a:pt x="1617" y="232"/>
                </a:lnTo>
                <a:lnTo>
                  <a:pt x="1625" y="239"/>
                </a:lnTo>
                <a:lnTo>
                  <a:pt x="1627" y="245"/>
                </a:lnTo>
                <a:lnTo>
                  <a:pt x="1620" y="276"/>
                </a:lnTo>
                <a:lnTo>
                  <a:pt x="1621" y="279"/>
                </a:lnTo>
                <a:lnTo>
                  <a:pt x="1623" y="283"/>
                </a:lnTo>
                <a:lnTo>
                  <a:pt x="1626" y="284"/>
                </a:lnTo>
                <a:lnTo>
                  <a:pt x="1631" y="284"/>
                </a:lnTo>
                <a:lnTo>
                  <a:pt x="1644" y="279"/>
                </a:lnTo>
                <a:lnTo>
                  <a:pt x="1648" y="279"/>
                </a:lnTo>
                <a:lnTo>
                  <a:pt x="1651" y="282"/>
                </a:lnTo>
                <a:lnTo>
                  <a:pt x="1654" y="290"/>
                </a:lnTo>
                <a:lnTo>
                  <a:pt x="1658" y="294"/>
                </a:lnTo>
                <a:lnTo>
                  <a:pt x="1669" y="300"/>
                </a:lnTo>
                <a:lnTo>
                  <a:pt x="1681" y="304"/>
                </a:lnTo>
                <a:lnTo>
                  <a:pt x="1686" y="303"/>
                </a:lnTo>
                <a:lnTo>
                  <a:pt x="1690" y="300"/>
                </a:lnTo>
                <a:lnTo>
                  <a:pt x="1709" y="285"/>
                </a:lnTo>
                <a:lnTo>
                  <a:pt x="1717" y="284"/>
                </a:lnTo>
                <a:lnTo>
                  <a:pt x="1720" y="286"/>
                </a:lnTo>
                <a:lnTo>
                  <a:pt x="1722" y="292"/>
                </a:lnTo>
                <a:lnTo>
                  <a:pt x="1725" y="307"/>
                </a:lnTo>
                <a:lnTo>
                  <a:pt x="1717" y="322"/>
                </a:lnTo>
                <a:lnTo>
                  <a:pt x="1717" y="324"/>
                </a:lnTo>
                <a:lnTo>
                  <a:pt x="1718" y="325"/>
                </a:lnTo>
                <a:lnTo>
                  <a:pt x="1724" y="324"/>
                </a:lnTo>
                <a:lnTo>
                  <a:pt x="1740" y="318"/>
                </a:lnTo>
                <a:lnTo>
                  <a:pt x="1747" y="317"/>
                </a:lnTo>
                <a:lnTo>
                  <a:pt x="1752" y="318"/>
                </a:lnTo>
                <a:lnTo>
                  <a:pt x="1782" y="335"/>
                </a:lnTo>
                <a:lnTo>
                  <a:pt x="1817" y="334"/>
                </a:lnTo>
                <a:lnTo>
                  <a:pt x="1857" y="339"/>
                </a:lnTo>
                <a:lnTo>
                  <a:pt x="1865" y="342"/>
                </a:lnTo>
                <a:lnTo>
                  <a:pt x="1871" y="346"/>
                </a:lnTo>
                <a:lnTo>
                  <a:pt x="1879" y="353"/>
                </a:lnTo>
                <a:lnTo>
                  <a:pt x="1887" y="361"/>
                </a:lnTo>
                <a:lnTo>
                  <a:pt x="1890" y="366"/>
                </a:lnTo>
                <a:lnTo>
                  <a:pt x="1891" y="372"/>
                </a:lnTo>
                <a:lnTo>
                  <a:pt x="1892" y="389"/>
                </a:lnTo>
                <a:lnTo>
                  <a:pt x="1894" y="399"/>
                </a:lnTo>
                <a:lnTo>
                  <a:pt x="1901" y="415"/>
                </a:lnTo>
                <a:lnTo>
                  <a:pt x="1905" y="431"/>
                </a:lnTo>
                <a:lnTo>
                  <a:pt x="1914" y="437"/>
                </a:lnTo>
                <a:lnTo>
                  <a:pt x="1921" y="448"/>
                </a:lnTo>
                <a:lnTo>
                  <a:pt x="1926" y="452"/>
                </a:lnTo>
                <a:lnTo>
                  <a:pt x="1933" y="455"/>
                </a:lnTo>
                <a:lnTo>
                  <a:pt x="1952" y="460"/>
                </a:lnTo>
                <a:lnTo>
                  <a:pt x="1955" y="461"/>
                </a:lnTo>
                <a:lnTo>
                  <a:pt x="1956" y="464"/>
                </a:lnTo>
                <a:lnTo>
                  <a:pt x="1957" y="470"/>
                </a:lnTo>
                <a:lnTo>
                  <a:pt x="1956" y="471"/>
                </a:lnTo>
                <a:lnTo>
                  <a:pt x="1950" y="471"/>
                </a:lnTo>
                <a:lnTo>
                  <a:pt x="1939" y="468"/>
                </a:lnTo>
                <a:lnTo>
                  <a:pt x="1932" y="469"/>
                </a:lnTo>
                <a:lnTo>
                  <a:pt x="1934" y="486"/>
                </a:lnTo>
                <a:lnTo>
                  <a:pt x="1941" y="517"/>
                </a:lnTo>
                <a:lnTo>
                  <a:pt x="1943" y="532"/>
                </a:lnTo>
                <a:lnTo>
                  <a:pt x="1940" y="536"/>
                </a:lnTo>
                <a:lnTo>
                  <a:pt x="1930" y="543"/>
                </a:lnTo>
                <a:lnTo>
                  <a:pt x="1928" y="545"/>
                </a:lnTo>
                <a:lnTo>
                  <a:pt x="1929" y="550"/>
                </a:lnTo>
                <a:lnTo>
                  <a:pt x="1932" y="554"/>
                </a:lnTo>
                <a:lnTo>
                  <a:pt x="1951" y="562"/>
                </a:lnTo>
                <a:lnTo>
                  <a:pt x="1952" y="563"/>
                </a:lnTo>
                <a:lnTo>
                  <a:pt x="1952" y="566"/>
                </a:lnTo>
                <a:lnTo>
                  <a:pt x="1944" y="576"/>
                </a:lnTo>
                <a:lnTo>
                  <a:pt x="1939" y="584"/>
                </a:lnTo>
                <a:lnTo>
                  <a:pt x="1933" y="587"/>
                </a:lnTo>
                <a:lnTo>
                  <a:pt x="1924" y="589"/>
                </a:lnTo>
                <a:lnTo>
                  <a:pt x="1919" y="591"/>
                </a:lnTo>
                <a:lnTo>
                  <a:pt x="1913" y="604"/>
                </a:lnTo>
                <a:lnTo>
                  <a:pt x="1911" y="613"/>
                </a:lnTo>
                <a:lnTo>
                  <a:pt x="1912" y="619"/>
                </a:lnTo>
                <a:lnTo>
                  <a:pt x="1915" y="625"/>
                </a:lnTo>
                <a:lnTo>
                  <a:pt x="1921" y="629"/>
                </a:lnTo>
                <a:lnTo>
                  <a:pt x="1934" y="637"/>
                </a:lnTo>
                <a:lnTo>
                  <a:pt x="1949" y="651"/>
                </a:lnTo>
                <a:lnTo>
                  <a:pt x="1984" y="665"/>
                </a:lnTo>
                <a:lnTo>
                  <a:pt x="2001" y="681"/>
                </a:lnTo>
                <a:lnTo>
                  <a:pt x="2006" y="685"/>
                </a:lnTo>
                <a:lnTo>
                  <a:pt x="2035" y="694"/>
                </a:lnTo>
                <a:lnTo>
                  <a:pt x="2054" y="696"/>
                </a:lnTo>
                <a:lnTo>
                  <a:pt x="2065" y="698"/>
                </a:lnTo>
                <a:lnTo>
                  <a:pt x="2075" y="712"/>
                </a:lnTo>
                <a:lnTo>
                  <a:pt x="2083" y="710"/>
                </a:lnTo>
                <a:lnTo>
                  <a:pt x="2105" y="703"/>
                </a:lnTo>
                <a:lnTo>
                  <a:pt x="2117" y="701"/>
                </a:lnTo>
                <a:lnTo>
                  <a:pt x="2122" y="706"/>
                </a:lnTo>
                <a:lnTo>
                  <a:pt x="2129" y="717"/>
                </a:lnTo>
                <a:lnTo>
                  <a:pt x="2132" y="720"/>
                </a:lnTo>
                <a:lnTo>
                  <a:pt x="2137" y="720"/>
                </a:lnTo>
                <a:lnTo>
                  <a:pt x="2141" y="718"/>
                </a:lnTo>
                <a:lnTo>
                  <a:pt x="2147" y="714"/>
                </a:lnTo>
                <a:lnTo>
                  <a:pt x="2157" y="704"/>
                </a:lnTo>
                <a:lnTo>
                  <a:pt x="2160" y="702"/>
                </a:lnTo>
                <a:lnTo>
                  <a:pt x="2163" y="701"/>
                </a:lnTo>
                <a:lnTo>
                  <a:pt x="2178" y="706"/>
                </a:lnTo>
                <a:lnTo>
                  <a:pt x="2220" y="681"/>
                </a:lnTo>
                <a:lnTo>
                  <a:pt x="2232" y="671"/>
                </a:lnTo>
                <a:lnTo>
                  <a:pt x="2221" y="665"/>
                </a:lnTo>
                <a:lnTo>
                  <a:pt x="2214" y="650"/>
                </a:lnTo>
                <a:lnTo>
                  <a:pt x="2212" y="629"/>
                </a:lnTo>
                <a:lnTo>
                  <a:pt x="2220" y="620"/>
                </a:lnTo>
                <a:lnTo>
                  <a:pt x="2227" y="613"/>
                </a:lnTo>
                <a:lnTo>
                  <a:pt x="2229" y="610"/>
                </a:lnTo>
                <a:lnTo>
                  <a:pt x="2242" y="615"/>
                </a:lnTo>
                <a:lnTo>
                  <a:pt x="2246" y="620"/>
                </a:lnTo>
                <a:lnTo>
                  <a:pt x="2246" y="620"/>
                </a:lnTo>
                <a:lnTo>
                  <a:pt x="2266" y="683"/>
                </a:lnTo>
                <a:lnTo>
                  <a:pt x="2269" y="686"/>
                </a:lnTo>
                <a:lnTo>
                  <a:pt x="2275" y="689"/>
                </a:lnTo>
                <a:lnTo>
                  <a:pt x="2280" y="688"/>
                </a:lnTo>
                <a:lnTo>
                  <a:pt x="2284" y="686"/>
                </a:lnTo>
                <a:lnTo>
                  <a:pt x="2302" y="676"/>
                </a:lnTo>
                <a:lnTo>
                  <a:pt x="2316" y="668"/>
                </a:lnTo>
                <a:lnTo>
                  <a:pt x="2323" y="674"/>
                </a:lnTo>
                <a:lnTo>
                  <a:pt x="2326" y="674"/>
                </a:lnTo>
                <a:lnTo>
                  <a:pt x="2335" y="667"/>
                </a:lnTo>
                <a:lnTo>
                  <a:pt x="2337" y="663"/>
                </a:lnTo>
                <a:lnTo>
                  <a:pt x="2339" y="655"/>
                </a:lnTo>
                <a:lnTo>
                  <a:pt x="2342" y="652"/>
                </a:lnTo>
                <a:lnTo>
                  <a:pt x="2354" y="651"/>
                </a:lnTo>
                <a:lnTo>
                  <a:pt x="2376" y="647"/>
                </a:lnTo>
                <a:lnTo>
                  <a:pt x="2383" y="647"/>
                </a:lnTo>
                <a:lnTo>
                  <a:pt x="2389" y="645"/>
                </a:lnTo>
                <a:lnTo>
                  <a:pt x="2398" y="637"/>
                </a:lnTo>
                <a:lnTo>
                  <a:pt x="2401" y="636"/>
                </a:lnTo>
                <a:lnTo>
                  <a:pt x="2406" y="637"/>
                </a:lnTo>
                <a:lnTo>
                  <a:pt x="2412" y="655"/>
                </a:lnTo>
                <a:lnTo>
                  <a:pt x="2408" y="667"/>
                </a:lnTo>
                <a:lnTo>
                  <a:pt x="2408" y="672"/>
                </a:lnTo>
                <a:lnTo>
                  <a:pt x="2409" y="682"/>
                </a:lnTo>
                <a:lnTo>
                  <a:pt x="2413" y="689"/>
                </a:lnTo>
                <a:lnTo>
                  <a:pt x="2430" y="702"/>
                </a:lnTo>
                <a:lnTo>
                  <a:pt x="2467" y="710"/>
                </a:lnTo>
                <a:lnTo>
                  <a:pt x="2474" y="713"/>
                </a:lnTo>
                <a:lnTo>
                  <a:pt x="2480" y="717"/>
                </a:lnTo>
                <a:lnTo>
                  <a:pt x="2486" y="725"/>
                </a:lnTo>
                <a:lnTo>
                  <a:pt x="2491" y="728"/>
                </a:lnTo>
                <a:lnTo>
                  <a:pt x="2494" y="728"/>
                </a:lnTo>
                <a:lnTo>
                  <a:pt x="2497" y="727"/>
                </a:lnTo>
                <a:lnTo>
                  <a:pt x="2507" y="714"/>
                </a:lnTo>
                <a:lnTo>
                  <a:pt x="2510" y="712"/>
                </a:lnTo>
                <a:lnTo>
                  <a:pt x="2540" y="710"/>
                </a:lnTo>
                <a:lnTo>
                  <a:pt x="2557" y="707"/>
                </a:lnTo>
                <a:lnTo>
                  <a:pt x="2563" y="702"/>
                </a:lnTo>
                <a:lnTo>
                  <a:pt x="2577" y="687"/>
                </a:lnTo>
                <a:lnTo>
                  <a:pt x="2585" y="685"/>
                </a:lnTo>
                <a:lnTo>
                  <a:pt x="2592" y="684"/>
                </a:lnTo>
                <a:lnTo>
                  <a:pt x="2597" y="686"/>
                </a:lnTo>
                <a:lnTo>
                  <a:pt x="2599" y="701"/>
                </a:lnTo>
                <a:lnTo>
                  <a:pt x="2601" y="702"/>
                </a:lnTo>
                <a:lnTo>
                  <a:pt x="2631" y="699"/>
                </a:lnTo>
                <a:lnTo>
                  <a:pt x="2662" y="700"/>
                </a:lnTo>
                <a:lnTo>
                  <a:pt x="2672" y="701"/>
                </a:lnTo>
                <a:lnTo>
                  <a:pt x="2673" y="703"/>
                </a:lnTo>
                <a:lnTo>
                  <a:pt x="2675" y="712"/>
                </a:lnTo>
                <a:lnTo>
                  <a:pt x="2673" y="731"/>
                </a:lnTo>
                <a:lnTo>
                  <a:pt x="2672" y="740"/>
                </a:lnTo>
                <a:lnTo>
                  <a:pt x="2667" y="759"/>
                </a:lnTo>
                <a:lnTo>
                  <a:pt x="2666" y="767"/>
                </a:lnTo>
                <a:lnTo>
                  <a:pt x="2668" y="770"/>
                </a:lnTo>
                <a:lnTo>
                  <a:pt x="2677" y="775"/>
                </a:lnTo>
                <a:lnTo>
                  <a:pt x="2681" y="782"/>
                </a:lnTo>
                <a:lnTo>
                  <a:pt x="2702" y="788"/>
                </a:lnTo>
                <a:lnTo>
                  <a:pt x="2707" y="792"/>
                </a:lnTo>
                <a:lnTo>
                  <a:pt x="2717" y="804"/>
                </a:lnTo>
                <a:lnTo>
                  <a:pt x="2723" y="807"/>
                </a:lnTo>
                <a:lnTo>
                  <a:pt x="2729" y="803"/>
                </a:lnTo>
                <a:lnTo>
                  <a:pt x="2741" y="784"/>
                </a:lnTo>
                <a:lnTo>
                  <a:pt x="2756" y="768"/>
                </a:lnTo>
                <a:lnTo>
                  <a:pt x="2762" y="766"/>
                </a:lnTo>
                <a:lnTo>
                  <a:pt x="2772" y="768"/>
                </a:lnTo>
                <a:lnTo>
                  <a:pt x="2774" y="771"/>
                </a:lnTo>
                <a:lnTo>
                  <a:pt x="2774" y="779"/>
                </a:lnTo>
                <a:lnTo>
                  <a:pt x="2775" y="785"/>
                </a:lnTo>
                <a:lnTo>
                  <a:pt x="2780" y="796"/>
                </a:lnTo>
                <a:lnTo>
                  <a:pt x="2780" y="804"/>
                </a:lnTo>
                <a:lnTo>
                  <a:pt x="2791" y="807"/>
                </a:lnTo>
                <a:lnTo>
                  <a:pt x="2798" y="815"/>
                </a:lnTo>
                <a:lnTo>
                  <a:pt x="2820" y="812"/>
                </a:lnTo>
                <a:lnTo>
                  <a:pt x="2828" y="813"/>
                </a:lnTo>
                <a:lnTo>
                  <a:pt x="2833" y="815"/>
                </a:lnTo>
                <a:lnTo>
                  <a:pt x="2840" y="822"/>
                </a:lnTo>
                <a:lnTo>
                  <a:pt x="2846" y="831"/>
                </a:lnTo>
                <a:lnTo>
                  <a:pt x="2850" y="837"/>
                </a:lnTo>
                <a:lnTo>
                  <a:pt x="2855" y="839"/>
                </a:lnTo>
                <a:lnTo>
                  <a:pt x="2863" y="840"/>
                </a:lnTo>
                <a:lnTo>
                  <a:pt x="2868" y="844"/>
                </a:lnTo>
                <a:lnTo>
                  <a:pt x="2880" y="869"/>
                </a:lnTo>
                <a:lnTo>
                  <a:pt x="2886" y="877"/>
                </a:lnTo>
                <a:lnTo>
                  <a:pt x="2894" y="882"/>
                </a:lnTo>
                <a:lnTo>
                  <a:pt x="2897" y="883"/>
                </a:lnTo>
                <a:lnTo>
                  <a:pt x="2903" y="882"/>
                </a:lnTo>
                <a:lnTo>
                  <a:pt x="2907" y="882"/>
                </a:lnTo>
                <a:lnTo>
                  <a:pt x="2910" y="885"/>
                </a:lnTo>
                <a:lnTo>
                  <a:pt x="2915" y="893"/>
                </a:lnTo>
                <a:lnTo>
                  <a:pt x="2920" y="897"/>
                </a:lnTo>
                <a:lnTo>
                  <a:pt x="2924" y="897"/>
                </a:lnTo>
                <a:lnTo>
                  <a:pt x="2929" y="895"/>
                </a:lnTo>
                <a:lnTo>
                  <a:pt x="2936" y="882"/>
                </a:lnTo>
                <a:lnTo>
                  <a:pt x="2941" y="877"/>
                </a:lnTo>
                <a:lnTo>
                  <a:pt x="2954" y="871"/>
                </a:lnTo>
                <a:lnTo>
                  <a:pt x="2958" y="873"/>
                </a:lnTo>
                <a:lnTo>
                  <a:pt x="2965" y="877"/>
                </a:lnTo>
                <a:lnTo>
                  <a:pt x="2968" y="877"/>
                </a:lnTo>
                <a:lnTo>
                  <a:pt x="2973" y="873"/>
                </a:lnTo>
                <a:lnTo>
                  <a:pt x="2984" y="874"/>
                </a:lnTo>
                <a:lnTo>
                  <a:pt x="2988" y="871"/>
                </a:lnTo>
                <a:lnTo>
                  <a:pt x="2993" y="863"/>
                </a:lnTo>
                <a:lnTo>
                  <a:pt x="2996" y="861"/>
                </a:lnTo>
                <a:lnTo>
                  <a:pt x="3000" y="861"/>
                </a:lnTo>
                <a:lnTo>
                  <a:pt x="3018" y="873"/>
                </a:lnTo>
                <a:lnTo>
                  <a:pt x="3030" y="866"/>
                </a:lnTo>
                <a:lnTo>
                  <a:pt x="3045" y="865"/>
                </a:lnTo>
                <a:lnTo>
                  <a:pt x="3063" y="858"/>
                </a:lnTo>
                <a:lnTo>
                  <a:pt x="3067" y="863"/>
                </a:lnTo>
                <a:lnTo>
                  <a:pt x="3078" y="878"/>
                </a:lnTo>
                <a:lnTo>
                  <a:pt x="3078" y="878"/>
                </a:lnTo>
                <a:lnTo>
                  <a:pt x="3063" y="884"/>
                </a:lnTo>
                <a:lnTo>
                  <a:pt x="3042" y="887"/>
                </a:lnTo>
                <a:lnTo>
                  <a:pt x="3035" y="892"/>
                </a:lnTo>
                <a:lnTo>
                  <a:pt x="3036" y="895"/>
                </a:lnTo>
                <a:lnTo>
                  <a:pt x="3045" y="902"/>
                </a:lnTo>
                <a:lnTo>
                  <a:pt x="3049" y="907"/>
                </a:lnTo>
                <a:lnTo>
                  <a:pt x="3048" y="913"/>
                </a:lnTo>
                <a:lnTo>
                  <a:pt x="3051" y="924"/>
                </a:lnTo>
                <a:lnTo>
                  <a:pt x="3051" y="927"/>
                </a:lnTo>
                <a:lnTo>
                  <a:pt x="3049" y="928"/>
                </a:lnTo>
                <a:lnTo>
                  <a:pt x="3041" y="931"/>
                </a:lnTo>
                <a:lnTo>
                  <a:pt x="3030" y="929"/>
                </a:lnTo>
                <a:lnTo>
                  <a:pt x="3027" y="938"/>
                </a:lnTo>
                <a:lnTo>
                  <a:pt x="3035" y="955"/>
                </a:lnTo>
                <a:lnTo>
                  <a:pt x="3033" y="958"/>
                </a:lnTo>
                <a:lnTo>
                  <a:pt x="3031" y="959"/>
                </a:lnTo>
                <a:lnTo>
                  <a:pt x="3027" y="958"/>
                </a:lnTo>
                <a:lnTo>
                  <a:pt x="3012" y="948"/>
                </a:lnTo>
                <a:lnTo>
                  <a:pt x="3007" y="946"/>
                </a:lnTo>
                <a:lnTo>
                  <a:pt x="3006" y="946"/>
                </a:lnTo>
                <a:lnTo>
                  <a:pt x="3005" y="947"/>
                </a:lnTo>
                <a:lnTo>
                  <a:pt x="3004" y="955"/>
                </a:lnTo>
                <a:lnTo>
                  <a:pt x="3005" y="959"/>
                </a:lnTo>
                <a:lnTo>
                  <a:pt x="3012" y="974"/>
                </a:lnTo>
                <a:lnTo>
                  <a:pt x="3020" y="985"/>
                </a:lnTo>
                <a:lnTo>
                  <a:pt x="3025" y="992"/>
                </a:lnTo>
                <a:lnTo>
                  <a:pt x="3036" y="999"/>
                </a:lnTo>
                <a:lnTo>
                  <a:pt x="3053" y="1013"/>
                </a:lnTo>
                <a:lnTo>
                  <a:pt x="3061" y="1025"/>
                </a:lnTo>
                <a:lnTo>
                  <a:pt x="3065" y="1026"/>
                </a:lnTo>
                <a:lnTo>
                  <a:pt x="3076" y="1027"/>
                </a:lnTo>
                <a:lnTo>
                  <a:pt x="3079" y="1029"/>
                </a:lnTo>
                <a:lnTo>
                  <a:pt x="3079" y="1036"/>
                </a:lnTo>
                <a:lnTo>
                  <a:pt x="3074" y="1045"/>
                </a:lnTo>
                <a:lnTo>
                  <a:pt x="3073" y="1049"/>
                </a:lnTo>
                <a:lnTo>
                  <a:pt x="3075" y="1055"/>
                </a:lnTo>
                <a:lnTo>
                  <a:pt x="3083" y="1065"/>
                </a:lnTo>
                <a:lnTo>
                  <a:pt x="3083" y="1066"/>
                </a:lnTo>
                <a:lnTo>
                  <a:pt x="3068" y="1076"/>
                </a:lnTo>
                <a:lnTo>
                  <a:pt x="3053" y="1080"/>
                </a:lnTo>
                <a:lnTo>
                  <a:pt x="3031" y="1090"/>
                </a:lnTo>
                <a:lnTo>
                  <a:pt x="3029" y="1093"/>
                </a:lnTo>
                <a:lnTo>
                  <a:pt x="3028" y="1103"/>
                </a:lnTo>
                <a:lnTo>
                  <a:pt x="3025" y="1108"/>
                </a:lnTo>
                <a:lnTo>
                  <a:pt x="3022" y="1111"/>
                </a:lnTo>
                <a:lnTo>
                  <a:pt x="2993" y="1109"/>
                </a:lnTo>
                <a:lnTo>
                  <a:pt x="2987" y="1112"/>
                </a:lnTo>
                <a:lnTo>
                  <a:pt x="2984" y="1115"/>
                </a:lnTo>
                <a:lnTo>
                  <a:pt x="2983" y="1119"/>
                </a:lnTo>
                <a:lnTo>
                  <a:pt x="2989" y="1127"/>
                </a:lnTo>
                <a:lnTo>
                  <a:pt x="2988" y="1133"/>
                </a:lnTo>
                <a:lnTo>
                  <a:pt x="2986" y="1137"/>
                </a:lnTo>
                <a:lnTo>
                  <a:pt x="2977" y="1145"/>
                </a:lnTo>
                <a:lnTo>
                  <a:pt x="2974" y="1149"/>
                </a:lnTo>
                <a:lnTo>
                  <a:pt x="2973" y="1153"/>
                </a:lnTo>
                <a:lnTo>
                  <a:pt x="2973" y="1162"/>
                </a:lnTo>
                <a:lnTo>
                  <a:pt x="2971" y="1167"/>
                </a:lnTo>
                <a:lnTo>
                  <a:pt x="2963" y="1177"/>
                </a:lnTo>
                <a:lnTo>
                  <a:pt x="2928" y="1208"/>
                </a:lnTo>
                <a:lnTo>
                  <a:pt x="2923" y="1215"/>
                </a:lnTo>
                <a:lnTo>
                  <a:pt x="2923" y="1216"/>
                </a:lnTo>
                <a:lnTo>
                  <a:pt x="2923" y="1217"/>
                </a:lnTo>
                <a:lnTo>
                  <a:pt x="2942" y="1220"/>
                </a:lnTo>
                <a:lnTo>
                  <a:pt x="2943" y="1221"/>
                </a:lnTo>
                <a:lnTo>
                  <a:pt x="2945" y="1223"/>
                </a:lnTo>
                <a:lnTo>
                  <a:pt x="2935" y="1238"/>
                </a:lnTo>
                <a:lnTo>
                  <a:pt x="2922" y="1252"/>
                </a:lnTo>
                <a:lnTo>
                  <a:pt x="2923" y="1256"/>
                </a:lnTo>
                <a:lnTo>
                  <a:pt x="2931" y="1263"/>
                </a:lnTo>
                <a:lnTo>
                  <a:pt x="2932" y="1267"/>
                </a:lnTo>
                <a:lnTo>
                  <a:pt x="2921" y="1274"/>
                </a:lnTo>
                <a:lnTo>
                  <a:pt x="2918" y="1284"/>
                </a:lnTo>
                <a:lnTo>
                  <a:pt x="2905" y="1290"/>
                </a:lnTo>
                <a:lnTo>
                  <a:pt x="2902" y="1295"/>
                </a:lnTo>
                <a:lnTo>
                  <a:pt x="2901" y="1304"/>
                </a:lnTo>
                <a:lnTo>
                  <a:pt x="2903" y="1313"/>
                </a:lnTo>
                <a:lnTo>
                  <a:pt x="2906" y="1315"/>
                </a:lnTo>
                <a:lnTo>
                  <a:pt x="2914" y="1318"/>
                </a:lnTo>
                <a:lnTo>
                  <a:pt x="2915" y="1323"/>
                </a:lnTo>
                <a:lnTo>
                  <a:pt x="2892" y="1348"/>
                </a:lnTo>
                <a:lnTo>
                  <a:pt x="2879" y="1359"/>
                </a:lnTo>
                <a:lnTo>
                  <a:pt x="2875" y="1359"/>
                </a:lnTo>
                <a:lnTo>
                  <a:pt x="2867" y="1356"/>
                </a:lnTo>
                <a:lnTo>
                  <a:pt x="2862" y="1352"/>
                </a:lnTo>
                <a:lnTo>
                  <a:pt x="2853" y="1343"/>
                </a:lnTo>
                <a:lnTo>
                  <a:pt x="2845" y="1329"/>
                </a:lnTo>
                <a:lnTo>
                  <a:pt x="2840" y="1325"/>
                </a:lnTo>
                <a:lnTo>
                  <a:pt x="2834" y="1325"/>
                </a:lnTo>
                <a:lnTo>
                  <a:pt x="2830" y="1327"/>
                </a:lnTo>
                <a:lnTo>
                  <a:pt x="2826" y="1330"/>
                </a:lnTo>
                <a:lnTo>
                  <a:pt x="2820" y="1338"/>
                </a:lnTo>
                <a:lnTo>
                  <a:pt x="2816" y="1341"/>
                </a:lnTo>
                <a:lnTo>
                  <a:pt x="2813" y="1338"/>
                </a:lnTo>
                <a:lnTo>
                  <a:pt x="2807" y="1326"/>
                </a:lnTo>
                <a:lnTo>
                  <a:pt x="2798" y="1326"/>
                </a:lnTo>
                <a:lnTo>
                  <a:pt x="2794" y="1327"/>
                </a:lnTo>
                <a:lnTo>
                  <a:pt x="2792" y="1330"/>
                </a:lnTo>
                <a:lnTo>
                  <a:pt x="2787" y="1342"/>
                </a:lnTo>
                <a:lnTo>
                  <a:pt x="2773" y="1367"/>
                </a:lnTo>
                <a:lnTo>
                  <a:pt x="2774" y="1379"/>
                </a:lnTo>
                <a:lnTo>
                  <a:pt x="2779" y="1391"/>
                </a:lnTo>
                <a:lnTo>
                  <a:pt x="2781" y="1398"/>
                </a:lnTo>
                <a:lnTo>
                  <a:pt x="2781" y="1404"/>
                </a:lnTo>
                <a:lnTo>
                  <a:pt x="2780" y="1410"/>
                </a:lnTo>
                <a:lnTo>
                  <a:pt x="2741" y="1462"/>
                </a:lnTo>
                <a:lnTo>
                  <a:pt x="2680" y="1559"/>
                </a:lnTo>
                <a:lnTo>
                  <a:pt x="2653" y="1589"/>
                </a:lnTo>
                <a:lnTo>
                  <a:pt x="2651" y="1600"/>
                </a:lnTo>
                <a:lnTo>
                  <a:pt x="2645" y="1601"/>
                </a:lnTo>
                <a:lnTo>
                  <a:pt x="2639" y="1606"/>
                </a:lnTo>
                <a:lnTo>
                  <a:pt x="2636" y="1606"/>
                </a:lnTo>
                <a:lnTo>
                  <a:pt x="2629" y="1602"/>
                </a:lnTo>
                <a:lnTo>
                  <a:pt x="2627" y="1599"/>
                </a:lnTo>
                <a:lnTo>
                  <a:pt x="2624" y="1593"/>
                </a:lnTo>
                <a:lnTo>
                  <a:pt x="2622" y="1592"/>
                </a:lnTo>
                <a:lnTo>
                  <a:pt x="2619" y="1593"/>
                </a:lnTo>
                <a:lnTo>
                  <a:pt x="2611" y="1600"/>
                </a:lnTo>
                <a:lnTo>
                  <a:pt x="2608" y="1602"/>
                </a:lnTo>
                <a:lnTo>
                  <a:pt x="2604" y="1602"/>
                </a:lnTo>
                <a:lnTo>
                  <a:pt x="2597" y="1599"/>
                </a:lnTo>
                <a:lnTo>
                  <a:pt x="2594" y="1598"/>
                </a:lnTo>
                <a:lnTo>
                  <a:pt x="2590" y="1599"/>
                </a:lnTo>
                <a:lnTo>
                  <a:pt x="2582" y="1604"/>
                </a:lnTo>
                <a:lnTo>
                  <a:pt x="2576" y="1606"/>
                </a:lnTo>
                <a:lnTo>
                  <a:pt x="2568" y="1606"/>
                </a:lnTo>
                <a:lnTo>
                  <a:pt x="2562" y="1604"/>
                </a:lnTo>
                <a:lnTo>
                  <a:pt x="2554" y="1597"/>
                </a:lnTo>
                <a:lnTo>
                  <a:pt x="2545" y="1586"/>
                </a:lnTo>
                <a:lnTo>
                  <a:pt x="2535" y="1565"/>
                </a:lnTo>
                <a:lnTo>
                  <a:pt x="2518" y="1522"/>
                </a:lnTo>
                <a:lnTo>
                  <a:pt x="2510" y="1510"/>
                </a:lnTo>
                <a:lnTo>
                  <a:pt x="2506" y="1506"/>
                </a:lnTo>
                <a:lnTo>
                  <a:pt x="2503" y="1504"/>
                </a:lnTo>
                <a:lnTo>
                  <a:pt x="2498" y="1504"/>
                </a:lnTo>
                <a:lnTo>
                  <a:pt x="2477" y="1516"/>
                </a:lnTo>
                <a:lnTo>
                  <a:pt x="2465" y="1520"/>
                </a:lnTo>
                <a:lnTo>
                  <a:pt x="2434" y="1536"/>
                </a:lnTo>
                <a:lnTo>
                  <a:pt x="2419" y="1541"/>
                </a:lnTo>
                <a:lnTo>
                  <a:pt x="2412" y="1538"/>
                </a:lnTo>
                <a:lnTo>
                  <a:pt x="2408" y="1534"/>
                </a:lnTo>
                <a:lnTo>
                  <a:pt x="2395" y="1516"/>
                </a:lnTo>
                <a:lnTo>
                  <a:pt x="2371" y="1503"/>
                </a:lnTo>
                <a:lnTo>
                  <a:pt x="2359" y="1494"/>
                </a:lnTo>
                <a:lnTo>
                  <a:pt x="2343" y="1488"/>
                </a:lnTo>
                <a:lnTo>
                  <a:pt x="2298" y="1474"/>
                </a:lnTo>
                <a:lnTo>
                  <a:pt x="2289" y="1473"/>
                </a:lnTo>
                <a:lnTo>
                  <a:pt x="2284" y="1473"/>
                </a:lnTo>
                <a:lnTo>
                  <a:pt x="2281" y="1474"/>
                </a:lnTo>
                <a:lnTo>
                  <a:pt x="2278" y="1478"/>
                </a:lnTo>
                <a:lnTo>
                  <a:pt x="2268" y="1490"/>
                </a:lnTo>
                <a:lnTo>
                  <a:pt x="2267" y="1499"/>
                </a:lnTo>
                <a:lnTo>
                  <a:pt x="2268" y="1513"/>
                </a:lnTo>
                <a:lnTo>
                  <a:pt x="2265" y="1518"/>
                </a:lnTo>
                <a:lnTo>
                  <a:pt x="2256" y="1527"/>
                </a:lnTo>
                <a:lnTo>
                  <a:pt x="2247" y="1543"/>
                </a:lnTo>
                <a:lnTo>
                  <a:pt x="2245" y="1545"/>
                </a:lnTo>
                <a:lnTo>
                  <a:pt x="2237" y="1546"/>
                </a:lnTo>
                <a:lnTo>
                  <a:pt x="2233" y="1547"/>
                </a:lnTo>
                <a:lnTo>
                  <a:pt x="2230" y="1551"/>
                </a:lnTo>
                <a:lnTo>
                  <a:pt x="2228" y="1557"/>
                </a:lnTo>
                <a:lnTo>
                  <a:pt x="2229" y="1562"/>
                </a:lnTo>
                <a:lnTo>
                  <a:pt x="2230" y="1567"/>
                </a:lnTo>
                <a:lnTo>
                  <a:pt x="2240" y="1576"/>
                </a:lnTo>
                <a:lnTo>
                  <a:pt x="2250" y="1582"/>
                </a:lnTo>
                <a:lnTo>
                  <a:pt x="2257" y="1586"/>
                </a:lnTo>
                <a:lnTo>
                  <a:pt x="2284" y="1595"/>
                </a:lnTo>
                <a:lnTo>
                  <a:pt x="2288" y="1599"/>
                </a:lnTo>
                <a:lnTo>
                  <a:pt x="2288" y="1602"/>
                </a:lnTo>
                <a:lnTo>
                  <a:pt x="2278" y="1616"/>
                </a:lnTo>
                <a:lnTo>
                  <a:pt x="2272" y="1625"/>
                </a:lnTo>
                <a:lnTo>
                  <a:pt x="2265" y="1648"/>
                </a:lnTo>
                <a:lnTo>
                  <a:pt x="2258" y="1656"/>
                </a:lnTo>
                <a:lnTo>
                  <a:pt x="2235" y="1656"/>
                </a:lnTo>
                <a:lnTo>
                  <a:pt x="2230" y="1657"/>
                </a:lnTo>
                <a:lnTo>
                  <a:pt x="2224" y="1665"/>
                </a:lnTo>
                <a:lnTo>
                  <a:pt x="2218" y="1679"/>
                </a:lnTo>
                <a:lnTo>
                  <a:pt x="2211" y="1686"/>
                </a:lnTo>
                <a:lnTo>
                  <a:pt x="2200" y="1693"/>
                </a:lnTo>
                <a:lnTo>
                  <a:pt x="2153" y="1718"/>
                </a:lnTo>
                <a:lnTo>
                  <a:pt x="2150" y="1720"/>
                </a:lnTo>
                <a:lnTo>
                  <a:pt x="2148" y="1724"/>
                </a:lnTo>
                <a:lnTo>
                  <a:pt x="2144" y="1729"/>
                </a:lnTo>
                <a:lnTo>
                  <a:pt x="2139" y="1732"/>
                </a:lnTo>
                <a:lnTo>
                  <a:pt x="2132" y="1736"/>
                </a:lnTo>
                <a:lnTo>
                  <a:pt x="2131" y="1741"/>
                </a:lnTo>
                <a:lnTo>
                  <a:pt x="2136" y="1756"/>
                </a:lnTo>
                <a:lnTo>
                  <a:pt x="2139" y="1767"/>
                </a:lnTo>
                <a:lnTo>
                  <a:pt x="2143" y="1777"/>
                </a:lnTo>
                <a:lnTo>
                  <a:pt x="2147" y="1780"/>
                </a:lnTo>
                <a:lnTo>
                  <a:pt x="2167" y="1793"/>
                </a:lnTo>
                <a:lnTo>
                  <a:pt x="2171" y="1797"/>
                </a:lnTo>
                <a:lnTo>
                  <a:pt x="2173" y="1802"/>
                </a:lnTo>
                <a:lnTo>
                  <a:pt x="2173" y="1809"/>
                </a:lnTo>
                <a:lnTo>
                  <a:pt x="2170" y="1825"/>
                </a:lnTo>
                <a:lnTo>
                  <a:pt x="2171" y="1829"/>
                </a:lnTo>
                <a:lnTo>
                  <a:pt x="2175" y="1833"/>
                </a:lnTo>
                <a:lnTo>
                  <a:pt x="2179" y="1835"/>
                </a:lnTo>
                <a:lnTo>
                  <a:pt x="2186" y="1836"/>
                </a:lnTo>
                <a:lnTo>
                  <a:pt x="2210" y="1837"/>
                </a:lnTo>
                <a:lnTo>
                  <a:pt x="2221" y="1836"/>
                </a:lnTo>
                <a:lnTo>
                  <a:pt x="2237" y="1831"/>
                </a:lnTo>
                <a:lnTo>
                  <a:pt x="2243" y="1831"/>
                </a:lnTo>
                <a:lnTo>
                  <a:pt x="2246" y="1832"/>
                </a:lnTo>
                <a:lnTo>
                  <a:pt x="2240" y="1853"/>
                </a:lnTo>
                <a:lnTo>
                  <a:pt x="2245" y="1865"/>
                </a:lnTo>
                <a:lnTo>
                  <a:pt x="2252" y="1884"/>
                </a:lnTo>
                <a:lnTo>
                  <a:pt x="2254" y="1892"/>
                </a:lnTo>
                <a:lnTo>
                  <a:pt x="2254" y="1919"/>
                </a:lnTo>
                <a:lnTo>
                  <a:pt x="2250" y="1940"/>
                </a:lnTo>
                <a:lnTo>
                  <a:pt x="2250" y="1943"/>
                </a:lnTo>
                <a:lnTo>
                  <a:pt x="2251" y="1945"/>
                </a:lnTo>
                <a:lnTo>
                  <a:pt x="2265" y="1952"/>
                </a:lnTo>
                <a:lnTo>
                  <a:pt x="2280" y="1957"/>
                </a:lnTo>
                <a:lnTo>
                  <a:pt x="2306" y="1948"/>
                </a:lnTo>
                <a:lnTo>
                  <a:pt x="2314" y="1949"/>
                </a:lnTo>
                <a:lnTo>
                  <a:pt x="2324" y="1954"/>
                </a:lnTo>
                <a:lnTo>
                  <a:pt x="2333" y="1959"/>
                </a:lnTo>
                <a:lnTo>
                  <a:pt x="2337" y="1963"/>
                </a:lnTo>
                <a:lnTo>
                  <a:pt x="2341" y="1971"/>
                </a:lnTo>
                <a:lnTo>
                  <a:pt x="2345" y="1975"/>
                </a:lnTo>
                <a:lnTo>
                  <a:pt x="2352" y="1976"/>
                </a:lnTo>
                <a:lnTo>
                  <a:pt x="2374" y="1977"/>
                </a:lnTo>
                <a:lnTo>
                  <a:pt x="2384" y="1978"/>
                </a:lnTo>
                <a:lnTo>
                  <a:pt x="2390" y="1981"/>
                </a:lnTo>
                <a:lnTo>
                  <a:pt x="2399" y="1991"/>
                </a:lnTo>
                <a:lnTo>
                  <a:pt x="2404" y="2005"/>
                </a:lnTo>
                <a:lnTo>
                  <a:pt x="2414" y="2050"/>
                </a:lnTo>
                <a:lnTo>
                  <a:pt x="2424" y="2081"/>
                </a:lnTo>
                <a:lnTo>
                  <a:pt x="2429" y="2092"/>
                </a:lnTo>
                <a:lnTo>
                  <a:pt x="2441" y="2107"/>
                </a:lnTo>
                <a:lnTo>
                  <a:pt x="2441" y="2107"/>
                </a:lnTo>
                <a:lnTo>
                  <a:pt x="2438" y="2116"/>
                </a:lnTo>
                <a:lnTo>
                  <a:pt x="2441" y="2122"/>
                </a:lnTo>
                <a:lnTo>
                  <a:pt x="2438" y="2124"/>
                </a:lnTo>
                <a:lnTo>
                  <a:pt x="2434" y="2125"/>
                </a:lnTo>
                <a:lnTo>
                  <a:pt x="2429" y="2124"/>
                </a:lnTo>
                <a:lnTo>
                  <a:pt x="2423" y="2123"/>
                </a:lnTo>
                <a:lnTo>
                  <a:pt x="2417" y="2120"/>
                </a:lnTo>
                <a:lnTo>
                  <a:pt x="2411" y="2114"/>
                </a:lnTo>
                <a:lnTo>
                  <a:pt x="2387" y="2095"/>
                </a:lnTo>
                <a:lnTo>
                  <a:pt x="2378" y="2085"/>
                </a:lnTo>
                <a:lnTo>
                  <a:pt x="2372" y="2077"/>
                </a:lnTo>
                <a:lnTo>
                  <a:pt x="2359" y="2072"/>
                </a:lnTo>
                <a:lnTo>
                  <a:pt x="2356" y="2070"/>
                </a:lnTo>
                <a:lnTo>
                  <a:pt x="2329" y="2035"/>
                </a:lnTo>
                <a:lnTo>
                  <a:pt x="2321" y="2029"/>
                </a:lnTo>
                <a:lnTo>
                  <a:pt x="2319" y="2031"/>
                </a:lnTo>
                <a:lnTo>
                  <a:pt x="2309" y="2043"/>
                </a:lnTo>
                <a:lnTo>
                  <a:pt x="2300" y="2051"/>
                </a:lnTo>
                <a:lnTo>
                  <a:pt x="2297" y="2059"/>
                </a:lnTo>
                <a:lnTo>
                  <a:pt x="2296" y="2070"/>
                </a:lnTo>
                <a:lnTo>
                  <a:pt x="2290" y="2075"/>
                </a:lnTo>
                <a:lnTo>
                  <a:pt x="2285" y="2078"/>
                </a:lnTo>
                <a:lnTo>
                  <a:pt x="2276" y="2079"/>
                </a:lnTo>
                <a:lnTo>
                  <a:pt x="2260" y="2077"/>
                </a:lnTo>
                <a:lnTo>
                  <a:pt x="2248" y="2072"/>
                </a:lnTo>
                <a:lnTo>
                  <a:pt x="2242" y="2073"/>
                </a:lnTo>
                <a:lnTo>
                  <a:pt x="2235" y="2079"/>
                </a:lnTo>
                <a:lnTo>
                  <a:pt x="2228" y="2096"/>
                </a:lnTo>
                <a:lnTo>
                  <a:pt x="2217" y="2108"/>
                </a:lnTo>
                <a:lnTo>
                  <a:pt x="2214" y="2114"/>
                </a:lnTo>
                <a:lnTo>
                  <a:pt x="2214" y="2123"/>
                </a:lnTo>
                <a:lnTo>
                  <a:pt x="2217" y="2142"/>
                </a:lnTo>
                <a:lnTo>
                  <a:pt x="2220" y="2168"/>
                </a:lnTo>
                <a:lnTo>
                  <a:pt x="2222" y="2174"/>
                </a:lnTo>
                <a:lnTo>
                  <a:pt x="2224" y="2176"/>
                </a:lnTo>
                <a:lnTo>
                  <a:pt x="2226" y="2177"/>
                </a:lnTo>
                <a:lnTo>
                  <a:pt x="2239" y="2178"/>
                </a:lnTo>
                <a:lnTo>
                  <a:pt x="2247" y="2176"/>
                </a:lnTo>
                <a:lnTo>
                  <a:pt x="2256" y="2171"/>
                </a:lnTo>
                <a:lnTo>
                  <a:pt x="2258" y="2170"/>
                </a:lnTo>
                <a:lnTo>
                  <a:pt x="2262" y="2171"/>
                </a:lnTo>
                <a:lnTo>
                  <a:pt x="2271" y="2191"/>
                </a:lnTo>
                <a:lnTo>
                  <a:pt x="2279" y="2200"/>
                </a:lnTo>
                <a:lnTo>
                  <a:pt x="2283" y="2210"/>
                </a:lnTo>
                <a:lnTo>
                  <a:pt x="2281" y="2226"/>
                </a:lnTo>
                <a:lnTo>
                  <a:pt x="2284" y="2230"/>
                </a:lnTo>
                <a:lnTo>
                  <a:pt x="2288" y="2231"/>
                </a:lnTo>
                <a:lnTo>
                  <a:pt x="2299" y="2231"/>
                </a:lnTo>
                <a:lnTo>
                  <a:pt x="2303" y="2234"/>
                </a:lnTo>
                <a:lnTo>
                  <a:pt x="2304" y="2240"/>
                </a:lnTo>
                <a:lnTo>
                  <a:pt x="2306" y="2241"/>
                </a:lnTo>
                <a:lnTo>
                  <a:pt x="2309" y="2243"/>
                </a:lnTo>
                <a:lnTo>
                  <a:pt x="2314" y="2243"/>
                </a:lnTo>
                <a:lnTo>
                  <a:pt x="2321" y="2242"/>
                </a:lnTo>
                <a:lnTo>
                  <a:pt x="2326" y="2241"/>
                </a:lnTo>
                <a:lnTo>
                  <a:pt x="2329" y="2237"/>
                </a:lnTo>
                <a:lnTo>
                  <a:pt x="2333" y="2232"/>
                </a:lnTo>
                <a:lnTo>
                  <a:pt x="2344" y="2227"/>
                </a:lnTo>
                <a:lnTo>
                  <a:pt x="2353" y="2227"/>
                </a:lnTo>
                <a:lnTo>
                  <a:pt x="2364" y="2229"/>
                </a:lnTo>
                <a:lnTo>
                  <a:pt x="2373" y="2234"/>
                </a:lnTo>
                <a:lnTo>
                  <a:pt x="2386" y="2251"/>
                </a:lnTo>
                <a:lnTo>
                  <a:pt x="2396" y="2262"/>
                </a:lnTo>
                <a:lnTo>
                  <a:pt x="2395" y="2283"/>
                </a:lnTo>
                <a:lnTo>
                  <a:pt x="2397" y="2289"/>
                </a:lnTo>
                <a:lnTo>
                  <a:pt x="2404" y="2299"/>
                </a:lnTo>
                <a:lnTo>
                  <a:pt x="2404" y="2311"/>
                </a:lnTo>
                <a:lnTo>
                  <a:pt x="2411" y="2322"/>
                </a:lnTo>
                <a:lnTo>
                  <a:pt x="2411" y="2326"/>
                </a:lnTo>
                <a:lnTo>
                  <a:pt x="2411" y="2331"/>
                </a:lnTo>
                <a:lnTo>
                  <a:pt x="2409" y="2335"/>
                </a:lnTo>
                <a:lnTo>
                  <a:pt x="2402" y="2341"/>
                </a:lnTo>
                <a:lnTo>
                  <a:pt x="2383" y="2354"/>
                </a:lnTo>
                <a:lnTo>
                  <a:pt x="2372" y="2359"/>
                </a:lnTo>
                <a:lnTo>
                  <a:pt x="2362" y="2359"/>
                </a:lnTo>
                <a:lnTo>
                  <a:pt x="2346" y="2353"/>
                </a:lnTo>
                <a:lnTo>
                  <a:pt x="2338" y="2352"/>
                </a:lnTo>
                <a:lnTo>
                  <a:pt x="2325" y="2360"/>
                </a:lnTo>
                <a:lnTo>
                  <a:pt x="2299" y="2366"/>
                </a:lnTo>
                <a:lnTo>
                  <a:pt x="2284" y="2365"/>
                </a:lnTo>
                <a:lnTo>
                  <a:pt x="2268" y="2372"/>
                </a:lnTo>
                <a:lnTo>
                  <a:pt x="2262" y="2374"/>
                </a:lnTo>
                <a:lnTo>
                  <a:pt x="2243" y="2370"/>
                </a:lnTo>
                <a:lnTo>
                  <a:pt x="2221" y="2380"/>
                </a:lnTo>
                <a:lnTo>
                  <a:pt x="2203" y="2386"/>
                </a:lnTo>
                <a:lnTo>
                  <a:pt x="2201" y="2385"/>
                </a:lnTo>
                <a:lnTo>
                  <a:pt x="2194" y="2370"/>
                </a:lnTo>
                <a:lnTo>
                  <a:pt x="2182" y="2365"/>
                </a:lnTo>
                <a:lnTo>
                  <a:pt x="2172" y="2353"/>
                </a:lnTo>
                <a:lnTo>
                  <a:pt x="2167" y="2351"/>
                </a:lnTo>
                <a:lnTo>
                  <a:pt x="2155" y="2350"/>
                </a:lnTo>
                <a:lnTo>
                  <a:pt x="2140" y="2352"/>
                </a:lnTo>
                <a:lnTo>
                  <a:pt x="2132" y="2354"/>
                </a:lnTo>
                <a:lnTo>
                  <a:pt x="2112" y="2362"/>
                </a:lnTo>
                <a:lnTo>
                  <a:pt x="2106" y="2364"/>
                </a:lnTo>
                <a:lnTo>
                  <a:pt x="2106" y="2364"/>
                </a:lnTo>
                <a:lnTo>
                  <a:pt x="2104" y="2354"/>
                </a:lnTo>
                <a:lnTo>
                  <a:pt x="2105" y="2347"/>
                </a:lnTo>
                <a:lnTo>
                  <a:pt x="2106" y="2341"/>
                </a:lnTo>
                <a:lnTo>
                  <a:pt x="2110" y="2335"/>
                </a:lnTo>
                <a:lnTo>
                  <a:pt x="2110" y="2333"/>
                </a:lnTo>
                <a:lnTo>
                  <a:pt x="2108" y="2331"/>
                </a:lnTo>
                <a:lnTo>
                  <a:pt x="2094" y="2328"/>
                </a:lnTo>
                <a:lnTo>
                  <a:pt x="2092" y="2322"/>
                </a:lnTo>
                <a:lnTo>
                  <a:pt x="2091" y="2315"/>
                </a:lnTo>
                <a:lnTo>
                  <a:pt x="2092" y="2306"/>
                </a:lnTo>
                <a:lnTo>
                  <a:pt x="2101" y="2297"/>
                </a:lnTo>
                <a:lnTo>
                  <a:pt x="2103" y="2293"/>
                </a:lnTo>
                <a:lnTo>
                  <a:pt x="2105" y="2285"/>
                </a:lnTo>
                <a:lnTo>
                  <a:pt x="2105" y="2281"/>
                </a:lnTo>
                <a:lnTo>
                  <a:pt x="2099" y="2269"/>
                </a:lnTo>
                <a:lnTo>
                  <a:pt x="2096" y="2266"/>
                </a:lnTo>
                <a:lnTo>
                  <a:pt x="2091" y="2266"/>
                </a:lnTo>
                <a:lnTo>
                  <a:pt x="2080" y="2268"/>
                </a:lnTo>
                <a:lnTo>
                  <a:pt x="2075" y="2268"/>
                </a:lnTo>
                <a:lnTo>
                  <a:pt x="2073" y="2263"/>
                </a:lnTo>
                <a:lnTo>
                  <a:pt x="2073" y="2252"/>
                </a:lnTo>
                <a:lnTo>
                  <a:pt x="2071" y="2248"/>
                </a:lnTo>
                <a:lnTo>
                  <a:pt x="2065" y="2243"/>
                </a:lnTo>
                <a:lnTo>
                  <a:pt x="2052" y="2236"/>
                </a:lnTo>
                <a:lnTo>
                  <a:pt x="2046" y="2235"/>
                </a:lnTo>
                <a:lnTo>
                  <a:pt x="2038" y="2235"/>
                </a:lnTo>
                <a:lnTo>
                  <a:pt x="2031" y="2237"/>
                </a:lnTo>
                <a:lnTo>
                  <a:pt x="2026" y="2241"/>
                </a:lnTo>
                <a:lnTo>
                  <a:pt x="2010" y="2261"/>
                </a:lnTo>
                <a:lnTo>
                  <a:pt x="1998" y="2273"/>
                </a:lnTo>
                <a:lnTo>
                  <a:pt x="1995" y="2280"/>
                </a:lnTo>
                <a:lnTo>
                  <a:pt x="1990" y="2291"/>
                </a:lnTo>
                <a:lnTo>
                  <a:pt x="1986" y="2296"/>
                </a:lnTo>
                <a:lnTo>
                  <a:pt x="1984" y="2298"/>
                </a:lnTo>
                <a:lnTo>
                  <a:pt x="1967" y="2298"/>
                </a:lnTo>
                <a:lnTo>
                  <a:pt x="1943" y="2299"/>
                </a:lnTo>
                <a:lnTo>
                  <a:pt x="1909" y="2311"/>
                </a:lnTo>
                <a:lnTo>
                  <a:pt x="1900" y="2312"/>
                </a:lnTo>
                <a:lnTo>
                  <a:pt x="1893" y="2310"/>
                </a:lnTo>
                <a:lnTo>
                  <a:pt x="1885" y="2299"/>
                </a:lnTo>
                <a:lnTo>
                  <a:pt x="1875" y="2297"/>
                </a:lnTo>
                <a:lnTo>
                  <a:pt x="1869" y="2293"/>
                </a:lnTo>
                <a:lnTo>
                  <a:pt x="1842" y="2270"/>
                </a:lnTo>
                <a:lnTo>
                  <a:pt x="1840" y="2265"/>
                </a:lnTo>
                <a:lnTo>
                  <a:pt x="1835" y="2249"/>
                </a:lnTo>
                <a:lnTo>
                  <a:pt x="1833" y="2247"/>
                </a:lnTo>
                <a:lnTo>
                  <a:pt x="1822" y="2242"/>
                </a:lnTo>
                <a:lnTo>
                  <a:pt x="1822" y="2240"/>
                </a:lnTo>
                <a:lnTo>
                  <a:pt x="1824" y="2237"/>
                </a:lnTo>
                <a:lnTo>
                  <a:pt x="1840" y="2236"/>
                </a:lnTo>
                <a:lnTo>
                  <a:pt x="1843" y="2234"/>
                </a:lnTo>
                <a:lnTo>
                  <a:pt x="1848" y="2230"/>
                </a:lnTo>
                <a:lnTo>
                  <a:pt x="1853" y="2221"/>
                </a:lnTo>
                <a:lnTo>
                  <a:pt x="1865" y="2208"/>
                </a:lnTo>
                <a:lnTo>
                  <a:pt x="1867" y="2204"/>
                </a:lnTo>
                <a:lnTo>
                  <a:pt x="1864" y="2200"/>
                </a:lnTo>
                <a:lnTo>
                  <a:pt x="1854" y="2197"/>
                </a:lnTo>
                <a:lnTo>
                  <a:pt x="1850" y="2193"/>
                </a:lnTo>
                <a:lnTo>
                  <a:pt x="1850" y="2191"/>
                </a:lnTo>
                <a:lnTo>
                  <a:pt x="1851" y="2189"/>
                </a:lnTo>
                <a:lnTo>
                  <a:pt x="1864" y="2181"/>
                </a:lnTo>
                <a:lnTo>
                  <a:pt x="1865" y="2176"/>
                </a:lnTo>
                <a:lnTo>
                  <a:pt x="1861" y="2169"/>
                </a:lnTo>
                <a:lnTo>
                  <a:pt x="1849" y="2158"/>
                </a:lnTo>
                <a:lnTo>
                  <a:pt x="1844" y="2145"/>
                </a:lnTo>
                <a:lnTo>
                  <a:pt x="1840" y="2143"/>
                </a:lnTo>
                <a:lnTo>
                  <a:pt x="1835" y="2142"/>
                </a:lnTo>
                <a:lnTo>
                  <a:pt x="1825" y="2146"/>
                </a:lnTo>
                <a:lnTo>
                  <a:pt x="1822" y="2146"/>
                </a:lnTo>
                <a:lnTo>
                  <a:pt x="1818" y="2145"/>
                </a:lnTo>
                <a:lnTo>
                  <a:pt x="1815" y="2142"/>
                </a:lnTo>
                <a:lnTo>
                  <a:pt x="1815" y="2139"/>
                </a:lnTo>
                <a:lnTo>
                  <a:pt x="1814" y="2107"/>
                </a:lnTo>
                <a:lnTo>
                  <a:pt x="1815" y="2082"/>
                </a:lnTo>
                <a:lnTo>
                  <a:pt x="1816" y="2079"/>
                </a:lnTo>
                <a:lnTo>
                  <a:pt x="1821" y="2075"/>
                </a:lnTo>
                <a:lnTo>
                  <a:pt x="1838" y="2068"/>
                </a:lnTo>
                <a:lnTo>
                  <a:pt x="1854" y="2061"/>
                </a:lnTo>
                <a:lnTo>
                  <a:pt x="1859" y="2055"/>
                </a:lnTo>
                <a:lnTo>
                  <a:pt x="1866" y="2046"/>
                </a:lnTo>
                <a:lnTo>
                  <a:pt x="1852" y="2039"/>
                </a:lnTo>
                <a:lnTo>
                  <a:pt x="1847" y="2041"/>
                </a:lnTo>
                <a:lnTo>
                  <a:pt x="1837" y="2045"/>
                </a:lnTo>
                <a:lnTo>
                  <a:pt x="1830" y="2046"/>
                </a:lnTo>
                <a:lnTo>
                  <a:pt x="1818" y="2035"/>
                </a:lnTo>
                <a:lnTo>
                  <a:pt x="1815" y="2034"/>
                </a:lnTo>
                <a:lnTo>
                  <a:pt x="1804" y="2038"/>
                </a:lnTo>
                <a:lnTo>
                  <a:pt x="1782" y="2042"/>
                </a:lnTo>
                <a:lnTo>
                  <a:pt x="1775" y="2043"/>
                </a:lnTo>
                <a:lnTo>
                  <a:pt x="1767" y="2043"/>
                </a:lnTo>
                <a:lnTo>
                  <a:pt x="1750" y="2041"/>
                </a:lnTo>
                <a:lnTo>
                  <a:pt x="1735" y="2045"/>
                </a:lnTo>
                <a:lnTo>
                  <a:pt x="1730" y="2045"/>
                </a:lnTo>
                <a:lnTo>
                  <a:pt x="1721" y="2041"/>
                </a:lnTo>
                <a:lnTo>
                  <a:pt x="1708" y="2038"/>
                </a:lnTo>
                <a:lnTo>
                  <a:pt x="1706" y="2034"/>
                </a:lnTo>
                <a:lnTo>
                  <a:pt x="1704" y="2025"/>
                </a:lnTo>
                <a:lnTo>
                  <a:pt x="1702" y="2024"/>
                </a:lnTo>
                <a:lnTo>
                  <a:pt x="1700" y="2024"/>
                </a:lnTo>
                <a:lnTo>
                  <a:pt x="1695" y="2028"/>
                </a:lnTo>
                <a:lnTo>
                  <a:pt x="1693" y="2049"/>
                </a:lnTo>
                <a:lnTo>
                  <a:pt x="1690" y="2054"/>
                </a:lnTo>
                <a:lnTo>
                  <a:pt x="1681" y="2064"/>
                </a:lnTo>
                <a:lnTo>
                  <a:pt x="1679" y="2070"/>
                </a:lnTo>
                <a:lnTo>
                  <a:pt x="1688" y="2091"/>
                </a:lnTo>
                <a:lnTo>
                  <a:pt x="1697" y="2122"/>
                </a:lnTo>
                <a:lnTo>
                  <a:pt x="1700" y="2138"/>
                </a:lnTo>
                <a:lnTo>
                  <a:pt x="1698" y="2142"/>
                </a:lnTo>
                <a:lnTo>
                  <a:pt x="1692" y="2149"/>
                </a:lnTo>
                <a:lnTo>
                  <a:pt x="1681" y="2157"/>
                </a:lnTo>
                <a:lnTo>
                  <a:pt x="1651" y="2176"/>
                </a:lnTo>
                <a:lnTo>
                  <a:pt x="1642" y="2165"/>
                </a:lnTo>
                <a:lnTo>
                  <a:pt x="1633" y="2158"/>
                </a:lnTo>
                <a:lnTo>
                  <a:pt x="1626" y="2158"/>
                </a:lnTo>
                <a:lnTo>
                  <a:pt x="1617" y="2161"/>
                </a:lnTo>
                <a:lnTo>
                  <a:pt x="1607" y="2170"/>
                </a:lnTo>
                <a:lnTo>
                  <a:pt x="1591" y="2189"/>
                </a:lnTo>
                <a:lnTo>
                  <a:pt x="1577" y="2198"/>
                </a:lnTo>
                <a:lnTo>
                  <a:pt x="1571" y="2206"/>
                </a:lnTo>
                <a:lnTo>
                  <a:pt x="1568" y="2216"/>
                </a:lnTo>
                <a:lnTo>
                  <a:pt x="1567" y="2223"/>
                </a:lnTo>
                <a:lnTo>
                  <a:pt x="1568" y="2229"/>
                </a:lnTo>
                <a:lnTo>
                  <a:pt x="1571" y="2231"/>
                </a:lnTo>
                <a:lnTo>
                  <a:pt x="1577" y="2231"/>
                </a:lnTo>
                <a:lnTo>
                  <a:pt x="1579" y="2232"/>
                </a:lnTo>
                <a:lnTo>
                  <a:pt x="1581" y="2235"/>
                </a:lnTo>
                <a:lnTo>
                  <a:pt x="1583" y="2246"/>
                </a:lnTo>
                <a:lnTo>
                  <a:pt x="1585" y="2248"/>
                </a:lnTo>
                <a:lnTo>
                  <a:pt x="1590" y="2249"/>
                </a:lnTo>
                <a:lnTo>
                  <a:pt x="1601" y="2248"/>
                </a:lnTo>
                <a:lnTo>
                  <a:pt x="1602" y="2249"/>
                </a:lnTo>
                <a:lnTo>
                  <a:pt x="1602" y="2251"/>
                </a:lnTo>
                <a:lnTo>
                  <a:pt x="1602" y="2254"/>
                </a:lnTo>
                <a:lnTo>
                  <a:pt x="1588" y="2264"/>
                </a:lnTo>
                <a:lnTo>
                  <a:pt x="1582" y="2271"/>
                </a:lnTo>
                <a:lnTo>
                  <a:pt x="1581" y="2277"/>
                </a:lnTo>
                <a:lnTo>
                  <a:pt x="1581" y="2301"/>
                </a:lnTo>
                <a:lnTo>
                  <a:pt x="1577" y="2310"/>
                </a:lnTo>
                <a:lnTo>
                  <a:pt x="1568" y="2318"/>
                </a:lnTo>
                <a:lnTo>
                  <a:pt x="1529" y="2347"/>
                </a:lnTo>
                <a:lnTo>
                  <a:pt x="1516" y="2357"/>
                </a:lnTo>
                <a:lnTo>
                  <a:pt x="1511" y="2366"/>
                </a:lnTo>
                <a:lnTo>
                  <a:pt x="1512" y="2377"/>
                </a:lnTo>
                <a:lnTo>
                  <a:pt x="1511" y="2380"/>
                </a:lnTo>
                <a:lnTo>
                  <a:pt x="1495" y="2380"/>
                </a:lnTo>
                <a:lnTo>
                  <a:pt x="1492" y="2383"/>
                </a:lnTo>
                <a:lnTo>
                  <a:pt x="1478" y="2402"/>
                </a:lnTo>
                <a:lnTo>
                  <a:pt x="1463" y="2430"/>
                </a:lnTo>
                <a:lnTo>
                  <a:pt x="1457" y="2431"/>
                </a:lnTo>
                <a:lnTo>
                  <a:pt x="1444" y="2429"/>
                </a:lnTo>
                <a:lnTo>
                  <a:pt x="1437" y="2430"/>
                </a:lnTo>
                <a:lnTo>
                  <a:pt x="1420" y="2441"/>
                </a:lnTo>
                <a:lnTo>
                  <a:pt x="1415" y="2438"/>
                </a:lnTo>
                <a:lnTo>
                  <a:pt x="1409" y="2427"/>
                </a:lnTo>
                <a:lnTo>
                  <a:pt x="1407" y="2424"/>
                </a:lnTo>
                <a:lnTo>
                  <a:pt x="1402" y="2432"/>
                </a:lnTo>
                <a:lnTo>
                  <a:pt x="1396" y="2448"/>
                </a:lnTo>
                <a:lnTo>
                  <a:pt x="1390" y="2462"/>
                </a:lnTo>
                <a:lnTo>
                  <a:pt x="1388" y="2472"/>
                </a:lnTo>
                <a:lnTo>
                  <a:pt x="1388" y="2484"/>
                </a:lnTo>
                <a:lnTo>
                  <a:pt x="1391" y="2508"/>
                </a:lnTo>
                <a:lnTo>
                  <a:pt x="1391" y="2517"/>
                </a:lnTo>
                <a:lnTo>
                  <a:pt x="1379" y="2553"/>
                </a:lnTo>
                <a:lnTo>
                  <a:pt x="1381" y="2569"/>
                </a:lnTo>
                <a:lnTo>
                  <a:pt x="1382" y="2585"/>
                </a:lnTo>
                <a:lnTo>
                  <a:pt x="1385" y="2596"/>
                </a:lnTo>
                <a:lnTo>
                  <a:pt x="1387" y="2603"/>
                </a:lnTo>
                <a:lnTo>
                  <a:pt x="1401" y="2626"/>
                </a:lnTo>
                <a:lnTo>
                  <a:pt x="1404" y="2640"/>
                </a:lnTo>
                <a:lnTo>
                  <a:pt x="1407" y="2662"/>
                </a:lnTo>
                <a:lnTo>
                  <a:pt x="1405" y="2686"/>
                </a:lnTo>
                <a:lnTo>
                  <a:pt x="1405" y="2691"/>
                </a:lnTo>
                <a:lnTo>
                  <a:pt x="1409" y="2699"/>
                </a:lnTo>
                <a:lnTo>
                  <a:pt x="1420" y="2714"/>
                </a:lnTo>
                <a:lnTo>
                  <a:pt x="1421" y="2722"/>
                </a:lnTo>
                <a:lnTo>
                  <a:pt x="1420" y="2725"/>
                </a:lnTo>
                <a:lnTo>
                  <a:pt x="1418" y="2727"/>
                </a:lnTo>
                <a:lnTo>
                  <a:pt x="1404" y="2729"/>
                </a:lnTo>
                <a:lnTo>
                  <a:pt x="1401" y="2731"/>
                </a:lnTo>
                <a:lnTo>
                  <a:pt x="1398" y="2767"/>
                </a:lnTo>
                <a:lnTo>
                  <a:pt x="1396" y="2776"/>
                </a:lnTo>
                <a:lnTo>
                  <a:pt x="1392" y="2782"/>
                </a:lnTo>
                <a:lnTo>
                  <a:pt x="1388" y="2784"/>
                </a:lnTo>
                <a:lnTo>
                  <a:pt x="1381" y="2785"/>
                </a:lnTo>
                <a:lnTo>
                  <a:pt x="1373" y="2783"/>
                </a:lnTo>
                <a:lnTo>
                  <a:pt x="1366" y="2778"/>
                </a:lnTo>
                <a:lnTo>
                  <a:pt x="1363" y="2778"/>
                </a:lnTo>
                <a:lnTo>
                  <a:pt x="1361" y="2779"/>
                </a:lnTo>
                <a:lnTo>
                  <a:pt x="1348" y="2787"/>
                </a:lnTo>
                <a:lnTo>
                  <a:pt x="1327" y="2798"/>
                </a:lnTo>
                <a:lnTo>
                  <a:pt x="1321" y="2803"/>
                </a:lnTo>
                <a:lnTo>
                  <a:pt x="1310" y="2818"/>
                </a:lnTo>
                <a:lnTo>
                  <a:pt x="1306" y="2820"/>
                </a:lnTo>
                <a:lnTo>
                  <a:pt x="1302" y="2821"/>
                </a:lnTo>
                <a:lnTo>
                  <a:pt x="1297" y="2819"/>
                </a:lnTo>
                <a:lnTo>
                  <a:pt x="1291" y="2816"/>
                </a:lnTo>
                <a:lnTo>
                  <a:pt x="1284" y="2809"/>
                </a:lnTo>
                <a:lnTo>
                  <a:pt x="1281" y="2805"/>
                </a:lnTo>
                <a:lnTo>
                  <a:pt x="1281" y="2799"/>
                </a:lnTo>
                <a:lnTo>
                  <a:pt x="1287" y="2790"/>
                </a:lnTo>
                <a:lnTo>
                  <a:pt x="1289" y="2784"/>
                </a:lnTo>
                <a:lnTo>
                  <a:pt x="1289" y="2781"/>
                </a:lnTo>
                <a:lnTo>
                  <a:pt x="1287" y="2776"/>
                </a:lnTo>
                <a:lnTo>
                  <a:pt x="1283" y="2773"/>
                </a:lnTo>
                <a:lnTo>
                  <a:pt x="1276" y="2769"/>
                </a:lnTo>
                <a:lnTo>
                  <a:pt x="1272" y="2768"/>
                </a:lnTo>
                <a:lnTo>
                  <a:pt x="1267" y="2768"/>
                </a:lnTo>
                <a:lnTo>
                  <a:pt x="1243" y="2779"/>
                </a:lnTo>
                <a:lnTo>
                  <a:pt x="1219" y="2786"/>
                </a:lnTo>
                <a:lnTo>
                  <a:pt x="1213" y="2789"/>
                </a:lnTo>
                <a:lnTo>
                  <a:pt x="1205" y="2798"/>
                </a:lnTo>
                <a:lnTo>
                  <a:pt x="1199" y="2802"/>
                </a:lnTo>
                <a:lnTo>
                  <a:pt x="1193" y="2804"/>
                </a:lnTo>
                <a:lnTo>
                  <a:pt x="1182" y="2806"/>
                </a:lnTo>
                <a:lnTo>
                  <a:pt x="1176" y="2809"/>
                </a:lnTo>
                <a:lnTo>
                  <a:pt x="1165" y="2820"/>
                </a:lnTo>
                <a:lnTo>
                  <a:pt x="1141" y="2836"/>
                </a:lnTo>
                <a:lnTo>
                  <a:pt x="1129" y="2851"/>
                </a:lnTo>
                <a:lnTo>
                  <a:pt x="1114" y="2845"/>
                </a:lnTo>
                <a:lnTo>
                  <a:pt x="1092" y="2842"/>
                </a:lnTo>
                <a:lnTo>
                  <a:pt x="1080" y="2838"/>
                </a:lnTo>
                <a:lnTo>
                  <a:pt x="1075" y="2840"/>
                </a:lnTo>
                <a:lnTo>
                  <a:pt x="1057" y="2852"/>
                </a:lnTo>
                <a:lnTo>
                  <a:pt x="1053" y="2853"/>
                </a:lnTo>
                <a:lnTo>
                  <a:pt x="1049" y="2853"/>
                </a:lnTo>
                <a:lnTo>
                  <a:pt x="1045" y="2850"/>
                </a:lnTo>
                <a:lnTo>
                  <a:pt x="1042" y="2845"/>
                </a:lnTo>
                <a:lnTo>
                  <a:pt x="1036" y="2819"/>
                </a:lnTo>
                <a:lnTo>
                  <a:pt x="1027" y="2802"/>
                </a:lnTo>
                <a:lnTo>
                  <a:pt x="1023" y="2799"/>
                </a:lnTo>
                <a:lnTo>
                  <a:pt x="1017" y="2798"/>
                </a:lnTo>
                <a:lnTo>
                  <a:pt x="990" y="2796"/>
                </a:lnTo>
                <a:lnTo>
                  <a:pt x="987" y="2794"/>
                </a:lnTo>
                <a:lnTo>
                  <a:pt x="984" y="2785"/>
                </a:lnTo>
                <a:lnTo>
                  <a:pt x="978" y="2775"/>
                </a:lnTo>
                <a:lnTo>
                  <a:pt x="977" y="2770"/>
                </a:lnTo>
                <a:lnTo>
                  <a:pt x="977" y="2766"/>
                </a:lnTo>
                <a:lnTo>
                  <a:pt x="981" y="2764"/>
                </a:lnTo>
                <a:lnTo>
                  <a:pt x="986" y="2762"/>
                </a:lnTo>
                <a:lnTo>
                  <a:pt x="1001" y="2766"/>
                </a:lnTo>
                <a:lnTo>
                  <a:pt x="1003" y="2763"/>
                </a:lnTo>
                <a:lnTo>
                  <a:pt x="1003" y="2760"/>
                </a:lnTo>
                <a:lnTo>
                  <a:pt x="1000" y="2749"/>
                </a:lnTo>
                <a:lnTo>
                  <a:pt x="985" y="2722"/>
                </a:lnTo>
                <a:lnTo>
                  <a:pt x="978" y="2717"/>
                </a:lnTo>
                <a:lnTo>
                  <a:pt x="969" y="2707"/>
                </a:lnTo>
                <a:lnTo>
                  <a:pt x="954" y="2698"/>
                </a:lnTo>
                <a:lnTo>
                  <a:pt x="937" y="2685"/>
                </a:lnTo>
                <a:lnTo>
                  <a:pt x="927" y="2680"/>
                </a:lnTo>
                <a:lnTo>
                  <a:pt x="927" y="2668"/>
                </a:lnTo>
                <a:lnTo>
                  <a:pt x="930" y="2661"/>
                </a:lnTo>
                <a:lnTo>
                  <a:pt x="934" y="2657"/>
                </a:lnTo>
                <a:lnTo>
                  <a:pt x="940" y="2656"/>
                </a:lnTo>
                <a:lnTo>
                  <a:pt x="945" y="2653"/>
                </a:lnTo>
                <a:lnTo>
                  <a:pt x="954" y="2643"/>
                </a:lnTo>
                <a:lnTo>
                  <a:pt x="956" y="2640"/>
                </a:lnTo>
                <a:lnTo>
                  <a:pt x="956" y="2635"/>
                </a:lnTo>
                <a:lnTo>
                  <a:pt x="951" y="2629"/>
                </a:lnTo>
                <a:lnTo>
                  <a:pt x="968" y="2612"/>
                </a:lnTo>
                <a:lnTo>
                  <a:pt x="969" y="2611"/>
                </a:lnTo>
                <a:lnTo>
                  <a:pt x="969" y="2608"/>
                </a:lnTo>
                <a:lnTo>
                  <a:pt x="967" y="2606"/>
                </a:lnTo>
                <a:lnTo>
                  <a:pt x="964" y="2604"/>
                </a:lnTo>
                <a:lnTo>
                  <a:pt x="954" y="2601"/>
                </a:lnTo>
                <a:lnTo>
                  <a:pt x="952" y="2602"/>
                </a:lnTo>
                <a:lnTo>
                  <a:pt x="951" y="2613"/>
                </a:lnTo>
                <a:lnTo>
                  <a:pt x="949" y="2616"/>
                </a:lnTo>
                <a:lnTo>
                  <a:pt x="942" y="2617"/>
                </a:lnTo>
                <a:lnTo>
                  <a:pt x="935" y="2616"/>
                </a:lnTo>
                <a:lnTo>
                  <a:pt x="931" y="2613"/>
                </a:lnTo>
                <a:lnTo>
                  <a:pt x="928" y="2610"/>
                </a:lnTo>
                <a:lnTo>
                  <a:pt x="927" y="2606"/>
                </a:lnTo>
                <a:lnTo>
                  <a:pt x="927" y="2603"/>
                </a:lnTo>
                <a:lnTo>
                  <a:pt x="938" y="2582"/>
                </a:lnTo>
                <a:lnTo>
                  <a:pt x="940" y="2574"/>
                </a:lnTo>
                <a:lnTo>
                  <a:pt x="940" y="2571"/>
                </a:lnTo>
                <a:lnTo>
                  <a:pt x="938" y="2567"/>
                </a:lnTo>
                <a:lnTo>
                  <a:pt x="933" y="2563"/>
                </a:lnTo>
                <a:lnTo>
                  <a:pt x="917" y="2554"/>
                </a:lnTo>
                <a:lnTo>
                  <a:pt x="910" y="2550"/>
                </a:lnTo>
                <a:lnTo>
                  <a:pt x="903" y="2527"/>
                </a:lnTo>
                <a:lnTo>
                  <a:pt x="887" y="2516"/>
                </a:lnTo>
                <a:lnTo>
                  <a:pt x="878" y="2503"/>
                </a:lnTo>
                <a:lnTo>
                  <a:pt x="877" y="2500"/>
                </a:lnTo>
                <a:lnTo>
                  <a:pt x="879" y="2486"/>
                </a:lnTo>
                <a:lnTo>
                  <a:pt x="878" y="2461"/>
                </a:lnTo>
                <a:lnTo>
                  <a:pt x="871" y="2450"/>
                </a:lnTo>
                <a:lnTo>
                  <a:pt x="855" y="2446"/>
                </a:lnTo>
                <a:lnTo>
                  <a:pt x="852" y="2444"/>
                </a:lnTo>
                <a:lnTo>
                  <a:pt x="851" y="2440"/>
                </a:lnTo>
                <a:lnTo>
                  <a:pt x="852" y="2426"/>
                </a:lnTo>
                <a:lnTo>
                  <a:pt x="852" y="2421"/>
                </a:lnTo>
                <a:lnTo>
                  <a:pt x="844" y="2409"/>
                </a:lnTo>
                <a:lnTo>
                  <a:pt x="840" y="2396"/>
                </a:lnTo>
                <a:lnTo>
                  <a:pt x="831" y="2383"/>
                </a:lnTo>
                <a:lnTo>
                  <a:pt x="828" y="2371"/>
                </a:lnTo>
                <a:lnTo>
                  <a:pt x="825" y="2365"/>
                </a:lnTo>
                <a:lnTo>
                  <a:pt x="821" y="2359"/>
                </a:lnTo>
                <a:lnTo>
                  <a:pt x="816" y="2358"/>
                </a:lnTo>
                <a:lnTo>
                  <a:pt x="814" y="2355"/>
                </a:lnTo>
                <a:lnTo>
                  <a:pt x="813" y="2347"/>
                </a:lnTo>
                <a:lnTo>
                  <a:pt x="816" y="2338"/>
                </a:lnTo>
                <a:lnTo>
                  <a:pt x="815" y="2335"/>
                </a:lnTo>
                <a:lnTo>
                  <a:pt x="814" y="2334"/>
                </a:lnTo>
                <a:lnTo>
                  <a:pt x="805" y="2334"/>
                </a:lnTo>
                <a:lnTo>
                  <a:pt x="803" y="2334"/>
                </a:lnTo>
                <a:lnTo>
                  <a:pt x="804" y="2328"/>
                </a:lnTo>
                <a:lnTo>
                  <a:pt x="812" y="2315"/>
                </a:lnTo>
                <a:lnTo>
                  <a:pt x="813" y="2308"/>
                </a:lnTo>
                <a:lnTo>
                  <a:pt x="811" y="2306"/>
                </a:lnTo>
                <a:lnTo>
                  <a:pt x="806" y="2305"/>
                </a:lnTo>
                <a:lnTo>
                  <a:pt x="798" y="2307"/>
                </a:lnTo>
                <a:lnTo>
                  <a:pt x="797" y="2304"/>
                </a:lnTo>
                <a:lnTo>
                  <a:pt x="797" y="2289"/>
                </a:lnTo>
                <a:lnTo>
                  <a:pt x="786" y="2286"/>
                </a:lnTo>
                <a:lnTo>
                  <a:pt x="784" y="2285"/>
                </a:lnTo>
                <a:lnTo>
                  <a:pt x="767" y="2235"/>
                </a:lnTo>
                <a:lnTo>
                  <a:pt x="761" y="2211"/>
                </a:lnTo>
                <a:lnTo>
                  <a:pt x="758" y="2206"/>
                </a:lnTo>
                <a:lnTo>
                  <a:pt x="756" y="2204"/>
                </a:lnTo>
                <a:lnTo>
                  <a:pt x="753" y="2204"/>
                </a:lnTo>
                <a:lnTo>
                  <a:pt x="744" y="2207"/>
                </a:lnTo>
                <a:lnTo>
                  <a:pt x="735" y="2215"/>
                </a:lnTo>
                <a:lnTo>
                  <a:pt x="723" y="2229"/>
                </a:lnTo>
                <a:lnTo>
                  <a:pt x="718" y="2232"/>
                </a:lnTo>
                <a:lnTo>
                  <a:pt x="715" y="2231"/>
                </a:lnTo>
                <a:lnTo>
                  <a:pt x="712" y="2229"/>
                </a:lnTo>
                <a:lnTo>
                  <a:pt x="700" y="2213"/>
                </a:lnTo>
                <a:lnTo>
                  <a:pt x="697" y="2212"/>
                </a:lnTo>
                <a:lnTo>
                  <a:pt x="693" y="2212"/>
                </a:lnTo>
                <a:lnTo>
                  <a:pt x="685" y="2217"/>
                </a:lnTo>
                <a:lnTo>
                  <a:pt x="678" y="2226"/>
                </a:lnTo>
                <a:lnTo>
                  <a:pt x="670" y="2239"/>
                </a:lnTo>
                <a:lnTo>
                  <a:pt x="666" y="2249"/>
                </a:lnTo>
                <a:lnTo>
                  <a:pt x="661" y="2247"/>
                </a:lnTo>
                <a:lnTo>
                  <a:pt x="657" y="2247"/>
                </a:lnTo>
                <a:lnTo>
                  <a:pt x="654" y="2250"/>
                </a:lnTo>
                <a:lnTo>
                  <a:pt x="651" y="2258"/>
                </a:lnTo>
                <a:lnTo>
                  <a:pt x="649" y="2260"/>
                </a:lnTo>
                <a:lnTo>
                  <a:pt x="646" y="2249"/>
                </a:lnTo>
                <a:lnTo>
                  <a:pt x="641" y="2228"/>
                </a:lnTo>
                <a:lnTo>
                  <a:pt x="645" y="2217"/>
                </a:lnTo>
                <a:lnTo>
                  <a:pt x="645" y="2213"/>
                </a:lnTo>
                <a:lnTo>
                  <a:pt x="637" y="2207"/>
                </a:lnTo>
                <a:lnTo>
                  <a:pt x="627" y="2203"/>
                </a:lnTo>
                <a:lnTo>
                  <a:pt x="619" y="2199"/>
                </a:lnTo>
                <a:lnTo>
                  <a:pt x="610" y="2190"/>
                </a:lnTo>
                <a:lnTo>
                  <a:pt x="597" y="2160"/>
                </a:lnTo>
                <a:lnTo>
                  <a:pt x="580" y="2125"/>
                </a:lnTo>
                <a:lnTo>
                  <a:pt x="581" y="2114"/>
                </a:lnTo>
                <a:lnTo>
                  <a:pt x="582" y="2103"/>
                </a:lnTo>
                <a:lnTo>
                  <a:pt x="587" y="2097"/>
                </a:lnTo>
                <a:lnTo>
                  <a:pt x="600" y="2093"/>
                </a:lnTo>
                <a:lnTo>
                  <a:pt x="619" y="2087"/>
                </a:lnTo>
                <a:lnTo>
                  <a:pt x="623" y="2077"/>
                </a:lnTo>
                <a:lnTo>
                  <a:pt x="617" y="2062"/>
                </a:lnTo>
                <a:lnTo>
                  <a:pt x="619" y="2059"/>
                </a:lnTo>
                <a:lnTo>
                  <a:pt x="626" y="2053"/>
                </a:lnTo>
                <a:lnTo>
                  <a:pt x="627" y="2050"/>
                </a:lnTo>
                <a:lnTo>
                  <a:pt x="622" y="2045"/>
                </a:lnTo>
                <a:lnTo>
                  <a:pt x="594" y="2030"/>
                </a:lnTo>
                <a:lnTo>
                  <a:pt x="595" y="2020"/>
                </a:lnTo>
                <a:lnTo>
                  <a:pt x="594" y="2017"/>
                </a:lnTo>
                <a:lnTo>
                  <a:pt x="591" y="2013"/>
                </a:lnTo>
                <a:lnTo>
                  <a:pt x="582" y="2006"/>
                </a:lnTo>
                <a:lnTo>
                  <a:pt x="579" y="2001"/>
                </a:lnTo>
                <a:lnTo>
                  <a:pt x="573" y="1976"/>
                </a:lnTo>
                <a:lnTo>
                  <a:pt x="569" y="1964"/>
                </a:lnTo>
                <a:lnTo>
                  <a:pt x="562" y="1960"/>
                </a:lnTo>
                <a:lnTo>
                  <a:pt x="551" y="1957"/>
                </a:lnTo>
                <a:lnTo>
                  <a:pt x="544" y="1953"/>
                </a:lnTo>
                <a:lnTo>
                  <a:pt x="541" y="1933"/>
                </a:lnTo>
                <a:lnTo>
                  <a:pt x="534" y="1925"/>
                </a:lnTo>
                <a:lnTo>
                  <a:pt x="518" y="1915"/>
                </a:lnTo>
                <a:lnTo>
                  <a:pt x="513" y="1909"/>
                </a:lnTo>
                <a:lnTo>
                  <a:pt x="512" y="1906"/>
                </a:lnTo>
                <a:lnTo>
                  <a:pt x="512" y="1899"/>
                </a:lnTo>
                <a:lnTo>
                  <a:pt x="516" y="1874"/>
                </a:lnTo>
                <a:lnTo>
                  <a:pt x="515" y="1868"/>
                </a:lnTo>
                <a:lnTo>
                  <a:pt x="512" y="1868"/>
                </a:lnTo>
                <a:lnTo>
                  <a:pt x="502" y="1874"/>
                </a:lnTo>
                <a:lnTo>
                  <a:pt x="486" y="1876"/>
                </a:lnTo>
                <a:lnTo>
                  <a:pt x="482" y="1884"/>
                </a:lnTo>
                <a:lnTo>
                  <a:pt x="477" y="1897"/>
                </a:lnTo>
                <a:lnTo>
                  <a:pt x="473" y="1901"/>
                </a:lnTo>
                <a:lnTo>
                  <a:pt x="456" y="1911"/>
                </a:lnTo>
                <a:lnTo>
                  <a:pt x="454" y="1919"/>
                </a:lnTo>
                <a:lnTo>
                  <a:pt x="453" y="1930"/>
                </a:lnTo>
                <a:lnTo>
                  <a:pt x="451" y="1934"/>
                </a:lnTo>
                <a:lnTo>
                  <a:pt x="442" y="1937"/>
                </a:lnTo>
                <a:lnTo>
                  <a:pt x="429" y="1956"/>
                </a:lnTo>
                <a:lnTo>
                  <a:pt x="414" y="1959"/>
                </a:lnTo>
                <a:lnTo>
                  <a:pt x="411" y="1962"/>
                </a:lnTo>
                <a:lnTo>
                  <a:pt x="410" y="1969"/>
                </a:lnTo>
                <a:lnTo>
                  <a:pt x="417" y="1982"/>
                </a:lnTo>
                <a:lnTo>
                  <a:pt x="415" y="1990"/>
                </a:lnTo>
                <a:lnTo>
                  <a:pt x="412" y="1997"/>
                </a:lnTo>
                <a:lnTo>
                  <a:pt x="412" y="1999"/>
                </a:lnTo>
                <a:lnTo>
                  <a:pt x="413" y="2003"/>
                </a:lnTo>
                <a:lnTo>
                  <a:pt x="418" y="2008"/>
                </a:lnTo>
                <a:lnTo>
                  <a:pt x="418" y="2010"/>
                </a:lnTo>
                <a:lnTo>
                  <a:pt x="417" y="2013"/>
                </a:lnTo>
                <a:lnTo>
                  <a:pt x="405" y="2026"/>
                </a:lnTo>
                <a:lnTo>
                  <a:pt x="400" y="2032"/>
                </a:lnTo>
                <a:lnTo>
                  <a:pt x="400" y="2036"/>
                </a:lnTo>
                <a:lnTo>
                  <a:pt x="404" y="2042"/>
                </a:lnTo>
                <a:lnTo>
                  <a:pt x="406" y="2049"/>
                </a:lnTo>
                <a:lnTo>
                  <a:pt x="399" y="2071"/>
                </a:lnTo>
                <a:lnTo>
                  <a:pt x="397" y="2090"/>
                </a:lnTo>
                <a:lnTo>
                  <a:pt x="395" y="2090"/>
                </a:lnTo>
                <a:lnTo>
                  <a:pt x="389" y="2081"/>
                </a:lnTo>
                <a:lnTo>
                  <a:pt x="372" y="2061"/>
                </a:lnTo>
                <a:lnTo>
                  <a:pt x="370" y="2057"/>
                </a:lnTo>
                <a:lnTo>
                  <a:pt x="370" y="2048"/>
                </a:lnTo>
                <a:lnTo>
                  <a:pt x="366" y="2041"/>
                </a:lnTo>
                <a:lnTo>
                  <a:pt x="357" y="2027"/>
                </a:lnTo>
                <a:lnTo>
                  <a:pt x="344" y="2007"/>
                </a:lnTo>
                <a:lnTo>
                  <a:pt x="339" y="1992"/>
                </a:lnTo>
                <a:lnTo>
                  <a:pt x="343" y="1977"/>
                </a:lnTo>
                <a:lnTo>
                  <a:pt x="344" y="1928"/>
                </a:lnTo>
                <a:lnTo>
                  <a:pt x="337" y="1898"/>
                </a:lnTo>
                <a:lnTo>
                  <a:pt x="335" y="1862"/>
                </a:lnTo>
                <a:lnTo>
                  <a:pt x="337" y="1845"/>
                </a:lnTo>
                <a:lnTo>
                  <a:pt x="342" y="1826"/>
                </a:lnTo>
                <a:lnTo>
                  <a:pt x="344" y="1816"/>
                </a:lnTo>
                <a:lnTo>
                  <a:pt x="346" y="1777"/>
                </a:lnTo>
                <a:lnTo>
                  <a:pt x="350" y="1728"/>
                </a:lnTo>
                <a:lnTo>
                  <a:pt x="350" y="1716"/>
                </a:lnTo>
                <a:lnTo>
                  <a:pt x="350" y="1716"/>
                </a:lnTo>
                <a:lnTo>
                  <a:pt x="344" y="1692"/>
                </a:lnTo>
                <a:lnTo>
                  <a:pt x="343" y="1682"/>
                </a:lnTo>
                <a:lnTo>
                  <a:pt x="342" y="1614"/>
                </a:lnTo>
                <a:lnTo>
                  <a:pt x="340" y="1599"/>
                </a:lnTo>
                <a:lnTo>
                  <a:pt x="335" y="1580"/>
                </a:lnTo>
                <a:lnTo>
                  <a:pt x="334" y="1567"/>
                </a:lnTo>
                <a:lnTo>
                  <a:pt x="336" y="1552"/>
                </a:lnTo>
                <a:lnTo>
                  <a:pt x="339" y="1539"/>
                </a:lnTo>
                <a:lnTo>
                  <a:pt x="347" y="1516"/>
                </a:lnTo>
                <a:lnTo>
                  <a:pt x="359" y="1491"/>
                </a:lnTo>
                <a:lnTo>
                  <a:pt x="361" y="1481"/>
                </a:lnTo>
                <a:lnTo>
                  <a:pt x="359" y="1426"/>
                </a:lnTo>
                <a:lnTo>
                  <a:pt x="355" y="1412"/>
                </a:lnTo>
                <a:lnTo>
                  <a:pt x="351" y="1403"/>
                </a:lnTo>
                <a:lnTo>
                  <a:pt x="350" y="1395"/>
                </a:lnTo>
                <a:lnTo>
                  <a:pt x="350" y="1380"/>
                </a:lnTo>
                <a:lnTo>
                  <a:pt x="353" y="1334"/>
                </a:lnTo>
                <a:lnTo>
                  <a:pt x="353" y="1317"/>
                </a:lnTo>
                <a:lnTo>
                  <a:pt x="352" y="1302"/>
                </a:lnTo>
                <a:lnTo>
                  <a:pt x="346" y="1274"/>
                </a:lnTo>
                <a:lnTo>
                  <a:pt x="347" y="1249"/>
                </a:lnTo>
                <a:lnTo>
                  <a:pt x="345" y="1227"/>
                </a:lnTo>
                <a:lnTo>
                  <a:pt x="346" y="1222"/>
                </a:lnTo>
                <a:lnTo>
                  <a:pt x="361" y="1209"/>
                </a:lnTo>
                <a:lnTo>
                  <a:pt x="363" y="1203"/>
                </a:lnTo>
                <a:lnTo>
                  <a:pt x="361" y="1198"/>
                </a:lnTo>
                <a:lnTo>
                  <a:pt x="357" y="1193"/>
                </a:lnTo>
                <a:lnTo>
                  <a:pt x="345" y="1188"/>
                </a:lnTo>
                <a:lnTo>
                  <a:pt x="335" y="1167"/>
                </a:lnTo>
                <a:lnTo>
                  <a:pt x="322" y="1155"/>
                </a:lnTo>
                <a:lnTo>
                  <a:pt x="319" y="1152"/>
                </a:lnTo>
                <a:lnTo>
                  <a:pt x="318" y="1147"/>
                </a:lnTo>
                <a:lnTo>
                  <a:pt x="328" y="1122"/>
                </a:lnTo>
                <a:lnTo>
                  <a:pt x="328" y="1116"/>
                </a:lnTo>
                <a:lnTo>
                  <a:pt x="312" y="1098"/>
                </a:lnTo>
                <a:lnTo>
                  <a:pt x="309" y="1090"/>
                </a:lnTo>
                <a:lnTo>
                  <a:pt x="305" y="1074"/>
                </a:lnTo>
                <a:lnTo>
                  <a:pt x="300" y="1065"/>
                </a:lnTo>
                <a:lnTo>
                  <a:pt x="293" y="1057"/>
                </a:lnTo>
                <a:lnTo>
                  <a:pt x="280" y="1046"/>
                </a:lnTo>
                <a:lnTo>
                  <a:pt x="283" y="1036"/>
                </a:lnTo>
                <a:lnTo>
                  <a:pt x="282" y="1026"/>
                </a:lnTo>
                <a:lnTo>
                  <a:pt x="284" y="1015"/>
                </a:lnTo>
                <a:lnTo>
                  <a:pt x="289" y="1004"/>
                </a:lnTo>
                <a:lnTo>
                  <a:pt x="294" y="996"/>
                </a:lnTo>
                <a:lnTo>
                  <a:pt x="302" y="997"/>
                </a:lnTo>
                <a:lnTo>
                  <a:pt x="309" y="1001"/>
                </a:lnTo>
                <a:lnTo>
                  <a:pt x="316" y="1009"/>
                </a:lnTo>
                <a:lnTo>
                  <a:pt x="322" y="1023"/>
                </a:lnTo>
                <a:lnTo>
                  <a:pt x="324" y="1025"/>
                </a:lnTo>
                <a:lnTo>
                  <a:pt x="327" y="1025"/>
                </a:lnTo>
                <a:lnTo>
                  <a:pt x="336" y="1022"/>
                </a:lnTo>
                <a:lnTo>
                  <a:pt x="345" y="1009"/>
                </a:lnTo>
                <a:lnTo>
                  <a:pt x="360" y="997"/>
                </a:lnTo>
                <a:lnTo>
                  <a:pt x="364" y="991"/>
                </a:lnTo>
                <a:lnTo>
                  <a:pt x="354" y="976"/>
                </a:lnTo>
                <a:lnTo>
                  <a:pt x="324" y="942"/>
                </a:lnTo>
                <a:lnTo>
                  <a:pt x="290" y="898"/>
                </a:lnTo>
                <a:lnTo>
                  <a:pt x="285" y="886"/>
                </a:lnTo>
                <a:lnTo>
                  <a:pt x="280" y="868"/>
                </a:lnTo>
                <a:lnTo>
                  <a:pt x="275" y="857"/>
                </a:lnTo>
                <a:lnTo>
                  <a:pt x="253" y="817"/>
                </a:lnTo>
                <a:lnTo>
                  <a:pt x="250" y="810"/>
                </a:lnTo>
                <a:lnTo>
                  <a:pt x="250" y="805"/>
                </a:lnTo>
                <a:lnTo>
                  <a:pt x="260" y="784"/>
                </a:lnTo>
                <a:lnTo>
                  <a:pt x="261" y="775"/>
                </a:lnTo>
                <a:lnTo>
                  <a:pt x="261" y="769"/>
                </a:lnTo>
                <a:lnTo>
                  <a:pt x="252" y="746"/>
                </a:lnTo>
                <a:lnTo>
                  <a:pt x="235" y="722"/>
                </a:lnTo>
                <a:lnTo>
                  <a:pt x="224" y="694"/>
                </a:lnTo>
                <a:lnTo>
                  <a:pt x="216" y="680"/>
                </a:lnTo>
                <a:lnTo>
                  <a:pt x="214" y="667"/>
                </a:lnTo>
                <a:lnTo>
                  <a:pt x="213" y="647"/>
                </a:lnTo>
                <a:lnTo>
                  <a:pt x="210" y="642"/>
                </a:lnTo>
                <a:lnTo>
                  <a:pt x="206" y="636"/>
                </a:lnTo>
                <a:lnTo>
                  <a:pt x="188" y="627"/>
                </a:lnTo>
                <a:lnTo>
                  <a:pt x="171" y="612"/>
                </a:lnTo>
                <a:lnTo>
                  <a:pt x="152" y="609"/>
                </a:lnTo>
                <a:lnTo>
                  <a:pt x="143" y="605"/>
                </a:lnTo>
                <a:lnTo>
                  <a:pt x="127" y="591"/>
                </a:lnTo>
                <a:lnTo>
                  <a:pt x="116" y="581"/>
                </a:lnTo>
                <a:lnTo>
                  <a:pt x="101" y="571"/>
                </a:lnTo>
                <a:lnTo>
                  <a:pt x="90" y="565"/>
                </a:lnTo>
                <a:lnTo>
                  <a:pt x="90" y="565"/>
                </a:lnTo>
                <a:lnTo>
                  <a:pt x="90" y="565"/>
                </a:lnTo>
                <a:lnTo>
                  <a:pt x="90" y="565"/>
                </a:lnTo>
                <a:close/>
              </a:path>
            </a:pathLst>
          </a:custGeom>
          <a:solidFill>
            <a:srgbClr val="B2DF8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710" name="湖北"/>
          <p:cNvSpPr>
            <a:spLocks/>
          </p:cNvSpPr>
          <p:nvPr/>
        </p:nvSpPr>
        <p:spPr bwMode="auto">
          <a:xfrm>
            <a:off x="4594225" y="3957638"/>
            <a:ext cx="1176338" cy="739775"/>
          </a:xfrm>
          <a:custGeom>
            <a:avLst/>
            <a:gdLst>
              <a:gd name="T0" fmla="*/ 1882 w 2222"/>
              <a:gd name="T1" fmla="*/ 1242 h 1396"/>
              <a:gd name="T2" fmla="*/ 1719 w 2222"/>
              <a:gd name="T3" fmla="*/ 1294 h 1396"/>
              <a:gd name="T4" fmla="*/ 1606 w 2222"/>
              <a:gd name="T5" fmla="*/ 1396 h 1396"/>
              <a:gd name="T6" fmla="*/ 1528 w 2222"/>
              <a:gd name="T7" fmla="*/ 1341 h 1396"/>
              <a:gd name="T8" fmla="*/ 1540 w 2222"/>
              <a:gd name="T9" fmla="*/ 1274 h 1396"/>
              <a:gd name="T10" fmla="*/ 1512 w 2222"/>
              <a:gd name="T11" fmla="*/ 1188 h 1396"/>
              <a:gd name="T12" fmla="*/ 1368 w 2222"/>
              <a:gd name="T13" fmla="*/ 1270 h 1396"/>
              <a:gd name="T14" fmla="*/ 1313 w 2222"/>
              <a:gd name="T15" fmla="*/ 1263 h 1396"/>
              <a:gd name="T16" fmla="*/ 1307 w 2222"/>
              <a:gd name="T17" fmla="*/ 1180 h 1396"/>
              <a:gd name="T18" fmla="*/ 1191 w 2222"/>
              <a:gd name="T19" fmla="*/ 1217 h 1396"/>
              <a:gd name="T20" fmla="*/ 1120 w 2222"/>
              <a:gd name="T21" fmla="*/ 1221 h 1396"/>
              <a:gd name="T22" fmla="*/ 974 w 2222"/>
              <a:gd name="T23" fmla="*/ 1124 h 1396"/>
              <a:gd name="T24" fmla="*/ 767 w 2222"/>
              <a:gd name="T25" fmla="*/ 1078 h 1396"/>
              <a:gd name="T26" fmla="*/ 609 w 2222"/>
              <a:gd name="T27" fmla="*/ 1071 h 1396"/>
              <a:gd name="T28" fmla="*/ 643 w 2222"/>
              <a:gd name="T29" fmla="*/ 1176 h 1396"/>
              <a:gd name="T30" fmla="*/ 543 w 2222"/>
              <a:gd name="T31" fmla="*/ 1203 h 1396"/>
              <a:gd name="T32" fmla="*/ 379 w 2222"/>
              <a:gd name="T33" fmla="*/ 1212 h 1396"/>
              <a:gd name="T34" fmla="*/ 290 w 2222"/>
              <a:gd name="T35" fmla="*/ 1282 h 1396"/>
              <a:gd name="T36" fmla="*/ 240 w 2222"/>
              <a:gd name="T37" fmla="*/ 1383 h 1396"/>
              <a:gd name="T38" fmla="*/ 170 w 2222"/>
              <a:gd name="T39" fmla="*/ 1310 h 1396"/>
              <a:gd name="T40" fmla="*/ 133 w 2222"/>
              <a:gd name="T41" fmla="*/ 1236 h 1396"/>
              <a:gd name="T42" fmla="*/ 102 w 2222"/>
              <a:gd name="T43" fmla="*/ 1206 h 1396"/>
              <a:gd name="T44" fmla="*/ 31 w 2222"/>
              <a:gd name="T45" fmla="*/ 1189 h 1396"/>
              <a:gd name="T46" fmla="*/ 27 w 2222"/>
              <a:gd name="T47" fmla="*/ 1134 h 1396"/>
              <a:gd name="T48" fmla="*/ 33 w 2222"/>
              <a:gd name="T49" fmla="*/ 987 h 1396"/>
              <a:gd name="T50" fmla="*/ 91 w 2222"/>
              <a:gd name="T51" fmla="*/ 897 h 1396"/>
              <a:gd name="T52" fmla="*/ 208 w 2222"/>
              <a:gd name="T53" fmla="*/ 891 h 1396"/>
              <a:gd name="T54" fmla="*/ 304 w 2222"/>
              <a:gd name="T55" fmla="*/ 897 h 1396"/>
              <a:gd name="T56" fmla="*/ 477 w 2222"/>
              <a:gd name="T57" fmla="*/ 798 h 1396"/>
              <a:gd name="T58" fmla="*/ 513 w 2222"/>
              <a:gd name="T59" fmla="*/ 672 h 1396"/>
              <a:gd name="T60" fmla="*/ 454 w 2222"/>
              <a:gd name="T61" fmla="*/ 580 h 1396"/>
              <a:gd name="T62" fmla="*/ 347 w 2222"/>
              <a:gd name="T63" fmla="*/ 506 h 1396"/>
              <a:gd name="T64" fmla="*/ 347 w 2222"/>
              <a:gd name="T65" fmla="*/ 349 h 1396"/>
              <a:gd name="T66" fmla="*/ 331 w 2222"/>
              <a:gd name="T67" fmla="*/ 241 h 1396"/>
              <a:gd name="T68" fmla="*/ 514 w 2222"/>
              <a:gd name="T69" fmla="*/ 209 h 1396"/>
              <a:gd name="T70" fmla="*/ 400 w 2222"/>
              <a:gd name="T71" fmla="*/ 62 h 1396"/>
              <a:gd name="T72" fmla="*/ 366 w 2222"/>
              <a:gd name="T73" fmla="*/ 0 h 1396"/>
              <a:gd name="T74" fmla="*/ 558 w 2222"/>
              <a:gd name="T75" fmla="*/ 23 h 1396"/>
              <a:gd name="T76" fmla="*/ 664 w 2222"/>
              <a:gd name="T77" fmla="*/ 40 h 1396"/>
              <a:gd name="T78" fmla="*/ 746 w 2222"/>
              <a:gd name="T79" fmla="*/ 16 h 1396"/>
              <a:gd name="T80" fmla="*/ 806 w 2222"/>
              <a:gd name="T81" fmla="*/ 79 h 1396"/>
              <a:gd name="T82" fmla="*/ 864 w 2222"/>
              <a:gd name="T83" fmla="*/ 166 h 1396"/>
              <a:gd name="T84" fmla="*/ 1019 w 2222"/>
              <a:gd name="T85" fmla="*/ 253 h 1396"/>
              <a:gd name="T86" fmla="*/ 1125 w 2222"/>
              <a:gd name="T87" fmla="*/ 292 h 1396"/>
              <a:gd name="T88" fmla="*/ 1276 w 2222"/>
              <a:gd name="T89" fmla="*/ 278 h 1396"/>
              <a:gd name="T90" fmla="*/ 1440 w 2222"/>
              <a:gd name="T91" fmla="*/ 300 h 1396"/>
              <a:gd name="T92" fmla="*/ 1512 w 2222"/>
              <a:gd name="T93" fmla="*/ 326 h 1396"/>
              <a:gd name="T94" fmla="*/ 1552 w 2222"/>
              <a:gd name="T95" fmla="*/ 451 h 1396"/>
              <a:gd name="T96" fmla="*/ 1642 w 2222"/>
              <a:gd name="T97" fmla="*/ 437 h 1396"/>
              <a:gd name="T98" fmla="*/ 1748 w 2222"/>
              <a:gd name="T99" fmla="*/ 508 h 1396"/>
              <a:gd name="T100" fmla="*/ 1858 w 2222"/>
              <a:gd name="T101" fmla="*/ 559 h 1396"/>
              <a:gd name="T102" fmla="*/ 1927 w 2222"/>
              <a:gd name="T103" fmla="*/ 579 h 1396"/>
              <a:gd name="T104" fmla="*/ 2033 w 2222"/>
              <a:gd name="T105" fmla="*/ 660 h 1396"/>
              <a:gd name="T106" fmla="*/ 2139 w 2222"/>
              <a:gd name="T107" fmla="*/ 685 h 1396"/>
              <a:gd name="T108" fmla="*/ 2120 w 2222"/>
              <a:gd name="T109" fmla="*/ 770 h 1396"/>
              <a:gd name="T110" fmla="*/ 2143 w 2222"/>
              <a:gd name="T111" fmla="*/ 888 h 1396"/>
              <a:gd name="T112" fmla="*/ 2202 w 2222"/>
              <a:gd name="T113" fmla="*/ 1044 h 1396"/>
              <a:gd name="T114" fmla="*/ 2037 w 2222"/>
              <a:gd name="T115" fmla="*/ 1118 h 1396"/>
              <a:gd name="T116" fmla="*/ 1938 w 2222"/>
              <a:gd name="T117" fmla="*/ 1180 h 1396"/>
              <a:gd name="T118" fmla="*/ 1911 w 2222"/>
              <a:gd name="T119" fmla="*/ 1209 h 1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222" h="1396">
                <a:moveTo>
                  <a:pt x="1899" y="1206"/>
                </a:moveTo>
                <a:lnTo>
                  <a:pt x="1892" y="1209"/>
                </a:lnTo>
                <a:lnTo>
                  <a:pt x="1891" y="1214"/>
                </a:lnTo>
                <a:lnTo>
                  <a:pt x="1892" y="1227"/>
                </a:lnTo>
                <a:lnTo>
                  <a:pt x="1890" y="1230"/>
                </a:lnTo>
                <a:lnTo>
                  <a:pt x="1889" y="1230"/>
                </a:lnTo>
                <a:lnTo>
                  <a:pt x="1886" y="1230"/>
                </a:lnTo>
                <a:lnTo>
                  <a:pt x="1874" y="1223"/>
                </a:lnTo>
                <a:lnTo>
                  <a:pt x="1873" y="1224"/>
                </a:lnTo>
                <a:lnTo>
                  <a:pt x="1870" y="1229"/>
                </a:lnTo>
                <a:lnTo>
                  <a:pt x="1865" y="1241"/>
                </a:lnTo>
                <a:lnTo>
                  <a:pt x="1868" y="1248"/>
                </a:lnTo>
                <a:lnTo>
                  <a:pt x="1870" y="1248"/>
                </a:lnTo>
                <a:lnTo>
                  <a:pt x="1878" y="1241"/>
                </a:lnTo>
                <a:lnTo>
                  <a:pt x="1882" y="1242"/>
                </a:lnTo>
                <a:lnTo>
                  <a:pt x="1884" y="1244"/>
                </a:lnTo>
                <a:lnTo>
                  <a:pt x="1881" y="1254"/>
                </a:lnTo>
                <a:lnTo>
                  <a:pt x="1875" y="1263"/>
                </a:lnTo>
                <a:lnTo>
                  <a:pt x="1853" y="1265"/>
                </a:lnTo>
                <a:lnTo>
                  <a:pt x="1847" y="1268"/>
                </a:lnTo>
                <a:lnTo>
                  <a:pt x="1838" y="1275"/>
                </a:lnTo>
                <a:lnTo>
                  <a:pt x="1834" y="1276"/>
                </a:lnTo>
                <a:lnTo>
                  <a:pt x="1822" y="1269"/>
                </a:lnTo>
                <a:lnTo>
                  <a:pt x="1815" y="1267"/>
                </a:lnTo>
                <a:lnTo>
                  <a:pt x="1809" y="1267"/>
                </a:lnTo>
                <a:lnTo>
                  <a:pt x="1794" y="1274"/>
                </a:lnTo>
                <a:lnTo>
                  <a:pt x="1774" y="1287"/>
                </a:lnTo>
                <a:lnTo>
                  <a:pt x="1763" y="1292"/>
                </a:lnTo>
                <a:lnTo>
                  <a:pt x="1749" y="1294"/>
                </a:lnTo>
                <a:lnTo>
                  <a:pt x="1719" y="1294"/>
                </a:lnTo>
                <a:lnTo>
                  <a:pt x="1716" y="1294"/>
                </a:lnTo>
                <a:lnTo>
                  <a:pt x="1707" y="1287"/>
                </a:lnTo>
                <a:lnTo>
                  <a:pt x="1700" y="1289"/>
                </a:lnTo>
                <a:lnTo>
                  <a:pt x="1697" y="1293"/>
                </a:lnTo>
                <a:lnTo>
                  <a:pt x="1695" y="1296"/>
                </a:lnTo>
                <a:lnTo>
                  <a:pt x="1691" y="1321"/>
                </a:lnTo>
                <a:lnTo>
                  <a:pt x="1688" y="1328"/>
                </a:lnTo>
                <a:lnTo>
                  <a:pt x="1679" y="1334"/>
                </a:lnTo>
                <a:lnTo>
                  <a:pt x="1645" y="1340"/>
                </a:lnTo>
                <a:lnTo>
                  <a:pt x="1639" y="1342"/>
                </a:lnTo>
                <a:lnTo>
                  <a:pt x="1630" y="1355"/>
                </a:lnTo>
                <a:lnTo>
                  <a:pt x="1610" y="1378"/>
                </a:lnTo>
                <a:lnTo>
                  <a:pt x="1607" y="1387"/>
                </a:lnTo>
                <a:lnTo>
                  <a:pt x="1606" y="1396"/>
                </a:lnTo>
                <a:lnTo>
                  <a:pt x="1606" y="1396"/>
                </a:lnTo>
                <a:lnTo>
                  <a:pt x="1594" y="1396"/>
                </a:lnTo>
                <a:lnTo>
                  <a:pt x="1583" y="1392"/>
                </a:lnTo>
                <a:lnTo>
                  <a:pt x="1575" y="1387"/>
                </a:lnTo>
                <a:lnTo>
                  <a:pt x="1568" y="1377"/>
                </a:lnTo>
                <a:lnTo>
                  <a:pt x="1564" y="1375"/>
                </a:lnTo>
                <a:lnTo>
                  <a:pt x="1560" y="1376"/>
                </a:lnTo>
                <a:lnTo>
                  <a:pt x="1549" y="1386"/>
                </a:lnTo>
                <a:lnTo>
                  <a:pt x="1541" y="1381"/>
                </a:lnTo>
                <a:lnTo>
                  <a:pt x="1536" y="1383"/>
                </a:lnTo>
                <a:lnTo>
                  <a:pt x="1532" y="1383"/>
                </a:lnTo>
                <a:lnTo>
                  <a:pt x="1531" y="1374"/>
                </a:lnTo>
                <a:lnTo>
                  <a:pt x="1517" y="1358"/>
                </a:lnTo>
                <a:lnTo>
                  <a:pt x="1518" y="1354"/>
                </a:lnTo>
                <a:lnTo>
                  <a:pt x="1527" y="1345"/>
                </a:lnTo>
                <a:lnTo>
                  <a:pt x="1528" y="1341"/>
                </a:lnTo>
                <a:lnTo>
                  <a:pt x="1527" y="1338"/>
                </a:lnTo>
                <a:lnTo>
                  <a:pt x="1523" y="1335"/>
                </a:lnTo>
                <a:lnTo>
                  <a:pt x="1521" y="1334"/>
                </a:lnTo>
                <a:lnTo>
                  <a:pt x="1518" y="1334"/>
                </a:lnTo>
                <a:lnTo>
                  <a:pt x="1509" y="1336"/>
                </a:lnTo>
                <a:lnTo>
                  <a:pt x="1506" y="1336"/>
                </a:lnTo>
                <a:lnTo>
                  <a:pt x="1504" y="1333"/>
                </a:lnTo>
                <a:lnTo>
                  <a:pt x="1503" y="1328"/>
                </a:lnTo>
                <a:lnTo>
                  <a:pt x="1505" y="1315"/>
                </a:lnTo>
                <a:lnTo>
                  <a:pt x="1508" y="1311"/>
                </a:lnTo>
                <a:lnTo>
                  <a:pt x="1518" y="1294"/>
                </a:lnTo>
                <a:lnTo>
                  <a:pt x="1520" y="1282"/>
                </a:lnTo>
                <a:lnTo>
                  <a:pt x="1522" y="1279"/>
                </a:lnTo>
                <a:lnTo>
                  <a:pt x="1538" y="1276"/>
                </a:lnTo>
                <a:lnTo>
                  <a:pt x="1540" y="1274"/>
                </a:lnTo>
                <a:lnTo>
                  <a:pt x="1544" y="1269"/>
                </a:lnTo>
                <a:lnTo>
                  <a:pt x="1546" y="1262"/>
                </a:lnTo>
                <a:lnTo>
                  <a:pt x="1548" y="1251"/>
                </a:lnTo>
                <a:lnTo>
                  <a:pt x="1548" y="1245"/>
                </a:lnTo>
                <a:lnTo>
                  <a:pt x="1547" y="1242"/>
                </a:lnTo>
                <a:lnTo>
                  <a:pt x="1544" y="1240"/>
                </a:lnTo>
                <a:lnTo>
                  <a:pt x="1539" y="1238"/>
                </a:lnTo>
                <a:lnTo>
                  <a:pt x="1530" y="1236"/>
                </a:lnTo>
                <a:lnTo>
                  <a:pt x="1528" y="1234"/>
                </a:lnTo>
                <a:lnTo>
                  <a:pt x="1529" y="1228"/>
                </a:lnTo>
                <a:lnTo>
                  <a:pt x="1535" y="1220"/>
                </a:lnTo>
                <a:lnTo>
                  <a:pt x="1537" y="1214"/>
                </a:lnTo>
                <a:lnTo>
                  <a:pt x="1534" y="1208"/>
                </a:lnTo>
                <a:lnTo>
                  <a:pt x="1523" y="1197"/>
                </a:lnTo>
                <a:lnTo>
                  <a:pt x="1512" y="1188"/>
                </a:lnTo>
                <a:lnTo>
                  <a:pt x="1487" y="1187"/>
                </a:lnTo>
                <a:lnTo>
                  <a:pt x="1485" y="1187"/>
                </a:lnTo>
                <a:lnTo>
                  <a:pt x="1484" y="1185"/>
                </a:lnTo>
                <a:lnTo>
                  <a:pt x="1481" y="1179"/>
                </a:lnTo>
                <a:lnTo>
                  <a:pt x="1480" y="1172"/>
                </a:lnTo>
                <a:lnTo>
                  <a:pt x="1479" y="1146"/>
                </a:lnTo>
                <a:lnTo>
                  <a:pt x="1481" y="1139"/>
                </a:lnTo>
                <a:lnTo>
                  <a:pt x="1480" y="1137"/>
                </a:lnTo>
                <a:lnTo>
                  <a:pt x="1474" y="1140"/>
                </a:lnTo>
                <a:lnTo>
                  <a:pt x="1465" y="1148"/>
                </a:lnTo>
                <a:lnTo>
                  <a:pt x="1438" y="1176"/>
                </a:lnTo>
                <a:lnTo>
                  <a:pt x="1407" y="1216"/>
                </a:lnTo>
                <a:lnTo>
                  <a:pt x="1389" y="1238"/>
                </a:lnTo>
                <a:lnTo>
                  <a:pt x="1372" y="1265"/>
                </a:lnTo>
                <a:lnTo>
                  <a:pt x="1368" y="1270"/>
                </a:lnTo>
                <a:lnTo>
                  <a:pt x="1364" y="1268"/>
                </a:lnTo>
                <a:lnTo>
                  <a:pt x="1359" y="1258"/>
                </a:lnTo>
                <a:lnTo>
                  <a:pt x="1356" y="1254"/>
                </a:lnTo>
                <a:lnTo>
                  <a:pt x="1355" y="1257"/>
                </a:lnTo>
                <a:lnTo>
                  <a:pt x="1353" y="1262"/>
                </a:lnTo>
                <a:lnTo>
                  <a:pt x="1352" y="1274"/>
                </a:lnTo>
                <a:lnTo>
                  <a:pt x="1350" y="1275"/>
                </a:lnTo>
                <a:lnTo>
                  <a:pt x="1348" y="1275"/>
                </a:lnTo>
                <a:lnTo>
                  <a:pt x="1346" y="1269"/>
                </a:lnTo>
                <a:lnTo>
                  <a:pt x="1345" y="1256"/>
                </a:lnTo>
                <a:lnTo>
                  <a:pt x="1342" y="1251"/>
                </a:lnTo>
                <a:lnTo>
                  <a:pt x="1339" y="1250"/>
                </a:lnTo>
                <a:lnTo>
                  <a:pt x="1328" y="1253"/>
                </a:lnTo>
                <a:lnTo>
                  <a:pt x="1314" y="1263"/>
                </a:lnTo>
                <a:lnTo>
                  <a:pt x="1313" y="1263"/>
                </a:lnTo>
                <a:lnTo>
                  <a:pt x="1311" y="1262"/>
                </a:lnTo>
                <a:lnTo>
                  <a:pt x="1310" y="1257"/>
                </a:lnTo>
                <a:lnTo>
                  <a:pt x="1307" y="1243"/>
                </a:lnTo>
                <a:lnTo>
                  <a:pt x="1302" y="1227"/>
                </a:lnTo>
                <a:lnTo>
                  <a:pt x="1301" y="1220"/>
                </a:lnTo>
                <a:lnTo>
                  <a:pt x="1302" y="1211"/>
                </a:lnTo>
                <a:lnTo>
                  <a:pt x="1304" y="1206"/>
                </a:lnTo>
                <a:lnTo>
                  <a:pt x="1321" y="1192"/>
                </a:lnTo>
                <a:lnTo>
                  <a:pt x="1327" y="1187"/>
                </a:lnTo>
                <a:lnTo>
                  <a:pt x="1329" y="1174"/>
                </a:lnTo>
                <a:lnTo>
                  <a:pt x="1330" y="1163"/>
                </a:lnTo>
                <a:lnTo>
                  <a:pt x="1329" y="1160"/>
                </a:lnTo>
                <a:lnTo>
                  <a:pt x="1328" y="1160"/>
                </a:lnTo>
                <a:lnTo>
                  <a:pt x="1312" y="1177"/>
                </a:lnTo>
                <a:lnTo>
                  <a:pt x="1307" y="1180"/>
                </a:lnTo>
                <a:lnTo>
                  <a:pt x="1304" y="1181"/>
                </a:lnTo>
                <a:lnTo>
                  <a:pt x="1303" y="1180"/>
                </a:lnTo>
                <a:lnTo>
                  <a:pt x="1296" y="1158"/>
                </a:lnTo>
                <a:lnTo>
                  <a:pt x="1295" y="1155"/>
                </a:lnTo>
                <a:lnTo>
                  <a:pt x="1293" y="1155"/>
                </a:lnTo>
                <a:lnTo>
                  <a:pt x="1288" y="1156"/>
                </a:lnTo>
                <a:lnTo>
                  <a:pt x="1283" y="1160"/>
                </a:lnTo>
                <a:lnTo>
                  <a:pt x="1261" y="1192"/>
                </a:lnTo>
                <a:lnTo>
                  <a:pt x="1244" y="1208"/>
                </a:lnTo>
                <a:lnTo>
                  <a:pt x="1232" y="1221"/>
                </a:lnTo>
                <a:lnTo>
                  <a:pt x="1228" y="1221"/>
                </a:lnTo>
                <a:lnTo>
                  <a:pt x="1217" y="1214"/>
                </a:lnTo>
                <a:lnTo>
                  <a:pt x="1209" y="1215"/>
                </a:lnTo>
                <a:lnTo>
                  <a:pt x="1194" y="1218"/>
                </a:lnTo>
                <a:lnTo>
                  <a:pt x="1191" y="1217"/>
                </a:lnTo>
                <a:lnTo>
                  <a:pt x="1186" y="1214"/>
                </a:lnTo>
                <a:lnTo>
                  <a:pt x="1181" y="1212"/>
                </a:lnTo>
                <a:lnTo>
                  <a:pt x="1175" y="1212"/>
                </a:lnTo>
                <a:lnTo>
                  <a:pt x="1168" y="1213"/>
                </a:lnTo>
                <a:lnTo>
                  <a:pt x="1167" y="1214"/>
                </a:lnTo>
                <a:lnTo>
                  <a:pt x="1160" y="1225"/>
                </a:lnTo>
                <a:lnTo>
                  <a:pt x="1155" y="1231"/>
                </a:lnTo>
                <a:lnTo>
                  <a:pt x="1136" y="1245"/>
                </a:lnTo>
                <a:lnTo>
                  <a:pt x="1125" y="1256"/>
                </a:lnTo>
                <a:lnTo>
                  <a:pt x="1122" y="1257"/>
                </a:lnTo>
                <a:lnTo>
                  <a:pt x="1120" y="1254"/>
                </a:lnTo>
                <a:lnTo>
                  <a:pt x="1120" y="1249"/>
                </a:lnTo>
                <a:lnTo>
                  <a:pt x="1124" y="1235"/>
                </a:lnTo>
                <a:lnTo>
                  <a:pt x="1124" y="1231"/>
                </a:lnTo>
                <a:lnTo>
                  <a:pt x="1120" y="1221"/>
                </a:lnTo>
                <a:lnTo>
                  <a:pt x="1112" y="1210"/>
                </a:lnTo>
                <a:lnTo>
                  <a:pt x="1106" y="1208"/>
                </a:lnTo>
                <a:lnTo>
                  <a:pt x="1095" y="1213"/>
                </a:lnTo>
                <a:lnTo>
                  <a:pt x="1090" y="1202"/>
                </a:lnTo>
                <a:lnTo>
                  <a:pt x="1087" y="1197"/>
                </a:lnTo>
                <a:lnTo>
                  <a:pt x="1079" y="1197"/>
                </a:lnTo>
                <a:lnTo>
                  <a:pt x="1066" y="1198"/>
                </a:lnTo>
                <a:lnTo>
                  <a:pt x="1060" y="1197"/>
                </a:lnTo>
                <a:lnTo>
                  <a:pt x="1058" y="1195"/>
                </a:lnTo>
                <a:lnTo>
                  <a:pt x="1054" y="1191"/>
                </a:lnTo>
                <a:lnTo>
                  <a:pt x="1052" y="1177"/>
                </a:lnTo>
                <a:lnTo>
                  <a:pt x="1045" y="1168"/>
                </a:lnTo>
                <a:lnTo>
                  <a:pt x="1024" y="1152"/>
                </a:lnTo>
                <a:lnTo>
                  <a:pt x="983" y="1127"/>
                </a:lnTo>
                <a:lnTo>
                  <a:pt x="974" y="1124"/>
                </a:lnTo>
                <a:lnTo>
                  <a:pt x="965" y="1122"/>
                </a:lnTo>
                <a:lnTo>
                  <a:pt x="944" y="1131"/>
                </a:lnTo>
                <a:lnTo>
                  <a:pt x="915" y="1130"/>
                </a:lnTo>
                <a:lnTo>
                  <a:pt x="907" y="1127"/>
                </a:lnTo>
                <a:lnTo>
                  <a:pt x="901" y="1121"/>
                </a:lnTo>
                <a:lnTo>
                  <a:pt x="897" y="1119"/>
                </a:lnTo>
                <a:lnTo>
                  <a:pt x="878" y="1117"/>
                </a:lnTo>
                <a:lnTo>
                  <a:pt x="874" y="1117"/>
                </a:lnTo>
                <a:lnTo>
                  <a:pt x="869" y="1121"/>
                </a:lnTo>
                <a:lnTo>
                  <a:pt x="864" y="1122"/>
                </a:lnTo>
                <a:lnTo>
                  <a:pt x="855" y="1117"/>
                </a:lnTo>
                <a:lnTo>
                  <a:pt x="838" y="1102"/>
                </a:lnTo>
                <a:lnTo>
                  <a:pt x="831" y="1090"/>
                </a:lnTo>
                <a:lnTo>
                  <a:pt x="825" y="1084"/>
                </a:lnTo>
                <a:lnTo>
                  <a:pt x="767" y="1078"/>
                </a:lnTo>
                <a:lnTo>
                  <a:pt x="738" y="1071"/>
                </a:lnTo>
                <a:lnTo>
                  <a:pt x="730" y="1069"/>
                </a:lnTo>
                <a:lnTo>
                  <a:pt x="723" y="1054"/>
                </a:lnTo>
                <a:lnTo>
                  <a:pt x="713" y="1052"/>
                </a:lnTo>
                <a:lnTo>
                  <a:pt x="692" y="1051"/>
                </a:lnTo>
                <a:lnTo>
                  <a:pt x="684" y="1051"/>
                </a:lnTo>
                <a:lnTo>
                  <a:pt x="681" y="1053"/>
                </a:lnTo>
                <a:lnTo>
                  <a:pt x="679" y="1074"/>
                </a:lnTo>
                <a:lnTo>
                  <a:pt x="673" y="1078"/>
                </a:lnTo>
                <a:lnTo>
                  <a:pt x="667" y="1080"/>
                </a:lnTo>
                <a:lnTo>
                  <a:pt x="665" y="1079"/>
                </a:lnTo>
                <a:lnTo>
                  <a:pt x="648" y="1067"/>
                </a:lnTo>
                <a:lnTo>
                  <a:pt x="617" y="1067"/>
                </a:lnTo>
                <a:lnTo>
                  <a:pt x="612" y="1069"/>
                </a:lnTo>
                <a:lnTo>
                  <a:pt x="609" y="1071"/>
                </a:lnTo>
                <a:lnTo>
                  <a:pt x="608" y="1074"/>
                </a:lnTo>
                <a:lnTo>
                  <a:pt x="609" y="1077"/>
                </a:lnTo>
                <a:lnTo>
                  <a:pt x="620" y="1091"/>
                </a:lnTo>
                <a:lnTo>
                  <a:pt x="618" y="1097"/>
                </a:lnTo>
                <a:lnTo>
                  <a:pt x="611" y="1103"/>
                </a:lnTo>
                <a:lnTo>
                  <a:pt x="608" y="1108"/>
                </a:lnTo>
                <a:lnTo>
                  <a:pt x="605" y="1117"/>
                </a:lnTo>
                <a:lnTo>
                  <a:pt x="607" y="1124"/>
                </a:lnTo>
                <a:lnTo>
                  <a:pt x="611" y="1132"/>
                </a:lnTo>
                <a:lnTo>
                  <a:pt x="616" y="1139"/>
                </a:lnTo>
                <a:lnTo>
                  <a:pt x="623" y="1145"/>
                </a:lnTo>
                <a:lnTo>
                  <a:pt x="638" y="1155"/>
                </a:lnTo>
                <a:lnTo>
                  <a:pt x="644" y="1166"/>
                </a:lnTo>
                <a:lnTo>
                  <a:pt x="644" y="1172"/>
                </a:lnTo>
                <a:lnTo>
                  <a:pt x="643" y="1176"/>
                </a:lnTo>
                <a:lnTo>
                  <a:pt x="638" y="1181"/>
                </a:lnTo>
                <a:lnTo>
                  <a:pt x="635" y="1185"/>
                </a:lnTo>
                <a:lnTo>
                  <a:pt x="630" y="1188"/>
                </a:lnTo>
                <a:lnTo>
                  <a:pt x="619" y="1192"/>
                </a:lnTo>
                <a:lnTo>
                  <a:pt x="608" y="1196"/>
                </a:lnTo>
                <a:lnTo>
                  <a:pt x="603" y="1196"/>
                </a:lnTo>
                <a:lnTo>
                  <a:pt x="599" y="1195"/>
                </a:lnTo>
                <a:lnTo>
                  <a:pt x="596" y="1195"/>
                </a:lnTo>
                <a:lnTo>
                  <a:pt x="589" y="1209"/>
                </a:lnTo>
                <a:lnTo>
                  <a:pt x="584" y="1212"/>
                </a:lnTo>
                <a:lnTo>
                  <a:pt x="578" y="1215"/>
                </a:lnTo>
                <a:lnTo>
                  <a:pt x="569" y="1218"/>
                </a:lnTo>
                <a:lnTo>
                  <a:pt x="561" y="1213"/>
                </a:lnTo>
                <a:lnTo>
                  <a:pt x="548" y="1210"/>
                </a:lnTo>
                <a:lnTo>
                  <a:pt x="543" y="1203"/>
                </a:lnTo>
                <a:lnTo>
                  <a:pt x="538" y="1189"/>
                </a:lnTo>
                <a:lnTo>
                  <a:pt x="535" y="1185"/>
                </a:lnTo>
                <a:lnTo>
                  <a:pt x="530" y="1182"/>
                </a:lnTo>
                <a:lnTo>
                  <a:pt x="521" y="1179"/>
                </a:lnTo>
                <a:lnTo>
                  <a:pt x="519" y="1176"/>
                </a:lnTo>
                <a:lnTo>
                  <a:pt x="515" y="1169"/>
                </a:lnTo>
                <a:lnTo>
                  <a:pt x="513" y="1168"/>
                </a:lnTo>
                <a:lnTo>
                  <a:pt x="508" y="1167"/>
                </a:lnTo>
                <a:lnTo>
                  <a:pt x="423" y="1176"/>
                </a:lnTo>
                <a:lnTo>
                  <a:pt x="410" y="1178"/>
                </a:lnTo>
                <a:lnTo>
                  <a:pt x="406" y="1179"/>
                </a:lnTo>
                <a:lnTo>
                  <a:pt x="403" y="1184"/>
                </a:lnTo>
                <a:lnTo>
                  <a:pt x="394" y="1199"/>
                </a:lnTo>
                <a:lnTo>
                  <a:pt x="381" y="1209"/>
                </a:lnTo>
                <a:lnTo>
                  <a:pt x="379" y="1212"/>
                </a:lnTo>
                <a:lnTo>
                  <a:pt x="379" y="1222"/>
                </a:lnTo>
                <a:lnTo>
                  <a:pt x="375" y="1227"/>
                </a:lnTo>
                <a:lnTo>
                  <a:pt x="368" y="1228"/>
                </a:lnTo>
                <a:lnTo>
                  <a:pt x="363" y="1228"/>
                </a:lnTo>
                <a:lnTo>
                  <a:pt x="361" y="1227"/>
                </a:lnTo>
                <a:lnTo>
                  <a:pt x="354" y="1222"/>
                </a:lnTo>
                <a:lnTo>
                  <a:pt x="341" y="1218"/>
                </a:lnTo>
                <a:lnTo>
                  <a:pt x="336" y="1218"/>
                </a:lnTo>
                <a:lnTo>
                  <a:pt x="330" y="1222"/>
                </a:lnTo>
                <a:lnTo>
                  <a:pt x="322" y="1230"/>
                </a:lnTo>
                <a:lnTo>
                  <a:pt x="313" y="1248"/>
                </a:lnTo>
                <a:lnTo>
                  <a:pt x="309" y="1251"/>
                </a:lnTo>
                <a:lnTo>
                  <a:pt x="294" y="1265"/>
                </a:lnTo>
                <a:lnTo>
                  <a:pt x="292" y="1269"/>
                </a:lnTo>
                <a:lnTo>
                  <a:pt x="290" y="1282"/>
                </a:lnTo>
                <a:lnTo>
                  <a:pt x="283" y="1291"/>
                </a:lnTo>
                <a:lnTo>
                  <a:pt x="282" y="1293"/>
                </a:lnTo>
                <a:lnTo>
                  <a:pt x="284" y="1309"/>
                </a:lnTo>
                <a:lnTo>
                  <a:pt x="283" y="1319"/>
                </a:lnTo>
                <a:lnTo>
                  <a:pt x="279" y="1323"/>
                </a:lnTo>
                <a:lnTo>
                  <a:pt x="275" y="1327"/>
                </a:lnTo>
                <a:lnTo>
                  <a:pt x="262" y="1329"/>
                </a:lnTo>
                <a:lnTo>
                  <a:pt x="259" y="1330"/>
                </a:lnTo>
                <a:lnTo>
                  <a:pt x="259" y="1332"/>
                </a:lnTo>
                <a:lnTo>
                  <a:pt x="260" y="1342"/>
                </a:lnTo>
                <a:lnTo>
                  <a:pt x="258" y="1353"/>
                </a:lnTo>
                <a:lnTo>
                  <a:pt x="250" y="1374"/>
                </a:lnTo>
                <a:lnTo>
                  <a:pt x="246" y="1378"/>
                </a:lnTo>
                <a:lnTo>
                  <a:pt x="240" y="1383"/>
                </a:lnTo>
                <a:lnTo>
                  <a:pt x="240" y="1383"/>
                </a:lnTo>
                <a:lnTo>
                  <a:pt x="234" y="1382"/>
                </a:lnTo>
                <a:lnTo>
                  <a:pt x="216" y="1373"/>
                </a:lnTo>
                <a:lnTo>
                  <a:pt x="213" y="1370"/>
                </a:lnTo>
                <a:lnTo>
                  <a:pt x="212" y="1361"/>
                </a:lnTo>
                <a:lnTo>
                  <a:pt x="211" y="1341"/>
                </a:lnTo>
                <a:lnTo>
                  <a:pt x="210" y="1336"/>
                </a:lnTo>
                <a:lnTo>
                  <a:pt x="204" y="1330"/>
                </a:lnTo>
                <a:lnTo>
                  <a:pt x="203" y="1325"/>
                </a:lnTo>
                <a:lnTo>
                  <a:pt x="204" y="1311"/>
                </a:lnTo>
                <a:lnTo>
                  <a:pt x="202" y="1305"/>
                </a:lnTo>
                <a:lnTo>
                  <a:pt x="198" y="1300"/>
                </a:lnTo>
                <a:lnTo>
                  <a:pt x="195" y="1299"/>
                </a:lnTo>
                <a:lnTo>
                  <a:pt x="192" y="1299"/>
                </a:lnTo>
                <a:lnTo>
                  <a:pt x="176" y="1311"/>
                </a:lnTo>
                <a:lnTo>
                  <a:pt x="170" y="1310"/>
                </a:lnTo>
                <a:lnTo>
                  <a:pt x="163" y="1313"/>
                </a:lnTo>
                <a:lnTo>
                  <a:pt x="156" y="1315"/>
                </a:lnTo>
                <a:lnTo>
                  <a:pt x="151" y="1315"/>
                </a:lnTo>
                <a:lnTo>
                  <a:pt x="149" y="1313"/>
                </a:lnTo>
                <a:lnTo>
                  <a:pt x="149" y="1310"/>
                </a:lnTo>
                <a:lnTo>
                  <a:pt x="153" y="1296"/>
                </a:lnTo>
                <a:lnTo>
                  <a:pt x="151" y="1293"/>
                </a:lnTo>
                <a:lnTo>
                  <a:pt x="143" y="1288"/>
                </a:lnTo>
                <a:lnTo>
                  <a:pt x="140" y="1283"/>
                </a:lnTo>
                <a:lnTo>
                  <a:pt x="140" y="1275"/>
                </a:lnTo>
                <a:lnTo>
                  <a:pt x="143" y="1257"/>
                </a:lnTo>
                <a:lnTo>
                  <a:pt x="143" y="1250"/>
                </a:lnTo>
                <a:lnTo>
                  <a:pt x="141" y="1244"/>
                </a:lnTo>
                <a:lnTo>
                  <a:pt x="134" y="1239"/>
                </a:lnTo>
                <a:lnTo>
                  <a:pt x="133" y="1236"/>
                </a:lnTo>
                <a:lnTo>
                  <a:pt x="139" y="1224"/>
                </a:lnTo>
                <a:lnTo>
                  <a:pt x="139" y="1222"/>
                </a:lnTo>
                <a:lnTo>
                  <a:pt x="133" y="1216"/>
                </a:lnTo>
                <a:lnTo>
                  <a:pt x="121" y="1213"/>
                </a:lnTo>
                <a:lnTo>
                  <a:pt x="117" y="1212"/>
                </a:lnTo>
                <a:lnTo>
                  <a:pt x="115" y="1208"/>
                </a:lnTo>
                <a:lnTo>
                  <a:pt x="112" y="1192"/>
                </a:lnTo>
                <a:lnTo>
                  <a:pt x="110" y="1189"/>
                </a:lnTo>
                <a:lnTo>
                  <a:pt x="108" y="1187"/>
                </a:lnTo>
                <a:lnTo>
                  <a:pt x="102" y="1186"/>
                </a:lnTo>
                <a:lnTo>
                  <a:pt x="98" y="1187"/>
                </a:lnTo>
                <a:lnTo>
                  <a:pt x="99" y="1190"/>
                </a:lnTo>
                <a:lnTo>
                  <a:pt x="103" y="1198"/>
                </a:lnTo>
                <a:lnTo>
                  <a:pt x="104" y="1203"/>
                </a:lnTo>
                <a:lnTo>
                  <a:pt x="102" y="1206"/>
                </a:lnTo>
                <a:lnTo>
                  <a:pt x="98" y="1205"/>
                </a:lnTo>
                <a:lnTo>
                  <a:pt x="91" y="1199"/>
                </a:lnTo>
                <a:lnTo>
                  <a:pt x="86" y="1189"/>
                </a:lnTo>
                <a:lnTo>
                  <a:pt x="82" y="1170"/>
                </a:lnTo>
                <a:lnTo>
                  <a:pt x="79" y="1161"/>
                </a:lnTo>
                <a:lnTo>
                  <a:pt x="73" y="1149"/>
                </a:lnTo>
                <a:lnTo>
                  <a:pt x="68" y="1141"/>
                </a:lnTo>
                <a:lnTo>
                  <a:pt x="64" y="1139"/>
                </a:lnTo>
                <a:lnTo>
                  <a:pt x="62" y="1141"/>
                </a:lnTo>
                <a:lnTo>
                  <a:pt x="51" y="1157"/>
                </a:lnTo>
                <a:lnTo>
                  <a:pt x="45" y="1167"/>
                </a:lnTo>
                <a:lnTo>
                  <a:pt x="41" y="1181"/>
                </a:lnTo>
                <a:lnTo>
                  <a:pt x="38" y="1188"/>
                </a:lnTo>
                <a:lnTo>
                  <a:pt x="34" y="1190"/>
                </a:lnTo>
                <a:lnTo>
                  <a:pt x="31" y="1189"/>
                </a:lnTo>
                <a:lnTo>
                  <a:pt x="21" y="1186"/>
                </a:lnTo>
                <a:lnTo>
                  <a:pt x="18" y="1182"/>
                </a:lnTo>
                <a:lnTo>
                  <a:pt x="17" y="1178"/>
                </a:lnTo>
                <a:lnTo>
                  <a:pt x="19" y="1171"/>
                </a:lnTo>
                <a:lnTo>
                  <a:pt x="19" y="1167"/>
                </a:lnTo>
                <a:lnTo>
                  <a:pt x="15" y="1162"/>
                </a:lnTo>
                <a:lnTo>
                  <a:pt x="8" y="1152"/>
                </a:lnTo>
                <a:lnTo>
                  <a:pt x="4" y="1155"/>
                </a:lnTo>
                <a:lnTo>
                  <a:pt x="3" y="1155"/>
                </a:lnTo>
                <a:lnTo>
                  <a:pt x="0" y="1150"/>
                </a:lnTo>
                <a:lnTo>
                  <a:pt x="0" y="1144"/>
                </a:lnTo>
                <a:lnTo>
                  <a:pt x="2" y="1139"/>
                </a:lnTo>
                <a:lnTo>
                  <a:pt x="6" y="1136"/>
                </a:lnTo>
                <a:lnTo>
                  <a:pt x="25" y="1137"/>
                </a:lnTo>
                <a:lnTo>
                  <a:pt x="27" y="1134"/>
                </a:lnTo>
                <a:lnTo>
                  <a:pt x="30" y="1127"/>
                </a:lnTo>
                <a:lnTo>
                  <a:pt x="32" y="1125"/>
                </a:lnTo>
                <a:lnTo>
                  <a:pt x="34" y="1126"/>
                </a:lnTo>
                <a:lnTo>
                  <a:pt x="39" y="1132"/>
                </a:lnTo>
                <a:lnTo>
                  <a:pt x="40" y="1132"/>
                </a:lnTo>
                <a:lnTo>
                  <a:pt x="41" y="1125"/>
                </a:lnTo>
                <a:lnTo>
                  <a:pt x="42" y="1079"/>
                </a:lnTo>
                <a:lnTo>
                  <a:pt x="38" y="1072"/>
                </a:lnTo>
                <a:lnTo>
                  <a:pt x="43" y="1063"/>
                </a:lnTo>
                <a:lnTo>
                  <a:pt x="45" y="1053"/>
                </a:lnTo>
                <a:lnTo>
                  <a:pt x="48" y="1037"/>
                </a:lnTo>
                <a:lnTo>
                  <a:pt x="49" y="1018"/>
                </a:lnTo>
                <a:lnTo>
                  <a:pt x="46" y="1005"/>
                </a:lnTo>
                <a:lnTo>
                  <a:pt x="41" y="996"/>
                </a:lnTo>
                <a:lnTo>
                  <a:pt x="33" y="987"/>
                </a:lnTo>
                <a:lnTo>
                  <a:pt x="12" y="970"/>
                </a:lnTo>
                <a:lnTo>
                  <a:pt x="10" y="965"/>
                </a:lnTo>
                <a:lnTo>
                  <a:pt x="20" y="928"/>
                </a:lnTo>
                <a:lnTo>
                  <a:pt x="22" y="923"/>
                </a:lnTo>
                <a:lnTo>
                  <a:pt x="26" y="922"/>
                </a:lnTo>
                <a:lnTo>
                  <a:pt x="45" y="928"/>
                </a:lnTo>
                <a:lnTo>
                  <a:pt x="48" y="930"/>
                </a:lnTo>
                <a:lnTo>
                  <a:pt x="57" y="939"/>
                </a:lnTo>
                <a:lnTo>
                  <a:pt x="60" y="940"/>
                </a:lnTo>
                <a:lnTo>
                  <a:pt x="64" y="937"/>
                </a:lnTo>
                <a:lnTo>
                  <a:pt x="69" y="930"/>
                </a:lnTo>
                <a:lnTo>
                  <a:pt x="79" y="904"/>
                </a:lnTo>
                <a:lnTo>
                  <a:pt x="82" y="898"/>
                </a:lnTo>
                <a:lnTo>
                  <a:pt x="86" y="896"/>
                </a:lnTo>
                <a:lnTo>
                  <a:pt x="91" y="897"/>
                </a:lnTo>
                <a:lnTo>
                  <a:pt x="97" y="901"/>
                </a:lnTo>
                <a:lnTo>
                  <a:pt x="100" y="905"/>
                </a:lnTo>
                <a:lnTo>
                  <a:pt x="103" y="916"/>
                </a:lnTo>
                <a:lnTo>
                  <a:pt x="105" y="918"/>
                </a:lnTo>
                <a:lnTo>
                  <a:pt x="108" y="918"/>
                </a:lnTo>
                <a:lnTo>
                  <a:pt x="121" y="911"/>
                </a:lnTo>
                <a:lnTo>
                  <a:pt x="129" y="912"/>
                </a:lnTo>
                <a:lnTo>
                  <a:pt x="139" y="908"/>
                </a:lnTo>
                <a:lnTo>
                  <a:pt x="183" y="870"/>
                </a:lnTo>
                <a:lnTo>
                  <a:pt x="196" y="868"/>
                </a:lnTo>
                <a:lnTo>
                  <a:pt x="206" y="869"/>
                </a:lnTo>
                <a:lnTo>
                  <a:pt x="214" y="870"/>
                </a:lnTo>
                <a:lnTo>
                  <a:pt x="217" y="873"/>
                </a:lnTo>
                <a:lnTo>
                  <a:pt x="216" y="876"/>
                </a:lnTo>
                <a:lnTo>
                  <a:pt x="208" y="891"/>
                </a:lnTo>
                <a:lnTo>
                  <a:pt x="212" y="903"/>
                </a:lnTo>
                <a:lnTo>
                  <a:pt x="214" y="906"/>
                </a:lnTo>
                <a:lnTo>
                  <a:pt x="217" y="908"/>
                </a:lnTo>
                <a:lnTo>
                  <a:pt x="224" y="909"/>
                </a:lnTo>
                <a:lnTo>
                  <a:pt x="230" y="908"/>
                </a:lnTo>
                <a:lnTo>
                  <a:pt x="234" y="905"/>
                </a:lnTo>
                <a:lnTo>
                  <a:pt x="262" y="879"/>
                </a:lnTo>
                <a:lnTo>
                  <a:pt x="271" y="872"/>
                </a:lnTo>
                <a:lnTo>
                  <a:pt x="273" y="875"/>
                </a:lnTo>
                <a:lnTo>
                  <a:pt x="276" y="885"/>
                </a:lnTo>
                <a:lnTo>
                  <a:pt x="284" y="899"/>
                </a:lnTo>
                <a:lnTo>
                  <a:pt x="279" y="918"/>
                </a:lnTo>
                <a:lnTo>
                  <a:pt x="283" y="921"/>
                </a:lnTo>
                <a:lnTo>
                  <a:pt x="286" y="922"/>
                </a:lnTo>
                <a:lnTo>
                  <a:pt x="304" y="897"/>
                </a:lnTo>
                <a:lnTo>
                  <a:pt x="330" y="867"/>
                </a:lnTo>
                <a:lnTo>
                  <a:pt x="333" y="866"/>
                </a:lnTo>
                <a:lnTo>
                  <a:pt x="344" y="865"/>
                </a:lnTo>
                <a:lnTo>
                  <a:pt x="350" y="870"/>
                </a:lnTo>
                <a:lnTo>
                  <a:pt x="356" y="863"/>
                </a:lnTo>
                <a:lnTo>
                  <a:pt x="366" y="842"/>
                </a:lnTo>
                <a:lnTo>
                  <a:pt x="373" y="833"/>
                </a:lnTo>
                <a:lnTo>
                  <a:pt x="406" y="804"/>
                </a:lnTo>
                <a:lnTo>
                  <a:pt x="427" y="793"/>
                </a:lnTo>
                <a:lnTo>
                  <a:pt x="431" y="792"/>
                </a:lnTo>
                <a:lnTo>
                  <a:pt x="438" y="792"/>
                </a:lnTo>
                <a:lnTo>
                  <a:pt x="448" y="792"/>
                </a:lnTo>
                <a:lnTo>
                  <a:pt x="458" y="795"/>
                </a:lnTo>
                <a:lnTo>
                  <a:pt x="475" y="795"/>
                </a:lnTo>
                <a:lnTo>
                  <a:pt x="477" y="798"/>
                </a:lnTo>
                <a:lnTo>
                  <a:pt x="479" y="809"/>
                </a:lnTo>
                <a:lnTo>
                  <a:pt x="482" y="813"/>
                </a:lnTo>
                <a:lnTo>
                  <a:pt x="488" y="817"/>
                </a:lnTo>
                <a:lnTo>
                  <a:pt x="490" y="817"/>
                </a:lnTo>
                <a:lnTo>
                  <a:pt x="492" y="816"/>
                </a:lnTo>
                <a:lnTo>
                  <a:pt x="502" y="797"/>
                </a:lnTo>
                <a:lnTo>
                  <a:pt x="506" y="782"/>
                </a:lnTo>
                <a:lnTo>
                  <a:pt x="506" y="775"/>
                </a:lnTo>
                <a:lnTo>
                  <a:pt x="501" y="738"/>
                </a:lnTo>
                <a:lnTo>
                  <a:pt x="502" y="729"/>
                </a:lnTo>
                <a:lnTo>
                  <a:pt x="505" y="721"/>
                </a:lnTo>
                <a:lnTo>
                  <a:pt x="520" y="708"/>
                </a:lnTo>
                <a:lnTo>
                  <a:pt x="521" y="705"/>
                </a:lnTo>
                <a:lnTo>
                  <a:pt x="520" y="697"/>
                </a:lnTo>
                <a:lnTo>
                  <a:pt x="513" y="672"/>
                </a:lnTo>
                <a:lnTo>
                  <a:pt x="511" y="654"/>
                </a:lnTo>
                <a:lnTo>
                  <a:pt x="505" y="633"/>
                </a:lnTo>
                <a:lnTo>
                  <a:pt x="502" y="628"/>
                </a:lnTo>
                <a:lnTo>
                  <a:pt x="497" y="623"/>
                </a:lnTo>
                <a:lnTo>
                  <a:pt x="485" y="620"/>
                </a:lnTo>
                <a:lnTo>
                  <a:pt x="478" y="617"/>
                </a:lnTo>
                <a:lnTo>
                  <a:pt x="470" y="606"/>
                </a:lnTo>
                <a:lnTo>
                  <a:pt x="465" y="602"/>
                </a:lnTo>
                <a:lnTo>
                  <a:pt x="451" y="600"/>
                </a:lnTo>
                <a:lnTo>
                  <a:pt x="448" y="598"/>
                </a:lnTo>
                <a:lnTo>
                  <a:pt x="448" y="596"/>
                </a:lnTo>
                <a:lnTo>
                  <a:pt x="448" y="595"/>
                </a:lnTo>
                <a:lnTo>
                  <a:pt x="458" y="583"/>
                </a:lnTo>
                <a:lnTo>
                  <a:pt x="456" y="581"/>
                </a:lnTo>
                <a:lnTo>
                  <a:pt x="454" y="580"/>
                </a:lnTo>
                <a:lnTo>
                  <a:pt x="440" y="583"/>
                </a:lnTo>
                <a:lnTo>
                  <a:pt x="416" y="578"/>
                </a:lnTo>
                <a:lnTo>
                  <a:pt x="398" y="579"/>
                </a:lnTo>
                <a:lnTo>
                  <a:pt x="395" y="579"/>
                </a:lnTo>
                <a:lnTo>
                  <a:pt x="394" y="574"/>
                </a:lnTo>
                <a:lnTo>
                  <a:pt x="395" y="563"/>
                </a:lnTo>
                <a:lnTo>
                  <a:pt x="395" y="556"/>
                </a:lnTo>
                <a:lnTo>
                  <a:pt x="388" y="528"/>
                </a:lnTo>
                <a:lnTo>
                  <a:pt x="384" y="523"/>
                </a:lnTo>
                <a:lnTo>
                  <a:pt x="379" y="520"/>
                </a:lnTo>
                <a:lnTo>
                  <a:pt x="351" y="516"/>
                </a:lnTo>
                <a:lnTo>
                  <a:pt x="349" y="514"/>
                </a:lnTo>
                <a:lnTo>
                  <a:pt x="347" y="510"/>
                </a:lnTo>
                <a:lnTo>
                  <a:pt x="347" y="510"/>
                </a:lnTo>
                <a:lnTo>
                  <a:pt x="347" y="506"/>
                </a:lnTo>
                <a:lnTo>
                  <a:pt x="348" y="499"/>
                </a:lnTo>
                <a:lnTo>
                  <a:pt x="358" y="485"/>
                </a:lnTo>
                <a:lnTo>
                  <a:pt x="357" y="477"/>
                </a:lnTo>
                <a:lnTo>
                  <a:pt x="350" y="467"/>
                </a:lnTo>
                <a:lnTo>
                  <a:pt x="349" y="461"/>
                </a:lnTo>
                <a:lnTo>
                  <a:pt x="350" y="456"/>
                </a:lnTo>
                <a:lnTo>
                  <a:pt x="354" y="443"/>
                </a:lnTo>
                <a:lnTo>
                  <a:pt x="355" y="439"/>
                </a:lnTo>
                <a:lnTo>
                  <a:pt x="354" y="431"/>
                </a:lnTo>
                <a:lnTo>
                  <a:pt x="348" y="419"/>
                </a:lnTo>
                <a:lnTo>
                  <a:pt x="347" y="413"/>
                </a:lnTo>
                <a:lnTo>
                  <a:pt x="349" y="393"/>
                </a:lnTo>
                <a:lnTo>
                  <a:pt x="345" y="369"/>
                </a:lnTo>
                <a:lnTo>
                  <a:pt x="349" y="354"/>
                </a:lnTo>
                <a:lnTo>
                  <a:pt x="347" y="349"/>
                </a:lnTo>
                <a:lnTo>
                  <a:pt x="324" y="337"/>
                </a:lnTo>
                <a:lnTo>
                  <a:pt x="320" y="334"/>
                </a:lnTo>
                <a:lnTo>
                  <a:pt x="318" y="329"/>
                </a:lnTo>
                <a:lnTo>
                  <a:pt x="319" y="315"/>
                </a:lnTo>
                <a:lnTo>
                  <a:pt x="315" y="297"/>
                </a:lnTo>
                <a:lnTo>
                  <a:pt x="316" y="293"/>
                </a:lnTo>
                <a:lnTo>
                  <a:pt x="323" y="290"/>
                </a:lnTo>
                <a:lnTo>
                  <a:pt x="327" y="285"/>
                </a:lnTo>
                <a:lnTo>
                  <a:pt x="337" y="270"/>
                </a:lnTo>
                <a:lnTo>
                  <a:pt x="340" y="261"/>
                </a:lnTo>
                <a:lnTo>
                  <a:pt x="341" y="257"/>
                </a:lnTo>
                <a:lnTo>
                  <a:pt x="340" y="254"/>
                </a:lnTo>
                <a:lnTo>
                  <a:pt x="332" y="245"/>
                </a:lnTo>
                <a:lnTo>
                  <a:pt x="330" y="242"/>
                </a:lnTo>
                <a:lnTo>
                  <a:pt x="331" y="241"/>
                </a:lnTo>
                <a:lnTo>
                  <a:pt x="337" y="237"/>
                </a:lnTo>
                <a:lnTo>
                  <a:pt x="365" y="228"/>
                </a:lnTo>
                <a:lnTo>
                  <a:pt x="374" y="232"/>
                </a:lnTo>
                <a:lnTo>
                  <a:pt x="386" y="232"/>
                </a:lnTo>
                <a:lnTo>
                  <a:pt x="423" y="223"/>
                </a:lnTo>
                <a:lnTo>
                  <a:pt x="441" y="226"/>
                </a:lnTo>
                <a:lnTo>
                  <a:pt x="465" y="236"/>
                </a:lnTo>
                <a:lnTo>
                  <a:pt x="473" y="238"/>
                </a:lnTo>
                <a:lnTo>
                  <a:pt x="475" y="236"/>
                </a:lnTo>
                <a:lnTo>
                  <a:pt x="478" y="233"/>
                </a:lnTo>
                <a:lnTo>
                  <a:pt x="485" y="221"/>
                </a:lnTo>
                <a:lnTo>
                  <a:pt x="488" y="217"/>
                </a:lnTo>
                <a:lnTo>
                  <a:pt x="492" y="216"/>
                </a:lnTo>
                <a:lnTo>
                  <a:pt x="510" y="212"/>
                </a:lnTo>
                <a:lnTo>
                  <a:pt x="514" y="209"/>
                </a:lnTo>
                <a:lnTo>
                  <a:pt x="517" y="204"/>
                </a:lnTo>
                <a:lnTo>
                  <a:pt x="505" y="190"/>
                </a:lnTo>
                <a:lnTo>
                  <a:pt x="500" y="149"/>
                </a:lnTo>
                <a:lnTo>
                  <a:pt x="470" y="129"/>
                </a:lnTo>
                <a:lnTo>
                  <a:pt x="461" y="126"/>
                </a:lnTo>
                <a:lnTo>
                  <a:pt x="448" y="122"/>
                </a:lnTo>
                <a:lnTo>
                  <a:pt x="433" y="117"/>
                </a:lnTo>
                <a:lnTo>
                  <a:pt x="428" y="117"/>
                </a:lnTo>
                <a:lnTo>
                  <a:pt x="410" y="125"/>
                </a:lnTo>
                <a:lnTo>
                  <a:pt x="405" y="124"/>
                </a:lnTo>
                <a:lnTo>
                  <a:pt x="400" y="116"/>
                </a:lnTo>
                <a:lnTo>
                  <a:pt x="398" y="110"/>
                </a:lnTo>
                <a:lnTo>
                  <a:pt x="403" y="67"/>
                </a:lnTo>
                <a:lnTo>
                  <a:pt x="403" y="64"/>
                </a:lnTo>
                <a:lnTo>
                  <a:pt x="400" y="62"/>
                </a:lnTo>
                <a:lnTo>
                  <a:pt x="387" y="58"/>
                </a:lnTo>
                <a:lnTo>
                  <a:pt x="375" y="50"/>
                </a:lnTo>
                <a:lnTo>
                  <a:pt x="341" y="43"/>
                </a:lnTo>
                <a:lnTo>
                  <a:pt x="327" y="39"/>
                </a:lnTo>
                <a:lnTo>
                  <a:pt x="316" y="35"/>
                </a:lnTo>
                <a:lnTo>
                  <a:pt x="314" y="32"/>
                </a:lnTo>
                <a:lnTo>
                  <a:pt x="314" y="28"/>
                </a:lnTo>
                <a:lnTo>
                  <a:pt x="316" y="23"/>
                </a:lnTo>
                <a:lnTo>
                  <a:pt x="320" y="18"/>
                </a:lnTo>
                <a:lnTo>
                  <a:pt x="325" y="13"/>
                </a:lnTo>
                <a:lnTo>
                  <a:pt x="330" y="9"/>
                </a:lnTo>
                <a:lnTo>
                  <a:pt x="349" y="6"/>
                </a:lnTo>
                <a:lnTo>
                  <a:pt x="355" y="4"/>
                </a:lnTo>
                <a:lnTo>
                  <a:pt x="360" y="1"/>
                </a:lnTo>
                <a:lnTo>
                  <a:pt x="366" y="0"/>
                </a:lnTo>
                <a:lnTo>
                  <a:pt x="403" y="5"/>
                </a:lnTo>
                <a:lnTo>
                  <a:pt x="437" y="6"/>
                </a:lnTo>
                <a:lnTo>
                  <a:pt x="442" y="8"/>
                </a:lnTo>
                <a:lnTo>
                  <a:pt x="457" y="14"/>
                </a:lnTo>
                <a:lnTo>
                  <a:pt x="473" y="19"/>
                </a:lnTo>
                <a:lnTo>
                  <a:pt x="481" y="19"/>
                </a:lnTo>
                <a:lnTo>
                  <a:pt x="499" y="16"/>
                </a:lnTo>
                <a:lnTo>
                  <a:pt x="505" y="16"/>
                </a:lnTo>
                <a:lnTo>
                  <a:pt x="509" y="18"/>
                </a:lnTo>
                <a:lnTo>
                  <a:pt x="517" y="24"/>
                </a:lnTo>
                <a:lnTo>
                  <a:pt x="524" y="28"/>
                </a:lnTo>
                <a:lnTo>
                  <a:pt x="536" y="31"/>
                </a:lnTo>
                <a:lnTo>
                  <a:pt x="547" y="34"/>
                </a:lnTo>
                <a:lnTo>
                  <a:pt x="549" y="32"/>
                </a:lnTo>
                <a:lnTo>
                  <a:pt x="558" y="23"/>
                </a:lnTo>
                <a:lnTo>
                  <a:pt x="571" y="24"/>
                </a:lnTo>
                <a:lnTo>
                  <a:pt x="589" y="28"/>
                </a:lnTo>
                <a:lnTo>
                  <a:pt x="595" y="27"/>
                </a:lnTo>
                <a:lnTo>
                  <a:pt x="604" y="5"/>
                </a:lnTo>
                <a:lnTo>
                  <a:pt x="609" y="1"/>
                </a:lnTo>
                <a:lnTo>
                  <a:pt x="613" y="0"/>
                </a:lnTo>
                <a:lnTo>
                  <a:pt x="617" y="1"/>
                </a:lnTo>
                <a:lnTo>
                  <a:pt x="620" y="3"/>
                </a:lnTo>
                <a:lnTo>
                  <a:pt x="627" y="25"/>
                </a:lnTo>
                <a:lnTo>
                  <a:pt x="630" y="30"/>
                </a:lnTo>
                <a:lnTo>
                  <a:pt x="633" y="32"/>
                </a:lnTo>
                <a:lnTo>
                  <a:pt x="643" y="32"/>
                </a:lnTo>
                <a:lnTo>
                  <a:pt x="651" y="41"/>
                </a:lnTo>
                <a:lnTo>
                  <a:pt x="655" y="42"/>
                </a:lnTo>
                <a:lnTo>
                  <a:pt x="664" y="40"/>
                </a:lnTo>
                <a:lnTo>
                  <a:pt x="674" y="35"/>
                </a:lnTo>
                <a:lnTo>
                  <a:pt x="686" y="26"/>
                </a:lnTo>
                <a:lnTo>
                  <a:pt x="693" y="17"/>
                </a:lnTo>
                <a:lnTo>
                  <a:pt x="700" y="11"/>
                </a:lnTo>
                <a:lnTo>
                  <a:pt x="704" y="11"/>
                </a:lnTo>
                <a:lnTo>
                  <a:pt x="713" y="16"/>
                </a:lnTo>
                <a:lnTo>
                  <a:pt x="716" y="16"/>
                </a:lnTo>
                <a:lnTo>
                  <a:pt x="718" y="14"/>
                </a:lnTo>
                <a:lnTo>
                  <a:pt x="722" y="6"/>
                </a:lnTo>
                <a:lnTo>
                  <a:pt x="726" y="2"/>
                </a:lnTo>
                <a:lnTo>
                  <a:pt x="730" y="2"/>
                </a:lnTo>
                <a:lnTo>
                  <a:pt x="737" y="4"/>
                </a:lnTo>
                <a:lnTo>
                  <a:pt x="737" y="4"/>
                </a:lnTo>
                <a:lnTo>
                  <a:pt x="742" y="12"/>
                </a:lnTo>
                <a:lnTo>
                  <a:pt x="746" y="16"/>
                </a:lnTo>
                <a:lnTo>
                  <a:pt x="746" y="22"/>
                </a:lnTo>
                <a:lnTo>
                  <a:pt x="747" y="25"/>
                </a:lnTo>
                <a:lnTo>
                  <a:pt x="748" y="25"/>
                </a:lnTo>
                <a:lnTo>
                  <a:pt x="753" y="20"/>
                </a:lnTo>
                <a:lnTo>
                  <a:pt x="755" y="19"/>
                </a:lnTo>
                <a:lnTo>
                  <a:pt x="767" y="32"/>
                </a:lnTo>
                <a:lnTo>
                  <a:pt x="785" y="46"/>
                </a:lnTo>
                <a:lnTo>
                  <a:pt x="787" y="52"/>
                </a:lnTo>
                <a:lnTo>
                  <a:pt x="781" y="60"/>
                </a:lnTo>
                <a:lnTo>
                  <a:pt x="780" y="62"/>
                </a:lnTo>
                <a:lnTo>
                  <a:pt x="781" y="63"/>
                </a:lnTo>
                <a:lnTo>
                  <a:pt x="785" y="65"/>
                </a:lnTo>
                <a:lnTo>
                  <a:pt x="800" y="71"/>
                </a:lnTo>
                <a:lnTo>
                  <a:pt x="806" y="74"/>
                </a:lnTo>
                <a:lnTo>
                  <a:pt x="806" y="79"/>
                </a:lnTo>
                <a:lnTo>
                  <a:pt x="800" y="101"/>
                </a:lnTo>
                <a:lnTo>
                  <a:pt x="800" y="109"/>
                </a:lnTo>
                <a:lnTo>
                  <a:pt x="803" y="110"/>
                </a:lnTo>
                <a:lnTo>
                  <a:pt x="808" y="108"/>
                </a:lnTo>
                <a:lnTo>
                  <a:pt x="811" y="109"/>
                </a:lnTo>
                <a:lnTo>
                  <a:pt x="826" y="128"/>
                </a:lnTo>
                <a:lnTo>
                  <a:pt x="845" y="139"/>
                </a:lnTo>
                <a:lnTo>
                  <a:pt x="854" y="149"/>
                </a:lnTo>
                <a:lnTo>
                  <a:pt x="859" y="149"/>
                </a:lnTo>
                <a:lnTo>
                  <a:pt x="871" y="145"/>
                </a:lnTo>
                <a:lnTo>
                  <a:pt x="874" y="147"/>
                </a:lnTo>
                <a:lnTo>
                  <a:pt x="875" y="150"/>
                </a:lnTo>
                <a:lnTo>
                  <a:pt x="874" y="154"/>
                </a:lnTo>
                <a:lnTo>
                  <a:pt x="865" y="164"/>
                </a:lnTo>
                <a:lnTo>
                  <a:pt x="864" y="166"/>
                </a:lnTo>
                <a:lnTo>
                  <a:pt x="864" y="169"/>
                </a:lnTo>
                <a:lnTo>
                  <a:pt x="871" y="181"/>
                </a:lnTo>
                <a:lnTo>
                  <a:pt x="887" y="198"/>
                </a:lnTo>
                <a:lnTo>
                  <a:pt x="893" y="203"/>
                </a:lnTo>
                <a:lnTo>
                  <a:pt x="899" y="204"/>
                </a:lnTo>
                <a:lnTo>
                  <a:pt x="903" y="204"/>
                </a:lnTo>
                <a:lnTo>
                  <a:pt x="914" y="200"/>
                </a:lnTo>
                <a:lnTo>
                  <a:pt x="920" y="202"/>
                </a:lnTo>
                <a:lnTo>
                  <a:pt x="957" y="223"/>
                </a:lnTo>
                <a:lnTo>
                  <a:pt x="981" y="242"/>
                </a:lnTo>
                <a:lnTo>
                  <a:pt x="989" y="246"/>
                </a:lnTo>
                <a:lnTo>
                  <a:pt x="996" y="247"/>
                </a:lnTo>
                <a:lnTo>
                  <a:pt x="1006" y="245"/>
                </a:lnTo>
                <a:lnTo>
                  <a:pt x="1011" y="245"/>
                </a:lnTo>
                <a:lnTo>
                  <a:pt x="1019" y="253"/>
                </a:lnTo>
                <a:lnTo>
                  <a:pt x="1023" y="261"/>
                </a:lnTo>
                <a:lnTo>
                  <a:pt x="1025" y="264"/>
                </a:lnTo>
                <a:lnTo>
                  <a:pt x="1033" y="262"/>
                </a:lnTo>
                <a:lnTo>
                  <a:pt x="1039" y="262"/>
                </a:lnTo>
                <a:lnTo>
                  <a:pt x="1051" y="273"/>
                </a:lnTo>
                <a:lnTo>
                  <a:pt x="1059" y="277"/>
                </a:lnTo>
                <a:lnTo>
                  <a:pt x="1062" y="275"/>
                </a:lnTo>
                <a:lnTo>
                  <a:pt x="1067" y="269"/>
                </a:lnTo>
                <a:lnTo>
                  <a:pt x="1069" y="269"/>
                </a:lnTo>
                <a:lnTo>
                  <a:pt x="1080" y="277"/>
                </a:lnTo>
                <a:lnTo>
                  <a:pt x="1104" y="299"/>
                </a:lnTo>
                <a:lnTo>
                  <a:pt x="1107" y="301"/>
                </a:lnTo>
                <a:lnTo>
                  <a:pt x="1111" y="300"/>
                </a:lnTo>
                <a:lnTo>
                  <a:pt x="1119" y="294"/>
                </a:lnTo>
                <a:lnTo>
                  <a:pt x="1125" y="292"/>
                </a:lnTo>
                <a:lnTo>
                  <a:pt x="1129" y="291"/>
                </a:lnTo>
                <a:lnTo>
                  <a:pt x="1141" y="293"/>
                </a:lnTo>
                <a:lnTo>
                  <a:pt x="1147" y="292"/>
                </a:lnTo>
                <a:lnTo>
                  <a:pt x="1167" y="277"/>
                </a:lnTo>
                <a:lnTo>
                  <a:pt x="1186" y="283"/>
                </a:lnTo>
                <a:lnTo>
                  <a:pt x="1196" y="286"/>
                </a:lnTo>
                <a:lnTo>
                  <a:pt x="1203" y="283"/>
                </a:lnTo>
                <a:lnTo>
                  <a:pt x="1205" y="278"/>
                </a:lnTo>
                <a:lnTo>
                  <a:pt x="1207" y="277"/>
                </a:lnTo>
                <a:lnTo>
                  <a:pt x="1211" y="280"/>
                </a:lnTo>
                <a:lnTo>
                  <a:pt x="1224" y="290"/>
                </a:lnTo>
                <a:lnTo>
                  <a:pt x="1230" y="293"/>
                </a:lnTo>
                <a:lnTo>
                  <a:pt x="1259" y="280"/>
                </a:lnTo>
                <a:lnTo>
                  <a:pt x="1267" y="278"/>
                </a:lnTo>
                <a:lnTo>
                  <a:pt x="1276" y="278"/>
                </a:lnTo>
                <a:lnTo>
                  <a:pt x="1292" y="283"/>
                </a:lnTo>
                <a:lnTo>
                  <a:pt x="1297" y="283"/>
                </a:lnTo>
                <a:lnTo>
                  <a:pt x="1300" y="281"/>
                </a:lnTo>
                <a:lnTo>
                  <a:pt x="1304" y="272"/>
                </a:lnTo>
                <a:lnTo>
                  <a:pt x="1309" y="268"/>
                </a:lnTo>
                <a:lnTo>
                  <a:pt x="1316" y="269"/>
                </a:lnTo>
                <a:lnTo>
                  <a:pt x="1331" y="278"/>
                </a:lnTo>
                <a:lnTo>
                  <a:pt x="1336" y="279"/>
                </a:lnTo>
                <a:lnTo>
                  <a:pt x="1339" y="277"/>
                </a:lnTo>
                <a:lnTo>
                  <a:pt x="1353" y="263"/>
                </a:lnTo>
                <a:lnTo>
                  <a:pt x="1363" y="267"/>
                </a:lnTo>
                <a:lnTo>
                  <a:pt x="1397" y="301"/>
                </a:lnTo>
                <a:lnTo>
                  <a:pt x="1410" y="307"/>
                </a:lnTo>
                <a:lnTo>
                  <a:pt x="1436" y="299"/>
                </a:lnTo>
                <a:lnTo>
                  <a:pt x="1440" y="300"/>
                </a:lnTo>
                <a:lnTo>
                  <a:pt x="1449" y="304"/>
                </a:lnTo>
                <a:lnTo>
                  <a:pt x="1451" y="304"/>
                </a:lnTo>
                <a:lnTo>
                  <a:pt x="1455" y="299"/>
                </a:lnTo>
                <a:lnTo>
                  <a:pt x="1458" y="291"/>
                </a:lnTo>
                <a:lnTo>
                  <a:pt x="1468" y="280"/>
                </a:lnTo>
                <a:lnTo>
                  <a:pt x="1478" y="264"/>
                </a:lnTo>
                <a:lnTo>
                  <a:pt x="1482" y="263"/>
                </a:lnTo>
                <a:lnTo>
                  <a:pt x="1490" y="262"/>
                </a:lnTo>
                <a:lnTo>
                  <a:pt x="1498" y="263"/>
                </a:lnTo>
                <a:lnTo>
                  <a:pt x="1502" y="260"/>
                </a:lnTo>
                <a:lnTo>
                  <a:pt x="1504" y="259"/>
                </a:lnTo>
                <a:lnTo>
                  <a:pt x="1509" y="273"/>
                </a:lnTo>
                <a:lnTo>
                  <a:pt x="1511" y="288"/>
                </a:lnTo>
                <a:lnTo>
                  <a:pt x="1510" y="306"/>
                </a:lnTo>
                <a:lnTo>
                  <a:pt x="1512" y="326"/>
                </a:lnTo>
                <a:lnTo>
                  <a:pt x="1518" y="344"/>
                </a:lnTo>
                <a:lnTo>
                  <a:pt x="1519" y="350"/>
                </a:lnTo>
                <a:lnTo>
                  <a:pt x="1516" y="352"/>
                </a:lnTo>
                <a:lnTo>
                  <a:pt x="1504" y="359"/>
                </a:lnTo>
                <a:lnTo>
                  <a:pt x="1503" y="361"/>
                </a:lnTo>
                <a:lnTo>
                  <a:pt x="1503" y="363"/>
                </a:lnTo>
                <a:lnTo>
                  <a:pt x="1508" y="368"/>
                </a:lnTo>
                <a:lnTo>
                  <a:pt x="1515" y="376"/>
                </a:lnTo>
                <a:lnTo>
                  <a:pt x="1519" y="381"/>
                </a:lnTo>
                <a:lnTo>
                  <a:pt x="1519" y="384"/>
                </a:lnTo>
                <a:lnTo>
                  <a:pt x="1517" y="398"/>
                </a:lnTo>
                <a:lnTo>
                  <a:pt x="1534" y="419"/>
                </a:lnTo>
                <a:lnTo>
                  <a:pt x="1545" y="449"/>
                </a:lnTo>
                <a:lnTo>
                  <a:pt x="1548" y="451"/>
                </a:lnTo>
                <a:lnTo>
                  <a:pt x="1552" y="451"/>
                </a:lnTo>
                <a:lnTo>
                  <a:pt x="1571" y="442"/>
                </a:lnTo>
                <a:lnTo>
                  <a:pt x="1575" y="442"/>
                </a:lnTo>
                <a:lnTo>
                  <a:pt x="1576" y="443"/>
                </a:lnTo>
                <a:lnTo>
                  <a:pt x="1580" y="451"/>
                </a:lnTo>
                <a:lnTo>
                  <a:pt x="1581" y="458"/>
                </a:lnTo>
                <a:lnTo>
                  <a:pt x="1571" y="485"/>
                </a:lnTo>
                <a:lnTo>
                  <a:pt x="1573" y="488"/>
                </a:lnTo>
                <a:lnTo>
                  <a:pt x="1574" y="489"/>
                </a:lnTo>
                <a:lnTo>
                  <a:pt x="1577" y="489"/>
                </a:lnTo>
                <a:lnTo>
                  <a:pt x="1592" y="479"/>
                </a:lnTo>
                <a:lnTo>
                  <a:pt x="1607" y="475"/>
                </a:lnTo>
                <a:lnTo>
                  <a:pt x="1619" y="453"/>
                </a:lnTo>
                <a:lnTo>
                  <a:pt x="1624" y="445"/>
                </a:lnTo>
                <a:lnTo>
                  <a:pt x="1635" y="438"/>
                </a:lnTo>
                <a:lnTo>
                  <a:pt x="1642" y="437"/>
                </a:lnTo>
                <a:lnTo>
                  <a:pt x="1646" y="439"/>
                </a:lnTo>
                <a:lnTo>
                  <a:pt x="1650" y="442"/>
                </a:lnTo>
                <a:lnTo>
                  <a:pt x="1662" y="457"/>
                </a:lnTo>
                <a:lnTo>
                  <a:pt x="1668" y="463"/>
                </a:lnTo>
                <a:lnTo>
                  <a:pt x="1674" y="467"/>
                </a:lnTo>
                <a:lnTo>
                  <a:pt x="1686" y="471"/>
                </a:lnTo>
                <a:lnTo>
                  <a:pt x="1697" y="473"/>
                </a:lnTo>
                <a:lnTo>
                  <a:pt x="1722" y="472"/>
                </a:lnTo>
                <a:lnTo>
                  <a:pt x="1729" y="471"/>
                </a:lnTo>
                <a:lnTo>
                  <a:pt x="1742" y="467"/>
                </a:lnTo>
                <a:lnTo>
                  <a:pt x="1744" y="467"/>
                </a:lnTo>
                <a:lnTo>
                  <a:pt x="1748" y="473"/>
                </a:lnTo>
                <a:lnTo>
                  <a:pt x="1750" y="477"/>
                </a:lnTo>
                <a:lnTo>
                  <a:pt x="1748" y="497"/>
                </a:lnTo>
                <a:lnTo>
                  <a:pt x="1748" y="508"/>
                </a:lnTo>
                <a:lnTo>
                  <a:pt x="1748" y="524"/>
                </a:lnTo>
                <a:lnTo>
                  <a:pt x="1750" y="530"/>
                </a:lnTo>
                <a:lnTo>
                  <a:pt x="1752" y="532"/>
                </a:lnTo>
                <a:lnTo>
                  <a:pt x="1754" y="532"/>
                </a:lnTo>
                <a:lnTo>
                  <a:pt x="1765" y="528"/>
                </a:lnTo>
                <a:lnTo>
                  <a:pt x="1771" y="527"/>
                </a:lnTo>
                <a:lnTo>
                  <a:pt x="1784" y="541"/>
                </a:lnTo>
                <a:lnTo>
                  <a:pt x="1806" y="547"/>
                </a:lnTo>
                <a:lnTo>
                  <a:pt x="1810" y="551"/>
                </a:lnTo>
                <a:lnTo>
                  <a:pt x="1818" y="566"/>
                </a:lnTo>
                <a:lnTo>
                  <a:pt x="1823" y="574"/>
                </a:lnTo>
                <a:lnTo>
                  <a:pt x="1829" y="571"/>
                </a:lnTo>
                <a:lnTo>
                  <a:pt x="1847" y="562"/>
                </a:lnTo>
                <a:lnTo>
                  <a:pt x="1856" y="559"/>
                </a:lnTo>
                <a:lnTo>
                  <a:pt x="1858" y="559"/>
                </a:lnTo>
                <a:lnTo>
                  <a:pt x="1868" y="564"/>
                </a:lnTo>
                <a:lnTo>
                  <a:pt x="1873" y="564"/>
                </a:lnTo>
                <a:lnTo>
                  <a:pt x="1875" y="561"/>
                </a:lnTo>
                <a:lnTo>
                  <a:pt x="1876" y="555"/>
                </a:lnTo>
                <a:lnTo>
                  <a:pt x="1886" y="547"/>
                </a:lnTo>
                <a:lnTo>
                  <a:pt x="1890" y="542"/>
                </a:lnTo>
                <a:lnTo>
                  <a:pt x="1896" y="521"/>
                </a:lnTo>
                <a:lnTo>
                  <a:pt x="1900" y="517"/>
                </a:lnTo>
                <a:lnTo>
                  <a:pt x="1905" y="515"/>
                </a:lnTo>
                <a:lnTo>
                  <a:pt x="1909" y="517"/>
                </a:lnTo>
                <a:lnTo>
                  <a:pt x="1913" y="521"/>
                </a:lnTo>
                <a:lnTo>
                  <a:pt x="1922" y="531"/>
                </a:lnTo>
                <a:lnTo>
                  <a:pt x="1930" y="534"/>
                </a:lnTo>
                <a:lnTo>
                  <a:pt x="1927" y="577"/>
                </a:lnTo>
                <a:lnTo>
                  <a:pt x="1927" y="579"/>
                </a:lnTo>
                <a:lnTo>
                  <a:pt x="1935" y="582"/>
                </a:lnTo>
                <a:lnTo>
                  <a:pt x="1945" y="588"/>
                </a:lnTo>
                <a:lnTo>
                  <a:pt x="1952" y="591"/>
                </a:lnTo>
                <a:lnTo>
                  <a:pt x="1958" y="589"/>
                </a:lnTo>
                <a:lnTo>
                  <a:pt x="1970" y="582"/>
                </a:lnTo>
                <a:lnTo>
                  <a:pt x="1970" y="582"/>
                </a:lnTo>
                <a:lnTo>
                  <a:pt x="1972" y="593"/>
                </a:lnTo>
                <a:lnTo>
                  <a:pt x="1974" y="598"/>
                </a:lnTo>
                <a:lnTo>
                  <a:pt x="1980" y="600"/>
                </a:lnTo>
                <a:lnTo>
                  <a:pt x="1992" y="602"/>
                </a:lnTo>
                <a:lnTo>
                  <a:pt x="2001" y="609"/>
                </a:lnTo>
                <a:lnTo>
                  <a:pt x="2021" y="651"/>
                </a:lnTo>
                <a:lnTo>
                  <a:pt x="2025" y="656"/>
                </a:lnTo>
                <a:lnTo>
                  <a:pt x="2030" y="660"/>
                </a:lnTo>
                <a:lnTo>
                  <a:pt x="2033" y="660"/>
                </a:lnTo>
                <a:lnTo>
                  <a:pt x="2037" y="658"/>
                </a:lnTo>
                <a:lnTo>
                  <a:pt x="2053" y="646"/>
                </a:lnTo>
                <a:lnTo>
                  <a:pt x="2060" y="642"/>
                </a:lnTo>
                <a:lnTo>
                  <a:pt x="2066" y="645"/>
                </a:lnTo>
                <a:lnTo>
                  <a:pt x="2071" y="649"/>
                </a:lnTo>
                <a:lnTo>
                  <a:pt x="2086" y="668"/>
                </a:lnTo>
                <a:lnTo>
                  <a:pt x="2090" y="670"/>
                </a:lnTo>
                <a:lnTo>
                  <a:pt x="2094" y="671"/>
                </a:lnTo>
                <a:lnTo>
                  <a:pt x="2097" y="670"/>
                </a:lnTo>
                <a:lnTo>
                  <a:pt x="2111" y="661"/>
                </a:lnTo>
                <a:lnTo>
                  <a:pt x="2118" y="663"/>
                </a:lnTo>
                <a:lnTo>
                  <a:pt x="2122" y="665"/>
                </a:lnTo>
                <a:lnTo>
                  <a:pt x="2126" y="672"/>
                </a:lnTo>
                <a:lnTo>
                  <a:pt x="2130" y="677"/>
                </a:lnTo>
                <a:lnTo>
                  <a:pt x="2139" y="685"/>
                </a:lnTo>
                <a:lnTo>
                  <a:pt x="2146" y="693"/>
                </a:lnTo>
                <a:lnTo>
                  <a:pt x="2153" y="696"/>
                </a:lnTo>
                <a:lnTo>
                  <a:pt x="2176" y="706"/>
                </a:lnTo>
                <a:lnTo>
                  <a:pt x="2180" y="709"/>
                </a:lnTo>
                <a:lnTo>
                  <a:pt x="2183" y="713"/>
                </a:lnTo>
                <a:lnTo>
                  <a:pt x="2183" y="719"/>
                </a:lnTo>
                <a:lnTo>
                  <a:pt x="2180" y="723"/>
                </a:lnTo>
                <a:lnTo>
                  <a:pt x="2160" y="729"/>
                </a:lnTo>
                <a:lnTo>
                  <a:pt x="2141" y="743"/>
                </a:lnTo>
                <a:lnTo>
                  <a:pt x="2135" y="745"/>
                </a:lnTo>
                <a:lnTo>
                  <a:pt x="2126" y="748"/>
                </a:lnTo>
                <a:lnTo>
                  <a:pt x="2122" y="751"/>
                </a:lnTo>
                <a:lnTo>
                  <a:pt x="2120" y="756"/>
                </a:lnTo>
                <a:lnTo>
                  <a:pt x="2118" y="764"/>
                </a:lnTo>
                <a:lnTo>
                  <a:pt x="2120" y="770"/>
                </a:lnTo>
                <a:lnTo>
                  <a:pt x="2122" y="777"/>
                </a:lnTo>
                <a:lnTo>
                  <a:pt x="2122" y="780"/>
                </a:lnTo>
                <a:lnTo>
                  <a:pt x="2105" y="786"/>
                </a:lnTo>
                <a:lnTo>
                  <a:pt x="2099" y="795"/>
                </a:lnTo>
                <a:lnTo>
                  <a:pt x="2099" y="802"/>
                </a:lnTo>
                <a:lnTo>
                  <a:pt x="2102" y="815"/>
                </a:lnTo>
                <a:lnTo>
                  <a:pt x="2107" y="824"/>
                </a:lnTo>
                <a:lnTo>
                  <a:pt x="2116" y="832"/>
                </a:lnTo>
                <a:lnTo>
                  <a:pt x="2121" y="842"/>
                </a:lnTo>
                <a:lnTo>
                  <a:pt x="2125" y="844"/>
                </a:lnTo>
                <a:lnTo>
                  <a:pt x="2133" y="847"/>
                </a:lnTo>
                <a:lnTo>
                  <a:pt x="2136" y="851"/>
                </a:lnTo>
                <a:lnTo>
                  <a:pt x="2139" y="873"/>
                </a:lnTo>
                <a:lnTo>
                  <a:pt x="2140" y="883"/>
                </a:lnTo>
                <a:lnTo>
                  <a:pt x="2143" y="888"/>
                </a:lnTo>
                <a:lnTo>
                  <a:pt x="2151" y="898"/>
                </a:lnTo>
                <a:lnTo>
                  <a:pt x="2152" y="901"/>
                </a:lnTo>
                <a:lnTo>
                  <a:pt x="2151" y="904"/>
                </a:lnTo>
                <a:lnTo>
                  <a:pt x="2143" y="915"/>
                </a:lnTo>
                <a:lnTo>
                  <a:pt x="2140" y="920"/>
                </a:lnTo>
                <a:lnTo>
                  <a:pt x="2146" y="935"/>
                </a:lnTo>
                <a:lnTo>
                  <a:pt x="2147" y="941"/>
                </a:lnTo>
                <a:lnTo>
                  <a:pt x="2149" y="944"/>
                </a:lnTo>
                <a:lnTo>
                  <a:pt x="2162" y="950"/>
                </a:lnTo>
                <a:lnTo>
                  <a:pt x="2172" y="955"/>
                </a:lnTo>
                <a:lnTo>
                  <a:pt x="2177" y="959"/>
                </a:lnTo>
                <a:lnTo>
                  <a:pt x="2182" y="968"/>
                </a:lnTo>
                <a:lnTo>
                  <a:pt x="2189" y="989"/>
                </a:lnTo>
                <a:lnTo>
                  <a:pt x="2198" y="1008"/>
                </a:lnTo>
                <a:lnTo>
                  <a:pt x="2202" y="1044"/>
                </a:lnTo>
                <a:lnTo>
                  <a:pt x="2204" y="1056"/>
                </a:lnTo>
                <a:lnTo>
                  <a:pt x="2217" y="1090"/>
                </a:lnTo>
                <a:lnTo>
                  <a:pt x="2222" y="1100"/>
                </a:lnTo>
                <a:lnTo>
                  <a:pt x="2222" y="1100"/>
                </a:lnTo>
                <a:lnTo>
                  <a:pt x="2216" y="1107"/>
                </a:lnTo>
                <a:lnTo>
                  <a:pt x="2201" y="1119"/>
                </a:lnTo>
                <a:lnTo>
                  <a:pt x="2182" y="1131"/>
                </a:lnTo>
                <a:lnTo>
                  <a:pt x="2167" y="1138"/>
                </a:lnTo>
                <a:lnTo>
                  <a:pt x="2152" y="1135"/>
                </a:lnTo>
                <a:lnTo>
                  <a:pt x="2128" y="1125"/>
                </a:lnTo>
                <a:lnTo>
                  <a:pt x="2117" y="1120"/>
                </a:lnTo>
                <a:lnTo>
                  <a:pt x="2091" y="1101"/>
                </a:lnTo>
                <a:lnTo>
                  <a:pt x="2071" y="1103"/>
                </a:lnTo>
                <a:lnTo>
                  <a:pt x="2045" y="1109"/>
                </a:lnTo>
                <a:lnTo>
                  <a:pt x="2037" y="1118"/>
                </a:lnTo>
                <a:lnTo>
                  <a:pt x="2034" y="1128"/>
                </a:lnTo>
                <a:lnTo>
                  <a:pt x="2026" y="1138"/>
                </a:lnTo>
                <a:lnTo>
                  <a:pt x="2024" y="1154"/>
                </a:lnTo>
                <a:lnTo>
                  <a:pt x="2001" y="1171"/>
                </a:lnTo>
                <a:lnTo>
                  <a:pt x="1985" y="1181"/>
                </a:lnTo>
                <a:lnTo>
                  <a:pt x="1980" y="1182"/>
                </a:lnTo>
                <a:lnTo>
                  <a:pt x="1978" y="1181"/>
                </a:lnTo>
                <a:lnTo>
                  <a:pt x="1972" y="1172"/>
                </a:lnTo>
                <a:lnTo>
                  <a:pt x="1950" y="1174"/>
                </a:lnTo>
                <a:lnTo>
                  <a:pt x="1944" y="1167"/>
                </a:lnTo>
                <a:lnTo>
                  <a:pt x="1941" y="1164"/>
                </a:lnTo>
                <a:lnTo>
                  <a:pt x="1934" y="1168"/>
                </a:lnTo>
                <a:lnTo>
                  <a:pt x="1933" y="1171"/>
                </a:lnTo>
                <a:lnTo>
                  <a:pt x="1934" y="1176"/>
                </a:lnTo>
                <a:lnTo>
                  <a:pt x="1938" y="1180"/>
                </a:lnTo>
                <a:lnTo>
                  <a:pt x="1937" y="1191"/>
                </a:lnTo>
                <a:lnTo>
                  <a:pt x="1938" y="1195"/>
                </a:lnTo>
                <a:lnTo>
                  <a:pt x="1941" y="1196"/>
                </a:lnTo>
                <a:lnTo>
                  <a:pt x="1952" y="1197"/>
                </a:lnTo>
                <a:lnTo>
                  <a:pt x="1955" y="1198"/>
                </a:lnTo>
                <a:lnTo>
                  <a:pt x="1956" y="1199"/>
                </a:lnTo>
                <a:lnTo>
                  <a:pt x="1954" y="1205"/>
                </a:lnTo>
                <a:lnTo>
                  <a:pt x="1947" y="1214"/>
                </a:lnTo>
                <a:lnTo>
                  <a:pt x="1945" y="1223"/>
                </a:lnTo>
                <a:lnTo>
                  <a:pt x="1937" y="1223"/>
                </a:lnTo>
                <a:lnTo>
                  <a:pt x="1928" y="1218"/>
                </a:lnTo>
                <a:lnTo>
                  <a:pt x="1926" y="1216"/>
                </a:lnTo>
                <a:lnTo>
                  <a:pt x="1928" y="1211"/>
                </a:lnTo>
                <a:lnTo>
                  <a:pt x="1927" y="1209"/>
                </a:lnTo>
                <a:lnTo>
                  <a:pt x="1911" y="1209"/>
                </a:lnTo>
                <a:lnTo>
                  <a:pt x="1899" y="1206"/>
                </a:lnTo>
                <a:lnTo>
                  <a:pt x="1899" y="1206"/>
                </a:lnTo>
                <a:lnTo>
                  <a:pt x="1899" y="1206"/>
                </a:lnTo>
                <a:lnTo>
                  <a:pt x="1899" y="1206"/>
                </a:lnTo>
                <a:close/>
              </a:path>
            </a:pathLst>
          </a:custGeom>
          <a:solidFill>
            <a:srgbClr val="B2DF89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712" name="重庆"/>
          <p:cNvSpPr>
            <a:spLocks/>
          </p:cNvSpPr>
          <p:nvPr/>
        </p:nvSpPr>
        <p:spPr bwMode="auto">
          <a:xfrm>
            <a:off x="4122738" y="4140201"/>
            <a:ext cx="747713" cy="725488"/>
          </a:xfrm>
          <a:custGeom>
            <a:avLst/>
            <a:gdLst>
              <a:gd name="T0" fmla="*/ 1290 w 1413"/>
              <a:gd name="T1" fmla="*/ 235 h 1372"/>
              <a:gd name="T2" fmla="*/ 1362 w 1413"/>
              <a:gd name="T3" fmla="*/ 262 h 1372"/>
              <a:gd name="T4" fmla="*/ 1397 w 1413"/>
              <a:gd name="T5" fmla="*/ 377 h 1372"/>
              <a:gd name="T6" fmla="*/ 1369 w 1413"/>
              <a:gd name="T7" fmla="*/ 454 h 1372"/>
              <a:gd name="T8" fmla="*/ 1242 w 1413"/>
              <a:gd name="T9" fmla="*/ 526 h 1372"/>
              <a:gd name="T10" fmla="*/ 1163 w 1413"/>
              <a:gd name="T11" fmla="*/ 528 h 1372"/>
              <a:gd name="T12" fmla="*/ 1106 w 1413"/>
              <a:gd name="T13" fmla="*/ 526 h 1372"/>
              <a:gd name="T14" fmla="*/ 989 w 1413"/>
              <a:gd name="T15" fmla="*/ 557 h 1372"/>
              <a:gd name="T16" fmla="*/ 918 w 1413"/>
              <a:gd name="T17" fmla="*/ 578 h 1372"/>
              <a:gd name="T18" fmla="*/ 935 w 1413"/>
              <a:gd name="T19" fmla="*/ 719 h 1372"/>
              <a:gd name="T20" fmla="*/ 898 w 1413"/>
              <a:gd name="T21" fmla="*/ 792 h 1372"/>
              <a:gd name="T22" fmla="*/ 910 w 1413"/>
              <a:gd name="T23" fmla="*/ 838 h 1372"/>
              <a:gd name="T24" fmla="*/ 965 w 1413"/>
              <a:gd name="T25" fmla="*/ 805 h 1372"/>
              <a:gd name="T26" fmla="*/ 994 w 1413"/>
              <a:gd name="T27" fmla="*/ 842 h 1372"/>
              <a:gd name="T28" fmla="*/ 1026 w 1413"/>
              <a:gd name="T29" fmla="*/ 895 h 1372"/>
              <a:gd name="T30" fmla="*/ 1043 w 1413"/>
              <a:gd name="T31" fmla="*/ 971 h 1372"/>
              <a:gd name="T32" fmla="*/ 1096 w 1413"/>
              <a:gd name="T33" fmla="*/ 986 h 1372"/>
              <a:gd name="T34" fmla="*/ 1144 w 1413"/>
              <a:gd name="T35" fmla="*/ 1062 h 1372"/>
              <a:gd name="T36" fmla="*/ 1151 w 1413"/>
              <a:gd name="T37" fmla="*/ 1175 h 1372"/>
              <a:gd name="T38" fmla="*/ 1149 w 1413"/>
              <a:gd name="T39" fmla="*/ 1218 h 1372"/>
              <a:gd name="T40" fmla="*/ 1117 w 1413"/>
              <a:gd name="T41" fmla="*/ 1278 h 1372"/>
              <a:gd name="T42" fmla="*/ 1072 w 1413"/>
              <a:gd name="T43" fmla="*/ 1359 h 1372"/>
              <a:gd name="T44" fmla="*/ 992 w 1413"/>
              <a:gd name="T45" fmla="*/ 1356 h 1372"/>
              <a:gd name="T46" fmla="*/ 996 w 1413"/>
              <a:gd name="T47" fmla="*/ 1274 h 1372"/>
              <a:gd name="T48" fmla="*/ 964 w 1413"/>
              <a:gd name="T49" fmla="*/ 1302 h 1372"/>
              <a:gd name="T50" fmla="*/ 945 w 1413"/>
              <a:gd name="T51" fmla="*/ 1284 h 1372"/>
              <a:gd name="T52" fmla="*/ 892 w 1413"/>
              <a:gd name="T53" fmla="*/ 1203 h 1372"/>
              <a:gd name="T54" fmla="*/ 866 w 1413"/>
              <a:gd name="T55" fmla="*/ 1063 h 1372"/>
              <a:gd name="T56" fmla="*/ 794 w 1413"/>
              <a:gd name="T57" fmla="*/ 1060 h 1372"/>
              <a:gd name="T58" fmla="*/ 727 w 1413"/>
              <a:gd name="T59" fmla="*/ 1079 h 1372"/>
              <a:gd name="T60" fmla="*/ 688 w 1413"/>
              <a:gd name="T61" fmla="*/ 1033 h 1372"/>
              <a:gd name="T62" fmla="*/ 617 w 1413"/>
              <a:gd name="T63" fmla="*/ 1014 h 1372"/>
              <a:gd name="T64" fmla="*/ 599 w 1413"/>
              <a:gd name="T65" fmla="*/ 1118 h 1372"/>
              <a:gd name="T66" fmla="*/ 488 w 1413"/>
              <a:gd name="T67" fmla="*/ 1130 h 1372"/>
              <a:gd name="T68" fmla="*/ 438 w 1413"/>
              <a:gd name="T69" fmla="*/ 1170 h 1372"/>
              <a:gd name="T70" fmla="*/ 405 w 1413"/>
              <a:gd name="T71" fmla="*/ 1211 h 1372"/>
              <a:gd name="T72" fmla="*/ 367 w 1413"/>
              <a:gd name="T73" fmla="*/ 1249 h 1372"/>
              <a:gd name="T74" fmla="*/ 379 w 1413"/>
              <a:gd name="T75" fmla="*/ 1194 h 1372"/>
              <a:gd name="T76" fmla="*/ 336 w 1413"/>
              <a:gd name="T77" fmla="*/ 1140 h 1372"/>
              <a:gd name="T78" fmla="*/ 331 w 1413"/>
              <a:gd name="T79" fmla="*/ 1210 h 1372"/>
              <a:gd name="T80" fmla="*/ 283 w 1413"/>
              <a:gd name="T81" fmla="*/ 1172 h 1372"/>
              <a:gd name="T82" fmla="*/ 193 w 1413"/>
              <a:gd name="T83" fmla="*/ 1076 h 1372"/>
              <a:gd name="T84" fmla="*/ 114 w 1413"/>
              <a:gd name="T85" fmla="*/ 987 h 1372"/>
              <a:gd name="T86" fmla="*/ 39 w 1413"/>
              <a:gd name="T87" fmla="*/ 947 h 1372"/>
              <a:gd name="T88" fmla="*/ 8 w 1413"/>
              <a:gd name="T89" fmla="*/ 854 h 1372"/>
              <a:gd name="T90" fmla="*/ 127 w 1413"/>
              <a:gd name="T91" fmla="*/ 778 h 1372"/>
              <a:gd name="T92" fmla="*/ 98 w 1413"/>
              <a:gd name="T93" fmla="*/ 684 h 1372"/>
              <a:gd name="T94" fmla="*/ 137 w 1413"/>
              <a:gd name="T95" fmla="*/ 612 h 1372"/>
              <a:gd name="T96" fmla="*/ 281 w 1413"/>
              <a:gd name="T97" fmla="*/ 660 h 1372"/>
              <a:gd name="T98" fmla="*/ 414 w 1413"/>
              <a:gd name="T99" fmla="*/ 708 h 1372"/>
              <a:gd name="T100" fmla="*/ 480 w 1413"/>
              <a:gd name="T101" fmla="*/ 722 h 1372"/>
              <a:gd name="T102" fmla="*/ 549 w 1413"/>
              <a:gd name="T103" fmla="*/ 681 h 1372"/>
              <a:gd name="T104" fmla="*/ 667 w 1413"/>
              <a:gd name="T105" fmla="*/ 448 h 1372"/>
              <a:gd name="T106" fmla="*/ 731 w 1413"/>
              <a:gd name="T107" fmla="*/ 474 h 1372"/>
              <a:gd name="T108" fmla="*/ 774 w 1413"/>
              <a:gd name="T109" fmla="*/ 412 h 1372"/>
              <a:gd name="T110" fmla="*/ 792 w 1413"/>
              <a:gd name="T111" fmla="*/ 339 h 1372"/>
              <a:gd name="T112" fmla="*/ 857 w 1413"/>
              <a:gd name="T113" fmla="*/ 255 h 1372"/>
              <a:gd name="T114" fmla="*/ 922 w 1413"/>
              <a:gd name="T115" fmla="*/ 202 h 1372"/>
              <a:gd name="T116" fmla="*/ 930 w 1413"/>
              <a:gd name="T117" fmla="*/ 147 h 1372"/>
              <a:gd name="T118" fmla="*/ 881 w 1413"/>
              <a:gd name="T119" fmla="*/ 70 h 1372"/>
              <a:gd name="T120" fmla="*/ 917 w 1413"/>
              <a:gd name="T121" fmla="*/ 35 h 1372"/>
              <a:gd name="T122" fmla="*/ 1008 w 1413"/>
              <a:gd name="T123" fmla="*/ 43 h 1372"/>
              <a:gd name="T124" fmla="*/ 1154 w 1413"/>
              <a:gd name="T125" fmla="*/ 157 h 13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413" h="1372">
                <a:moveTo>
                  <a:pt x="1239" y="166"/>
                </a:moveTo>
                <a:lnTo>
                  <a:pt x="1241" y="170"/>
                </a:lnTo>
                <a:lnTo>
                  <a:pt x="1243" y="172"/>
                </a:lnTo>
                <a:lnTo>
                  <a:pt x="1271" y="176"/>
                </a:lnTo>
                <a:lnTo>
                  <a:pt x="1276" y="179"/>
                </a:lnTo>
                <a:lnTo>
                  <a:pt x="1280" y="184"/>
                </a:lnTo>
                <a:lnTo>
                  <a:pt x="1287" y="212"/>
                </a:lnTo>
                <a:lnTo>
                  <a:pt x="1287" y="219"/>
                </a:lnTo>
                <a:lnTo>
                  <a:pt x="1286" y="230"/>
                </a:lnTo>
                <a:lnTo>
                  <a:pt x="1287" y="235"/>
                </a:lnTo>
                <a:lnTo>
                  <a:pt x="1290" y="235"/>
                </a:lnTo>
                <a:lnTo>
                  <a:pt x="1308" y="234"/>
                </a:lnTo>
                <a:lnTo>
                  <a:pt x="1332" y="239"/>
                </a:lnTo>
                <a:lnTo>
                  <a:pt x="1346" y="236"/>
                </a:lnTo>
                <a:lnTo>
                  <a:pt x="1348" y="237"/>
                </a:lnTo>
                <a:lnTo>
                  <a:pt x="1350" y="239"/>
                </a:lnTo>
                <a:lnTo>
                  <a:pt x="1340" y="251"/>
                </a:lnTo>
                <a:lnTo>
                  <a:pt x="1340" y="252"/>
                </a:lnTo>
                <a:lnTo>
                  <a:pt x="1340" y="254"/>
                </a:lnTo>
                <a:lnTo>
                  <a:pt x="1343" y="256"/>
                </a:lnTo>
                <a:lnTo>
                  <a:pt x="1357" y="258"/>
                </a:lnTo>
                <a:lnTo>
                  <a:pt x="1362" y="262"/>
                </a:lnTo>
                <a:lnTo>
                  <a:pt x="1370" y="273"/>
                </a:lnTo>
                <a:lnTo>
                  <a:pt x="1377" y="276"/>
                </a:lnTo>
                <a:lnTo>
                  <a:pt x="1389" y="279"/>
                </a:lnTo>
                <a:lnTo>
                  <a:pt x="1394" y="284"/>
                </a:lnTo>
                <a:lnTo>
                  <a:pt x="1397" y="289"/>
                </a:lnTo>
                <a:lnTo>
                  <a:pt x="1403" y="310"/>
                </a:lnTo>
                <a:lnTo>
                  <a:pt x="1405" y="328"/>
                </a:lnTo>
                <a:lnTo>
                  <a:pt x="1412" y="353"/>
                </a:lnTo>
                <a:lnTo>
                  <a:pt x="1413" y="361"/>
                </a:lnTo>
                <a:lnTo>
                  <a:pt x="1412" y="364"/>
                </a:lnTo>
                <a:lnTo>
                  <a:pt x="1397" y="377"/>
                </a:lnTo>
                <a:lnTo>
                  <a:pt x="1394" y="385"/>
                </a:lnTo>
                <a:lnTo>
                  <a:pt x="1393" y="394"/>
                </a:lnTo>
                <a:lnTo>
                  <a:pt x="1398" y="431"/>
                </a:lnTo>
                <a:lnTo>
                  <a:pt x="1398" y="438"/>
                </a:lnTo>
                <a:lnTo>
                  <a:pt x="1394" y="453"/>
                </a:lnTo>
                <a:lnTo>
                  <a:pt x="1384" y="472"/>
                </a:lnTo>
                <a:lnTo>
                  <a:pt x="1382" y="473"/>
                </a:lnTo>
                <a:lnTo>
                  <a:pt x="1380" y="473"/>
                </a:lnTo>
                <a:lnTo>
                  <a:pt x="1374" y="469"/>
                </a:lnTo>
                <a:lnTo>
                  <a:pt x="1371" y="465"/>
                </a:lnTo>
                <a:lnTo>
                  <a:pt x="1369" y="454"/>
                </a:lnTo>
                <a:lnTo>
                  <a:pt x="1367" y="451"/>
                </a:lnTo>
                <a:lnTo>
                  <a:pt x="1350" y="451"/>
                </a:lnTo>
                <a:lnTo>
                  <a:pt x="1340" y="448"/>
                </a:lnTo>
                <a:lnTo>
                  <a:pt x="1330" y="448"/>
                </a:lnTo>
                <a:lnTo>
                  <a:pt x="1323" y="448"/>
                </a:lnTo>
                <a:lnTo>
                  <a:pt x="1319" y="449"/>
                </a:lnTo>
                <a:lnTo>
                  <a:pt x="1298" y="460"/>
                </a:lnTo>
                <a:lnTo>
                  <a:pt x="1265" y="489"/>
                </a:lnTo>
                <a:lnTo>
                  <a:pt x="1258" y="498"/>
                </a:lnTo>
                <a:lnTo>
                  <a:pt x="1248" y="519"/>
                </a:lnTo>
                <a:lnTo>
                  <a:pt x="1242" y="526"/>
                </a:lnTo>
                <a:lnTo>
                  <a:pt x="1236" y="521"/>
                </a:lnTo>
                <a:lnTo>
                  <a:pt x="1225" y="522"/>
                </a:lnTo>
                <a:lnTo>
                  <a:pt x="1222" y="523"/>
                </a:lnTo>
                <a:lnTo>
                  <a:pt x="1196" y="553"/>
                </a:lnTo>
                <a:lnTo>
                  <a:pt x="1178" y="578"/>
                </a:lnTo>
                <a:lnTo>
                  <a:pt x="1175" y="577"/>
                </a:lnTo>
                <a:lnTo>
                  <a:pt x="1171" y="574"/>
                </a:lnTo>
                <a:lnTo>
                  <a:pt x="1176" y="555"/>
                </a:lnTo>
                <a:lnTo>
                  <a:pt x="1168" y="541"/>
                </a:lnTo>
                <a:lnTo>
                  <a:pt x="1165" y="531"/>
                </a:lnTo>
                <a:lnTo>
                  <a:pt x="1163" y="528"/>
                </a:lnTo>
                <a:lnTo>
                  <a:pt x="1154" y="535"/>
                </a:lnTo>
                <a:lnTo>
                  <a:pt x="1126" y="561"/>
                </a:lnTo>
                <a:lnTo>
                  <a:pt x="1122" y="564"/>
                </a:lnTo>
                <a:lnTo>
                  <a:pt x="1116" y="565"/>
                </a:lnTo>
                <a:lnTo>
                  <a:pt x="1109" y="564"/>
                </a:lnTo>
                <a:lnTo>
                  <a:pt x="1106" y="562"/>
                </a:lnTo>
                <a:lnTo>
                  <a:pt x="1104" y="559"/>
                </a:lnTo>
                <a:lnTo>
                  <a:pt x="1100" y="547"/>
                </a:lnTo>
                <a:lnTo>
                  <a:pt x="1108" y="532"/>
                </a:lnTo>
                <a:lnTo>
                  <a:pt x="1109" y="529"/>
                </a:lnTo>
                <a:lnTo>
                  <a:pt x="1106" y="526"/>
                </a:lnTo>
                <a:lnTo>
                  <a:pt x="1098" y="525"/>
                </a:lnTo>
                <a:lnTo>
                  <a:pt x="1088" y="524"/>
                </a:lnTo>
                <a:lnTo>
                  <a:pt x="1075" y="526"/>
                </a:lnTo>
                <a:lnTo>
                  <a:pt x="1031" y="564"/>
                </a:lnTo>
                <a:lnTo>
                  <a:pt x="1021" y="568"/>
                </a:lnTo>
                <a:lnTo>
                  <a:pt x="1013" y="567"/>
                </a:lnTo>
                <a:lnTo>
                  <a:pt x="1000" y="574"/>
                </a:lnTo>
                <a:lnTo>
                  <a:pt x="997" y="574"/>
                </a:lnTo>
                <a:lnTo>
                  <a:pt x="995" y="572"/>
                </a:lnTo>
                <a:lnTo>
                  <a:pt x="992" y="561"/>
                </a:lnTo>
                <a:lnTo>
                  <a:pt x="989" y="557"/>
                </a:lnTo>
                <a:lnTo>
                  <a:pt x="983" y="553"/>
                </a:lnTo>
                <a:lnTo>
                  <a:pt x="978" y="552"/>
                </a:lnTo>
                <a:lnTo>
                  <a:pt x="974" y="554"/>
                </a:lnTo>
                <a:lnTo>
                  <a:pt x="971" y="560"/>
                </a:lnTo>
                <a:lnTo>
                  <a:pt x="961" y="586"/>
                </a:lnTo>
                <a:lnTo>
                  <a:pt x="956" y="593"/>
                </a:lnTo>
                <a:lnTo>
                  <a:pt x="952" y="596"/>
                </a:lnTo>
                <a:lnTo>
                  <a:pt x="949" y="595"/>
                </a:lnTo>
                <a:lnTo>
                  <a:pt x="940" y="586"/>
                </a:lnTo>
                <a:lnTo>
                  <a:pt x="937" y="584"/>
                </a:lnTo>
                <a:lnTo>
                  <a:pt x="918" y="578"/>
                </a:lnTo>
                <a:lnTo>
                  <a:pt x="914" y="579"/>
                </a:lnTo>
                <a:lnTo>
                  <a:pt x="912" y="584"/>
                </a:lnTo>
                <a:lnTo>
                  <a:pt x="902" y="621"/>
                </a:lnTo>
                <a:lnTo>
                  <a:pt x="904" y="626"/>
                </a:lnTo>
                <a:lnTo>
                  <a:pt x="925" y="643"/>
                </a:lnTo>
                <a:lnTo>
                  <a:pt x="933" y="652"/>
                </a:lnTo>
                <a:lnTo>
                  <a:pt x="938" y="661"/>
                </a:lnTo>
                <a:lnTo>
                  <a:pt x="941" y="674"/>
                </a:lnTo>
                <a:lnTo>
                  <a:pt x="940" y="693"/>
                </a:lnTo>
                <a:lnTo>
                  <a:pt x="937" y="709"/>
                </a:lnTo>
                <a:lnTo>
                  <a:pt x="935" y="719"/>
                </a:lnTo>
                <a:lnTo>
                  <a:pt x="930" y="728"/>
                </a:lnTo>
                <a:lnTo>
                  <a:pt x="934" y="735"/>
                </a:lnTo>
                <a:lnTo>
                  <a:pt x="933" y="781"/>
                </a:lnTo>
                <a:lnTo>
                  <a:pt x="932" y="788"/>
                </a:lnTo>
                <a:lnTo>
                  <a:pt x="931" y="788"/>
                </a:lnTo>
                <a:lnTo>
                  <a:pt x="926" y="782"/>
                </a:lnTo>
                <a:lnTo>
                  <a:pt x="924" y="781"/>
                </a:lnTo>
                <a:lnTo>
                  <a:pt x="922" y="783"/>
                </a:lnTo>
                <a:lnTo>
                  <a:pt x="919" y="790"/>
                </a:lnTo>
                <a:lnTo>
                  <a:pt x="917" y="793"/>
                </a:lnTo>
                <a:lnTo>
                  <a:pt x="898" y="792"/>
                </a:lnTo>
                <a:lnTo>
                  <a:pt x="894" y="795"/>
                </a:lnTo>
                <a:lnTo>
                  <a:pt x="892" y="800"/>
                </a:lnTo>
                <a:lnTo>
                  <a:pt x="892" y="806"/>
                </a:lnTo>
                <a:lnTo>
                  <a:pt x="895" y="811"/>
                </a:lnTo>
                <a:lnTo>
                  <a:pt x="896" y="811"/>
                </a:lnTo>
                <a:lnTo>
                  <a:pt x="900" y="808"/>
                </a:lnTo>
                <a:lnTo>
                  <a:pt x="907" y="818"/>
                </a:lnTo>
                <a:lnTo>
                  <a:pt x="911" y="823"/>
                </a:lnTo>
                <a:lnTo>
                  <a:pt x="911" y="827"/>
                </a:lnTo>
                <a:lnTo>
                  <a:pt x="909" y="834"/>
                </a:lnTo>
                <a:lnTo>
                  <a:pt x="910" y="838"/>
                </a:lnTo>
                <a:lnTo>
                  <a:pt x="913" y="842"/>
                </a:lnTo>
                <a:lnTo>
                  <a:pt x="923" y="845"/>
                </a:lnTo>
                <a:lnTo>
                  <a:pt x="926" y="846"/>
                </a:lnTo>
                <a:lnTo>
                  <a:pt x="930" y="844"/>
                </a:lnTo>
                <a:lnTo>
                  <a:pt x="933" y="837"/>
                </a:lnTo>
                <a:lnTo>
                  <a:pt x="937" y="823"/>
                </a:lnTo>
                <a:lnTo>
                  <a:pt x="943" y="813"/>
                </a:lnTo>
                <a:lnTo>
                  <a:pt x="954" y="797"/>
                </a:lnTo>
                <a:lnTo>
                  <a:pt x="956" y="795"/>
                </a:lnTo>
                <a:lnTo>
                  <a:pt x="960" y="797"/>
                </a:lnTo>
                <a:lnTo>
                  <a:pt x="965" y="805"/>
                </a:lnTo>
                <a:lnTo>
                  <a:pt x="971" y="817"/>
                </a:lnTo>
                <a:lnTo>
                  <a:pt x="974" y="826"/>
                </a:lnTo>
                <a:lnTo>
                  <a:pt x="978" y="845"/>
                </a:lnTo>
                <a:lnTo>
                  <a:pt x="983" y="855"/>
                </a:lnTo>
                <a:lnTo>
                  <a:pt x="990" y="861"/>
                </a:lnTo>
                <a:lnTo>
                  <a:pt x="994" y="862"/>
                </a:lnTo>
                <a:lnTo>
                  <a:pt x="996" y="859"/>
                </a:lnTo>
                <a:lnTo>
                  <a:pt x="995" y="854"/>
                </a:lnTo>
                <a:lnTo>
                  <a:pt x="991" y="846"/>
                </a:lnTo>
                <a:lnTo>
                  <a:pt x="990" y="843"/>
                </a:lnTo>
                <a:lnTo>
                  <a:pt x="994" y="842"/>
                </a:lnTo>
                <a:lnTo>
                  <a:pt x="1000" y="843"/>
                </a:lnTo>
                <a:lnTo>
                  <a:pt x="1002" y="845"/>
                </a:lnTo>
                <a:lnTo>
                  <a:pt x="1004" y="848"/>
                </a:lnTo>
                <a:lnTo>
                  <a:pt x="1007" y="864"/>
                </a:lnTo>
                <a:lnTo>
                  <a:pt x="1009" y="868"/>
                </a:lnTo>
                <a:lnTo>
                  <a:pt x="1013" y="869"/>
                </a:lnTo>
                <a:lnTo>
                  <a:pt x="1025" y="872"/>
                </a:lnTo>
                <a:lnTo>
                  <a:pt x="1031" y="878"/>
                </a:lnTo>
                <a:lnTo>
                  <a:pt x="1031" y="880"/>
                </a:lnTo>
                <a:lnTo>
                  <a:pt x="1025" y="892"/>
                </a:lnTo>
                <a:lnTo>
                  <a:pt x="1026" y="895"/>
                </a:lnTo>
                <a:lnTo>
                  <a:pt x="1033" y="900"/>
                </a:lnTo>
                <a:lnTo>
                  <a:pt x="1035" y="906"/>
                </a:lnTo>
                <a:lnTo>
                  <a:pt x="1035" y="913"/>
                </a:lnTo>
                <a:lnTo>
                  <a:pt x="1032" y="931"/>
                </a:lnTo>
                <a:lnTo>
                  <a:pt x="1032" y="939"/>
                </a:lnTo>
                <a:lnTo>
                  <a:pt x="1035" y="944"/>
                </a:lnTo>
                <a:lnTo>
                  <a:pt x="1043" y="949"/>
                </a:lnTo>
                <a:lnTo>
                  <a:pt x="1045" y="952"/>
                </a:lnTo>
                <a:lnTo>
                  <a:pt x="1041" y="966"/>
                </a:lnTo>
                <a:lnTo>
                  <a:pt x="1041" y="969"/>
                </a:lnTo>
                <a:lnTo>
                  <a:pt x="1043" y="971"/>
                </a:lnTo>
                <a:lnTo>
                  <a:pt x="1048" y="971"/>
                </a:lnTo>
                <a:lnTo>
                  <a:pt x="1055" y="969"/>
                </a:lnTo>
                <a:lnTo>
                  <a:pt x="1062" y="966"/>
                </a:lnTo>
                <a:lnTo>
                  <a:pt x="1068" y="967"/>
                </a:lnTo>
                <a:lnTo>
                  <a:pt x="1084" y="955"/>
                </a:lnTo>
                <a:lnTo>
                  <a:pt x="1087" y="955"/>
                </a:lnTo>
                <a:lnTo>
                  <a:pt x="1090" y="956"/>
                </a:lnTo>
                <a:lnTo>
                  <a:pt x="1094" y="961"/>
                </a:lnTo>
                <a:lnTo>
                  <a:pt x="1096" y="967"/>
                </a:lnTo>
                <a:lnTo>
                  <a:pt x="1095" y="981"/>
                </a:lnTo>
                <a:lnTo>
                  <a:pt x="1096" y="986"/>
                </a:lnTo>
                <a:lnTo>
                  <a:pt x="1102" y="992"/>
                </a:lnTo>
                <a:lnTo>
                  <a:pt x="1103" y="997"/>
                </a:lnTo>
                <a:lnTo>
                  <a:pt x="1104" y="1017"/>
                </a:lnTo>
                <a:lnTo>
                  <a:pt x="1105" y="1026"/>
                </a:lnTo>
                <a:lnTo>
                  <a:pt x="1108" y="1029"/>
                </a:lnTo>
                <a:lnTo>
                  <a:pt x="1126" y="1038"/>
                </a:lnTo>
                <a:lnTo>
                  <a:pt x="1132" y="1039"/>
                </a:lnTo>
                <a:lnTo>
                  <a:pt x="1132" y="1039"/>
                </a:lnTo>
                <a:lnTo>
                  <a:pt x="1134" y="1047"/>
                </a:lnTo>
                <a:lnTo>
                  <a:pt x="1136" y="1052"/>
                </a:lnTo>
                <a:lnTo>
                  <a:pt x="1144" y="1062"/>
                </a:lnTo>
                <a:lnTo>
                  <a:pt x="1154" y="1071"/>
                </a:lnTo>
                <a:lnTo>
                  <a:pt x="1158" y="1080"/>
                </a:lnTo>
                <a:lnTo>
                  <a:pt x="1157" y="1082"/>
                </a:lnTo>
                <a:lnTo>
                  <a:pt x="1145" y="1101"/>
                </a:lnTo>
                <a:lnTo>
                  <a:pt x="1140" y="1112"/>
                </a:lnTo>
                <a:lnTo>
                  <a:pt x="1136" y="1120"/>
                </a:lnTo>
                <a:lnTo>
                  <a:pt x="1135" y="1130"/>
                </a:lnTo>
                <a:lnTo>
                  <a:pt x="1136" y="1147"/>
                </a:lnTo>
                <a:lnTo>
                  <a:pt x="1140" y="1160"/>
                </a:lnTo>
                <a:lnTo>
                  <a:pt x="1144" y="1168"/>
                </a:lnTo>
                <a:lnTo>
                  <a:pt x="1151" y="1175"/>
                </a:lnTo>
                <a:lnTo>
                  <a:pt x="1153" y="1179"/>
                </a:lnTo>
                <a:lnTo>
                  <a:pt x="1149" y="1185"/>
                </a:lnTo>
                <a:lnTo>
                  <a:pt x="1141" y="1192"/>
                </a:lnTo>
                <a:lnTo>
                  <a:pt x="1140" y="1195"/>
                </a:lnTo>
                <a:lnTo>
                  <a:pt x="1140" y="1200"/>
                </a:lnTo>
                <a:lnTo>
                  <a:pt x="1139" y="1203"/>
                </a:lnTo>
                <a:lnTo>
                  <a:pt x="1126" y="1209"/>
                </a:lnTo>
                <a:lnTo>
                  <a:pt x="1123" y="1213"/>
                </a:lnTo>
                <a:lnTo>
                  <a:pt x="1124" y="1218"/>
                </a:lnTo>
                <a:lnTo>
                  <a:pt x="1126" y="1220"/>
                </a:lnTo>
                <a:lnTo>
                  <a:pt x="1149" y="1218"/>
                </a:lnTo>
                <a:lnTo>
                  <a:pt x="1156" y="1221"/>
                </a:lnTo>
                <a:lnTo>
                  <a:pt x="1159" y="1224"/>
                </a:lnTo>
                <a:lnTo>
                  <a:pt x="1159" y="1228"/>
                </a:lnTo>
                <a:lnTo>
                  <a:pt x="1150" y="1235"/>
                </a:lnTo>
                <a:lnTo>
                  <a:pt x="1147" y="1239"/>
                </a:lnTo>
                <a:lnTo>
                  <a:pt x="1144" y="1258"/>
                </a:lnTo>
                <a:lnTo>
                  <a:pt x="1141" y="1268"/>
                </a:lnTo>
                <a:lnTo>
                  <a:pt x="1141" y="1268"/>
                </a:lnTo>
                <a:lnTo>
                  <a:pt x="1132" y="1271"/>
                </a:lnTo>
                <a:lnTo>
                  <a:pt x="1124" y="1274"/>
                </a:lnTo>
                <a:lnTo>
                  <a:pt x="1117" y="1278"/>
                </a:lnTo>
                <a:lnTo>
                  <a:pt x="1113" y="1283"/>
                </a:lnTo>
                <a:lnTo>
                  <a:pt x="1109" y="1295"/>
                </a:lnTo>
                <a:lnTo>
                  <a:pt x="1103" y="1325"/>
                </a:lnTo>
                <a:lnTo>
                  <a:pt x="1091" y="1344"/>
                </a:lnTo>
                <a:lnTo>
                  <a:pt x="1091" y="1349"/>
                </a:lnTo>
                <a:lnTo>
                  <a:pt x="1095" y="1359"/>
                </a:lnTo>
                <a:lnTo>
                  <a:pt x="1094" y="1364"/>
                </a:lnTo>
                <a:lnTo>
                  <a:pt x="1092" y="1365"/>
                </a:lnTo>
                <a:lnTo>
                  <a:pt x="1089" y="1365"/>
                </a:lnTo>
                <a:lnTo>
                  <a:pt x="1079" y="1359"/>
                </a:lnTo>
                <a:lnTo>
                  <a:pt x="1072" y="1359"/>
                </a:lnTo>
                <a:lnTo>
                  <a:pt x="1069" y="1362"/>
                </a:lnTo>
                <a:lnTo>
                  <a:pt x="1066" y="1371"/>
                </a:lnTo>
                <a:lnTo>
                  <a:pt x="1058" y="1372"/>
                </a:lnTo>
                <a:lnTo>
                  <a:pt x="1053" y="1371"/>
                </a:lnTo>
                <a:lnTo>
                  <a:pt x="1049" y="1369"/>
                </a:lnTo>
                <a:lnTo>
                  <a:pt x="1035" y="1353"/>
                </a:lnTo>
                <a:lnTo>
                  <a:pt x="1022" y="1354"/>
                </a:lnTo>
                <a:lnTo>
                  <a:pt x="1006" y="1344"/>
                </a:lnTo>
                <a:lnTo>
                  <a:pt x="1003" y="1346"/>
                </a:lnTo>
                <a:lnTo>
                  <a:pt x="996" y="1355"/>
                </a:lnTo>
                <a:lnTo>
                  <a:pt x="992" y="1356"/>
                </a:lnTo>
                <a:lnTo>
                  <a:pt x="990" y="1354"/>
                </a:lnTo>
                <a:lnTo>
                  <a:pt x="988" y="1348"/>
                </a:lnTo>
                <a:lnTo>
                  <a:pt x="986" y="1339"/>
                </a:lnTo>
                <a:lnTo>
                  <a:pt x="985" y="1328"/>
                </a:lnTo>
                <a:lnTo>
                  <a:pt x="987" y="1322"/>
                </a:lnTo>
                <a:lnTo>
                  <a:pt x="997" y="1309"/>
                </a:lnTo>
                <a:lnTo>
                  <a:pt x="1001" y="1299"/>
                </a:lnTo>
                <a:lnTo>
                  <a:pt x="996" y="1295"/>
                </a:lnTo>
                <a:lnTo>
                  <a:pt x="995" y="1291"/>
                </a:lnTo>
                <a:lnTo>
                  <a:pt x="997" y="1279"/>
                </a:lnTo>
                <a:lnTo>
                  <a:pt x="996" y="1274"/>
                </a:lnTo>
                <a:lnTo>
                  <a:pt x="987" y="1264"/>
                </a:lnTo>
                <a:lnTo>
                  <a:pt x="983" y="1260"/>
                </a:lnTo>
                <a:lnTo>
                  <a:pt x="981" y="1259"/>
                </a:lnTo>
                <a:lnTo>
                  <a:pt x="981" y="1259"/>
                </a:lnTo>
                <a:lnTo>
                  <a:pt x="976" y="1257"/>
                </a:lnTo>
                <a:lnTo>
                  <a:pt x="971" y="1257"/>
                </a:lnTo>
                <a:lnTo>
                  <a:pt x="965" y="1264"/>
                </a:lnTo>
                <a:lnTo>
                  <a:pt x="961" y="1272"/>
                </a:lnTo>
                <a:lnTo>
                  <a:pt x="961" y="1276"/>
                </a:lnTo>
                <a:lnTo>
                  <a:pt x="968" y="1292"/>
                </a:lnTo>
                <a:lnTo>
                  <a:pt x="964" y="1302"/>
                </a:lnTo>
                <a:lnTo>
                  <a:pt x="964" y="1305"/>
                </a:lnTo>
                <a:lnTo>
                  <a:pt x="965" y="1310"/>
                </a:lnTo>
                <a:lnTo>
                  <a:pt x="965" y="1311"/>
                </a:lnTo>
                <a:lnTo>
                  <a:pt x="959" y="1313"/>
                </a:lnTo>
                <a:lnTo>
                  <a:pt x="949" y="1313"/>
                </a:lnTo>
                <a:lnTo>
                  <a:pt x="946" y="1310"/>
                </a:lnTo>
                <a:lnTo>
                  <a:pt x="942" y="1304"/>
                </a:lnTo>
                <a:lnTo>
                  <a:pt x="938" y="1298"/>
                </a:lnTo>
                <a:lnTo>
                  <a:pt x="938" y="1294"/>
                </a:lnTo>
                <a:lnTo>
                  <a:pt x="941" y="1289"/>
                </a:lnTo>
                <a:lnTo>
                  <a:pt x="945" y="1284"/>
                </a:lnTo>
                <a:lnTo>
                  <a:pt x="947" y="1278"/>
                </a:lnTo>
                <a:lnTo>
                  <a:pt x="942" y="1263"/>
                </a:lnTo>
                <a:lnTo>
                  <a:pt x="942" y="1248"/>
                </a:lnTo>
                <a:lnTo>
                  <a:pt x="947" y="1230"/>
                </a:lnTo>
                <a:lnTo>
                  <a:pt x="953" y="1218"/>
                </a:lnTo>
                <a:lnTo>
                  <a:pt x="953" y="1213"/>
                </a:lnTo>
                <a:lnTo>
                  <a:pt x="949" y="1207"/>
                </a:lnTo>
                <a:lnTo>
                  <a:pt x="943" y="1203"/>
                </a:lnTo>
                <a:lnTo>
                  <a:pt x="917" y="1210"/>
                </a:lnTo>
                <a:lnTo>
                  <a:pt x="909" y="1209"/>
                </a:lnTo>
                <a:lnTo>
                  <a:pt x="892" y="1203"/>
                </a:lnTo>
                <a:lnTo>
                  <a:pt x="887" y="1197"/>
                </a:lnTo>
                <a:lnTo>
                  <a:pt x="883" y="1193"/>
                </a:lnTo>
                <a:lnTo>
                  <a:pt x="881" y="1188"/>
                </a:lnTo>
                <a:lnTo>
                  <a:pt x="881" y="1182"/>
                </a:lnTo>
                <a:lnTo>
                  <a:pt x="884" y="1163"/>
                </a:lnTo>
                <a:lnTo>
                  <a:pt x="884" y="1157"/>
                </a:lnTo>
                <a:lnTo>
                  <a:pt x="878" y="1139"/>
                </a:lnTo>
                <a:lnTo>
                  <a:pt x="876" y="1119"/>
                </a:lnTo>
                <a:lnTo>
                  <a:pt x="868" y="1091"/>
                </a:lnTo>
                <a:lnTo>
                  <a:pt x="866" y="1076"/>
                </a:lnTo>
                <a:lnTo>
                  <a:pt x="866" y="1063"/>
                </a:lnTo>
                <a:lnTo>
                  <a:pt x="865" y="1060"/>
                </a:lnTo>
                <a:lnTo>
                  <a:pt x="862" y="1059"/>
                </a:lnTo>
                <a:lnTo>
                  <a:pt x="859" y="1060"/>
                </a:lnTo>
                <a:lnTo>
                  <a:pt x="850" y="1071"/>
                </a:lnTo>
                <a:lnTo>
                  <a:pt x="845" y="1074"/>
                </a:lnTo>
                <a:lnTo>
                  <a:pt x="842" y="1073"/>
                </a:lnTo>
                <a:lnTo>
                  <a:pt x="837" y="1068"/>
                </a:lnTo>
                <a:lnTo>
                  <a:pt x="833" y="1065"/>
                </a:lnTo>
                <a:lnTo>
                  <a:pt x="806" y="1057"/>
                </a:lnTo>
                <a:lnTo>
                  <a:pt x="803" y="1057"/>
                </a:lnTo>
                <a:lnTo>
                  <a:pt x="794" y="1060"/>
                </a:lnTo>
                <a:lnTo>
                  <a:pt x="782" y="1069"/>
                </a:lnTo>
                <a:lnTo>
                  <a:pt x="765" y="1071"/>
                </a:lnTo>
                <a:lnTo>
                  <a:pt x="758" y="1073"/>
                </a:lnTo>
                <a:lnTo>
                  <a:pt x="754" y="1076"/>
                </a:lnTo>
                <a:lnTo>
                  <a:pt x="750" y="1084"/>
                </a:lnTo>
                <a:lnTo>
                  <a:pt x="746" y="1088"/>
                </a:lnTo>
                <a:lnTo>
                  <a:pt x="743" y="1089"/>
                </a:lnTo>
                <a:lnTo>
                  <a:pt x="736" y="1088"/>
                </a:lnTo>
                <a:lnTo>
                  <a:pt x="730" y="1086"/>
                </a:lnTo>
                <a:lnTo>
                  <a:pt x="728" y="1084"/>
                </a:lnTo>
                <a:lnTo>
                  <a:pt x="727" y="1079"/>
                </a:lnTo>
                <a:lnTo>
                  <a:pt x="728" y="1068"/>
                </a:lnTo>
                <a:lnTo>
                  <a:pt x="721" y="1058"/>
                </a:lnTo>
                <a:lnTo>
                  <a:pt x="719" y="1049"/>
                </a:lnTo>
                <a:lnTo>
                  <a:pt x="719" y="1040"/>
                </a:lnTo>
                <a:lnTo>
                  <a:pt x="717" y="1035"/>
                </a:lnTo>
                <a:lnTo>
                  <a:pt x="713" y="1027"/>
                </a:lnTo>
                <a:lnTo>
                  <a:pt x="708" y="1020"/>
                </a:lnTo>
                <a:lnTo>
                  <a:pt x="703" y="1017"/>
                </a:lnTo>
                <a:lnTo>
                  <a:pt x="701" y="1017"/>
                </a:lnTo>
                <a:lnTo>
                  <a:pt x="690" y="1032"/>
                </a:lnTo>
                <a:lnTo>
                  <a:pt x="688" y="1033"/>
                </a:lnTo>
                <a:lnTo>
                  <a:pt x="683" y="1033"/>
                </a:lnTo>
                <a:lnTo>
                  <a:pt x="681" y="1032"/>
                </a:lnTo>
                <a:lnTo>
                  <a:pt x="676" y="1027"/>
                </a:lnTo>
                <a:lnTo>
                  <a:pt x="670" y="1027"/>
                </a:lnTo>
                <a:lnTo>
                  <a:pt x="665" y="1025"/>
                </a:lnTo>
                <a:lnTo>
                  <a:pt x="661" y="1012"/>
                </a:lnTo>
                <a:lnTo>
                  <a:pt x="659" y="1010"/>
                </a:lnTo>
                <a:lnTo>
                  <a:pt x="629" y="1019"/>
                </a:lnTo>
                <a:lnTo>
                  <a:pt x="626" y="1019"/>
                </a:lnTo>
                <a:lnTo>
                  <a:pt x="620" y="1014"/>
                </a:lnTo>
                <a:lnTo>
                  <a:pt x="617" y="1014"/>
                </a:lnTo>
                <a:lnTo>
                  <a:pt x="608" y="1035"/>
                </a:lnTo>
                <a:lnTo>
                  <a:pt x="605" y="1041"/>
                </a:lnTo>
                <a:lnTo>
                  <a:pt x="596" y="1048"/>
                </a:lnTo>
                <a:lnTo>
                  <a:pt x="594" y="1052"/>
                </a:lnTo>
                <a:lnTo>
                  <a:pt x="595" y="1055"/>
                </a:lnTo>
                <a:lnTo>
                  <a:pt x="604" y="1063"/>
                </a:lnTo>
                <a:lnTo>
                  <a:pt x="606" y="1085"/>
                </a:lnTo>
                <a:lnTo>
                  <a:pt x="611" y="1098"/>
                </a:lnTo>
                <a:lnTo>
                  <a:pt x="612" y="1102"/>
                </a:lnTo>
                <a:lnTo>
                  <a:pt x="606" y="1111"/>
                </a:lnTo>
                <a:lnTo>
                  <a:pt x="599" y="1118"/>
                </a:lnTo>
                <a:lnTo>
                  <a:pt x="582" y="1125"/>
                </a:lnTo>
                <a:lnTo>
                  <a:pt x="581" y="1138"/>
                </a:lnTo>
                <a:lnTo>
                  <a:pt x="560" y="1151"/>
                </a:lnTo>
                <a:lnTo>
                  <a:pt x="555" y="1152"/>
                </a:lnTo>
                <a:lnTo>
                  <a:pt x="552" y="1151"/>
                </a:lnTo>
                <a:lnTo>
                  <a:pt x="551" y="1148"/>
                </a:lnTo>
                <a:lnTo>
                  <a:pt x="550" y="1136"/>
                </a:lnTo>
                <a:lnTo>
                  <a:pt x="547" y="1131"/>
                </a:lnTo>
                <a:lnTo>
                  <a:pt x="528" y="1130"/>
                </a:lnTo>
                <a:lnTo>
                  <a:pt x="501" y="1129"/>
                </a:lnTo>
                <a:lnTo>
                  <a:pt x="488" y="1130"/>
                </a:lnTo>
                <a:lnTo>
                  <a:pt x="485" y="1132"/>
                </a:lnTo>
                <a:lnTo>
                  <a:pt x="483" y="1138"/>
                </a:lnTo>
                <a:lnTo>
                  <a:pt x="480" y="1151"/>
                </a:lnTo>
                <a:lnTo>
                  <a:pt x="479" y="1152"/>
                </a:lnTo>
                <a:lnTo>
                  <a:pt x="474" y="1153"/>
                </a:lnTo>
                <a:lnTo>
                  <a:pt x="466" y="1150"/>
                </a:lnTo>
                <a:lnTo>
                  <a:pt x="459" y="1150"/>
                </a:lnTo>
                <a:lnTo>
                  <a:pt x="427" y="1155"/>
                </a:lnTo>
                <a:lnTo>
                  <a:pt x="426" y="1157"/>
                </a:lnTo>
                <a:lnTo>
                  <a:pt x="426" y="1159"/>
                </a:lnTo>
                <a:lnTo>
                  <a:pt x="438" y="1170"/>
                </a:lnTo>
                <a:lnTo>
                  <a:pt x="443" y="1177"/>
                </a:lnTo>
                <a:lnTo>
                  <a:pt x="444" y="1183"/>
                </a:lnTo>
                <a:lnTo>
                  <a:pt x="442" y="1191"/>
                </a:lnTo>
                <a:lnTo>
                  <a:pt x="437" y="1205"/>
                </a:lnTo>
                <a:lnTo>
                  <a:pt x="433" y="1209"/>
                </a:lnTo>
                <a:lnTo>
                  <a:pt x="431" y="1211"/>
                </a:lnTo>
                <a:lnTo>
                  <a:pt x="427" y="1211"/>
                </a:lnTo>
                <a:lnTo>
                  <a:pt x="415" y="1204"/>
                </a:lnTo>
                <a:lnTo>
                  <a:pt x="410" y="1206"/>
                </a:lnTo>
                <a:lnTo>
                  <a:pt x="406" y="1210"/>
                </a:lnTo>
                <a:lnTo>
                  <a:pt x="405" y="1211"/>
                </a:lnTo>
                <a:lnTo>
                  <a:pt x="410" y="1226"/>
                </a:lnTo>
                <a:lnTo>
                  <a:pt x="409" y="1228"/>
                </a:lnTo>
                <a:lnTo>
                  <a:pt x="402" y="1229"/>
                </a:lnTo>
                <a:lnTo>
                  <a:pt x="400" y="1232"/>
                </a:lnTo>
                <a:lnTo>
                  <a:pt x="400" y="1236"/>
                </a:lnTo>
                <a:lnTo>
                  <a:pt x="403" y="1249"/>
                </a:lnTo>
                <a:lnTo>
                  <a:pt x="401" y="1251"/>
                </a:lnTo>
                <a:lnTo>
                  <a:pt x="397" y="1254"/>
                </a:lnTo>
                <a:lnTo>
                  <a:pt x="392" y="1254"/>
                </a:lnTo>
                <a:lnTo>
                  <a:pt x="384" y="1247"/>
                </a:lnTo>
                <a:lnTo>
                  <a:pt x="367" y="1249"/>
                </a:lnTo>
                <a:lnTo>
                  <a:pt x="363" y="1246"/>
                </a:lnTo>
                <a:lnTo>
                  <a:pt x="359" y="1241"/>
                </a:lnTo>
                <a:lnTo>
                  <a:pt x="358" y="1239"/>
                </a:lnTo>
                <a:lnTo>
                  <a:pt x="359" y="1236"/>
                </a:lnTo>
                <a:lnTo>
                  <a:pt x="364" y="1227"/>
                </a:lnTo>
                <a:lnTo>
                  <a:pt x="366" y="1222"/>
                </a:lnTo>
                <a:lnTo>
                  <a:pt x="363" y="1209"/>
                </a:lnTo>
                <a:lnTo>
                  <a:pt x="366" y="1206"/>
                </a:lnTo>
                <a:lnTo>
                  <a:pt x="374" y="1201"/>
                </a:lnTo>
                <a:lnTo>
                  <a:pt x="378" y="1199"/>
                </a:lnTo>
                <a:lnTo>
                  <a:pt x="379" y="1194"/>
                </a:lnTo>
                <a:lnTo>
                  <a:pt x="378" y="1188"/>
                </a:lnTo>
                <a:lnTo>
                  <a:pt x="376" y="1186"/>
                </a:lnTo>
                <a:lnTo>
                  <a:pt x="359" y="1177"/>
                </a:lnTo>
                <a:lnTo>
                  <a:pt x="357" y="1175"/>
                </a:lnTo>
                <a:lnTo>
                  <a:pt x="356" y="1173"/>
                </a:lnTo>
                <a:lnTo>
                  <a:pt x="357" y="1165"/>
                </a:lnTo>
                <a:lnTo>
                  <a:pt x="356" y="1158"/>
                </a:lnTo>
                <a:lnTo>
                  <a:pt x="338" y="1125"/>
                </a:lnTo>
                <a:lnTo>
                  <a:pt x="335" y="1122"/>
                </a:lnTo>
                <a:lnTo>
                  <a:pt x="331" y="1120"/>
                </a:lnTo>
                <a:lnTo>
                  <a:pt x="336" y="1140"/>
                </a:lnTo>
                <a:lnTo>
                  <a:pt x="339" y="1166"/>
                </a:lnTo>
                <a:lnTo>
                  <a:pt x="348" y="1181"/>
                </a:lnTo>
                <a:lnTo>
                  <a:pt x="345" y="1199"/>
                </a:lnTo>
                <a:lnTo>
                  <a:pt x="352" y="1205"/>
                </a:lnTo>
                <a:lnTo>
                  <a:pt x="353" y="1207"/>
                </a:lnTo>
                <a:lnTo>
                  <a:pt x="350" y="1212"/>
                </a:lnTo>
                <a:lnTo>
                  <a:pt x="347" y="1214"/>
                </a:lnTo>
                <a:lnTo>
                  <a:pt x="335" y="1204"/>
                </a:lnTo>
                <a:lnTo>
                  <a:pt x="333" y="1204"/>
                </a:lnTo>
                <a:lnTo>
                  <a:pt x="331" y="1206"/>
                </a:lnTo>
                <a:lnTo>
                  <a:pt x="331" y="1210"/>
                </a:lnTo>
                <a:lnTo>
                  <a:pt x="336" y="1221"/>
                </a:lnTo>
                <a:lnTo>
                  <a:pt x="336" y="1226"/>
                </a:lnTo>
                <a:lnTo>
                  <a:pt x="333" y="1225"/>
                </a:lnTo>
                <a:lnTo>
                  <a:pt x="323" y="1220"/>
                </a:lnTo>
                <a:lnTo>
                  <a:pt x="319" y="1220"/>
                </a:lnTo>
                <a:lnTo>
                  <a:pt x="313" y="1223"/>
                </a:lnTo>
                <a:lnTo>
                  <a:pt x="310" y="1229"/>
                </a:lnTo>
                <a:lnTo>
                  <a:pt x="310" y="1229"/>
                </a:lnTo>
                <a:lnTo>
                  <a:pt x="298" y="1214"/>
                </a:lnTo>
                <a:lnTo>
                  <a:pt x="293" y="1203"/>
                </a:lnTo>
                <a:lnTo>
                  <a:pt x="283" y="1172"/>
                </a:lnTo>
                <a:lnTo>
                  <a:pt x="273" y="1127"/>
                </a:lnTo>
                <a:lnTo>
                  <a:pt x="268" y="1113"/>
                </a:lnTo>
                <a:lnTo>
                  <a:pt x="259" y="1103"/>
                </a:lnTo>
                <a:lnTo>
                  <a:pt x="253" y="1100"/>
                </a:lnTo>
                <a:lnTo>
                  <a:pt x="243" y="1099"/>
                </a:lnTo>
                <a:lnTo>
                  <a:pt x="221" y="1098"/>
                </a:lnTo>
                <a:lnTo>
                  <a:pt x="214" y="1097"/>
                </a:lnTo>
                <a:lnTo>
                  <a:pt x="210" y="1093"/>
                </a:lnTo>
                <a:lnTo>
                  <a:pt x="206" y="1085"/>
                </a:lnTo>
                <a:lnTo>
                  <a:pt x="202" y="1081"/>
                </a:lnTo>
                <a:lnTo>
                  <a:pt x="193" y="1076"/>
                </a:lnTo>
                <a:lnTo>
                  <a:pt x="183" y="1071"/>
                </a:lnTo>
                <a:lnTo>
                  <a:pt x="175" y="1070"/>
                </a:lnTo>
                <a:lnTo>
                  <a:pt x="149" y="1079"/>
                </a:lnTo>
                <a:lnTo>
                  <a:pt x="134" y="1074"/>
                </a:lnTo>
                <a:lnTo>
                  <a:pt x="120" y="1067"/>
                </a:lnTo>
                <a:lnTo>
                  <a:pt x="119" y="1065"/>
                </a:lnTo>
                <a:lnTo>
                  <a:pt x="119" y="1062"/>
                </a:lnTo>
                <a:lnTo>
                  <a:pt x="123" y="1041"/>
                </a:lnTo>
                <a:lnTo>
                  <a:pt x="123" y="1014"/>
                </a:lnTo>
                <a:lnTo>
                  <a:pt x="121" y="1006"/>
                </a:lnTo>
                <a:lnTo>
                  <a:pt x="114" y="987"/>
                </a:lnTo>
                <a:lnTo>
                  <a:pt x="109" y="975"/>
                </a:lnTo>
                <a:lnTo>
                  <a:pt x="115" y="954"/>
                </a:lnTo>
                <a:lnTo>
                  <a:pt x="112" y="953"/>
                </a:lnTo>
                <a:lnTo>
                  <a:pt x="106" y="953"/>
                </a:lnTo>
                <a:lnTo>
                  <a:pt x="90" y="958"/>
                </a:lnTo>
                <a:lnTo>
                  <a:pt x="79" y="959"/>
                </a:lnTo>
                <a:lnTo>
                  <a:pt x="55" y="958"/>
                </a:lnTo>
                <a:lnTo>
                  <a:pt x="48" y="957"/>
                </a:lnTo>
                <a:lnTo>
                  <a:pt x="44" y="955"/>
                </a:lnTo>
                <a:lnTo>
                  <a:pt x="40" y="951"/>
                </a:lnTo>
                <a:lnTo>
                  <a:pt x="39" y="947"/>
                </a:lnTo>
                <a:lnTo>
                  <a:pt x="42" y="931"/>
                </a:lnTo>
                <a:lnTo>
                  <a:pt x="42" y="924"/>
                </a:lnTo>
                <a:lnTo>
                  <a:pt x="40" y="919"/>
                </a:lnTo>
                <a:lnTo>
                  <a:pt x="36" y="915"/>
                </a:lnTo>
                <a:lnTo>
                  <a:pt x="16" y="902"/>
                </a:lnTo>
                <a:lnTo>
                  <a:pt x="12" y="899"/>
                </a:lnTo>
                <a:lnTo>
                  <a:pt x="8" y="889"/>
                </a:lnTo>
                <a:lnTo>
                  <a:pt x="5" y="878"/>
                </a:lnTo>
                <a:lnTo>
                  <a:pt x="0" y="863"/>
                </a:lnTo>
                <a:lnTo>
                  <a:pt x="1" y="858"/>
                </a:lnTo>
                <a:lnTo>
                  <a:pt x="8" y="854"/>
                </a:lnTo>
                <a:lnTo>
                  <a:pt x="13" y="851"/>
                </a:lnTo>
                <a:lnTo>
                  <a:pt x="17" y="846"/>
                </a:lnTo>
                <a:lnTo>
                  <a:pt x="19" y="842"/>
                </a:lnTo>
                <a:lnTo>
                  <a:pt x="22" y="840"/>
                </a:lnTo>
                <a:lnTo>
                  <a:pt x="69" y="815"/>
                </a:lnTo>
                <a:lnTo>
                  <a:pt x="80" y="808"/>
                </a:lnTo>
                <a:lnTo>
                  <a:pt x="87" y="801"/>
                </a:lnTo>
                <a:lnTo>
                  <a:pt x="93" y="787"/>
                </a:lnTo>
                <a:lnTo>
                  <a:pt x="99" y="779"/>
                </a:lnTo>
                <a:lnTo>
                  <a:pt x="104" y="778"/>
                </a:lnTo>
                <a:lnTo>
                  <a:pt x="127" y="778"/>
                </a:lnTo>
                <a:lnTo>
                  <a:pt x="134" y="770"/>
                </a:lnTo>
                <a:lnTo>
                  <a:pt x="141" y="747"/>
                </a:lnTo>
                <a:lnTo>
                  <a:pt x="147" y="738"/>
                </a:lnTo>
                <a:lnTo>
                  <a:pt x="157" y="724"/>
                </a:lnTo>
                <a:lnTo>
                  <a:pt x="157" y="721"/>
                </a:lnTo>
                <a:lnTo>
                  <a:pt x="153" y="717"/>
                </a:lnTo>
                <a:lnTo>
                  <a:pt x="126" y="708"/>
                </a:lnTo>
                <a:lnTo>
                  <a:pt x="119" y="704"/>
                </a:lnTo>
                <a:lnTo>
                  <a:pt x="109" y="698"/>
                </a:lnTo>
                <a:lnTo>
                  <a:pt x="99" y="689"/>
                </a:lnTo>
                <a:lnTo>
                  <a:pt x="98" y="684"/>
                </a:lnTo>
                <a:lnTo>
                  <a:pt x="97" y="679"/>
                </a:lnTo>
                <a:lnTo>
                  <a:pt x="99" y="673"/>
                </a:lnTo>
                <a:lnTo>
                  <a:pt x="102" y="669"/>
                </a:lnTo>
                <a:lnTo>
                  <a:pt x="106" y="668"/>
                </a:lnTo>
                <a:lnTo>
                  <a:pt x="114" y="667"/>
                </a:lnTo>
                <a:lnTo>
                  <a:pt x="116" y="665"/>
                </a:lnTo>
                <a:lnTo>
                  <a:pt x="125" y="649"/>
                </a:lnTo>
                <a:lnTo>
                  <a:pt x="134" y="640"/>
                </a:lnTo>
                <a:lnTo>
                  <a:pt x="137" y="635"/>
                </a:lnTo>
                <a:lnTo>
                  <a:pt x="136" y="621"/>
                </a:lnTo>
                <a:lnTo>
                  <a:pt x="137" y="612"/>
                </a:lnTo>
                <a:lnTo>
                  <a:pt x="147" y="600"/>
                </a:lnTo>
                <a:lnTo>
                  <a:pt x="150" y="596"/>
                </a:lnTo>
                <a:lnTo>
                  <a:pt x="153" y="595"/>
                </a:lnTo>
                <a:lnTo>
                  <a:pt x="158" y="595"/>
                </a:lnTo>
                <a:lnTo>
                  <a:pt x="167" y="596"/>
                </a:lnTo>
                <a:lnTo>
                  <a:pt x="212" y="610"/>
                </a:lnTo>
                <a:lnTo>
                  <a:pt x="228" y="616"/>
                </a:lnTo>
                <a:lnTo>
                  <a:pt x="240" y="625"/>
                </a:lnTo>
                <a:lnTo>
                  <a:pt x="264" y="638"/>
                </a:lnTo>
                <a:lnTo>
                  <a:pt x="277" y="656"/>
                </a:lnTo>
                <a:lnTo>
                  <a:pt x="281" y="660"/>
                </a:lnTo>
                <a:lnTo>
                  <a:pt x="288" y="663"/>
                </a:lnTo>
                <a:lnTo>
                  <a:pt x="303" y="658"/>
                </a:lnTo>
                <a:lnTo>
                  <a:pt x="334" y="642"/>
                </a:lnTo>
                <a:lnTo>
                  <a:pt x="346" y="638"/>
                </a:lnTo>
                <a:lnTo>
                  <a:pt x="367" y="626"/>
                </a:lnTo>
                <a:lnTo>
                  <a:pt x="372" y="626"/>
                </a:lnTo>
                <a:lnTo>
                  <a:pt x="375" y="628"/>
                </a:lnTo>
                <a:lnTo>
                  <a:pt x="379" y="632"/>
                </a:lnTo>
                <a:lnTo>
                  <a:pt x="387" y="644"/>
                </a:lnTo>
                <a:lnTo>
                  <a:pt x="404" y="687"/>
                </a:lnTo>
                <a:lnTo>
                  <a:pt x="414" y="708"/>
                </a:lnTo>
                <a:lnTo>
                  <a:pt x="423" y="719"/>
                </a:lnTo>
                <a:lnTo>
                  <a:pt x="431" y="726"/>
                </a:lnTo>
                <a:lnTo>
                  <a:pt x="437" y="728"/>
                </a:lnTo>
                <a:lnTo>
                  <a:pt x="445" y="728"/>
                </a:lnTo>
                <a:lnTo>
                  <a:pt x="451" y="726"/>
                </a:lnTo>
                <a:lnTo>
                  <a:pt x="459" y="721"/>
                </a:lnTo>
                <a:lnTo>
                  <a:pt x="463" y="720"/>
                </a:lnTo>
                <a:lnTo>
                  <a:pt x="466" y="721"/>
                </a:lnTo>
                <a:lnTo>
                  <a:pt x="473" y="724"/>
                </a:lnTo>
                <a:lnTo>
                  <a:pt x="477" y="724"/>
                </a:lnTo>
                <a:lnTo>
                  <a:pt x="480" y="722"/>
                </a:lnTo>
                <a:lnTo>
                  <a:pt x="488" y="715"/>
                </a:lnTo>
                <a:lnTo>
                  <a:pt x="491" y="714"/>
                </a:lnTo>
                <a:lnTo>
                  <a:pt x="493" y="715"/>
                </a:lnTo>
                <a:lnTo>
                  <a:pt x="496" y="721"/>
                </a:lnTo>
                <a:lnTo>
                  <a:pt x="498" y="724"/>
                </a:lnTo>
                <a:lnTo>
                  <a:pt x="505" y="728"/>
                </a:lnTo>
                <a:lnTo>
                  <a:pt x="508" y="728"/>
                </a:lnTo>
                <a:lnTo>
                  <a:pt x="514" y="723"/>
                </a:lnTo>
                <a:lnTo>
                  <a:pt x="520" y="722"/>
                </a:lnTo>
                <a:lnTo>
                  <a:pt x="522" y="711"/>
                </a:lnTo>
                <a:lnTo>
                  <a:pt x="549" y="681"/>
                </a:lnTo>
                <a:lnTo>
                  <a:pt x="610" y="584"/>
                </a:lnTo>
                <a:lnTo>
                  <a:pt x="649" y="532"/>
                </a:lnTo>
                <a:lnTo>
                  <a:pt x="650" y="526"/>
                </a:lnTo>
                <a:lnTo>
                  <a:pt x="650" y="520"/>
                </a:lnTo>
                <a:lnTo>
                  <a:pt x="648" y="513"/>
                </a:lnTo>
                <a:lnTo>
                  <a:pt x="643" y="501"/>
                </a:lnTo>
                <a:lnTo>
                  <a:pt x="642" y="489"/>
                </a:lnTo>
                <a:lnTo>
                  <a:pt x="656" y="464"/>
                </a:lnTo>
                <a:lnTo>
                  <a:pt x="661" y="452"/>
                </a:lnTo>
                <a:lnTo>
                  <a:pt x="663" y="449"/>
                </a:lnTo>
                <a:lnTo>
                  <a:pt x="667" y="448"/>
                </a:lnTo>
                <a:lnTo>
                  <a:pt x="676" y="448"/>
                </a:lnTo>
                <a:lnTo>
                  <a:pt x="682" y="460"/>
                </a:lnTo>
                <a:lnTo>
                  <a:pt x="685" y="463"/>
                </a:lnTo>
                <a:lnTo>
                  <a:pt x="689" y="460"/>
                </a:lnTo>
                <a:lnTo>
                  <a:pt x="695" y="452"/>
                </a:lnTo>
                <a:lnTo>
                  <a:pt x="699" y="449"/>
                </a:lnTo>
                <a:lnTo>
                  <a:pt x="703" y="447"/>
                </a:lnTo>
                <a:lnTo>
                  <a:pt x="709" y="447"/>
                </a:lnTo>
                <a:lnTo>
                  <a:pt x="714" y="451"/>
                </a:lnTo>
                <a:lnTo>
                  <a:pt x="722" y="465"/>
                </a:lnTo>
                <a:lnTo>
                  <a:pt x="731" y="474"/>
                </a:lnTo>
                <a:lnTo>
                  <a:pt x="736" y="478"/>
                </a:lnTo>
                <a:lnTo>
                  <a:pt x="744" y="481"/>
                </a:lnTo>
                <a:lnTo>
                  <a:pt x="748" y="481"/>
                </a:lnTo>
                <a:lnTo>
                  <a:pt x="761" y="470"/>
                </a:lnTo>
                <a:lnTo>
                  <a:pt x="784" y="445"/>
                </a:lnTo>
                <a:lnTo>
                  <a:pt x="783" y="440"/>
                </a:lnTo>
                <a:lnTo>
                  <a:pt x="775" y="437"/>
                </a:lnTo>
                <a:lnTo>
                  <a:pt x="772" y="435"/>
                </a:lnTo>
                <a:lnTo>
                  <a:pt x="770" y="426"/>
                </a:lnTo>
                <a:lnTo>
                  <a:pt x="771" y="417"/>
                </a:lnTo>
                <a:lnTo>
                  <a:pt x="774" y="412"/>
                </a:lnTo>
                <a:lnTo>
                  <a:pt x="787" y="406"/>
                </a:lnTo>
                <a:lnTo>
                  <a:pt x="790" y="396"/>
                </a:lnTo>
                <a:lnTo>
                  <a:pt x="801" y="389"/>
                </a:lnTo>
                <a:lnTo>
                  <a:pt x="800" y="385"/>
                </a:lnTo>
                <a:lnTo>
                  <a:pt x="792" y="378"/>
                </a:lnTo>
                <a:lnTo>
                  <a:pt x="791" y="374"/>
                </a:lnTo>
                <a:lnTo>
                  <a:pt x="804" y="360"/>
                </a:lnTo>
                <a:lnTo>
                  <a:pt x="814" y="345"/>
                </a:lnTo>
                <a:lnTo>
                  <a:pt x="812" y="343"/>
                </a:lnTo>
                <a:lnTo>
                  <a:pt x="811" y="342"/>
                </a:lnTo>
                <a:lnTo>
                  <a:pt x="792" y="339"/>
                </a:lnTo>
                <a:lnTo>
                  <a:pt x="792" y="338"/>
                </a:lnTo>
                <a:lnTo>
                  <a:pt x="792" y="337"/>
                </a:lnTo>
                <a:lnTo>
                  <a:pt x="797" y="330"/>
                </a:lnTo>
                <a:lnTo>
                  <a:pt x="832" y="299"/>
                </a:lnTo>
                <a:lnTo>
                  <a:pt x="840" y="289"/>
                </a:lnTo>
                <a:lnTo>
                  <a:pt x="842" y="284"/>
                </a:lnTo>
                <a:lnTo>
                  <a:pt x="842" y="275"/>
                </a:lnTo>
                <a:lnTo>
                  <a:pt x="843" y="271"/>
                </a:lnTo>
                <a:lnTo>
                  <a:pt x="846" y="267"/>
                </a:lnTo>
                <a:lnTo>
                  <a:pt x="855" y="259"/>
                </a:lnTo>
                <a:lnTo>
                  <a:pt x="857" y="255"/>
                </a:lnTo>
                <a:lnTo>
                  <a:pt x="858" y="249"/>
                </a:lnTo>
                <a:lnTo>
                  <a:pt x="852" y="241"/>
                </a:lnTo>
                <a:lnTo>
                  <a:pt x="853" y="237"/>
                </a:lnTo>
                <a:lnTo>
                  <a:pt x="856" y="234"/>
                </a:lnTo>
                <a:lnTo>
                  <a:pt x="862" y="231"/>
                </a:lnTo>
                <a:lnTo>
                  <a:pt x="891" y="233"/>
                </a:lnTo>
                <a:lnTo>
                  <a:pt x="894" y="230"/>
                </a:lnTo>
                <a:lnTo>
                  <a:pt x="897" y="225"/>
                </a:lnTo>
                <a:lnTo>
                  <a:pt x="898" y="215"/>
                </a:lnTo>
                <a:lnTo>
                  <a:pt x="900" y="212"/>
                </a:lnTo>
                <a:lnTo>
                  <a:pt x="922" y="202"/>
                </a:lnTo>
                <a:lnTo>
                  <a:pt x="937" y="198"/>
                </a:lnTo>
                <a:lnTo>
                  <a:pt x="952" y="188"/>
                </a:lnTo>
                <a:lnTo>
                  <a:pt x="952" y="187"/>
                </a:lnTo>
                <a:lnTo>
                  <a:pt x="944" y="177"/>
                </a:lnTo>
                <a:lnTo>
                  <a:pt x="942" y="171"/>
                </a:lnTo>
                <a:lnTo>
                  <a:pt x="943" y="167"/>
                </a:lnTo>
                <a:lnTo>
                  <a:pt x="948" y="158"/>
                </a:lnTo>
                <a:lnTo>
                  <a:pt x="948" y="151"/>
                </a:lnTo>
                <a:lnTo>
                  <a:pt x="945" y="149"/>
                </a:lnTo>
                <a:lnTo>
                  <a:pt x="934" y="148"/>
                </a:lnTo>
                <a:lnTo>
                  <a:pt x="930" y="147"/>
                </a:lnTo>
                <a:lnTo>
                  <a:pt x="922" y="135"/>
                </a:lnTo>
                <a:lnTo>
                  <a:pt x="905" y="121"/>
                </a:lnTo>
                <a:lnTo>
                  <a:pt x="894" y="114"/>
                </a:lnTo>
                <a:lnTo>
                  <a:pt x="889" y="107"/>
                </a:lnTo>
                <a:lnTo>
                  <a:pt x="881" y="96"/>
                </a:lnTo>
                <a:lnTo>
                  <a:pt x="874" y="81"/>
                </a:lnTo>
                <a:lnTo>
                  <a:pt x="873" y="77"/>
                </a:lnTo>
                <a:lnTo>
                  <a:pt x="874" y="69"/>
                </a:lnTo>
                <a:lnTo>
                  <a:pt x="875" y="68"/>
                </a:lnTo>
                <a:lnTo>
                  <a:pt x="876" y="68"/>
                </a:lnTo>
                <a:lnTo>
                  <a:pt x="881" y="70"/>
                </a:lnTo>
                <a:lnTo>
                  <a:pt x="896" y="80"/>
                </a:lnTo>
                <a:lnTo>
                  <a:pt x="900" y="81"/>
                </a:lnTo>
                <a:lnTo>
                  <a:pt x="902" y="80"/>
                </a:lnTo>
                <a:lnTo>
                  <a:pt x="904" y="77"/>
                </a:lnTo>
                <a:lnTo>
                  <a:pt x="896" y="60"/>
                </a:lnTo>
                <a:lnTo>
                  <a:pt x="899" y="51"/>
                </a:lnTo>
                <a:lnTo>
                  <a:pt x="910" y="53"/>
                </a:lnTo>
                <a:lnTo>
                  <a:pt x="918" y="50"/>
                </a:lnTo>
                <a:lnTo>
                  <a:pt x="920" y="49"/>
                </a:lnTo>
                <a:lnTo>
                  <a:pt x="920" y="46"/>
                </a:lnTo>
                <a:lnTo>
                  <a:pt x="917" y="35"/>
                </a:lnTo>
                <a:lnTo>
                  <a:pt x="918" y="29"/>
                </a:lnTo>
                <a:lnTo>
                  <a:pt x="914" y="24"/>
                </a:lnTo>
                <a:lnTo>
                  <a:pt x="905" y="17"/>
                </a:lnTo>
                <a:lnTo>
                  <a:pt x="904" y="14"/>
                </a:lnTo>
                <a:lnTo>
                  <a:pt x="911" y="9"/>
                </a:lnTo>
                <a:lnTo>
                  <a:pt x="932" y="6"/>
                </a:lnTo>
                <a:lnTo>
                  <a:pt x="947" y="0"/>
                </a:lnTo>
                <a:lnTo>
                  <a:pt x="947" y="0"/>
                </a:lnTo>
                <a:lnTo>
                  <a:pt x="980" y="36"/>
                </a:lnTo>
                <a:lnTo>
                  <a:pt x="1004" y="40"/>
                </a:lnTo>
                <a:lnTo>
                  <a:pt x="1008" y="43"/>
                </a:lnTo>
                <a:lnTo>
                  <a:pt x="1015" y="57"/>
                </a:lnTo>
                <a:lnTo>
                  <a:pt x="1043" y="63"/>
                </a:lnTo>
                <a:lnTo>
                  <a:pt x="1051" y="67"/>
                </a:lnTo>
                <a:lnTo>
                  <a:pt x="1060" y="75"/>
                </a:lnTo>
                <a:lnTo>
                  <a:pt x="1073" y="79"/>
                </a:lnTo>
                <a:lnTo>
                  <a:pt x="1080" y="83"/>
                </a:lnTo>
                <a:lnTo>
                  <a:pt x="1133" y="124"/>
                </a:lnTo>
                <a:lnTo>
                  <a:pt x="1139" y="134"/>
                </a:lnTo>
                <a:lnTo>
                  <a:pt x="1159" y="142"/>
                </a:lnTo>
                <a:lnTo>
                  <a:pt x="1161" y="145"/>
                </a:lnTo>
                <a:lnTo>
                  <a:pt x="1154" y="157"/>
                </a:lnTo>
                <a:lnTo>
                  <a:pt x="1159" y="166"/>
                </a:lnTo>
                <a:lnTo>
                  <a:pt x="1163" y="173"/>
                </a:lnTo>
                <a:lnTo>
                  <a:pt x="1175" y="176"/>
                </a:lnTo>
                <a:lnTo>
                  <a:pt x="1210" y="169"/>
                </a:lnTo>
                <a:lnTo>
                  <a:pt x="1239" y="166"/>
                </a:lnTo>
                <a:lnTo>
                  <a:pt x="1239" y="166"/>
                </a:lnTo>
                <a:lnTo>
                  <a:pt x="1239" y="166"/>
                </a:lnTo>
                <a:lnTo>
                  <a:pt x="1239" y="166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grpSp>
        <p:nvGrpSpPr>
          <p:cNvPr id="791" name="上海"/>
          <p:cNvGrpSpPr/>
          <p:nvPr/>
        </p:nvGrpSpPr>
        <p:grpSpPr>
          <a:xfrm>
            <a:off x="6464300" y="4113213"/>
            <a:ext cx="153988" cy="215901"/>
            <a:chOff x="6464300" y="4113213"/>
            <a:chExt cx="153988" cy="215901"/>
          </a:xfrm>
          <a:solidFill>
            <a:schemeClr val="accent1">
              <a:lumMod val="40000"/>
              <a:lumOff val="60000"/>
            </a:schemeClr>
          </a:solidFill>
        </p:grpSpPr>
        <p:sp>
          <p:nvSpPr>
            <p:cNvPr id="714" name="Freeform 139"/>
            <p:cNvSpPr>
              <a:spLocks/>
            </p:cNvSpPr>
            <p:nvPr/>
          </p:nvSpPr>
          <p:spPr bwMode="auto">
            <a:xfrm>
              <a:off x="6556375" y="4179888"/>
              <a:ext cx="1588" cy="1588"/>
            </a:xfrm>
            <a:custGeom>
              <a:avLst/>
              <a:gdLst>
                <a:gd name="T0" fmla="*/ 2 w 3"/>
                <a:gd name="T1" fmla="*/ 0 h 4"/>
                <a:gd name="T2" fmla="*/ 3 w 3"/>
                <a:gd name="T3" fmla="*/ 1 h 4"/>
                <a:gd name="T4" fmla="*/ 3 w 3"/>
                <a:gd name="T5" fmla="*/ 2 h 4"/>
                <a:gd name="T6" fmla="*/ 1 w 3"/>
                <a:gd name="T7" fmla="*/ 4 h 4"/>
                <a:gd name="T8" fmla="*/ 0 w 3"/>
                <a:gd name="T9" fmla="*/ 3 h 4"/>
                <a:gd name="T10" fmla="*/ 0 w 3"/>
                <a:gd name="T11" fmla="*/ 1 h 4"/>
                <a:gd name="T12" fmla="*/ 2 w 3"/>
                <a:gd name="T13" fmla="*/ 0 h 4"/>
                <a:gd name="T14" fmla="*/ 2 w 3"/>
                <a:gd name="T15" fmla="*/ 0 h 4"/>
                <a:gd name="T16" fmla="*/ 2 w 3"/>
                <a:gd name="T17" fmla="*/ 0 h 4"/>
                <a:gd name="T18" fmla="*/ 2 w 3"/>
                <a:gd name="T19" fmla="*/ 0 h 4"/>
                <a:gd name="T20" fmla="*/ 2 w 3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4">
                  <a:moveTo>
                    <a:pt x="2" y="0"/>
                  </a:moveTo>
                  <a:lnTo>
                    <a:pt x="3" y="1"/>
                  </a:lnTo>
                  <a:lnTo>
                    <a:pt x="3" y="2"/>
                  </a:lnTo>
                  <a:lnTo>
                    <a:pt x="1" y="4"/>
                  </a:lnTo>
                  <a:lnTo>
                    <a:pt x="0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5" name="Freeform 140"/>
            <p:cNvSpPr>
              <a:spLocks/>
            </p:cNvSpPr>
            <p:nvPr/>
          </p:nvSpPr>
          <p:spPr bwMode="auto">
            <a:xfrm>
              <a:off x="6559550" y="4179888"/>
              <a:ext cx="3175" cy="1588"/>
            </a:xfrm>
            <a:custGeom>
              <a:avLst/>
              <a:gdLst>
                <a:gd name="T0" fmla="*/ 3 w 6"/>
                <a:gd name="T1" fmla="*/ 0 h 4"/>
                <a:gd name="T2" fmla="*/ 5 w 6"/>
                <a:gd name="T3" fmla="*/ 0 h 4"/>
                <a:gd name="T4" fmla="*/ 6 w 6"/>
                <a:gd name="T5" fmla="*/ 2 h 4"/>
                <a:gd name="T6" fmla="*/ 4 w 6"/>
                <a:gd name="T7" fmla="*/ 4 h 4"/>
                <a:gd name="T8" fmla="*/ 1 w 6"/>
                <a:gd name="T9" fmla="*/ 4 h 4"/>
                <a:gd name="T10" fmla="*/ 0 w 6"/>
                <a:gd name="T11" fmla="*/ 2 h 4"/>
                <a:gd name="T12" fmla="*/ 3 w 6"/>
                <a:gd name="T13" fmla="*/ 0 h 4"/>
                <a:gd name="T14" fmla="*/ 3 w 6"/>
                <a:gd name="T15" fmla="*/ 0 h 4"/>
                <a:gd name="T16" fmla="*/ 3 w 6"/>
                <a:gd name="T17" fmla="*/ 0 h 4"/>
                <a:gd name="T18" fmla="*/ 3 w 6"/>
                <a:gd name="T19" fmla="*/ 0 h 4"/>
                <a:gd name="T20" fmla="*/ 3 w 6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4">
                  <a:moveTo>
                    <a:pt x="3" y="0"/>
                  </a:moveTo>
                  <a:lnTo>
                    <a:pt x="5" y="0"/>
                  </a:lnTo>
                  <a:lnTo>
                    <a:pt x="6" y="2"/>
                  </a:lnTo>
                  <a:lnTo>
                    <a:pt x="4" y="4"/>
                  </a:lnTo>
                  <a:lnTo>
                    <a:pt x="1" y="4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7" name="Freeform 12"/>
            <p:cNvSpPr>
              <a:spLocks/>
            </p:cNvSpPr>
            <p:nvPr/>
          </p:nvSpPr>
          <p:spPr bwMode="auto">
            <a:xfrm>
              <a:off x="6491288" y="4113213"/>
              <a:ext cx="112713" cy="58738"/>
            </a:xfrm>
            <a:custGeom>
              <a:avLst/>
              <a:gdLst>
                <a:gd name="T0" fmla="*/ 21 w 215"/>
                <a:gd name="T1" fmla="*/ 5 h 113"/>
                <a:gd name="T2" fmla="*/ 30 w 215"/>
                <a:gd name="T3" fmla="*/ 1 h 113"/>
                <a:gd name="T4" fmla="*/ 38 w 215"/>
                <a:gd name="T5" fmla="*/ 0 h 113"/>
                <a:gd name="T6" fmla="*/ 49 w 215"/>
                <a:gd name="T7" fmla="*/ 1 h 113"/>
                <a:gd name="T8" fmla="*/ 59 w 215"/>
                <a:gd name="T9" fmla="*/ 4 h 113"/>
                <a:gd name="T10" fmla="*/ 67 w 215"/>
                <a:gd name="T11" fmla="*/ 9 h 113"/>
                <a:gd name="T12" fmla="*/ 83 w 215"/>
                <a:gd name="T13" fmla="*/ 15 h 113"/>
                <a:gd name="T14" fmla="*/ 95 w 215"/>
                <a:gd name="T15" fmla="*/ 35 h 113"/>
                <a:gd name="T16" fmla="*/ 97 w 215"/>
                <a:gd name="T17" fmla="*/ 36 h 113"/>
                <a:gd name="T18" fmla="*/ 115 w 215"/>
                <a:gd name="T19" fmla="*/ 44 h 113"/>
                <a:gd name="T20" fmla="*/ 120 w 215"/>
                <a:gd name="T21" fmla="*/ 54 h 113"/>
                <a:gd name="T22" fmla="*/ 153 w 215"/>
                <a:gd name="T23" fmla="*/ 62 h 113"/>
                <a:gd name="T24" fmla="*/ 179 w 215"/>
                <a:gd name="T25" fmla="*/ 74 h 113"/>
                <a:gd name="T26" fmla="*/ 192 w 215"/>
                <a:gd name="T27" fmla="*/ 79 h 113"/>
                <a:gd name="T28" fmla="*/ 210 w 215"/>
                <a:gd name="T29" fmla="*/ 81 h 113"/>
                <a:gd name="T30" fmla="*/ 213 w 215"/>
                <a:gd name="T31" fmla="*/ 85 h 113"/>
                <a:gd name="T32" fmla="*/ 215 w 215"/>
                <a:gd name="T33" fmla="*/ 94 h 113"/>
                <a:gd name="T34" fmla="*/ 211 w 215"/>
                <a:gd name="T35" fmla="*/ 101 h 113"/>
                <a:gd name="T36" fmla="*/ 207 w 215"/>
                <a:gd name="T37" fmla="*/ 104 h 113"/>
                <a:gd name="T38" fmla="*/ 203 w 215"/>
                <a:gd name="T39" fmla="*/ 112 h 113"/>
                <a:gd name="T40" fmla="*/ 192 w 215"/>
                <a:gd name="T41" fmla="*/ 113 h 113"/>
                <a:gd name="T42" fmla="*/ 180 w 215"/>
                <a:gd name="T43" fmla="*/ 112 h 113"/>
                <a:gd name="T44" fmla="*/ 169 w 215"/>
                <a:gd name="T45" fmla="*/ 107 h 113"/>
                <a:gd name="T46" fmla="*/ 154 w 215"/>
                <a:gd name="T47" fmla="*/ 103 h 113"/>
                <a:gd name="T48" fmla="*/ 145 w 215"/>
                <a:gd name="T49" fmla="*/ 102 h 113"/>
                <a:gd name="T50" fmla="*/ 135 w 215"/>
                <a:gd name="T51" fmla="*/ 102 h 113"/>
                <a:gd name="T52" fmla="*/ 100 w 215"/>
                <a:gd name="T53" fmla="*/ 85 h 113"/>
                <a:gd name="T54" fmla="*/ 88 w 215"/>
                <a:gd name="T55" fmla="*/ 81 h 113"/>
                <a:gd name="T56" fmla="*/ 78 w 215"/>
                <a:gd name="T57" fmla="*/ 77 h 113"/>
                <a:gd name="T58" fmla="*/ 67 w 215"/>
                <a:gd name="T59" fmla="*/ 76 h 113"/>
                <a:gd name="T60" fmla="*/ 63 w 215"/>
                <a:gd name="T61" fmla="*/ 71 h 113"/>
                <a:gd name="T62" fmla="*/ 53 w 215"/>
                <a:gd name="T63" fmla="*/ 67 h 113"/>
                <a:gd name="T64" fmla="*/ 49 w 215"/>
                <a:gd name="T65" fmla="*/ 66 h 113"/>
                <a:gd name="T66" fmla="*/ 40 w 215"/>
                <a:gd name="T67" fmla="*/ 53 h 113"/>
                <a:gd name="T68" fmla="*/ 29 w 215"/>
                <a:gd name="T69" fmla="*/ 43 h 113"/>
                <a:gd name="T70" fmla="*/ 26 w 215"/>
                <a:gd name="T71" fmla="*/ 42 h 113"/>
                <a:gd name="T72" fmla="*/ 20 w 215"/>
                <a:gd name="T73" fmla="*/ 44 h 113"/>
                <a:gd name="T74" fmla="*/ 16 w 215"/>
                <a:gd name="T75" fmla="*/ 43 h 113"/>
                <a:gd name="T76" fmla="*/ 9 w 215"/>
                <a:gd name="T77" fmla="*/ 36 h 113"/>
                <a:gd name="T78" fmla="*/ 2 w 215"/>
                <a:gd name="T79" fmla="*/ 30 h 113"/>
                <a:gd name="T80" fmla="*/ 0 w 215"/>
                <a:gd name="T81" fmla="*/ 25 h 113"/>
                <a:gd name="T82" fmla="*/ 2 w 215"/>
                <a:gd name="T83" fmla="*/ 21 h 113"/>
                <a:gd name="T84" fmla="*/ 7 w 215"/>
                <a:gd name="T85" fmla="*/ 16 h 113"/>
                <a:gd name="T86" fmla="*/ 21 w 215"/>
                <a:gd name="T87" fmla="*/ 5 h 113"/>
                <a:gd name="T88" fmla="*/ 21 w 215"/>
                <a:gd name="T89" fmla="*/ 5 h 113"/>
                <a:gd name="T90" fmla="*/ 21 w 215"/>
                <a:gd name="T91" fmla="*/ 5 h 113"/>
                <a:gd name="T92" fmla="*/ 21 w 215"/>
                <a:gd name="T93" fmla="*/ 5 h 1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15" h="113">
                  <a:moveTo>
                    <a:pt x="21" y="5"/>
                  </a:moveTo>
                  <a:lnTo>
                    <a:pt x="30" y="1"/>
                  </a:lnTo>
                  <a:lnTo>
                    <a:pt x="38" y="0"/>
                  </a:lnTo>
                  <a:lnTo>
                    <a:pt x="49" y="1"/>
                  </a:lnTo>
                  <a:lnTo>
                    <a:pt x="59" y="4"/>
                  </a:lnTo>
                  <a:lnTo>
                    <a:pt x="67" y="9"/>
                  </a:lnTo>
                  <a:lnTo>
                    <a:pt x="83" y="15"/>
                  </a:lnTo>
                  <a:lnTo>
                    <a:pt x="95" y="35"/>
                  </a:lnTo>
                  <a:lnTo>
                    <a:pt x="97" y="36"/>
                  </a:lnTo>
                  <a:lnTo>
                    <a:pt x="115" y="44"/>
                  </a:lnTo>
                  <a:lnTo>
                    <a:pt x="120" y="54"/>
                  </a:lnTo>
                  <a:lnTo>
                    <a:pt x="153" y="62"/>
                  </a:lnTo>
                  <a:lnTo>
                    <a:pt x="179" y="74"/>
                  </a:lnTo>
                  <a:lnTo>
                    <a:pt x="192" y="79"/>
                  </a:lnTo>
                  <a:lnTo>
                    <a:pt x="210" y="81"/>
                  </a:lnTo>
                  <a:lnTo>
                    <a:pt x="213" y="85"/>
                  </a:lnTo>
                  <a:lnTo>
                    <a:pt x="215" y="94"/>
                  </a:lnTo>
                  <a:lnTo>
                    <a:pt x="211" y="101"/>
                  </a:lnTo>
                  <a:lnTo>
                    <a:pt x="207" y="104"/>
                  </a:lnTo>
                  <a:lnTo>
                    <a:pt x="203" y="112"/>
                  </a:lnTo>
                  <a:lnTo>
                    <a:pt x="192" y="113"/>
                  </a:lnTo>
                  <a:lnTo>
                    <a:pt x="180" y="112"/>
                  </a:lnTo>
                  <a:lnTo>
                    <a:pt x="169" y="107"/>
                  </a:lnTo>
                  <a:lnTo>
                    <a:pt x="154" y="103"/>
                  </a:lnTo>
                  <a:lnTo>
                    <a:pt x="145" y="102"/>
                  </a:lnTo>
                  <a:lnTo>
                    <a:pt x="135" y="102"/>
                  </a:lnTo>
                  <a:lnTo>
                    <a:pt x="100" y="85"/>
                  </a:lnTo>
                  <a:lnTo>
                    <a:pt x="88" y="81"/>
                  </a:lnTo>
                  <a:lnTo>
                    <a:pt x="78" y="77"/>
                  </a:lnTo>
                  <a:lnTo>
                    <a:pt x="67" y="76"/>
                  </a:lnTo>
                  <a:lnTo>
                    <a:pt x="63" y="71"/>
                  </a:lnTo>
                  <a:lnTo>
                    <a:pt x="53" y="67"/>
                  </a:lnTo>
                  <a:lnTo>
                    <a:pt x="49" y="66"/>
                  </a:lnTo>
                  <a:lnTo>
                    <a:pt x="40" y="53"/>
                  </a:lnTo>
                  <a:lnTo>
                    <a:pt x="29" y="43"/>
                  </a:lnTo>
                  <a:lnTo>
                    <a:pt x="26" y="42"/>
                  </a:lnTo>
                  <a:lnTo>
                    <a:pt x="20" y="44"/>
                  </a:lnTo>
                  <a:lnTo>
                    <a:pt x="16" y="43"/>
                  </a:lnTo>
                  <a:lnTo>
                    <a:pt x="9" y="36"/>
                  </a:lnTo>
                  <a:lnTo>
                    <a:pt x="2" y="30"/>
                  </a:lnTo>
                  <a:lnTo>
                    <a:pt x="0" y="25"/>
                  </a:lnTo>
                  <a:lnTo>
                    <a:pt x="2" y="21"/>
                  </a:lnTo>
                  <a:lnTo>
                    <a:pt x="7" y="16"/>
                  </a:lnTo>
                  <a:lnTo>
                    <a:pt x="21" y="5"/>
                  </a:lnTo>
                  <a:lnTo>
                    <a:pt x="21" y="5"/>
                  </a:lnTo>
                  <a:lnTo>
                    <a:pt x="21" y="5"/>
                  </a:lnTo>
                  <a:lnTo>
                    <a:pt x="21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1" name="Freeform 136"/>
            <p:cNvSpPr>
              <a:spLocks/>
            </p:cNvSpPr>
            <p:nvPr/>
          </p:nvSpPr>
          <p:spPr bwMode="auto">
            <a:xfrm>
              <a:off x="6472238" y="4116388"/>
              <a:ext cx="14288" cy="11113"/>
            </a:xfrm>
            <a:custGeom>
              <a:avLst/>
              <a:gdLst>
                <a:gd name="T0" fmla="*/ 15 w 26"/>
                <a:gd name="T1" fmla="*/ 3 h 19"/>
                <a:gd name="T2" fmla="*/ 19 w 26"/>
                <a:gd name="T3" fmla="*/ 0 h 19"/>
                <a:gd name="T4" fmla="*/ 21 w 26"/>
                <a:gd name="T5" fmla="*/ 1 h 19"/>
                <a:gd name="T6" fmla="*/ 26 w 26"/>
                <a:gd name="T7" fmla="*/ 7 h 19"/>
                <a:gd name="T8" fmla="*/ 24 w 26"/>
                <a:gd name="T9" fmla="*/ 12 h 19"/>
                <a:gd name="T10" fmla="*/ 19 w 26"/>
                <a:gd name="T11" fmla="*/ 18 h 19"/>
                <a:gd name="T12" fmla="*/ 15 w 26"/>
                <a:gd name="T13" fmla="*/ 19 h 19"/>
                <a:gd name="T14" fmla="*/ 10 w 26"/>
                <a:gd name="T15" fmla="*/ 18 h 19"/>
                <a:gd name="T16" fmla="*/ 6 w 26"/>
                <a:gd name="T17" fmla="*/ 14 h 19"/>
                <a:gd name="T18" fmla="*/ 0 w 26"/>
                <a:gd name="T19" fmla="*/ 13 h 19"/>
                <a:gd name="T20" fmla="*/ 0 w 26"/>
                <a:gd name="T21" fmla="*/ 11 h 19"/>
                <a:gd name="T22" fmla="*/ 2 w 26"/>
                <a:gd name="T23" fmla="*/ 9 h 19"/>
                <a:gd name="T24" fmla="*/ 10 w 26"/>
                <a:gd name="T25" fmla="*/ 7 h 19"/>
                <a:gd name="T26" fmla="*/ 15 w 26"/>
                <a:gd name="T27" fmla="*/ 3 h 19"/>
                <a:gd name="T28" fmla="*/ 15 w 26"/>
                <a:gd name="T29" fmla="*/ 3 h 19"/>
                <a:gd name="T30" fmla="*/ 15 w 26"/>
                <a:gd name="T31" fmla="*/ 3 h 19"/>
                <a:gd name="T32" fmla="*/ 15 w 26"/>
                <a:gd name="T33" fmla="*/ 3 h 19"/>
                <a:gd name="T34" fmla="*/ 15 w 26"/>
                <a:gd name="T35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6" h="19">
                  <a:moveTo>
                    <a:pt x="15" y="3"/>
                  </a:moveTo>
                  <a:lnTo>
                    <a:pt x="19" y="0"/>
                  </a:lnTo>
                  <a:lnTo>
                    <a:pt x="21" y="1"/>
                  </a:lnTo>
                  <a:lnTo>
                    <a:pt x="26" y="7"/>
                  </a:lnTo>
                  <a:lnTo>
                    <a:pt x="24" y="12"/>
                  </a:lnTo>
                  <a:lnTo>
                    <a:pt x="19" y="18"/>
                  </a:lnTo>
                  <a:lnTo>
                    <a:pt x="15" y="19"/>
                  </a:lnTo>
                  <a:lnTo>
                    <a:pt x="10" y="18"/>
                  </a:lnTo>
                  <a:lnTo>
                    <a:pt x="6" y="14"/>
                  </a:lnTo>
                  <a:lnTo>
                    <a:pt x="0" y="13"/>
                  </a:lnTo>
                  <a:lnTo>
                    <a:pt x="0" y="11"/>
                  </a:lnTo>
                  <a:lnTo>
                    <a:pt x="2" y="9"/>
                  </a:lnTo>
                  <a:lnTo>
                    <a:pt x="10" y="7"/>
                  </a:lnTo>
                  <a:lnTo>
                    <a:pt x="15" y="3"/>
                  </a:lnTo>
                  <a:lnTo>
                    <a:pt x="15" y="3"/>
                  </a:lnTo>
                  <a:lnTo>
                    <a:pt x="15" y="3"/>
                  </a:lnTo>
                  <a:lnTo>
                    <a:pt x="15" y="3"/>
                  </a:lnTo>
                  <a:lnTo>
                    <a:pt x="15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3" name="Freeform 138"/>
            <p:cNvSpPr>
              <a:spLocks/>
            </p:cNvSpPr>
            <p:nvPr/>
          </p:nvSpPr>
          <p:spPr bwMode="auto">
            <a:xfrm>
              <a:off x="6464300" y="4173538"/>
              <a:ext cx="153988" cy="146050"/>
            </a:xfrm>
            <a:custGeom>
              <a:avLst/>
              <a:gdLst>
                <a:gd name="T0" fmla="*/ 112 w 291"/>
                <a:gd name="T1" fmla="*/ 272 h 277"/>
                <a:gd name="T2" fmla="*/ 93 w 291"/>
                <a:gd name="T3" fmla="*/ 255 h 277"/>
                <a:gd name="T4" fmla="*/ 86 w 291"/>
                <a:gd name="T5" fmla="*/ 236 h 277"/>
                <a:gd name="T6" fmla="*/ 73 w 291"/>
                <a:gd name="T7" fmla="*/ 241 h 277"/>
                <a:gd name="T8" fmla="*/ 54 w 291"/>
                <a:gd name="T9" fmla="*/ 244 h 277"/>
                <a:gd name="T10" fmla="*/ 50 w 291"/>
                <a:gd name="T11" fmla="*/ 222 h 277"/>
                <a:gd name="T12" fmla="*/ 39 w 291"/>
                <a:gd name="T13" fmla="*/ 214 h 277"/>
                <a:gd name="T14" fmla="*/ 32 w 291"/>
                <a:gd name="T15" fmla="*/ 178 h 277"/>
                <a:gd name="T16" fmla="*/ 21 w 291"/>
                <a:gd name="T17" fmla="*/ 175 h 277"/>
                <a:gd name="T18" fmla="*/ 11 w 291"/>
                <a:gd name="T19" fmla="*/ 180 h 277"/>
                <a:gd name="T20" fmla="*/ 0 w 291"/>
                <a:gd name="T21" fmla="*/ 154 h 277"/>
                <a:gd name="T22" fmla="*/ 5 w 291"/>
                <a:gd name="T23" fmla="*/ 142 h 277"/>
                <a:gd name="T24" fmla="*/ 39 w 291"/>
                <a:gd name="T25" fmla="*/ 127 h 277"/>
                <a:gd name="T26" fmla="*/ 45 w 291"/>
                <a:gd name="T27" fmla="*/ 87 h 277"/>
                <a:gd name="T28" fmla="*/ 55 w 291"/>
                <a:gd name="T29" fmla="*/ 75 h 277"/>
                <a:gd name="T30" fmla="*/ 49 w 291"/>
                <a:gd name="T31" fmla="*/ 61 h 277"/>
                <a:gd name="T32" fmla="*/ 57 w 291"/>
                <a:gd name="T33" fmla="*/ 44 h 277"/>
                <a:gd name="T34" fmla="*/ 70 w 291"/>
                <a:gd name="T35" fmla="*/ 17 h 277"/>
                <a:gd name="T36" fmla="*/ 91 w 291"/>
                <a:gd name="T37" fmla="*/ 9 h 277"/>
                <a:gd name="T38" fmla="*/ 106 w 291"/>
                <a:gd name="T39" fmla="*/ 0 h 277"/>
                <a:gd name="T40" fmla="*/ 138 w 291"/>
                <a:gd name="T41" fmla="*/ 15 h 277"/>
                <a:gd name="T42" fmla="*/ 158 w 291"/>
                <a:gd name="T43" fmla="*/ 30 h 277"/>
                <a:gd name="T44" fmla="*/ 174 w 291"/>
                <a:gd name="T45" fmla="*/ 36 h 277"/>
                <a:gd name="T46" fmla="*/ 204 w 291"/>
                <a:gd name="T47" fmla="*/ 52 h 277"/>
                <a:gd name="T48" fmla="*/ 222 w 291"/>
                <a:gd name="T49" fmla="*/ 65 h 277"/>
                <a:gd name="T50" fmla="*/ 237 w 291"/>
                <a:gd name="T51" fmla="*/ 82 h 277"/>
                <a:gd name="T52" fmla="*/ 267 w 291"/>
                <a:gd name="T53" fmla="*/ 127 h 277"/>
                <a:gd name="T54" fmla="*/ 289 w 291"/>
                <a:gd name="T55" fmla="*/ 164 h 277"/>
                <a:gd name="T56" fmla="*/ 291 w 291"/>
                <a:gd name="T57" fmla="*/ 187 h 277"/>
                <a:gd name="T58" fmla="*/ 287 w 291"/>
                <a:gd name="T59" fmla="*/ 198 h 277"/>
                <a:gd name="T60" fmla="*/ 271 w 291"/>
                <a:gd name="T61" fmla="*/ 205 h 277"/>
                <a:gd name="T62" fmla="*/ 216 w 291"/>
                <a:gd name="T63" fmla="*/ 213 h 277"/>
                <a:gd name="T64" fmla="*/ 179 w 291"/>
                <a:gd name="T65" fmla="*/ 229 h 277"/>
                <a:gd name="T66" fmla="*/ 157 w 291"/>
                <a:gd name="T67" fmla="*/ 247 h 277"/>
                <a:gd name="T68" fmla="*/ 144 w 291"/>
                <a:gd name="T69" fmla="*/ 265 h 277"/>
                <a:gd name="T70" fmla="*/ 116 w 291"/>
                <a:gd name="T71" fmla="*/ 277 h 277"/>
                <a:gd name="T72" fmla="*/ 116 w 291"/>
                <a:gd name="T73" fmla="*/ 277 h 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91" h="277">
                  <a:moveTo>
                    <a:pt x="116" y="277"/>
                  </a:moveTo>
                  <a:lnTo>
                    <a:pt x="112" y="272"/>
                  </a:lnTo>
                  <a:lnTo>
                    <a:pt x="106" y="258"/>
                  </a:lnTo>
                  <a:lnTo>
                    <a:pt x="93" y="255"/>
                  </a:lnTo>
                  <a:lnTo>
                    <a:pt x="90" y="243"/>
                  </a:lnTo>
                  <a:lnTo>
                    <a:pt x="86" y="236"/>
                  </a:lnTo>
                  <a:lnTo>
                    <a:pt x="81" y="236"/>
                  </a:lnTo>
                  <a:lnTo>
                    <a:pt x="73" y="241"/>
                  </a:lnTo>
                  <a:lnTo>
                    <a:pt x="66" y="237"/>
                  </a:lnTo>
                  <a:lnTo>
                    <a:pt x="54" y="244"/>
                  </a:lnTo>
                  <a:lnTo>
                    <a:pt x="51" y="236"/>
                  </a:lnTo>
                  <a:lnTo>
                    <a:pt x="50" y="222"/>
                  </a:lnTo>
                  <a:lnTo>
                    <a:pt x="47" y="219"/>
                  </a:lnTo>
                  <a:lnTo>
                    <a:pt x="39" y="214"/>
                  </a:lnTo>
                  <a:lnTo>
                    <a:pt x="35" y="209"/>
                  </a:lnTo>
                  <a:lnTo>
                    <a:pt x="32" y="178"/>
                  </a:lnTo>
                  <a:lnTo>
                    <a:pt x="27" y="176"/>
                  </a:lnTo>
                  <a:lnTo>
                    <a:pt x="21" y="175"/>
                  </a:lnTo>
                  <a:lnTo>
                    <a:pt x="11" y="180"/>
                  </a:lnTo>
                  <a:lnTo>
                    <a:pt x="11" y="180"/>
                  </a:lnTo>
                  <a:lnTo>
                    <a:pt x="6" y="168"/>
                  </a:lnTo>
                  <a:lnTo>
                    <a:pt x="0" y="154"/>
                  </a:lnTo>
                  <a:lnTo>
                    <a:pt x="1" y="150"/>
                  </a:lnTo>
                  <a:lnTo>
                    <a:pt x="5" y="142"/>
                  </a:lnTo>
                  <a:lnTo>
                    <a:pt x="29" y="137"/>
                  </a:lnTo>
                  <a:lnTo>
                    <a:pt x="39" y="127"/>
                  </a:lnTo>
                  <a:lnTo>
                    <a:pt x="42" y="117"/>
                  </a:lnTo>
                  <a:lnTo>
                    <a:pt x="45" y="87"/>
                  </a:lnTo>
                  <a:lnTo>
                    <a:pt x="54" y="79"/>
                  </a:lnTo>
                  <a:lnTo>
                    <a:pt x="55" y="75"/>
                  </a:lnTo>
                  <a:lnTo>
                    <a:pt x="54" y="69"/>
                  </a:lnTo>
                  <a:lnTo>
                    <a:pt x="49" y="61"/>
                  </a:lnTo>
                  <a:lnTo>
                    <a:pt x="49" y="56"/>
                  </a:lnTo>
                  <a:lnTo>
                    <a:pt x="57" y="44"/>
                  </a:lnTo>
                  <a:lnTo>
                    <a:pt x="66" y="23"/>
                  </a:lnTo>
                  <a:lnTo>
                    <a:pt x="70" y="17"/>
                  </a:lnTo>
                  <a:lnTo>
                    <a:pt x="73" y="14"/>
                  </a:lnTo>
                  <a:lnTo>
                    <a:pt x="91" y="9"/>
                  </a:lnTo>
                  <a:lnTo>
                    <a:pt x="106" y="0"/>
                  </a:lnTo>
                  <a:lnTo>
                    <a:pt x="106" y="0"/>
                  </a:lnTo>
                  <a:lnTo>
                    <a:pt x="126" y="11"/>
                  </a:lnTo>
                  <a:lnTo>
                    <a:pt x="138" y="15"/>
                  </a:lnTo>
                  <a:lnTo>
                    <a:pt x="146" y="23"/>
                  </a:lnTo>
                  <a:lnTo>
                    <a:pt x="158" y="30"/>
                  </a:lnTo>
                  <a:lnTo>
                    <a:pt x="163" y="36"/>
                  </a:lnTo>
                  <a:lnTo>
                    <a:pt x="174" y="36"/>
                  </a:lnTo>
                  <a:lnTo>
                    <a:pt x="178" y="38"/>
                  </a:lnTo>
                  <a:lnTo>
                    <a:pt x="204" y="52"/>
                  </a:lnTo>
                  <a:lnTo>
                    <a:pt x="214" y="56"/>
                  </a:lnTo>
                  <a:lnTo>
                    <a:pt x="222" y="65"/>
                  </a:lnTo>
                  <a:lnTo>
                    <a:pt x="229" y="69"/>
                  </a:lnTo>
                  <a:lnTo>
                    <a:pt x="237" y="82"/>
                  </a:lnTo>
                  <a:lnTo>
                    <a:pt x="255" y="106"/>
                  </a:lnTo>
                  <a:lnTo>
                    <a:pt x="267" y="127"/>
                  </a:lnTo>
                  <a:lnTo>
                    <a:pt x="287" y="158"/>
                  </a:lnTo>
                  <a:lnTo>
                    <a:pt x="289" y="164"/>
                  </a:lnTo>
                  <a:lnTo>
                    <a:pt x="291" y="177"/>
                  </a:lnTo>
                  <a:lnTo>
                    <a:pt x="291" y="187"/>
                  </a:lnTo>
                  <a:lnTo>
                    <a:pt x="290" y="193"/>
                  </a:lnTo>
                  <a:lnTo>
                    <a:pt x="287" y="198"/>
                  </a:lnTo>
                  <a:lnTo>
                    <a:pt x="285" y="200"/>
                  </a:lnTo>
                  <a:lnTo>
                    <a:pt x="271" y="205"/>
                  </a:lnTo>
                  <a:lnTo>
                    <a:pt x="252" y="209"/>
                  </a:lnTo>
                  <a:lnTo>
                    <a:pt x="216" y="213"/>
                  </a:lnTo>
                  <a:lnTo>
                    <a:pt x="192" y="219"/>
                  </a:lnTo>
                  <a:lnTo>
                    <a:pt x="179" y="229"/>
                  </a:lnTo>
                  <a:lnTo>
                    <a:pt x="167" y="233"/>
                  </a:lnTo>
                  <a:lnTo>
                    <a:pt x="157" y="247"/>
                  </a:lnTo>
                  <a:lnTo>
                    <a:pt x="151" y="258"/>
                  </a:lnTo>
                  <a:lnTo>
                    <a:pt x="144" y="265"/>
                  </a:lnTo>
                  <a:lnTo>
                    <a:pt x="138" y="268"/>
                  </a:lnTo>
                  <a:lnTo>
                    <a:pt x="116" y="277"/>
                  </a:lnTo>
                  <a:lnTo>
                    <a:pt x="116" y="277"/>
                  </a:lnTo>
                  <a:lnTo>
                    <a:pt x="116" y="277"/>
                  </a:lnTo>
                  <a:lnTo>
                    <a:pt x="116" y="27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6" name="Freeform 141"/>
            <p:cNvSpPr>
              <a:spLocks/>
            </p:cNvSpPr>
            <p:nvPr/>
          </p:nvSpPr>
          <p:spPr bwMode="auto">
            <a:xfrm>
              <a:off x="6562725" y="4179888"/>
              <a:ext cx="30163" cy="20638"/>
            </a:xfrm>
            <a:custGeom>
              <a:avLst/>
              <a:gdLst>
                <a:gd name="T0" fmla="*/ 6 w 55"/>
                <a:gd name="T1" fmla="*/ 0 h 38"/>
                <a:gd name="T2" fmla="*/ 26 w 55"/>
                <a:gd name="T3" fmla="*/ 6 h 38"/>
                <a:gd name="T4" fmla="*/ 42 w 55"/>
                <a:gd name="T5" fmla="*/ 13 h 38"/>
                <a:gd name="T6" fmla="*/ 52 w 55"/>
                <a:gd name="T7" fmla="*/ 24 h 38"/>
                <a:gd name="T8" fmla="*/ 54 w 55"/>
                <a:gd name="T9" fmla="*/ 29 h 38"/>
                <a:gd name="T10" fmla="*/ 55 w 55"/>
                <a:gd name="T11" fmla="*/ 36 h 38"/>
                <a:gd name="T12" fmla="*/ 53 w 55"/>
                <a:gd name="T13" fmla="*/ 37 h 38"/>
                <a:gd name="T14" fmla="*/ 50 w 55"/>
                <a:gd name="T15" fmla="*/ 38 h 38"/>
                <a:gd name="T16" fmla="*/ 48 w 55"/>
                <a:gd name="T17" fmla="*/ 37 h 38"/>
                <a:gd name="T18" fmla="*/ 41 w 55"/>
                <a:gd name="T19" fmla="*/ 28 h 38"/>
                <a:gd name="T20" fmla="*/ 36 w 55"/>
                <a:gd name="T21" fmla="*/ 24 h 38"/>
                <a:gd name="T22" fmla="*/ 14 w 55"/>
                <a:gd name="T23" fmla="*/ 15 h 38"/>
                <a:gd name="T24" fmla="*/ 8 w 55"/>
                <a:gd name="T25" fmla="*/ 11 h 38"/>
                <a:gd name="T26" fmla="*/ 1 w 55"/>
                <a:gd name="T27" fmla="*/ 5 h 38"/>
                <a:gd name="T28" fmla="*/ 0 w 55"/>
                <a:gd name="T29" fmla="*/ 2 h 38"/>
                <a:gd name="T30" fmla="*/ 0 w 55"/>
                <a:gd name="T31" fmla="*/ 0 h 38"/>
                <a:gd name="T32" fmla="*/ 4 w 55"/>
                <a:gd name="T33" fmla="*/ 0 h 38"/>
                <a:gd name="T34" fmla="*/ 6 w 55"/>
                <a:gd name="T35" fmla="*/ 0 h 38"/>
                <a:gd name="T36" fmla="*/ 6 w 55"/>
                <a:gd name="T37" fmla="*/ 0 h 38"/>
                <a:gd name="T38" fmla="*/ 6 w 55"/>
                <a:gd name="T39" fmla="*/ 0 h 38"/>
                <a:gd name="T40" fmla="*/ 6 w 55"/>
                <a:gd name="T41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5" h="38">
                  <a:moveTo>
                    <a:pt x="6" y="0"/>
                  </a:moveTo>
                  <a:lnTo>
                    <a:pt x="26" y="6"/>
                  </a:lnTo>
                  <a:lnTo>
                    <a:pt x="42" y="13"/>
                  </a:lnTo>
                  <a:lnTo>
                    <a:pt x="52" y="24"/>
                  </a:lnTo>
                  <a:lnTo>
                    <a:pt x="54" y="29"/>
                  </a:lnTo>
                  <a:lnTo>
                    <a:pt x="55" y="36"/>
                  </a:lnTo>
                  <a:lnTo>
                    <a:pt x="53" y="37"/>
                  </a:lnTo>
                  <a:lnTo>
                    <a:pt x="50" y="38"/>
                  </a:lnTo>
                  <a:lnTo>
                    <a:pt x="48" y="37"/>
                  </a:lnTo>
                  <a:lnTo>
                    <a:pt x="41" y="28"/>
                  </a:lnTo>
                  <a:lnTo>
                    <a:pt x="36" y="24"/>
                  </a:lnTo>
                  <a:lnTo>
                    <a:pt x="14" y="15"/>
                  </a:lnTo>
                  <a:lnTo>
                    <a:pt x="8" y="11"/>
                  </a:lnTo>
                  <a:lnTo>
                    <a:pt x="1" y="5"/>
                  </a:lnTo>
                  <a:lnTo>
                    <a:pt x="0" y="2"/>
                  </a:lnTo>
                  <a:lnTo>
                    <a:pt x="0" y="0"/>
                  </a:lnTo>
                  <a:lnTo>
                    <a:pt x="4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7" name="Freeform 142"/>
            <p:cNvSpPr>
              <a:spLocks/>
            </p:cNvSpPr>
            <p:nvPr/>
          </p:nvSpPr>
          <p:spPr bwMode="auto">
            <a:xfrm>
              <a:off x="6591300" y="4187826"/>
              <a:ext cx="15875" cy="14288"/>
            </a:xfrm>
            <a:custGeom>
              <a:avLst/>
              <a:gdLst>
                <a:gd name="T0" fmla="*/ 8 w 28"/>
                <a:gd name="T1" fmla="*/ 0 h 26"/>
                <a:gd name="T2" fmla="*/ 18 w 28"/>
                <a:gd name="T3" fmla="*/ 3 h 26"/>
                <a:gd name="T4" fmla="*/ 24 w 28"/>
                <a:gd name="T5" fmla="*/ 7 h 26"/>
                <a:gd name="T6" fmla="*/ 28 w 28"/>
                <a:gd name="T7" fmla="*/ 11 h 26"/>
                <a:gd name="T8" fmla="*/ 28 w 28"/>
                <a:gd name="T9" fmla="*/ 15 h 26"/>
                <a:gd name="T10" fmla="*/ 28 w 28"/>
                <a:gd name="T11" fmla="*/ 18 h 26"/>
                <a:gd name="T12" fmla="*/ 24 w 28"/>
                <a:gd name="T13" fmla="*/ 24 h 26"/>
                <a:gd name="T14" fmla="*/ 20 w 28"/>
                <a:gd name="T15" fmla="*/ 26 h 26"/>
                <a:gd name="T16" fmla="*/ 15 w 28"/>
                <a:gd name="T17" fmla="*/ 25 h 26"/>
                <a:gd name="T18" fmla="*/ 11 w 28"/>
                <a:gd name="T19" fmla="*/ 22 h 26"/>
                <a:gd name="T20" fmla="*/ 5 w 28"/>
                <a:gd name="T21" fmla="*/ 8 h 26"/>
                <a:gd name="T22" fmla="*/ 0 w 28"/>
                <a:gd name="T23" fmla="*/ 3 h 26"/>
                <a:gd name="T24" fmla="*/ 0 w 28"/>
                <a:gd name="T25" fmla="*/ 1 h 26"/>
                <a:gd name="T26" fmla="*/ 1 w 28"/>
                <a:gd name="T27" fmla="*/ 0 h 26"/>
                <a:gd name="T28" fmla="*/ 8 w 28"/>
                <a:gd name="T29" fmla="*/ 0 h 26"/>
                <a:gd name="T30" fmla="*/ 8 w 28"/>
                <a:gd name="T31" fmla="*/ 0 h 26"/>
                <a:gd name="T32" fmla="*/ 8 w 28"/>
                <a:gd name="T33" fmla="*/ 0 h 26"/>
                <a:gd name="T34" fmla="*/ 8 w 28"/>
                <a:gd name="T35" fmla="*/ 0 h 26"/>
                <a:gd name="T36" fmla="*/ 8 w 28"/>
                <a:gd name="T3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8" h="26">
                  <a:moveTo>
                    <a:pt x="8" y="0"/>
                  </a:moveTo>
                  <a:lnTo>
                    <a:pt x="18" y="3"/>
                  </a:lnTo>
                  <a:lnTo>
                    <a:pt x="24" y="7"/>
                  </a:lnTo>
                  <a:lnTo>
                    <a:pt x="28" y="11"/>
                  </a:lnTo>
                  <a:lnTo>
                    <a:pt x="28" y="15"/>
                  </a:lnTo>
                  <a:lnTo>
                    <a:pt x="28" y="18"/>
                  </a:lnTo>
                  <a:lnTo>
                    <a:pt x="24" y="24"/>
                  </a:lnTo>
                  <a:lnTo>
                    <a:pt x="20" y="26"/>
                  </a:lnTo>
                  <a:lnTo>
                    <a:pt x="15" y="25"/>
                  </a:lnTo>
                  <a:lnTo>
                    <a:pt x="11" y="22"/>
                  </a:lnTo>
                  <a:lnTo>
                    <a:pt x="5" y="8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9" name="Freeform 164"/>
            <p:cNvSpPr>
              <a:spLocks/>
            </p:cNvSpPr>
            <p:nvPr/>
          </p:nvSpPr>
          <p:spPr bwMode="auto">
            <a:xfrm>
              <a:off x="6550025" y="4316413"/>
              <a:ext cx="1588" cy="1588"/>
            </a:xfrm>
            <a:custGeom>
              <a:avLst/>
              <a:gdLst>
                <a:gd name="T0" fmla="*/ 0 w 2"/>
                <a:gd name="T1" fmla="*/ 0 h 3"/>
                <a:gd name="T2" fmla="*/ 2 w 2"/>
                <a:gd name="T3" fmla="*/ 1 h 3"/>
                <a:gd name="T4" fmla="*/ 0 w 2"/>
                <a:gd name="T5" fmla="*/ 3 h 3"/>
                <a:gd name="T6" fmla="*/ 0 w 2"/>
                <a:gd name="T7" fmla="*/ 0 h 3"/>
                <a:gd name="T8" fmla="*/ 0 w 2"/>
                <a:gd name="T9" fmla="*/ 0 h 3"/>
                <a:gd name="T10" fmla="*/ 0 w 2"/>
                <a:gd name="T11" fmla="*/ 0 h 3"/>
                <a:gd name="T12" fmla="*/ 0 w 2"/>
                <a:gd name="T13" fmla="*/ 0 h 3"/>
                <a:gd name="T14" fmla="*/ 0 w 2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3">
                  <a:moveTo>
                    <a:pt x="0" y="0"/>
                  </a:moveTo>
                  <a:lnTo>
                    <a:pt x="2" y="1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4" name="Freeform 169"/>
            <p:cNvSpPr>
              <a:spLocks/>
            </p:cNvSpPr>
            <p:nvPr/>
          </p:nvSpPr>
          <p:spPr bwMode="auto">
            <a:xfrm>
              <a:off x="6551613" y="4318001"/>
              <a:ext cx="1588" cy="1588"/>
            </a:xfrm>
            <a:custGeom>
              <a:avLst/>
              <a:gdLst>
                <a:gd name="T0" fmla="*/ 0 w 2"/>
                <a:gd name="T1" fmla="*/ 0 h 3"/>
                <a:gd name="T2" fmla="*/ 1 w 2"/>
                <a:gd name="T3" fmla="*/ 0 h 3"/>
                <a:gd name="T4" fmla="*/ 2 w 2"/>
                <a:gd name="T5" fmla="*/ 2 h 3"/>
                <a:gd name="T6" fmla="*/ 1 w 2"/>
                <a:gd name="T7" fmla="*/ 3 h 3"/>
                <a:gd name="T8" fmla="*/ 0 w 2"/>
                <a:gd name="T9" fmla="*/ 3 h 3"/>
                <a:gd name="T10" fmla="*/ 0 w 2"/>
                <a:gd name="T11" fmla="*/ 0 h 3"/>
                <a:gd name="T12" fmla="*/ 0 w 2"/>
                <a:gd name="T13" fmla="*/ 0 h 3"/>
                <a:gd name="T14" fmla="*/ 0 w 2"/>
                <a:gd name="T15" fmla="*/ 0 h 3"/>
                <a:gd name="T16" fmla="*/ 0 w 2"/>
                <a:gd name="T17" fmla="*/ 0 h 3"/>
                <a:gd name="T18" fmla="*/ 0 w 2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3">
                  <a:moveTo>
                    <a:pt x="0" y="0"/>
                  </a:moveTo>
                  <a:lnTo>
                    <a:pt x="1" y="0"/>
                  </a:lnTo>
                  <a:lnTo>
                    <a:pt x="2" y="2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1" name="Freeform 176"/>
            <p:cNvSpPr>
              <a:spLocks/>
            </p:cNvSpPr>
            <p:nvPr/>
          </p:nvSpPr>
          <p:spPr bwMode="auto">
            <a:xfrm>
              <a:off x="6581775" y="4327526"/>
              <a:ext cx="3175" cy="1588"/>
            </a:xfrm>
            <a:custGeom>
              <a:avLst/>
              <a:gdLst>
                <a:gd name="T0" fmla="*/ 1 w 5"/>
                <a:gd name="T1" fmla="*/ 0 h 3"/>
                <a:gd name="T2" fmla="*/ 5 w 5"/>
                <a:gd name="T3" fmla="*/ 3 h 3"/>
                <a:gd name="T4" fmla="*/ 1 w 5"/>
                <a:gd name="T5" fmla="*/ 3 h 3"/>
                <a:gd name="T6" fmla="*/ 0 w 5"/>
                <a:gd name="T7" fmla="*/ 2 h 3"/>
                <a:gd name="T8" fmla="*/ 1 w 5"/>
                <a:gd name="T9" fmla="*/ 0 h 3"/>
                <a:gd name="T10" fmla="*/ 1 w 5"/>
                <a:gd name="T11" fmla="*/ 0 h 3"/>
                <a:gd name="T12" fmla="*/ 1 w 5"/>
                <a:gd name="T13" fmla="*/ 0 h 3"/>
                <a:gd name="T14" fmla="*/ 1 w 5"/>
                <a:gd name="T15" fmla="*/ 0 h 3"/>
                <a:gd name="T16" fmla="*/ 1 w 5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3">
                  <a:moveTo>
                    <a:pt x="1" y="0"/>
                  </a:moveTo>
                  <a:lnTo>
                    <a:pt x="5" y="3"/>
                  </a:lnTo>
                  <a:lnTo>
                    <a:pt x="1" y="3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407" name="江西"/>
          <p:cNvSpPr>
            <a:spLocks/>
          </p:cNvSpPr>
          <p:nvPr/>
        </p:nvSpPr>
        <p:spPr bwMode="auto">
          <a:xfrm>
            <a:off x="5399088" y="4492626"/>
            <a:ext cx="744538" cy="1004888"/>
          </a:xfrm>
          <a:custGeom>
            <a:avLst/>
            <a:gdLst>
              <a:gd name="T0" fmla="*/ 436 w 1408"/>
              <a:gd name="T1" fmla="*/ 189 h 1899"/>
              <a:gd name="T2" fmla="*/ 424 w 1408"/>
              <a:gd name="T3" fmla="*/ 157 h 1899"/>
              <a:gd name="T4" fmla="*/ 525 w 1408"/>
              <a:gd name="T5" fmla="*/ 99 h 1899"/>
              <a:gd name="T6" fmla="*/ 702 w 1408"/>
              <a:gd name="T7" fmla="*/ 90 h 1899"/>
              <a:gd name="T8" fmla="*/ 796 w 1408"/>
              <a:gd name="T9" fmla="*/ 62 h 1899"/>
              <a:gd name="T10" fmla="*/ 880 w 1408"/>
              <a:gd name="T11" fmla="*/ 10 h 1899"/>
              <a:gd name="T12" fmla="*/ 903 w 1408"/>
              <a:gd name="T13" fmla="*/ 57 h 1899"/>
              <a:gd name="T14" fmla="*/ 849 w 1408"/>
              <a:gd name="T15" fmla="*/ 144 h 1899"/>
              <a:gd name="T16" fmla="*/ 910 w 1408"/>
              <a:gd name="T17" fmla="*/ 159 h 1899"/>
              <a:gd name="T18" fmla="*/ 971 w 1408"/>
              <a:gd name="T19" fmla="*/ 75 h 1899"/>
              <a:gd name="T20" fmla="*/ 1023 w 1408"/>
              <a:gd name="T21" fmla="*/ 62 h 1899"/>
              <a:gd name="T22" fmla="*/ 1076 w 1408"/>
              <a:gd name="T23" fmla="*/ 86 h 1899"/>
              <a:gd name="T24" fmla="*/ 1153 w 1408"/>
              <a:gd name="T25" fmla="*/ 148 h 1899"/>
              <a:gd name="T26" fmla="*/ 1271 w 1408"/>
              <a:gd name="T27" fmla="*/ 148 h 1899"/>
              <a:gd name="T28" fmla="*/ 1271 w 1408"/>
              <a:gd name="T29" fmla="*/ 233 h 1899"/>
              <a:gd name="T30" fmla="*/ 1307 w 1408"/>
              <a:gd name="T31" fmla="*/ 332 h 1899"/>
              <a:gd name="T32" fmla="*/ 1378 w 1408"/>
              <a:gd name="T33" fmla="*/ 418 h 1899"/>
              <a:gd name="T34" fmla="*/ 1395 w 1408"/>
              <a:gd name="T35" fmla="*/ 561 h 1899"/>
              <a:gd name="T36" fmla="*/ 1341 w 1408"/>
              <a:gd name="T37" fmla="*/ 639 h 1899"/>
              <a:gd name="T38" fmla="*/ 1219 w 1408"/>
              <a:gd name="T39" fmla="*/ 719 h 1899"/>
              <a:gd name="T40" fmla="*/ 1108 w 1408"/>
              <a:gd name="T41" fmla="*/ 714 h 1899"/>
              <a:gd name="T42" fmla="*/ 1021 w 1408"/>
              <a:gd name="T43" fmla="*/ 815 h 1899"/>
              <a:gd name="T44" fmla="*/ 1017 w 1408"/>
              <a:gd name="T45" fmla="*/ 833 h 1899"/>
              <a:gd name="T46" fmla="*/ 1019 w 1408"/>
              <a:gd name="T47" fmla="*/ 990 h 1899"/>
              <a:gd name="T48" fmla="*/ 882 w 1408"/>
              <a:gd name="T49" fmla="*/ 1093 h 1899"/>
              <a:gd name="T50" fmla="*/ 914 w 1408"/>
              <a:gd name="T51" fmla="*/ 1226 h 1899"/>
              <a:gd name="T52" fmla="*/ 858 w 1408"/>
              <a:gd name="T53" fmla="*/ 1292 h 1899"/>
              <a:gd name="T54" fmla="*/ 832 w 1408"/>
              <a:gd name="T55" fmla="*/ 1387 h 1899"/>
              <a:gd name="T56" fmla="*/ 789 w 1408"/>
              <a:gd name="T57" fmla="*/ 1447 h 1899"/>
              <a:gd name="T58" fmla="*/ 751 w 1408"/>
              <a:gd name="T59" fmla="*/ 1603 h 1899"/>
              <a:gd name="T60" fmla="*/ 726 w 1408"/>
              <a:gd name="T61" fmla="*/ 1692 h 1899"/>
              <a:gd name="T62" fmla="*/ 730 w 1408"/>
              <a:gd name="T63" fmla="*/ 1747 h 1899"/>
              <a:gd name="T64" fmla="*/ 697 w 1408"/>
              <a:gd name="T65" fmla="*/ 1811 h 1899"/>
              <a:gd name="T66" fmla="*/ 675 w 1408"/>
              <a:gd name="T67" fmla="*/ 1858 h 1899"/>
              <a:gd name="T68" fmla="*/ 583 w 1408"/>
              <a:gd name="T69" fmla="*/ 1788 h 1899"/>
              <a:gd name="T70" fmla="*/ 447 w 1408"/>
              <a:gd name="T71" fmla="*/ 1839 h 1899"/>
              <a:gd name="T72" fmla="*/ 382 w 1408"/>
              <a:gd name="T73" fmla="*/ 1869 h 1899"/>
              <a:gd name="T74" fmla="*/ 287 w 1408"/>
              <a:gd name="T75" fmla="*/ 1899 h 1899"/>
              <a:gd name="T76" fmla="*/ 267 w 1408"/>
              <a:gd name="T77" fmla="*/ 1791 h 1899"/>
              <a:gd name="T78" fmla="*/ 364 w 1408"/>
              <a:gd name="T79" fmla="*/ 1683 h 1899"/>
              <a:gd name="T80" fmla="*/ 346 w 1408"/>
              <a:gd name="T81" fmla="*/ 1617 h 1899"/>
              <a:gd name="T82" fmla="*/ 199 w 1408"/>
              <a:gd name="T83" fmla="*/ 1632 h 1899"/>
              <a:gd name="T84" fmla="*/ 147 w 1408"/>
              <a:gd name="T85" fmla="*/ 1594 h 1899"/>
              <a:gd name="T86" fmla="*/ 125 w 1408"/>
              <a:gd name="T87" fmla="*/ 1501 h 1899"/>
              <a:gd name="T88" fmla="*/ 210 w 1408"/>
              <a:gd name="T89" fmla="*/ 1348 h 1899"/>
              <a:gd name="T90" fmla="*/ 152 w 1408"/>
              <a:gd name="T91" fmla="*/ 1303 h 1899"/>
              <a:gd name="T92" fmla="*/ 156 w 1408"/>
              <a:gd name="T93" fmla="*/ 1208 h 1899"/>
              <a:gd name="T94" fmla="*/ 104 w 1408"/>
              <a:gd name="T95" fmla="*/ 1083 h 1899"/>
              <a:gd name="T96" fmla="*/ 89 w 1408"/>
              <a:gd name="T97" fmla="*/ 958 h 1899"/>
              <a:gd name="T98" fmla="*/ 14 w 1408"/>
              <a:gd name="T99" fmla="*/ 940 h 1899"/>
              <a:gd name="T100" fmla="*/ 47 w 1408"/>
              <a:gd name="T101" fmla="*/ 758 h 1899"/>
              <a:gd name="T102" fmla="*/ 136 w 1408"/>
              <a:gd name="T103" fmla="*/ 670 h 1899"/>
              <a:gd name="T104" fmla="*/ 143 w 1408"/>
              <a:gd name="T105" fmla="*/ 551 h 1899"/>
              <a:gd name="T106" fmla="*/ 132 w 1408"/>
              <a:gd name="T107" fmla="*/ 453 h 1899"/>
              <a:gd name="T108" fmla="*/ 85 w 1408"/>
              <a:gd name="T109" fmla="*/ 420 h 1899"/>
              <a:gd name="T110" fmla="*/ 175 w 1408"/>
              <a:gd name="T111" fmla="*/ 286 h 1899"/>
              <a:gd name="T112" fmla="*/ 295 w 1408"/>
              <a:gd name="T113" fmla="*/ 257 h 1899"/>
              <a:gd name="T114" fmla="*/ 350 w 1408"/>
              <a:gd name="T115" fmla="*/ 238 h 1899"/>
              <a:gd name="T116" fmla="*/ 372 w 1408"/>
              <a:gd name="T117" fmla="*/ 199 h 18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408" h="1899">
                <a:moveTo>
                  <a:pt x="379" y="196"/>
                </a:moveTo>
                <a:lnTo>
                  <a:pt x="391" y="199"/>
                </a:lnTo>
                <a:lnTo>
                  <a:pt x="407" y="199"/>
                </a:lnTo>
                <a:lnTo>
                  <a:pt x="408" y="201"/>
                </a:lnTo>
                <a:lnTo>
                  <a:pt x="406" y="206"/>
                </a:lnTo>
                <a:lnTo>
                  <a:pt x="408" y="208"/>
                </a:lnTo>
                <a:lnTo>
                  <a:pt x="417" y="213"/>
                </a:lnTo>
                <a:lnTo>
                  <a:pt x="425" y="213"/>
                </a:lnTo>
                <a:lnTo>
                  <a:pt x="427" y="204"/>
                </a:lnTo>
                <a:lnTo>
                  <a:pt x="434" y="195"/>
                </a:lnTo>
                <a:lnTo>
                  <a:pt x="436" y="189"/>
                </a:lnTo>
                <a:lnTo>
                  <a:pt x="435" y="188"/>
                </a:lnTo>
                <a:lnTo>
                  <a:pt x="432" y="187"/>
                </a:lnTo>
                <a:lnTo>
                  <a:pt x="421" y="186"/>
                </a:lnTo>
                <a:lnTo>
                  <a:pt x="418" y="185"/>
                </a:lnTo>
                <a:lnTo>
                  <a:pt x="417" y="181"/>
                </a:lnTo>
                <a:lnTo>
                  <a:pt x="418" y="170"/>
                </a:lnTo>
                <a:lnTo>
                  <a:pt x="414" y="166"/>
                </a:lnTo>
                <a:lnTo>
                  <a:pt x="413" y="161"/>
                </a:lnTo>
                <a:lnTo>
                  <a:pt x="414" y="158"/>
                </a:lnTo>
                <a:lnTo>
                  <a:pt x="421" y="154"/>
                </a:lnTo>
                <a:lnTo>
                  <a:pt x="424" y="157"/>
                </a:lnTo>
                <a:lnTo>
                  <a:pt x="430" y="164"/>
                </a:lnTo>
                <a:lnTo>
                  <a:pt x="452" y="162"/>
                </a:lnTo>
                <a:lnTo>
                  <a:pt x="458" y="171"/>
                </a:lnTo>
                <a:lnTo>
                  <a:pt x="460" y="172"/>
                </a:lnTo>
                <a:lnTo>
                  <a:pt x="465" y="171"/>
                </a:lnTo>
                <a:lnTo>
                  <a:pt x="481" y="161"/>
                </a:lnTo>
                <a:lnTo>
                  <a:pt x="504" y="144"/>
                </a:lnTo>
                <a:lnTo>
                  <a:pt x="506" y="128"/>
                </a:lnTo>
                <a:lnTo>
                  <a:pt x="514" y="118"/>
                </a:lnTo>
                <a:lnTo>
                  <a:pt x="517" y="108"/>
                </a:lnTo>
                <a:lnTo>
                  <a:pt x="525" y="99"/>
                </a:lnTo>
                <a:lnTo>
                  <a:pt x="551" y="93"/>
                </a:lnTo>
                <a:lnTo>
                  <a:pt x="571" y="91"/>
                </a:lnTo>
                <a:lnTo>
                  <a:pt x="597" y="110"/>
                </a:lnTo>
                <a:lnTo>
                  <a:pt x="608" y="115"/>
                </a:lnTo>
                <a:lnTo>
                  <a:pt x="632" y="125"/>
                </a:lnTo>
                <a:lnTo>
                  <a:pt x="647" y="128"/>
                </a:lnTo>
                <a:lnTo>
                  <a:pt x="662" y="121"/>
                </a:lnTo>
                <a:lnTo>
                  <a:pt x="681" y="109"/>
                </a:lnTo>
                <a:lnTo>
                  <a:pt x="696" y="97"/>
                </a:lnTo>
                <a:lnTo>
                  <a:pt x="702" y="90"/>
                </a:lnTo>
                <a:lnTo>
                  <a:pt x="702" y="90"/>
                </a:lnTo>
                <a:lnTo>
                  <a:pt x="703" y="91"/>
                </a:lnTo>
                <a:lnTo>
                  <a:pt x="713" y="90"/>
                </a:lnTo>
                <a:lnTo>
                  <a:pt x="722" y="91"/>
                </a:lnTo>
                <a:lnTo>
                  <a:pt x="724" y="91"/>
                </a:lnTo>
                <a:lnTo>
                  <a:pt x="734" y="98"/>
                </a:lnTo>
                <a:lnTo>
                  <a:pt x="738" y="99"/>
                </a:lnTo>
                <a:lnTo>
                  <a:pt x="741" y="98"/>
                </a:lnTo>
                <a:lnTo>
                  <a:pt x="751" y="93"/>
                </a:lnTo>
                <a:lnTo>
                  <a:pt x="766" y="81"/>
                </a:lnTo>
                <a:lnTo>
                  <a:pt x="783" y="72"/>
                </a:lnTo>
                <a:lnTo>
                  <a:pt x="796" y="62"/>
                </a:lnTo>
                <a:lnTo>
                  <a:pt x="813" y="60"/>
                </a:lnTo>
                <a:lnTo>
                  <a:pt x="817" y="57"/>
                </a:lnTo>
                <a:lnTo>
                  <a:pt x="820" y="51"/>
                </a:lnTo>
                <a:lnTo>
                  <a:pt x="824" y="18"/>
                </a:lnTo>
                <a:lnTo>
                  <a:pt x="825" y="13"/>
                </a:lnTo>
                <a:lnTo>
                  <a:pt x="828" y="7"/>
                </a:lnTo>
                <a:lnTo>
                  <a:pt x="836" y="0"/>
                </a:lnTo>
                <a:lnTo>
                  <a:pt x="858" y="2"/>
                </a:lnTo>
                <a:lnTo>
                  <a:pt x="867" y="4"/>
                </a:lnTo>
                <a:lnTo>
                  <a:pt x="874" y="7"/>
                </a:lnTo>
                <a:lnTo>
                  <a:pt x="880" y="10"/>
                </a:lnTo>
                <a:lnTo>
                  <a:pt x="884" y="16"/>
                </a:lnTo>
                <a:lnTo>
                  <a:pt x="894" y="19"/>
                </a:lnTo>
                <a:lnTo>
                  <a:pt x="896" y="26"/>
                </a:lnTo>
                <a:lnTo>
                  <a:pt x="898" y="28"/>
                </a:lnTo>
                <a:lnTo>
                  <a:pt x="912" y="27"/>
                </a:lnTo>
                <a:lnTo>
                  <a:pt x="915" y="32"/>
                </a:lnTo>
                <a:lnTo>
                  <a:pt x="916" y="38"/>
                </a:lnTo>
                <a:lnTo>
                  <a:pt x="915" y="43"/>
                </a:lnTo>
                <a:lnTo>
                  <a:pt x="908" y="49"/>
                </a:lnTo>
                <a:lnTo>
                  <a:pt x="904" y="52"/>
                </a:lnTo>
                <a:lnTo>
                  <a:pt x="903" y="57"/>
                </a:lnTo>
                <a:lnTo>
                  <a:pt x="904" y="66"/>
                </a:lnTo>
                <a:lnTo>
                  <a:pt x="900" y="74"/>
                </a:lnTo>
                <a:lnTo>
                  <a:pt x="892" y="81"/>
                </a:lnTo>
                <a:lnTo>
                  <a:pt x="878" y="82"/>
                </a:lnTo>
                <a:lnTo>
                  <a:pt x="868" y="88"/>
                </a:lnTo>
                <a:lnTo>
                  <a:pt x="861" y="97"/>
                </a:lnTo>
                <a:lnTo>
                  <a:pt x="849" y="118"/>
                </a:lnTo>
                <a:lnTo>
                  <a:pt x="849" y="122"/>
                </a:lnTo>
                <a:lnTo>
                  <a:pt x="856" y="130"/>
                </a:lnTo>
                <a:lnTo>
                  <a:pt x="849" y="141"/>
                </a:lnTo>
                <a:lnTo>
                  <a:pt x="849" y="144"/>
                </a:lnTo>
                <a:lnTo>
                  <a:pt x="858" y="157"/>
                </a:lnTo>
                <a:lnTo>
                  <a:pt x="862" y="161"/>
                </a:lnTo>
                <a:lnTo>
                  <a:pt x="864" y="161"/>
                </a:lnTo>
                <a:lnTo>
                  <a:pt x="867" y="160"/>
                </a:lnTo>
                <a:lnTo>
                  <a:pt x="877" y="149"/>
                </a:lnTo>
                <a:lnTo>
                  <a:pt x="882" y="146"/>
                </a:lnTo>
                <a:lnTo>
                  <a:pt x="886" y="148"/>
                </a:lnTo>
                <a:lnTo>
                  <a:pt x="893" y="158"/>
                </a:lnTo>
                <a:lnTo>
                  <a:pt x="896" y="160"/>
                </a:lnTo>
                <a:lnTo>
                  <a:pt x="902" y="161"/>
                </a:lnTo>
                <a:lnTo>
                  <a:pt x="910" y="159"/>
                </a:lnTo>
                <a:lnTo>
                  <a:pt x="914" y="156"/>
                </a:lnTo>
                <a:lnTo>
                  <a:pt x="922" y="143"/>
                </a:lnTo>
                <a:lnTo>
                  <a:pt x="932" y="133"/>
                </a:lnTo>
                <a:lnTo>
                  <a:pt x="938" y="129"/>
                </a:lnTo>
                <a:lnTo>
                  <a:pt x="959" y="120"/>
                </a:lnTo>
                <a:lnTo>
                  <a:pt x="968" y="114"/>
                </a:lnTo>
                <a:lnTo>
                  <a:pt x="972" y="109"/>
                </a:lnTo>
                <a:lnTo>
                  <a:pt x="974" y="99"/>
                </a:lnTo>
                <a:lnTo>
                  <a:pt x="979" y="86"/>
                </a:lnTo>
                <a:lnTo>
                  <a:pt x="977" y="82"/>
                </a:lnTo>
                <a:lnTo>
                  <a:pt x="971" y="75"/>
                </a:lnTo>
                <a:lnTo>
                  <a:pt x="969" y="69"/>
                </a:lnTo>
                <a:lnTo>
                  <a:pt x="983" y="60"/>
                </a:lnTo>
                <a:lnTo>
                  <a:pt x="984" y="56"/>
                </a:lnTo>
                <a:lnTo>
                  <a:pt x="982" y="48"/>
                </a:lnTo>
                <a:lnTo>
                  <a:pt x="984" y="45"/>
                </a:lnTo>
                <a:lnTo>
                  <a:pt x="998" y="38"/>
                </a:lnTo>
                <a:lnTo>
                  <a:pt x="1007" y="37"/>
                </a:lnTo>
                <a:lnTo>
                  <a:pt x="1013" y="38"/>
                </a:lnTo>
                <a:lnTo>
                  <a:pt x="1019" y="42"/>
                </a:lnTo>
                <a:lnTo>
                  <a:pt x="1020" y="57"/>
                </a:lnTo>
                <a:lnTo>
                  <a:pt x="1023" y="62"/>
                </a:lnTo>
                <a:lnTo>
                  <a:pt x="1028" y="67"/>
                </a:lnTo>
                <a:lnTo>
                  <a:pt x="1035" y="67"/>
                </a:lnTo>
                <a:lnTo>
                  <a:pt x="1041" y="63"/>
                </a:lnTo>
                <a:lnTo>
                  <a:pt x="1046" y="62"/>
                </a:lnTo>
                <a:lnTo>
                  <a:pt x="1053" y="70"/>
                </a:lnTo>
                <a:lnTo>
                  <a:pt x="1055" y="71"/>
                </a:lnTo>
                <a:lnTo>
                  <a:pt x="1060" y="70"/>
                </a:lnTo>
                <a:lnTo>
                  <a:pt x="1069" y="63"/>
                </a:lnTo>
                <a:lnTo>
                  <a:pt x="1072" y="63"/>
                </a:lnTo>
                <a:lnTo>
                  <a:pt x="1075" y="66"/>
                </a:lnTo>
                <a:lnTo>
                  <a:pt x="1076" y="86"/>
                </a:lnTo>
                <a:lnTo>
                  <a:pt x="1084" y="112"/>
                </a:lnTo>
                <a:lnTo>
                  <a:pt x="1091" y="120"/>
                </a:lnTo>
                <a:lnTo>
                  <a:pt x="1099" y="124"/>
                </a:lnTo>
                <a:lnTo>
                  <a:pt x="1102" y="126"/>
                </a:lnTo>
                <a:lnTo>
                  <a:pt x="1109" y="136"/>
                </a:lnTo>
                <a:lnTo>
                  <a:pt x="1114" y="142"/>
                </a:lnTo>
                <a:lnTo>
                  <a:pt x="1118" y="143"/>
                </a:lnTo>
                <a:lnTo>
                  <a:pt x="1125" y="142"/>
                </a:lnTo>
                <a:lnTo>
                  <a:pt x="1139" y="134"/>
                </a:lnTo>
                <a:lnTo>
                  <a:pt x="1146" y="138"/>
                </a:lnTo>
                <a:lnTo>
                  <a:pt x="1153" y="148"/>
                </a:lnTo>
                <a:lnTo>
                  <a:pt x="1160" y="150"/>
                </a:lnTo>
                <a:lnTo>
                  <a:pt x="1184" y="143"/>
                </a:lnTo>
                <a:lnTo>
                  <a:pt x="1190" y="143"/>
                </a:lnTo>
                <a:lnTo>
                  <a:pt x="1199" y="148"/>
                </a:lnTo>
                <a:lnTo>
                  <a:pt x="1204" y="148"/>
                </a:lnTo>
                <a:lnTo>
                  <a:pt x="1211" y="148"/>
                </a:lnTo>
                <a:lnTo>
                  <a:pt x="1226" y="144"/>
                </a:lnTo>
                <a:lnTo>
                  <a:pt x="1237" y="143"/>
                </a:lnTo>
                <a:lnTo>
                  <a:pt x="1250" y="143"/>
                </a:lnTo>
                <a:lnTo>
                  <a:pt x="1262" y="144"/>
                </a:lnTo>
                <a:lnTo>
                  <a:pt x="1271" y="148"/>
                </a:lnTo>
                <a:lnTo>
                  <a:pt x="1282" y="158"/>
                </a:lnTo>
                <a:lnTo>
                  <a:pt x="1285" y="161"/>
                </a:lnTo>
                <a:lnTo>
                  <a:pt x="1289" y="177"/>
                </a:lnTo>
                <a:lnTo>
                  <a:pt x="1296" y="182"/>
                </a:lnTo>
                <a:lnTo>
                  <a:pt x="1308" y="189"/>
                </a:lnTo>
                <a:lnTo>
                  <a:pt x="1308" y="189"/>
                </a:lnTo>
                <a:lnTo>
                  <a:pt x="1307" y="199"/>
                </a:lnTo>
                <a:lnTo>
                  <a:pt x="1303" y="208"/>
                </a:lnTo>
                <a:lnTo>
                  <a:pt x="1299" y="224"/>
                </a:lnTo>
                <a:lnTo>
                  <a:pt x="1292" y="231"/>
                </a:lnTo>
                <a:lnTo>
                  <a:pt x="1271" y="233"/>
                </a:lnTo>
                <a:lnTo>
                  <a:pt x="1272" y="251"/>
                </a:lnTo>
                <a:lnTo>
                  <a:pt x="1269" y="254"/>
                </a:lnTo>
                <a:lnTo>
                  <a:pt x="1262" y="255"/>
                </a:lnTo>
                <a:lnTo>
                  <a:pt x="1260" y="258"/>
                </a:lnTo>
                <a:lnTo>
                  <a:pt x="1263" y="285"/>
                </a:lnTo>
                <a:lnTo>
                  <a:pt x="1265" y="290"/>
                </a:lnTo>
                <a:lnTo>
                  <a:pt x="1272" y="299"/>
                </a:lnTo>
                <a:lnTo>
                  <a:pt x="1279" y="314"/>
                </a:lnTo>
                <a:lnTo>
                  <a:pt x="1283" y="321"/>
                </a:lnTo>
                <a:lnTo>
                  <a:pt x="1292" y="326"/>
                </a:lnTo>
                <a:lnTo>
                  <a:pt x="1307" y="332"/>
                </a:lnTo>
                <a:lnTo>
                  <a:pt x="1314" y="337"/>
                </a:lnTo>
                <a:lnTo>
                  <a:pt x="1315" y="342"/>
                </a:lnTo>
                <a:lnTo>
                  <a:pt x="1315" y="353"/>
                </a:lnTo>
                <a:lnTo>
                  <a:pt x="1317" y="358"/>
                </a:lnTo>
                <a:lnTo>
                  <a:pt x="1322" y="358"/>
                </a:lnTo>
                <a:lnTo>
                  <a:pt x="1330" y="354"/>
                </a:lnTo>
                <a:lnTo>
                  <a:pt x="1334" y="355"/>
                </a:lnTo>
                <a:lnTo>
                  <a:pt x="1347" y="377"/>
                </a:lnTo>
                <a:lnTo>
                  <a:pt x="1367" y="390"/>
                </a:lnTo>
                <a:lnTo>
                  <a:pt x="1371" y="395"/>
                </a:lnTo>
                <a:lnTo>
                  <a:pt x="1378" y="418"/>
                </a:lnTo>
                <a:lnTo>
                  <a:pt x="1380" y="423"/>
                </a:lnTo>
                <a:lnTo>
                  <a:pt x="1385" y="428"/>
                </a:lnTo>
                <a:lnTo>
                  <a:pt x="1386" y="430"/>
                </a:lnTo>
                <a:lnTo>
                  <a:pt x="1388" y="468"/>
                </a:lnTo>
                <a:lnTo>
                  <a:pt x="1398" y="493"/>
                </a:lnTo>
                <a:lnTo>
                  <a:pt x="1402" y="501"/>
                </a:lnTo>
                <a:lnTo>
                  <a:pt x="1401" y="519"/>
                </a:lnTo>
                <a:lnTo>
                  <a:pt x="1408" y="538"/>
                </a:lnTo>
                <a:lnTo>
                  <a:pt x="1404" y="548"/>
                </a:lnTo>
                <a:lnTo>
                  <a:pt x="1395" y="561"/>
                </a:lnTo>
                <a:lnTo>
                  <a:pt x="1395" y="561"/>
                </a:lnTo>
                <a:lnTo>
                  <a:pt x="1378" y="571"/>
                </a:lnTo>
                <a:lnTo>
                  <a:pt x="1372" y="575"/>
                </a:lnTo>
                <a:lnTo>
                  <a:pt x="1371" y="577"/>
                </a:lnTo>
                <a:lnTo>
                  <a:pt x="1371" y="587"/>
                </a:lnTo>
                <a:lnTo>
                  <a:pt x="1382" y="595"/>
                </a:lnTo>
                <a:lnTo>
                  <a:pt x="1383" y="599"/>
                </a:lnTo>
                <a:lnTo>
                  <a:pt x="1385" y="612"/>
                </a:lnTo>
                <a:lnTo>
                  <a:pt x="1384" y="617"/>
                </a:lnTo>
                <a:lnTo>
                  <a:pt x="1381" y="621"/>
                </a:lnTo>
                <a:lnTo>
                  <a:pt x="1373" y="626"/>
                </a:lnTo>
                <a:lnTo>
                  <a:pt x="1341" y="639"/>
                </a:lnTo>
                <a:lnTo>
                  <a:pt x="1327" y="647"/>
                </a:lnTo>
                <a:lnTo>
                  <a:pt x="1318" y="655"/>
                </a:lnTo>
                <a:lnTo>
                  <a:pt x="1311" y="672"/>
                </a:lnTo>
                <a:lnTo>
                  <a:pt x="1305" y="672"/>
                </a:lnTo>
                <a:lnTo>
                  <a:pt x="1289" y="670"/>
                </a:lnTo>
                <a:lnTo>
                  <a:pt x="1274" y="672"/>
                </a:lnTo>
                <a:lnTo>
                  <a:pt x="1263" y="678"/>
                </a:lnTo>
                <a:lnTo>
                  <a:pt x="1235" y="695"/>
                </a:lnTo>
                <a:lnTo>
                  <a:pt x="1227" y="704"/>
                </a:lnTo>
                <a:lnTo>
                  <a:pt x="1220" y="714"/>
                </a:lnTo>
                <a:lnTo>
                  <a:pt x="1219" y="719"/>
                </a:lnTo>
                <a:lnTo>
                  <a:pt x="1219" y="729"/>
                </a:lnTo>
                <a:lnTo>
                  <a:pt x="1217" y="734"/>
                </a:lnTo>
                <a:lnTo>
                  <a:pt x="1210" y="735"/>
                </a:lnTo>
                <a:lnTo>
                  <a:pt x="1203" y="734"/>
                </a:lnTo>
                <a:lnTo>
                  <a:pt x="1183" y="722"/>
                </a:lnTo>
                <a:lnTo>
                  <a:pt x="1172" y="713"/>
                </a:lnTo>
                <a:lnTo>
                  <a:pt x="1153" y="687"/>
                </a:lnTo>
                <a:lnTo>
                  <a:pt x="1149" y="685"/>
                </a:lnTo>
                <a:lnTo>
                  <a:pt x="1146" y="684"/>
                </a:lnTo>
                <a:lnTo>
                  <a:pt x="1117" y="707"/>
                </a:lnTo>
                <a:lnTo>
                  <a:pt x="1108" y="714"/>
                </a:lnTo>
                <a:lnTo>
                  <a:pt x="1093" y="721"/>
                </a:lnTo>
                <a:lnTo>
                  <a:pt x="1081" y="724"/>
                </a:lnTo>
                <a:lnTo>
                  <a:pt x="1078" y="733"/>
                </a:lnTo>
                <a:lnTo>
                  <a:pt x="1080" y="747"/>
                </a:lnTo>
                <a:lnTo>
                  <a:pt x="1078" y="759"/>
                </a:lnTo>
                <a:lnTo>
                  <a:pt x="1069" y="779"/>
                </a:lnTo>
                <a:lnTo>
                  <a:pt x="1056" y="798"/>
                </a:lnTo>
                <a:lnTo>
                  <a:pt x="1042" y="805"/>
                </a:lnTo>
                <a:lnTo>
                  <a:pt x="1026" y="808"/>
                </a:lnTo>
                <a:lnTo>
                  <a:pt x="1023" y="811"/>
                </a:lnTo>
                <a:lnTo>
                  <a:pt x="1021" y="815"/>
                </a:lnTo>
                <a:lnTo>
                  <a:pt x="1020" y="816"/>
                </a:lnTo>
                <a:lnTo>
                  <a:pt x="1017" y="816"/>
                </a:lnTo>
                <a:lnTo>
                  <a:pt x="1009" y="811"/>
                </a:lnTo>
                <a:lnTo>
                  <a:pt x="1007" y="811"/>
                </a:lnTo>
                <a:lnTo>
                  <a:pt x="1006" y="812"/>
                </a:lnTo>
                <a:lnTo>
                  <a:pt x="1005" y="825"/>
                </a:lnTo>
                <a:lnTo>
                  <a:pt x="1005" y="830"/>
                </a:lnTo>
                <a:lnTo>
                  <a:pt x="1006" y="832"/>
                </a:lnTo>
                <a:lnTo>
                  <a:pt x="1009" y="836"/>
                </a:lnTo>
                <a:lnTo>
                  <a:pt x="1011" y="838"/>
                </a:lnTo>
                <a:lnTo>
                  <a:pt x="1017" y="833"/>
                </a:lnTo>
                <a:lnTo>
                  <a:pt x="1026" y="840"/>
                </a:lnTo>
                <a:lnTo>
                  <a:pt x="1041" y="868"/>
                </a:lnTo>
                <a:lnTo>
                  <a:pt x="1042" y="872"/>
                </a:lnTo>
                <a:lnTo>
                  <a:pt x="1042" y="877"/>
                </a:lnTo>
                <a:lnTo>
                  <a:pt x="1039" y="895"/>
                </a:lnTo>
                <a:lnTo>
                  <a:pt x="1046" y="910"/>
                </a:lnTo>
                <a:lnTo>
                  <a:pt x="1056" y="920"/>
                </a:lnTo>
                <a:lnTo>
                  <a:pt x="1057" y="923"/>
                </a:lnTo>
                <a:lnTo>
                  <a:pt x="1057" y="928"/>
                </a:lnTo>
                <a:lnTo>
                  <a:pt x="1026" y="982"/>
                </a:lnTo>
                <a:lnTo>
                  <a:pt x="1019" y="990"/>
                </a:lnTo>
                <a:lnTo>
                  <a:pt x="1011" y="998"/>
                </a:lnTo>
                <a:lnTo>
                  <a:pt x="1001" y="1007"/>
                </a:lnTo>
                <a:lnTo>
                  <a:pt x="992" y="1013"/>
                </a:lnTo>
                <a:lnTo>
                  <a:pt x="974" y="1016"/>
                </a:lnTo>
                <a:lnTo>
                  <a:pt x="943" y="1029"/>
                </a:lnTo>
                <a:lnTo>
                  <a:pt x="919" y="1036"/>
                </a:lnTo>
                <a:lnTo>
                  <a:pt x="911" y="1043"/>
                </a:lnTo>
                <a:lnTo>
                  <a:pt x="898" y="1061"/>
                </a:lnTo>
                <a:lnTo>
                  <a:pt x="890" y="1073"/>
                </a:lnTo>
                <a:lnTo>
                  <a:pt x="885" y="1083"/>
                </a:lnTo>
                <a:lnTo>
                  <a:pt x="882" y="1093"/>
                </a:lnTo>
                <a:lnTo>
                  <a:pt x="884" y="1103"/>
                </a:lnTo>
                <a:lnTo>
                  <a:pt x="884" y="1110"/>
                </a:lnTo>
                <a:lnTo>
                  <a:pt x="883" y="1115"/>
                </a:lnTo>
                <a:lnTo>
                  <a:pt x="878" y="1126"/>
                </a:lnTo>
                <a:lnTo>
                  <a:pt x="878" y="1132"/>
                </a:lnTo>
                <a:lnTo>
                  <a:pt x="880" y="1138"/>
                </a:lnTo>
                <a:lnTo>
                  <a:pt x="886" y="1150"/>
                </a:lnTo>
                <a:lnTo>
                  <a:pt x="900" y="1183"/>
                </a:lnTo>
                <a:lnTo>
                  <a:pt x="914" y="1202"/>
                </a:lnTo>
                <a:lnTo>
                  <a:pt x="916" y="1213"/>
                </a:lnTo>
                <a:lnTo>
                  <a:pt x="914" y="1226"/>
                </a:lnTo>
                <a:lnTo>
                  <a:pt x="912" y="1234"/>
                </a:lnTo>
                <a:lnTo>
                  <a:pt x="909" y="1236"/>
                </a:lnTo>
                <a:lnTo>
                  <a:pt x="904" y="1236"/>
                </a:lnTo>
                <a:lnTo>
                  <a:pt x="893" y="1230"/>
                </a:lnTo>
                <a:lnTo>
                  <a:pt x="889" y="1231"/>
                </a:lnTo>
                <a:lnTo>
                  <a:pt x="885" y="1234"/>
                </a:lnTo>
                <a:lnTo>
                  <a:pt x="873" y="1250"/>
                </a:lnTo>
                <a:lnTo>
                  <a:pt x="865" y="1264"/>
                </a:lnTo>
                <a:lnTo>
                  <a:pt x="860" y="1275"/>
                </a:lnTo>
                <a:lnTo>
                  <a:pt x="858" y="1282"/>
                </a:lnTo>
                <a:lnTo>
                  <a:pt x="858" y="1292"/>
                </a:lnTo>
                <a:lnTo>
                  <a:pt x="858" y="1300"/>
                </a:lnTo>
                <a:lnTo>
                  <a:pt x="861" y="1306"/>
                </a:lnTo>
                <a:lnTo>
                  <a:pt x="864" y="1309"/>
                </a:lnTo>
                <a:lnTo>
                  <a:pt x="877" y="1309"/>
                </a:lnTo>
                <a:lnTo>
                  <a:pt x="880" y="1309"/>
                </a:lnTo>
                <a:lnTo>
                  <a:pt x="881" y="1311"/>
                </a:lnTo>
                <a:lnTo>
                  <a:pt x="881" y="1320"/>
                </a:lnTo>
                <a:lnTo>
                  <a:pt x="877" y="1331"/>
                </a:lnTo>
                <a:lnTo>
                  <a:pt x="865" y="1342"/>
                </a:lnTo>
                <a:lnTo>
                  <a:pt x="839" y="1381"/>
                </a:lnTo>
                <a:lnTo>
                  <a:pt x="832" y="1387"/>
                </a:lnTo>
                <a:lnTo>
                  <a:pt x="828" y="1390"/>
                </a:lnTo>
                <a:lnTo>
                  <a:pt x="821" y="1395"/>
                </a:lnTo>
                <a:lnTo>
                  <a:pt x="788" y="1404"/>
                </a:lnTo>
                <a:lnTo>
                  <a:pt x="784" y="1407"/>
                </a:lnTo>
                <a:lnTo>
                  <a:pt x="782" y="1410"/>
                </a:lnTo>
                <a:lnTo>
                  <a:pt x="782" y="1425"/>
                </a:lnTo>
                <a:lnTo>
                  <a:pt x="795" y="1441"/>
                </a:lnTo>
                <a:lnTo>
                  <a:pt x="798" y="1446"/>
                </a:lnTo>
                <a:lnTo>
                  <a:pt x="798" y="1451"/>
                </a:lnTo>
                <a:lnTo>
                  <a:pt x="795" y="1452"/>
                </a:lnTo>
                <a:lnTo>
                  <a:pt x="789" y="1447"/>
                </a:lnTo>
                <a:lnTo>
                  <a:pt x="784" y="1447"/>
                </a:lnTo>
                <a:lnTo>
                  <a:pt x="781" y="1450"/>
                </a:lnTo>
                <a:lnTo>
                  <a:pt x="775" y="1458"/>
                </a:lnTo>
                <a:lnTo>
                  <a:pt x="768" y="1474"/>
                </a:lnTo>
                <a:lnTo>
                  <a:pt x="765" y="1498"/>
                </a:lnTo>
                <a:lnTo>
                  <a:pt x="766" y="1517"/>
                </a:lnTo>
                <a:lnTo>
                  <a:pt x="755" y="1542"/>
                </a:lnTo>
                <a:lnTo>
                  <a:pt x="756" y="1565"/>
                </a:lnTo>
                <a:lnTo>
                  <a:pt x="752" y="1581"/>
                </a:lnTo>
                <a:lnTo>
                  <a:pt x="753" y="1596"/>
                </a:lnTo>
                <a:lnTo>
                  <a:pt x="751" y="1603"/>
                </a:lnTo>
                <a:lnTo>
                  <a:pt x="746" y="1611"/>
                </a:lnTo>
                <a:lnTo>
                  <a:pt x="718" y="1634"/>
                </a:lnTo>
                <a:lnTo>
                  <a:pt x="715" y="1637"/>
                </a:lnTo>
                <a:lnTo>
                  <a:pt x="714" y="1640"/>
                </a:lnTo>
                <a:lnTo>
                  <a:pt x="714" y="1652"/>
                </a:lnTo>
                <a:lnTo>
                  <a:pt x="717" y="1662"/>
                </a:lnTo>
                <a:lnTo>
                  <a:pt x="722" y="1672"/>
                </a:lnTo>
                <a:lnTo>
                  <a:pt x="731" y="1680"/>
                </a:lnTo>
                <a:lnTo>
                  <a:pt x="734" y="1685"/>
                </a:lnTo>
                <a:lnTo>
                  <a:pt x="732" y="1687"/>
                </a:lnTo>
                <a:lnTo>
                  <a:pt x="726" y="1692"/>
                </a:lnTo>
                <a:lnTo>
                  <a:pt x="720" y="1703"/>
                </a:lnTo>
                <a:lnTo>
                  <a:pt x="730" y="1713"/>
                </a:lnTo>
                <a:lnTo>
                  <a:pt x="731" y="1715"/>
                </a:lnTo>
                <a:lnTo>
                  <a:pt x="730" y="1717"/>
                </a:lnTo>
                <a:lnTo>
                  <a:pt x="722" y="1716"/>
                </a:lnTo>
                <a:lnTo>
                  <a:pt x="721" y="1717"/>
                </a:lnTo>
                <a:lnTo>
                  <a:pt x="721" y="1724"/>
                </a:lnTo>
                <a:lnTo>
                  <a:pt x="724" y="1734"/>
                </a:lnTo>
                <a:lnTo>
                  <a:pt x="724" y="1734"/>
                </a:lnTo>
                <a:lnTo>
                  <a:pt x="724" y="1738"/>
                </a:lnTo>
                <a:lnTo>
                  <a:pt x="730" y="1747"/>
                </a:lnTo>
                <a:lnTo>
                  <a:pt x="731" y="1749"/>
                </a:lnTo>
                <a:lnTo>
                  <a:pt x="729" y="1750"/>
                </a:lnTo>
                <a:lnTo>
                  <a:pt x="726" y="1751"/>
                </a:lnTo>
                <a:lnTo>
                  <a:pt x="722" y="1749"/>
                </a:lnTo>
                <a:lnTo>
                  <a:pt x="715" y="1742"/>
                </a:lnTo>
                <a:lnTo>
                  <a:pt x="712" y="1742"/>
                </a:lnTo>
                <a:lnTo>
                  <a:pt x="709" y="1743"/>
                </a:lnTo>
                <a:lnTo>
                  <a:pt x="699" y="1766"/>
                </a:lnTo>
                <a:lnTo>
                  <a:pt x="690" y="1798"/>
                </a:lnTo>
                <a:lnTo>
                  <a:pt x="695" y="1808"/>
                </a:lnTo>
                <a:lnTo>
                  <a:pt x="697" y="1811"/>
                </a:lnTo>
                <a:lnTo>
                  <a:pt x="696" y="1815"/>
                </a:lnTo>
                <a:lnTo>
                  <a:pt x="691" y="1820"/>
                </a:lnTo>
                <a:lnTo>
                  <a:pt x="690" y="1823"/>
                </a:lnTo>
                <a:lnTo>
                  <a:pt x="694" y="1829"/>
                </a:lnTo>
                <a:lnTo>
                  <a:pt x="718" y="1849"/>
                </a:lnTo>
                <a:lnTo>
                  <a:pt x="718" y="1853"/>
                </a:lnTo>
                <a:lnTo>
                  <a:pt x="714" y="1855"/>
                </a:lnTo>
                <a:lnTo>
                  <a:pt x="692" y="1862"/>
                </a:lnTo>
                <a:lnTo>
                  <a:pt x="683" y="1863"/>
                </a:lnTo>
                <a:lnTo>
                  <a:pt x="679" y="1862"/>
                </a:lnTo>
                <a:lnTo>
                  <a:pt x="675" y="1858"/>
                </a:lnTo>
                <a:lnTo>
                  <a:pt x="669" y="1851"/>
                </a:lnTo>
                <a:lnTo>
                  <a:pt x="661" y="1844"/>
                </a:lnTo>
                <a:lnTo>
                  <a:pt x="654" y="1840"/>
                </a:lnTo>
                <a:lnTo>
                  <a:pt x="642" y="1838"/>
                </a:lnTo>
                <a:lnTo>
                  <a:pt x="636" y="1834"/>
                </a:lnTo>
                <a:lnTo>
                  <a:pt x="621" y="1813"/>
                </a:lnTo>
                <a:lnTo>
                  <a:pt x="613" y="1804"/>
                </a:lnTo>
                <a:lnTo>
                  <a:pt x="604" y="1796"/>
                </a:lnTo>
                <a:lnTo>
                  <a:pt x="595" y="1791"/>
                </a:lnTo>
                <a:lnTo>
                  <a:pt x="588" y="1788"/>
                </a:lnTo>
                <a:lnTo>
                  <a:pt x="583" y="1788"/>
                </a:lnTo>
                <a:lnTo>
                  <a:pt x="579" y="1790"/>
                </a:lnTo>
                <a:lnTo>
                  <a:pt x="575" y="1793"/>
                </a:lnTo>
                <a:lnTo>
                  <a:pt x="572" y="1797"/>
                </a:lnTo>
                <a:lnTo>
                  <a:pt x="569" y="1802"/>
                </a:lnTo>
                <a:lnTo>
                  <a:pt x="567" y="1804"/>
                </a:lnTo>
                <a:lnTo>
                  <a:pt x="554" y="1800"/>
                </a:lnTo>
                <a:lnTo>
                  <a:pt x="512" y="1818"/>
                </a:lnTo>
                <a:lnTo>
                  <a:pt x="499" y="1821"/>
                </a:lnTo>
                <a:lnTo>
                  <a:pt x="476" y="1822"/>
                </a:lnTo>
                <a:lnTo>
                  <a:pt x="464" y="1832"/>
                </a:lnTo>
                <a:lnTo>
                  <a:pt x="447" y="1839"/>
                </a:lnTo>
                <a:lnTo>
                  <a:pt x="441" y="1844"/>
                </a:lnTo>
                <a:lnTo>
                  <a:pt x="435" y="1850"/>
                </a:lnTo>
                <a:lnTo>
                  <a:pt x="429" y="1864"/>
                </a:lnTo>
                <a:lnTo>
                  <a:pt x="424" y="1868"/>
                </a:lnTo>
                <a:lnTo>
                  <a:pt x="421" y="1868"/>
                </a:lnTo>
                <a:lnTo>
                  <a:pt x="406" y="1858"/>
                </a:lnTo>
                <a:lnTo>
                  <a:pt x="399" y="1858"/>
                </a:lnTo>
                <a:lnTo>
                  <a:pt x="392" y="1858"/>
                </a:lnTo>
                <a:lnTo>
                  <a:pt x="388" y="1860"/>
                </a:lnTo>
                <a:lnTo>
                  <a:pt x="384" y="1865"/>
                </a:lnTo>
                <a:lnTo>
                  <a:pt x="382" y="1869"/>
                </a:lnTo>
                <a:lnTo>
                  <a:pt x="381" y="1877"/>
                </a:lnTo>
                <a:lnTo>
                  <a:pt x="378" y="1881"/>
                </a:lnTo>
                <a:lnTo>
                  <a:pt x="374" y="1881"/>
                </a:lnTo>
                <a:lnTo>
                  <a:pt x="362" y="1877"/>
                </a:lnTo>
                <a:lnTo>
                  <a:pt x="354" y="1877"/>
                </a:lnTo>
                <a:lnTo>
                  <a:pt x="340" y="1883"/>
                </a:lnTo>
                <a:lnTo>
                  <a:pt x="325" y="1883"/>
                </a:lnTo>
                <a:lnTo>
                  <a:pt x="316" y="1887"/>
                </a:lnTo>
                <a:lnTo>
                  <a:pt x="296" y="1898"/>
                </a:lnTo>
                <a:lnTo>
                  <a:pt x="291" y="1899"/>
                </a:lnTo>
                <a:lnTo>
                  <a:pt x="287" y="1899"/>
                </a:lnTo>
                <a:lnTo>
                  <a:pt x="281" y="1894"/>
                </a:lnTo>
                <a:lnTo>
                  <a:pt x="270" y="1878"/>
                </a:lnTo>
                <a:lnTo>
                  <a:pt x="250" y="1868"/>
                </a:lnTo>
                <a:lnTo>
                  <a:pt x="214" y="1848"/>
                </a:lnTo>
                <a:lnTo>
                  <a:pt x="213" y="1847"/>
                </a:lnTo>
                <a:lnTo>
                  <a:pt x="213" y="1845"/>
                </a:lnTo>
                <a:lnTo>
                  <a:pt x="214" y="1841"/>
                </a:lnTo>
                <a:lnTo>
                  <a:pt x="218" y="1838"/>
                </a:lnTo>
                <a:lnTo>
                  <a:pt x="250" y="1820"/>
                </a:lnTo>
                <a:lnTo>
                  <a:pt x="261" y="1810"/>
                </a:lnTo>
                <a:lnTo>
                  <a:pt x="267" y="1791"/>
                </a:lnTo>
                <a:lnTo>
                  <a:pt x="276" y="1773"/>
                </a:lnTo>
                <a:lnTo>
                  <a:pt x="277" y="1768"/>
                </a:lnTo>
                <a:lnTo>
                  <a:pt x="274" y="1762"/>
                </a:lnTo>
                <a:lnTo>
                  <a:pt x="273" y="1755"/>
                </a:lnTo>
                <a:lnTo>
                  <a:pt x="277" y="1749"/>
                </a:lnTo>
                <a:lnTo>
                  <a:pt x="281" y="1744"/>
                </a:lnTo>
                <a:lnTo>
                  <a:pt x="323" y="1707"/>
                </a:lnTo>
                <a:lnTo>
                  <a:pt x="328" y="1704"/>
                </a:lnTo>
                <a:lnTo>
                  <a:pt x="338" y="1702"/>
                </a:lnTo>
                <a:lnTo>
                  <a:pt x="343" y="1699"/>
                </a:lnTo>
                <a:lnTo>
                  <a:pt x="364" y="1683"/>
                </a:lnTo>
                <a:lnTo>
                  <a:pt x="369" y="1678"/>
                </a:lnTo>
                <a:lnTo>
                  <a:pt x="370" y="1676"/>
                </a:lnTo>
                <a:lnTo>
                  <a:pt x="369" y="1673"/>
                </a:lnTo>
                <a:lnTo>
                  <a:pt x="360" y="1667"/>
                </a:lnTo>
                <a:lnTo>
                  <a:pt x="359" y="1662"/>
                </a:lnTo>
                <a:lnTo>
                  <a:pt x="360" y="1658"/>
                </a:lnTo>
                <a:lnTo>
                  <a:pt x="369" y="1640"/>
                </a:lnTo>
                <a:lnTo>
                  <a:pt x="369" y="1635"/>
                </a:lnTo>
                <a:lnTo>
                  <a:pt x="367" y="1629"/>
                </a:lnTo>
                <a:lnTo>
                  <a:pt x="362" y="1624"/>
                </a:lnTo>
                <a:lnTo>
                  <a:pt x="346" y="1617"/>
                </a:lnTo>
                <a:lnTo>
                  <a:pt x="335" y="1611"/>
                </a:lnTo>
                <a:lnTo>
                  <a:pt x="316" y="1593"/>
                </a:lnTo>
                <a:lnTo>
                  <a:pt x="310" y="1590"/>
                </a:lnTo>
                <a:lnTo>
                  <a:pt x="306" y="1590"/>
                </a:lnTo>
                <a:lnTo>
                  <a:pt x="302" y="1591"/>
                </a:lnTo>
                <a:lnTo>
                  <a:pt x="292" y="1598"/>
                </a:lnTo>
                <a:lnTo>
                  <a:pt x="280" y="1608"/>
                </a:lnTo>
                <a:lnTo>
                  <a:pt x="270" y="1617"/>
                </a:lnTo>
                <a:lnTo>
                  <a:pt x="261" y="1623"/>
                </a:lnTo>
                <a:lnTo>
                  <a:pt x="233" y="1631"/>
                </a:lnTo>
                <a:lnTo>
                  <a:pt x="199" y="1632"/>
                </a:lnTo>
                <a:lnTo>
                  <a:pt x="188" y="1633"/>
                </a:lnTo>
                <a:lnTo>
                  <a:pt x="178" y="1636"/>
                </a:lnTo>
                <a:lnTo>
                  <a:pt x="166" y="1643"/>
                </a:lnTo>
                <a:lnTo>
                  <a:pt x="162" y="1643"/>
                </a:lnTo>
                <a:lnTo>
                  <a:pt x="159" y="1642"/>
                </a:lnTo>
                <a:lnTo>
                  <a:pt x="159" y="1639"/>
                </a:lnTo>
                <a:lnTo>
                  <a:pt x="162" y="1617"/>
                </a:lnTo>
                <a:lnTo>
                  <a:pt x="158" y="1612"/>
                </a:lnTo>
                <a:lnTo>
                  <a:pt x="146" y="1602"/>
                </a:lnTo>
                <a:lnTo>
                  <a:pt x="146" y="1599"/>
                </a:lnTo>
                <a:lnTo>
                  <a:pt x="147" y="1594"/>
                </a:lnTo>
                <a:lnTo>
                  <a:pt x="146" y="1590"/>
                </a:lnTo>
                <a:lnTo>
                  <a:pt x="144" y="1589"/>
                </a:lnTo>
                <a:lnTo>
                  <a:pt x="135" y="1588"/>
                </a:lnTo>
                <a:lnTo>
                  <a:pt x="135" y="1588"/>
                </a:lnTo>
                <a:lnTo>
                  <a:pt x="138" y="1571"/>
                </a:lnTo>
                <a:lnTo>
                  <a:pt x="142" y="1558"/>
                </a:lnTo>
                <a:lnTo>
                  <a:pt x="143" y="1550"/>
                </a:lnTo>
                <a:lnTo>
                  <a:pt x="142" y="1546"/>
                </a:lnTo>
                <a:lnTo>
                  <a:pt x="129" y="1523"/>
                </a:lnTo>
                <a:lnTo>
                  <a:pt x="126" y="1511"/>
                </a:lnTo>
                <a:lnTo>
                  <a:pt x="125" y="1501"/>
                </a:lnTo>
                <a:lnTo>
                  <a:pt x="133" y="1478"/>
                </a:lnTo>
                <a:lnTo>
                  <a:pt x="152" y="1437"/>
                </a:lnTo>
                <a:lnTo>
                  <a:pt x="152" y="1428"/>
                </a:lnTo>
                <a:lnTo>
                  <a:pt x="150" y="1411"/>
                </a:lnTo>
                <a:lnTo>
                  <a:pt x="151" y="1400"/>
                </a:lnTo>
                <a:lnTo>
                  <a:pt x="160" y="1380"/>
                </a:lnTo>
                <a:lnTo>
                  <a:pt x="170" y="1366"/>
                </a:lnTo>
                <a:lnTo>
                  <a:pt x="182" y="1361"/>
                </a:lnTo>
                <a:lnTo>
                  <a:pt x="192" y="1353"/>
                </a:lnTo>
                <a:lnTo>
                  <a:pt x="209" y="1350"/>
                </a:lnTo>
                <a:lnTo>
                  <a:pt x="210" y="1348"/>
                </a:lnTo>
                <a:lnTo>
                  <a:pt x="210" y="1344"/>
                </a:lnTo>
                <a:lnTo>
                  <a:pt x="208" y="1338"/>
                </a:lnTo>
                <a:lnTo>
                  <a:pt x="205" y="1334"/>
                </a:lnTo>
                <a:lnTo>
                  <a:pt x="196" y="1333"/>
                </a:lnTo>
                <a:lnTo>
                  <a:pt x="187" y="1334"/>
                </a:lnTo>
                <a:lnTo>
                  <a:pt x="150" y="1345"/>
                </a:lnTo>
                <a:lnTo>
                  <a:pt x="132" y="1347"/>
                </a:lnTo>
                <a:lnTo>
                  <a:pt x="124" y="1347"/>
                </a:lnTo>
                <a:lnTo>
                  <a:pt x="123" y="1334"/>
                </a:lnTo>
                <a:lnTo>
                  <a:pt x="143" y="1314"/>
                </a:lnTo>
                <a:lnTo>
                  <a:pt x="152" y="1303"/>
                </a:lnTo>
                <a:lnTo>
                  <a:pt x="154" y="1300"/>
                </a:lnTo>
                <a:lnTo>
                  <a:pt x="154" y="1295"/>
                </a:lnTo>
                <a:lnTo>
                  <a:pt x="150" y="1282"/>
                </a:lnTo>
                <a:lnTo>
                  <a:pt x="150" y="1276"/>
                </a:lnTo>
                <a:lnTo>
                  <a:pt x="160" y="1259"/>
                </a:lnTo>
                <a:lnTo>
                  <a:pt x="163" y="1252"/>
                </a:lnTo>
                <a:lnTo>
                  <a:pt x="163" y="1246"/>
                </a:lnTo>
                <a:lnTo>
                  <a:pt x="160" y="1237"/>
                </a:lnTo>
                <a:lnTo>
                  <a:pt x="161" y="1213"/>
                </a:lnTo>
                <a:lnTo>
                  <a:pt x="160" y="1211"/>
                </a:lnTo>
                <a:lnTo>
                  <a:pt x="156" y="1208"/>
                </a:lnTo>
                <a:lnTo>
                  <a:pt x="142" y="1202"/>
                </a:lnTo>
                <a:lnTo>
                  <a:pt x="96" y="1190"/>
                </a:lnTo>
                <a:lnTo>
                  <a:pt x="91" y="1176"/>
                </a:lnTo>
                <a:lnTo>
                  <a:pt x="89" y="1170"/>
                </a:lnTo>
                <a:lnTo>
                  <a:pt x="88" y="1158"/>
                </a:lnTo>
                <a:lnTo>
                  <a:pt x="89" y="1135"/>
                </a:lnTo>
                <a:lnTo>
                  <a:pt x="90" y="1131"/>
                </a:lnTo>
                <a:lnTo>
                  <a:pt x="101" y="1108"/>
                </a:lnTo>
                <a:lnTo>
                  <a:pt x="107" y="1096"/>
                </a:lnTo>
                <a:lnTo>
                  <a:pt x="107" y="1091"/>
                </a:lnTo>
                <a:lnTo>
                  <a:pt x="104" y="1083"/>
                </a:lnTo>
                <a:lnTo>
                  <a:pt x="93" y="1072"/>
                </a:lnTo>
                <a:lnTo>
                  <a:pt x="80" y="1043"/>
                </a:lnTo>
                <a:lnTo>
                  <a:pt x="75" y="1042"/>
                </a:lnTo>
                <a:lnTo>
                  <a:pt x="65" y="1042"/>
                </a:lnTo>
                <a:lnTo>
                  <a:pt x="63" y="1041"/>
                </a:lnTo>
                <a:lnTo>
                  <a:pt x="62" y="1038"/>
                </a:lnTo>
                <a:lnTo>
                  <a:pt x="64" y="1027"/>
                </a:lnTo>
                <a:lnTo>
                  <a:pt x="76" y="1000"/>
                </a:lnTo>
                <a:lnTo>
                  <a:pt x="83" y="987"/>
                </a:lnTo>
                <a:lnTo>
                  <a:pt x="85" y="969"/>
                </a:lnTo>
                <a:lnTo>
                  <a:pt x="89" y="958"/>
                </a:lnTo>
                <a:lnTo>
                  <a:pt x="90" y="954"/>
                </a:lnTo>
                <a:lnTo>
                  <a:pt x="89" y="953"/>
                </a:lnTo>
                <a:lnTo>
                  <a:pt x="86" y="952"/>
                </a:lnTo>
                <a:lnTo>
                  <a:pt x="73" y="952"/>
                </a:lnTo>
                <a:lnTo>
                  <a:pt x="64" y="955"/>
                </a:lnTo>
                <a:lnTo>
                  <a:pt x="44" y="962"/>
                </a:lnTo>
                <a:lnTo>
                  <a:pt x="25" y="961"/>
                </a:lnTo>
                <a:lnTo>
                  <a:pt x="19" y="959"/>
                </a:lnTo>
                <a:lnTo>
                  <a:pt x="16" y="957"/>
                </a:lnTo>
                <a:lnTo>
                  <a:pt x="15" y="955"/>
                </a:lnTo>
                <a:lnTo>
                  <a:pt x="14" y="940"/>
                </a:lnTo>
                <a:lnTo>
                  <a:pt x="6" y="925"/>
                </a:lnTo>
                <a:lnTo>
                  <a:pt x="11" y="906"/>
                </a:lnTo>
                <a:lnTo>
                  <a:pt x="0" y="898"/>
                </a:lnTo>
                <a:lnTo>
                  <a:pt x="4" y="865"/>
                </a:lnTo>
                <a:lnTo>
                  <a:pt x="34" y="820"/>
                </a:lnTo>
                <a:lnTo>
                  <a:pt x="42" y="806"/>
                </a:lnTo>
                <a:lnTo>
                  <a:pt x="44" y="795"/>
                </a:lnTo>
                <a:lnTo>
                  <a:pt x="40" y="781"/>
                </a:lnTo>
                <a:lnTo>
                  <a:pt x="42" y="776"/>
                </a:lnTo>
                <a:lnTo>
                  <a:pt x="43" y="768"/>
                </a:lnTo>
                <a:lnTo>
                  <a:pt x="47" y="758"/>
                </a:lnTo>
                <a:lnTo>
                  <a:pt x="53" y="751"/>
                </a:lnTo>
                <a:lnTo>
                  <a:pt x="61" y="746"/>
                </a:lnTo>
                <a:lnTo>
                  <a:pt x="104" y="727"/>
                </a:lnTo>
                <a:lnTo>
                  <a:pt x="122" y="717"/>
                </a:lnTo>
                <a:lnTo>
                  <a:pt x="124" y="714"/>
                </a:lnTo>
                <a:lnTo>
                  <a:pt x="121" y="704"/>
                </a:lnTo>
                <a:lnTo>
                  <a:pt x="118" y="699"/>
                </a:lnTo>
                <a:lnTo>
                  <a:pt x="106" y="687"/>
                </a:lnTo>
                <a:lnTo>
                  <a:pt x="107" y="682"/>
                </a:lnTo>
                <a:lnTo>
                  <a:pt x="114" y="678"/>
                </a:lnTo>
                <a:lnTo>
                  <a:pt x="136" y="670"/>
                </a:lnTo>
                <a:lnTo>
                  <a:pt x="154" y="657"/>
                </a:lnTo>
                <a:lnTo>
                  <a:pt x="159" y="653"/>
                </a:lnTo>
                <a:lnTo>
                  <a:pt x="168" y="643"/>
                </a:lnTo>
                <a:lnTo>
                  <a:pt x="188" y="614"/>
                </a:lnTo>
                <a:lnTo>
                  <a:pt x="188" y="607"/>
                </a:lnTo>
                <a:lnTo>
                  <a:pt x="186" y="600"/>
                </a:lnTo>
                <a:lnTo>
                  <a:pt x="170" y="589"/>
                </a:lnTo>
                <a:lnTo>
                  <a:pt x="171" y="584"/>
                </a:lnTo>
                <a:lnTo>
                  <a:pt x="176" y="577"/>
                </a:lnTo>
                <a:lnTo>
                  <a:pt x="176" y="573"/>
                </a:lnTo>
                <a:lnTo>
                  <a:pt x="143" y="551"/>
                </a:lnTo>
                <a:lnTo>
                  <a:pt x="140" y="547"/>
                </a:lnTo>
                <a:lnTo>
                  <a:pt x="139" y="544"/>
                </a:lnTo>
                <a:lnTo>
                  <a:pt x="139" y="540"/>
                </a:lnTo>
                <a:lnTo>
                  <a:pt x="141" y="527"/>
                </a:lnTo>
                <a:lnTo>
                  <a:pt x="139" y="517"/>
                </a:lnTo>
                <a:lnTo>
                  <a:pt x="139" y="511"/>
                </a:lnTo>
                <a:lnTo>
                  <a:pt x="152" y="481"/>
                </a:lnTo>
                <a:lnTo>
                  <a:pt x="152" y="455"/>
                </a:lnTo>
                <a:lnTo>
                  <a:pt x="151" y="450"/>
                </a:lnTo>
                <a:lnTo>
                  <a:pt x="146" y="446"/>
                </a:lnTo>
                <a:lnTo>
                  <a:pt x="132" y="453"/>
                </a:lnTo>
                <a:lnTo>
                  <a:pt x="126" y="452"/>
                </a:lnTo>
                <a:lnTo>
                  <a:pt x="121" y="450"/>
                </a:lnTo>
                <a:lnTo>
                  <a:pt x="120" y="446"/>
                </a:lnTo>
                <a:lnTo>
                  <a:pt x="115" y="427"/>
                </a:lnTo>
                <a:lnTo>
                  <a:pt x="112" y="422"/>
                </a:lnTo>
                <a:lnTo>
                  <a:pt x="109" y="420"/>
                </a:lnTo>
                <a:lnTo>
                  <a:pt x="103" y="420"/>
                </a:lnTo>
                <a:lnTo>
                  <a:pt x="93" y="426"/>
                </a:lnTo>
                <a:lnTo>
                  <a:pt x="90" y="427"/>
                </a:lnTo>
                <a:lnTo>
                  <a:pt x="88" y="425"/>
                </a:lnTo>
                <a:lnTo>
                  <a:pt x="85" y="420"/>
                </a:lnTo>
                <a:lnTo>
                  <a:pt x="86" y="386"/>
                </a:lnTo>
                <a:lnTo>
                  <a:pt x="86" y="386"/>
                </a:lnTo>
                <a:lnTo>
                  <a:pt x="87" y="377"/>
                </a:lnTo>
                <a:lnTo>
                  <a:pt x="90" y="368"/>
                </a:lnTo>
                <a:lnTo>
                  <a:pt x="110" y="345"/>
                </a:lnTo>
                <a:lnTo>
                  <a:pt x="119" y="332"/>
                </a:lnTo>
                <a:lnTo>
                  <a:pt x="125" y="330"/>
                </a:lnTo>
                <a:lnTo>
                  <a:pt x="159" y="324"/>
                </a:lnTo>
                <a:lnTo>
                  <a:pt x="168" y="318"/>
                </a:lnTo>
                <a:lnTo>
                  <a:pt x="171" y="311"/>
                </a:lnTo>
                <a:lnTo>
                  <a:pt x="175" y="286"/>
                </a:lnTo>
                <a:lnTo>
                  <a:pt x="177" y="283"/>
                </a:lnTo>
                <a:lnTo>
                  <a:pt x="180" y="279"/>
                </a:lnTo>
                <a:lnTo>
                  <a:pt x="187" y="277"/>
                </a:lnTo>
                <a:lnTo>
                  <a:pt x="196" y="284"/>
                </a:lnTo>
                <a:lnTo>
                  <a:pt x="199" y="284"/>
                </a:lnTo>
                <a:lnTo>
                  <a:pt x="229" y="284"/>
                </a:lnTo>
                <a:lnTo>
                  <a:pt x="243" y="282"/>
                </a:lnTo>
                <a:lnTo>
                  <a:pt x="254" y="277"/>
                </a:lnTo>
                <a:lnTo>
                  <a:pt x="274" y="264"/>
                </a:lnTo>
                <a:lnTo>
                  <a:pt x="289" y="257"/>
                </a:lnTo>
                <a:lnTo>
                  <a:pt x="295" y="257"/>
                </a:lnTo>
                <a:lnTo>
                  <a:pt x="302" y="259"/>
                </a:lnTo>
                <a:lnTo>
                  <a:pt x="314" y="266"/>
                </a:lnTo>
                <a:lnTo>
                  <a:pt x="318" y="265"/>
                </a:lnTo>
                <a:lnTo>
                  <a:pt x="327" y="258"/>
                </a:lnTo>
                <a:lnTo>
                  <a:pt x="333" y="255"/>
                </a:lnTo>
                <a:lnTo>
                  <a:pt x="355" y="253"/>
                </a:lnTo>
                <a:lnTo>
                  <a:pt x="361" y="244"/>
                </a:lnTo>
                <a:lnTo>
                  <a:pt x="364" y="234"/>
                </a:lnTo>
                <a:lnTo>
                  <a:pt x="362" y="232"/>
                </a:lnTo>
                <a:lnTo>
                  <a:pt x="358" y="231"/>
                </a:lnTo>
                <a:lnTo>
                  <a:pt x="350" y="238"/>
                </a:lnTo>
                <a:lnTo>
                  <a:pt x="348" y="238"/>
                </a:lnTo>
                <a:lnTo>
                  <a:pt x="345" y="231"/>
                </a:lnTo>
                <a:lnTo>
                  <a:pt x="350" y="219"/>
                </a:lnTo>
                <a:lnTo>
                  <a:pt x="353" y="214"/>
                </a:lnTo>
                <a:lnTo>
                  <a:pt x="354" y="213"/>
                </a:lnTo>
                <a:lnTo>
                  <a:pt x="366" y="220"/>
                </a:lnTo>
                <a:lnTo>
                  <a:pt x="369" y="220"/>
                </a:lnTo>
                <a:lnTo>
                  <a:pt x="370" y="220"/>
                </a:lnTo>
                <a:lnTo>
                  <a:pt x="372" y="217"/>
                </a:lnTo>
                <a:lnTo>
                  <a:pt x="371" y="204"/>
                </a:lnTo>
                <a:lnTo>
                  <a:pt x="372" y="199"/>
                </a:lnTo>
                <a:lnTo>
                  <a:pt x="379" y="196"/>
                </a:lnTo>
                <a:lnTo>
                  <a:pt x="379" y="196"/>
                </a:lnTo>
                <a:lnTo>
                  <a:pt x="379" y="196"/>
                </a:lnTo>
                <a:lnTo>
                  <a:pt x="379" y="196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411" name="湖南"/>
          <p:cNvSpPr>
            <a:spLocks/>
          </p:cNvSpPr>
          <p:nvPr/>
        </p:nvSpPr>
        <p:spPr bwMode="auto">
          <a:xfrm>
            <a:off x="4646613" y="4514851"/>
            <a:ext cx="863600" cy="969963"/>
          </a:xfrm>
          <a:custGeom>
            <a:avLst/>
            <a:gdLst>
              <a:gd name="T0" fmla="*/ 149 w 1631"/>
              <a:gd name="T1" fmla="*/ 493 h 1835"/>
              <a:gd name="T2" fmla="*/ 167 w 1631"/>
              <a:gd name="T3" fmla="*/ 373 h 1835"/>
              <a:gd name="T4" fmla="*/ 176 w 1631"/>
              <a:gd name="T5" fmla="*/ 276 h 1835"/>
              <a:gd name="T6" fmla="*/ 242 w 1631"/>
              <a:gd name="T7" fmla="*/ 167 h 1835"/>
              <a:gd name="T8" fmla="*/ 409 w 1631"/>
              <a:gd name="T9" fmla="*/ 116 h 1835"/>
              <a:gd name="T10" fmla="*/ 490 w 1631"/>
              <a:gd name="T11" fmla="*/ 158 h 1835"/>
              <a:gd name="T12" fmla="*/ 517 w 1631"/>
              <a:gd name="T13" fmla="*/ 88 h 1835"/>
              <a:gd name="T14" fmla="*/ 566 w 1631"/>
              <a:gd name="T15" fmla="*/ 28 h 1835"/>
              <a:gd name="T16" fmla="*/ 739 w 1631"/>
              <a:gd name="T17" fmla="*/ 51 h 1835"/>
              <a:gd name="T18" fmla="*/ 925 w 1631"/>
              <a:gd name="T19" fmla="*/ 101 h 1835"/>
              <a:gd name="T20" fmla="*/ 1025 w 1631"/>
              <a:gd name="T21" fmla="*/ 180 h 1835"/>
              <a:gd name="T22" fmla="*/ 1092 w 1631"/>
              <a:gd name="T23" fmla="*/ 166 h 1835"/>
              <a:gd name="T24" fmla="*/ 1205 w 1631"/>
              <a:gd name="T25" fmla="*/ 130 h 1835"/>
              <a:gd name="T26" fmla="*/ 1211 w 1631"/>
              <a:gd name="T27" fmla="*/ 206 h 1835"/>
              <a:gd name="T28" fmla="*/ 1257 w 1631"/>
              <a:gd name="T29" fmla="*/ 203 h 1835"/>
              <a:gd name="T30" fmla="*/ 1382 w 1631"/>
              <a:gd name="T31" fmla="*/ 128 h 1835"/>
              <a:gd name="T32" fmla="*/ 1448 w 1631"/>
              <a:gd name="T33" fmla="*/ 191 h 1835"/>
              <a:gd name="T34" fmla="*/ 1407 w 1631"/>
              <a:gd name="T35" fmla="*/ 285 h 1835"/>
              <a:gd name="T36" fmla="*/ 1450 w 1631"/>
              <a:gd name="T37" fmla="*/ 335 h 1835"/>
              <a:gd name="T38" fmla="*/ 1530 w 1631"/>
              <a:gd name="T39" fmla="*/ 379 h 1835"/>
              <a:gd name="T40" fmla="*/ 1560 w 1631"/>
              <a:gd name="T41" fmla="*/ 499 h 1835"/>
              <a:gd name="T42" fmla="*/ 1557 w 1631"/>
              <a:gd name="T43" fmla="*/ 629 h 1835"/>
              <a:gd name="T44" fmla="*/ 1461 w 1631"/>
              <a:gd name="T45" fmla="*/ 740 h 1835"/>
              <a:gd name="T46" fmla="*/ 1485 w 1631"/>
              <a:gd name="T47" fmla="*/ 914 h 1835"/>
              <a:gd name="T48" fmla="*/ 1501 w 1631"/>
              <a:gd name="T49" fmla="*/ 1002 h 1835"/>
              <a:gd name="T50" fmla="*/ 1581 w 1631"/>
              <a:gd name="T51" fmla="*/ 1170 h 1835"/>
              <a:gd name="T52" fmla="*/ 1553 w 1631"/>
              <a:gd name="T53" fmla="*/ 1306 h 1835"/>
              <a:gd name="T54" fmla="*/ 1571 w 1631"/>
              <a:gd name="T55" fmla="*/ 1370 h 1835"/>
              <a:gd name="T56" fmla="*/ 1541 w 1631"/>
              <a:gd name="T57" fmla="*/ 1553 h 1835"/>
              <a:gd name="T58" fmla="*/ 1406 w 1631"/>
              <a:gd name="T59" fmla="*/ 1577 h 1835"/>
              <a:gd name="T60" fmla="*/ 1254 w 1631"/>
              <a:gd name="T61" fmla="*/ 1597 h 1835"/>
              <a:gd name="T62" fmla="*/ 1270 w 1631"/>
              <a:gd name="T63" fmla="*/ 1653 h 1835"/>
              <a:gd name="T64" fmla="*/ 1196 w 1631"/>
              <a:gd name="T65" fmla="*/ 1709 h 1835"/>
              <a:gd name="T66" fmla="*/ 1089 w 1631"/>
              <a:gd name="T67" fmla="*/ 1660 h 1835"/>
              <a:gd name="T68" fmla="*/ 1023 w 1631"/>
              <a:gd name="T69" fmla="*/ 1744 h 1835"/>
              <a:gd name="T70" fmla="*/ 878 w 1631"/>
              <a:gd name="T71" fmla="*/ 1793 h 1835"/>
              <a:gd name="T72" fmla="*/ 804 w 1631"/>
              <a:gd name="T73" fmla="*/ 1764 h 1835"/>
              <a:gd name="T74" fmla="*/ 788 w 1631"/>
              <a:gd name="T75" fmla="*/ 1672 h 1835"/>
              <a:gd name="T76" fmla="*/ 691 w 1631"/>
              <a:gd name="T77" fmla="*/ 1740 h 1835"/>
              <a:gd name="T78" fmla="*/ 708 w 1631"/>
              <a:gd name="T79" fmla="*/ 1618 h 1835"/>
              <a:gd name="T80" fmla="*/ 810 w 1631"/>
              <a:gd name="T81" fmla="*/ 1430 h 1835"/>
              <a:gd name="T82" fmla="*/ 744 w 1631"/>
              <a:gd name="T83" fmla="*/ 1355 h 1835"/>
              <a:gd name="T84" fmla="*/ 648 w 1631"/>
              <a:gd name="T85" fmla="*/ 1258 h 1835"/>
              <a:gd name="T86" fmla="*/ 576 w 1631"/>
              <a:gd name="T87" fmla="*/ 1287 h 1835"/>
              <a:gd name="T88" fmla="*/ 461 w 1631"/>
              <a:gd name="T89" fmla="*/ 1394 h 1835"/>
              <a:gd name="T90" fmla="*/ 385 w 1631"/>
              <a:gd name="T91" fmla="*/ 1370 h 1835"/>
              <a:gd name="T92" fmla="*/ 307 w 1631"/>
              <a:gd name="T93" fmla="*/ 1375 h 1835"/>
              <a:gd name="T94" fmla="*/ 273 w 1631"/>
              <a:gd name="T95" fmla="*/ 1395 h 1835"/>
              <a:gd name="T96" fmla="*/ 213 w 1631"/>
              <a:gd name="T97" fmla="*/ 1341 h 1835"/>
              <a:gd name="T98" fmla="*/ 149 w 1631"/>
              <a:gd name="T99" fmla="*/ 1283 h 1835"/>
              <a:gd name="T100" fmla="*/ 154 w 1631"/>
              <a:gd name="T101" fmla="*/ 1145 h 1835"/>
              <a:gd name="T102" fmla="*/ 214 w 1631"/>
              <a:gd name="T103" fmla="*/ 1089 h 1835"/>
              <a:gd name="T104" fmla="*/ 222 w 1631"/>
              <a:gd name="T105" fmla="*/ 1037 h 1835"/>
              <a:gd name="T106" fmla="*/ 102 w 1631"/>
              <a:gd name="T107" fmla="*/ 1026 h 1835"/>
              <a:gd name="T108" fmla="*/ 5 w 1631"/>
              <a:gd name="T109" fmla="*/ 1022 h 1835"/>
              <a:gd name="T110" fmla="*/ 116 w 1631"/>
              <a:gd name="T111" fmla="*/ 916 h 1835"/>
              <a:gd name="T112" fmla="*/ 198 w 1631"/>
              <a:gd name="T113" fmla="*/ 824 h 1835"/>
              <a:gd name="T114" fmla="*/ 158 w 1631"/>
              <a:gd name="T115" fmla="*/ 710 h 1835"/>
              <a:gd name="T116" fmla="*/ 156 w 1631"/>
              <a:gd name="T117" fmla="*/ 593 h 18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631" h="1835">
                <a:moveTo>
                  <a:pt x="150" y="561"/>
                </a:moveTo>
                <a:lnTo>
                  <a:pt x="153" y="551"/>
                </a:lnTo>
                <a:lnTo>
                  <a:pt x="156" y="532"/>
                </a:lnTo>
                <a:lnTo>
                  <a:pt x="159" y="528"/>
                </a:lnTo>
                <a:lnTo>
                  <a:pt x="168" y="521"/>
                </a:lnTo>
                <a:lnTo>
                  <a:pt x="168" y="517"/>
                </a:lnTo>
                <a:lnTo>
                  <a:pt x="165" y="514"/>
                </a:lnTo>
                <a:lnTo>
                  <a:pt x="158" y="511"/>
                </a:lnTo>
                <a:lnTo>
                  <a:pt x="135" y="513"/>
                </a:lnTo>
                <a:lnTo>
                  <a:pt x="133" y="511"/>
                </a:lnTo>
                <a:lnTo>
                  <a:pt x="132" y="506"/>
                </a:lnTo>
                <a:lnTo>
                  <a:pt x="135" y="502"/>
                </a:lnTo>
                <a:lnTo>
                  <a:pt x="148" y="496"/>
                </a:lnTo>
                <a:lnTo>
                  <a:pt x="149" y="493"/>
                </a:lnTo>
                <a:lnTo>
                  <a:pt x="149" y="488"/>
                </a:lnTo>
                <a:lnTo>
                  <a:pt x="150" y="485"/>
                </a:lnTo>
                <a:lnTo>
                  <a:pt x="158" y="478"/>
                </a:lnTo>
                <a:lnTo>
                  <a:pt x="162" y="472"/>
                </a:lnTo>
                <a:lnTo>
                  <a:pt x="160" y="468"/>
                </a:lnTo>
                <a:lnTo>
                  <a:pt x="153" y="461"/>
                </a:lnTo>
                <a:lnTo>
                  <a:pt x="149" y="453"/>
                </a:lnTo>
                <a:lnTo>
                  <a:pt x="145" y="440"/>
                </a:lnTo>
                <a:lnTo>
                  <a:pt x="144" y="423"/>
                </a:lnTo>
                <a:lnTo>
                  <a:pt x="145" y="413"/>
                </a:lnTo>
                <a:lnTo>
                  <a:pt x="149" y="405"/>
                </a:lnTo>
                <a:lnTo>
                  <a:pt x="154" y="394"/>
                </a:lnTo>
                <a:lnTo>
                  <a:pt x="166" y="375"/>
                </a:lnTo>
                <a:lnTo>
                  <a:pt x="167" y="373"/>
                </a:lnTo>
                <a:lnTo>
                  <a:pt x="163" y="364"/>
                </a:lnTo>
                <a:lnTo>
                  <a:pt x="153" y="355"/>
                </a:lnTo>
                <a:lnTo>
                  <a:pt x="145" y="345"/>
                </a:lnTo>
                <a:lnTo>
                  <a:pt x="143" y="340"/>
                </a:lnTo>
                <a:lnTo>
                  <a:pt x="141" y="332"/>
                </a:lnTo>
                <a:lnTo>
                  <a:pt x="141" y="332"/>
                </a:lnTo>
                <a:lnTo>
                  <a:pt x="147" y="327"/>
                </a:lnTo>
                <a:lnTo>
                  <a:pt x="151" y="323"/>
                </a:lnTo>
                <a:lnTo>
                  <a:pt x="159" y="302"/>
                </a:lnTo>
                <a:lnTo>
                  <a:pt x="161" y="291"/>
                </a:lnTo>
                <a:lnTo>
                  <a:pt x="160" y="281"/>
                </a:lnTo>
                <a:lnTo>
                  <a:pt x="160" y="279"/>
                </a:lnTo>
                <a:lnTo>
                  <a:pt x="163" y="278"/>
                </a:lnTo>
                <a:lnTo>
                  <a:pt x="176" y="276"/>
                </a:lnTo>
                <a:lnTo>
                  <a:pt x="180" y="272"/>
                </a:lnTo>
                <a:lnTo>
                  <a:pt x="184" y="268"/>
                </a:lnTo>
                <a:lnTo>
                  <a:pt x="185" y="258"/>
                </a:lnTo>
                <a:lnTo>
                  <a:pt x="183" y="242"/>
                </a:lnTo>
                <a:lnTo>
                  <a:pt x="184" y="240"/>
                </a:lnTo>
                <a:lnTo>
                  <a:pt x="191" y="231"/>
                </a:lnTo>
                <a:lnTo>
                  <a:pt x="193" y="218"/>
                </a:lnTo>
                <a:lnTo>
                  <a:pt x="195" y="214"/>
                </a:lnTo>
                <a:lnTo>
                  <a:pt x="210" y="200"/>
                </a:lnTo>
                <a:lnTo>
                  <a:pt x="214" y="197"/>
                </a:lnTo>
                <a:lnTo>
                  <a:pt x="223" y="179"/>
                </a:lnTo>
                <a:lnTo>
                  <a:pt x="231" y="171"/>
                </a:lnTo>
                <a:lnTo>
                  <a:pt x="237" y="167"/>
                </a:lnTo>
                <a:lnTo>
                  <a:pt x="242" y="167"/>
                </a:lnTo>
                <a:lnTo>
                  <a:pt x="255" y="171"/>
                </a:lnTo>
                <a:lnTo>
                  <a:pt x="262" y="176"/>
                </a:lnTo>
                <a:lnTo>
                  <a:pt x="264" y="177"/>
                </a:lnTo>
                <a:lnTo>
                  <a:pt x="269" y="177"/>
                </a:lnTo>
                <a:lnTo>
                  <a:pt x="276" y="176"/>
                </a:lnTo>
                <a:lnTo>
                  <a:pt x="280" y="171"/>
                </a:lnTo>
                <a:lnTo>
                  <a:pt x="280" y="161"/>
                </a:lnTo>
                <a:lnTo>
                  <a:pt x="282" y="158"/>
                </a:lnTo>
                <a:lnTo>
                  <a:pt x="295" y="148"/>
                </a:lnTo>
                <a:lnTo>
                  <a:pt x="304" y="133"/>
                </a:lnTo>
                <a:lnTo>
                  <a:pt x="307" y="128"/>
                </a:lnTo>
                <a:lnTo>
                  <a:pt x="311" y="127"/>
                </a:lnTo>
                <a:lnTo>
                  <a:pt x="324" y="125"/>
                </a:lnTo>
                <a:lnTo>
                  <a:pt x="409" y="116"/>
                </a:lnTo>
                <a:lnTo>
                  <a:pt x="414" y="117"/>
                </a:lnTo>
                <a:lnTo>
                  <a:pt x="416" y="118"/>
                </a:lnTo>
                <a:lnTo>
                  <a:pt x="420" y="125"/>
                </a:lnTo>
                <a:lnTo>
                  <a:pt x="422" y="128"/>
                </a:lnTo>
                <a:lnTo>
                  <a:pt x="431" y="131"/>
                </a:lnTo>
                <a:lnTo>
                  <a:pt x="436" y="134"/>
                </a:lnTo>
                <a:lnTo>
                  <a:pt x="439" y="138"/>
                </a:lnTo>
                <a:lnTo>
                  <a:pt x="444" y="152"/>
                </a:lnTo>
                <a:lnTo>
                  <a:pt x="449" y="159"/>
                </a:lnTo>
                <a:lnTo>
                  <a:pt x="462" y="162"/>
                </a:lnTo>
                <a:lnTo>
                  <a:pt x="470" y="167"/>
                </a:lnTo>
                <a:lnTo>
                  <a:pt x="479" y="164"/>
                </a:lnTo>
                <a:lnTo>
                  <a:pt x="485" y="161"/>
                </a:lnTo>
                <a:lnTo>
                  <a:pt x="490" y="158"/>
                </a:lnTo>
                <a:lnTo>
                  <a:pt x="497" y="144"/>
                </a:lnTo>
                <a:lnTo>
                  <a:pt x="500" y="144"/>
                </a:lnTo>
                <a:lnTo>
                  <a:pt x="504" y="145"/>
                </a:lnTo>
                <a:lnTo>
                  <a:pt x="509" y="145"/>
                </a:lnTo>
                <a:lnTo>
                  <a:pt x="520" y="141"/>
                </a:lnTo>
                <a:lnTo>
                  <a:pt x="531" y="137"/>
                </a:lnTo>
                <a:lnTo>
                  <a:pt x="536" y="134"/>
                </a:lnTo>
                <a:lnTo>
                  <a:pt x="539" y="130"/>
                </a:lnTo>
                <a:lnTo>
                  <a:pt x="544" y="125"/>
                </a:lnTo>
                <a:lnTo>
                  <a:pt x="545" y="121"/>
                </a:lnTo>
                <a:lnTo>
                  <a:pt x="545" y="115"/>
                </a:lnTo>
                <a:lnTo>
                  <a:pt x="539" y="104"/>
                </a:lnTo>
                <a:lnTo>
                  <a:pt x="524" y="94"/>
                </a:lnTo>
                <a:lnTo>
                  <a:pt x="517" y="88"/>
                </a:lnTo>
                <a:lnTo>
                  <a:pt x="512" y="81"/>
                </a:lnTo>
                <a:lnTo>
                  <a:pt x="508" y="73"/>
                </a:lnTo>
                <a:lnTo>
                  <a:pt x="506" y="66"/>
                </a:lnTo>
                <a:lnTo>
                  <a:pt x="509" y="57"/>
                </a:lnTo>
                <a:lnTo>
                  <a:pt x="512" y="52"/>
                </a:lnTo>
                <a:lnTo>
                  <a:pt x="519" y="46"/>
                </a:lnTo>
                <a:lnTo>
                  <a:pt x="521" y="40"/>
                </a:lnTo>
                <a:lnTo>
                  <a:pt x="510" y="26"/>
                </a:lnTo>
                <a:lnTo>
                  <a:pt x="509" y="23"/>
                </a:lnTo>
                <a:lnTo>
                  <a:pt x="510" y="20"/>
                </a:lnTo>
                <a:lnTo>
                  <a:pt x="513" y="18"/>
                </a:lnTo>
                <a:lnTo>
                  <a:pt x="518" y="16"/>
                </a:lnTo>
                <a:lnTo>
                  <a:pt x="549" y="16"/>
                </a:lnTo>
                <a:lnTo>
                  <a:pt x="566" y="28"/>
                </a:lnTo>
                <a:lnTo>
                  <a:pt x="568" y="29"/>
                </a:lnTo>
                <a:lnTo>
                  <a:pt x="574" y="27"/>
                </a:lnTo>
                <a:lnTo>
                  <a:pt x="580" y="23"/>
                </a:lnTo>
                <a:lnTo>
                  <a:pt x="582" y="2"/>
                </a:lnTo>
                <a:lnTo>
                  <a:pt x="585" y="0"/>
                </a:lnTo>
                <a:lnTo>
                  <a:pt x="593" y="0"/>
                </a:lnTo>
                <a:lnTo>
                  <a:pt x="614" y="1"/>
                </a:lnTo>
                <a:lnTo>
                  <a:pt x="624" y="3"/>
                </a:lnTo>
                <a:lnTo>
                  <a:pt x="631" y="18"/>
                </a:lnTo>
                <a:lnTo>
                  <a:pt x="639" y="20"/>
                </a:lnTo>
                <a:lnTo>
                  <a:pt x="668" y="27"/>
                </a:lnTo>
                <a:lnTo>
                  <a:pt x="726" y="33"/>
                </a:lnTo>
                <a:lnTo>
                  <a:pt x="732" y="39"/>
                </a:lnTo>
                <a:lnTo>
                  <a:pt x="739" y="51"/>
                </a:lnTo>
                <a:lnTo>
                  <a:pt x="756" y="66"/>
                </a:lnTo>
                <a:lnTo>
                  <a:pt x="765" y="71"/>
                </a:lnTo>
                <a:lnTo>
                  <a:pt x="770" y="70"/>
                </a:lnTo>
                <a:lnTo>
                  <a:pt x="775" y="66"/>
                </a:lnTo>
                <a:lnTo>
                  <a:pt x="779" y="66"/>
                </a:lnTo>
                <a:lnTo>
                  <a:pt x="798" y="68"/>
                </a:lnTo>
                <a:lnTo>
                  <a:pt x="802" y="70"/>
                </a:lnTo>
                <a:lnTo>
                  <a:pt x="808" y="76"/>
                </a:lnTo>
                <a:lnTo>
                  <a:pt x="816" y="79"/>
                </a:lnTo>
                <a:lnTo>
                  <a:pt x="845" y="80"/>
                </a:lnTo>
                <a:lnTo>
                  <a:pt x="866" y="71"/>
                </a:lnTo>
                <a:lnTo>
                  <a:pt x="875" y="73"/>
                </a:lnTo>
                <a:lnTo>
                  <a:pt x="884" y="76"/>
                </a:lnTo>
                <a:lnTo>
                  <a:pt x="925" y="101"/>
                </a:lnTo>
                <a:lnTo>
                  <a:pt x="946" y="117"/>
                </a:lnTo>
                <a:lnTo>
                  <a:pt x="953" y="126"/>
                </a:lnTo>
                <a:lnTo>
                  <a:pt x="955" y="140"/>
                </a:lnTo>
                <a:lnTo>
                  <a:pt x="959" y="144"/>
                </a:lnTo>
                <a:lnTo>
                  <a:pt x="961" y="146"/>
                </a:lnTo>
                <a:lnTo>
                  <a:pt x="967" y="147"/>
                </a:lnTo>
                <a:lnTo>
                  <a:pt x="980" y="146"/>
                </a:lnTo>
                <a:lnTo>
                  <a:pt x="988" y="146"/>
                </a:lnTo>
                <a:lnTo>
                  <a:pt x="991" y="151"/>
                </a:lnTo>
                <a:lnTo>
                  <a:pt x="996" y="162"/>
                </a:lnTo>
                <a:lnTo>
                  <a:pt x="1007" y="157"/>
                </a:lnTo>
                <a:lnTo>
                  <a:pt x="1013" y="159"/>
                </a:lnTo>
                <a:lnTo>
                  <a:pt x="1021" y="170"/>
                </a:lnTo>
                <a:lnTo>
                  <a:pt x="1025" y="180"/>
                </a:lnTo>
                <a:lnTo>
                  <a:pt x="1025" y="184"/>
                </a:lnTo>
                <a:lnTo>
                  <a:pt x="1021" y="198"/>
                </a:lnTo>
                <a:lnTo>
                  <a:pt x="1021" y="203"/>
                </a:lnTo>
                <a:lnTo>
                  <a:pt x="1023" y="206"/>
                </a:lnTo>
                <a:lnTo>
                  <a:pt x="1026" y="205"/>
                </a:lnTo>
                <a:lnTo>
                  <a:pt x="1037" y="194"/>
                </a:lnTo>
                <a:lnTo>
                  <a:pt x="1056" y="180"/>
                </a:lnTo>
                <a:lnTo>
                  <a:pt x="1061" y="174"/>
                </a:lnTo>
                <a:lnTo>
                  <a:pt x="1068" y="163"/>
                </a:lnTo>
                <a:lnTo>
                  <a:pt x="1069" y="162"/>
                </a:lnTo>
                <a:lnTo>
                  <a:pt x="1076" y="161"/>
                </a:lnTo>
                <a:lnTo>
                  <a:pt x="1082" y="161"/>
                </a:lnTo>
                <a:lnTo>
                  <a:pt x="1087" y="163"/>
                </a:lnTo>
                <a:lnTo>
                  <a:pt x="1092" y="166"/>
                </a:lnTo>
                <a:lnTo>
                  <a:pt x="1095" y="167"/>
                </a:lnTo>
                <a:lnTo>
                  <a:pt x="1110" y="164"/>
                </a:lnTo>
                <a:lnTo>
                  <a:pt x="1118" y="163"/>
                </a:lnTo>
                <a:lnTo>
                  <a:pt x="1129" y="170"/>
                </a:lnTo>
                <a:lnTo>
                  <a:pt x="1133" y="170"/>
                </a:lnTo>
                <a:lnTo>
                  <a:pt x="1145" y="157"/>
                </a:lnTo>
                <a:lnTo>
                  <a:pt x="1162" y="141"/>
                </a:lnTo>
                <a:lnTo>
                  <a:pt x="1184" y="109"/>
                </a:lnTo>
                <a:lnTo>
                  <a:pt x="1189" y="105"/>
                </a:lnTo>
                <a:lnTo>
                  <a:pt x="1194" y="104"/>
                </a:lnTo>
                <a:lnTo>
                  <a:pt x="1196" y="104"/>
                </a:lnTo>
                <a:lnTo>
                  <a:pt x="1197" y="107"/>
                </a:lnTo>
                <a:lnTo>
                  <a:pt x="1204" y="129"/>
                </a:lnTo>
                <a:lnTo>
                  <a:pt x="1205" y="130"/>
                </a:lnTo>
                <a:lnTo>
                  <a:pt x="1208" y="129"/>
                </a:lnTo>
                <a:lnTo>
                  <a:pt x="1213" y="126"/>
                </a:lnTo>
                <a:lnTo>
                  <a:pt x="1229" y="109"/>
                </a:lnTo>
                <a:lnTo>
                  <a:pt x="1230" y="109"/>
                </a:lnTo>
                <a:lnTo>
                  <a:pt x="1231" y="112"/>
                </a:lnTo>
                <a:lnTo>
                  <a:pt x="1230" y="123"/>
                </a:lnTo>
                <a:lnTo>
                  <a:pt x="1228" y="136"/>
                </a:lnTo>
                <a:lnTo>
                  <a:pt x="1222" y="141"/>
                </a:lnTo>
                <a:lnTo>
                  <a:pt x="1205" y="155"/>
                </a:lnTo>
                <a:lnTo>
                  <a:pt x="1203" y="160"/>
                </a:lnTo>
                <a:lnTo>
                  <a:pt x="1202" y="169"/>
                </a:lnTo>
                <a:lnTo>
                  <a:pt x="1203" y="176"/>
                </a:lnTo>
                <a:lnTo>
                  <a:pt x="1208" y="192"/>
                </a:lnTo>
                <a:lnTo>
                  <a:pt x="1211" y="206"/>
                </a:lnTo>
                <a:lnTo>
                  <a:pt x="1212" y="211"/>
                </a:lnTo>
                <a:lnTo>
                  <a:pt x="1214" y="212"/>
                </a:lnTo>
                <a:lnTo>
                  <a:pt x="1215" y="212"/>
                </a:lnTo>
                <a:lnTo>
                  <a:pt x="1229" y="202"/>
                </a:lnTo>
                <a:lnTo>
                  <a:pt x="1240" y="199"/>
                </a:lnTo>
                <a:lnTo>
                  <a:pt x="1243" y="200"/>
                </a:lnTo>
                <a:lnTo>
                  <a:pt x="1246" y="205"/>
                </a:lnTo>
                <a:lnTo>
                  <a:pt x="1247" y="218"/>
                </a:lnTo>
                <a:lnTo>
                  <a:pt x="1249" y="224"/>
                </a:lnTo>
                <a:lnTo>
                  <a:pt x="1251" y="224"/>
                </a:lnTo>
                <a:lnTo>
                  <a:pt x="1253" y="223"/>
                </a:lnTo>
                <a:lnTo>
                  <a:pt x="1254" y="211"/>
                </a:lnTo>
                <a:lnTo>
                  <a:pt x="1256" y="206"/>
                </a:lnTo>
                <a:lnTo>
                  <a:pt x="1257" y="203"/>
                </a:lnTo>
                <a:lnTo>
                  <a:pt x="1260" y="207"/>
                </a:lnTo>
                <a:lnTo>
                  <a:pt x="1265" y="217"/>
                </a:lnTo>
                <a:lnTo>
                  <a:pt x="1269" y="219"/>
                </a:lnTo>
                <a:lnTo>
                  <a:pt x="1273" y="214"/>
                </a:lnTo>
                <a:lnTo>
                  <a:pt x="1290" y="187"/>
                </a:lnTo>
                <a:lnTo>
                  <a:pt x="1308" y="165"/>
                </a:lnTo>
                <a:lnTo>
                  <a:pt x="1339" y="125"/>
                </a:lnTo>
                <a:lnTo>
                  <a:pt x="1366" y="97"/>
                </a:lnTo>
                <a:lnTo>
                  <a:pt x="1375" y="89"/>
                </a:lnTo>
                <a:lnTo>
                  <a:pt x="1381" y="86"/>
                </a:lnTo>
                <a:lnTo>
                  <a:pt x="1382" y="88"/>
                </a:lnTo>
                <a:lnTo>
                  <a:pt x="1380" y="95"/>
                </a:lnTo>
                <a:lnTo>
                  <a:pt x="1381" y="121"/>
                </a:lnTo>
                <a:lnTo>
                  <a:pt x="1382" y="128"/>
                </a:lnTo>
                <a:lnTo>
                  <a:pt x="1385" y="134"/>
                </a:lnTo>
                <a:lnTo>
                  <a:pt x="1386" y="136"/>
                </a:lnTo>
                <a:lnTo>
                  <a:pt x="1388" y="136"/>
                </a:lnTo>
                <a:lnTo>
                  <a:pt x="1413" y="137"/>
                </a:lnTo>
                <a:lnTo>
                  <a:pt x="1424" y="146"/>
                </a:lnTo>
                <a:lnTo>
                  <a:pt x="1435" y="157"/>
                </a:lnTo>
                <a:lnTo>
                  <a:pt x="1438" y="163"/>
                </a:lnTo>
                <a:lnTo>
                  <a:pt x="1436" y="169"/>
                </a:lnTo>
                <a:lnTo>
                  <a:pt x="1430" y="177"/>
                </a:lnTo>
                <a:lnTo>
                  <a:pt x="1429" y="183"/>
                </a:lnTo>
                <a:lnTo>
                  <a:pt x="1431" y="185"/>
                </a:lnTo>
                <a:lnTo>
                  <a:pt x="1440" y="187"/>
                </a:lnTo>
                <a:lnTo>
                  <a:pt x="1445" y="189"/>
                </a:lnTo>
                <a:lnTo>
                  <a:pt x="1448" y="191"/>
                </a:lnTo>
                <a:lnTo>
                  <a:pt x="1449" y="194"/>
                </a:lnTo>
                <a:lnTo>
                  <a:pt x="1449" y="200"/>
                </a:lnTo>
                <a:lnTo>
                  <a:pt x="1447" y="211"/>
                </a:lnTo>
                <a:lnTo>
                  <a:pt x="1445" y="218"/>
                </a:lnTo>
                <a:lnTo>
                  <a:pt x="1441" y="223"/>
                </a:lnTo>
                <a:lnTo>
                  <a:pt x="1439" y="225"/>
                </a:lnTo>
                <a:lnTo>
                  <a:pt x="1423" y="228"/>
                </a:lnTo>
                <a:lnTo>
                  <a:pt x="1421" y="231"/>
                </a:lnTo>
                <a:lnTo>
                  <a:pt x="1419" y="243"/>
                </a:lnTo>
                <a:lnTo>
                  <a:pt x="1409" y="260"/>
                </a:lnTo>
                <a:lnTo>
                  <a:pt x="1406" y="264"/>
                </a:lnTo>
                <a:lnTo>
                  <a:pt x="1404" y="277"/>
                </a:lnTo>
                <a:lnTo>
                  <a:pt x="1405" y="282"/>
                </a:lnTo>
                <a:lnTo>
                  <a:pt x="1407" y="285"/>
                </a:lnTo>
                <a:lnTo>
                  <a:pt x="1410" y="285"/>
                </a:lnTo>
                <a:lnTo>
                  <a:pt x="1419" y="283"/>
                </a:lnTo>
                <a:lnTo>
                  <a:pt x="1422" y="283"/>
                </a:lnTo>
                <a:lnTo>
                  <a:pt x="1424" y="284"/>
                </a:lnTo>
                <a:lnTo>
                  <a:pt x="1428" y="287"/>
                </a:lnTo>
                <a:lnTo>
                  <a:pt x="1429" y="290"/>
                </a:lnTo>
                <a:lnTo>
                  <a:pt x="1428" y="294"/>
                </a:lnTo>
                <a:lnTo>
                  <a:pt x="1419" y="303"/>
                </a:lnTo>
                <a:lnTo>
                  <a:pt x="1418" y="307"/>
                </a:lnTo>
                <a:lnTo>
                  <a:pt x="1432" y="323"/>
                </a:lnTo>
                <a:lnTo>
                  <a:pt x="1433" y="332"/>
                </a:lnTo>
                <a:lnTo>
                  <a:pt x="1437" y="332"/>
                </a:lnTo>
                <a:lnTo>
                  <a:pt x="1442" y="330"/>
                </a:lnTo>
                <a:lnTo>
                  <a:pt x="1450" y="335"/>
                </a:lnTo>
                <a:lnTo>
                  <a:pt x="1461" y="325"/>
                </a:lnTo>
                <a:lnTo>
                  <a:pt x="1465" y="324"/>
                </a:lnTo>
                <a:lnTo>
                  <a:pt x="1469" y="326"/>
                </a:lnTo>
                <a:lnTo>
                  <a:pt x="1476" y="336"/>
                </a:lnTo>
                <a:lnTo>
                  <a:pt x="1484" y="341"/>
                </a:lnTo>
                <a:lnTo>
                  <a:pt x="1495" y="345"/>
                </a:lnTo>
                <a:lnTo>
                  <a:pt x="1507" y="345"/>
                </a:lnTo>
                <a:lnTo>
                  <a:pt x="1507" y="345"/>
                </a:lnTo>
                <a:lnTo>
                  <a:pt x="1506" y="379"/>
                </a:lnTo>
                <a:lnTo>
                  <a:pt x="1509" y="384"/>
                </a:lnTo>
                <a:lnTo>
                  <a:pt x="1511" y="386"/>
                </a:lnTo>
                <a:lnTo>
                  <a:pt x="1514" y="385"/>
                </a:lnTo>
                <a:lnTo>
                  <a:pt x="1524" y="379"/>
                </a:lnTo>
                <a:lnTo>
                  <a:pt x="1530" y="379"/>
                </a:lnTo>
                <a:lnTo>
                  <a:pt x="1533" y="381"/>
                </a:lnTo>
                <a:lnTo>
                  <a:pt x="1536" y="386"/>
                </a:lnTo>
                <a:lnTo>
                  <a:pt x="1541" y="405"/>
                </a:lnTo>
                <a:lnTo>
                  <a:pt x="1542" y="409"/>
                </a:lnTo>
                <a:lnTo>
                  <a:pt x="1547" y="411"/>
                </a:lnTo>
                <a:lnTo>
                  <a:pt x="1553" y="412"/>
                </a:lnTo>
                <a:lnTo>
                  <a:pt x="1567" y="405"/>
                </a:lnTo>
                <a:lnTo>
                  <a:pt x="1572" y="409"/>
                </a:lnTo>
                <a:lnTo>
                  <a:pt x="1573" y="414"/>
                </a:lnTo>
                <a:lnTo>
                  <a:pt x="1573" y="440"/>
                </a:lnTo>
                <a:lnTo>
                  <a:pt x="1560" y="470"/>
                </a:lnTo>
                <a:lnTo>
                  <a:pt x="1560" y="476"/>
                </a:lnTo>
                <a:lnTo>
                  <a:pt x="1562" y="486"/>
                </a:lnTo>
                <a:lnTo>
                  <a:pt x="1560" y="499"/>
                </a:lnTo>
                <a:lnTo>
                  <a:pt x="1560" y="503"/>
                </a:lnTo>
                <a:lnTo>
                  <a:pt x="1561" y="506"/>
                </a:lnTo>
                <a:lnTo>
                  <a:pt x="1564" y="510"/>
                </a:lnTo>
                <a:lnTo>
                  <a:pt x="1597" y="532"/>
                </a:lnTo>
                <a:lnTo>
                  <a:pt x="1597" y="536"/>
                </a:lnTo>
                <a:lnTo>
                  <a:pt x="1592" y="543"/>
                </a:lnTo>
                <a:lnTo>
                  <a:pt x="1591" y="548"/>
                </a:lnTo>
                <a:lnTo>
                  <a:pt x="1607" y="559"/>
                </a:lnTo>
                <a:lnTo>
                  <a:pt x="1609" y="566"/>
                </a:lnTo>
                <a:lnTo>
                  <a:pt x="1609" y="573"/>
                </a:lnTo>
                <a:lnTo>
                  <a:pt x="1589" y="602"/>
                </a:lnTo>
                <a:lnTo>
                  <a:pt x="1580" y="612"/>
                </a:lnTo>
                <a:lnTo>
                  <a:pt x="1575" y="616"/>
                </a:lnTo>
                <a:lnTo>
                  <a:pt x="1557" y="629"/>
                </a:lnTo>
                <a:lnTo>
                  <a:pt x="1535" y="637"/>
                </a:lnTo>
                <a:lnTo>
                  <a:pt x="1528" y="641"/>
                </a:lnTo>
                <a:lnTo>
                  <a:pt x="1527" y="646"/>
                </a:lnTo>
                <a:lnTo>
                  <a:pt x="1539" y="658"/>
                </a:lnTo>
                <a:lnTo>
                  <a:pt x="1542" y="663"/>
                </a:lnTo>
                <a:lnTo>
                  <a:pt x="1545" y="673"/>
                </a:lnTo>
                <a:lnTo>
                  <a:pt x="1543" y="676"/>
                </a:lnTo>
                <a:lnTo>
                  <a:pt x="1525" y="686"/>
                </a:lnTo>
                <a:lnTo>
                  <a:pt x="1482" y="705"/>
                </a:lnTo>
                <a:lnTo>
                  <a:pt x="1474" y="710"/>
                </a:lnTo>
                <a:lnTo>
                  <a:pt x="1468" y="717"/>
                </a:lnTo>
                <a:lnTo>
                  <a:pt x="1464" y="727"/>
                </a:lnTo>
                <a:lnTo>
                  <a:pt x="1463" y="735"/>
                </a:lnTo>
                <a:lnTo>
                  <a:pt x="1461" y="740"/>
                </a:lnTo>
                <a:lnTo>
                  <a:pt x="1465" y="754"/>
                </a:lnTo>
                <a:lnTo>
                  <a:pt x="1463" y="765"/>
                </a:lnTo>
                <a:lnTo>
                  <a:pt x="1455" y="779"/>
                </a:lnTo>
                <a:lnTo>
                  <a:pt x="1425" y="824"/>
                </a:lnTo>
                <a:lnTo>
                  <a:pt x="1421" y="857"/>
                </a:lnTo>
                <a:lnTo>
                  <a:pt x="1432" y="865"/>
                </a:lnTo>
                <a:lnTo>
                  <a:pt x="1427" y="884"/>
                </a:lnTo>
                <a:lnTo>
                  <a:pt x="1435" y="899"/>
                </a:lnTo>
                <a:lnTo>
                  <a:pt x="1436" y="914"/>
                </a:lnTo>
                <a:lnTo>
                  <a:pt x="1437" y="916"/>
                </a:lnTo>
                <a:lnTo>
                  <a:pt x="1440" y="918"/>
                </a:lnTo>
                <a:lnTo>
                  <a:pt x="1446" y="920"/>
                </a:lnTo>
                <a:lnTo>
                  <a:pt x="1465" y="921"/>
                </a:lnTo>
                <a:lnTo>
                  <a:pt x="1485" y="914"/>
                </a:lnTo>
                <a:lnTo>
                  <a:pt x="1494" y="911"/>
                </a:lnTo>
                <a:lnTo>
                  <a:pt x="1507" y="911"/>
                </a:lnTo>
                <a:lnTo>
                  <a:pt x="1510" y="912"/>
                </a:lnTo>
                <a:lnTo>
                  <a:pt x="1511" y="913"/>
                </a:lnTo>
                <a:lnTo>
                  <a:pt x="1510" y="917"/>
                </a:lnTo>
                <a:lnTo>
                  <a:pt x="1506" y="928"/>
                </a:lnTo>
                <a:lnTo>
                  <a:pt x="1504" y="946"/>
                </a:lnTo>
                <a:lnTo>
                  <a:pt x="1497" y="959"/>
                </a:lnTo>
                <a:lnTo>
                  <a:pt x="1485" y="986"/>
                </a:lnTo>
                <a:lnTo>
                  <a:pt x="1483" y="997"/>
                </a:lnTo>
                <a:lnTo>
                  <a:pt x="1484" y="1000"/>
                </a:lnTo>
                <a:lnTo>
                  <a:pt x="1486" y="1001"/>
                </a:lnTo>
                <a:lnTo>
                  <a:pt x="1496" y="1001"/>
                </a:lnTo>
                <a:lnTo>
                  <a:pt x="1501" y="1002"/>
                </a:lnTo>
                <a:lnTo>
                  <a:pt x="1514" y="1031"/>
                </a:lnTo>
                <a:lnTo>
                  <a:pt x="1525" y="1042"/>
                </a:lnTo>
                <a:lnTo>
                  <a:pt x="1528" y="1050"/>
                </a:lnTo>
                <a:lnTo>
                  <a:pt x="1528" y="1055"/>
                </a:lnTo>
                <a:lnTo>
                  <a:pt x="1522" y="1067"/>
                </a:lnTo>
                <a:lnTo>
                  <a:pt x="1511" y="1090"/>
                </a:lnTo>
                <a:lnTo>
                  <a:pt x="1510" y="1094"/>
                </a:lnTo>
                <a:lnTo>
                  <a:pt x="1509" y="1117"/>
                </a:lnTo>
                <a:lnTo>
                  <a:pt x="1510" y="1129"/>
                </a:lnTo>
                <a:lnTo>
                  <a:pt x="1512" y="1135"/>
                </a:lnTo>
                <a:lnTo>
                  <a:pt x="1517" y="1149"/>
                </a:lnTo>
                <a:lnTo>
                  <a:pt x="1563" y="1161"/>
                </a:lnTo>
                <a:lnTo>
                  <a:pt x="1577" y="1167"/>
                </a:lnTo>
                <a:lnTo>
                  <a:pt x="1581" y="1170"/>
                </a:lnTo>
                <a:lnTo>
                  <a:pt x="1582" y="1172"/>
                </a:lnTo>
                <a:lnTo>
                  <a:pt x="1581" y="1196"/>
                </a:lnTo>
                <a:lnTo>
                  <a:pt x="1584" y="1205"/>
                </a:lnTo>
                <a:lnTo>
                  <a:pt x="1584" y="1211"/>
                </a:lnTo>
                <a:lnTo>
                  <a:pt x="1581" y="1218"/>
                </a:lnTo>
                <a:lnTo>
                  <a:pt x="1571" y="1235"/>
                </a:lnTo>
                <a:lnTo>
                  <a:pt x="1571" y="1241"/>
                </a:lnTo>
                <a:lnTo>
                  <a:pt x="1575" y="1254"/>
                </a:lnTo>
                <a:lnTo>
                  <a:pt x="1575" y="1259"/>
                </a:lnTo>
                <a:lnTo>
                  <a:pt x="1573" y="1262"/>
                </a:lnTo>
                <a:lnTo>
                  <a:pt x="1564" y="1273"/>
                </a:lnTo>
                <a:lnTo>
                  <a:pt x="1544" y="1293"/>
                </a:lnTo>
                <a:lnTo>
                  <a:pt x="1545" y="1306"/>
                </a:lnTo>
                <a:lnTo>
                  <a:pt x="1553" y="1306"/>
                </a:lnTo>
                <a:lnTo>
                  <a:pt x="1571" y="1304"/>
                </a:lnTo>
                <a:lnTo>
                  <a:pt x="1608" y="1293"/>
                </a:lnTo>
                <a:lnTo>
                  <a:pt x="1617" y="1292"/>
                </a:lnTo>
                <a:lnTo>
                  <a:pt x="1626" y="1293"/>
                </a:lnTo>
                <a:lnTo>
                  <a:pt x="1629" y="1297"/>
                </a:lnTo>
                <a:lnTo>
                  <a:pt x="1631" y="1303"/>
                </a:lnTo>
                <a:lnTo>
                  <a:pt x="1631" y="1307"/>
                </a:lnTo>
                <a:lnTo>
                  <a:pt x="1630" y="1309"/>
                </a:lnTo>
                <a:lnTo>
                  <a:pt x="1613" y="1312"/>
                </a:lnTo>
                <a:lnTo>
                  <a:pt x="1603" y="1320"/>
                </a:lnTo>
                <a:lnTo>
                  <a:pt x="1591" y="1325"/>
                </a:lnTo>
                <a:lnTo>
                  <a:pt x="1581" y="1339"/>
                </a:lnTo>
                <a:lnTo>
                  <a:pt x="1572" y="1359"/>
                </a:lnTo>
                <a:lnTo>
                  <a:pt x="1571" y="1370"/>
                </a:lnTo>
                <a:lnTo>
                  <a:pt x="1573" y="1387"/>
                </a:lnTo>
                <a:lnTo>
                  <a:pt x="1573" y="1396"/>
                </a:lnTo>
                <a:lnTo>
                  <a:pt x="1554" y="1437"/>
                </a:lnTo>
                <a:lnTo>
                  <a:pt x="1546" y="1460"/>
                </a:lnTo>
                <a:lnTo>
                  <a:pt x="1547" y="1470"/>
                </a:lnTo>
                <a:lnTo>
                  <a:pt x="1550" y="1482"/>
                </a:lnTo>
                <a:lnTo>
                  <a:pt x="1563" y="1505"/>
                </a:lnTo>
                <a:lnTo>
                  <a:pt x="1564" y="1509"/>
                </a:lnTo>
                <a:lnTo>
                  <a:pt x="1563" y="1517"/>
                </a:lnTo>
                <a:lnTo>
                  <a:pt x="1559" y="1530"/>
                </a:lnTo>
                <a:lnTo>
                  <a:pt x="1556" y="1547"/>
                </a:lnTo>
                <a:lnTo>
                  <a:pt x="1556" y="1547"/>
                </a:lnTo>
                <a:lnTo>
                  <a:pt x="1545" y="1550"/>
                </a:lnTo>
                <a:lnTo>
                  <a:pt x="1541" y="1553"/>
                </a:lnTo>
                <a:lnTo>
                  <a:pt x="1538" y="1557"/>
                </a:lnTo>
                <a:lnTo>
                  <a:pt x="1536" y="1564"/>
                </a:lnTo>
                <a:lnTo>
                  <a:pt x="1531" y="1572"/>
                </a:lnTo>
                <a:lnTo>
                  <a:pt x="1524" y="1582"/>
                </a:lnTo>
                <a:lnTo>
                  <a:pt x="1519" y="1588"/>
                </a:lnTo>
                <a:lnTo>
                  <a:pt x="1505" y="1590"/>
                </a:lnTo>
                <a:lnTo>
                  <a:pt x="1495" y="1584"/>
                </a:lnTo>
                <a:lnTo>
                  <a:pt x="1486" y="1584"/>
                </a:lnTo>
                <a:lnTo>
                  <a:pt x="1475" y="1585"/>
                </a:lnTo>
                <a:lnTo>
                  <a:pt x="1458" y="1592"/>
                </a:lnTo>
                <a:lnTo>
                  <a:pt x="1453" y="1593"/>
                </a:lnTo>
                <a:lnTo>
                  <a:pt x="1450" y="1592"/>
                </a:lnTo>
                <a:lnTo>
                  <a:pt x="1442" y="1585"/>
                </a:lnTo>
                <a:lnTo>
                  <a:pt x="1406" y="1577"/>
                </a:lnTo>
                <a:lnTo>
                  <a:pt x="1398" y="1574"/>
                </a:lnTo>
                <a:lnTo>
                  <a:pt x="1389" y="1570"/>
                </a:lnTo>
                <a:lnTo>
                  <a:pt x="1382" y="1564"/>
                </a:lnTo>
                <a:lnTo>
                  <a:pt x="1377" y="1559"/>
                </a:lnTo>
                <a:lnTo>
                  <a:pt x="1361" y="1535"/>
                </a:lnTo>
                <a:lnTo>
                  <a:pt x="1358" y="1532"/>
                </a:lnTo>
                <a:lnTo>
                  <a:pt x="1353" y="1532"/>
                </a:lnTo>
                <a:lnTo>
                  <a:pt x="1334" y="1539"/>
                </a:lnTo>
                <a:lnTo>
                  <a:pt x="1319" y="1544"/>
                </a:lnTo>
                <a:lnTo>
                  <a:pt x="1313" y="1546"/>
                </a:lnTo>
                <a:lnTo>
                  <a:pt x="1297" y="1574"/>
                </a:lnTo>
                <a:lnTo>
                  <a:pt x="1291" y="1581"/>
                </a:lnTo>
                <a:lnTo>
                  <a:pt x="1288" y="1583"/>
                </a:lnTo>
                <a:lnTo>
                  <a:pt x="1254" y="1597"/>
                </a:lnTo>
                <a:lnTo>
                  <a:pt x="1247" y="1596"/>
                </a:lnTo>
                <a:lnTo>
                  <a:pt x="1235" y="1591"/>
                </a:lnTo>
                <a:lnTo>
                  <a:pt x="1231" y="1590"/>
                </a:lnTo>
                <a:lnTo>
                  <a:pt x="1230" y="1593"/>
                </a:lnTo>
                <a:lnTo>
                  <a:pt x="1234" y="1618"/>
                </a:lnTo>
                <a:lnTo>
                  <a:pt x="1235" y="1622"/>
                </a:lnTo>
                <a:lnTo>
                  <a:pt x="1237" y="1626"/>
                </a:lnTo>
                <a:lnTo>
                  <a:pt x="1241" y="1628"/>
                </a:lnTo>
                <a:lnTo>
                  <a:pt x="1255" y="1626"/>
                </a:lnTo>
                <a:lnTo>
                  <a:pt x="1262" y="1627"/>
                </a:lnTo>
                <a:lnTo>
                  <a:pt x="1274" y="1633"/>
                </a:lnTo>
                <a:lnTo>
                  <a:pt x="1279" y="1639"/>
                </a:lnTo>
                <a:lnTo>
                  <a:pt x="1278" y="1645"/>
                </a:lnTo>
                <a:lnTo>
                  <a:pt x="1270" y="1653"/>
                </a:lnTo>
                <a:lnTo>
                  <a:pt x="1268" y="1661"/>
                </a:lnTo>
                <a:lnTo>
                  <a:pt x="1273" y="1679"/>
                </a:lnTo>
                <a:lnTo>
                  <a:pt x="1275" y="1698"/>
                </a:lnTo>
                <a:lnTo>
                  <a:pt x="1277" y="1717"/>
                </a:lnTo>
                <a:lnTo>
                  <a:pt x="1276" y="1727"/>
                </a:lnTo>
                <a:lnTo>
                  <a:pt x="1274" y="1732"/>
                </a:lnTo>
                <a:lnTo>
                  <a:pt x="1272" y="1735"/>
                </a:lnTo>
                <a:lnTo>
                  <a:pt x="1246" y="1735"/>
                </a:lnTo>
                <a:lnTo>
                  <a:pt x="1220" y="1743"/>
                </a:lnTo>
                <a:lnTo>
                  <a:pt x="1213" y="1743"/>
                </a:lnTo>
                <a:lnTo>
                  <a:pt x="1207" y="1742"/>
                </a:lnTo>
                <a:lnTo>
                  <a:pt x="1206" y="1732"/>
                </a:lnTo>
                <a:lnTo>
                  <a:pt x="1200" y="1727"/>
                </a:lnTo>
                <a:lnTo>
                  <a:pt x="1196" y="1709"/>
                </a:lnTo>
                <a:lnTo>
                  <a:pt x="1189" y="1697"/>
                </a:lnTo>
                <a:lnTo>
                  <a:pt x="1176" y="1672"/>
                </a:lnTo>
                <a:lnTo>
                  <a:pt x="1174" y="1669"/>
                </a:lnTo>
                <a:lnTo>
                  <a:pt x="1169" y="1667"/>
                </a:lnTo>
                <a:lnTo>
                  <a:pt x="1161" y="1665"/>
                </a:lnTo>
                <a:lnTo>
                  <a:pt x="1142" y="1663"/>
                </a:lnTo>
                <a:lnTo>
                  <a:pt x="1132" y="1661"/>
                </a:lnTo>
                <a:lnTo>
                  <a:pt x="1124" y="1657"/>
                </a:lnTo>
                <a:lnTo>
                  <a:pt x="1107" y="1648"/>
                </a:lnTo>
                <a:lnTo>
                  <a:pt x="1105" y="1648"/>
                </a:lnTo>
                <a:lnTo>
                  <a:pt x="1102" y="1649"/>
                </a:lnTo>
                <a:lnTo>
                  <a:pt x="1094" y="1658"/>
                </a:lnTo>
                <a:lnTo>
                  <a:pt x="1091" y="1661"/>
                </a:lnTo>
                <a:lnTo>
                  <a:pt x="1089" y="1660"/>
                </a:lnTo>
                <a:lnTo>
                  <a:pt x="1078" y="1647"/>
                </a:lnTo>
                <a:lnTo>
                  <a:pt x="1075" y="1645"/>
                </a:lnTo>
                <a:lnTo>
                  <a:pt x="1070" y="1645"/>
                </a:lnTo>
                <a:lnTo>
                  <a:pt x="1060" y="1649"/>
                </a:lnTo>
                <a:lnTo>
                  <a:pt x="1055" y="1650"/>
                </a:lnTo>
                <a:lnTo>
                  <a:pt x="1048" y="1649"/>
                </a:lnTo>
                <a:lnTo>
                  <a:pt x="1037" y="1646"/>
                </a:lnTo>
                <a:lnTo>
                  <a:pt x="1031" y="1646"/>
                </a:lnTo>
                <a:lnTo>
                  <a:pt x="1025" y="1647"/>
                </a:lnTo>
                <a:lnTo>
                  <a:pt x="1022" y="1650"/>
                </a:lnTo>
                <a:lnTo>
                  <a:pt x="1022" y="1665"/>
                </a:lnTo>
                <a:lnTo>
                  <a:pt x="1012" y="1724"/>
                </a:lnTo>
                <a:lnTo>
                  <a:pt x="1013" y="1728"/>
                </a:lnTo>
                <a:lnTo>
                  <a:pt x="1023" y="1744"/>
                </a:lnTo>
                <a:lnTo>
                  <a:pt x="1022" y="1756"/>
                </a:lnTo>
                <a:lnTo>
                  <a:pt x="1021" y="1772"/>
                </a:lnTo>
                <a:lnTo>
                  <a:pt x="1019" y="1775"/>
                </a:lnTo>
                <a:lnTo>
                  <a:pt x="1016" y="1776"/>
                </a:lnTo>
                <a:lnTo>
                  <a:pt x="1004" y="1776"/>
                </a:lnTo>
                <a:lnTo>
                  <a:pt x="997" y="1779"/>
                </a:lnTo>
                <a:lnTo>
                  <a:pt x="989" y="1785"/>
                </a:lnTo>
                <a:lnTo>
                  <a:pt x="976" y="1800"/>
                </a:lnTo>
                <a:lnTo>
                  <a:pt x="976" y="1800"/>
                </a:lnTo>
                <a:lnTo>
                  <a:pt x="965" y="1795"/>
                </a:lnTo>
                <a:lnTo>
                  <a:pt x="952" y="1793"/>
                </a:lnTo>
                <a:lnTo>
                  <a:pt x="906" y="1790"/>
                </a:lnTo>
                <a:lnTo>
                  <a:pt x="883" y="1791"/>
                </a:lnTo>
                <a:lnTo>
                  <a:pt x="878" y="1793"/>
                </a:lnTo>
                <a:lnTo>
                  <a:pt x="863" y="1809"/>
                </a:lnTo>
                <a:lnTo>
                  <a:pt x="861" y="1819"/>
                </a:lnTo>
                <a:lnTo>
                  <a:pt x="858" y="1821"/>
                </a:lnTo>
                <a:lnTo>
                  <a:pt x="851" y="1819"/>
                </a:lnTo>
                <a:lnTo>
                  <a:pt x="847" y="1821"/>
                </a:lnTo>
                <a:lnTo>
                  <a:pt x="841" y="1832"/>
                </a:lnTo>
                <a:lnTo>
                  <a:pt x="838" y="1834"/>
                </a:lnTo>
                <a:lnTo>
                  <a:pt x="832" y="1835"/>
                </a:lnTo>
                <a:lnTo>
                  <a:pt x="820" y="1827"/>
                </a:lnTo>
                <a:lnTo>
                  <a:pt x="802" y="1827"/>
                </a:lnTo>
                <a:lnTo>
                  <a:pt x="801" y="1825"/>
                </a:lnTo>
                <a:lnTo>
                  <a:pt x="800" y="1821"/>
                </a:lnTo>
                <a:lnTo>
                  <a:pt x="811" y="1785"/>
                </a:lnTo>
                <a:lnTo>
                  <a:pt x="804" y="1764"/>
                </a:lnTo>
                <a:lnTo>
                  <a:pt x="808" y="1745"/>
                </a:lnTo>
                <a:lnTo>
                  <a:pt x="802" y="1731"/>
                </a:lnTo>
                <a:lnTo>
                  <a:pt x="803" y="1725"/>
                </a:lnTo>
                <a:lnTo>
                  <a:pt x="808" y="1717"/>
                </a:lnTo>
                <a:lnTo>
                  <a:pt x="809" y="1710"/>
                </a:lnTo>
                <a:lnTo>
                  <a:pt x="807" y="1709"/>
                </a:lnTo>
                <a:lnTo>
                  <a:pt x="799" y="1708"/>
                </a:lnTo>
                <a:lnTo>
                  <a:pt x="793" y="1704"/>
                </a:lnTo>
                <a:lnTo>
                  <a:pt x="793" y="1701"/>
                </a:lnTo>
                <a:lnTo>
                  <a:pt x="797" y="1691"/>
                </a:lnTo>
                <a:lnTo>
                  <a:pt x="798" y="1687"/>
                </a:lnTo>
                <a:lnTo>
                  <a:pt x="797" y="1685"/>
                </a:lnTo>
                <a:lnTo>
                  <a:pt x="792" y="1681"/>
                </a:lnTo>
                <a:lnTo>
                  <a:pt x="788" y="1672"/>
                </a:lnTo>
                <a:lnTo>
                  <a:pt x="785" y="1673"/>
                </a:lnTo>
                <a:lnTo>
                  <a:pt x="776" y="1679"/>
                </a:lnTo>
                <a:lnTo>
                  <a:pt x="767" y="1682"/>
                </a:lnTo>
                <a:lnTo>
                  <a:pt x="763" y="1681"/>
                </a:lnTo>
                <a:lnTo>
                  <a:pt x="751" y="1673"/>
                </a:lnTo>
                <a:lnTo>
                  <a:pt x="748" y="1673"/>
                </a:lnTo>
                <a:lnTo>
                  <a:pt x="729" y="1691"/>
                </a:lnTo>
                <a:lnTo>
                  <a:pt x="719" y="1698"/>
                </a:lnTo>
                <a:lnTo>
                  <a:pt x="708" y="1703"/>
                </a:lnTo>
                <a:lnTo>
                  <a:pt x="702" y="1707"/>
                </a:lnTo>
                <a:lnTo>
                  <a:pt x="700" y="1710"/>
                </a:lnTo>
                <a:lnTo>
                  <a:pt x="696" y="1734"/>
                </a:lnTo>
                <a:lnTo>
                  <a:pt x="694" y="1737"/>
                </a:lnTo>
                <a:lnTo>
                  <a:pt x="691" y="1740"/>
                </a:lnTo>
                <a:lnTo>
                  <a:pt x="682" y="1745"/>
                </a:lnTo>
                <a:lnTo>
                  <a:pt x="674" y="1747"/>
                </a:lnTo>
                <a:lnTo>
                  <a:pt x="665" y="1746"/>
                </a:lnTo>
                <a:lnTo>
                  <a:pt x="662" y="1742"/>
                </a:lnTo>
                <a:lnTo>
                  <a:pt x="658" y="1727"/>
                </a:lnTo>
                <a:lnTo>
                  <a:pt x="655" y="1707"/>
                </a:lnTo>
                <a:lnTo>
                  <a:pt x="655" y="1694"/>
                </a:lnTo>
                <a:lnTo>
                  <a:pt x="659" y="1683"/>
                </a:lnTo>
                <a:lnTo>
                  <a:pt x="665" y="1672"/>
                </a:lnTo>
                <a:lnTo>
                  <a:pt x="672" y="1665"/>
                </a:lnTo>
                <a:lnTo>
                  <a:pt x="695" y="1649"/>
                </a:lnTo>
                <a:lnTo>
                  <a:pt x="698" y="1643"/>
                </a:lnTo>
                <a:lnTo>
                  <a:pt x="703" y="1627"/>
                </a:lnTo>
                <a:lnTo>
                  <a:pt x="708" y="1618"/>
                </a:lnTo>
                <a:lnTo>
                  <a:pt x="714" y="1611"/>
                </a:lnTo>
                <a:lnTo>
                  <a:pt x="742" y="1584"/>
                </a:lnTo>
                <a:lnTo>
                  <a:pt x="746" y="1579"/>
                </a:lnTo>
                <a:lnTo>
                  <a:pt x="749" y="1571"/>
                </a:lnTo>
                <a:lnTo>
                  <a:pt x="762" y="1531"/>
                </a:lnTo>
                <a:lnTo>
                  <a:pt x="762" y="1516"/>
                </a:lnTo>
                <a:lnTo>
                  <a:pt x="758" y="1487"/>
                </a:lnTo>
                <a:lnTo>
                  <a:pt x="760" y="1478"/>
                </a:lnTo>
                <a:lnTo>
                  <a:pt x="763" y="1475"/>
                </a:lnTo>
                <a:lnTo>
                  <a:pt x="791" y="1458"/>
                </a:lnTo>
                <a:lnTo>
                  <a:pt x="792" y="1440"/>
                </a:lnTo>
                <a:lnTo>
                  <a:pt x="798" y="1437"/>
                </a:lnTo>
                <a:lnTo>
                  <a:pt x="808" y="1433"/>
                </a:lnTo>
                <a:lnTo>
                  <a:pt x="810" y="1430"/>
                </a:lnTo>
                <a:lnTo>
                  <a:pt x="810" y="1428"/>
                </a:lnTo>
                <a:lnTo>
                  <a:pt x="808" y="1424"/>
                </a:lnTo>
                <a:lnTo>
                  <a:pt x="801" y="1421"/>
                </a:lnTo>
                <a:lnTo>
                  <a:pt x="766" y="1421"/>
                </a:lnTo>
                <a:lnTo>
                  <a:pt x="761" y="1423"/>
                </a:lnTo>
                <a:lnTo>
                  <a:pt x="750" y="1433"/>
                </a:lnTo>
                <a:lnTo>
                  <a:pt x="746" y="1434"/>
                </a:lnTo>
                <a:lnTo>
                  <a:pt x="744" y="1433"/>
                </a:lnTo>
                <a:lnTo>
                  <a:pt x="737" y="1421"/>
                </a:lnTo>
                <a:lnTo>
                  <a:pt x="729" y="1401"/>
                </a:lnTo>
                <a:lnTo>
                  <a:pt x="727" y="1394"/>
                </a:lnTo>
                <a:lnTo>
                  <a:pt x="731" y="1382"/>
                </a:lnTo>
                <a:lnTo>
                  <a:pt x="740" y="1365"/>
                </a:lnTo>
                <a:lnTo>
                  <a:pt x="744" y="1355"/>
                </a:lnTo>
                <a:lnTo>
                  <a:pt x="749" y="1307"/>
                </a:lnTo>
                <a:lnTo>
                  <a:pt x="748" y="1302"/>
                </a:lnTo>
                <a:lnTo>
                  <a:pt x="745" y="1298"/>
                </a:lnTo>
                <a:lnTo>
                  <a:pt x="718" y="1295"/>
                </a:lnTo>
                <a:lnTo>
                  <a:pt x="714" y="1293"/>
                </a:lnTo>
                <a:lnTo>
                  <a:pt x="713" y="1287"/>
                </a:lnTo>
                <a:lnTo>
                  <a:pt x="709" y="1285"/>
                </a:lnTo>
                <a:lnTo>
                  <a:pt x="693" y="1283"/>
                </a:lnTo>
                <a:lnTo>
                  <a:pt x="664" y="1276"/>
                </a:lnTo>
                <a:lnTo>
                  <a:pt x="661" y="1274"/>
                </a:lnTo>
                <a:lnTo>
                  <a:pt x="661" y="1262"/>
                </a:lnTo>
                <a:lnTo>
                  <a:pt x="657" y="1259"/>
                </a:lnTo>
                <a:lnTo>
                  <a:pt x="653" y="1257"/>
                </a:lnTo>
                <a:lnTo>
                  <a:pt x="648" y="1258"/>
                </a:lnTo>
                <a:lnTo>
                  <a:pt x="646" y="1260"/>
                </a:lnTo>
                <a:lnTo>
                  <a:pt x="642" y="1282"/>
                </a:lnTo>
                <a:lnTo>
                  <a:pt x="643" y="1296"/>
                </a:lnTo>
                <a:lnTo>
                  <a:pt x="640" y="1300"/>
                </a:lnTo>
                <a:lnTo>
                  <a:pt x="630" y="1297"/>
                </a:lnTo>
                <a:lnTo>
                  <a:pt x="610" y="1297"/>
                </a:lnTo>
                <a:lnTo>
                  <a:pt x="603" y="1298"/>
                </a:lnTo>
                <a:lnTo>
                  <a:pt x="593" y="1302"/>
                </a:lnTo>
                <a:lnTo>
                  <a:pt x="590" y="1302"/>
                </a:lnTo>
                <a:lnTo>
                  <a:pt x="586" y="1300"/>
                </a:lnTo>
                <a:lnTo>
                  <a:pt x="583" y="1296"/>
                </a:lnTo>
                <a:lnTo>
                  <a:pt x="586" y="1286"/>
                </a:lnTo>
                <a:lnTo>
                  <a:pt x="582" y="1279"/>
                </a:lnTo>
                <a:lnTo>
                  <a:pt x="576" y="1287"/>
                </a:lnTo>
                <a:lnTo>
                  <a:pt x="567" y="1282"/>
                </a:lnTo>
                <a:lnTo>
                  <a:pt x="557" y="1282"/>
                </a:lnTo>
                <a:lnTo>
                  <a:pt x="551" y="1278"/>
                </a:lnTo>
                <a:lnTo>
                  <a:pt x="548" y="1278"/>
                </a:lnTo>
                <a:lnTo>
                  <a:pt x="530" y="1292"/>
                </a:lnTo>
                <a:lnTo>
                  <a:pt x="530" y="1306"/>
                </a:lnTo>
                <a:lnTo>
                  <a:pt x="519" y="1322"/>
                </a:lnTo>
                <a:lnTo>
                  <a:pt x="513" y="1327"/>
                </a:lnTo>
                <a:lnTo>
                  <a:pt x="504" y="1328"/>
                </a:lnTo>
                <a:lnTo>
                  <a:pt x="500" y="1330"/>
                </a:lnTo>
                <a:lnTo>
                  <a:pt x="492" y="1338"/>
                </a:lnTo>
                <a:lnTo>
                  <a:pt x="485" y="1344"/>
                </a:lnTo>
                <a:lnTo>
                  <a:pt x="473" y="1365"/>
                </a:lnTo>
                <a:lnTo>
                  <a:pt x="461" y="1394"/>
                </a:lnTo>
                <a:lnTo>
                  <a:pt x="458" y="1396"/>
                </a:lnTo>
                <a:lnTo>
                  <a:pt x="449" y="1398"/>
                </a:lnTo>
                <a:lnTo>
                  <a:pt x="444" y="1397"/>
                </a:lnTo>
                <a:lnTo>
                  <a:pt x="442" y="1396"/>
                </a:lnTo>
                <a:lnTo>
                  <a:pt x="441" y="1392"/>
                </a:lnTo>
                <a:lnTo>
                  <a:pt x="439" y="1382"/>
                </a:lnTo>
                <a:lnTo>
                  <a:pt x="424" y="1363"/>
                </a:lnTo>
                <a:lnTo>
                  <a:pt x="422" y="1365"/>
                </a:lnTo>
                <a:lnTo>
                  <a:pt x="416" y="1375"/>
                </a:lnTo>
                <a:lnTo>
                  <a:pt x="412" y="1380"/>
                </a:lnTo>
                <a:lnTo>
                  <a:pt x="398" y="1379"/>
                </a:lnTo>
                <a:lnTo>
                  <a:pt x="388" y="1376"/>
                </a:lnTo>
                <a:lnTo>
                  <a:pt x="386" y="1374"/>
                </a:lnTo>
                <a:lnTo>
                  <a:pt x="385" y="1370"/>
                </a:lnTo>
                <a:lnTo>
                  <a:pt x="389" y="1337"/>
                </a:lnTo>
                <a:lnTo>
                  <a:pt x="389" y="1334"/>
                </a:lnTo>
                <a:lnTo>
                  <a:pt x="387" y="1330"/>
                </a:lnTo>
                <a:lnTo>
                  <a:pt x="384" y="1327"/>
                </a:lnTo>
                <a:lnTo>
                  <a:pt x="367" y="1328"/>
                </a:lnTo>
                <a:lnTo>
                  <a:pt x="355" y="1324"/>
                </a:lnTo>
                <a:lnTo>
                  <a:pt x="348" y="1323"/>
                </a:lnTo>
                <a:lnTo>
                  <a:pt x="343" y="1326"/>
                </a:lnTo>
                <a:lnTo>
                  <a:pt x="339" y="1332"/>
                </a:lnTo>
                <a:lnTo>
                  <a:pt x="333" y="1355"/>
                </a:lnTo>
                <a:lnTo>
                  <a:pt x="325" y="1374"/>
                </a:lnTo>
                <a:lnTo>
                  <a:pt x="321" y="1376"/>
                </a:lnTo>
                <a:lnTo>
                  <a:pt x="311" y="1374"/>
                </a:lnTo>
                <a:lnTo>
                  <a:pt x="307" y="1375"/>
                </a:lnTo>
                <a:lnTo>
                  <a:pt x="304" y="1376"/>
                </a:lnTo>
                <a:lnTo>
                  <a:pt x="302" y="1380"/>
                </a:lnTo>
                <a:lnTo>
                  <a:pt x="300" y="1387"/>
                </a:lnTo>
                <a:lnTo>
                  <a:pt x="299" y="1394"/>
                </a:lnTo>
                <a:lnTo>
                  <a:pt x="300" y="1397"/>
                </a:lnTo>
                <a:lnTo>
                  <a:pt x="306" y="1405"/>
                </a:lnTo>
                <a:lnTo>
                  <a:pt x="307" y="1417"/>
                </a:lnTo>
                <a:lnTo>
                  <a:pt x="304" y="1422"/>
                </a:lnTo>
                <a:lnTo>
                  <a:pt x="301" y="1424"/>
                </a:lnTo>
                <a:lnTo>
                  <a:pt x="298" y="1427"/>
                </a:lnTo>
                <a:lnTo>
                  <a:pt x="273" y="1424"/>
                </a:lnTo>
                <a:lnTo>
                  <a:pt x="267" y="1422"/>
                </a:lnTo>
                <a:lnTo>
                  <a:pt x="267" y="1414"/>
                </a:lnTo>
                <a:lnTo>
                  <a:pt x="273" y="1395"/>
                </a:lnTo>
                <a:lnTo>
                  <a:pt x="274" y="1390"/>
                </a:lnTo>
                <a:lnTo>
                  <a:pt x="270" y="1385"/>
                </a:lnTo>
                <a:lnTo>
                  <a:pt x="261" y="1379"/>
                </a:lnTo>
                <a:lnTo>
                  <a:pt x="256" y="1372"/>
                </a:lnTo>
                <a:lnTo>
                  <a:pt x="249" y="1373"/>
                </a:lnTo>
                <a:lnTo>
                  <a:pt x="222" y="1386"/>
                </a:lnTo>
                <a:lnTo>
                  <a:pt x="219" y="1385"/>
                </a:lnTo>
                <a:lnTo>
                  <a:pt x="211" y="1378"/>
                </a:lnTo>
                <a:lnTo>
                  <a:pt x="208" y="1378"/>
                </a:lnTo>
                <a:lnTo>
                  <a:pt x="208" y="1378"/>
                </a:lnTo>
                <a:lnTo>
                  <a:pt x="209" y="1365"/>
                </a:lnTo>
                <a:lnTo>
                  <a:pt x="214" y="1348"/>
                </a:lnTo>
                <a:lnTo>
                  <a:pt x="214" y="1345"/>
                </a:lnTo>
                <a:lnTo>
                  <a:pt x="213" y="1341"/>
                </a:lnTo>
                <a:lnTo>
                  <a:pt x="207" y="1331"/>
                </a:lnTo>
                <a:lnTo>
                  <a:pt x="201" y="1314"/>
                </a:lnTo>
                <a:lnTo>
                  <a:pt x="199" y="1311"/>
                </a:lnTo>
                <a:lnTo>
                  <a:pt x="201" y="1306"/>
                </a:lnTo>
                <a:lnTo>
                  <a:pt x="211" y="1288"/>
                </a:lnTo>
                <a:lnTo>
                  <a:pt x="212" y="1282"/>
                </a:lnTo>
                <a:lnTo>
                  <a:pt x="211" y="1276"/>
                </a:lnTo>
                <a:lnTo>
                  <a:pt x="209" y="1275"/>
                </a:lnTo>
                <a:lnTo>
                  <a:pt x="195" y="1284"/>
                </a:lnTo>
                <a:lnTo>
                  <a:pt x="183" y="1289"/>
                </a:lnTo>
                <a:lnTo>
                  <a:pt x="165" y="1300"/>
                </a:lnTo>
                <a:lnTo>
                  <a:pt x="158" y="1295"/>
                </a:lnTo>
                <a:lnTo>
                  <a:pt x="153" y="1290"/>
                </a:lnTo>
                <a:lnTo>
                  <a:pt x="149" y="1283"/>
                </a:lnTo>
                <a:lnTo>
                  <a:pt x="147" y="1276"/>
                </a:lnTo>
                <a:lnTo>
                  <a:pt x="158" y="1257"/>
                </a:lnTo>
                <a:lnTo>
                  <a:pt x="167" y="1241"/>
                </a:lnTo>
                <a:lnTo>
                  <a:pt x="179" y="1221"/>
                </a:lnTo>
                <a:lnTo>
                  <a:pt x="185" y="1208"/>
                </a:lnTo>
                <a:lnTo>
                  <a:pt x="187" y="1198"/>
                </a:lnTo>
                <a:lnTo>
                  <a:pt x="185" y="1188"/>
                </a:lnTo>
                <a:lnTo>
                  <a:pt x="180" y="1177"/>
                </a:lnTo>
                <a:lnTo>
                  <a:pt x="173" y="1169"/>
                </a:lnTo>
                <a:lnTo>
                  <a:pt x="161" y="1163"/>
                </a:lnTo>
                <a:lnTo>
                  <a:pt x="156" y="1159"/>
                </a:lnTo>
                <a:lnTo>
                  <a:pt x="153" y="1153"/>
                </a:lnTo>
                <a:lnTo>
                  <a:pt x="153" y="1147"/>
                </a:lnTo>
                <a:lnTo>
                  <a:pt x="154" y="1145"/>
                </a:lnTo>
                <a:lnTo>
                  <a:pt x="156" y="1144"/>
                </a:lnTo>
                <a:lnTo>
                  <a:pt x="176" y="1144"/>
                </a:lnTo>
                <a:lnTo>
                  <a:pt x="194" y="1135"/>
                </a:lnTo>
                <a:lnTo>
                  <a:pt x="204" y="1134"/>
                </a:lnTo>
                <a:lnTo>
                  <a:pt x="219" y="1132"/>
                </a:lnTo>
                <a:lnTo>
                  <a:pt x="222" y="1130"/>
                </a:lnTo>
                <a:lnTo>
                  <a:pt x="223" y="1125"/>
                </a:lnTo>
                <a:lnTo>
                  <a:pt x="220" y="1115"/>
                </a:lnTo>
                <a:lnTo>
                  <a:pt x="220" y="1110"/>
                </a:lnTo>
                <a:lnTo>
                  <a:pt x="221" y="1105"/>
                </a:lnTo>
                <a:lnTo>
                  <a:pt x="225" y="1096"/>
                </a:lnTo>
                <a:lnTo>
                  <a:pt x="225" y="1093"/>
                </a:lnTo>
                <a:lnTo>
                  <a:pt x="222" y="1090"/>
                </a:lnTo>
                <a:lnTo>
                  <a:pt x="214" y="1089"/>
                </a:lnTo>
                <a:lnTo>
                  <a:pt x="212" y="1089"/>
                </a:lnTo>
                <a:lnTo>
                  <a:pt x="202" y="1095"/>
                </a:lnTo>
                <a:lnTo>
                  <a:pt x="199" y="1094"/>
                </a:lnTo>
                <a:lnTo>
                  <a:pt x="199" y="1092"/>
                </a:lnTo>
                <a:lnTo>
                  <a:pt x="202" y="1087"/>
                </a:lnTo>
                <a:lnTo>
                  <a:pt x="207" y="1082"/>
                </a:lnTo>
                <a:lnTo>
                  <a:pt x="213" y="1079"/>
                </a:lnTo>
                <a:lnTo>
                  <a:pt x="226" y="1076"/>
                </a:lnTo>
                <a:lnTo>
                  <a:pt x="230" y="1074"/>
                </a:lnTo>
                <a:lnTo>
                  <a:pt x="232" y="1071"/>
                </a:lnTo>
                <a:lnTo>
                  <a:pt x="231" y="1067"/>
                </a:lnTo>
                <a:lnTo>
                  <a:pt x="225" y="1056"/>
                </a:lnTo>
                <a:lnTo>
                  <a:pt x="226" y="1049"/>
                </a:lnTo>
                <a:lnTo>
                  <a:pt x="222" y="1037"/>
                </a:lnTo>
                <a:lnTo>
                  <a:pt x="217" y="1033"/>
                </a:lnTo>
                <a:lnTo>
                  <a:pt x="211" y="1033"/>
                </a:lnTo>
                <a:lnTo>
                  <a:pt x="208" y="1032"/>
                </a:lnTo>
                <a:lnTo>
                  <a:pt x="207" y="1016"/>
                </a:lnTo>
                <a:lnTo>
                  <a:pt x="203" y="1013"/>
                </a:lnTo>
                <a:lnTo>
                  <a:pt x="185" y="1006"/>
                </a:lnTo>
                <a:lnTo>
                  <a:pt x="171" y="1004"/>
                </a:lnTo>
                <a:lnTo>
                  <a:pt x="151" y="1004"/>
                </a:lnTo>
                <a:lnTo>
                  <a:pt x="140" y="1000"/>
                </a:lnTo>
                <a:lnTo>
                  <a:pt x="139" y="1001"/>
                </a:lnTo>
                <a:lnTo>
                  <a:pt x="125" y="1022"/>
                </a:lnTo>
                <a:lnTo>
                  <a:pt x="121" y="1024"/>
                </a:lnTo>
                <a:lnTo>
                  <a:pt x="111" y="1028"/>
                </a:lnTo>
                <a:lnTo>
                  <a:pt x="102" y="1026"/>
                </a:lnTo>
                <a:lnTo>
                  <a:pt x="101" y="1024"/>
                </a:lnTo>
                <a:lnTo>
                  <a:pt x="101" y="1022"/>
                </a:lnTo>
                <a:lnTo>
                  <a:pt x="107" y="1013"/>
                </a:lnTo>
                <a:lnTo>
                  <a:pt x="107" y="1008"/>
                </a:lnTo>
                <a:lnTo>
                  <a:pt x="103" y="1007"/>
                </a:lnTo>
                <a:lnTo>
                  <a:pt x="89" y="1008"/>
                </a:lnTo>
                <a:lnTo>
                  <a:pt x="73" y="1020"/>
                </a:lnTo>
                <a:lnTo>
                  <a:pt x="50" y="1040"/>
                </a:lnTo>
                <a:lnTo>
                  <a:pt x="41" y="1045"/>
                </a:lnTo>
                <a:lnTo>
                  <a:pt x="33" y="1047"/>
                </a:lnTo>
                <a:lnTo>
                  <a:pt x="30" y="1047"/>
                </a:lnTo>
                <a:lnTo>
                  <a:pt x="14" y="1032"/>
                </a:lnTo>
                <a:lnTo>
                  <a:pt x="0" y="1027"/>
                </a:lnTo>
                <a:lnTo>
                  <a:pt x="5" y="1022"/>
                </a:lnTo>
                <a:lnTo>
                  <a:pt x="23" y="1017"/>
                </a:lnTo>
                <a:lnTo>
                  <a:pt x="32" y="1010"/>
                </a:lnTo>
                <a:lnTo>
                  <a:pt x="42" y="1002"/>
                </a:lnTo>
                <a:lnTo>
                  <a:pt x="46" y="991"/>
                </a:lnTo>
                <a:lnTo>
                  <a:pt x="48" y="988"/>
                </a:lnTo>
                <a:lnTo>
                  <a:pt x="73" y="973"/>
                </a:lnTo>
                <a:lnTo>
                  <a:pt x="86" y="964"/>
                </a:lnTo>
                <a:lnTo>
                  <a:pt x="90" y="945"/>
                </a:lnTo>
                <a:lnTo>
                  <a:pt x="99" y="938"/>
                </a:lnTo>
                <a:lnTo>
                  <a:pt x="108" y="912"/>
                </a:lnTo>
                <a:lnTo>
                  <a:pt x="113" y="906"/>
                </a:lnTo>
                <a:lnTo>
                  <a:pt x="114" y="907"/>
                </a:lnTo>
                <a:lnTo>
                  <a:pt x="114" y="914"/>
                </a:lnTo>
                <a:lnTo>
                  <a:pt x="116" y="916"/>
                </a:lnTo>
                <a:lnTo>
                  <a:pt x="132" y="903"/>
                </a:lnTo>
                <a:lnTo>
                  <a:pt x="142" y="913"/>
                </a:lnTo>
                <a:lnTo>
                  <a:pt x="149" y="914"/>
                </a:lnTo>
                <a:lnTo>
                  <a:pt x="155" y="913"/>
                </a:lnTo>
                <a:lnTo>
                  <a:pt x="156" y="912"/>
                </a:lnTo>
                <a:lnTo>
                  <a:pt x="160" y="898"/>
                </a:lnTo>
                <a:lnTo>
                  <a:pt x="162" y="893"/>
                </a:lnTo>
                <a:lnTo>
                  <a:pt x="175" y="883"/>
                </a:lnTo>
                <a:lnTo>
                  <a:pt x="196" y="872"/>
                </a:lnTo>
                <a:lnTo>
                  <a:pt x="199" y="869"/>
                </a:lnTo>
                <a:lnTo>
                  <a:pt x="202" y="865"/>
                </a:lnTo>
                <a:lnTo>
                  <a:pt x="202" y="836"/>
                </a:lnTo>
                <a:lnTo>
                  <a:pt x="201" y="827"/>
                </a:lnTo>
                <a:lnTo>
                  <a:pt x="198" y="824"/>
                </a:lnTo>
                <a:lnTo>
                  <a:pt x="193" y="821"/>
                </a:lnTo>
                <a:lnTo>
                  <a:pt x="175" y="813"/>
                </a:lnTo>
                <a:lnTo>
                  <a:pt x="172" y="810"/>
                </a:lnTo>
                <a:lnTo>
                  <a:pt x="170" y="805"/>
                </a:lnTo>
                <a:lnTo>
                  <a:pt x="167" y="791"/>
                </a:lnTo>
                <a:lnTo>
                  <a:pt x="161" y="750"/>
                </a:lnTo>
                <a:lnTo>
                  <a:pt x="161" y="734"/>
                </a:lnTo>
                <a:lnTo>
                  <a:pt x="162" y="729"/>
                </a:lnTo>
                <a:lnTo>
                  <a:pt x="175" y="711"/>
                </a:lnTo>
                <a:lnTo>
                  <a:pt x="176" y="708"/>
                </a:lnTo>
                <a:lnTo>
                  <a:pt x="175" y="705"/>
                </a:lnTo>
                <a:lnTo>
                  <a:pt x="173" y="704"/>
                </a:lnTo>
                <a:lnTo>
                  <a:pt x="159" y="711"/>
                </a:lnTo>
                <a:lnTo>
                  <a:pt x="158" y="710"/>
                </a:lnTo>
                <a:lnTo>
                  <a:pt x="162" y="690"/>
                </a:lnTo>
                <a:lnTo>
                  <a:pt x="174" y="656"/>
                </a:lnTo>
                <a:lnTo>
                  <a:pt x="177" y="646"/>
                </a:lnTo>
                <a:lnTo>
                  <a:pt x="185" y="631"/>
                </a:lnTo>
                <a:lnTo>
                  <a:pt x="181" y="627"/>
                </a:lnTo>
                <a:lnTo>
                  <a:pt x="177" y="626"/>
                </a:lnTo>
                <a:lnTo>
                  <a:pt x="173" y="627"/>
                </a:lnTo>
                <a:lnTo>
                  <a:pt x="165" y="631"/>
                </a:lnTo>
                <a:lnTo>
                  <a:pt x="158" y="631"/>
                </a:lnTo>
                <a:lnTo>
                  <a:pt x="155" y="628"/>
                </a:lnTo>
                <a:lnTo>
                  <a:pt x="148" y="618"/>
                </a:lnTo>
                <a:lnTo>
                  <a:pt x="153" y="602"/>
                </a:lnTo>
                <a:lnTo>
                  <a:pt x="156" y="595"/>
                </a:lnTo>
                <a:lnTo>
                  <a:pt x="156" y="593"/>
                </a:lnTo>
                <a:lnTo>
                  <a:pt x="151" y="586"/>
                </a:lnTo>
                <a:lnTo>
                  <a:pt x="149" y="580"/>
                </a:lnTo>
                <a:lnTo>
                  <a:pt x="148" y="572"/>
                </a:lnTo>
                <a:lnTo>
                  <a:pt x="150" y="561"/>
                </a:lnTo>
                <a:lnTo>
                  <a:pt x="150" y="561"/>
                </a:lnTo>
                <a:lnTo>
                  <a:pt x="150" y="561"/>
                </a:lnTo>
                <a:lnTo>
                  <a:pt x="150" y="561"/>
                </a:lnTo>
                <a:close/>
              </a:path>
            </a:pathLst>
          </a:custGeom>
          <a:solidFill>
            <a:srgbClr val="FF919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428" name="云南"/>
          <p:cNvSpPr>
            <a:spLocks/>
          </p:cNvSpPr>
          <p:nvPr/>
        </p:nvSpPr>
        <p:spPr bwMode="auto">
          <a:xfrm>
            <a:off x="2825750" y="4583113"/>
            <a:ext cx="1393825" cy="1452563"/>
          </a:xfrm>
          <a:custGeom>
            <a:avLst/>
            <a:gdLst>
              <a:gd name="T0" fmla="*/ 727 w 2635"/>
              <a:gd name="T1" fmla="*/ 333 h 2745"/>
              <a:gd name="T2" fmla="*/ 794 w 2635"/>
              <a:gd name="T3" fmla="*/ 185 h 2745"/>
              <a:gd name="T4" fmla="*/ 915 w 2635"/>
              <a:gd name="T5" fmla="*/ 301 h 2745"/>
              <a:gd name="T6" fmla="*/ 962 w 2635"/>
              <a:gd name="T7" fmla="*/ 512 h 2745"/>
              <a:gd name="T8" fmla="*/ 1079 w 2635"/>
              <a:gd name="T9" fmla="*/ 490 h 2745"/>
              <a:gd name="T10" fmla="*/ 1146 w 2635"/>
              <a:gd name="T11" fmla="*/ 649 h 2745"/>
              <a:gd name="T12" fmla="*/ 1261 w 2635"/>
              <a:gd name="T13" fmla="*/ 858 h 2745"/>
              <a:gd name="T14" fmla="*/ 1261 w 2635"/>
              <a:gd name="T15" fmla="*/ 940 h 2745"/>
              <a:gd name="T16" fmla="*/ 1338 w 2635"/>
              <a:gd name="T17" fmla="*/ 1082 h 2745"/>
              <a:gd name="T18" fmla="*/ 1540 w 2635"/>
              <a:gd name="T19" fmla="*/ 1070 h 2745"/>
              <a:gd name="T20" fmla="*/ 1684 w 2635"/>
              <a:gd name="T21" fmla="*/ 1062 h 2745"/>
              <a:gd name="T22" fmla="*/ 1703 w 2635"/>
              <a:gd name="T23" fmla="*/ 869 h 2745"/>
              <a:gd name="T24" fmla="*/ 1833 w 2635"/>
              <a:gd name="T25" fmla="*/ 661 h 2745"/>
              <a:gd name="T26" fmla="*/ 1888 w 2635"/>
              <a:gd name="T27" fmla="*/ 507 h 2745"/>
              <a:gd name="T28" fmla="*/ 2021 w 2635"/>
              <a:gd name="T29" fmla="*/ 308 h 2745"/>
              <a:gd name="T30" fmla="*/ 2159 w 2635"/>
              <a:gd name="T31" fmla="*/ 352 h 2745"/>
              <a:gd name="T32" fmla="*/ 2188 w 2635"/>
              <a:gd name="T33" fmla="*/ 488 h 2745"/>
              <a:gd name="T34" fmla="*/ 2307 w 2635"/>
              <a:gd name="T35" fmla="*/ 580 h 2745"/>
              <a:gd name="T36" fmla="*/ 2422 w 2635"/>
              <a:gd name="T37" fmla="*/ 581 h 2745"/>
              <a:gd name="T38" fmla="*/ 2403 w 2635"/>
              <a:gd name="T39" fmla="*/ 731 h 2745"/>
              <a:gd name="T40" fmla="*/ 2149 w 2635"/>
              <a:gd name="T41" fmla="*/ 723 h 2745"/>
              <a:gd name="T42" fmla="*/ 1923 w 2635"/>
              <a:gd name="T43" fmla="*/ 821 h 2745"/>
              <a:gd name="T44" fmla="*/ 1942 w 2635"/>
              <a:gd name="T45" fmla="*/ 920 h 2745"/>
              <a:gd name="T46" fmla="*/ 2133 w 2635"/>
              <a:gd name="T47" fmla="*/ 996 h 2745"/>
              <a:gd name="T48" fmla="*/ 2163 w 2635"/>
              <a:gd name="T49" fmla="*/ 1185 h 2745"/>
              <a:gd name="T50" fmla="*/ 2129 w 2635"/>
              <a:gd name="T51" fmla="*/ 1355 h 2745"/>
              <a:gd name="T52" fmla="*/ 2243 w 2635"/>
              <a:gd name="T53" fmla="*/ 1466 h 2745"/>
              <a:gd name="T54" fmla="*/ 2146 w 2635"/>
              <a:gd name="T55" fmla="*/ 1621 h 2745"/>
              <a:gd name="T56" fmla="*/ 2276 w 2635"/>
              <a:gd name="T57" fmla="*/ 1745 h 2745"/>
              <a:gd name="T58" fmla="*/ 2367 w 2635"/>
              <a:gd name="T59" fmla="*/ 1862 h 2745"/>
              <a:gd name="T60" fmla="*/ 2505 w 2635"/>
              <a:gd name="T61" fmla="*/ 1866 h 2745"/>
              <a:gd name="T62" fmla="*/ 2611 w 2635"/>
              <a:gd name="T63" fmla="*/ 1885 h 2745"/>
              <a:gd name="T64" fmla="*/ 2499 w 2635"/>
              <a:gd name="T65" fmla="*/ 2075 h 2745"/>
              <a:gd name="T66" fmla="*/ 2391 w 2635"/>
              <a:gd name="T67" fmla="*/ 2116 h 2745"/>
              <a:gd name="T68" fmla="*/ 2201 w 2635"/>
              <a:gd name="T69" fmla="*/ 2187 h 2745"/>
              <a:gd name="T70" fmla="*/ 2024 w 2635"/>
              <a:gd name="T71" fmla="*/ 2256 h 2745"/>
              <a:gd name="T72" fmla="*/ 1806 w 2635"/>
              <a:gd name="T73" fmla="*/ 2312 h 2745"/>
              <a:gd name="T74" fmla="*/ 1641 w 2635"/>
              <a:gd name="T75" fmla="*/ 2357 h 2745"/>
              <a:gd name="T76" fmla="*/ 1449 w 2635"/>
              <a:gd name="T77" fmla="*/ 2268 h 2745"/>
              <a:gd name="T78" fmla="*/ 1279 w 2635"/>
              <a:gd name="T79" fmla="*/ 2353 h 2745"/>
              <a:gd name="T80" fmla="*/ 1182 w 2635"/>
              <a:gd name="T81" fmla="*/ 2437 h 2745"/>
              <a:gd name="T82" fmla="*/ 1205 w 2635"/>
              <a:gd name="T83" fmla="*/ 2682 h 2745"/>
              <a:gd name="T84" fmla="*/ 1104 w 2635"/>
              <a:gd name="T85" fmla="*/ 2716 h 2745"/>
              <a:gd name="T86" fmla="*/ 1046 w 2635"/>
              <a:gd name="T87" fmla="*/ 2627 h 2745"/>
              <a:gd name="T88" fmla="*/ 930 w 2635"/>
              <a:gd name="T89" fmla="*/ 2568 h 2745"/>
              <a:gd name="T90" fmla="*/ 722 w 2635"/>
              <a:gd name="T91" fmla="*/ 2540 h 2745"/>
              <a:gd name="T92" fmla="*/ 599 w 2635"/>
              <a:gd name="T93" fmla="*/ 2398 h 2745"/>
              <a:gd name="T94" fmla="*/ 512 w 2635"/>
              <a:gd name="T95" fmla="*/ 2218 h 2745"/>
              <a:gd name="T96" fmla="*/ 543 w 2635"/>
              <a:gd name="T97" fmla="*/ 2050 h 2745"/>
              <a:gd name="T98" fmla="*/ 396 w 2635"/>
              <a:gd name="T99" fmla="*/ 1932 h 2745"/>
              <a:gd name="T100" fmla="*/ 344 w 2635"/>
              <a:gd name="T101" fmla="*/ 1772 h 2745"/>
              <a:gd name="T102" fmla="*/ 141 w 2635"/>
              <a:gd name="T103" fmla="*/ 1687 h 2745"/>
              <a:gd name="T104" fmla="*/ 78 w 2635"/>
              <a:gd name="T105" fmla="*/ 1602 h 2745"/>
              <a:gd name="T106" fmla="*/ 104 w 2635"/>
              <a:gd name="T107" fmla="*/ 1410 h 2745"/>
              <a:gd name="T108" fmla="*/ 213 w 2635"/>
              <a:gd name="T109" fmla="*/ 1269 h 2745"/>
              <a:gd name="T110" fmla="*/ 370 w 2635"/>
              <a:gd name="T111" fmla="*/ 1119 h 2745"/>
              <a:gd name="T112" fmla="*/ 426 w 2635"/>
              <a:gd name="T113" fmla="*/ 1027 h 2745"/>
              <a:gd name="T114" fmla="*/ 485 w 2635"/>
              <a:gd name="T115" fmla="*/ 724 h 2745"/>
              <a:gd name="T116" fmla="*/ 416 w 2635"/>
              <a:gd name="T117" fmla="*/ 508 h 2745"/>
              <a:gd name="T118" fmla="*/ 341 w 2635"/>
              <a:gd name="T119" fmla="*/ 371 h 2745"/>
              <a:gd name="T120" fmla="*/ 427 w 2635"/>
              <a:gd name="T121" fmla="*/ 335 h 2745"/>
              <a:gd name="T122" fmla="*/ 534 w 2635"/>
              <a:gd name="T123" fmla="*/ 274 h 2745"/>
              <a:gd name="T124" fmla="*/ 606 w 2635"/>
              <a:gd name="T125" fmla="*/ 128 h 27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635" h="2745">
                <a:moveTo>
                  <a:pt x="671" y="0"/>
                </a:moveTo>
                <a:lnTo>
                  <a:pt x="671" y="12"/>
                </a:lnTo>
                <a:lnTo>
                  <a:pt x="667" y="61"/>
                </a:lnTo>
                <a:lnTo>
                  <a:pt x="665" y="100"/>
                </a:lnTo>
                <a:lnTo>
                  <a:pt x="663" y="110"/>
                </a:lnTo>
                <a:lnTo>
                  <a:pt x="658" y="129"/>
                </a:lnTo>
                <a:lnTo>
                  <a:pt x="656" y="146"/>
                </a:lnTo>
                <a:lnTo>
                  <a:pt x="658" y="182"/>
                </a:lnTo>
                <a:lnTo>
                  <a:pt x="665" y="212"/>
                </a:lnTo>
                <a:lnTo>
                  <a:pt x="664" y="261"/>
                </a:lnTo>
                <a:lnTo>
                  <a:pt x="660" y="276"/>
                </a:lnTo>
                <a:lnTo>
                  <a:pt x="665" y="291"/>
                </a:lnTo>
                <a:lnTo>
                  <a:pt x="678" y="311"/>
                </a:lnTo>
                <a:lnTo>
                  <a:pt x="687" y="325"/>
                </a:lnTo>
                <a:lnTo>
                  <a:pt x="691" y="332"/>
                </a:lnTo>
                <a:lnTo>
                  <a:pt x="691" y="341"/>
                </a:lnTo>
                <a:lnTo>
                  <a:pt x="693" y="345"/>
                </a:lnTo>
                <a:lnTo>
                  <a:pt x="710" y="365"/>
                </a:lnTo>
                <a:lnTo>
                  <a:pt x="716" y="374"/>
                </a:lnTo>
                <a:lnTo>
                  <a:pt x="718" y="374"/>
                </a:lnTo>
                <a:lnTo>
                  <a:pt x="720" y="355"/>
                </a:lnTo>
                <a:lnTo>
                  <a:pt x="727" y="333"/>
                </a:lnTo>
                <a:lnTo>
                  <a:pt x="725" y="326"/>
                </a:lnTo>
                <a:lnTo>
                  <a:pt x="721" y="320"/>
                </a:lnTo>
                <a:lnTo>
                  <a:pt x="721" y="316"/>
                </a:lnTo>
                <a:lnTo>
                  <a:pt x="726" y="310"/>
                </a:lnTo>
                <a:lnTo>
                  <a:pt x="738" y="297"/>
                </a:lnTo>
                <a:lnTo>
                  <a:pt x="739" y="294"/>
                </a:lnTo>
                <a:lnTo>
                  <a:pt x="739" y="292"/>
                </a:lnTo>
                <a:lnTo>
                  <a:pt x="734" y="287"/>
                </a:lnTo>
                <a:lnTo>
                  <a:pt x="733" y="283"/>
                </a:lnTo>
                <a:lnTo>
                  <a:pt x="733" y="281"/>
                </a:lnTo>
                <a:lnTo>
                  <a:pt x="736" y="274"/>
                </a:lnTo>
                <a:lnTo>
                  <a:pt x="738" y="266"/>
                </a:lnTo>
                <a:lnTo>
                  <a:pt x="731" y="253"/>
                </a:lnTo>
                <a:lnTo>
                  <a:pt x="732" y="246"/>
                </a:lnTo>
                <a:lnTo>
                  <a:pt x="735" y="243"/>
                </a:lnTo>
                <a:lnTo>
                  <a:pt x="750" y="240"/>
                </a:lnTo>
                <a:lnTo>
                  <a:pt x="763" y="221"/>
                </a:lnTo>
                <a:lnTo>
                  <a:pt x="772" y="218"/>
                </a:lnTo>
                <a:lnTo>
                  <a:pt x="774" y="214"/>
                </a:lnTo>
                <a:lnTo>
                  <a:pt x="775" y="203"/>
                </a:lnTo>
                <a:lnTo>
                  <a:pt x="777" y="195"/>
                </a:lnTo>
                <a:lnTo>
                  <a:pt x="794" y="185"/>
                </a:lnTo>
                <a:lnTo>
                  <a:pt x="798" y="181"/>
                </a:lnTo>
                <a:lnTo>
                  <a:pt x="803" y="168"/>
                </a:lnTo>
                <a:lnTo>
                  <a:pt x="807" y="160"/>
                </a:lnTo>
                <a:lnTo>
                  <a:pt x="823" y="158"/>
                </a:lnTo>
                <a:lnTo>
                  <a:pt x="833" y="152"/>
                </a:lnTo>
                <a:lnTo>
                  <a:pt x="836" y="152"/>
                </a:lnTo>
                <a:lnTo>
                  <a:pt x="837" y="158"/>
                </a:lnTo>
                <a:lnTo>
                  <a:pt x="833" y="183"/>
                </a:lnTo>
                <a:lnTo>
                  <a:pt x="833" y="190"/>
                </a:lnTo>
                <a:lnTo>
                  <a:pt x="834" y="193"/>
                </a:lnTo>
                <a:lnTo>
                  <a:pt x="839" y="199"/>
                </a:lnTo>
                <a:lnTo>
                  <a:pt x="855" y="209"/>
                </a:lnTo>
                <a:lnTo>
                  <a:pt x="862" y="217"/>
                </a:lnTo>
                <a:lnTo>
                  <a:pt x="865" y="237"/>
                </a:lnTo>
                <a:lnTo>
                  <a:pt x="872" y="241"/>
                </a:lnTo>
                <a:lnTo>
                  <a:pt x="883" y="244"/>
                </a:lnTo>
                <a:lnTo>
                  <a:pt x="890" y="248"/>
                </a:lnTo>
                <a:lnTo>
                  <a:pt x="894" y="260"/>
                </a:lnTo>
                <a:lnTo>
                  <a:pt x="900" y="285"/>
                </a:lnTo>
                <a:lnTo>
                  <a:pt x="903" y="290"/>
                </a:lnTo>
                <a:lnTo>
                  <a:pt x="912" y="297"/>
                </a:lnTo>
                <a:lnTo>
                  <a:pt x="915" y="301"/>
                </a:lnTo>
                <a:lnTo>
                  <a:pt x="916" y="304"/>
                </a:lnTo>
                <a:lnTo>
                  <a:pt x="915" y="314"/>
                </a:lnTo>
                <a:lnTo>
                  <a:pt x="943" y="329"/>
                </a:lnTo>
                <a:lnTo>
                  <a:pt x="948" y="334"/>
                </a:lnTo>
                <a:lnTo>
                  <a:pt x="947" y="337"/>
                </a:lnTo>
                <a:lnTo>
                  <a:pt x="940" y="343"/>
                </a:lnTo>
                <a:lnTo>
                  <a:pt x="938" y="346"/>
                </a:lnTo>
                <a:lnTo>
                  <a:pt x="944" y="361"/>
                </a:lnTo>
                <a:lnTo>
                  <a:pt x="940" y="371"/>
                </a:lnTo>
                <a:lnTo>
                  <a:pt x="921" y="377"/>
                </a:lnTo>
                <a:lnTo>
                  <a:pt x="908" y="381"/>
                </a:lnTo>
                <a:lnTo>
                  <a:pt x="903" y="387"/>
                </a:lnTo>
                <a:lnTo>
                  <a:pt x="902" y="398"/>
                </a:lnTo>
                <a:lnTo>
                  <a:pt x="901" y="409"/>
                </a:lnTo>
                <a:lnTo>
                  <a:pt x="918" y="444"/>
                </a:lnTo>
                <a:lnTo>
                  <a:pt x="931" y="474"/>
                </a:lnTo>
                <a:lnTo>
                  <a:pt x="940" y="483"/>
                </a:lnTo>
                <a:lnTo>
                  <a:pt x="948" y="487"/>
                </a:lnTo>
                <a:lnTo>
                  <a:pt x="958" y="491"/>
                </a:lnTo>
                <a:lnTo>
                  <a:pt x="966" y="497"/>
                </a:lnTo>
                <a:lnTo>
                  <a:pt x="966" y="501"/>
                </a:lnTo>
                <a:lnTo>
                  <a:pt x="962" y="512"/>
                </a:lnTo>
                <a:lnTo>
                  <a:pt x="967" y="533"/>
                </a:lnTo>
                <a:lnTo>
                  <a:pt x="970" y="544"/>
                </a:lnTo>
                <a:lnTo>
                  <a:pt x="972" y="542"/>
                </a:lnTo>
                <a:lnTo>
                  <a:pt x="975" y="534"/>
                </a:lnTo>
                <a:lnTo>
                  <a:pt x="978" y="531"/>
                </a:lnTo>
                <a:lnTo>
                  <a:pt x="982" y="531"/>
                </a:lnTo>
                <a:lnTo>
                  <a:pt x="987" y="533"/>
                </a:lnTo>
                <a:lnTo>
                  <a:pt x="991" y="523"/>
                </a:lnTo>
                <a:lnTo>
                  <a:pt x="999" y="510"/>
                </a:lnTo>
                <a:lnTo>
                  <a:pt x="1006" y="501"/>
                </a:lnTo>
                <a:lnTo>
                  <a:pt x="1014" y="496"/>
                </a:lnTo>
                <a:lnTo>
                  <a:pt x="1018" y="496"/>
                </a:lnTo>
                <a:lnTo>
                  <a:pt x="1021" y="497"/>
                </a:lnTo>
                <a:lnTo>
                  <a:pt x="1033" y="513"/>
                </a:lnTo>
                <a:lnTo>
                  <a:pt x="1036" y="515"/>
                </a:lnTo>
                <a:lnTo>
                  <a:pt x="1039" y="516"/>
                </a:lnTo>
                <a:lnTo>
                  <a:pt x="1044" y="513"/>
                </a:lnTo>
                <a:lnTo>
                  <a:pt x="1056" y="499"/>
                </a:lnTo>
                <a:lnTo>
                  <a:pt x="1065" y="491"/>
                </a:lnTo>
                <a:lnTo>
                  <a:pt x="1074" y="488"/>
                </a:lnTo>
                <a:lnTo>
                  <a:pt x="1077" y="488"/>
                </a:lnTo>
                <a:lnTo>
                  <a:pt x="1079" y="490"/>
                </a:lnTo>
                <a:lnTo>
                  <a:pt x="1082" y="495"/>
                </a:lnTo>
                <a:lnTo>
                  <a:pt x="1088" y="519"/>
                </a:lnTo>
                <a:lnTo>
                  <a:pt x="1105" y="569"/>
                </a:lnTo>
                <a:lnTo>
                  <a:pt x="1107" y="570"/>
                </a:lnTo>
                <a:lnTo>
                  <a:pt x="1118" y="573"/>
                </a:lnTo>
                <a:lnTo>
                  <a:pt x="1118" y="588"/>
                </a:lnTo>
                <a:lnTo>
                  <a:pt x="1119" y="591"/>
                </a:lnTo>
                <a:lnTo>
                  <a:pt x="1127" y="589"/>
                </a:lnTo>
                <a:lnTo>
                  <a:pt x="1132" y="590"/>
                </a:lnTo>
                <a:lnTo>
                  <a:pt x="1134" y="592"/>
                </a:lnTo>
                <a:lnTo>
                  <a:pt x="1133" y="599"/>
                </a:lnTo>
                <a:lnTo>
                  <a:pt x="1125" y="612"/>
                </a:lnTo>
                <a:lnTo>
                  <a:pt x="1124" y="618"/>
                </a:lnTo>
                <a:lnTo>
                  <a:pt x="1126" y="618"/>
                </a:lnTo>
                <a:lnTo>
                  <a:pt x="1135" y="618"/>
                </a:lnTo>
                <a:lnTo>
                  <a:pt x="1136" y="619"/>
                </a:lnTo>
                <a:lnTo>
                  <a:pt x="1137" y="622"/>
                </a:lnTo>
                <a:lnTo>
                  <a:pt x="1134" y="631"/>
                </a:lnTo>
                <a:lnTo>
                  <a:pt x="1135" y="639"/>
                </a:lnTo>
                <a:lnTo>
                  <a:pt x="1137" y="642"/>
                </a:lnTo>
                <a:lnTo>
                  <a:pt x="1142" y="643"/>
                </a:lnTo>
                <a:lnTo>
                  <a:pt x="1146" y="649"/>
                </a:lnTo>
                <a:lnTo>
                  <a:pt x="1149" y="655"/>
                </a:lnTo>
                <a:lnTo>
                  <a:pt x="1152" y="667"/>
                </a:lnTo>
                <a:lnTo>
                  <a:pt x="1161" y="680"/>
                </a:lnTo>
                <a:lnTo>
                  <a:pt x="1165" y="693"/>
                </a:lnTo>
                <a:lnTo>
                  <a:pt x="1173" y="705"/>
                </a:lnTo>
                <a:lnTo>
                  <a:pt x="1173" y="710"/>
                </a:lnTo>
                <a:lnTo>
                  <a:pt x="1172" y="724"/>
                </a:lnTo>
                <a:lnTo>
                  <a:pt x="1173" y="728"/>
                </a:lnTo>
                <a:lnTo>
                  <a:pt x="1176" y="730"/>
                </a:lnTo>
                <a:lnTo>
                  <a:pt x="1192" y="734"/>
                </a:lnTo>
                <a:lnTo>
                  <a:pt x="1199" y="745"/>
                </a:lnTo>
                <a:lnTo>
                  <a:pt x="1200" y="770"/>
                </a:lnTo>
                <a:lnTo>
                  <a:pt x="1198" y="784"/>
                </a:lnTo>
                <a:lnTo>
                  <a:pt x="1199" y="787"/>
                </a:lnTo>
                <a:lnTo>
                  <a:pt x="1208" y="800"/>
                </a:lnTo>
                <a:lnTo>
                  <a:pt x="1224" y="811"/>
                </a:lnTo>
                <a:lnTo>
                  <a:pt x="1231" y="834"/>
                </a:lnTo>
                <a:lnTo>
                  <a:pt x="1238" y="838"/>
                </a:lnTo>
                <a:lnTo>
                  <a:pt x="1254" y="847"/>
                </a:lnTo>
                <a:lnTo>
                  <a:pt x="1259" y="851"/>
                </a:lnTo>
                <a:lnTo>
                  <a:pt x="1261" y="855"/>
                </a:lnTo>
                <a:lnTo>
                  <a:pt x="1261" y="858"/>
                </a:lnTo>
                <a:lnTo>
                  <a:pt x="1259" y="866"/>
                </a:lnTo>
                <a:lnTo>
                  <a:pt x="1248" y="887"/>
                </a:lnTo>
                <a:lnTo>
                  <a:pt x="1248" y="890"/>
                </a:lnTo>
                <a:lnTo>
                  <a:pt x="1249" y="894"/>
                </a:lnTo>
                <a:lnTo>
                  <a:pt x="1252" y="897"/>
                </a:lnTo>
                <a:lnTo>
                  <a:pt x="1256" y="900"/>
                </a:lnTo>
                <a:lnTo>
                  <a:pt x="1263" y="901"/>
                </a:lnTo>
                <a:lnTo>
                  <a:pt x="1270" y="900"/>
                </a:lnTo>
                <a:lnTo>
                  <a:pt x="1272" y="897"/>
                </a:lnTo>
                <a:lnTo>
                  <a:pt x="1273" y="886"/>
                </a:lnTo>
                <a:lnTo>
                  <a:pt x="1275" y="885"/>
                </a:lnTo>
                <a:lnTo>
                  <a:pt x="1285" y="888"/>
                </a:lnTo>
                <a:lnTo>
                  <a:pt x="1288" y="890"/>
                </a:lnTo>
                <a:lnTo>
                  <a:pt x="1290" y="892"/>
                </a:lnTo>
                <a:lnTo>
                  <a:pt x="1290" y="895"/>
                </a:lnTo>
                <a:lnTo>
                  <a:pt x="1289" y="896"/>
                </a:lnTo>
                <a:lnTo>
                  <a:pt x="1272" y="913"/>
                </a:lnTo>
                <a:lnTo>
                  <a:pt x="1277" y="919"/>
                </a:lnTo>
                <a:lnTo>
                  <a:pt x="1277" y="924"/>
                </a:lnTo>
                <a:lnTo>
                  <a:pt x="1275" y="927"/>
                </a:lnTo>
                <a:lnTo>
                  <a:pt x="1266" y="937"/>
                </a:lnTo>
                <a:lnTo>
                  <a:pt x="1261" y="940"/>
                </a:lnTo>
                <a:lnTo>
                  <a:pt x="1255" y="941"/>
                </a:lnTo>
                <a:lnTo>
                  <a:pt x="1251" y="945"/>
                </a:lnTo>
                <a:lnTo>
                  <a:pt x="1248" y="952"/>
                </a:lnTo>
                <a:lnTo>
                  <a:pt x="1248" y="964"/>
                </a:lnTo>
                <a:lnTo>
                  <a:pt x="1258" y="969"/>
                </a:lnTo>
                <a:lnTo>
                  <a:pt x="1275" y="982"/>
                </a:lnTo>
                <a:lnTo>
                  <a:pt x="1290" y="991"/>
                </a:lnTo>
                <a:lnTo>
                  <a:pt x="1299" y="1001"/>
                </a:lnTo>
                <a:lnTo>
                  <a:pt x="1306" y="1006"/>
                </a:lnTo>
                <a:lnTo>
                  <a:pt x="1321" y="1033"/>
                </a:lnTo>
                <a:lnTo>
                  <a:pt x="1324" y="1044"/>
                </a:lnTo>
                <a:lnTo>
                  <a:pt x="1324" y="1047"/>
                </a:lnTo>
                <a:lnTo>
                  <a:pt x="1322" y="1050"/>
                </a:lnTo>
                <a:lnTo>
                  <a:pt x="1307" y="1046"/>
                </a:lnTo>
                <a:lnTo>
                  <a:pt x="1302" y="1048"/>
                </a:lnTo>
                <a:lnTo>
                  <a:pt x="1298" y="1050"/>
                </a:lnTo>
                <a:lnTo>
                  <a:pt x="1298" y="1054"/>
                </a:lnTo>
                <a:lnTo>
                  <a:pt x="1299" y="1059"/>
                </a:lnTo>
                <a:lnTo>
                  <a:pt x="1305" y="1069"/>
                </a:lnTo>
                <a:lnTo>
                  <a:pt x="1308" y="1078"/>
                </a:lnTo>
                <a:lnTo>
                  <a:pt x="1311" y="1080"/>
                </a:lnTo>
                <a:lnTo>
                  <a:pt x="1338" y="1082"/>
                </a:lnTo>
                <a:lnTo>
                  <a:pt x="1344" y="1083"/>
                </a:lnTo>
                <a:lnTo>
                  <a:pt x="1348" y="1086"/>
                </a:lnTo>
                <a:lnTo>
                  <a:pt x="1357" y="1103"/>
                </a:lnTo>
                <a:lnTo>
                  <a:pt x="1363" y="1129"/>
                </a:lnTo>
                <a:lnTo>
                  <a:pt x="1366" y="1134"/>
                </a:lnTo>
                <a:lnTo>
                  <a:pt x="1370" y="1137"/>
                </a:lnTo>
                <a:lnTo>
                  <a:pt x="1374" y="1137"/>
                </a:lnTo>
                <a:lnTo>
                  <a:pt x="1378" y="1136"/>
                </a:lnTo>
                <a:lnTo>
                  <a:pt x="1396" y="1124"/>
                </a:lnTo>
                <a:lnTo>
                  <a:pt x="1401" y="1122"/>
                </a:lnTo>
                <a:lnTo>
                  <a:pt x="1413" y="1126"/>
                </a:lnTo>
                <a:lnTo>
                  <a:pt x="1435" y="1129"/>
                </a:lnTo>
                <a:lnTo>
                  <a:pt x="1450" y="1135"/>
                </a:lnTo>
                <a:lnTo>
                  <a:pt x="1462" y="1120"/>
                </a:lnTo>
                <a:lnTo>
                  <a:pt x="1486" y="1104"/>
                </a:lnTo>
                <a:lnTo>
                  <a:pt x="1497" y="1093"/>
                </a:lnTo>
                <a:lnTo>
                  <a:pt x="1503" y="1090"/>
                </a:lnTo>
                <a:lnTo>
                  <a:pt x="1514" y="1088"/>
                </a:lnTo>
                <a:lnTo>
                  <a:pt x="1520" y="1086"/>
                </a:lnTo>
                <a:lnTo>
                  <a:pt x="1526" y="1082"/>
                </a:lnTo>
                <a:lnTo>
                  <a:pt x="1534" y="1073"/>
                </a:lnTo>
                <a:lnTo>
                  <a:pt x="1540" y="1070"/>
                </a:lnTo>
                <a:lnTo>
                  <a:pt x="1564" y="1063"/>
                </a:lnTo>
                <a:lnTo>
                  <a:pt x="1588" y="1052"/>
                </a:lnTo>
                <a:lnTo>
                  <a:pt x="1593" y="1052"/>
                </a:lnTo>
                <a:lnTo>
                  <a:pt x="1597" y="1053"/>
                </a:lnTo>
                <a:lnTo>
                  <a:pt x="1604" y="1057"/>
                </a:lnTo>
                <a:lnTo>
                  <a:pt x="1608" y="1060"/>
                </a:lnTo>
                <a:lnTo>
                  <a:pt x="1610" y="1065"/>
                </a:lnTo>
                <a:lnTo>
                  <a:pt x="1610" y="1068"/>
                </a:lnTo>
                <a:lnTo>
                  <a:pt x="1608" y="1074"/>
                </a:lnTo>
                <a:lnTo>
                  <a:pt x="1602" y="1083"/>
                </a:lnTo>
                <a:lnTo>
                  <a:pt x="1602" y="1089"/>
                </a:lnTo>
                <a:lnTo>
                  <a:pt x="1605" y="1093"/>
                </a:lnTo>
                <a:lnTo>
                  <a:pt x="1612" y="1100"/>
                </a:lnTo>
                <a:lnTo>
                  <a:pt x="1618" y="1103"/>
                </a:lnTo>
                <a:lnTo>
                  <a:pt x="1623" y="1105"/>
                </a:lnTo>
                <a:lnTo>
                  <a:pt x="1627" y="1104"/>
                </a:lnTo>
                <a:lnTo>
                  <a:pt x="1631" y="1102"/>
                </a:lnTo>
                <a:lnTo>
                  <a:pt x="1642" y="1087"/>
                </a:lnTo>
                <a:lnTo>
                  <a:pt x="1648" y="1082"/>
                </a:lnTo>
                <a:lnTo>
                  <a:pt x="1669" y="1071"/>
                </a:lnTo>
                <a:lnTo>
                  <a:pt x="1682" y="1063"/>
                </a:lnTo>
                <a:lnTo>
                  <a:pt x="1684" y="1062"/>
                </a:lnTo>
                <a:lnTo>
                  <a:pt x="1687" y="1062"/>
                </a:lnTo>
                <a:lnTo>
                  <a:pt x="1694" y="1067"/>
                </a:lnTo>
                <a:lnTo>
                  <a:pt x="1702" y="1069"/>
                </a:lnTo>
                <a:lnTo>
                  <a:pt x="1709" y="1068"/>
                </a:lnTo>
                <a:lnTo>
                  <a:pt x="1713" y="1066"/>
                </a:lnTo>
                <a:lnTo>
                  <a:pt x="1717" y="1060"/>
                </a:lnTo>
                <a:lnTo>
                  <a:pt x="1719" y="1051"/>
                </a:lnTo>
                <a:lnTo>
                  <a:pt x="1722" y="1015"/>
                </a:lnTo>
                <a:lnTo>
                  <a:pt x="1725" y="1013"/>
                </a:lnTo>
                <a:lnTo>
                  <a:pt x="1739" y="1011"/>
                </a:lnTo>
                <a:lnTo>
                  <a:pt x="1741" y="1009"/>
                </a:lnTo>
                <a:lnTo>
                  <a:pt x="1742" y="1006"/>
                </a:lnTo>
                <a:lnTo>
                  <a:pt x="1741" y="998"/>
                </a:lnTo>
                <a:lnTo>
                  <a:pt x="1730" y="983"/>
                </a:lnTo>
                <a:lnTo>
                  <a:pt x="1726" y="975"/>
                </a:lnTo>
                <a:lnTo>
                  <a:pt x="1726" y="970"/>
                </a:lnTo>
                <a:lnTo>
                  <a:pt x="1728" y="946"/>
                </a:lnTo>
                <a:lnTo>
                  <a:pt x="1725" y="924"/>
                </a:lnTo>
                <a:lnTo>
                  <a:pt x="1722" y="910"/>
                </a:lnTo>
                <a:lnTo>
                  <a:pt x="1708" y="887"/>
                </a:lnTo>
                <a:lnTo>
                  <a:pt x="1706" y="880"/>
                </a:lnTo>
                <a:lnTo>
                  <a:pt x="1703" y="869"/>
                </a:lnTo>
                <a:lnTo>
                  <a:pt x="1702" y="853"/>
                </a:lnTo>
                <a:lnTo>
                  <a:pt x="1700" y="837"/>
                </a:lnTo>
                <a:lnTo>
                  <a:pt x="1712" y="801"/>
                </a:lnTo>
                <a:lnTo>
                  <a:pt x="1712" y="792"/>
                </a:lnTo>
                <a:lnTo>
                  <a:pt x="1709" y="768"/>
                </a:lnTo>
                <a:lnTo>
                  <a:pt x="1709" y="756"/>
                </a:lnTo>
                <a:lnTo>
                  <a:pt x="1711" y="746"/>
                </a:lnTo>
                <a:lnTo>
                  <a:pt x="1717" y="732"/>
                </a:lnTo>
                <a:lnTo>
                  <a:pt x="1723" y="716"/>
                </a:lnTo>
                <a:lnTo>
                  <a:pt x="1728" y="708"/>
                </a:lnTo>
                <a:lnTo>
                  <a:pt x="1730" y="711"/>
                </a:lnTo>
                <a:lnTo>
                  <a:pt x="1736" y="722"/>
                </a:lnTo>
                <a:lnTo>
                  <a:pt x="1741" y="725"/>
                </a:lnTo>
                <a:lnTo>
                  <a:pt x="1758" y="714"/>
                </a:lnTo>
                <a:lnTo>
                  <a:pt x="1765" y="713"/>
                </a:lnTo>
                <a:lnTo>
                  <a:pt x="1778" y="715"/>
                </a:lnTo>
                <a:lnTo>
                  <a:pt x="1784" y="714"/>
                </a:lnTo>
                <a:lnTo>
                  <a:pt x="1799" y="686"/>
                </a:lnTo>
                <a:lnTo>
                  <a:pt x="1813" y="667"/>
                </a:lnTo>
                <a:lnTo>
                  <a:pt x="1816" y="664"/>
                </a:lnTo>
                <a:lnTo>
                  <a:pt x="1832" y="664"/>
                </a:lnTo>
                <a:lnTo>
                  <a:pt x="1833" y="661"/>
                </a:lnTo>
                <a:lnTo>
                  <a:pt x="1832" y="650"/>
                </a:lnTo>
                <a:lnTo>
                  <a:pt x="1837" y="641"/>
                </a:lnTo>
                <a:lnTo>
                  <a:pt x="1850" y="631"/>
                </a:lnTo>
                <a:lnTo>
                  <a:pt x="1889" y="602"/>
                </a:lnTo>
                <a:lnTo>
                  <a:pt x="1898" y="594"/>
                </a:lnTo>
                <a:lnTo>
                  <a:pt x="1902" y="585"/>
                </a:lnTo>
                <a:lnTo>
                  <a:pt x="1902" y="561"/>
                </a:lnTo>
                <a:lnTo>
                  <a:pt x="1903" y="555"/>
                </a:lnTo>
                <a:lnTo>
                  <a:pt x="1909" y="548"/>
                </a:lnTo>
                <a:lnTo>
                  <a:pt x="1923" y="538"/>
                </a:lnTo>
                <a:lnTo>
                  <a:pt x="1923" y="535"/>
                </a:lnTo>
                <a:lnTo>
                  <a:pt x="1923" y="533"/>
                </a:lnTo>
                <a:lnTo>
                  <a:pt x="1922" y="532"/>
                </a:lnTo>
                <a:lnTo>
                  <a:pt x="1911" y="533"/>
                </a:lnTo>
                <a:lnTo>
                  <a:pt x="1906" y="532"/>
                </a:lnTo>
                <a:lnTo>
                  <a:pt x="1904" y="530"/>
                </a:lnTo>
                <a:lnTo>
                  <a:pt x="1902" y="519"/>
                </a:lnTo>
                <a:lnTo>
                  <a:pt x="1900" y="516"/>
                </a:lnTo>
                <a:lnTo>
                  <a:pt x="1898" y="515"/>
                </a:lnTo>
                <a:lnTo>
                  <a:pt x="1892" y="515"/>
                </a:lnTo>
                <a:lnTo>
                  <a:pt x="1889" y="513"/>
                </a:lnTo>
                <a:lnTo>
                  <a:pt x="1888" y="507"/>
                </a:lnTo>
                <a:lnTo>
                  <a:pt x="1889" y="500"/>
                </a:lnTo>
                <a:lnTo>
                  <a:pt x="1892" y="490"/>
                </a:lnTo>
                <a:lnTo>
                  <a:pt x="1898" y="482"/>
                </a:lnTo>
                <a:lnTo>
                  <a:pt x="1912" y="473"/>
                </a:lnTo>
                <a:lnTo>
                  <a:pt x="1928" y="454"/>
                </a:lnTo>
                <a:lnTo>
                  <a:pt x="1938" y="445"/>
                </a:lnTo>
                <a:lnTo>
                  <a:pt x="1947" y="442"/>
                </a:lnTo>
                <a:lnTo>
                  <a:pt x="1954" y="442"/>
                </a:lnTo>
                <a:lnTo>
                  <a:pt x="1963" y="449"/>
                </a:lnTo>
                <a:lnTo>
                  <a:pt x="1972" y="460"/>
                </a:lnTo>
                <a:lnTo>
                  <a:pt x="2002" y="441"/>
                </a:lnTo>
                <a:lnTo>
                  <a:pt x="2013" y="433"/>
                </a:lnTo>
                <a:lnTo>
                  <a:pt x="2019" y="426"/>
                </a:lnTo>
                <a:lnTo>
                  <a:pt x="2021" y="422"/>
                </a:lnTo>
                <a:lnTo>
                  <a:pt x="2018" y="406"/>
                </a:lnTo>
                <a:lnTo>
                  <a:pt x="2009" y="375"/>
                </a:lnTo>
                <a:lnTo>
                  <a:pt x="2000" y="354"/>
                </a:lnTo>
                <a:lnTo>
                  <a:pt x="2002" y="348"/>
                </a:lnTo>
                <a:lnTo>
                  <a:pt x="2011" y="338"/>
                </a:lnTo>
                <a:lnTo>
                  <a:pt x="2014" y="333"/>
                </a:lnTo>
                <a:lnTo>
                  <a:pt x="2016" y="312"/>
                </a:lnTo>
                <a:lnTo>
                  <a:pt x="2021" y="308"/>
                </a:lnTo>
                <a:lnTo>
                  <a:pt x="2023" y="308"/>
                </a:lnTo>
                <a:lnTo>
                  <a:pt x="2025" y="309"/>
                </a:lnTo>
                <a:lnTo>
                  <a:pt x="2027" y="318"/>
                </a:lnTo>
                <a:lnTo>
                  <a:pt x="2029" y="322"/>
                </a:lnTo>
                <a:lnTo>
                  <a:pt x="2042" y="325"/>
                </a:lnTo>
                <a:lnTo>
                  <a:pt x="2051" y="329"/>
                </a:lnTo>
                <a:lnTo>
                  <a:pt x="2056" y="329"/>
                </a:lnTo>
                <a:lnTo>
                  <a:pt x="2071" y="325"/>
                </a:lnTo>
                <a:lnTo>
                  <a:pt x="2088" y="327"/>
                </a:lnTo>
                <a:lnTo>
                  <a:pt x="2096" y="327"/>
                </a:lnTo>
                <a:lnTo>
                  <a:pt x="2103" y="326"/>
                </a:lnTo>
                <a:lnTo>
                  <a:pt x="2125" y="322"/>
                </a:lnTo>
                <a:lnTo>
                  <a:pt x="2136" y="318"/>
                </a:lnTo>
                <a:lnTo>
                  <a:pt x="2139" y="319"/>
                </a:lnTo>
                <a:lnTo>
                  <a:pt x="2151" y="330"/>
                </a:lnTo>
                <a:lnTo>
                  <a:pt x="2158" y="329"/>
                </a:lnTo>
                <a:lnTo>
                  <a:pt x="2168" y="325"/>
                </a:lnTo>
                <a:lnTo>
                  <a:pt x="2173" y="323"/>
                </a:lnTo>
                <a:lnTo>
                  <a:pt x="2187" y="330"/>
                </a:lnTo>
                <a:lnTo>
                  <a:pt x="2180" y="339"/>
                </a:lnTo>
                <a:lnTo>
                  <a:pt x="2175" y="345"/>
                </a:lnTo>
                <a:lnTo>
                  <a:pt x="2159" y="352"/>
                </a:lnTo>
                <a:lnTo>
                  <a:pt x="2142" y="359"/>
                </a:lnTo>
                <a:lnTo>
                  <a:pt x="2137" y="363"/>
                </a:lnTo>
                <a:lnTo>
                  <a:pt x="2136" y="366"/>
                </a:lnTo>
                <a:lnTo>
                  <a:pt x="2135" y="391"/>
                </a:lnTo>
                <a:lnTo>
                  <a:pt x="2136" y="423"/>
                </a:lnTo>
                <a:lnTo>
                  <a:pt x="2136" y="426"/>
                </a:lnTo>
                <a:lnTo>
                  <a:pt x="2139" y="429"/>
                </a:lnTo>
                <a:lnTo>
                  <a:pt x="2143" y="430"/>
                </a:lnTo>
                <a:lnTo>
                  <a:pt x="2146" y="430"/>
                </a:lnTo>
                <a:lnTo>
                  <a:pt x="2156" y="426"/>
                </a:lnTo>
                <a:lnTo>
                  <a:pt x="2161" y="427"/>
                </a:lnTo>
                <a:lnTo>
                  <a:pt x="2165" y="429"/>
                </a:lnTo>
                <a:lnTo>
                  <a:pt x="2170" y="442"/>
                </a:lnTo>
                <a:lnTo>
                  <a:pt x="2182" y="453"/>
                </a:lnTo>
                <a:lnTo>
                  <a:pt x="2186" y="460"/>
                </a:lnTo>
                <a:lnTo>
                  <a:pt x="2185" y="465"/>
                </a:lnTo>
                <a:lnTo>
                  <a:pt x="2172" y="473"/>
                </a:lnTo>
                <a:lnTo>
                  <a:pt x="2171" y="475"/>
                </a:lnTo>
                <a:lnTo>
                  <a:pt x="2171" y="477"/>
                </a:lnTo>
                <a:lnTo>
                  <a:pt x="2175" y="481"/>
                </a:lnTo>
                <a:lnTo>
                  <a:pt x="2185" y="484"/>
                </a:lnTo>
                <a:lnTo>
                  <a:pt x="2188" y="488"/>
                </a:lnTo>
                <a:lnTo>
                  <a:pt x="2186" y="492"/>
                </a:lnTo>
                <a:lnTo>
                  <a:pt x="2174" y="505"/>
                </a:lnTo>
                <a:lnTo>
                  <a:pt x="2169" y="514"/>
                </a:lnTo>
                <a:lnTo>
                  <a:pt x="2164" y="518"/>
                </a:lnTo>
                <a:lnTo>
                  <a:pt x="2161" y="520"/>
                </a:lnTo>
                <a:lnTo>
                  <a:pt x="2145" y="521"/>
                </a:lnTo>
                <a:lnTo>
                  <a:pt x="2143" y="524"/>
                </a:lnTo>
                <a:lnTo>
                  <a:pt x="2143" y="526"/>
                </a:lnTo>
                <a:lnTo>
                  <a:pt x="2154" y="531"/>
                </a:lnTo>
                <a:lnTo>
                  <a:pt x="2156" y="533"/>
                </a:lnTo>
                <a:lnTo>
                  <a:pt x="2161" y="549"/>
                </a:lnTo>
                <a:lnTo>
                  <a:pt x="2163" y="554"/>
                </a:lnTo>
                <a:lnTo>
                  <a:pt x="2190" y="577"/>
                </a:lnTo>
                <a:lnTo>
                  <a:pt x="2196" y="581"/>
                </a:lnTo>
                <a:lnTo>
                  <a:pt x="2206" y="583"/>
                </a:lnTo>
                <a:lnTo>
                  <a:pt x="2214" y="594"/>
                </a:lnTo>
                <a:lnTo>
                  <a:pt x="2221" y="596"/>
                </a:lnTo>
                <a:lnTo>
                  <a:pt x="2230" y="595"/>
                </a:lnTo>
                <a:lnTo>
                  <a:pt x="2264" y="583"/>
                </a:lnTo>
                <a:lnTo>
                  <a:pt x="2288" y="582"/>
                </a:lnTo>
                <a:lnTo>
                  <a:pt x="2305" y="582"/>
                </a:lnTo>
                <a:lnTo>
                  <a:pt x="2307" y="580"/>
                </a:lnTo>
                <a:lnTo>
                  <a:pt x="2311" y="575"/>
                </a:lnTo>
                <a:lnTo>
                  <a:pt x="2316" y="564"/>
                </a:lnTo>
                <a:lnTo>
                  <a:pt x="2319" y="557"/>
                </a:lnTo>
                <a:lnTo>
                  <a:pt x="2331" y="545"/>
                </a:lnTo>
                <a:lnTo>
                  <a:pt x="2347" y="525"/>
                </a:lnTo>
                <a:lnTo>
                  <a:pt x="2352" y="521"/>
                </a:lnTo>
                <a:lnTo>
                  <a:pt x="2359" y="519"/>
                </a:lnTo>
                <a:lnTo>
                  <a:pt x="2367" y="519"/>
                </a:lnTo>
                <a:lnTo>
                  <a:pt x="2373" y="520"/>
                </a:lnTo>
                <a:lnTo>
                  <a:pt x="2386" y="527"/>
                </a:lnTo>
                <a:lnTo>
                  <a:pt x="2392" y="532"/>
                </a:lnTo>
                <a:lnTo>
                  <a:pt x="2394" y="536"/>
                </a:lnTo>
                <a:lnTo>
                  <a:pt x="2394" y="547"/>
                </a:lnTo>
                <a:lnTo>
                  <a:pt x="2396" y="552"/>
                </a:lnTo>
                <a:lnTo>
                  <a:pt x="2401" y="552"/>
                </a:lnTo>
                <a:lnTo>
                  <a:pt x="2412" y="550"/>
                </a:lnTo>
                <a:lnTo>
                  <a:pt x="2417" y="550"/>
                </a:lnTo>
                <a:lnTo>
                  <a:pt x="2420" y="553"/>
                </a:lnTo>
                <a:lnTo>
                  <a:pt x="2426" y="565"/>
                </a:lnTo>
                <a:lnTo>
                  <a:pt x="2426" y="569"/>
                </a:lnTo>
                <a:lnTo>
                  <a:pt x="2424" y="577"/>
                </a:lnTo>
                <a:lnTo>
                  <a:pt x="2422" y="581"/>
                </a:lnTo>
                <a:lnTo>
                  <a:pt x="2413" y="590"/>
                </a:lnTo>
                <a:lnTo>
                  <a:pt x="2412" y="599"/>
                </a:lnTo>
                <a:lnTo>
                  <a:pt x="2413" y="606"/>
                </a:lnTo>
                <a:lnTo>
                  <a:pt x="2415" y="612"/>
                </a:lnTo>
                <a:lnTo>
                  <a:pt x="2429" y="615"/>
                </a:lnTo>
                <a:lnTo>
                  <a:pt x="2431" y="617"/>
                </a:lnTo>
                <a:lnTo>
                  <a:pt x="2431" y="619"/>
                </a:lnTo>
                <a:lnTo>
                  <a:pt x="2427" y="625"/>
                </a:lnTo>
                <a:lnTo>
                  <a:pt x="2426" y="631"/>
                </a:lnTo>
                <a:lnTo>
                  <a:pt x="2425" y="638"/>
                </a:lnTo>
                <a:lnTo>
                  <a:pt x="2427" y="648"/>
                </a:lnTo>
                <a:lnTo>
                  <a:pt x="2427" y="648"/>
                </a:lnTo>
                <a:lnTo>
                  <a:pt x="2428" y="659"/>
                </a:lnTo>
                <a:lnTo>
                  <a:pt x="2427" y="680"/>
                </a:lnTo>
                <a:lnTo>
                  <a:pt x="2425" y="684"/>
                </a:lnTo>
                <a:lnTo>
                  <a:pt x="2422" y="688"/>
                </a:lnTo>
                <a:lnTo>
                  <a:pt x="2407" y="698"/>
                </a:lnTo>
                <a:lnTo>
                  <a:pt x="2404" y="704"/>
                </a:lnTo>
                <a:lnTo>
                  <a:pt x="2404" y="706"/>
                </a:lnTo>
                <a:lnTo>
                  <a:pt x="2409" y="715"/>
                </a:lnTo>
                <a:lnTo>
                  <a:pt x="2409" y="717"/>
                </a:lnTo>
                <a:lnTo>
                  <a:pt x="2403" y="731"/>
                </a:lnTo>
                <a:lnTo>
                  <a:pt x="2395" y="756"/>
                </a:lnTo>
                <a:lnTo>
                  <a:pt x="2391" y="761"/>
                </a:lnTo>
                <a:lnTo>
                  <a:pt x="2389" y="761"/>
                </a:lnTo>
                <a:lnTo>
                  <a:pt x="2371" y="748"/>
                </a:lnTo>
                <a:lnTo>
                  <a:pt x="2363" y="747"/>
                </a:lnTo>
                <a:lnTo>
                  <a:pt x="2355" y="748"/>
                </a:lnTo>
                <a:lnTo>
                  <a:pt x="2338" y="754"/>
                </a:lnTo>
                <a:lnTo>
                  <a:pt x="2318" y="766"/>
                </a:lnTo>
                <a:lnTo>
                  <a:pt x="2311" y="771"/>
                </a:lnTo>
                <a:lnTo>
                  <a:pt x="2295" y="786"/>
                </a:lnTo>
                <a:lnTo>
                  <a:pt x="2290" y="784"/>
                </a:lnTo>
                <a:lnTo>
                  <a:pt x="2283" y="767"/>
                </a:lnTo>
                <a:lnTo>
                  <a:pt x="2278" y="764"/>
                </a:lnTo>
                <a:lnTo>
                  <a:pt x="2236" y="774"/>
                </a:lnTo>
                <a:lnTo>
                  <a:pt x="2225" y="774"/>
                </a:lnTo>
                <a:lnTo>
                  <a:pt x="2206" y="770"/>
                </a:lnTo>
                <a:lnTo>
                  <a:pt x="2200" y="769"/>
                </a:lnTo>
                <a:lnTo>
                  <a:pt x="2198" y="768"/>
                </a:lnTo>
                <a:lnTo>
                  <a:pt x="2188" y="748"/>
                </a:lnTo>
                <a:lnTo>
                  <a:pt x="2182" y="741"/>
                </a:lnTo>
                <a:lnTo>
                  <a:pt x="2155" y="720"/>
                </a:lnTo>
                <a:lnTo>
                  <a:pt x="2149" y="723"/>
                </a:lnTo>
                <a:lnTo>
                  <a:pt x="2142" y="728"/>
                </a:lnTo>
                <a:lnTo>
                  <a:pt x="2126" y="748"/>
                </a:lnTo>
                <a:lnTo>
                  <a:pt x="2116" y="760"/>
                </a:lnTo>
                <a:lnTo>
                  <a:pt x="2110" y="770"/>
                </a:lnTo>
                <a:lnTo>
                  <a:pt x="2106" y="776"/>
                </a:lnTo>
                <a:lnTo>
                  <a:pt x="2099" y="779"/>
                </a:lnTo>
                <a:lnTo>
                  <a:pt x="2085" y="782"/>
                </a:lnTo>
                <a:lnTo>
                  <a:pt x="2074" y="763"/>
                </a:lnTo>
                <a:lnTo>
                  <a:pt x="2071" y="760"/>
                </a:lnTo>
                <a:lnTo>
                  <a:pt x="2059" y="756"/>
                </a:lnTo>
                <a:lnTo>
                  <a:pt x="2052" y="751"/>
                </a:lnTo>
                <a:lnTo>
                  <a:pt x="2044" y="742"/>
                </a:lnTo>
                <a:lnTo>
                  <a:pt x="2039" y="728"/>
                </a:lnTo>
                <a:lnTo>
                  <a:pt x="2025" y="716"/>
                </a:lnTo>
                <a:lnTo>
                  <a:pt x="2020" y="716"/>
                </a:lnTo>
                <a:lnTo>
                  <a:pt x="2018" y="717"/>
                </a:lnTo>
                <a:lnTo>
                  <a:pt x="2007" y="748"/>
                </a:lnTo>
                <a:lnTo>
                  <a:pt x="1985" y="776"/>
                </a:lnTo>
                <a:lnTo>
                  <a:pt x="1958" y="797"/>
                </a:lnTo>
                <a:lnTo>
                  <a:pt x="1949" y="807"/>
                </a:lnTo>
                <a:lnTo>
                  <a:pt x="1945" y="812"/>
                </a:lnTo>
                <a:lnTo>
                  <a:pt x="1923" y="821"/>
                </a:lnTo>
                <a:lnTo>
                  <a:pt x="1922" y="825"/>
                </a:lnTo>
                <a:lnTo>
                  <a:pt x="1929" y="833"/>
                </a:lnTo>
                <a:lnTo>
                  <a:pt x="1930" y="835"/>
                </a:lnTo>
                <a:lnTo>
                  <a:pt x="1929" y="836"/>
                </a:lnTo>
                <a:lnTo>
                  <a:pt x="1927" y="837"/>
                </a:lnTo>
                <a:lnTo>
                  <a:pt x="1923" y="835"/>
                </a:lnTo>
                <a:lnTo>
                  <a:pt x="1919" y="835"/>
                </a:lnTo>
                <a:lnTo>
                  <a:pt x="1916" y="837"/>
                </a:lnTo>
                <a:lnTo>
                  <a:pt x="1913" y="840"/>
                </a:lnTo>
                <a:lnTo>
                  <a:pt x="1916" y="851"/>
                </a:lnTo>
                <a:lnTo>
                  <a:pt x="1918" y="857"/>
                </a:lnTo>
                <a:lnTo>
                  <a:pt x="1922" y="856"/>
                </a:lnTo>
                <a:lnTo>
                  <a:pt x="1938" y="846"/>
                </a:lnTo>
                <a:lnTo>
                  <a:pt x="1941" y="844"/>
                </a:lnTo>
                <a:lnTo>
                  <a:pt x="1943" y="846"/>
                </a:lnTo>
                <a:lnTo>
                  <a:pt x="1947" y="850"/>
                </a:lnTo>
                <a:lnTo>
                  <a:pt x="1951" y="857"/>
                </a:lnTo>
                <a:lnTo>
                  <a:pt x="1957" y="876"/>
                </a:lnTo>
                <a:lnTo>
                  <a:pt x="1961" y="908"/>
                </a:lnTo>
                <a:lnTo>
                  <a:pt x="1948" y="912"/>
                </a:lnTo>
                <a:lnTo>
                  <a:pt x="1946" y="913"/>
                </a:lnTo>
                <a:lnTo>
                  <a:pt x="1942" y="920"/>
                </a:lnTo>
                <a:lnTo>
                  <a:pt x="1940" y="927"/>
                </a:lnTo>
                <a:lnTo>
                  <a:pt x="1941" y="934"/>
                </a:lnTo>
                <a:lnTo>
                  <a:pt x="1945" y="952"/>
                </a:lnTo>
                <a:lnTo>
                  <a:pt x="1953" y="954"/>
                </a:lnTo>
                <a:lnTo>
                  <a:pt x="1954" y="955"/>
                </a:lnTo>
                <a:lnTo>
                  <a:pt x="1953" y="985"/>
                </a:lnTo>
                <a:lnTo>
                  <a:pt x="1953" y="1003"/>
                </a:lnTo>
                <a:lnTo>
                  <a:pt x="1954" y="1004"/>
                </a:lnTo>
                <a:lnTo>
                  <a:pt x="1987" y="1026"/>
                </a:lnTo>
                <a:lnTo>
                  <a:pt x="1995" y="1027"/>
                </a:lnTo>
                <a:lnTo>
                  <a:pt x="2010" y="1028"/>
                </a:lnTo>
                <a:lnTo>
                  <a:pt x="2036" y="1027"/>
                </a:lnTo>
                <a:lnTo>
                  <a:pt x="2041" y="1026"/>
                </a:lnTo>
                <a:lnTo>
                  <a:pt x="2043" y="1023"/>
                </a:lnTo>
                <a:lnTo>
                  <a:pt x="2055" y="1002"/>
                </a:lnTo>
                <a:lnTo>
                  <a:pt x="2059" y="998"/>
                </a:lnTo>
                <a:lnTo>
                  <a:pt x="2063" y="996"/>
                </a:lnTo>
                <a:lnTo>
                  <a:pt x="2068" y="995"/>
                </a:lnTo>
                <a:lnTo>
                  <a:pt x="2083" y="996"/>
                </a:lnTo>
                <a:lnTo>
                  <a:pt x="2118" y="1001"/>
                </a:lnTo>
                <a:lnTo>
                  <a:pt x="2126" y="999"/>
                </a:lnTo>
                <a:lnTo>
                  <a:pt x="2133" y="996"/>
                </a:lnTo>
                <a:lnTo>
                  <a:pt x="2141" y="975"/>
                </a:lnTo>
                <a:lnTo>
                  <a:pt x="2144" y="972"/>
                </a:lnTo>
                <a:lnTo>
                  <a:pt x="2149" y="972"/>
                </a:lnTo>
                <a:lnTo>
                  <a:pt x="2152" y="974"/>
                </a:lnTo>
                <a:lnTo>
                  <a:pt x="2155" y="978"/>
                </a:lnTo>
                <a:lnTo>
                  <a:pt x="2164" y="1003"/>
                </a:lnTo>
                <a:lnTo>
                  <a:pt x="2169" y="1011"/>
                </a:lnTo>
                <a:lnTo>
                  <a:pt x="2173" y="1014"/>
                </a:lnTo>
                <a:lnTo>
                  <a:pt x="2188" y="1015"/>
                </a:lnTo>
                <a:lnTo>
                  <a:pt x="2190" y="1017"/>
                </a:lnTo>
                <a:lnTo>
                  <a:pt x="2191" y="1019"/>
                </a:lnTo>
                <a:lnTo>
                  <a:pt x="2190" y="1028"/>
                </a:lnTo>
                <a:lnTo>
                  <a:pt x="2191" y="1034"/>
                </a:lnTo>
                <a:lnTo>
                  <a:pt x="2207" y="1047"/>
                </a:lnTo>
                <a:lnTo>
                  <a:pt x="2223" y="1089"/>
                </a:lnTo>
                <a:lnTo>
                  <a:pt x="2222" y="1091"/>
                </a:lnTo>
                <a:lnTo>
                  <a:pt x="2218" y="1094"/>
                </a:lnTo>
                <a:lnTo>
                  <a:pt x="2192" y="1109"/>
                </a:lnTo>
                <a:lnTo>
                  <a:pt x="2178" y="1126"/>
                </a:lnTo>
                <a:lnTo>
                  <a:pt x="2169" y="1167"/>
                </a:lnTo>
                <a:lnTo>
                  <a:pt x="2163" y="1185"/>
                </a:lnTo>
                <a:lnTo>
                  <a:pt x="2163" y="1185"/>
                </a:lnTo>
                <a:lnTo>
                  <a:pt x="2151" y="1184"/>
                </a:lnTo>
                <a:lnTo>
                  <a:pt x="2149" y="1188"/>
                </a:lnTo>
                <a:lnTo>
                  <a:pt x="2150" y="1205"/>
                </a:lnTo>
                <a:lnTo>
                  <a:pt x="2149" y="1213"/>
                </a:lnTo>
                <a:lnTo>
                  <a:pt x="2145" y="1224"/>
                </a:lnTo>
                <a:lnTo>
                  <a:pt x="2138" y="1239"/>
                </a:lnTo>
                <a:lnTo>
                  <a:pt x="2129" y="1269"/>
                </a:lnTo>
                <a:lnTo>
                  <a:pt x="2125" y="1280"/>
                </a:lnTo>
                <a:lnTo>
                  <a:pt x="2116" y="1298"/>
                </a:lnTo>
                <a:lnTo>
                  <a:pt x="2113" y="1297"/>
                </a:lnTo>
                <a:lnTo>
                  <a:pt x="2107" y="1293"/>
                </a:lnTo>
                <a:lnTo>
                  <a:pt x="2104" y="1292"/>
                </a:lnTo>
                <a:lnTo>
                  <a:pt x="2102" y="1295"/>
                </a:lnTo>
                <a:lnTo>
                  <a:pt x="2101" y="1300"/>
                </a:lnTo>
                <a:lnTo>
                  <a:pt x="2100" y="1320"/>
                </a:lnTo>
                <a:lnTo>
                  <a:pt x="2102" y="1328"/>
                </a:lnTo>
                <a:lnTo>
                  <a:pt x="2105" y="1336"/>
                </a:lnTo>
                <a:lnTo>
                  <a:pt x="2107" y="1339"/>
                </a:lnTo>
                <a:lnTo>
                  <a:pt x="2110" y="1342"/>
                </a:lnTo>
                <a:lnTo>
                  <a:pt x="2125" y="1349"/>
                </a:lnTo>
                <a:lnTo>
                  <a:pt x="2129" y="1353"/>
                </a:lnTo>
                <a:lnTo>
                  <a:pt x="2129" y="1355"/>
                </a:lnTo>
                <a:lnTo>
                  <a:pt x="2126" y="1374"/>
                </a:lnTo>
                <a:lnTo>
                  <a:pt x="2128" y="1381"/>
                </a:lnTo>
                <a:lnTo>
                  <a:pt x="2132" y="1381"/>
                </a:lnTo>
                <a:lnTo>
                  <a:pt x="2145" y="1375"/>
                </a:lnTo>
                <a:lnTo>
                  <a:pt x="2154" y="1373"/>
                </a:lnTo>
                <a:lnTo>
                  <a:pt x="2162" y="1372"/>
                </a:lnTo>
                <a:lnTo>
                  <a:pt x="2164" y="1374"/>
                </a:lnTo>
                <a:lnTo>
                  <a:pt x="2167" y="1378"/>
                </a:lnTo>
                <a:lnTo>
                  <a:pt x="2158" y="1395"/>
                </a:lnTo>
                <a:lnTo>
                  <a:pt x="2158" y="1399"/>
                </a:lnTo>
                <a:lnTo>
                  <a:pt x="2158" y="1405"/>
                </a:lnTo>
                <a:lnTo>
                  <a:pt x="2161" y="1408"/>
                </a:lnTo>
                <a:lnTo>
                  <a:pt x="2179" y="1422"/>
                </a:lnTo>
                <a:lnTo>
                  <a:pt x="2183" y="1427"/>
                </a:lnTo>
                <a:lnTo>
                  <a:pt x="2187" y="1434"/>
                </a:lnTo>
                <a:lnTo>
                  <a:pt x="2190" y="1454"/>
                </a:lnTo>
                <a:lnTo>
                  <a:pt x="2193" y="1455"/>
                </a:lnTo>
                <a:lnTo>
                  <a:pt x="2204" y="1454"/>
                </a:lnTo>
                <a:lnTo>
                  <a:pt x="2214" y="1457"/>
                </a:lnTo>
                <a:lnTo>
                  <a:pt x="2236" y="1463"/>
                </a:lnTo>
                <a:lnTo>
                  <a:pt x="2242" y="1465"/>
                </a:lnTo>
                <a:lnTo>
                  <a:pt x="2243" y="1466"/>
                </a:lnTo>
                <a:lnTo>
                  <a:pt x="2241" y="1485"/>
                </a:lnTo>
                <a:lnTo>
                  <a:pt x="2239" y="1489"/>
                </a:lnTo>
                <a:lnTo>
                  <a:pt x="2235" y="1490"/>
                </a:lnTo>
                <a:lnTo>
                  <a:pt x="2225" y="1490"/>
                </a:lnTo>
                <a:lnTo>
                  <a:pt x="2215" y="1494"/>
                </a:lnTo>
                <a:lnTo>
                  <a:pt x="2198" y="1507"/>
                </a:lnTo>
                <a:lnTo>
                  <a:pt x="2172" y="1526"/>
                </a:lnTo>
                <a:lnTo>
                  <a:pt x="2162" y="1535"/>
                </a:lnTo>
                <a:lnTo>
                  <a:pt x="2162" y="1537"/>
                </a:lnTo>
                <a:lnTo>
                  <a:pt x="2164" y="1539"/>
                </a:lnTo>
                <a:lnTo>
                  <a:pt x="2172" y="1541"/>
                </a:lnTo>
                <a:lnTo>
                  <a:pt x="2191" y="1533"/>
                </a:lnTo>
                <a:lnTo>
                  <a:pt x="2199" y="1533"/>
                </a:lnTo>
                <a:lnTo>
                  <a:pt x="2201" y="1534"/>
                </a:lnTo>
                <a:lnTo>
                  <a:pt x="2204" y="1539"/>
                </a:lnTo>
                <a:lnTo>
                  <a:pt x="2205" y="1547"/>
                </a:lnTo>
                <a:lnTo>
                  <a:pt x="2201" y="1554"/>
                </a:lnTo>
                <a:lnTo>
                  <a:pt x="2182" y="1575"/>
                </a:lnTo>
                <a:lnTo>
                  <a:pt x="2172" y="1589"/>
                </a:lnTo>
                <a:lnTo>
                  <a:pt x="2150" y="1612"/>
                </a:lnTo>
                <a:lnTo>
                  <a:pt x="2147" y="1616"/>
                </a:lnTo>
                <a:lnTo>
                  <a:pt x="2146" y="1621"/>
                </a:lnTo>
                <a:lnTo>
                  <a:pt x="2147" y="1632"/>
                </a:lnTo>
                <a:lnTo>
                  <a:pt x="2147" y="1632"/>
                </a:lnTo>
                <a:lnTo>
                  <a:pt x="2143" y="1638"/>
                </a:lnTo>
                <a:lnTo>
                  <a:pt x="2131" y="1658"/>
                </a:lnTo>
                <a:lnTo>
                  <a:pt x="2131" y="1664"/>
                </a:lnTo>
                <a:lnTo>
                  <a:pt x="2134" y="1678"/>
                </a:lnTo>
                <a:lnTo>
                  <a:pt x="2142" y="1701"/>
                </a:lnTo>
                <a:lnTo>
                  <a:pt x="2154" y="1728"/>
                </a:lnTo>
                <a:lnTo>
                  <a:pt x="2159" y="1748"/>
                </a:lnTo>
                <a:lnTo>
                  <a:pt x="2188" y="1768"/>
                </a:lnTo>
                <a:lnTo>
                  <a:pt x="2193" y="1770"/>
                </a:lnTo>
                <a:lnTo>
                  <a:pt x="2196" y="1766"/>
                </a:lnTo>
                <a:lnTo>
                  <a:pt x="2194" y="1744"/>
                </a:lnTo>
                <a:lnTo>
                  <a:pt x="2195" y="1739"/>
                </a:lnTo>
                <a:lnTo>
                  <a:pt x="2196" y="1735"/>
                </a:lnTo>
                <a:lnTo>
                  <a:pt x="2199" y="1733"/>
                </a:lnTo>
                <a:lnTo>
                  <a:pt x="2206" y="1731"/>
                </a:lnTo>
                <a:lnTo>
                  <a:pt x="2215" y="1727"/>
                </a:lnTo>
                <a:lnTo>
                  <a:pt x="2229" y="1731"/>
                </a:lnTo>
                <a:lnTo>
                  <a:pt x="2248" y="1734"/>
                </a:lnTo>
                <a:lnTo>
                  <a:pt x="2264" y="1746"/>
                </a:lnTo>
                <a:lnTo>
                  <a:pt x="2276" y="1745"/>
                </a:lnTo>
                <a:lnTo>
                  <a:pt x="2290" y="1739"/>
                </a:lnTo>
                <a:lnTo>
                  <a:pt x="2298" y="1739"/>
                </a:lnTo>
                <a:lnTo>
                  <a:pt x="2305" y="1740"/>
                </a:lnTo>
                <a:lnTo>
                  <a:pt x="2309" y="1742"/>
                </a:lnTo>
                <a:lnTo>
                  <a:pt x="2313" y="1745"/>
                </a:lnTo>
                <a:lnTo>
                  <a:pt x="2315" y="1754"/>
                </a:lnTo>
                <a:lnTo>
                  <a:pt x="2317" y="1758"/>
                </a:lnTo>
                <a:lnTo>
                  <a:pt x="2333" y="1766"/>
                </a:lnTo>
                <a:lnTo>
                  <a:pt x="2336" y="1769"/>
                </a:lnTo>
                <a:lnTo>
                  <a:pt x="2340" y="1774"/>
                </a:lnTo>
                <a:lnTo>
                  <a:pt x="2341" y="1781"/>
                </a:lnTo>
                <a:lnTo>
                  <a:pt x="2343" y="1795"/>
                </a:lnTo>
                <a:lnTo>
                  <a:pt x="2347" y="1804"/>
                </a:lnTo>
                <a:lnTo>
                  <a:pt x="2355" y="1816"/>
                </a:lnTo>
                <a:lnTo>
                  <a:pt x="2356" y="1819"/>
                </a:lnTo>
                <a:lnTo>
                  <a:pt x="2355" y="1822"/>
                </a:lnTo>
                <a:lnTo>
                  <a:pt x="2339" y="1828"/>
                </a:lnTo>
                <a:lnTo>
                  <a:pt x="2337" y="1832"/>
                </a:lnTo>
                <a:lnTo>
                  <a:pt x="2337" y="1836"/>
                </a:lnTo>
                <a:lnTo>
                  <a:pt x="2350" y="1852"/>
                </a:lnTo>
                <a:lnTo>
                  <a:pt x="2361" y="1861"/>
                </a:lnTo>
                <a:lnTo>
                  <a:pt x="2367" y="1862"/>
                </a:lnTo>
                <a:lnTo>
                  <a:pt x="2380" y="1852"/>
                </a:lnTo>
                <a:lnTo>
                  <a:pt x="2386" y="1852"/>
                </a:lnTo>
                <a:lnTo>
                  <a:pt x="2392" y="1854"/>
                </a:lnTo>
                <a:lnTo>
                  <a:pt x="2403" y="1866"/>
                </a:lnTo>
                <a:lnTo>
                  <a:pt x="2407" y="1871"/>
                </a:lnTo>
                <a:lnTo>
                  <a:pt x="2420" y="1874"/>
                </a:lnTo>
                <a:lnTo>
                  <a:pt x="2430" y="1875"/>
                </a:lnTo>
                <a:lnTo>
                  <a:pt x="2432" y="1874"/>
                </a:lnTo>
                <a:lnTo>
                  <a:pt x="2434" y="1873"/>
                </a:lnTo>
                <a:lnTo>
                  <a:pt x="2437" y="1859"/>
                </a:lnTo>
                <a:lnTo>
                  <a:pt x="2441" y="1852"/>
                </a:lnTo>
                <a:lnTo>
                  <a:pt x="2448" y="1848"/>
                </a:lnTo>
                <a:lnTo>
                  <a:pt x="2462" y="1847"/>
                </a:lnTo>
                <a:lnTo>
                  <a:pt x="2467" y="1849"/>
                </a:lnTo>
                <a:lnTo>
                  <a:pt x="2469" y="1852"/>
                </a:lnTo>
                <a:lnTo>
                  <a:pt x="2470" y="1870"/>
                </a:lnTo>
                <a:lnTo>
                  <a:pt x="2473" y="1873"/>
                </a:lnTo>
                <a:lnTo>
                  <a:pt x="2475" y="1874"/>
                </a:lnTo>
                <a:lnTo>
                  <a:pt x="2478" y="1873"/>
                </a:lnTo>
                <a:lnTo>
                  <a:pt x="2491" y="1866"/>
                </a:lnTo>
                <a:lnTo>
                  <a:pt x="2499" y="1865"/>
                </a:lnTo>
                <a:lnTo>
                  <a:pt x="2505" y="1866"/>
                </a:lnTo>
                <a:lnTo>
                  <a:pt x="2512" y="1870"/>
                </a:lnTo>
                <a:lnTo>
                  <a:pt x="2514" y="1872"/>
                </a:lnTo>
                <a:lnTo>
                  <a:pt x="2515" y="1877"/>
                </a:lnTo>
                <a:lnTo>
                  <a:pt x="2519" y="1879"/>
                </a:lnTo>
                <a:lnTo>
                  <a:pt x="2525" y="1878"/>
                </a:lnTo>
                <a:lnTo>
                  <a:pt x="2529" y="1876"/>
                </a:lnTo>
                <a:lnTo>
                  <a:pt x="2532" y="1873"/>
                </a:lnTo>
                <a:lnTo>
                  <a:pt x="2535" y="1867"/>
                </a:lnTo>
                <a:lnTo>
                  <a:pt x="2536" y="1865"/>
                </a:lnTo>
                <a:lnTo>
                  <a:pt x="2542" y="1872"/>
                </a:lnTo>
                <a:lnTo>
                  <a:pt x="2545" y="1872"/>
                </a:lnTo>
                <a:lnTo>
                  <a:pt x="2547" y="1868"/>
                </a:lnTo>
                <a:lnTo>
                  <a:pt x="2547" y="1859"/>
                </a:lnTo>
                <a:lnTo>
                  <a:pt x="2549" y="1855"/>
                </a:lnTo>
                <a:lnTo>
                  <a:pt x="2551" y="1849"/>
                </a:lnTo>
                <a:lnTo>
                  <a:pt x="2555" y="1849"/>
                </a:lnTo>
                <a:lnTo>
                  <a:pt x="2565" y="1854"/>
                </a:lnTo>
                <a:lnTo>
                  <a:pt x="2581" y="1853"/>
                </a:lnTo>
                <a:lnTo>
                  <a:pt x="2591" y="1858"/>
                </a:lnTo>
                <a:lnTo>
                  <a:pt x="2596" y="1863"/>
                </a:lnTo>
                <a:lnTo>
                  <a:pt x="2602" y="1875"/>
                </a:lnTo>
                <a:lnTo>
                  <a:pt x="2611" y="1885"/>
                </a:lnTo>
                <a:lnTo>
                  <a:pt x="2619" y="1907"/>
                </a:lnTo>
                <a:lnTo>
                  <a:pt x="2632" y="1933"/>
                </a:lnTo>
                <a:lnTo>
                  <a:pt x="2635" y="1943"/>
                </a:lnTo>
                <a:lnTo>
                  <a:pt x="2632" y="1949"/>
                </a:lnTo>
                <a:lnTo>
                  <a:pt x="2625" y="1966"/>
                </a:lnTo>
                <a:lnTo>
                  <a:pt x="2625" y="1988"/>
                </a:lnTo>
                <a:lnTo>
                  <a:pt x="2621" y="2007"/>
                </a:lnTo>
                <a:lnTo>
                  <a:pt x="2617" y="2035"/>
                </a:lnTo>
                <a:lnTo>
                  <a:pt x="2611" y="2046"/>
                </a:lnTo>
                <a:lnTo>
                  <a:pt x="2605" y="2053"/>
                </a:lnTo>
                <a:lnTo>
                  <a:pt x="2599" y="2059"/>
                </a:lnTo>
                <a:lnTo>
                  <a:pt x="2575" y="2074"/>
                </a:lnTo>
                <a:lnTo>
                  <a:pt x="2574" y="2073"/>
                </a:lnTo>
                <a:lnTo>
                  <a:pt x="2572" y="2069"/>
                </a:lnTo>
                <a:lnTo>
                  <a:pt x="2570" y="2064"/>
                </a:lnTo>
                <a:lnTo>
                  <a:pt x="2564" y="2059"/>
                </a:lnTo>
                <a:lnTo>
                  <a:pt x="2537" y="2050"/>
                </a:lnTo>
                <a:lnTo>
                  <a:pt x="2529" y="2050"/>
                </a:lnTo>
                <a:lnTo>
                  <a:pt x="2523" y="2052"/>
                </a:lnTo>
                <a:lnTo>
                  <a:pt x="2519" y="2056"/>
                </a:lnTo>
                <a:lnTo>
                  <a:pt x="2516" y="2068"/>
                </a:lnTo>
                <a:lnTo>
                  <a:pt x="2499" y="2075"/>
                </a:lnTo>
                <a:lnTo>
                  <a:pt x="2482" y="2090"/>
                </a:lnTo>
                <a:lnTo>
                  <a:pt x="2470" y="2089"/>
                </a:lnTo>
                <a:lnTo>
                  <a:pt x="2468" y="2090"/>
                </a:lnTo>
                <a:lnTo>
                  <a:pt x="2467" y="2093"/>
                </a:lnTo>
                <a:lnTo>
                  <a:pt x="2477" y="2103"/>
                </a:lnTo>
                <a:lnTo>
                  <a:pt x="2479" y="2110"/>
                </a:lnTo>
                <a:lnTo>
                  <a:pt x="2479" y="2113"/>
                </a:lnTo>
                <a:lnTo>
                  <a:pt x="2477" y="2115"/>
                </a:lnTo>
                <a:lnTo>
                  <a:pt x="2475" y="2115"/>
                </a:lnTo>
                <a:lnTo>
                  <a:pt x="2467" y="2108"/>
                </a:lnTo>
                <a:lnTo>
                  <a:pt x="2465" y="2108"/>
                </a:lnTo>
                <a:lnTo>
                  <a:pt x="2463" y="2109"/>
                </a:lnTo>
                <a:lnTo>
                  <a:pt x="2449" y="2121"/>
                </a:lnTo>
                <a:lnTo>
                  <a:pt x="2432" y="2139"/>
                </a:lnTo>
                <a:lnTo>
                  <a:pt x="2426" y="2146"/>
                </a:lnTo>
                <a:lnTo>
                  <a:pt x="2423" y="2153"/>
                </a:lnTo>
                <a:lnTo>
                  <a:pt x="2423" y="2153"/>
                </a:lnTo>
                <a:lnTo>
                  <a:pt x="2410" y="2139"/>
                </a:lnTo>
                <a:lnTo>
                  <a:pt x="2404" y="2125"/>
                </a:lnTo>
                <a:lnTo>
                  <a:pt x="2399" y="2121"/>
                </a:lnTo>
                <a:lnTo>
                  <a:pt x="2394" y="2118"/>
                </a:lnTo>
                <a:lnTo>
                  <a:pt x="2391" y="2116"/>
                </a:lnTo>
                <a:lnTo>
                  <a:pt x="2379" y="2101"/>
                </a:lnTo>
                <a:lnTo>
                  <a:pt x="2373" y="2096"/>
                </a:lnTo>
                <a:lnTo>
                  <a:pt x="2366" y="2092"/>
                </a:lnTo>
                <a:lnTo>
                  <a:pt x="2361" y="2091"/>
                </a:lnTo>
                <a:lnTo>
                  <a:pt x="2358" y="2092"/>
                </a:lnTo>
                <a:lnTo>
                  <a:pt x="2352" y="2096"/>
                </a:lnTo>
                <a:lnTo>
                  <a:pt x="2343" y="2105"/>
                </a:lnTo>
                <a:lnTo>
                  <a:pt x="2338" y="2111"/>
                </a:lnTo>
                <a:lnTo>
                  <a:pt x="2334" y="2119"/>
                </a:lnTo>
                <a:lnTo>
                  <a:pt x="2330" y="2124"/>
                </a:lnTo>
                <a:lnTo>
                  <a:pt x="2318" y="2125"/>
                </a:lnTo>
                <a:lnTo>
                  <a:pt x="2303" y="2129"/>
                </a:lnTo>
                <a:lnTo>
                  <a:pt x="2293" y="2130"/>
                </a:lnTo>
                <a:lnTo>
                  <a:pt x="2282" y="2133"/>
                </a:lnTo>
                <a:lnTo>
                  <a:pt x="2266" y="2141"/>
                </a:lnTo>
                <a:lnTo>
                  <a:pt x="2245" y="2153"/>
                </a:lnTo>
                <a:lnTo>
                  <a:pt x="2237" y="2157"/>
                </a:lnTo>
                <a:lnTo>
                  <a:pt x="2227" y="2159"/>
                </a:lnTo>
                <a:lnTo>
                  <a:pt x="2208" y="2169"/>
                </a:lnTo>
                <a:lnTo>
                  <a:pt x="2206" y="2172"/>
                </a:lnTo>
                <a:lnTo>
                  <a:pt x="2204" y="2178"/>
                </a:lnTo>
                <a:lnTo>
                  <a:pt x="2201" y="2187"/>
                </a:lnTo>
                <a:lnTo>
                  <a:pt x="2209" y="2220"/>
                </a:lnTo>
                <a:lnTo>
                  <a:pt x="2210" y="2229"/>
                </a:lnTo>
                <a:lnTo>
                  <a:pt x="2210" y="2232"/>
                </a:lnTo>
                <a:lnTo>
                  <a:pt x="2204" y="2238"/>
                </a:lnTo>
                <a:lnTo>
                  <a:pt x="2187" y="2248"/>
                </a:lnTo>
                <a:lnTo>
                  <a:pt x="2176" y="2257"/>
                </a:lnTo>
                <a:lnTo>
                  <a:pt x="2165" y="2263"/>
                </a:lnTo>
                <a:lnTo>
                  <a:pt x="2158" y="2266"/>
                </a:lnTo>
                <a:lnTo>
                  <a:pt x="2149" y="2263"/>
                </a:lnTo>
                <a:lnTo>
                  <a:pt x="2132" y="2259"/>
                </a:lnTo>
                <a:lnTo>
                  <a:pt x="2125" y="2260"/>
                </a:lnTo>
                <a:lnTo>
                  <a:pt x="2117" y="2265"/>
                </a:lnTo>
                <a:lnTo>
                  <a:pt x="2101" y="2275"/>
                </a:lnTo>
                <a:lnTo>
                  <a:pt x="2069" y="2301"/>
                </a:lnTo>
                <a:lnTo>
                  <a:pt x="2060" y="2307"/>
                </a:lnTo>
                <a:lnTo>
                  <a:pt x="2057" y="2306"/>
                </a:lnTo>
                <a:lnTo>
                  <a:pt x="2049" y="2297"/>
                </a:lnTo>
                <a:lnTo>
                  <a:pt x="2033" y="2289"/>
                </a:lnTo>
                <a:lnTo>
                  <a:pt x="2031" y="2287"/>
                </a:lnTo>
                <a:lnTo>
                  <a:pt x="2030" y="2274"/>
                </a:lnTo>
                <a:lnTo>
                  <a:pt x="2033" y="2258"/>
                </a:lnTo>
                <a:lnTo>
                  <a:pt x="2024" y="2256"/>
                </a:lnTo>
                <a:lnTo>
                  <a:pt x="2011" y="2257"/>
                </a:lnTo>
                <a:lnTo>
                  <a:pt x="1994" y="2261"/>
                </a:lnTo>
                <a:lnTo>
                  <a:pt x="1982" y="2266"/>
                </a:lnTo>
                <a:lnTo>
                  <a:pt x="1975" y="2272"/>
                </a:lnTo>
                <a:lnTo>
                  <a:pt x="1970" y="2280"/>
                </a:lnTo>
                <a:lnTo>
                  <a:pt x="1963" y="2301"/>
                </a:lnTo>
                <a:lnTo>
                  <a:pt x="1946" y="2345"/>
                </a:lnTo>
                <a:lnTo>
                  <a:pt x="1941" y="2352"/>
                </a:lnTo>
                <a:lnTo>
                  <a:pt x="1938" y="2355"/>
                </a:lnTo>
                <a:lnTo>
                  <a:pt x="1935" y="2356"/>
                </a:lnTo>
                <a:lnTo>
                  <a:pt x="1931" y="2356"/>
                </a:lnTo>
                <a:lnTo>
                  <a:pt x="1926" y="2353"/>
                </a:lnTo>
                <a:lnTo>
                  <a:pt x="1916" y="2345"/>
                </a:lnTo>
                <a:lnTo>
                  <a:pt x="1857" y="2280"/>
                </a:lnTo>
                <a:lnTo>
                  <a:pt x="1849" y="2272"/>
                </a:lnTo>
                <a:lnTo>
                  <a:pt x="1840" y="2266"/>
                </a:lnTo>
                <a:lnTo>
                  <a:pt x="1834" y="2263"/>
                </a:lnTo>
                <a:lnTo>
                  <a:pt x="1829" y="2265"/>
                </a:lnTo>
                <a:lnTo>
                  <a:pt x="1817" y="2275"/>
                </a:lnTo>
                <a:lnTo>
                  <a:pt x="1810" y="2286"/>
                </a:lnTo>
                <a:lnTo>
                  <a:pt x="1808" y="2304"/>
                </a:lnTo>
                <a:lnTo>
                  <a:pt x="1806" y="2312"/>
                </a:lnTo>
                <a:lnTo>
                  <a:pt x="1801" y="2315"/>
                </a:lnTo>
                <a:lnTo>
                  <a:pt x="1795" y="2316"/>
                </a:lnTo>
                <a:lnTo>
                  <a:pt x="1790" y="2314"/>
                </a:lnTo>
                <a:lnTo>
                  <a:pt x="1785" y="2311"/>
                </a:lnTo>
                <a:lnTo>
                  <a:pt x="1767" y="2285"/>
                </a:lnTo>
                <a:lnTo>
                  <a:pt x="1765" y="2269"/>
                </a:lnTo>
                <a:lnTo>
                  <a:pt x="1761" y="2261"/>
                </a:lnTo>
                <a:lnTo>
                  <a:pt x="1755" y="2256"/>
                </a:lnTo>
                <a:lnTo>
                  <a:pt x="1745" y="2253"/>
                </a:lnTo>
                <a:lnTo>
                  <a:pt x="1738" y="2254"/>
                </a:lnTo>
                <a:lnTo>
                  <a:pt x="1734" y="2257"/>
                </a:lnTo>
                <a:lnTo>
                  <a:pt x="1728" y="2265"/>
                </a:lnTo>
                <a:lnTo>
                  <a:pt x="1722" y="2281"/>
                </a:lnTo>
                <a:lnTo>
                  <a:pt x="1719" y="2287"/>
                </a:lnTo>
                <a:lnTo>
                  <a:pt x="1693" y="2305"/>
                </a:lnTo>
                <a:lnTo>
                  <a:pt x="1691" y="2310"/>
                </a:lnTo>
                <a:lnTo>
                  <a:pt x="1687" y="2323"/>
                </a:lnTo>
                <a:lnTo>
                  <a:pt x="1685" y="2327"/>
                </a:lnTo>
                <a:lnTo>
                  <a:pt x="1680" y="2330"/>
                </a:lnTo>
                <a:lnTo>
                  <a:pt x="1663" y="2339"/>
                </a:lnTo>
                <a:lnTo>
                  <a:pt x="1645" y="2355"/>
                </a:lnTo>
                <a:lnTo>
                  <a:pt x="1641" y="2357"/>
                </a:lnTo>
                <a:lnTo>
                  <a:pt x="1638" y="2357"/>
                </a:lnTo>
                <a:lnTo>
                  <a:pt x="1633" y="2353"/>
                </a:lnTo>
                <a:lnTo>
                  <a:pt x="1610" y="2337"/>
                </a:lnTo>
                <a:lnTo>
                  <a:pt x="1603" y="2330"/>
                </a:lnTo>
                <a:lnTo>
                  <a:pt x="1588" y="2308"/>
                </a:lnTo>
                <a:lnTo>
                  <a:pt x="1580" y="2299"/>
                </a:lnTo>
                <a:lnTo>
                  <a:pt x="1569" y="2293"/>
                </a:lnTo>
                <a:lnTo>
                  <a:pt x="1556" y="2278"/>
                </a:lnTo>
                <a:lnTo>
                  <a:pt x="1529" y="2266"/>
                </a:lnTo>
                <a:lnTo>
                  <a:pt x="1520" y="2260"/>
                </a:lnTo>
                <a:lnTo>
                  <a:pt x="1505" y="2257"/>
                </a:lnTo>
                <a:lnTo>
                  <a:pt x="1500" y="2253"/>
                </a:lnTo>
                <a:lnTo>
                  <a:pt x="1489" y="2239"/>
                </a:lnTo>
                <a:lnTo>
                  <a:pt x="1484" y="2237"/>
                </a:lnTo>
                <a:lnTo>
                  <a:pt x="1477" y="2238"/>
                </a:lnTo>
                <a:lnTo>
                  <a:pt x="1471" y="2242"/>
                </a:lnTo>
                <a:lnTo>
                  <a:pt x="1468" y="2247"/>
                </a:lnTo>
                <a:lnTo>
                  <a:pt x="1466" y="2255"/>
                </a:lnTo>
                <a:lnTo>
                  <a:pt x="1462" y="2259"/>
                </a:lnTo>
                <a:lnTo>
                  <a:pt x="1459" y="2262"/>
                </a:lnTo>
                <a:lnTo>
                  <a:pt x="1451" y="2266"/>
                </a:lnTo>
                <a:lnTo>
                  <a:pt x="1449" y="2268"/>
                </a:lnTo>
                <a:lnTo>
                  <a:pt x="1448" y="2273"/>
                </a:lnTo>
                <a:lnTo>
                  <a:pt x="1448" y="2287"/>
                </a:lnTo>
                <a:lnTo>
                  <a:pt x="1440" y="2306"/>
                </a:lnTo>
                <a:lnTo>
                  <a:pt x="1434" y="2313"/>
                </a:lnTo>
                <a:lnTo>
                  <a:pt x="1421" y="2321"/>
                </a:lnTo>
                <a:lnTo>
                  <a:pt x="1414" y="2328"/>
                </a:lnTo>
                <a:lnTo>
                  <a:pt x="1412" y="2332"/>
                </a:lnTo>
                <a:lnTo>
                  <a:pt x="1406" y="2344"/>
                </a:lnTo>
                <a:lnTo>
                  <a:pt x="1404" y="2348"/>
                </a:lnTo>
                <a:lnTo>
                  <a:pt x="1401" y="2350"/>
                </a:lnTo>
                <a:lnTo>
                  <a:pt x="1399" y="2350"/>
                </a:lnTo>
                <a:lnTo>
                  <a:pt x="1392" y="2346"/>
                </a:lnTo>
                <a:lnTo>
                  <a:pt x="1384" y="2345"/>
                </a:lnTo>
                <a:lnTo>
                  <a:pt x="1377" y="2345"/>
                </a:lnTo>
                <a:lnTo>
                  <a:pt x="1367" y="2347"/>
                </a:lnTo>
                <a:lnTo>
                  <a:pt x="1356" y="2340"/>
                </a:lnTo>
                <a:lnTo>
                  <a:pt x="1349" y="2339"/>
                </a:lnTo>
                <a:lnTo>
                  <a:pt x="1304" y="2337"/>
                </a:lnTo>
                <a:lnTo>
                  <a:pt x="1296" y="2338"/>
                </a:lnTo>
                <a:lnTo>
                  <a:pt x="1286" y="2350"/>
                </a:lnTo>
                <a:lnTo>
                  <a:pt x="1281" y="2352"/>
                </a:lnTo>
                <a:lnTo>
                  <a:pt x="1279" y="2353"/>
                </a:lnTo>
                <a:lnTo>
                  <a:pt x="1275" y="2351"/>
                </a:lnTo>
                <a:lnTo>
                  <a:pt x="1270" y="2346"/>
                </a:lnTo>
                <a:lnTo>
                  <a:pt x="1264" y="2338"/>
                </a:lnTo>
                <a:lnTo>
                  <a:pt x="1259" y="2326"/>
                </a:lnTo>
                <a:lnTo>
                  <a:pt x="1251" y="2319"/>
                </a:lnTo>
                <a:lnTo>
                  <a:pt x="1245" y="2315"/>
                </a:lnTo>
                <a:lnTo>
                  <a:pt x="1239" y="2315"/>
                </a:lnTo>
                <a:lnTo>
                  <a:pt x="1231" y="2315"/>
                </a:lnTo>
                <a:lnTo>
                  <a:pt x="1223" y="2317"/>
                </a:lnTo>
                <a:lnTo>
                  <a:pt x="1219" y="2322"/>
                </a:lnTo>
                <a:lnTo>
                  <a:pt x="1213" y="2333"/>
                </a:lnTo>
                <a:lnTo>
                  <a:pt x="1209" y="2356"/>
                </a:lnTo>
                <a:lnTo>
                  <a:pt x="1200" y="2379"/>
                </a:lnTo>
                <a:lnTo>
                  <a:pt x="1196" y="2381"/>
                </a:lnTo>
                <a:lnTo>
                  <a:pt x="1181" y="2384"/>
                </a:lnTo>
                <a:lnTo>
                  <a:pt x="1180" y="2385"/>
                </a:lnTo>
                <a:lnTo>
                  <a:pt x="1179" y="2387"/>
                </a:lnTo>
                <a:lnTo>
                  <a:pt x="1181" y="2400"/>
                </a:lnTo>
                <a:lnTo>
                  <a:pt x="1185" y="2420"/>
                </a:lnTo>
                <a:lnTo>
                  <a:pt x="1185" y="2427"/>
                </a:lnTo>
                <a:lnTo>
                  <a:pt x="1182" y="2432"/>
                </a:lnTo>
                <a:lnTo>
                  <a:pt x="1182" y="2437"/>
                </a:lnTo>
                <a:lnTo>
                  <a:pt x="1186" y="2458"/>
                </a:lnTo>
                <a:lnTo>
                  <a:pt x="1188" y="2481"/>
                </a:lnTo>
                <a:lnTo>
                  <a:pt x="1190" y="2483"/>
                </a:lnTo>
                <a:lnTo>
                  <a:pt x="1204" y="2496"/>
                </a:lnTo>
                <a:lnTo>
                  <a:pt x="1221" y="2532"/>
                </a:lnTo>
                <a:lnTo>
                  <a:pt x="1224" y="2545"/>
                </a:lnTo>
                <a:lnTo>
                  <a:pt x="1222" y="2563"/>
                </a:lnTo>
                <a:lnTo>
                  <a:pt x="1223" y="2578"/>
                </a:lnTo>
                <a:lnTo>
                  <a:pt x="1226" y="2583"/>
                </a:lnTo>
                <a:lnTo>
                  <a:pt x="1238" y="2596"/>
                </a:lnTo>
                <a:lnTo>
                  <a:pt x="1240" y="2601"/>
                </a:lnTo>
                <a:lnTo>
                  <a:pt x="1239" y="2604"/>
                </a:lnTo>
                <a:lnTo>
                  <a:pt x="1236" y="2609"/>
                </a:lnTo>
                <a:lnTo>
                  <a:pt x="1228" y="2611"/>
                </a:lnTo>
                <a:lnTo>
                  <a:pt x="1219" y="2611"/>
                </a:lnTo>
                <a:lnTo>
                  <a:pt x="1217" y="2612"/>
                </a:lnTo>
                <a:lnTo>
                  <a:pt x="1216" y="2614"/>
                </a:lnTo>
                <a:lnTo>
                  <a:pt x="1215" y="2616"/>
                </a:lnTo>
                <a:lnTo>
                  <a:pt x="1217" y="2625"/>
                </a:lnTo>
                <a:lnTo>
                  <a:pt x="1217" y="2630"/>
                </a:lnTo>
                <a:lnTo>
                  <a:pt x="1210" y="2650"/>
                </a:lnTo>
                <a:lnTo>
                  <a:pt x="1205" y="2682"/>
                </a:lnTo>
                <a:lnTo>
                  <a:pt x="1206" y="2690"/>
                </a:lnTo>
                <a:lnTo>
                  <a:pt x="1209" y="2698"/>
                </a:lnTo>
                <a:lnTo>
                  <a:pt x="1212" y="2701"/>
                </a:lnTo>
                <a:lnTo>
                  <a:pt x="1219" y="2704"/>
                </a:lnTo>
                <a:lnTo>
                  <a:pt x="1232" y="2718"/>
                </a:lnTo>
                <a:lnTo>
                  <a:pt x="1233" y="2721"/>
                </a:lnTo>
                <a:lnTo>
                  <a:pt x="1232" y="2725"/>
                </a:lnTo>
                <a:lnTo>
                  <a:pt x="1230" y="2732"/>
                </a:lnTo>
                <a:lnTo>
                  <a:pt x="1226" y="2735"/>
                </a:lnTo>
                <a:lnTo>
                  <a:pt x="1212" y="2743"/>
                </a:lnTo>
                <a:lnTo>
                  <a:pt x="1205" y="2745"/>
                </a:lnTo>
                <a:lnTo>
                  <a:pt x="1201" y="2745"/>
                </a:lnTo>
                <a:lnTo>
                  <a:pt x="1196" y="2744"/>
                </a:lnTo>
                <a:lnTo>
                  <a:pt x="1179" y="2734"/>
                </a:lnTo>
                <a:lnTo>
                  <a:pt x="1169" y="2734"/>
                </a:lnTo>
                <a:lnTo>
                  <a:pt x="1164" y="2733"/>
                </a:lnTo>
                <a:lnTo>
                  <a:pt x="1159" y="2728"/>
                </a:lnTo>
                <a:lnTo>
                  <a:pt x="1154" y="2721"/>
                </a:lnTo>
                <a:lnTo>
                  <a:pt x="1152" y="2719"/>
                </a:lnTo>
                <a:lnTo>
                  <a:pt x="1143" y="2716"/>
                </a:lnTo>
                <a:lnTo>
                  <a:pt x="1130" y="2715"/>
                </a:lnTo>
                <a:lnTo>
                  <a:pt x="1104" y="2716"/>
                </a:lnTo>
                <a:lnTo>
                  <a:pt x="1092" y="2718"/>
                </a:lnTo>
                <a:lnTo>
                  <a:pt x="1077" y="2722"/>
                </a:lnTo>
                <a:lnTo>
                  <a:pt x="1068" y="2723"/>
                </a:lnTo>
                <a:lnTo>
                  <a:pt x="1059" y="2722"/>
                </a:lnTo>
                <a:lnTo>
                  <a:pt x="1054" y="2718"/>
                </a:lnTo>
                <a:lnTo>
                  <a:pt x="1050" y="2711"/>
                </a:lnTo>
                <a:lnTo>
                  <a:pt x="1047" y="2706"/>
                </a:lnTo>
                <a:lnTo>
                  <a:pt x="1047" y="2702"/>
                </a:lnTo>
                <a:lnTo>
                  <a:pt x="1051" y="2693"/>
                </a:lnTo>
                <a:lnTo>
                  <a:pt x="1050" y="2688"/>
                </a:lnTo>
                <a:lnTo>
                  <a:pt x="1036" y="2672"/>
                </a:lnTo>
                <a:lnTo>
                  <a:pt x="1032" y="2664"/>
                </a:lnTo>
                <a:lnTo>
                  <a:pt x="1029" y="2658"/>
                </a:lnTo>
                <a:lnTo>
                  <a:pt x="1029" y="2654"/>
                </a:lnTo>
                <a:lnTo>
                  <a:pt x="1030" y="2651"/>
                </a:lnTo>
                <a:lnTo>
                  <a:pt x="1038" y="2647"/>
                </a:lnTo>
                <a:lnTo>
                  <a:pt x="1042" y="2643"/>
                </a:lnTo>
                <a:lnTo>
                  <a:pt x="1043" y="2637"/>
                </a:lnTo>
                <a:lnTo>
                  <a:pt x="1041" y="2637"/>
                </a:lnTo>
                <a:lnTo>
                  <a:pt x="1041" y="2634"/>
                </a:lnTo>
                <a:lnTo>
                  <a:pt x="1043" y="2627"/>
                </a:lnTo>
                <a:lnTo>
                  <a:pt x="1046" y="2627"/>
                </a:lnTo>
                <a:lnTo>
                  <a:pt x="1046" y="2625"/>
                </a:lnTo>
                <a:lnTo>
                  <a:pt x="1044" y="2612"/>
                </a:lnTo>
                <a:lnTo>
                  <a:pt x="1041" y="2614"/>
                </a:lnTo>
                <a:lnTo>
                  <a:pt x="1034" y="2610"/>
                </a:lnTo>
                <a:lnTo>
                  <a:pt x="1027" y="2607"/>
                </a:lnTo>
                <a:lnTo>
                  <a:pt x="1026" y="2601"/>
                </a:lnTo>
                <a:lnTo>
                  <a:pt x="1028" y="2598"/>
                </a:lnTo>
                <a:lnTo>
                  <a:pt x="1032" y="2597"/>
                </a:lnTo>
                <a:lnTo>
                  <a:pt x="1032" y="2594"/>
                </a:lnTo>
                <a:lnTo>
                  <a:pt x="1035" y="2590"/>
                </a:lnTo>
                <a:lnTo>
                  <a:pt x="1035" y="2583"/>
                </a:lnTo>
                <a:lnTo>
                  <a:pt x="1033" y="2575"/>
                </a:lnTo>
                <a:lnTo>
                  <a:pt x="1026" y="2560"/>
                </a:lnTo>
                <a:lnTo>
                  <a:pt x="1024" y="2549"/>
                </a:lnTo>
                <a:lnTo>
                  <a:pt x="1024" y="2539"/>
                </a:lnTo>
                <a:lnTo>
                  <a:pt x="1022" y="2537"/>
                </a:lnTo>
                <a:lnTo>
                  <a:pt x="1018" y="2536"/>
                </a:lnTo>
                <a:lnTo>
                  <a:pt x="1012" y="2537"/>
                </a:lnTo>
                <a:lnTo>
                  <a:pt x="981" y="2549"/>
                </a:lnTo>
                <a:lnTo>
                  <a:pt x="954" y="2554"/>
                </a:lnTo>
                <a:lnTo>
                  <a:pt x="948" y="2556"/>
                </a:lnTo>
                <a:lnTo>
                  <a:pt x="930" y="2568"/>
                </a:lnTo>
                <a:lnTo>
                  <a:pt x="906" y="2593"/>
                </a:lnTo>
                <a:lnTo>
                  <a:pt x="887" y="2608"/>
                </a:lnTo>
                <a:lnTo>
                  <a:pt x="881" y="2611"/>
                </a:lnTo>
                <a:lnTo>
                  <a:pt x="853" y="2621"/>
                </a:lnTo>
                <a:lnTo>
                  <a:pt x="844" y="2621"/>
                </a:lnTo>
                <a:lnTo>
                  <a:pt x="818" y="2614"/>
                </a:lnTo>
                <a:lnTo>
                  <a:pt x="799" y="2593"/>
                </a:lnTo>
                <a:lnTo>
                  <a:pt x="795" y="2591"/>
                </a:lnTo>
                <a:lnTo>
                  <a:pt x="792" y="2590"/>
                </a:lnTo>
                <a:lnTo>
                  <a:pt x="785" y="2591"/>
                </a:lnTo>
                <a:lnTo>
                  <a:pt x="775" y="2594"/>
                </a:lnTo>
                <a:lnTo>
                  <a:pt x="745" y="2607"/>
                </a:lnTo>
                <a:lnTo>
                  <a:pt x="739" y="2608"/>
                </a:lnTo>
                <a:lnTo>
                  <a:pt x="727" y="2602"/>
                </a:lnTo>
                <a:lnTo>
                  <a:pt x="716" y="2596"/>
                </a:lnTo>
                <a:lnTo>
                  <a:pt x="713" y="2593"/>
                </a:lnTo>
                <a:lnTo>
                  <a:pt x="711" y="2587"/>
                </a:lnTo>
                <a:lnTo>
                  <a:pt x="710" y="2577"/>
                </a:lnTo>
                <a:lnTo>
                  <a:pt x="710" y="2563"/>
                </a:lnTo>
                <a:lnTo>
                  <a:pt x="715" y="2555"/>
                </a:lnTo>
                <a:lnTo>
                  <a:pt x="725" y="2544"/>
                </a:lnTo>
                <a:lnTo>
                  <a:pt x="722" y="2540"/>
                </a:lnTo>
                <a:lnTo>
                  <a:pt x="715" y="2531"/>
                </a:lnTo>
                <a:lnTo>
                  <a:pt x="709" y="2527"/>
                </a:lnTo>
                <a:lnTo>
                  <a:pt x="704" y="2528"/>
                </a:lnTo>
                <a:lnTo>
                  <a:pt x="692" y="2537"/>
                </a:lnTo>
                <a:lnTo>
                  <a:pt x="690" y="2537"/>
                </a:lnTo>
                <a:lnTo>
                  <a:pt x="687" y="2536"/>
                </a:lnTo>
                <a:lnTo>
                  <a:pt x="678" y="2525"/>
                </a:lnTo>
                <a:lnTo>
                  <a:pt x="669" y="2509"/>
                </a:lnTo>
                <a:lnTo>
                  <a:pt x="664" y="2488"/>
                </a:lnTo>
                <a:lnTo>
                  <a:pt x="664" y="2475"/>
                </a:lnTo>
                <a:lnTo>
                  <a:pt x="678" y="2441"/>
                </a:lnTo>
                <a:lnTo>
                  <a:pt x="679" y="2432"/>
                </a:lnTo>
                <a:lnTo>
                  <a:pt x="677" y="2422"/>
                </a:lnTo>
                <a:lnTo>
                  <a:pt x="672" y="2412"/>
                </a:lnTo>
                <a:lnTo>
                  <a:pt x="663" y="2407"/>
                </a:lnTo>
                <a:lnTo>
                  <a:pt x="656" y="2405"/>
                </a:lnTo>
                <a:lnTo>
                  <a:pt x="649" y="2405"/>
                </a:lnTo>
                <a:lnTo>
                  <a:pt x="643" y="2410"/>
                </a:lnTo>
                <a:lnTo>
                  <a:pt x="641" y="2411"/>
                </a:lnTo>
                <a:lnTo>
                  <a:pt x="635" y="2409"/>
                </a:lnTo>
                <a:lnTo>
                  <a:pt x="617" y="2398"/>
                </a:lnTo>
                <a:lnTo>
                  <a:pt x="599" y="2398"/>
                </a:lnTo>
                <a:lnTo>
                  <a:pt x="591" y="2397"/>
                </a:lnTo>
                <a:lnTo>
                  <a:pt x="578" y="2387"/>
                </a:lnTo>
                <a:lnTo>
                  <a:pt x="558" y="2379"/>
                </a:lnTo>
                <a:lnTo>
                  <a:pt x="550" y="2377"/>
                </a:lnTo>
                <a:lnTo>
                  <a:pt x="535" y="2375"/>
                </a:lnTo>
                <a:lnTo>
                  <a:pt x="525" y="2371"/>
                </a:lnTo>
                <a:lnTo>
                  <a:pt x="516" y="2370"/>
                </a:lnTo>
                <a:lnTo>
                  <a:pt x="494" y="2374"/>
                </a:lnTo>
                <a:lnTo>
                  <a:pt x="474" y="2371"/>
                </a:lnTo>
                <a:lnTo>
                  <a:pt x="448" y="2362"/>
                </a:lnTo>
                <a:lnTo>
                  <a:pt x="438" y="2357"/>
                </a:lnTo>
                <a:lnTo>
                  <a:pt x="430" y="2351"/>
                </a:lnTo>
                <a:lnTo>
                  <a:pt x="428" y="2347"/>
                </a:lnTo>
                <a:lnTo>
                  <a:pt x="429" y="2344"/>
                </a:lnTo>
                <a:lnTo>
                  <a:pt x="447" y="2325"/>
                </a:lnTo>
                <a:lnTo>
                  <a:pt x="456" y="2314"/>
                </a:lnTo>
                <a:lnTo>
                  <a:pt x="471" y="2278"/>
                </a:lnTo>
                <a:lnTo>
                  <a:pt x="480" y="2263"/>
                </a:lnTo>
                <a:lnTo>
                  <a:pt x="503" y="2248"/>
                </a:lnTo>
                <a:lnTo>
                  <a:pt x="506" y="2242"/>
                </a:lnTo>
                <a:lnTo>
                  <a:pt x="510" y="2231"/>
                </a:lnTo>
                <a:lnTo>
                  <a:pt x="512" y="2218"/>
                </a:lnTo>
                <a:lnTo>
                  <a:pt x="510" y="2206"/>
                </a:lnTo>
                <a:lnTo>
                  <a:pt x="504" y="2187"/>
                </a:lnTo>
                <a:lnTo>
                  <a:pt x="503" y="2182"/>
                </a:lnTo>
                <a:lnTo>
                  <a:pt x="503" y="2170"/>
                </a:lnTo>
                <a:lnTo>
                  <a:pt x="505" y="2162"/>
                </a:lnTo>
                <a:lnTo>
                  <a:pt x="507" y="2159"/>
                </a:lnTo>
                <a:lnTo>
                  <a:pt x="520" y="2149"/>
                </a:lnTo>
                <a:lnTo>
                  <a:pt x="537" y="2128"/>
                </a:lnTo>
                <a:lnTo>
                  <a:pt x="542" y="2118"/>
                </a:lnTo>
                <a:lnTo>
                  <a:pt x="543" y="2110"/>
                </a:lnTo>
                <a:lnTo>
                  <a:pt x="546" y="2106"/>
                </a:lnTo>
                <a:lnTo>
                  <a:pt x="548" y="2105"/>
                </a:lnTo>
                <a:lnTo>
                  <a:pt x="561" y="2112"/>
                </a:lnTo>
                <a:lnTo>
                  <a:pt x="568" y="2114"/>
                </a:lnTo>
                <a:lnTo>
                  <a:pt x="571" y="2114"/>
                </a:lnTo>
                <a:lnTo>
                  <a:pt x="575" y="2112"/>
                </a:lnTo>
                <a:lnTo>
                  <a:pt x="576" y="2108"/>
                </a:lnTo>
                <a:lnTo>
                  <a:pt x="571" y="2086"/>
                </a:lnTo>
                <a:lnTo>
                  <a:pt x="570" y="2063"/>
                </a:lnTo>
                <a:lnTo>
                  <a:pt x="568" y="2059"/>
                </a:lnTo>
                <a:lnTo>
                  <a:pt x="565" y="2056"/>
                </a:lnTo>
                <a:lnTo>
                  <a:pt x="543" y="2050"/>
                </a:lnTo>
                <a:lnTo>
                  <a:pt x="529" y="2042"/>
                </a:lnTo>
                <a:lnTo>
                  <a:pt x="522" y="2040"/>
                </a:lnTo>
                <a:lnTo>
                  <a:pt x="512" y="2039"/>
                </a:lnTo>
                <a:lnTo>
                  <a:pt x="500" y="2041"/>
                </a:lnTo>
                <a:lnTo>
                  <a:pt x="492" y="2041"/>
                </a:lnTo>
                <a:lnTo>
                  <a:pt x="441" y="2032"/>
                </a:lnTo>
                <a:lnTo>
                  <a:pt x="437" y="2029"/>
                </a:lnTo>
                <a:lnTo>
                  <a:pt x="428" y="2016"/>
                </a:lnTo>
                <a:lnTo>
                  <a:pt x="425" y="2012"/>
                </a:lnTo>
                <a:lnTo>
                  <a:pt x="394" y="2006"/>
                </a:lnTo>
                <a:lnTo>
                  <a:pt x="388" y="2002"/>
                </a:lnTo>
                <a:lnTo>
                  <a:pt x="384" y="1997"/>
                </a:lnTo>
                <a:lnTo>
                  <a:pt x="384" y="1993"/>
                </a:lnTo>
                <a:lnTo>
                  <a:pt x="385" y="1989"/>
                </a:lnTo>
                <a:lnTo>
                  <a:pt x="399" y="1972"/>
                </a:lnTo>
                <a:lnTo>
                  <a:pt x="402" y="1968"/>
                </a:lnTo>
                <a:lnTo>
                  <a:pt x="397" y="1956"/>
                </a:lnTo>
                <a:lnTo>
                  <a:pt x="393" y="1953"/>
                </a:lnTo>
                <a:lnTo>
                  <a:pt x="390" y="1948"/>
                </a:lnTo>
                <a:lnTo>
                  <a:pt x="393" y="1947"/>
                </a:lnTo>
                <a:lnTo>
                  <a:pt x="396" y="1943"/>
                </a:lnTo>
                <a:lnTo>
                  <a:pt x="396" y="1932"/>
                </a:lnTo>
                <a:lnTo>
                  <a:pt x="395" y="1922"/>
                </a:lnTo>
                <a:lnTo>
                  <a:pt x="393" y="1913"/>
                </a:lnTo>
                <a:lnTo>
                  <a:pt x="388" y="1906"/>
                </a:lnTo>
                <a:lnTo>
                  <a:pt x="384" y="1902"/>
                </a:lnTo>
                <a:lnTo>
                  <a:pt x="374" y="1901"/>
                </a:lnTo>
                <a:lnTo>
                  <a:pt x="371" y="1898"/>
                </a:lnTo>
                <a:lnTo>
                  <a:pt x="367" y="1890"/>
                </a:lnTo>
                <a:lnTo>
                  <a:pt x="366" y="1881"/>
                </a:lnTo>
                <a:lnTo>
                  <a:pt x="368" y="1879"/>
                </a:lnTo>
                <a:lnTo>
                  <a:pt x="384" y="1867"/>
                </a:lnTo>
                <a:lnTo>
                  <a:pt x="386" y="1863"/>
                </a:lnTo>
                <a:lnTo>
                  <a:pt x="386" y="1859"/>
                </a:lnTo>
                <a:lnTo>
                  <a:pt x="379" y="1838"/>
                </a:lnTo>
                <a:lnTo>
                  <a:pt x="377" y="1825"/>
                </a:lnTo>
                <a:lnTo>
                  <a:pt x="374" y="1816"/>
                </a:lnTo>
                <a:lnTo>
                  <a:pt x="370" y="1809"/>
                </a:lnTo>
                <a:lnTo>
                  <a:pt x="366" y="1804"/>
                </a:lnTo>
                <a:lnTo>
                  <a:pt x="360" y="1801"/>
                </a:lnTo>
                <a:lnTo>
                  <a:pt x="353" y="1799"/>
                </a:lnTo>
                <a:lnTo>
                  <a:pt x="348" y="1793"/>
                </a:lnTo>
                <a:lnTo>
                  <a:pt x="344" y="1786"/>
                </a:lnTo>
                <a:lnTo>
                  <a:pt x="344" y="1772"/>
                </a:lnTo>
                <a:lnTo>
                  <a:pt x="347" y="1760"/>
                </a:lnTo>
                <a:lnTo>
                  <a:pt x="353" y="1744"/>
                </a:lnTo>
                <a:lnTo>
                  <a:pt x="356" y="1737"/>
                </a:lnTo>
                <a:lnTo>
                  <a:pt x="360" y="1734"/>
                </a:lnTo>
                <a:lnTo>
                  <a:pt x="368" y="1731"/>
                </a:lnTo>
                <a:lnTo>
                  <a:pt x="396" y="1714"/>
                </a:lnTo>
                <a:lnTo>
                  <a:pt x="403" y="1709"/>
                </a:lnTo>
                <a:lnTo>
                  <a:pt x="408" y="1702"/>
                </a:lnTo>
                <a:lnTo>
                  <a:pt x="411" y="1696"/>
                </a:lnTo>
                <a:lnTo>
                  <a:pt x="414" y="1687"/>
                </a:lnTo>
                <a:lnTo>
                  <a:pt x="413" y="1682"/>
                </a:lnTo>
                <a:lnTo>
                  <a:pt x="411" y="1681"/>
                </a:lnTo>
                <a:lnTo>
                  <a:pt x="384" y="1683"/>
                </a:lnTo>
                <a:lnTo>
                  <a:pt x="343" y="1693"/>
                </a:lnTo>
                <a:lnTo>
                  <a:pt x="339" y="1693"/>
                </a:lnTo>
                <a:lnTo>
                  <a:pt x="334" y="1691"/>
                </a:lnTo>
                <a:lnTo>
                  <a:pt x="318" y="1680"/>
                </a:lnTo>
                <a:lnTo>
                  <a:pt x="302" y="1677"/>
                </a:lnTo>
                <a:lnTo>
                  <a:pt x="248" y="1682"/>
                </a:lnTo>
                <a:lnTo>
                  <a:pt x="211" y="1678"/>
                </a:lnTo>
                <a:lnTo>
                  <a:pt x="182" y="1685"/>
                </a:lnTo>
                <a:lnTo>
                  <a:pt x="141" y="1687"/>
                </a:lnTo>
                <a:lnTo>
                  <a:pt x="128" y="1691"/>
                </a:lnTo>
                <a:lnTo>
                  <a:pt x="116" y="1696"/>
                </a:lnTo>
                <a:lnTo>
                  <a:pt x="50" y="1732"/>
                </a:lnTo>
                <a:lnTo>
                  <a:pt x="38" y="1737"/>
                </a:lnTo>
                <a:lnTo>
                  <a:pt x="32" y="1739"/>
                </a:lnTo>
                <a:lnTo>
                  <a:pt x="30" y="1738"/>
                </a:lnTo>
                <a:lnTo>
                  <a:pt x="27" y="1731"/>
                </a:lnTo>
                <a:lnTo>
                  <a:pt x="20" y="1722"/>
                </a:lnTo>
                <a:lnTo>
                  <a:pt x="3" y="1709"/>
                </a:lnTo>
                <a:lnTo>
                  <a:pt x="1" y="1704"/>
                </a:lnTo>
                <a:lnTo>
                  <a:pt x="0" y="1700"/>
                </a:lnTo>
                <a:lnTo>
                  <a:pt x="1" y="1698"/>
                </a:lnTo>
                <a:lnTo>
                  <a:pt x="2" y="1697"/>
                </a:lnTo>
                <a:lnTo>
                  <a:pt x="28" y="1680"/>
                </a:lnTo>
                <a:lnTo>
                  <a:pt x="39" y="1668"/>
                </a:lnTo>
                <a:lnTo>
                  <a:pt x="67" y="1647"/>
                </a:lnTo>
                <a:lnTo>
                  <a:pt x="72" y="1641"/>
                </a:lnTo>
                <a:lnTo>
                  <a:pt x="75" y="1636"/>
                </a:lnTo>
                <a:lnTo>
                  <a:pt x="74" y="1628"/>
                </a:lnTo>
                <a:lnTo>
                  <a:pt x="73" y="1619"/>
                </a:lnTo>
                <a:lnTo>
                  <a:pt x="74" y="1613"/>
                </a:lnTo>
                <a:lnTo>
                  <a:pt x="78" y="1602"/>
                </a:lnTo>
                <a:lnTo>
                  <a:pt x="77" y="1594"/>
                </a:lnTo>
                <a:lnTo>
                  <a:pt x="75" y="1592"/>
                </a:lnTo>
                <a:lnTo>
                  <a:pt x="57" y="1589"/>
                </a:lnTo>
                <a:lnTo>
                  <a:pt x="53" y="1588"/>
                </a:lnTo>
                <a:lnTo>
                  <a:pt x="54" y="1581"/>
                </a:lnTo>
                <a:lnTo>
                  <a:pt x="56" y="1574"/>
                </a:lnTo>
                <a:lnTo>
                  <a:pt x="65" y="1561"/>
                </a:lnTo>
                <a:lnTo>
                  <a:pt x="66" y="1551"/>
                </a:lnTo>
                <a:lnTo>
                  <a:pt x="63" y="1539"/>
                </a:lnTo>
                <a:lnTo>
                  <a:pt x="27" y="1539"/>
                </a:lnTo>
                <a:lnTo>
                  <a:pt x="23" y="1538"/>
                </a:lnTo>
                <a:lnTo>
                  <a:pt x="21" y="1534"/>
                </a:lnTo>
                <a:lnTo>
                  <a:pt x="37" y="1473"/>
                </a:lnTo>
                <a:lnTo>
                  <a:pt x="38" y="1445"/>
                </a:lnTo>
                <a:lnTo>
                  <a:pt x="39" y="1439"/>
                </a:lnTo>
                <a:lnTo>
                  <a:pt x="41" y="1435"/>
                </a:lnTo>
                <a:lnTo>
                  <a:pt x="47" y="1429"/>
                </a:lnTo>
                <a:lnTo>
                  <a:pt x="68" y="1418"/>
                </a:lnTo>
                <a:lnTo>
                  <a:pt x="78" y="1413"/>
                </a:lnTo>
                <a:lnTo>
                  <a:pt x="86" y="1411"/>
                </a:lnTo>
                <a:lnTo>
                  <a:pt x="99" y="1412"/>
                </a:lnTo>
                <a:lnTo>
                  <a:pt x="104" y="1410"/>
                </a:lnTo>
                <a:lnTo>
                  <a:pt x="108" y="1405"/>
                </a:lnTo>
                <a:lnTo>
                  <a:pt x="108" y="1403"/>
                </a:lnTo>
                <a:lnTo>
                  <a:pt x="108" y="1399"/>
                </a:lnTo>
                <a:lnTo>
                  <a:pt x="103" y="1393"/>
                </a:lnTo>
                <a:lnTo>
                  <a:pt x="99" y="1385"/>
                </a:lnTo>
                <a:lnTo>
                  <a:pt x="97" y="1373"/>
                </a:lnTo>
                <a:lnTo>
                  <a:pt x="97" y="1364"/>
                </a:lnTo>
                <a:lnTo>
                  <a:pt x="100" y="1351"/>
                </a:lnTo>
                <a:lnTo>
                  <a:pt x="103" y="1341"/>
                </a:lnTo>
                <a:lnTo>
                  <a:pt x="107" y="1334"/>
                </a:lnTo>
                <a:lnTo>
                  <a:pt x="144" y="1289"/>
                </a:lnTo>
                <a:lnTo>
                  <a:pt x="152" y="1283"/>
                </a:lnTo>
                <a:lnTo>
                  <a:pt x="154" y="1283"/>
                </a:lnTo>
                <a:lnTo>
                  <a:pt x="157" y="1284"/>
                </a:lnTo>
                <a:lnTo>
                  <a:pt x="167" y="1293"/>
                </a:lnTo>
                <a:lnTo>
                  <a:pt x="169" y="1295"/>
                </a:lnTo>
                <a:lnTo>
                  <a:pt x="178" y="1293"/>
                </a:lnTo>
                <a:lnTo>
                  <a:pt x="187" y="1291"/>
                </a:lnTo>
                <a:lnTo>
                  <a:pt x="192" y="1289"/>
                </a:lnTo>
                <a:lnTo>
                  <a:pt x="197" y="1285"/>
                </a:lnTo>
                <a:lnTo>
                  <a:pt x="207" y="1273"/>
                </a:lnTo>
                <a:lnTo>
                  <a:pt x="213" y="1269"/>
                </a:lnTo>
                <a:lnTo>
                  <a:pt x="227" y="1250"/>
                </a:lnTo>
                <a:lnTo>
                  <a:pt x="230" y="1247"/>
                </a:lnTo>
                <a:lnTo>
                  <a:pt x="237" y="1241"/>
                </a:lnTo>
                <a:lnTo>
                  <a:pt x="243" y="1235"/>
                </a:lnTo>
                <a:lnTo>
                  <a:pt x="246" y="1227"/>
                </a:lnTo>
                <a:lnTo>
                  <a:pt x="244" y="1214"/>
                </a:lnTo>
                <a:lnTo>
                  <a:pt x="245" y="1206"/>
                </a:lnTo>
                <a:lnTo>
                  <a:pt x="247" y="1200"/>
                </a:lnTo>
                <a:lnTo>
                  <a:pt x="254" y="1190"/>
                </a:lnTo>
                <a:lnTo>
                  <a:pt x="260" y="1174"/>
                </a:lnTo>
                <a:lnTo>
                  <a:pt x="272" y="1176"/>
                </a:lnTo>
                <a:lnTo>
                  <a:pt x="286" y="1182"/>
                </a:lnTo>
                <a:lnTo>
                  <a:pt x="290" y="1188"/>
                </a:lnTo>
                <a:lnTo>
                  <a:pt x="301" y="1202"/>
                </a:lnTo>
                <a:lnTo>
                  <a:pt x="303" y="1203"/>
                </a:lnTo>
                <a:lnTo>
                  <a:pt x="308" y="1200"/>
                </a:lnTo>
                <a:lnTo>
                  <a:pt x="317" y="1192"/>
                </a:lnTo>
                <a:lnTo>
                  <a:pt x="338" y="1170"/>
                </a:lnTo>
                <a:lnTo>
                  <a:pt x="343" y="1161"/>
                </a:lnTo>
                <a:lnTo>
                  <a:pt x="356" y="1134"/>
                </a:lnTo>
                <a:lnTo>
                  <a:pt x="363" y="1124"/>
                </a:lnTo>
                <a:lnTo>
                  <a:pt x="370" y="1119"/>
                </a:lnTo>
                <a:lnTo>
                  <a:pt x="376" y="1116"/>
                </a:lnTo>
                <a:lnTo>
                  <a:pt x="383" y="1116"/>
                </a:lnTo>
                <a:lnTo>
                  <a:pt x="391" y="1120"/>
                </a:lnTo>
                <a:lnTo>
                  <a:pt x="399" y="1125"/>
                </a:lnTo>
                <a:lnTo>
                  <a:pt x="406" y="1126"/>
                </a:lnTo>
                <a:lnTo>
                  <a:pt x="412" y="1125"/>
                </a:lnTo>
                <a:lnTo>
                  <a:pt x="420" y="1121"/>
                </a:lnTo>
                <a:lnTo>
                  <a:pt x="424" y="1117"/>
                </a:lnTo>
                <a:lnTo>
                  <a:pt x="426" y="1111"/>
                </a:lnTo>
                <a:lnTo>
                  <a:pt x="427" y="1102"/>
                </a:lnTo>
                <a:lnTo>
                  <a:pt x="425" y="1092"/>
                </a:lnTo>
                <a:lnTo>
                  <a:pt x="421" y="1087"/>
                </a:lnTo>
                <a:lnTo>
                  <a:pt x="406" y="1071"/>
                </a:lnTo>
                <a:lnTo>
                  <a:pt x="403" y="1065"/>
                </a:lnTo>
                <a:lnTo>
                  <a:pt x="396" y="1042"/>
                </a:lnTo>
                <a:lnTo>
                  <a:pt x="395" y="1030"/>
                </a:lnTo>
                <a:lnTo>
                  <a:pt x="397" y="1023"/>
                </a:lnTo>
                <a:lnTo>
                  <a:pt x="399" y="1018"/>
                </a:lnTo>
                <a:lnTo>
                  <a:pt x="407" y="1013"/>
                </a:lnTo>
                <a:lnTo>
                  <a:pt x="410" y="1013"/>
                </a:lnTo>
                <a:lnTo>
                  <a:pt x="415" y="1014"/>
                </a:lnTo>
                <a:lnTo>
                  <a:pt x="426" y="1027"/>
                </a:lnTo>
                <a:lnTo>
                  <a:pt x="429" y="1029"/>
                </a:lnTo>
                <a:lnTo>
                  <a:pt x="433" y="1024"/>
                </a:lnTo>
                <a:lnTo>
                  <a:pt x="440" y="1013"/>
                </a:lnTo>
                <a:lnTo>
                  <a:pt x="443" y="1005"/>
                </a:lnTo>
                <a:lnTo>
                  <a:pt x="443" y="998"/>
                </a:lnTo>
                <a:lnTo>
                  <a:pt x="440" y="990"/>
                </a:lnTo>
                <a:lnTo>
                  <a:pt x="434" y="978"/>
                </a:lnTo>
                <a:lnTo>
                  <a:pt x="434" y="970"/>
                </a:lnTo>
                <a:lnTo>
                  <a:pt x="438" y="962"/>
                </a:lnTo>
                <a:lnTo>
                  <a:pt x="447" y="949"/>
                </a:lnTo>
                <a:lnTo>
                  <a:pt x="450" y="943"/>
                </a:lnTo>
                <a:lnTo>
                  <a:pt x="458" y="911"/>
                </a:lnTo>
                <a:lnTo>
                  <a:pt x="471" y="870"/>
                </a:lnTo>
                <a:lnTo>
                  <a:pt x="473" y="853"/>
                </a:lnTo>
                <a:lnTo>
                  <a:pt x="468" y="825"/>
                </a:lnTo>
                <a:lnTo>
                  <a:pt x="473" y="805"/>
                </a:lnTo>
                <a:lnTo>
                  <a:pt x="471" y="789"/>
                </a:lnTo>
                <a:lnTo>
                  <a:pt x="473" y="781"/>
                </a:lnTo>
                <a:lnTo>
                  <a:pt x="475" y="772"/>
                </a:lnTo>
                <a:lnTo>
                  <a:pt x="479" y="748"/>
                </a:lnTo>
                <a:lnTo>
                  <a:pt x="484" y="732"/>
                </a:lnTo>
                <a:lnTo>
                  <a:pt x="485" y="724"/>
                </a:lnTo>
                <a:lnTo>
                  <a:pt x="485" y="718"/>
                </a:lnTo>
                <a:lnTo>
                  <a:pt x="479" y="710"/>
                </a:lnTo>
                <a:lnTo>
                  <a:pt x="476" y="704"/>
                </a:lnTo>
                <a:lnTo>
                  <a:pt x="475" y="693"/>
                </a:lnTo>
                <a:lnTo>
                  <a:pt x="475" y="686"/>
                </a:lnTo>
                <a:lnTo>
                  <a:pt x="478" y="657"/>
                </a:lnTo>
                <a:lnTo>
                  <a:pt x="486" y="639"/>
                </a:lnTo>
                <a:lnTo>
                  <a:pt x="485" y="627"/>
                </a:lnTo>
                <a:lnTo>
                  <a:pt x="481" y="600"/>
                </a:lnTo>
                <a:lnTo>
                  <a:pt x="480" y="579"/>
                </a:lnTo>
                <a:lnTo>
                  <a:pt x="481" y="574"/>
                </a:lnTo>
                <a:lnTo>
                  <a:pt x="489" y="550"/>
                </a:lnTo>
                <a:lnTo>
                  <a:pt x="485" y="546"/>
                </a:lnTo>
                <a:lnTo>
                  <a:pt x="479" y="541"/>
                </a:lnTo>
                <a:lnTo>
                  <a:pt x="475" y="539"/>
                </a:lnTo>
                <a:lnTo>
                  <a:pt x="467" y="539"/>
                </a:lnTo>
                <a:lnTo>
                  <a:pt x="460" y="536"/>
                </a:lnTo>
                <a:lnTo>
                  <a:pt x="453" y="531"/>
                </a:lnTo>
                <a:lnTo>
                  <a:pt x="447" y="520"/>
                </a:lnTo>
                <a:lnTo>
                  <a:pt x="444" y="517"/>
                </a:lnTo>
                <a:lnTo>
                  <a:pt x="429" y="515"/>
                </a:lnTo>
                <a:lnTo>
                  <a:pt x="416" y="508"/>
                </a:lnTo>
                <a:lnTo>
                  <a:pt x="413" y="509"/>
                </a:lnTo>
                <a:lnTo>
                  <a:pt x="412" y="513"/>
                </a:lnTo>
                <a:lnTo>
                  <a:pt x="408" y="533"/>
                </a:lnTo>
                <a:lnTo>
                  <a:pt x="406" y="542"/>
                </a:lnTo>
                <a:lnTo>
                  <a:pt x="403" y="546"/>
                </a:lnTo>
                <a:lnTo>
                  <a:pt x="397" y="548"/>
                </a:lnTo>
                <a:lnTo>
                  <a:pt x="388" y="546"/>
                </a:lnTo>
                <a:lnTo>
                  <a:pt x="380" y="543"/>
                </a:lnTo>
                <a:lnTo>
                  <a:pt x="376" y="538"/>
                </a:lnTo>
                <a:lnTo>
                  <a:pt x="373" y="531"/>
                </a:lnTo>
                <a:lnTo>
                  <a:pt x="369" y="508"/>
                </a:lnTo>
                <a:lnTo>
                  <a:pt x="361" y="489"/>
                </a:lnTo>
                <a:lnTo>
                  <a:pt x="357" y="470"/>
                </a:lnTo>
                <a:lnTo>
                  <a:pt x="355" y="451"/>
                </a:lnTo>
                <a:lnTo>
                  <a:pt x="349" y="436"/>
                </a:lnTo>
                <a:lnTo>
                  <a:pt x="349" y="429"/>
                </a:lnTo>
                <a:lnTo>
                  <a:pt x="351" y="413"/>
                </a:lnTo>
                <a:lnTo>
                  <a:pt x="351" y="405"/>
                </a:lnTo>
                <a:lnTo>
                  <a:pt x="350" y="402"/>
                </a:lnTo>
                <a:lnTo>
                  <a:pt x="344" y="395"/>
                </a:lnTo>
                <a:lnTo>
                  <a:pt x="341" y="383"/>
                </a:lnTo>
                <a:lnTo>
                  <a:pt x="341" y="371"/>
                </a:lnTo>
                <a:lnTo>
                  <a:pt x="350" y="340"/>
                </a:lnTo>
                <a:lnTo>
                  <a:pt x="350" y="331"/>
                </a:lnTo>
                <a:lnTo>
                  <a:pt x="350" y="331"/>
                </a:lnTo>
                <a:lnTo>
                  <a:pt x="357" y="328"/>
                </a:lnTo>
                <a:lnTo>
                  <a:pt x="361" y="325"/>
                </a:lnTo>
                <a:lnTo>
                  <a:pt x="362" y="315"/>
                </a:lnTo>
                <a:lnTo>
                  <a:pt x="365" y="312"/>
                </a:lnTo>
                <a:lnTo>
                  <a:pt x="379" y="308"/>
                </a:lnTo>
                <a:lnTo>
                  <a:pt x="386" y="303"/>
                </a:lnTo>
                <a:lnTo>
                  <a:pt x="390" y="300"/>
                </a:lnTo>
                <a:lnTo>
                  <a:pt x="391" y="296"/>
                </a:lnTo>
                <a:lnTo>
                  <a:pt x="389" y="285"/>
                </a:lnTo>
                <a:lnTo>
                  <a:pt x="381" y="263"/>
                </a:lnTo>
                <a:lnTo>
                  <a:pt x="380" y="258"/>
                </a:lnTo>
                <a:lnTo>
                  <a:pt x="383" y="256"/>
                </a:lnTo>
                <a:lnTo>
                  <a:pt x="401" y="251"/>
                </a:lnTo>
                <a:lnTo>
                  <a:pt x="404" y="253"/>
                </a:lnTo>
                <a:lnTo>
                  <a:pt x="407" y="256"/>
                </a:lnTo>
                <a:lnTo>
                  <a:pt x="423" y="296"/>
                </a:lnTo>
                <a:lnTo>
                  <a:pt x="425" y="304"/>
                </a:lnTo>
                <a:lnTo>
                  <a:pt x="426" y="323"/>
                </a:lnTo>
                <a:lnTo>
                  <a:pt x="427" y="335"/>
                </a:lnTo>
                <a:lnTo>
                  <a:pt x="430" y="341"/>
                </a:lnTo>
                <a:lnTo>
                  <a:pt x="433" y="347"/>
                </a:lnTo>
                <a:lnTo>
                  <a:pt x="437" y="347"/>
                </a:lnTo>
                <a:lnTo>
                  <a:pt x="440" y="346"/>
                </a:lnTo>
                <a:lnTo>
                  <a:pt x="445" y="337"/>
                </a:lnTo>
                <a:lnTo>
                  <a:pt x="447" y="335"/>
                </a:lnTo>
                <a:lnTo>
                  <a:pt x="450" y="335"/>
                </a:lnTo>
                <a:lnTo>
                  <a:pt x="458" y="338"/>
                </a:lnTo>
                <a:lnTo>
                  <a:pt x="461" y="338"/>
                </a:lnTo>
                <a:lnTo>
                  <a:pt x="464" y="337"/>
                </a:lnTo>
                <a:lnTo>
                  <a:pt x="471" y="330"/>
                </a:lnTo>
                <a:lnTo>
                  <a:pt x="475" y="329"/>
                </a:lnTo>
                <a:lnTo>
                  <a:pt x="482" y="330"/>
                </a:lnTo>
                <a:lnTo>
                  <a:pt x="494" y="334"/>
                </a:lnTo>
                <a:lnTo>
                  <a:pt x="499" y="334"/>
                </a:lnTo>
                <a:lnTo>
                  <a:pt x="503" y="332"/>
                </a:lnTo>
                <a:lnTo>
                  <a:pt x="518" y="323"/>
                </a:lnTo>
                <a:lnTo>
                  <a:pt x="521" y="318"/>
                </a:lnTo>
                <a:lnTo>
                  <a:pt x="527" y="296"/>
                </a:lnTo>
                <a:lnTo>
                  <a:pt x="534" y="285"/>
                </a:lnTo>
                <a:lnTo>
                  <a:pt x="535" y="280"/>
                </a:lnTo>
                <a:lnTo>
                  <a:pt x="534" y="274"/>
                </a:lnTo>
                <a:lnTo>
                  <a:pt x="529" y="263"/>
                </a:lnTo>
                <a:lnTo>
                  <a:pt x="509" y="235"/>
                </a:lnTo>
                <a:lnTo>
                  <a:pt x="505" y="229"/>
                </a:lnTo>
                <a:lnTo>
                  <a:pt x="507" y="196"/>
                </a:lnTo>
                <a:lnTo>
                  <a:pt x="512" y="166"/>
                </a:lnTo>
                <a:lnTo>
                  <a:pt x="523" y="158"/>
                </a:lnTo>
                <a:lnTo>
                  <a:pt x="528" y="154"/>
                </a:lnTo>
                <a:lnTo>
                  <a:pt x="529" y="151"/>
                </a:lnTo>
                <a:lnTo>
                  <a:pt x="524" y="105"/>
                </a:lnTo>
                <a:lnTo>
                  <a:pt x="528" y="95"/>
                </a:lnTo>
                <a:lnTo>
                  <a:pt x="522" y="75"/>
                </a:lnTo>
                <a:lnTo>
                  <a:pt x="549" y="74"/>
                </a:lnTo>
                <a:lnTo>
                  <a:pt x="554" y="70"/>
                </a:lnTo>
                <a:lnTo>
                  <a:pt x="564" y="63"/>
                </a:lnTo>
                <a:lnTo>
                  <a:pt x="567" y="62"/>
                </a:lnTo>
                <a:lnTo>
                  <a:pt x="569" y="62"/>
                </a:lnTo>
                <a:lnTo>
                  <a:pt x="572" y="66"/>
                </a:lnTo>
                <a:lnTo>
                  <a:pt x="574" y="71"/>
                </a:lnTo>
                <a:lnTo>
                  <a:pt x="578" y="130"/>
                </a:lnTo>
                <a:lnTo>
                  <a:pt x="588" y="133"/>
                </a:lnTo>
                <a:lnTo>
                  <a:pt x="599" y="133"/>
                </a:lnTo>
                <a:lnTo>
                  <a:pt x="606" y="128"/>
                </a:lnTo>
                <a:lnTo>
                  <a:pt x="619" y="123"/>
                </a:lnTo>
                <a:lnTo>
                  <a:pt x="624" y="119"/>
                </a:lnTo>
                <a:lnTo>
                  <a:pt x="624" y="116"/>
                </a:lnTo>
                <a:lnTo>
                  <a:pt x="622" y="113"/>
                </a:lnTo>
                <a:lnTo>
                  <a:pt x="610" y="104"/>
                </a:lnTo>
                <a:lnTo>
                  <a:pt x="608" y="96"/>
                </a:lnTo>
                <a:lnTo>
                  <a:pt x="609" y="89"/>
                </a:lnTo>
                <a:lnTo>
                  <a:pt x="615" y="77"/>
                </a:lnTo>
                <a:lnTo>
                  <a:pt x="639" y="60"/>
                </a:lnTo>
                <a:lnTo>
                  <a:pt x="643" y="56"/>
                </a:lnTo>
                <a:lnTo>
                  <a:pt x="641" y="43"/>
                </a:lnTo>
                <a:lnTo>
                  <a:pt x="632" y="20"/>
                </a:lnTo>
                <a:lnTo>
                  <a:pt x="631" y="13"/>
                </a:lnTo>
                <a:lnTo>
                  <a:pt x="631" y="9"/>
                </a:lnTo>
                <a:lnTo>
                  <a:pt x="635" y="6"/>
                </a:lnTo>
                <a:lnTo>
                  <a:pt x="640" y="4"/>
                </a:lnTo>
                <a:lnTo>
                  <a:pt x="659" y="3"/>
                </a:lnTo>
                <a:lnTo>
                  <a:pt x="671" y="0"/>
                </a:lnTo>
                <a:lnTo>
                  <a:pt x="671" y="0"/>
                </a:lnTo>
                <a:lnTo>
                  <a:pt x="671" y="0"/>
                </a:lnTo>
                <a:lnTo>
                  <a:pt x="671" y="0"/>
                </a:lnTo>
                <a:close/>
              </a:path>
            </a:pathLst>
          </a:custGeom>
          <a:solidFill>
            <a:srgbClr val="FF919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440" name="贵州"/>
          <p:cNvSpPr>
            <a:spLocks/>
          </p:cNvSpPr>
          <p:nvPr/>
        </p:nvSpPr>
        <p:spPr bwMode="auto">
          <a:xfrm>
            <a:off x="3836988" y="4675188"/>
            <a:ext cx="933450" cy="800100"/>
          </a:xfrm>
          <a:custGeom>
            <a:avLst/>
            <a:gdLst>
              <a:gd name="T0" fmla="*/ 1711 w 1762"/>
              <a:gd name="T1" fmla="*/ 324 h 1512"/>
              <a:gd name="T2" fmla="*/ 1697 w 1762"/>
              <a:gd name="T3" fmla="*/ 488 h 1512"/>
              <a:gd name="T4" fmla="*/ 1686 w 1762"/>
              <a:gd name="T5" fmla="*/ 609 h 1512"/>
              <a:gd name="T6" fmla="*/ 1578 w 1762"/>
              <a:gd name="T7" fmla="*/ 685 h 1512"/>
              <a:gd name="T8" fmla="*/ 1633 w 1762"/>
              <a:gd name="T9" fmla="*/ 704 h 1512"/>
              <a:gd name="T10" fmla="*/ 1733 w 1762"/>
              <a:gd name="T11" fmla="*/ 710 h 1512"/>
              <a:gd name="T12" fmla="*/ 1732 w 1762"/>
              <a:gd name="T13" fmla="*/ 784 h 1512"/>
              <a:gd name="T14" fmla="*/ 1749 w 1762"/>
              <a:gd name="T15" fmla="*/ 829 h 1512"/>
              <a:gd name="T16" fmla="*/ 1715 w 1762"/>
              <a:gd name="T17" fmla="*/ 905 h 1512"/>
              <a:gd name="T18" fmla="*/ 1741 w 1762"/>
              <a:gd name="T19" fmla="*/ 985 h 1512"/>
              <a:gd name="T20" fmla="*/ 1723 w 1762"/>
              <a:gd name="T21" fmla="*/ 1102 h 1512"/>
              <a:gd name="T22" fmla="*/ 1650 w 1762"/>
              <a:gd name="T23" fmla="*/ 1151 h 1512"/>
              <a:gd name="T24" fmla="*/ 1569 w 1762"/>
              <a:gd name="T25" fmla="*/ 1168 h 1512"/>
              <a:gd name="T26" fmla="*/ 1607 w 1762"/>
              <a:gd name="T27" fmla="*/ 1222 h 1512"/>
              <a:gd name="T28" fmla="*/ 1505 w 1762"/>
              <a:gd name="T29" fmla="*/ 1210 h 1512"/>
              <a:gd name="T30" fmla="*/ 1463 w 1762"/>
              <a:gd name="T31" fmla="*/ 1294 h 1512"/>
              <a:gd name="T32" fmla="*/ 1338 w 1762"/>
              <a:gd name="T33" fmla="*/ 1264 h 1512"/>
              <a:gd name="T34" fmla="*/ 1222 w 1762"/>
              <a:gd name="T35" fmla="*/ 1370 h 1512"/>
              <a:gd name="T36" fmla="*/ 1187 w 1762"/>
              <a:gd name="T37" fmla="*/ 1308 h 1512"/>
              <a:gd name="T38" fmla="*/ 1104 w 1762"/>
              <a:gd name="T39" fmla="*/ 1272 h 1512"/>
              <a:gd name="T40" fmla="*/ 1042 w 1762"/>
              <a:gd name="T41" fmla="*/ 1209 h 1512"/>
              <a:gd name="T42" fmla="*/ 973 w 1762"/>
              <a:gd name="T43" fmla="*/ 1321 h 1512"/>
              <a:gd name="T44" fmla="*/ 780 w 1762"/>
              <a:gd name="T45" fmla="*/ 1400 h 1512"/>
              <a:gd name="T46" fmla="*/ 682 w 1762"/>
              <a:gd name="T47" fmla="*/ 1512 h 1512"/>
              <a:gd name="T48" fmla="*/ 537 w 1762"/>
              <a:gd name="T49" fmla="*/ 1450 h 1512"/>
              <a:gd name="T50" fmla="*/ 436 w 1762"/>
              <a:gd name="T51" fmla="*/ 1379 h 1512"/>
              <a:gd name="T52" fmla="*/ 286 w 1762"/>
              <a:gd name="T53" fmla="*/ 1497 h 1512"/>
              <a:gd name="T54" fmla="*/ 291 w 1762"/>
              <a:gd name="T55" fmla="*/ 1367 h 1512"/>
              <a:gd name="T56" fmla="*/ 328 w 1762"/>
              <a:gd name="T57" fmla="*/ 1313 h 1512"/>
              <a:gd name="T58" fmla="*/ 245 w 1762"/>
              <a:gd name="T59" fmla="*/ 1223 h 1512"/>
              <a:gd name="T60" fmla="*/ 192 w 1762"/>
              <a:gd name="T61" fmla="*/ 1164 h 1512"/>
              <a:gd name="T62" fmla="*/ 237 w 1762"/>
              <a:gd name="T63" fmla="*/ 1033 h 1512"/>
              <a:gd name="T64" fmla="*/ 278 w 1762"/>
              <a:gd name="T65" fmla="*/ 847 h 1512"/>
              <a:gd name="T66" fmla="*/ 170 w 1762"/>
              <a:gd name="T67" fmla="*/ 824 h 1512"/>
              <a:gd name="T68" fmla="*/ 41 w 1762"/>
              <a:gd name="T69" fmla="*/ 783 h 1512"/>
              <a:gd name="T70" fmla="*/ 25 w 1762"/>
              <a:gd name="T71" fmla="*/ 674 h 1512"/>
              <a:gd name="T72" fmla="*/ 32 w 1762"/>
              <a:gd name="T73" fmla="*/ 640 h 1512"/>
              <a:gd name="T74" fmla="*/ 172 w 1762"/>
              <a:gd name="T75" fmla="*/ 610 h 1512"/>
              <a:gd name="T76" fmla="*/ 312 w 1762"/>
              <a:gd name="T77" fmla="*/ 602 h 1512"/>
              <a:gd name="T78" fmla="*/ 482 w 1762"/>
              <a:gd name="T79" fmla="*/ 584 h 1512"/>
              <a:gd name="T80" fmla="*/ 540 w 1762"/>
              <a:gd name="T81" fmla="*/ 466 h 1512"/>
              <a:gd name="T82" fmla="*/ 707 w 1762"/>
              <a:gd name="T83" fmla="*/ 478 h 1512"/>
              <a:gd name="T84" fmla="*/ 805 w 1762"/>
              <a:gd name="T85" fmla="*/ 401 h 1512"/>
              <a:gd name="T86" fmla="*/ 714 w 1762"/>
              <a:gd name="T87" fmla="*/ 353 h 1512"/>
              <a:gd name="T88" fmla="*/ 647 w 1762"/>
              <a:gd name="T89" fmla="*/ 290 h 1512"/>
              <a:gd name="T90" fmla="*/ 684 w 1762"/>
              <a:gd name="T91" fmla="*/ 191 h 1512"/>
              <a:gd name="T92" fmla="*/ 795 w 1762"/>
              <a:gd name="T93" fmla="*/ 207 h 1512"/>
              <a:gd name="T94" fmla="*/ 872 w 1762"/>
              <a:gd name="T95" fmla="*/ 215 h 1512"/>
              <a:gd name="T96" fmla="*/ 875 w 1762"/>
              <a:gd name="T97" fmla="*/ 130 h 1512"/>
              <a:gd name="T98" fmla="*/ 905 w 1762"/>
              <a:gd name="T99" fmla="*/ 196 h 1512"/>
              <a:gd name="T100" fmla="*/ 939 w 1762"/>
              <a:gd name="T101" fmla="*/ 226 h 1512"/>
              <a:gd name="T102" fmla="*/ 983 w 1762"/>
              <a:gd name="T103" fmla="*/ 173 h 1512"/>
              <a:gd name="T104" fmla="*/ 1040 w 1762"/>
              <a:gd name="T105" fmla="*/ 119 h 1512"/>
              <a:gd name="T106" fmla="*/ 1145 w 1762"/>
              <a:gd name="T107" fmla="*/ 75 h 1512"/>
              <a:gd name="T108" fmla="*/ 1209 w 1762"/>
              <a:gd name="T109" fmla="*/ 17 h 1512"/>
              <a:gd name="T110" fmla="*/ 1267 w 1762"/>
              <a:gd name="T111" fmla="*/ 58 h 1512"/>
              <a:gd name="T112" fmla="*/ 1345 w 1762"/>
              <a:gd name="T113" fmla="*/ 47 h 1512"/>
              <a:gd name="T114" fmla="*/ 1423 w 1762"/>
              <a:gd name="T115" fmla="*/ 147 h 1512"/>
              <a:gd name="T116" fmla="*/ 1481 w 1762"/>
              <a:gd name="T117" fmla="*/ 238 h 1512"/>
              <a:gd name="T118" fmla="*/ 1503 w 1762"/>
              <a:gd name="T119" fmla="*/ 292 h 1512"/>
              <a:gd name="T120" fmla="*/ 1535 w 1762"/>
              <a:gd name="T121" fmla="*/ 285 h 1512"/>
              <a:gd name="T122" fmla="*/ 1588 w 1762"/>
              <a:gd name="T123" fmla="*/ 359 h 1512"/>
              <a:gd name="T124" fmla="*/ 1648 w 1762"/>
              <a:gd name="T125" fmla="*/ 285 h 15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762" h="1512">
                <a:moveTo>
                  <a:pt x="1680" y="258"/>
                </a:moveTo>
                <a:lnTo>
                  <a:pt x="1678" y="269"/>
                </a:lnTo>
                <a:lnTo>
                  <a:pt x="1679" y="277"/>
                </a:lnTo>
                <a:lnTo>
                  <a:pt x="1681" y="283"/>
                </a:lnTo>
                <a:lnTo>
                  <a:pt x="1686" y="290"/>
                </a:lnTo>
                <a:lnTo>
                  <a:pt x="1686" y="292"/>
                </a:lnTo>
                <a:lnTo>
                  <a:pt x="1683" y="299"/>
                </a:lnTo>
                <a:lnTo>
                  <a:pt x="1678" y="315"/>
                </a:lnTo>
                <a:lnTo>
                  <a:pt x="1685" y="325"/>
                </a:lnTo>
                <a:lnTo>
                  <a:pt x="1688" y="328"/>
                </a:lnTo>
                <a:lnTo>
                  <a:pt x="1695" y="328"/>
                </a:lnTo>
                <a:lnTo>
                  <a:pt x="1703" y="324"/>
                </a:lnTo>
                <a:lnTo>
                  <a:pt x="1707" y="323"/>
                </a:lnTo>
                <a:lnTo>
                  <a:pt x="1711" y="324"/>
                </a:lnTo>
                <a:lnTo>
                  <a:pt x="1715" y="328"/>
                </a:lnTo>
                <a:lnTo>
                  <a:pt x="1707" y="343"/>
                </a:lnTo>
                <a:lnTo>
                  <a:pt x="1704" y="353"/>
                </a:lnTo>
                <a:lnTo>
                  <a:pt x="1692" y="387"/>
                </a:lnTo>
                <a:lnTo>
                  <a:pt x="1688" y="407"/>
                </a:lnTo>
                <a:lnTo>
                  <a:pt x="1689" y="408"/>
                </a:lnTo>
                <a:lnTo>
                  <a:pt x="1703" y="401"/>
                </a:lnTo>
                <a:lnTo>
                  <a:pt x="1705" y="402"/>
                </a:lnTo>
                <a:lnTo>
                  <a:pt x="1706" y="405"/>
                </a:lnTo>
                <a:lnTo>
                  <a:pt x="1705" y="408"/>
                </a:lnTo>
                <a:lnTo>
                  <a:pt x="1692" y="426"/>
                </a:lnTo>
                <a:lnTo>
                  <a:pt x="1691" y="431"/>
                </a:lnTo>
                <a:lnTo>
                  <a:pt x="1691" y="447"/>
                </a:lnTo>
                <a:lnTo>
                  <a:pt x="1697" y="488"/>
                </a:lnTo>
                <a:lnTo>
                  <a:pt x="1700" y="502"/>
                </a:lnTo>
                <a:lnTo>
                  <a:pt x="1702" y="507"/>
                </a:lnTo>
                <a:lnTo>
                  <a:pt x="1705" y="510"/>
                </a:lnTo>
                <a:lnTo>
                  <a:pt x="1723" y="518"/>
                </a:lnTo>
                <a:lnTo>
                  <a:pt x="1728" y="521"/>
                </a:lnTo>
                <a:lnTo>
                  <a:pt x="1731" y="524"/>
                </a:lnTo>
                <a:lnTo>
                  <a:pt x="1732" y="533"/>
                </a:lnTo>
                <a:lnTo>
                  <a:pt x="1732" y="562"/>
                </a:lnTo>
                <a:lnTo>
                  <a:pt x="1729" y="566"/>
                </a:lnTo>
                <a:lnTo>
                  <a:pt x="1726" y="569"/>
                </a:lnTo>
                <a:lnTo>
                  <a:pt x="1705" y="580"/>
                </a:lnTo>
                <a:lnTo>
                  <a:pt x="1692" y="590"/>
                </a:lnTo>
                <a:lnTo>
                  <a:pt x="1690" y="595"/>
                </a:lnTo>
                <a:lnTo>
                  <a:pt x="1686" y="609"/>
                </a:lnTo>
                <a:lnTo>
                  <a:pt x="1685" y="610"/>
                </a:lnTo>
                <a:lnTo>
                  <a:pt x="1679" y="611"/>
                </a:lnTo>
                <a:lnTo>
                  <a:pt x="1672" y="610"/>
                </a:lnTo>
                <a:lnTo>
                  <a:pt x="1662" y="600"/>
                </a:lnTo>
                <a:lnTo>
                  <a:pt x="1646" y="613"/>
                </a:lnTo>
                <a:lnTo>
                  <a:pt x="1644" y="611"/>
                </a:lnTo>
                <a:lnTo>
                  <a:pt x="1644" y="604"/>
                </a:lnTo>
                <a:lnTo>
                  <a:pt x="1643" y="603"/>
                </a:lnTo>
                <a:lnTo>
                  <a:pt x="1638" y="609"/>
                </a:lnTo>
                <a:lnTo>
                  <a:pt x="1629" y="635"/>
                </a:lnTo>
                <a:lnTo>
                  <a:pt x="1620" y="642"/>
                </a:lnTo>
                <a:lnTo>
                  <a:pt x="1616" y="661"/>
                </a:lnTo>
                <a:lnTo>
                  <a:pt x="1603" y="670"/>
                </a:lnTo>
                <a:lnTo>
                  <a:pt x="1578" y="685"/>
                </a:lnTo>
                <a:lnTo>
                  <a:pt x="1576" y="688"/>
                </a:lnTo>
                <a:lnTo>
                  <a:pt x="1572" y="699"/>
                </a:lnTo>
                <a:lnTo>
                  <a:pt x="1562" y="707"/>
                </a:lnTo>
                <a:lnTo>
                  <a:pt x="1553" y="714"/>
                </a:lnTo>
                <a:lnTo>
                  <a:pt x="1535" y="719"/>
                </a:lnTo>
                <a:lnTo>
                  <a:pt x="1530" y="724"/>
                </a:lnTo>
                <a:lnTo>
                  <a:pt x="1544" y="729"/>
                </a:lnTo>
                <a:lnTo>
                  <a:pt x="1560" y="744"/>
                </a:lnTo>
                <a:lnTo>
                  <a:pt x="1563" y="744"/>
                </a:lnTo>
                <a:lnTo>
                  <a:pt x="1571" y="742"/>
                </a:lnTo>
                <a:lnTo>
                  <a:pt x="1580" y="737"/>
                </a:lnTo>
                <a:lnTo>
                  <a:pt x="1603" y="717"/>
                </a:lnTo>
                <a:lnTo>
                  <a:pt x="1619" y="705"/>
                </a:lnTo>
                <a:lnTo>
                  <a:pt x="1633" y="704"/>
                </a:lnTo>
                <a:lnTo>
                  <a:pt x="1637" y="705"/>
                </a:lnTo>
                <a:lnTo>
                  <a:pt x="1637" y="710"/>
                </a:lnTo>
                <a:lnTo>
                  <a:pt x="1631" y="719"/>
                </a:lnTo>
                <a:lnTo>
                  <a:pt x="1631" y="721"/>
                </a:lnTo>
                <a:lnTo>
                  <a:pt x="1632" y="723"/>
                </a:lnTo>
                <a:lnTo>
                  <a:pt x="1641" y="725"/>
                </a:lnTo>
                <a:lnTo>
                  <a:pt x="1651" y="721"/>
                </a:lnTo>
                <a:lnTo>
                  <a:pt x="1655" y="719"/>
                </a:lnTo>
                <a:lnTo>
                  <a:pt x="1669" y="698"/>
                </a:lnTo>
                <a:lnTo>
                  <a:pt x="1670" y="697"/>
                </a:lnTo>
                <a:lnTo>
                  <a:pt x="1681" y="701"/>
                </a:lnTo>
                <a:lnTo>
                  <a:pt x="1701" y="701"/>
                </a:lnTo>
                <a:lnTo>
                  <a:pt x="1715" y="703"/>
                </a:lnTo>
                <a:lnTo>
                  <a:pt x="1733" y="710"/>
                </a:lnTo>
                <a:lnTo>
                  <a:pt x="1737" y="713"/>
                </a:lnTo>
                <a:lnTo>
                  <a:pt x="1738" y="729"/>
                </a:lnTo>
                <a:lnTo>
                  <a:pt x="1741" y="730"/>
                </a:lnTo>
                <a:lnTo>
                  <a:pt x="1747" y="730"/>
                </a:lnTo>
                <a:lnTo>
                  <a:pt x="1752" y="734"/>
                </a:lnTo>
                <a:lnTo>
                  <a:pt x="1756" y="746"/>
                </a:lnTo>
                <a:lnTo>
                  <a:pt x="1755" y="753"/>
                </a:lnTo>
                <a:lnTo>
                  <a:pt x="1761" y="764"/>
                </a:lnTo>
                <a:lnTo>
                  <a:pt x="1762" y="768"/>
                </a:lnTo>
                <a:lnTo>
                  <a:pt x="1760" y="771"/>
                </a:lnTo>
                <a:lnTo>
                  <a:pt x="1756" y="773"/>
                </a:lnTo>
                <a:lnTo>
                  <a:pt x="1743" y="776"/>
                </a:lnTo>
                <a:lnTo>
                  <a:pt x="1737" y="779"/>
                </a:lnTo>
                <a:lnTo>
                  <a:pt x="1732" y="784"/>
                </a:lnTo>
                <a:lnTo>
                  <a:pt x="1729" y="789"/>
                </a:lnTo>
                <a:lnTo>
                  <a:pt x="1729" y="791"/>
                </a:lnTo>
                <a:lnTo>
                  <a:pt x="1732" y="792"/>
                </a:lnTo>
                <a:lnTo>
                  <a:pt x="1742" y="786"/>
                </a:lnTo>
                <a:lnTo>
                  <a:pt x="1744" y="786"/>
                </a:lnTo>
                <a:lnTo>
                  <a:pt x="1752" y="787"/>
                </a:lnTo>
                <a:lnTo>
                  <a:pt x="1755" y="790"/>
                </a:lnTo>
                <a:lnTo>
                  <a:pt x="1755" y="793"/>
                </a:lnTo>
                <a:lnTo>
                  <a:pt x="1751" y="802"/>
                </a:lnTo>
                <a:lnTo>
                  <a:pt x="1750" y="807"/>
                </a:lnTo>
                <a:lnTo>
                  <a:pt x="1750" y="812"/>
                </a:lnTo>
                <a:lnTo>
                  <a:pt x="1753" y="822"/>
                </a:lnTo>
                <a:lnTo>
                  <a:pt x="1752" y="827"/>
                </a:lnTo>
                <a:lnTo>
                  <a:pt x="1749" y="829"/>
                </a:lnTo>
                <a:lnTo>
                  <a:pt x="1734" y="831"/>
                </a:lnTo>
                <a:lnTo>
                  <a:pt x="1724" y="832"/>
                </a:lnTo>
                <a:lnTo>
                  <a:pt x="1706" y="841"/>
                </a:lnTo>
                <a:lnTo>
                  <a:pt x="1686" y="841"/>
                </a:lnTo>
                <a:lnTo>
                  <a:pt x="1684" y="842"/>
                </a:lnTo>
                <a:lnTo>
                  <a:pt x="1683" y="844"/>
                </a:lnTo>
                <a:lnTo>
                  <a:pt x="1683" y="850"/>
                </a:lnTo>
                <a:lnTo>
                  <a:pt x="1686" y="856"/>
                </a:lnTo>
                <a:lnTo>
                  <a:pt x="1691" y="860"/>
                </a:lnTo>
                <a:lnTo>
                  <a:pt x="1703" y="866"/>
                </a:lnTo>
                <a:lnTo>
                  <a:pt x="1710" y="874"/>
                </a:lnTo>
                <a:lnTo>
                  <a:pt x="1715" y="885"/>
                </a:lnTo>
                <a:lnTo>
                  <a:pt x="1717" y="895"/>
                </a:lnTo>
                <a:lnTo>
                  <a:pt x="1715" y="905"/>
                </a:lnTo>
                <a:lnTo>
                  <a:pt x="1709" y="918"/>
                </a:lnTo>
                <a:lnTo>
                  <a:pt x="1697" y="938"/>
                </a:lnTo>
                <a:lnTo>
                  <a:pt x="1688" y="954"/>
                </a:lnTo>
                <a:lnTo>
                  <a:pt x="1677" y="973"/>
                </a:lnTo>
                <a:lnTo>
                  <a:pt x="1679" y="980"/>
                </a:lnTo>
                <a:lnTo>
                  <a:pt x="1683" y="987"/>
                </a:lnTo>
                <a:lnTo>
                  <a:pt x="1688" y="992"/>
                </a:lnTo>
                <a:lnTo>
                  <a:pt x="1695" y="997"/>
                </a:lnTo>
                <a:lnTo>
                  <a:pt x="1713" y="986"/>
                </a:lnTo>
                <a:lnTo>
                  <a:pt x="1725" y="981"/>
                </a:lnTo>
                <a:lnTo>
                  <a:pt x="1739" y="972"/>
                </a:lnTo>
                <a:lnTo>
                  <a:pt x="1741" y="973"/>
                </a:lnTo>
                <a:lnTo>
                  <a:pt x="1742" y="979"/>
                </a:lnTo>
                <a:lnTo>
                  <a:pt x="1741" y="985"/>
                </a:lnTo>
                <a:lnTo>
                  <a:pt x="1731" y="1003"/>
                </a:lnTo>
                <a:lnTo>
                  <a:pt x="1729" y="1008"/>
                </a:lnTo>
                <a:lnTo>
                  <a:pt x="1731" y="1011"/>
                </a:lnTo>
                <a:lnTo>
                  <a:pt x="1737" y="1028"/>
                </a:lnTo>
                <a:lnTo>
                  <a:pt x="1743" y="1038"/>
                </a:lnTo>
                <a:lnTo>
                  <a:pt x="1744" y="1042"/>
                </a:lnTo>
                <a:lnTo>
                  <a:pt x="1744" y="1045"/>
                </a:lnTo>
                <a:lnTo>
                  <a:pt x="1739" y="1062"/>
                </a:lnTo>
                <a:lnTo>
                  <a:pt x="1738" y="1075"/>
                </a:lnTo>
                <a:lnTo>
                  <a:pt x="1738" y="1075"/>
                </a:lnTo>
                <a:lnTo>
                  <a:pt x="1722" y="1090"/>
                </a:lnTo>
                <a:lnTo>
                  <a:pt x="1718" y="1094"/>
                </a:lnTo>
                <a:lnTo>
                  <a:pt x="1719" y="1096"/>
                </a:lnTo>
                <a:lnTo>
                  <a:pt x="1723" y="1102"/>
                </a:lnTo>
                <a:lnTo>
                  <a:pt x="1723" y="1109"/>
                </a:lnTo>
                <a:lnTo>
                  <a:pt x="1718" y="1113"/>
                </a:lnTo>
                <a:lnTo>
                  <a:pt x="1710" y="1117"/>
                </a:lnTo>
                <a:lnTo>
                  <a:pt x="1705" y="1127"/>
                </a:lnTo>
                <a:lnTo>
                  <a:pt x="1695" y="1136"/>
                </a:lnTo>
                <a:lnTo>
                  <a:pt x="1689" y="1160"/>
                </a:lnTo>
                <a:lnTo>
                  <a:pt x="1696" y="1167"/>
                </a:lnTo>
                <a:lnTo>
                  <a:pt x="1693" y="1168"/>
                </a:lnTo>
                <a:lnTo>
                  <a:pt x="1690" y="1170"/>
                </a:lnTo>
                <a:lnTo>
                  <a:pt x="1686" y="1170"/>
                </a:lnTo>
                <a:lnTo>
                  <a:pt x="1674" y="1167"/>
                </a:lnTo>
                <a:lnTo>
                  <a:pt x="1666" y="1164"/>
                </a:lnTo>
                <a:lnTo>
                  <a:pt x="1656" y="1159"/>
                </a:lnTo>
                <a:lnTo>
                  <a:pt x="1650" y="1151"/>
                </a:lnTo>
                <a:lnTo>
                  <a:pt x="1645" y="1148"/>
                </a:lnTo>
                <a:lnTo>
                  <a:pt x="1644" y="1151"/>
                </a:lnTo>
                <a:lnTo>
                  <a:pt x="1645" y="1157"/>
                </a:lnTo>
                <a:lnTo>
                  <a:pt x="1645" y="1163"/>
                </a:lnTo>
                <a:lnTo>
                  <a:pt x="1643" y="1164"/>
                </a:lnTo>
                <a:lnTo>
                  <a:pt x="1639" y="1164"/>
                </a:lnTo>
                <a:lnTo>
                  <a:pt x="1635" y="1160"/>
                </a:lnTo>
                <a:lnTo>
                  <a:pt x="1631" y="1148"/>
                </a:lnTo>
                <a:lnTo>
                  <a:pt x="1629" y="1146"/>
                </a:lnTo>
                <a:lnTo>
                  <a:pt x="1626" y="1145"/>
                </a:lnTo>
                <a:lnTo>
                  <a:pt x="1607" y="1149"/>
                </a:lnTo>
                <a:lnTo>
                  <a:pt x="1595" y="1147"/>
                </a:lnTo>
                <a:lnTo>
                  <a:pt x="1593" y="1148"/>
                </a:lnTo>
                <a:lnTo>
                  <a:pt x="1569" y="1168"/>
                </a:lnTo>
                <a:lnTo>
                  <a:pt x="1560" y="1177"/>
                </a:lnTo>
                <a:lnTo>
                  <a:pt x="1561" y="1179"/>
                </a:lnTo>
                <a:lnTo>
                  <a:pt x="1564" y="1181"/>
                </a:lnTo>
                <a:lnTo>
                  <a:pt x="1577" y="1182"/>
                </a:lnTo>
                <a:lnTo>
                  <a:pt x="1588" y="1178"/>
                </a:lnTo>
                <a:lnTo>
                  <a:pt x="1606" y="1168"/>
                </a:lnTo>
                <a:lnTo>
                  <a:pt x="1609" y="1167"/>
                </a:lnTo>
                <a:lnTo>
                  <a:pt x="1611" y="1168"/>
                </a:lnTo>
                <a:lnTo>
                  <a:pt x="1613" y="1174"/>
                </a:lnTo>
                <a:lnTo>
                  <a:pt x="1614" y="1182"/>
                </a:lnTo>
                <a:lnTo>
                  <a:pt x="1612" y="1186"/>
                </a:lnTo>
                <a:lnTo>
                  <a:pt x="1607" y="1196"/>
                </a:lnTo>
                <a:lnTo>
                  <a:pt x="1606" y="1213"/>
                </a:lnTo>
                <a:lnTo>
                  <a:pt x="1607" y="1222"/>
                </a:lnTo>
                <a:lnTo>
                  <a:pt x="1615" y="1235"/>
                </a:lnTo>
                <a:lnTo>
                  <a:pt x="1615" y="1238"/>
                </a:lnTo>
                <a:lnTo>
                  <a:pt x="1613" y="1240"/>
                </a:lnTo>
                <a:lnTo>
                  <a:pt x="1607" y="1242"/>
                </a:lnTo>
                <a:lnTo>
                  <a:pt x="1600" y="1242"/>
                </a:lnTo>
                <a:lnTo>
                  <a:pt x="1569" y="1235"/>
                </a:lnTo>
                <a:lnTo>
                  <a:pt x="1529" y="1235"/>
                </a:lnTo>
                <a:lnTo>
                  <a:pt x="1527" y="1231"/>
                </a:lnTo>
                <a:lnTo>
                  <a:pt x="1526" y="1214"/>
                </a:lnTo>
                <a:lnTo>
                  <a:pt x="1524" y="1207"/>
                </a:lnTo>
                <a:lnTo>
                  <a:pt x="1520" y="1206"/>
                </a:lnTo>
                <a:lnTo>
                  <a:pt x="1513" y="1206"/>
                </a:lnTo>
                <a:lnTo>
                  <a:pt x="1508" y="1208"/>
                </a:lnTo>
                <a:lnTo>
                  <a:pt x="1505" y="1210"/>
                </a:lnTo>
                <a:lnTo>
                  <a:pt x="1499" y="1218"/>
                </a:lnTo>
                <a:lnTo>
                  <a:pt x="1495" y="1226"/>
                </a:lnTo>
                <a:lnTo>
                  <a:pt x="1494" y="1232"/>
                </a:lnTo>
                <a:lnTo>
                  <a:pt x="1497" y="1238"/>
                </a:lnTo>
                <a:lnTo>
                  <a:pt x="1497" y="1241"/>
                </a:lnTo>
                <a:lnTo>
                  <a:pt x="1486" y="1246"/>
                </a:lnTo>
                <a:lnTo>
                  <a:pt x="1483" y="1254"/>
                </a:lnTo>
                <a:lnTo>
                  <a:pt x="1480" y="1267"/>
                </a:lnTo>
                <a:lnTo>
                  <a:pt x="1479" y="1298"/>
                </a:lnTo>
                <a:lnTo>
                  <a:pt x="1476" y="1305"/>
                </a:lnTo>
                <a:lnTo>
                  <a:pt x="1474" y="1307"/>
                </a:lnTo>
                <a:lnTo>
                  <a:pt x="1470" y="1308"/>
                </a:lnTo>
                <a:lnTo>
                  <a:pt x="1467" y="1306"/>
                </a:lnTo>
                <a:lnTo>
                  <a:pt x="1463" y="1294"/>
                </a:lnTo>
                <a:lnTo>
                  <a:pt x="1438" y="1265"/>
                </a:lnTo>
                <a:lnTo>
                  <a:pt x="1418" y="1267"/>
                </a:lnTo>
                <a:lnTo>
                  <a:pt x="1394" y="1237"/>
                </a:lnTo>
                <a:lnTo>
                  <a:pt x="1390" y="1235"/>
                </a:lnTo>
                <a:lnTo>
                  <a:pt x="1385" y="1234"/>
                </a:lnTo>
                <a:lnTo>
                  <a:pt x="1376" y="1249"/>
                </a:lnTo>
                <a:lnTo>
                  <a:pt x="1369" y="1258"/>
                </a:lnTo>
                <a:lnTo>
                  <a:pt x="1365" y="1269"/>
                </a:lnTo>
                <a:lnTo>
                  <a:pt x="1363" y="1271"/>
                </a:lnTo>
                <a:lnTo>
                  <a:pt x="1361" y="1271"/>
                </a:lnTo>
                <a:lnTo>
                  <a:pt x="1358" y="1270"/>
                </a:lnTo>
                <a:lnTo>
                  <a:pt x="1350" y="1261"/>
                </a:lnTo>
                <a:lnTo>
                  <a:pt x="1343" y="1261"/>
                </a:lnTo>
                <a:lnTo>
                  <a:pt x="1338" y="1264"/>
                </a:lnTo>
                <a:lnTo>
                  <a:pt x="1338" y="1268"/>
                </a:lnTo>
                <a:lnTo>
                  <a:pt x="1346" y="1274"/>
                </a:lnTo>
                <a:lnTo>
                  <a:pt x="1346" y="1275"/>
                </a:lnTo>
                <a:lnTo>
                  <a:pt x="1344" y="1280"/>
                </a:lnTo>
                <a:lnTo>
                  <a:pt x="1338" y="1285"/>
                </a:lnTo>
                <a:lnTo>
                  <a:pt x="1335" y="1292"/>
                </a:lnTo>
                <a:lnTo>
                  <a:pt x="1330" y="1306"/>
                </a:lnTo>
                <a:lnTo>
                  <a:pt x="1326" y="1329"/>
                </a:lnTo>
                <a:lnTo>
                  <a:pt x="1305" y="1343"/>
                </a:lnTo>
                <a:lnTo>
                  <a:pt x="1281" y="1350"/>
                </a:lnTo>
                <a:lnTo>
                  <a:pt x="1247" y="1367"/>
                </a:lnTo>
                <a:lnTo>
                  <a:pt x="1241" y="1368"/>
                </a:lnTo>
                <a:lnTo>
                  <a:pt x="1234" y="1368"/>
                </a:lnTo>
                <a:lnTo>
                  <a:pt x="1222" y="1370"/>
                </a:lnTo>
                <a:lnTo>
                  <a:pt x="1222" y="1368"/>
                </a:lnTo>
                <a:lnTo>
                  <a:pt x="1223" y="1359"/>
                </a:lnTo>
                <a:lnTo>
                  <a:pt x="1222" y="1354"/>
                </a:lnTo>
                <a:lnTo>
                  <a:pt x="1217" y="1346"/>
                </a:lnTo>
                <a:lnTo>
                  <a:pt x="1217" y="1334"/>
                </a:lnTo>
                <a:lnTo>
                  <a:pt x="1216" y="1327"/>
                </a:lnTo>
                <a:lnTo>
                  <a:pt x="1212" y="1328"/>
                </a:lnTo>
                <a:lnTo>
                  <a:pt x="1202" y="1340"/>
                </a:lnTo>
                <a:lnTo>
                  <a:pt x="1200" y="1340"/>
                </a:lnTo>
                <a:lnTo>
                  <a:pt x="1199" y="1336"/>
                </a:lnTo>
                <a:lnTo>
                  <a:pt x="1196" y="1311"/>
                </a:lnTo>
                <a:lnTo>
                  <a:pt x="1194" y="1308"/>
                </a:lnTo>
                <a:lnTo>
                  <a:pt x="1189" y="1307"/>
                </a:lnTo>
                <a:lnTo>
                  <a:pt x="1187" y="1308"/>
                </a:lnTo>
                <a:lnTo>
                  <a:pt x="1168" y="1330"/>
                </a:lnTo>
                <a:lnTo>
                  <a:pt x="1155" y="1336"/>
                </a:lnTo>
                <a:lnTo>
                  <a:pt x="1149" y="1335"/>
                </a:lnTo>
                <a:lnTo>
                  <a:pt x="1145" y="1331"/>
                </a:lnTo>
                <a:lnTo>
                  <a:pt x="1141" y="1319"/>
                </a:lnTo>
                <a:lnTo>
                  <a:pt x="1135" y="1319"/>
                </a:lnTo>
                <a:lnTo>
                  <a:pt x="1129" y="1324"/>
                </a:lnTo>
                <a:lnTo>
                  <a:pt x="1126" y="1322"/>
                </a:lnTo>
                <a:lnTo>
                  <a:pt x="1109" y="1297"/>
                </a:lnTo>
                <a:lnTo>
                  <a:pt x="1109" y="1290"/>
                </a:lnTo>
                <a:lnTo>
                  <a:pt x="1112" y="1281"/>
                </a:lnTo>
                <a:lnTo>
                  <a:pt x="1111" y="1278"/>
                </a:lnTo>
                <a:lnTo>
                  <a:pt x="1108" y="1275"/>
                </a:lnTo>
                <a:lnTo>
                  <a:pt x="1104" y="1272"/>
                </a:lnTo>
                <a:lnTo>
                  <a:pt x="1091" y="1271"/>
                </a:lnTo>
                <a:lnTo>
                  <a:pt x="1087" y="1269"/>
                </a:lnTo>
                <a:lnTo>
                  <a:pt x="1084" y="1265"/>
                </a:lnTo>
                <a:lnTo>
                  <a:pt x="1083" y="1262"/>
                </a:lnTo>
                <a:lnTo>
                  <a:pt x="1087" y="1245"/>
                </a:lnTo>
                <a:lnTo>
                  <a:pt x="1086" y="1239"/>
                </a:lnTo>
                <a:lnTo>
                  <a:pt x="1081" y="1234"/>
                </a:lnTo>
                <a:lnTo>
                  <a:pt x="1067" y="1220"/>
                </a:lnTo>
                <a:lnTo>
                  <a:pt x="1062" y="1214"/>
                </a:lnTo>
                <a:lnTo>
                  <a:pt x="1059" y="1204"/>
                </a:lnTo>
                <a:lnTo>
                  <a:pt x="1058" y="1202"/>
                </a:lnTo>
                <a:lnTo>
                  <a:pt x="1056" y="1202"/>
                </a:lnTo>
                <a:lnTo>
                  <a:pt x="1051" y="1203"/>
                </a:lnTo>
                <a:lnTo>
                  <a:pt x="1042" y="1209"/>
                </a:lnTo>
                <a:lnTo>
                  <a:pt x="1037" y="1213"/>
                </a:lnTo>
                <a:lnTo>
                  <a:pt x="1011" y="1217"/>
                </a:lnTo>
                <a:lnTo>
                  <a:pt x="1009" y="1225"/>
                </a:lnTo>
                <a:lnTo>
                  <a:pt x="1006" y="1233"/>
                </a:lnTo>
                <a:lnTo>
                  <a:pt x="990" y="1250"/>
                </a:lnTo>
                <a:lnTo>
                  <a:pt x="979" y="1259"/>
                </a:lnTo>
                <a:lnTo>
                  <a:pt x="979" y="1263"/>
                </a:lnTo>
                <a:lnTo>
                  <a:pt x="984" y="1281"/>
                </a:lnTo>
                <a:lnTo>
                  <a:pt x="991" y="1287"/>
                </a:lnTo>
                <a:lnTo>
                  <a:pt x="993" y="1288"/>
                </a:lnTo>
                <a:lnTo>
                  <a:pt x="988" y="1309"/>
                </a:lnTo>
                <a:lnTo>
                  <a:pt x="982" y="1325"/>
                </a:lnTo>
                <a:lnTo>
                  <a:pt x="982" y="1325"/>
                </a:lnTo>
                <a:lnTo>
                  <a:pt x="973" y="1321"/>
                </a:lnTo>
                <a:lnTo>
                  <a:pt x="966" y="1319"/>
                </a:lnTo>
                <a:lnTo>
                  <a:pt x="963" y="1321"/>
                </a:lnTo>
                <a:lnTo>
                  <a:pt x="961" y="1323"/>
                </a:lnTo>
                <a:lnTo>
                  <a:pt x="954" y="1336"/>
                </a:lnTo>
                <a:lnTo>
                  <a:pt x="951" y="1339"/>
                </a:lnTo>
                <a:lnTo>
                  <a:pt x="903" y="1341"/>
                </a:lnTo>
                <a:lnTo>
                  <a:pt x="884" y="1343"/>
                </a:lnTo>
                <a:lnTo>
                  <a:pt x="870" y="1350"/>
                </a:lnTo>
                <a:lnTo>
                  <a:pt x="853" y="1364"/>
                </a:lnTo>
                <a:lnTo>
                  <a:pt x="836" y="1372"/>
                </a:lnTo>
                <a:lnTo>
                  <a:pt x="815" y="1387"/>
                </a:lnTo>
                <a:lnTo>
                  <a:pt x="797" y="1396"/>
                </a:lnTo>
                <a:lnTo>
                  <a:pt x="789" y="1399"/>
                </a:lnTo>
                <a:lnTo>
                  <a:pt x="780" y="1400"/>
                </a:lnTo>
                <a:lnTo>
                  <a:pt x="753" y="1400"/>
                </a:lnTo>
                <a:lnTo>
                  <a:pt x="729" y="1407"/>
                </a:lnTo>
                <a:lnTo>
                  <a:pt x="728" y="1409"/>
                </a:lnTo>
                <a:lnTo>
                  <a:pt x="729" y="1413"/>
                </a:lnTo>
                <a:lnTo>
                  <a:pt x="737" y="1428"/>
                </a:lnTo>
                <a:lnTo>
                  <a:pt x="743" y="1441"/>
                </a:lnTo>
                <a:lnTo>
                  <a:pt x="742" y="1450"/>
                </a:lnTo>
                <a:lnTo>
                  <a:pt x="736" y="1465"/>
                </a:lnTo>
                <a:lnTo>
                  <a:pt x="733" y="1470"/>
                </a:lnTo>
                <a:lnTo>
                  <a:pt x="724" y="1477"/>
                </a:lnTo>
                <a:lnTo>
                  <a:pt x="713" y="1488"/>
                </a:lnTo>
                <a:lnTo>
                  <a:pt x="697" y="1493"/>
                </a:lnTo>
                <a:lnTo>
                  <a:pt x="686" y="1510"/>
                </a:lnTo>
                <a:lnTo>
                  <a:pt x="682" y="1512"/>
                </a:lnTo>
                <a:lnTo>
                  <a:pt x="681" y="1512"/>
                </a:lnTo>
                <a:lnTo>
                  <a:pt x="678" y="1510"/>
                </a:lnTo>
                <a:lnTo>
                  <a:pt x="661" y="1488"/>
                </a:lnTo>
                <a:lnTo>
                  <a:pt x="656" y="1483"/>
                </a:lnTo>
                <a:lnTo>
                  <a:pt x="646" y="1483"/>
                </a:lnTo>
                <a:lnTo>
                  <a:pt x="629" y="1487"/>
                </a:lnTo>
                <a:lnTo>
                  <a:pt x="619" y="1486"/>
                </a:lnTo>
                <a:lnTo>
                  <a:pt x="614" y="1484"/>
                </a:lnTo>
                <a:lnTo>
                  <a:pt x="593" y="1469"/>
                </a:lnTo>
                <a:lnTo>
                  <a:pt x="587" y="1466"/>
                </a:lnTo>
                <a:lnTo>
                  <a:pt x="570" y="1460"/>
                </a:lnTo>
                <a:lnTo>
                  <a:pt x="556" y="1452"/>
                </a:lnTo>
                <a:lnTo>
                  <a:pt x="543" y="1452"/>
                </a:lnTo>
                <a:lnTo>
                  <a:pt x="537" y="1450"/>
                </a:lnTo>
                <a:lnTo>
                  <a:pt x="530" y="1444"/>
                </a:lnTo>
                <a:lnTo>
                  <a:pt x="525" y="1438"/>
                </a:lnTo>
                <a:lnTo>
                  <a:pt x="518" y="1428"/>
                </a:lnTo>
                <a:lnTo>
                  <a:pt x="512" y="1412"/>
                </a:lnTo>
                <a:lnTo>
                  <a:pt x="507" y="1404"/>
                </a:lnTo>
                <a:lnTo>
                  <a:pt x="500" y="1404"/>
                </a:lnTo>
                <a:lnTo>
                  <a:pt x="474" y="1407"/>
                </a:lnTo>
                <a:lnTo>
                  <a:pt x="463" y="1406"/>
                </a:lnTo>
                <a:lnTo>
                  <a:pt x="458" y="1403"/>
                </a:lnTo>
                <a:lnTo>
                  <a:pt x="454" y="1399"/>
                </a:lnTo>
                <a:lnTo>
                  <a:pt x="448" y="1382"/>
                </a:lnTo>
                <a:lnTo>
                  <a:pt x="444" y="1380"/>
                </a:lnTo>
                <a:lnTo>
                  <a:pt x="439" y="1379"/>
                </a:lnTo>
                <a:lnTo>
                  <a:pt x="436" y="1379"/>
                </a:lnTo>
                <a:lnTo>
                  <a:pt x="428" y="1384"/>
                </a:lnTo>
                <a:lnTo>
                  <a:pt x="394" y="1416"/>
                </a:lnTo>
                <a:lnTo>
                  <a:pt x="391" y="1421"/>
                </a:lnTo>
                <a:lnTo>
                  <a:pt x="386" y="1442"/>
                </a:lnTo>
                <a:lnTo>
                  <a:pt x="383" y="1448"/>
                </a:lnTo>
                <a:lnTo>
                  <a:pt x="375" y="1452"/>
                </a:lnTo>
                <a:lnTo>
                  <a:pt x="354" y="1457"/>
                </a:lnTo>
                <a:lnTo>
                  <a:pt x="342" y="1461"/>
                </a:lnTo>
                <a:lnTo>
                  <a:pt x="338" y="1466"/>
                </a:lnTo>
                <a:lnTo>
                  <a:pt x="329" y="1482"/>
                </a:lnTo>
                <a:lnTo>
                  <a:pt x="308" y="1490"/>
                </a:lnTo>
                <a:lnTo>
                  <a:pt x="295" y="1500"/>
                </a:lnTo>
                <a:lnTo>
                  <a:pt x="291" y="1500"/>
                </a:lnTo>
                <a:lnTo>
                  <a:pt x="286" y="1497"/>
                </a:lnTo>
                <a:lnTo>
                  <a:pt x="276" y="1489"/>
                </a:lnTo>
                <a:lnTo>
                  <a:pt x="262" y="1482"/>
                </a:lnTo>
                <a:lnTo>
                  <a:pt x="243" y="1464"/>
                </a:lnTo>
                <a:lnTo>
                  <a:pt x="240" y="1461"/>
                </a:lnTo>
                <a:lnTo>
                  <a:pt x="234" y="1460"/>
                </a:lnTo>
                <a:lnTo>
                  <a:pt x="234" y="1460"/>
                </a:lnTo>
                <a:lnTo>
                  <a:pt x="233" y="1449"/>
                </a:lnTo>
                <a:lnTo>
                  <a:pt x="234" y="1444"/>
                </a:lnTo>
                <a:lnTo>
                  <a:pt x="237" y="1440"/>
                </a:lnTo>
                <a:lnTo>
                  <a:pt x="259" y="1417"/>
                </a:lnTo>
                <a:lnTo>
                  <a:pt x="269" y="1403"/>
                </a:lnTo>
                <a:lnTo>
                  <a:pt x="288" y="1382"/>
                </a:lnTo>
                <a:lnTo>
                  <a:pt x="292" y="1375"/>
                </a:lnTo>
                <a:lnTo>
                  <a:pt x="291" y="1367"/>
                </a:lnTo>
                <a:lnTo>
                  <a:pt x="288" y="1362"/>
                </a:lnTo>
                <a:lnTo>
                  <a:pt x="286" y="1361"/>
                </a:lnTo>
                <a:lnTo>
                  <a:pt x="278" y="1361"/>
                </a:lnTo>
                <a:lnTo>
                  <a:pt x="259" y="1369"/>
                </a:lnTo>
                <a:lnTo>
                  <a:pt x="251" y="1367"/>
                </a:lnTo>
                <a:lnTo>
                  <a:pt x="249" y="1365"/>
                </a:lnTo>
                <a:lnTo>
                  <a:pt x="249" y="1363"/>
                </a:lnTo>
                <a:lnTo>
                  <a:pt x="259" y="1354"/>
                </a:lnTo>
                <a:lnTo>
                  <a:pt x="285" y="1335"/>
                </a:lnTo>
                <a:lnTo>
                  <a:pt x="302" y="1322"/>
                </a:lnTo>
                <a:lnTo>
                  <a:pt x="312" y="1318"/>
                </a:lnTo>
                <a:lnTo>
                  <a:pt x="322" y="1318"/>
                </a:lnTo>
                <a:lnTo>
                  <a:pt x="326" y="1317"/>
                </a:lnTo>
                <a:lnTo>
                  <a:pt x="328" y="1313"/>
                </a:lnTo>
                <a:lnTo>
                  <a:pt x="330" y="1294"/>
                </a:lnTo>
                <a:lnTo>
                  <a:pt x="329" y="1293"/>
                </a:lnTo>
                <a:lnTo>
                  <a:pt x="323" y="1291"/>
                </a:lnTo>
                <a:lnTo>
                  <a:pt x="301" y="1285"/>
                </a:lnTo>
                <a:lnTo>
                  <a:pt x="291" y="1282"/>
                </a:lnTo>
                <a:lnTo>
                  <a:pt x="280" y="1283"/>
                </a:lnTo>
                <a:lnTo>
                  <a:pt x="277" y="1282"/>
                </a:lnTo>
                <a:lnTo>
                  <a:pt x="274" y="1262"/>
                </a:lnTo>
                <a:lnTo>
                  <a:pt x="270" y="1255"/>
                </a:lnTo>
                <a:lnTo>
                  <a:pt x="266" y="1250"/>
                </a:lnTo>
                <a:lnTo>
                  <a:pt x="248" y="1236"/>
                </a:lnTo>
                <a:lnTo>
                  <a:pt x="245" y="1233"/>
                </a:lnTo>
                <a:lnTo>
                  <a:pt x="245" y="1227"/>
                </a:lnTo>
                <a:lnTo>
                  <a:pt x="245" y="1223"/>
                </a:lnTo>
                <a:lnTo>
                  <a:pt x="254" y="1206"/>
                </a:lnTo>
                <a:lnTo>
                  <a:pt x="251" y="1202"/>
                </a:lnTo>
                <a:lnTo>
                  <a:pt x="249" y="1200"/>
                </a:lnTo>
                <a:lnTo>
                  <a:pt x="241" y="1201"/>
                </a:lnTo>
                <a:lnTo>
                  <a:pt x="232" y="1203"/>
                </a:lnTo>
                <a:lnTo>
                  <a:pt x="219" y="1209"/>
                </a:lnTo>
                <a:lnTo>
                  <a:pt x="215" y="1209"/>
                </a:lnTo>
                <a:lnTo>
                  <a:pt x="213" y="1202"/>
                </a:lnTo>
                <a:lnTo>
                  <a:pt x="216" y="1183"/>
                </a:lnTo>
                <a:lnTo>
                  <a:pt x="216" y="1181"/>
                </a:lnTo>
                <a:lnTo>
                  <a:pt x="212" y="1177"/>
                </a:lnTo>
                <a:lnTo>
                  <a:pt x="197" y="1170"/>
                </a:lnTo>
                <a:lnTo>
                  <a:pt x="194" y="1167"/>
                </a:lnTo>
                <a:lnTo>
                  <a:pt x="192" y="1164"/>
                </a:lnTo>
                <a:lnTo>
                  <a:pt x="189" y="1156"/>
                </a:lnTo>
                <a:lnTo>
                  <a:pt x="187" y="1148"/>
                </a:lnTo>
                <a:lnTo>
                  <a:pt x="188" y="1128"/>
                </a:lnTo>
                <a:lnTo>
                  <a:pt x="189" y="1123"/>
                </a:lnTo>
                <a:lnTo>
                  <a:pt x="191" y="1120"/>
                </a:lnTo>
                <a:lnTo>
                  <a:pt x="194" y="1121"/>
                </a:lnTo>
                <a:lnTo>
                  <a:pt x="200" y="1125"/>
                </a:lnTo>
                <a:lnTo>
                  <a:pt x="203" y="1126"/>
                </a:lnTo>
                <a:lnTo>
                  <a:pt x="212" y="1108"/>
                </a:lnTo>
                <a:lnTo>
                  <a:pt x="216" y="1097"/>
                </a:lnTo>
                <a:lnTo>
                  <a:pt x="225" y="1067"/>
                </a:lnTo>
                <a:lnTo>
                  <a:pt x="232" y="1052"/>
                </a:lnTo>
                <a:lnTo>
                  <a:pt x="236" y="1041"/>
                </a:lnTo>
                <a:lnTo>
                  <a:pt x="237" y="1033"/>
                </a:lnTo>
                <a:lnTo>
                  <a:pt x="236" y="1016"/>
                </a:lnTo>
                <a:lnTo>
                  <a:pt x="238" y="1012"/>
                </a:lnTo>
                <a:lnTo>
                  <a:pt x="250" y="1013"/>
                </a:lnTo>
                <a:lnTo>
                  <a:pt x="250" y="1013"/>
                </a:lnTo>
                <a:lnTo>
                  <a:pt x="256" y="995"/>
                </a:lnTo>
                <a:lnTo>
                  <a:pt x="265" y="954"/>
                </a:lnTo>
                <a:lnTo>
                  <a:pt x="279" y="937"/>
                </a:lnTo>
                <a:lnTo>
                  <a:pt x="305" y="922"/>
                </a:lnTo>
                <a:lnTo>
                  <a:pt x="309" y="919"/>
                </a:lnTo>
                <a:lnTo>
                  <a:pt x="310" y="917"/>
                </a:lnTo>
                <a:lnTo>
                  <a:pt x="294" y="875"/>
                </a:lnTo>
                <a:lnTo>
                  <a:pt x="278" y="862"/>
                </a:lnTo>
                <a:lnTo>
                  <a:pt x="277" y="856"/>
                </a:lnTo>
                <a:lnTo>
                  <a:pt x="278" y="847"/>
                </a:lnTo>
                <a:lnTo>
                  <a:pt x="277" y="845"/>
                </a:lnTo>
                <a:lnTo>
                  <a:pt x="275" y="843"/>
                </a:lnTo>
                <a:lnTo>
                  <a:pt x="260" y="842"/>
                </a:lnTo>
                <a:lnTo>
                  <a:pt x="256" y="839"/>
                </a:lnTo>
                <a:lnTo>
                  <a:pt x="251" y="831"/>
                </a:lnTo>
                <a:lnTo>
                  <a:pt x="242" y="806"/>
                </a:lnTo>
                <a:lnTo>
                  <a:pt x="239" y="802"/>
                </a:lnTo>
                <a:lnTo>
                  <a:pt x="236" y="800"/>
                </a:lnTo>
                <a:lnTo>
                  <a:pt x="231" y="800"/>
                </a:lnTo>
                <a:lnTo>
                  <a:pt x="228" y="803"/>
                </a:lnTo>
                <a:lnTo>
                  <a:pt x="220" y="824"/>
                </a:lnTo>
                <a:lnTo>
                  <a:pt x="213" y="827"/>
                </a:lnTo>
                <a:lnTo>
                  <a:pt x="205" y="829"/>
                </a:lnTo>
                <a:lnTo>
                  <a:pt x="170" y="824"/>
                </a:lnTo>
                <a:lnTo>
                  <a:pt x="155" y="823"/>
                </a:lnTo>
                <a:lnTo>
                  <a:pt x="150" y="824"/>
                </a:lnTo>
                <a:lnTo>
                  <a:pt x="146" y="826"/>
                </a:lnTo>
                <a:lnTo>
                  <a:pt x="142" y="830"/>
                </a:lnTo>
                <a:lnTo>
                  <a:pt x="130" y="851"/>
                </a:lnTo>
                <a:lnTo>
                  <a:pt x="128" y="854"/>
                </a:lnTo>
                <a:lnTo>
                  <a:pt x="123" y="855"/>
                </a:lnTo>
                <a:lnTo>
                  <a:pt x="97" y="856"/>
                </a:lnTo>
                <a:lnTo>
                  <a:pt x="82" y="855"/>
                </a:lnTo>
                <a:lnTo>
                  <a:pt x="74" y="854"/>
                </a:lnTo>
                <a:lnTo>
                  <a:pt x="41" y="832"/>
                </a:lnTo>
                <a:lnTo>
                  <a:pt x="40" y="831"/>
                </a:lnTo>
                <a:lnTo>
                  <a:pt x="40" y="813"/>
                </a:lnTo>
                <a:lnTo>
                  <a:pt x="41" y="783"/>
                </a:lnTo>
                <a:lnTo>
                  <a:pt x="40" y="782"/>
                </a:lnTo>
                <a:lnTo>
                  <a:pt x="32" y="780"/>
                </a:lnTo>
                <a:lnTo>
                  <a:pt x="28" y="762"/>
                </a:lnTo>
                <a:lnTo>
                  <a:pt x="27" y="755"/>
                </a:lnTo>
                <a:lnTo>
                  <a:pt x="29" y="748"/>
                </a:lnTo>
                <a:lnTo>
                  <a:pt x="33" y="741"/>
                </a:lnTo>
                <a:lnTo>
                  <a:pt x="35" y="740"/>
                </a:lnTo>
                <a:lnTo>
                  <a:pt x="48" y="736"/>
                </a:lnTo>
                <a:lnTo>
                  <a:pt x="44" y="704"/>
                </a:lnTo>
                <a:lnTo>
                  <a:pt x="38" y="685"/>
                </a:lnTo>
                <a:lnTo>
                  <a:pt x="34" y="678"/>
                </a:lnTo>
                <a:lnTo>
                  <a:pt x="30" y="674"/>
                </a:lnTo>
                <a:lnTo>
                  <a:pt x="28" y="672"/>
                </a:lnTo>
                <a:lnTo>
                  <a:pt x="25" y="674"/>
                </a:lnTo>
                <a:lnTo>
                  <a:pt x="9" y="684"/>
                </a:lnTo>
                <a:lnTo>
                  <a:pt x="5" y="685"/>
                </a:lnTo>
                <a:lnTo>
                  <a:pt x="3" y="679"/>
                </a:lnTo>
                <a:lnTo>
                  <a:pt x="0" y="668"/>
                </a:lnTo>
                <a:lnTo>
                  <a:pt x="3" y="665"/>
                </a:lnTo>
                <a:lnTo>
                  <a:pt x="6" y="663"/>
                </a:lnTo>
                <a:lnTo>
                  <a:pt x="10" y="663"/>
                </a:lnTo>
                <a:lnTo>
                  <a:pt x="14" y="665"/>
                </a:lnTo>
                <a:lnTo>
                  <a:pt x="16" y="664"/>
                </a:lnTo>
                <a:lnTo>
                  <a:pt x="17" y="663"/>
                </a:lnTo>
                <a:lnTo>
                  <a:pt x="16" y="661"/>
                </a:lnTo>
                <a:lnTo>
                  <a:pt x="9" y="653"/>
                </a:lnTo>
                <a:lnTo>
                  <a:pt x="10" y="649"/>
                </a:lnTo>
                <a:lnTo>
                  <a:pt x="32" y="640"/>
                </a:lnTo>
                <a:lnTo>
                  <a:pt x="36" y="635"/>
                </a:lnTo>
                <a:lnTo>
                  <a:pt x="45" y="625"/>
                </a:lnTo>
                <a:lnTo>
                  <a:pt x="72" y="604"/>
                </a:lnTo>
                <a:lnTo>
                  <a:pt x="94" y="576"/>
                </a:lnTo>
                <a:lnTo>
                  <a:pt x="105" y="545"/>
                </a:lnTo>
                <a:lnTo>
                  <a:pt x="107" y="544"/>
                </a:lnTo>
                <a:lnTo>
                  <a:pt x="112" y="544"/>
                </a:lnTo>
                <a:lnTo>
                  <a:pt x="126" y="556"/>
                </a:lnTo>
                <a:lnTo>
                  <a:pt x="131" y="570"/>
                </a:lnTo>
                <a:lnTo>
                  <a:pt x="139" y="579"/>
                </a:lnTo>
                <a:lnTo>
                  <a:pt x="146" y="584"/>
                </a:lnTo>
                <a:lnTo>
                  <a:pt x="158" y="588"/>
                </a:lnTo>
                <a:lnTo>
                  <a:pt x="161" y="591"/>
                </a:lnTo>
                <a:lnTo>
                  <a:pt x="172" y="610"/>
                </a:lnTo>
                <a:lnTo>
                  <a:pt x="186" y="607"/>
                </a:lnTo>
                <a:lnTo>
                  <a:pt x="193" y="604"/>
                </a:lnTo>
                <a:lnTo>
                  <a:pt x="197" y="598"/>
                </a:lnTo>
                <a:lnTo>
                  <a:pt x="203" y="588"/>
                </a:lnTo>
                <a:lnTo>
                  <a:pt x="213" y="576"/>
                </a:lnTo>
                <a:lnTo>
                  <a:pt x="229" y="556"/>
                </a:lnTo>
                <a:lnTo>
                  <a:pt x="236" y="551"/>
                </a:lnTo>
                <a:lnTo>
                  <a:pt x="242" y="548"/>
                </a:lnTo>
                <a:lnTo>
                  <a:pt x="269" y="569"/>
                </a:lnTo>
                <a:lnTo>
                  <a:pt x="275" y="576"/>
                </a:lnTo>
                <a:lnTo>
                  <a:pt x="285" y="596"/>
                </a:lnTo>
                <a:lnTo>
                  <a:pt x="287" y="597"/>
                </a:lnTo>
                <a:lnTo>
                  <a:pt x="293" y="598"/>
                </a:lnTo>
                <a:lnTo>
                  <a:pt x="312" y="602"/>
                </a:lnTo>
                <a:lnTo>
                  <a:pt x="323" y="602"/>
                </a:lnTo>
                <a:lnTo>
                  <a:pt x="365" y="592"/>
                </a:lnTo>
                <a:lnTo>
                  <a:pt x="370" y="595"/>
                </a:lnTo>
                <a:lnTo>
                  <a:pt x="377" y="612"/>
                </a:lnTo>
                <a:lnTo>
                  <a:pt x="382" y="614"/>
                </a:lnTo>
                <a:lnTo>
                  <a:pt x="398" y="599"/>
                </a:lnTo>
                <a:lnTo>
                  <a:pt x="405" y="594"/>
                </a:lnTo>
                <a:lnTo>
                  <a:pt x="425" y="582"/>
                </a:lnTo>
                <a:lnTo>
                  <a:pt x="442" y="576"/>
                </a:lnTo>
                <a:lnTo>
                  <a:pt x="450" y="575"/>
                </a:lnTo>
                <a:lnTo>
                  <a:pt x="458" y="576"/>
                </a:lnTo>
                <a:lnTo>
                  <a:pt x="476" y="589"/>
                </a:lnTo>
                <a:lnTo>
                  <a:pt x="478" y="589"/>
                </a:lnTo>
                <a:lnTo>
                  <a:pt x="482" y="584"/>
                </a:lnTo>
                <a:lnTo>
                  <a:pt x="490" y="559"/>
                </a:lnTo>
                <a:lnTo>
                  <a:pt x="496" y="545"/>
                </a:lnTo>
                <a:lnTo>
                  <a:pt x="496" y="543"/>
                </a:lnTo>
                <a:lnTo>
                  <a:pt x="491" y="534"/>
                </a:lnTo>
                <a:lnTo>
                  <a:pt x="491" y="532"/>
                </a:lnTo>
                <a:lnTo>
                  <a:pt x="494" y="526"/>
                </a:lnTo>
                <a:lnTo>
                  <a:pt x="509" y="516"/>
                </a:lnTo>
                <a:lnTo>
                  <a:pt x="512" y="512"/>
                </a:lnTo>
                <a:lnTo>
                  <a:pt x="514" y="508"/>
                </a:lnTo>
                <a:lnTo>
                  <a:pt x="515" y="487"/>
                </a:lnTo>
                <a:lnTo>
                  <a:pt x="514" y="476"/>
                </a:lnTo>
                <a:lnTo>
                  <a:pt x="514" y="476"/>
                </a:lnTo>
                <a:lnTo>
                  <a:pt x="520" y="474"/>
                </a:lnTo>
                <a:lnTo>
                  <a:pt x="540" y="466"/>
                </a:lnTo>
                <a:lnTo>
                  <a:pt x="548" y="464"/>
                </a:lnTo>
                <a:lnTo>
                  <a:pt x="563" y="462"/>
                </a:lnTo>
                <a:lnTo>
                  <a:pt x="575" y="463"/>
                </a:lnTo>
                <a:lnTo>
                  <a:pt x="580" y="465"/>
                </a:lnTo>
                <a:lnTo>
                  <a:pt x="590" y="477"/>
                </a:lnTo>
                <a:lnTo>
                  <a:pt x="602" y="482"/>
                </a:lnTo>
                <a:lnTo>
                  <a:pt x="609" y="497"/>
                </a:lnTo>
                <a:lnTo>
                  <a:pt x="611" y="498"/>
                </a:lnTo>
                <a:lnTo>
                  <a:pt x="629" y="492"/>
                </a:lnTo>
                <a:lnTo>
                  <a:pt x="651" y="482"/>
                </a:lnTo>
                <a:lnTo>
                  <a:pt x="670" y="486"/>
                </a:lnTo>
                <a:lnTo>
                  <a:pt x="676" y="484"/>
                </a:lnTo>
                <a:lnTo>
                  <a:pt x="692" y="477"/>
                </a:lnTo>
                <a:lnTo>
                  <a:pt x="707" y="478"/>
                </a:lnTo>
                <a:lnTo>
                  <a:pt x="733" y="472"/>
                </a:lnTo>
                <a:lnTo>
                  <a:pt x="746" y="464"/>
                </a:lnTo>
                <a:lnTo>
                  <a:pt x="754" y="465"/>
                </a:lnTo>
                <a:lnTo>
                  <a:pt x="770" y="471"/>
                </a:lnTo>
                <a:lnTo>
                  <a:pt x="780" y="471"/>
                </a:lnTo>
                <a:lnTo>
                  <a:pt x="791" y="466"/>
                </a:lnTo>
                <a:lnTo>
                  <a:pt x="810" y="453"/>
                </a:lnTo>
                <a:lnTo>
                  <a:pt x="817" y="447"/>
                </a:lnTo>
                <a:lnTo>
                  <a:pt x="819" y="443"/>
                </a:lnTo>
                <a:lnTo>
                  <a:pt x="819" y="438"/>
                </a:lnTo>
                <a:lnTo>
                  <a:pt x="819" y="434"/>
                </a:lnTo>
                <a:lnTo>
                  <a:pt x="812" y="423"/>
                </a:lnTo>
                <a:lnTo>
                  <a:pt x="812" y="411"/>
                </a:lnTo>
                <a:lnTo>
                  <a:pt x="805" y="401"/>
                </a:lnTo>
                <a:lnTo>
                  <a:pt x="803" y="395"/>
                </a:lnTo>
                <a:lnTo>
                  <a:pt x="804" y="374"/>
                </a:lnTo>
                <a:lnTo>
                  <a:pt x="794" y="363"/>
                </a:lnTo>
                <a:lnTo>
                  <a:pt x="781" y="346"/>
                </a:lnTo>
                <a:lnTo>
                  <a:pt x="772" y="341"/>
                </a:lnTo>
                <a:lnTo>
                  <a:pt x="761" y="339"/>
                </a:lnTo>
                <a:lnTo>
                  <a:pt x="752" y="339"/>
                </a:lnTo>
                <a:lnTo>
                  <a:pt x="741" y="344"/>
                </a:lnTo>
                <a:lnTo>
                  <a:pt x="737" y="349"/>
                </a:lnTo>
                <a:lnTo>
                  <a:pt x="734" y="353"/>
                </a:lnTo>
                <a:lnTo>
                  <a:pt x="729" y="354"/>
                </a:lnTo>
                <a:lnTo>
                  <a:pt x="722" y="355"/>
                </a:lnTo>
                <a:lnTo>
                  <a:pt x="717" y="355"/>
                </a:lnTo>
                <a:lnTo>
                  <a:pt x="714" y="353"/>
                </a:lnTo>
                <a:lnTo>
                  <a:pt x="712" y="352"/>
                </a:lnTo>
                <a:lnTo>
                  <a:pt x="711" y="346"/>
                </a:lnTo>
                <a:lnTo>
                  <a:pt x="707" y="343"/>
                </a:lnTo>
                <a:lnTo>
                  <a:pt x="696" y="343"/>
                </a:lnTo>
                <a:lnTo>
                  <a:pt x="692" y="342"/>
                </a:lnTo>
                <a:lnTo>
                  <a:pt x="689" y="338"/>
                </a:lnTo>
                <a:lnTo>
                  <a:pt x="691" y="322"/>
                </a:lnTo>
                <a:lnTo>
                  <a:pt x="687" y="312"/>
                </a:lnTo>
                <a:lnTo>
                  <a:pt x="679" y="303"/>
                </a:lnTo>
                <a:lnTo>
                  <a:pt x="670" y="283"/>
                </a:lnTo>
                <a:lnTo>
                  <a:pt x="666" y="282"/>
                </a:lnTo>
                <a:lnTo>
                  <a:pt x="664" y="283"/>
                </a:lnTo>
                <a:lnTo>
                  <a:pt x="655" y="288"/>
                </a:lnTo>
                <a:lnTo>
                  <a:pt x="647" y="290"/>
                </a:lnTo>
                <a:lnTo>
                  <a:pt x="634" y="289"/>
                </a:lnTo>
                <a:lnTo>
                  <a:pt x="632" y="288"/>
                </a:lnTo>
                <a:lnTo>
                  <a:pt x="630" y="286"/>
                </a:lnTo>
                <a:lnTo>
                  <a:pt x="628" y="280"/>
                </a:lnTo>
                <a:lnTo>
                  <a:pt x="625" y="254"/>
                </a:lnTo>
                <a:lnTo>
                  <a:pt x="622" y="235"/>
                </a:lnTo>
                <a:lnTo>
                  <a:pt x="622" y="226"/>
                </a:lnTo>
                <a:lnTo>
                  <a:pt x="625" y="220"/>
                </a:lnTo>
                <a:lnTo>
                  <a:pt x="636" y="208"/>
                </a:lnTo>
                <a:lnTo>
                  <a:pt x="643" y="191"/>
                </a:lnTo>
                <a:lnTo>
                  <a:pt x="650" y="185"/>
                </a:lnTo>
                <a:lnTo>
                  <a:pt x="656" y="184"/>
                </a:lnTo>
                <a:lnTo>
                  <a:pt x="668" y="189"/>
                </a:lnTo>
                <a:lnTo>
                  <a:pt x="684" y="191"/>
                </a:lnTo>
                <a:lnTo>
                  <a:pt x="693" y="190"/>
                </a:lnTo>
                <a:lnTo>
                  <a:pt x="698" y="187"/>
                </a:lnTo>
                <a:lnTo>
                  <a:pt x="704" y="182"/>
                </a:lnTo>
                <a:lnTo>
                  <a:pt x="705" y="171"/>
                </a:lnTo>
                <a:lnTo>
                  <a:pt x="708" y="163"/>
                </a:lnTo>
                <a:lnTo>
                  <a:pt x="717" y="155"/>
                </a:lnTo>
                <a:lnTo>
                  <a:pt x="727" y="143"/>
                </a:lnTo>
                <a:lnTo>
                  <a:pt x="729" y="141"/>
                </a:lnTo>
                <a:lnTo>
                  <a:pt x="737" y="147"/>
                </a:lnTo>
                <a:lnTo>
                  <a:pt x="764" y="182"/>
                </a:lnTo>
                <a:lnTo>
                  <a:pt x="767" y="184"/>
                </a:lnTo>
                <a:lnTo>
                  <a:pt x="780" y="189"/>
                </a:lnTo>
                <a:lnTo>
                  <a:pt x="786" y="197"/>
                </a:lnTo>
                <a:lnTo>
                  <a:pt x="795" y="207"/>
                </a:lnTo>
                <a:lnTo>
                  <a:pt x="819" y="226"/>
                </a:lnTo>
                <a:lnTo>
                  <a:pt x="825" y="232"/>
                </a:lnTo>
                <a:lnTo>
                  <a:pt x="831" y="235"/>
                </a:lnTo>
                <a:lnTo>
                  <a:pt x="837" y="236"/>
                </a:lnTo>
                <a:lnTo>
                  <a:pt x="842" y="237"/>
                </a:lnTo>
                <a:lnTo>
                  <a:pt x="846" y="236"/>
                </a:lnTo>
                <a:lnTo>
                  <a:pt x="849" y="234"/>
                </a:lnTo>
                <a:lnTo>
                  <a:pt x="846" y="228"/>
                </a:lnTo>
                <a:lnTo>
                  <a:pt x="849" y="219"/>
                </a:lnTo>
                <a:lnTo>
                  <a:pt x="849" y="219"/>
                </a:lnTo>
                <a:lnTo>
                  <a:pt x="852" y="213"/>
                </a:lnTo>
                <a:lnTo>
                  <a:pt x="858" y="210"/>
                </a:lnTo>
                <a:lnTo>
                  <a:pt x="862" y="210"/>
                </a:lnTo>
                <a:lnTo>
                  <a:pt x="872" y="215"/>
                </a:lnTo>
                <a:lnTo>
                  <a:pt x="875" y="216"/>
                </a:lnTo>
                <a:lnTo>
                  <a:pt x="875" y="211"/>
                </a:lnTo>
                <a:lnTo>
                  <a:pt x="870" y="200"/>
                </a:lnTo>
                <a:lnTo>
                  <a:pt x="870" y="196"/>
                </a:lnTo>
                <a:lnTo>
                  <a:pt x="872" y="194"/>
                </a:lnTo>
                <a:lnTo>
                  <a:pt x="874" y="194"/>
                </a:lnTo>
                <a:lnTo>
                  <a:pt x="886" y="204"/>
                </a:lnTo>
                <a:lnTo>
                  <a:pt x="889" y="202"/>
                </a:lnTo>
                <a:lnTo>
                  <a:pt x="892" y="197"/>
                </a:lnTo>
                <a:lnTo>
                  <a:pt x="891" y="195"/>
                </a:lnTo>
                <a:lnTo>
                  <a:pt x="884" y="189"/>
                </a:lnTo>
                <a:lnTo>
                  <a:pt x="887" y="171"/>
                </a:lnTo>
                <a:lnTo>
                  <a:pt x="878" y="156"/>
                </a:lnTo>
                <a:lnTo>
                  <a:pt x="875" y="130"/>
                </a:lnTo>
                <a:lnTo>
                  <a:pt x="870" y="110"/>
                </a:lnTo>
                <a:lnTo>
                  <a:pt x="874" y="112"/>
                </a:lnTo>
                <a:lnTo>
                  <a:pt x="877" y="115"/>
                </a:lnTo>
                <a:lnTo>
                  <a:pt x="895" y="148"/>
                </a:lnTo>
                <a:lnTo>
                  <a:pt x="896" y="155"/>
                </a:lnTo>
                <a:lnTo>
                  <a:pt x="895" y="163"/>
                </a:lnTo>
                <a:lnTo>
                  <a:pt x="896" y="165"/>
                </a:lnTo>
                <a:lnTo>
                  <a:pt x="898" y="167"/>
                </a:lnTo>
                <a:lnTo>
                  <a:pt x="915" y="176"/>
                </a:lnTo>
                <a:lnTo>
                  <a:pt x="917" y="178"/>
                </a:lnTo>
                <a:lnTo>
                  <a:pt x="918" y="184"/>
                </a:lnTo>
                <a:lnTo>
                  <a:pt x="917" y="189"/>
                </a:lnTo>
                <a:lnTo>
                  <a:pt x="913" y="191"/>
                </a:lnTo>
                <a:lnTo>
                  <a:pt x="905" y="196"/>
                </a:lnTo>
                <a:lnTo>
                  <a:pt x="902" y="199"/>
                </a:lnTo>
                <a:lnTo>
                  <a:pt x="905" y="212"/>
                </a:lnTo>
                <a:lnTo>
                  <a:pt x="903" y="217"/>
                </a:lnTo>
                <a:lnTo>
                  <a:pt x="898" y="226"/>
                </a:lnTo>
                <a:lnTo>
                  <a:pt x="897" y="229"/>
                </a:lnTo>
                <a:lnTo>
                  <a:pt x="898" y="231"/>
                </a:lnTo>
                <a:lnTo>
                  <a:pt x="902" y="236"/>
                </a:lnTo>
                <a:lnTo>
                  <a:pt x="906" y="239"/>
                </a:lnTo>
                <a:lnTo>
                  <a:pt x="923" y="237"/>
                </a:lnTo>
                <a:lnTo>
                  <a:pt x="931" y="244"/>
                </a:lnTo>
                <a:lnTo>
                  <a:pt x="936" y="244"/>
                </a:lnTo>
                <a:lnTo>
                  <a:pt x="940" y="241"/>
                </a:lnTo>
                <a:lnTo>
                  <a:pt x="942" y="239"/>
                </a:lnTo>
                <a:lnTo>
                  <a:pt x="939" y="226"/>
                </a:lnTo>
                <a:lnTo>
                  <a:pt x="939" y="222"/>
                </a:lnTo>
                <a:lnTo>
                  <a:pt x="941" y="219"/>
                </a:lnTo>
                <a:lnTo>
                  <a:pt x="948" y="218"/>
                </a:lnTo>
                <a:lnTo>
                  <a:pt x="949" y="216"/>
                </a:lnTo>
                <a:lnTo>
                  <a:pt x="944" y="201"/>
                </a:lnTo>
                <a:lnTo>
                  <a:pt x="945" y="200"/>
                </a:lnTo>
                <a:lnTo>
                  <a:pt x="949" y="196"/>
                </a:lnTo>
                <a:lnTo>
                  <a:pt x="954" y="194"/>
                </a:lnTo>
                <a:lnTo>
                  <a:pt x="966" y="201"/>
                </a:lnTo>
                <a:lnTo>
                  <a:pt x="970" y="201"/>
                </a:lnTo>
                <a:lnTo>
                  <a:pt x="972" y="199"/>
                </a:lnTo>
                <a:lnTo>
                  <a:pt x="976" y="195"/>
                </a:lnTo>
                <a:lnTo>
                  <a:pt x="981" y="181"/>
                </a:lnTo>
                <a:lnTo>
                  <a:pt x="983" y="173"/>
                </a:lnTo>
                <a:lnTo>
                  <a:pt x="982" y="167"/>
                </a:lnTo>
                <a:lnTo>
                  <a:pt x="977" y="160"/>
                </a:lnTo>
                <a:lnTo>
                  <a:pt x="965" y="149"/>
                </a:lnTo>
                <a:lnTo>
                  <a:pt x="965" y="147"/>
                </a:lnTo>
                <a:lnTo>
                  <a:pt x="966" y="145"/>
                </a:lnTo>
                <a:lnTo>
                  <a:pt x="998" y="140"/>
                </a:lnTo>
                <a:lnTo>
                  <a:pt x="1005" y="140"/>
                </a:lnTo>
                <a:lnTo>
                  <a:pt x="1013" y="143"/>
                </a:lnTo>
                <a:lnTo>
                  <a:pt x="1018" y="142"/>
                </a:lnTo>
                <a:lnTo>
                  <a:pt x="1019" y="141"/>
                </a:lnTo>
                <a:lnTo>
                  <a:pt x="1022" y="128"/>
                </a:lnTo>
                <a:lnTo>
                  <a:pt x="1024" y="122"/>
                </a:lnTo>
                <a:lnTo>
                  <a:pt x="1027" y="120"/>
                </a:lnTo>
                <a:lnTo>
                  <a:pt x="1040" y="119"/>
                </a:lnTo>
                <a:lnTo>
                  <a:pt x="1067" y="120"/>
                </a:lnTo>
                <a:lnTo>
                  <a:pt x="1086" y="121"/>
                </a:lnTo>
                <a:lnTo>
                  <a:pt x="1089" y="126"/>
                </a:lnTo>
                <a:lnTo>
                  <a:pt x="1090" y="138"/>
                </a:lnTo>
                <a:lnTo>
                  <a:pt x="1091" y="141"/>
                </a:lnTo>
                <a:lnTo>
                  <a:pt x="1094" y="142"/>
                </a:lnTo>
                <a:lnTo>
                  <a:pt x="1099" y="141"/>
                </a:lnTo>
                <a:lnTo>
                  <a:pt x="1120" y="128"/>
                </a:lnTo>
                <a:lnTo>
                  <a:pt x="1121" y="115"/>
                </a:lnTo>
                <a:lnTo>
                  <a:pt x="1138" y="108"/>
                </a:lnTo>
                <a:lnTo>
                  <a:pt x="1145" y="101"/>
                </a:lnTo>
                <a:lnTo>
                  <a:pt x="1151" y="92"/>
                </a:lnTo>
                <a:lnTo>
                  <a:pt x="1150" y="88"/>
                </a:lnTo>
                <a:lnTo>
                  <a:pt x="1145" y="75"/>
                </a:lnTo>
                <a:lnTo>
                  <a:pt x="1143" y="53"/>
                </a:lnTo>
                <a:lnTo>
                  <a:pt x="1134" y="45"/>
                </a:lnTo>
                <a:lnTo>
                  <a:pt x="1133" y="42"/>
                </a:lnTo>
                <a:lnTo>
                  <a:pt x="1135" y="38"/>
                </a:lnTo>
                <a:lnTo>
                  <a:pt x="1144" y="31"/>
                </a:lnTo>
                <a:lnTo>
                  <a:pt x="1147" y="25"/>
                </a:lnTo>
                <a:lnTo>
                  <a:pt x="1156" y="4"/>
                </a:lnTo>
                <a:lnTo>
                  <a:pt x="1159" y="4"/>
                </a:lnTo>
                <a:lnTo>
                  <a:pt x="1165" y="9"/>
                </a:lnTo>
                <a:lnTo>
                  <a:pt x="1168" y="9"/>
                </a:lnTo>
                <a:lnTo>
                  <a:pt x="1198" y="0"/>
                </a:lnTo>
                <a:lnTo>
                  <a:pt x="1200" y="2"/>
                </a:lnTo>
                <a:lnTo>
                  <a:pt x="1204" y="15"/>
                </a:lnTo>
                <a:lnTo>
                  <a:pt x="1209" y="17"/>
                </a:lnTo>
                <a:lnTo>
                  <a:pt x="1215" y="17"/>
                </a:lnTo>
                <a:lnTo>
                  <a:pt x="1220" y="22"/>
                </a:lnTo>
                <a:lnTo>
                  <a:pt x="1222" y="23"/>
                </a:lnTo>
                <a:lnTo>
                  <a:pt x="1227" y="23"/>
                </a:lnTo>
                <a:lnTo>
                  <a:pt x="1229" y="22"/>
                </a:lnTo>
                <a:lnTo>
                  <a:pt x="1240" y="7"/>
                </a:lnTo>
                <a:lnTo>
                  <a:pt x="1242" y="7"/>
                </a:lnTo>
                <a:lnTo>
                  <a:pt x="1247" y="10"/>
                </a:lnTo>
                <a:lnTo>
                  <a:pt x="1252" y="17"/>
                </a:lnTo>
                <a:lnTo>
                  <a:pt x="1256" y="25"/>
                </a:lnTo>
                <a:lnTo>
                  <a:pt x="1258" y="30"/>
                </a:lnTo>
                <a:lnTo>
                  <a:pt x="1258" y="39"/>
                </a:lnTo>
                <a:lnTo>
                  <a:pt x="1260" y="48"/>
                </a:lnTo>
                <a:lnTo>
                  <a:pt x="1267" y="58"/>
                </a:lnTo>
                <a:lnTo>
                  <a:pt x="1266" y="69"/>
                </a:lnTo>
                <a:lnTo>
                  <a:pt x="1267" y="74"/>
                </a:lnTo>
                <a:lnTo>
                  <a:pt x="1269" y="76"/>
                </a:lnTo>
                <a:lnTo>
                  <a:pt x="1275" y="78"/>
                </a:lnTo>
                <a:lnTo>
                  <a:pt x="1282" y="79"/>
                </a:lnTo>
                <a:lnTo>
                  <a:pt x="1285" y="78"/>
                </a:lnTo>
                <a:lnTo>
                  <a:pt x="1289" y="74"/>
                </a:lnTo>
                <a:lnTo>
                  <a:pt x="1293" y="66"/>
                </a:lnTo>
                <a:lnTo>
                  <a:pt x="1297" y="63"/>
                </a:lnTo>
                <a:lnTo>
                  <a:pt x="1304" y="61"/>
                </a:lnTo>
                <a:lnTo>
                  <a:pt x="1321" y="59"/>
                </a:lnTo>
                <a:lnTo>
                  <a:pt x="1333" y="50"/>
                </a:lnTo>
                <a:lnTo>
                  <a:pt x="1342" y="47"/>
                </a:lnTo>
                <a:lnTo>
                  <a:pt x="1345" y="47"/>
                </a:lnTo>
                <a:lnTo>
                  <a:pt x="1372" y="55"/>
                </a:lnTo>
                <a:lnTo>
                  <a:pt x="1376" y="58"/>
                </a:lnTo>
                <a:lnTo>
                  <a:pt x="1381" y="63"/>
                </a:lnTo>
                <a:lnTo>
                  <a:pt x="1384" y="64"/>
                </a:lnTo>
                <a:lnTo>
                  <a:pt x="1389" y="61"/>
                </a:lnTo>
                <a:lnTo>
                  <a:pt x="1398" y="50"/>
                </a:lnTo>
                <a:lnTo>
                  <a:pt x="1401" y="49"/>
                </a:lnTo>
                <a:lnTo>
                  <a:pt x="1404" y="50"/>
                </a:lnTo>
                <a:lnTo>
                  <a:pt x="1405" y="53"/>
                </a:lnTo>
                <a:lnTo>
                  <a:pt x="1405" y="66"/>
                </a:lnTo>
                <a:lnTo>
                  <a:pt x="1407" y="81"/>
                </a:lnTo>
                <a:lnTo>
                  <a:pt x="1415" y="109"/>
                </a:lnTo>
                <a:lnTo>
                  <a:pt x="1417" y="129"/>
                </a:lnTo>
                <a:lnTo>
                  <a:pt x="1423" y="147"/>
                </a:lnTo>
                <a:lnTo>
                  <a:pt x="1423" y="153"/>
                </a:lnTo>
                <a:lnTo>
                  <a:pt x="1420" y="172"/>
                </a:lnTo>
                <a:lnTo>
                  <a:pt x="1420" y="178"/>
                </a:lnTo>
                <a:lnTo>
                  <a:pt x="1422" y="183"/>
                </a:lnTo>
                <a:lnTo>
                  <a:pt x="1426" y="187"/>
                </a:lnTo>
                <a:lnTo>
                  <a:pt x="1431" y="193"/>
                </a:lnTo>
                <a:lnTo>
                  <a:pt x="1448" y="199"/>
                </a:lnTo>
                <a:lnTo>
                  <a:pt x="1456" y="200"/>
                </a:lnTo>
                <a:lnTo>
                  <a:pt x="1482" y="193"/>
                </a:lnTo>
                <a:lnTo>
                  <a:pt x="1488" y="197"/>
                </a:lnTo>
                <a:lnTo>
                  <a:pt x="1492" y="203"/>
                </a:lnTo>
                <a:lnTo>
                  <a:pt x="1492" y="208"/>
                </a:lnTo>
                <a:lnTo>
                  <a:pt x="1486" y="220"/>
                </a:lnTo>
                <a:lnTo>
                  <a:pt x="1481" y="238"/>
                </a:lnTo>
                <a:lnTo>
                  <a:pt x="1481" y="253"/>
                </a:lnTo>
                <a:lnTo>
                  <a:pt x="1486" y="268"/>
                </a:lnTo>
                <a:lnTo>
                  <a:pt x="1484" y="274"/>
                </a:lnTo>
                <a:lnTo>
                  <a:pt x="1480" y="279"/>
                </a:lnTo>
                <a:lnTo>
                  <a:pt x="1477" y="284"/>
                </a:lnTo>
                <a:lnTo>
                  <a:pt x="1477" y="288"/>
                </a:lnTo>
                <a:lnTo>
                  <a:pt x="1481" y="294"/>
                </a:lnTo>
                <a:lnTo>
                  <a:pt x="1485" y="300"/>
                </a:lnTo>
                <a:lnTo>
                  <a:pt x="1488" y="303"/>
                </a:lnTo>
                <a:lnTo>
                  <a:pt x="1498" y="303"/>
                </a:lnTo>
                <a:lnTo>
                  <a:pt x="1504" y="301"/>
                </a:lnTo>
                <a:lnTo>
                  <a:pt x="1504" y="300"/>
                </a:lnTo>
                <a:lnTo>
                  <a:pt x="1503" y="295"/>
                </a:lnTo>
                <a:lnTo>
                  <a:pt x="1503" y="292"/>
                </a:lnTo>
                <a:lnTo>
                  <a:pt x="1507" y="282"/>
                </a:lnTo>
                <a:lnTo>
                  <a:pt x="1500" y="266"/>
                </a:lnTo>
                <a:lnTo>
                  <a:pt x="1500" y="262"/>
                </a:lnTo>
                <a:lnTo>
                  <a:pt x="1504" y="254"/>
                </a:lnTo>
                <a:lnTo>
                  <a:pt x="1510" y="247"/>
                </a:lnTo>
                <a:lnTo>
                  <a:pt x="1515" y="247"/>
                </a:lnTo>
                <a:lnTo>
                  <a:pt x="1520" y="249"/>
                </a:lnTo>
                <a:lnTo>
                  <a:pt x="1520" y="249"/>
                </a:lnTo>
                <a:lnTo>
                  <a:pt x="1522" y="250"/>
                </a:lnTo>
                <a:lnTo>
                  <a:pt x="1526" y="254"/>
                </a:lnTo>
                <a:lnTo>
                  <a:pt x="1535" y="264"/>
                </a:lnTo>
                <a:lnTo>
                  <a:pt x="1536" y="269"/>
                </a:lnTo>
                <a:lnTo>
                  <a:pt x="1534" y="281"/>
                </a:lnTo>
                <a:lnTo>
                  <a:pt x="1535" y="285"/>
                </a:lnTo>
                <a:lnTo>
                  <a:pt x="1540" y="289"/>
                </a:lnTo>
                <a:lnTo>
                  <a:pt x="1536" y="299"/>
                </a:lnTo>
                <a:lnTo>
                  <a:pt x="1526" y="312"/>
                </a:lnTo>
                <a:lnTo>
                  <a:pt x="1524" y="318"/>
                </a:lnTo>
                <a:lnTo>
                  <a:pt x="1525" y="329"/>
                </a:lnTo>
                <a:lnTo>
                  <a:pt x="1527" y="338"/>
                </a:lnTo>
                <a:lnTo>
                  <a:pt x="1529" y="344"/>
                </a:lnTo>
                <a:lnTo>
                  <a:pt x="1531" y="346"/>
                </a:lnTo>
                <a:lnTo>
                  <a:pt x="1535" y="345"/>
                </a:lnTo>
                <a:lnTo>
                  <a:pt x="1542" y="336"/>
                </a:lnTo>
                <a:lnTo>
                  <a:pt x="1545" y="334"/>
                </a:lnTo>
                <a:lnTo>
                  <a:pt x="1561" y="344"/>
                </a:lnTo>
                <a:lnTo>
                  <a:pt x="1574" y="343"/>
                </a:lnTo>
                <a:lnTo>
                  <a:pt x="1588" y="359"/>
                </a:lnTo>
                <a:lnTo>
                  <a:pt x="1592" y="361"/>
                </a:lnTo>
                <a:lnTo>
                  <a:pt x="1597" y="362"/>
                </a:lnTo>
                <a:lnTo>
                  <a:pt x="1605" y="361"/>
                </a:lnTo>
                <a:lnTo>
                  <a:pt x="1608" y="352"/>
                </a:lnTo>
                <a:lnTo>
                  <a:pt x="1611" y="349"/>
                </a:lnTo>
                <a:lnTo>
                  <a:pt x="1618" y="349"/>
                </a:lnTo>
                <a:lnTo>
                  <a:pt x="1628" y="355"/>
                </a:lnTo>
                <a:lnTo>
                  <a:pt x="1631" y="355"/>
                </a:lnTo>
                <a:lnTo>
                  <a:pt x="1633" y="354"/>
                </a:lnTo>
                <a:lnTo>
                  <a:pt x="1634" y="349"/>
                </a:lnTo>
                <a:lnTo>
                  <a:pt x="1630" y="339"/>
                </a:lnTo>
                <a:lnTo>
                  <a:pt x="1630" y="334"/>
                </a:lnTo>
                <a:lnTo>
                  <a:pt x="1642" y="315"/>
                </a:lnTo>
                <a:lnTo>
                  <a:pt x="1648" y="285"/>
                </a:lnTo>
                <a:lnTo>
                  <a:pt x="1652" y="273"/>
                </a:lnTo>
                <a:lnTo>
                  <a:pt x="1656" y="268"/>
                </a:lnTo>
                <a:lnTo>
                  <a:pt x="1663" y="264"/>
                </a:lnTo>
                <a:lnTo>
                  <a:pt x="1671" y="261"/>
                </a:lnTo>
                <a:lnTo>
                  <a:pt x="1680" y="258"/>
                </a:lnTo>
                <a:lnTo>
                  <a:pt x="1680" y="258"/>
                </a:lnTo>
                <a:lnTo>
                  <a:pt x="1680" y="258"/>
                </a:lnTo>
                <a:lnTo>
                  <a:pt x="1680" y="258"/>
                </a:lnTo>
                <a:close/>
              </a:path>
            </a:pathLst>
          </a:custGeom>
          <a:solidFill>
            <a:schemeClr val="accent1">
              <a:lumMod val="40000"/>
              <a:lumOff val="6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grpSp>
        <p:nvGrpSpPr>
          <p:cNvPr id="792" name="浙江"/>
          <p:cNvGrpSpPr/>
          <p:nvPr/>
        </p:nvGrpSpPr>
        <p:grpSpPr>
          <a:xfrm>
            <a:off x="6065838" y="4257676"/>
            <a:ext cx="725487" cy="703263"/>
            <a:chOff x="6065838" y="4257676"/>
            <a:chExt cx="725487" cy="703263"/>
          </a:xfrm>
          <a:solidFill>
            <a:srgbClr val="FF9191"/>
          </a:solidFill>
        </p:grpSpPr>
        <p:sp>
          <p:nvSpPr>
            <p:cNvPr id="588" name="Freeform 13"/>
            <p:cNvSpPr>
              <a:spLocks/>
            </p:cNvSpPr>
            <p:nvPr/>
          </p:nvSpPr>
          <p:spPr bwMode="auto">
            <a:xfrm>
              <a:off x="6689725" y="4462463"/>
              <a:ext cx="14288" cy="9525"/>
            </a:xfrm>
            <a:custGeom>
              <a:avLst/>
              <a:gdLst>
                <a:gd name="T0" fmla="*/ 9 w 27"/>
                <a:gd name="T1" fmla="*/ 14 h 18"/>
                <a:gd name="T2" fmla="*/ 0 w 27"/>
                <a:gd name="T3" fmla="*/ 4 h 18"/>
                <a:gd name="T4" fmla="*/ 1 w 27"/>
                <a:gd name="T5" fmla="*/ 2 h 18"/>
                <a:gd name="T6" fmla="*/ 4 w 27"/>
                <a:gd name="T7" fmla="*/ 0 h 18"/>
                <a:gd name="T8" fmla="*/ 7 w 27"/>
                <a:gd name="T9" fmla="*/ 1 h 18"/>
                <a:gd name="T10" fmla="*/ 11 w 27"/>
                <a:gd name="T11" fmla="*/ 3 h 18"/>
                <a:gd name="T12" fmla="*/ 11 w 27"/>
                <a:gd name="T13" fmla="*/ 4 h 18"/>
                <a:gd name="T14" fmla="*/ 10 w 27"/>
                <a:gd name="T15" fmla="*/ 7 h 18"/>
                <a:gd name="T16" fmla="*/ 12 w 27"/>
                <a:gd name="T17" fmla="*/ 9 h 18"/>
                <a:gd name="T18" fmla="*/ 20 w 27"/>
                <a:gd name="T19" fmla="*/ 11 h 18"/>
                <a:gd name="T20" fmla="*/ 23 w 27"/>
                <a:gd name="T21" fmla="*/ 9 h 18"/>
                <a:gd name="T22" fmla="*/ 25 w 27"/>
                <a:gd name="T23" fmla="*/ 10 h 18"/>
                <a:gd name="T24" fmla="*/ 27 w 27"/>
                <a:gd name="T25" fmla="*/ 15 h 18"/>
                <a:gd name="T26" fmla="*/ 20 w 27"/>
                <a:gd name="T27" fmla="*/ 18 h 18"/>
                <a:gd name="T28" fmla="*/ 13 w 27"/>
                <a:gd name="T29" fmla="*/ 17 h 18"/>
                <a:gd name="T30" fmla="*/ 9 w 27"/>
                <a:gd name="T31" fmla="*/ 14 h 18"/>
                <a:gd name="T32" fmla="*/ 9 w 27"/>
                <a:gd name="T33" fmla="*/ 14 h 18"/>
                <a:gd name="T34" fmla="*/ 9 w 27"/>
                <a:gd name="T35" fmla="*/ 14 h 18"/>
                <a:gd name="T36" fmla="*/ 9 w 27"/>
                <a:gd name="T37" fmla="*/ 14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7" h="18">
                  <a:moveTo>
                    <a:pt x="9" y="14"/>
                  </a:moveTo>
                  <a:lnTo>
                    <a:pt x="0" y="4"/>
                  </a:lnTo>
                  <a:lnTo>
                    <a:pt x="1" y="2"/>
                  </a:lnTo>
                  <a:lnTo>
                    <a:pt x="4" y="0"/>
                  </a:lnTo>
                  <a:lnTo>
                    <a:pt x="7" y="1"/>
                  </a:lnTo>
                  <a:lnTo>
                    <a:pt x="11" y="3"/>
                  </a:lnTo>
                  <a:lnTo>
                    <a:pt x="11" y="4"/>
                  </a:lnTo>
                  <a:lnTo>
                    <a:pt x="10" y="7"/>
                  </a:lnTo>
                  <a:lnTo>
                    <a:pt x="12" y="9"/>
                  </a:lnTo>
                  <a:lnTo>
                    <a:pt x="20" y="11"/>
                  </a:lnTo>
                  <a:lnTo>
                    <a:pt x="23" y="9"/>
                  </a:lnTo>
                  <a:lnTo>
                    <a:pt x="25" y="10"/>
                  </a:lnTo>
                  <a:lnTo>
                    <a:pt x="27" y="15"/>
                  </a:lnTo>
                  <a:lnTo>
                    <a:pt x="20" y="18"/>
                  </a:lnTo>
                  <a:lnTo>
                    <a:pt x="13" y="17"/>
                  </a:lnTo>
                  <a:lnTo>
                    <a:pt x="9" y="14"/>
                  </a:lnTo>
                  <a:lnTo>
                    <a:pt x="9" y="14"/>
                  </a:lnTo>
                  <a:lnTo>
                    <a:pt x="9" y="14"/>
                  </a:lnTo>
                  <a:lnTo>
                    <a:pt x="9" y="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7" name="Freeform 22"/>
            <p:cNvSpPr>
              <a:spLocks/>
            </p:cNvSpPr>
            <p:nvPr/>
          </p:nvSpPr>
          <p:spPr bwMode="auto">
            <a:xfrm>
              <a:off x="6697663" y="4433888"/>
              <a:ext cx="1588" cy="3175"/>
            </a:xfrm>
            <a:custGeom>
              <a:avLst/>
              <a:gdLst>
                <a:gd name="T0" fmla="*/ 4 w 5"/>
                <a:gd name="T1" fmla="*/ 0 h 4"/>
                <a:gd name="T2" fmla="*/ 5 w 5"/>
                <a:gd name="T3" fmla="*/ 2 h 4"/>
                <a:gd name="T4" fmla="*/ 5 w 5"/>
                <a:gd name="T5" fmla="*/ 3 h 4"/>
                <a:gd name="T6" fmla="*/ 3 w 5"/>
                <a:gd name="T7" fmla="*/ 4 h 4"/>
                <a:gd name="T8" fmla="*/ 0 w 5"/>
                <a:gd name="T9" fmla="*/ 2 h 4"/>
                <a:gd name="T10" fmla="*/ 0 w 5"/>
                <a:gd name="T11" fmla="*/ 1 h 4"/>
                <a:gd name="T12" fmla="*/ 4 w 5"/>
                <a:gd name="T13" fmla="*/ 0 h 4"/>
                <a:gd name="T14" fmla="*/ 4 w 5"/>
                <a:gd name="T15" fmla="*/ 0 h 4"/>
                <a:gd name="T16" fmla="*/ 4 w 5"/>
                <a:gd name="T17" fmla="*/ 0 h 4"/>
                <a:gd name="T18" fmla="*/ 4 w 5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4">
                  <a:moveTo>
                    <a:pt x="4" y="0"/>
                  </a:moveTo>
                  <a:lnTo>
                    <a:pt x="5" y="2"/>
                  </a:lnTo>
                  <a:lnTo>
                    <a:pt x="5" y="3"/>
                  </a:lnTo>
                  <a:lnTo>
                    <a:pt x="3" y="4"/>
                  </a:lnTo>
                  <a:lnTo>
                    <a:pt x="0" y="2"/>
                  </a:lnTo>
                  <a:lnTo>
                    <a:pt x="0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9" name="Freeform 34"/>
            <p:cNvSpPr>
              <a:spLocks/>
            </p:cNvSpPr>
            <p:nvPr/>
          </p:nvSpPr>
          <p:spPr bwMode="auto">
            <a:xfrm>
              <a:off x="6691313" y="4470401"/>
              <a:ext cx="3175" cy="1588"/>
            </a:xfrm>
            <a:custGeom>
              <a:avLst/>
              <a:gdLst>
                <a:gd name="T0" fmla="*/ 1 w 5"/>
                <a:gd name="T1" fmla="*/ 0 h 3"/>
                <a:gd name="T2" fmla="*/ 5 w 5"/>
                <a:gd name="T3" fmla="*/ 2 h 3"/>
                <a:gd name="T4" fmla="*/ 4 w 5"/>
                <a:gd name="T5" fmla="*/ 3 h 3"/>
                <a:gd name="T6" fmla="*/ 1 w 5"/>
                <a:gd name="T7" fmla="*/ 2 h 3"/>
                <a:gd name="T8" fmla="*/ 0 w 5"/>
                <a:gd name="T9" fmla="*/ 0 h 3"/>
                <a:gd name="T10" fmla="*/ 1 w 5"/>
                <a:gd name="T11" fmla="*/ 0 h 3"/>
                <a:gd name="T12" fmla="*/ 1 w 5"/>
                <a:gd name="T13" fmla="*/ 0 h 3"/>
                <a:gd name="T14" fmla="*/ 1 w 5"/>
                <a:gd name="T15" fmla="*/ 0 h 3"/>
                <a:gd name="T16" fmla="*/ 1 w 5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3">
                  <a:moveTo>
                    <a:pt x="1" y="0"/>
                  </a:moveTo>
                  <a:lnTo>
                    <a:pt x="5" y="2"/>
                  </a:lnTo>
                  <a:lnTo>
                    <a:pt x="4" y="3"/>
                  </a:lnTo>
                  <a:lnTo>
                    <a:pt x="1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1" name="Freeform 36"/>
            <p:cNvSpPr>
              <a:spLocks/>
            </p:cNvSpPr>
            <p:nvPr/>
          </p:nvSpPr>
          <p:spPr bwMode="auto">
            <a:xfrm>
              <a:off x="6565900" y="4838701"/>
              <a:ext cx="1588" cy="1588"/>
            </a:xfrm>
            <a:custGeom>
              <a:avLst/>
              <a:gdLst>
                <a:gd name="T0" fmla="*/ 0 w 3"/>
                <a:gd name="T1" fmla="*/ 1 h 3"/>
                <a:gd name="T2" fmla="*/ 1 w 3"/>
                <a:gd name="T3" fmla="*/ 0 h 3"/>
                <a:gd name="T4" fmla="*/ 3 w 3"/>
                <a:gd name="T5" fmla="*/ 1 h 3"/>
                <a:gd name="T6" fmla="*/ 3 w 3"/>
                <a:gd name="T7" fmla="*/ 1 h 3"/>
                <a:gd name="T8" fmla="*/ 1 w 3"/>
                <a:gd name="T9" fmla="*/ 3 h 3"/>
                <a:gd name="T10" fmla="*/ 0 w 3"/>
                <a:gd name="T11" fmla="*/ 1 h 3"/>
                <a:gd name="T12" fmla="*/ 0 w 3"/>
                <a:gd name="T13" fmla="*/ 1 h 3"/>
                <a:gd name="T14" fmla="*/ 0 w 3"/>
                <a:gd name="T15" fmla="*/ 1 h 3"/>
                <a:gd name="T16" fmla="*/ 0 w 3"/>
                <a:gd name="T17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0" y="1"/>
                  </a:moveTo>
                  <a:lnTo>
                    <a:pt x="1" y="0"/>
                  </a:lnTo>
                  <a:lnTo>
                    <a:pt x="3" y="1"/>
                  </a:lnTo>
                  <a:lnTo>
                    <a:pt x="3" y="1"/>
                  </a:lnTo>
                  <a:lnTo>
                    <a:pt x="1" y="3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7" name="Freeform 72"/>
            <p:cNvSpPr>
              <a:spLocks/>
            </p:cNvSpPr>
            <p:nvPr/>
          </p:nvSpPr>
          <p:spPr bwMode="auto">
            <a:xfrm>
              <a:off x="6532563" y="4854576"/>
              <a:ext cx="1588" cy="1588"/>
            </a:xfrm>
            <a:custGeom>
              <a:avLst/>
              <a:gdLst>
                <a:gd name="T0" fmla="*/ 0 w 2"/>
                <a:gd name="T1" fmla="*/ 1 h 3"/>
                <a:gd name="T2" fmla="*/ 1 w 2"/>
                <a:gd name="T3" fmla="*/ 0 h 3"/>
                <a:gd name="T4" fmla="*/ 2 w 2"/>
                <a:gd name="T5" fmla="*/ 1 h 3"/>
                <a:gd name="T6" fmla="*/ 2 w 2"/>
                <a:gd name="T7" fmla="*/ 1 h 3"/>
                <a:gd name="T8" fmla="*/ 2 w 2"/>
                <a:gd name="T9" fmla="*/ 3 h 3"/>
                <a:gd name="T10" fmla="*/ 0 w 2"/>
                <a:gd name="T11" fmla="*/ 1 h 3"/>
                <a:gd name="T12" fmla="*/ 0 w 2"/>
                <a:gd name="T13" fmla="*/ 1 h 3"/>
                <a:gd name="T14" fmla="*/ 0 w 2"/>
                <a:gd name="T15" fmla="*/ 1 h 3"/>
                <a:gd name="T16" fmla="*/ 0 w 2"/>
                <a:gd name="T17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0" y="1"/>
                  </a:moveTo>
                  <a:lnTo>
                    <a:pt x="1" y="0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3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8" name="Freeform 73"/>
            <p:cNvSpPr>
              <a:spLocks/>
            </p:cNvSpPr>
            <p:nvPr/>
          </p:nvSpPr>
          <p:spPr bwMode="auto">
            <a:xfrm>
              <a:off x="6569075" y="4838701"/>
              <a:ext cx="1588" cy="1588"/>
            </a:xfrm>
            <a:custGeom>
              <a:avLst/>
              <a:gdLst>
                <a:gd name="T0" fmla="*/ 0 w 3"/>
                <a:gd name="T1" fmla="*/ 0 h 2"/>
                <a:gd name="T2" fmla="*/ 2 w 3"/>
                <a:gd name="T3" fmla="*/ 0 h 2"/>
                <a:gd name="T4" fmla="*/ 3 w 3"/>
                <a:gd name="T5" fmla="*/ 0 h 2"/>
                <a:gd name="T6" fmla="*/ 2 w 3"/>
                <a:gd name="T7" fmla="*/ 1 h 2"/>
                <a:gd name="T8" fmla="*/ 0 w 3"/>
                <a:gd name="T9" fmla="*/ 2 h 2"/>
                <a:gd name="T10" fmla="*/ 0 w 3"/>
                <a:gd name="T11" fmla="*/ 0 h 2"/>
                <a:gd name="T12" fmla="*/ 0 w 3"/>
                <a:gd name="T13" fmla="*/ 0 h 2"/>
                <a:gd name="T14" fmla="*/ 0 w 3"/>
                <a:gd name="T15" fmla="*/ 0 h 2"/>
                <a:gd name="T16" fmla="*/ 0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0" y="0"/>
                  </a:moveTo>
                  <a:lnTo>
                    <a:pt x="2" y="0"/>
                  </a:lnTo>
                  <a:lnTo>
                    <a:pt x="3" y="0"/>
                  </a:lnTo>
                  <a:lnTo>
                    <a:pt x="2" y="1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8" name="Freeform 143"/>
            <p:cNvSpPr>
              <a:spLocks/>
            </p:cNvSpPr>
            <p:nvPr/>
          </p:nvSpPr>
          <p:spPr bwMode="auto">
            <a:xfrm>
              <a:off x="6065838" y="4257676"/>
              <a:ext cx="609600" cy="703263"/>
            </a:xfrm>
            <a:custGeom>
              <a:avLst/>
              <a:gdLst>
                <a:gd name="T0" fmla="*/ 648 w 1152"/>
                <a:gd name="T1" fmla="*/ 1270 h 1329"/>
                <a:gd name="T2" fmla="*/ 548 w 1152"/>
                <a:gd name="T3" fmla="*/ 1261 h 1329"/>
                <a:gd name="T4" fmla="*/ 427 w 1152"/>
                <a:gd name="T5" fmla="*/ 1255 h 1329"/>
                <a:gd name="T6" fmla="*/ 292 w 1152"/>
                <a:gd name="T7" fmla="*/ 1241 h 1329"/>
                <a:gd name="T8" fmla="*/ 259 w 1152"/>
                <a:gd name="T9" fmla="*/ 1039 h 1329"/>
                <a:gd name="T10" fmla="*/ 203 w 1152"/>
                <a:gd name="T11" fmla="*/ 1010 h 1329"/>
                <a:gd name="T12" fmla="*/ 138 w 1152"/>
                <a:gd name="T13" fmla="*/ 938 h 1329"/>
                <a:gd name="T14" fmla="*/ 32 w 1152"/>
                <a:gd name="T15" fmla="*/ 771 h 1329"/>
                <a:gd name="T16" fmla="*/ 49 w 1152"/>
                <a:gd name="T17" fmla="*/ 631 h 1329"/>
                <a:gd name="T18" fmla="*/ 187 w 1152"/>
                <a:gd name="T19" fmla="*/ 480 h 1329"/>
                <a:gd name="T20" fmla="*/ 218 w 1152"/>
                <a:gd name="T21" fmla="*/ 352 h 1329"/>
                <a:gd name="T22" fmla="*/ 316 w 1152"/>
                <a:gd name="T23" fmla="*/ 293 h 1329"/>
                <a:gd name="T24" fmla="*/ 314 w 1152"/>
                <a:gd name="T25" fmla="*/ 206 h 1329"/>
                <a:gd name="T26" fmla="*/ 388 w 1152"/>
                <a:gd name="T27" fmla="*/ 123 h 1329"/>
                <a:gd name="T28" fmla="*/ 483 w 1152"/>
                <a:gd name="T29" fmla="*/ 9 h 1329"/>
                <a:gd name="T30" fmla="*/ 633 w 1152"/>
                <a:gd name="T31" fmla="*/ 87 h 1329"/>
                <a:gd name="T32" fmla="*/ 710 w 1152"/>
                <a:gd name="T33" fmla="*/ 46 h 1329"/>
                <a:gd name="T34" fmla="*/ 819 w 1152"/>
                <a:gd name="T35" fmla="*/ 78 h 1329"/>
                <a:gd name="T36" fmla="*/ 797 w 1152"/>
                <a:gd name="T37" fmla="*/ 178 h 1329"/>
                <a:gd name="T38" fmla="*/ 748 w 1152"/>
                <a:gd name="T39" fmla="*/ 249 h 1329"/>
                <a:gd name="T40" fmla="*/ 636 w 1152"/>
                <a:gd name="T41" fmla="*/ 256 h 1329"/>
                <a:gd name="T42" fmla="*/ 593 w 1152"/>
                <a:gd name="T43" fmla="*/ 299 h 1329"/>
                <a:gd name="T44" fmla="*/ 597 w 1152"/>
                <a:gd name="T45" fmla="*/ 300 h 1329"/>
                <a:gd name="T46" fmla="*/ 704 w 1152"/>
                <a:gd name="T47" fmla="*/ 259 h 1329"/>
                <a:gd name="T48" fmla="*/ 908 w 1152"/>
                <a:gd name="T49" fmla="*/ 246 h 1329"/>
                <a:gd name="T50" fmla="*/ 1064 w 1152"/>
                <a:gd name="T51" fmla="*/ 355 h 1329"/>
                <a:gd name="T52" fmla="*/ 1110 w 1152"/>
                <a:gd name="T53" fmla="*/ 389 h 1329"/>
                <a:gd name="T54" fmla="*/ 1042 w 1152"/>
                <a:gd name="T55" fmla="*/ 479 h 1329"/>
                <a:gd name="T56" fmla="*/ 988 w 1152"/>
                <a:gd name="T57" fmla="*/ 493 h 1329"/>
                <a:gd name="T58" fmla="*/ 987 w 1152"/>
                <a:gd name="T59" fmla="*/ 512 h 1329"/>
                <a:gd name="T60" fmla="*/ 1038 w 1152"/>
                <a:gd name="T61" fmla="*/ 495 h 1329"/>
                <a:gd name="T62" fmla="*/ 1082 w 1152"/>
                <a:gd name="T63" fmla="*/ 483 h 1329"/>
                <a:gd name="T64" fmla="*/ 1111 w 1152"/>
                <a:gd name="T65" fmla="*/ 455 h 1329"/>
                <a:gd name="T66" fmla="*/ 1116 w 1152"/>
                <a:gd name="T67" fmla="*/ 491 h 1329"/>
                <a:gd name="T68" fmla="*/ 1114 w 1152"/>
                <a:gd name="T69" fmla="*/ 539 h 1329"/>
                <a:gd name="T70" fmla="*/ 1136 w 1152"/>
                <a:gd name="T71" fmla="*/ 566 h 1329"/>
                <a:gd name="T72" fmla="*/ 1086 w 1152"/>
                <a:gd name="T73" fmla="*/ 574 h 1329"/>
                <a:gd name="T74" fmla="*/ 1070 w 1152"/>
                <a:gd name="T75" fmla="*/ 544 h 1329"/>
                <a:gd name="T76" fmla="*/ 1044 w 1152"/>
                <a:gd name="T77" fmla="*/ 610 h 1329"/>
                <a:gd name="T78" fmla="*/ 1032 w 1152"/>
                <a:gd name="T79" fmla="*/ 602 h 1329"/>
                <a:gd name="T80" fmla="*/ 994 w 1152"/>
                <a:gd name="T81" fmla="*/ 620 h 1329"/>
                <a:gd name="T82" fmla="*/ 993 w 1152"/>
                <a:gd name="T83" fmla="*/ 645 h 1329"/>
                <a:gd name="T84" fmla="*/ 1019 w 1152"/>
                <a:gd name="T85" fmla="*/ 663 h 1329"/>
                <a:gd name="T86" fmla="*/ 1058 w 1152"/>
                <a:gd name="T87" fmla="*/ 674 h 1329"/>
                <a:gd name="T88" fmla="*/ 1041 w 1152"/>
                <a:gd name="T89" fmla="*/ 699 h 1329"/>
                <a:gd name="T90" fmla="*/ 1052 w 1152"/>
                <a:gd name="T91" fmla="*/ 720 h 1329"/>
                <a:gd name="T92" fmla="*/ 1053 w 1152"/>
                <a:gd name="T93" fmla="*/ 751 h 1329"/>
                <a:gd name="T94" fmla="*/ 1006 w 1152"/>
                <a:gd name="T95" fmla="*/ 786 h 1329"/>
                <a:gd name="T96" fmla="*/ 1078 w 1152"/>
                <a:gd name="T97" fmla="*/ 885 h 1329"/>
                <a:gd name="T98" fmla="*/ 1020 w 1152"/>
                <a:gd name="T99" fmla="*/ 902 h 1329"/>
                <a:gd name="T100" fmla="*/ 1002 w 1152"/>
                <a:gd name="T101" fmla="*/ 945 h 1329"/>
                <a:gd name="T102" fmla="*/ 960 w 1152"/>
                <a:gd name="T103" fmla="*/ 917 h 1329"/>
                <a:gd name="T104" fmla="*/ 928 w 1152"/>
                <a:gd name="T105" fmla="*/ 909 h 1329"/>
                <a:gd name="T106" fmla="*/ 919 w 1152"/>
                <a:gd name="T107" fmla="*/ 958 h 1329"/>
                <a:gd name="T108" fmla="*/ 851 w 1152"/>
                <a:gd name="T109" fmla="*/ 1035 h 1329"/>
                <a:gd name="T110" fmla="*/ 863 w 1152"/>
                <a:gd name="T111" fmla="*/ 1069 h 1329"/>
                <a:gd name="T112" fmla="*/ 798 w 1152"/>
                <a:gd name="T113" fmla="*/ 1189 h 1329"/>
                <a:gd name="T114" fmla="*/ 804 w 1152"/>
                <a:gd name="T115" fmla="*/ 1244 h 1329"/>
                <a:gd name="T116" fmla="*/ 794 w 1152"/>
                <a:gd name="T117" fmla="*/ 1272 h 1329"/>
                <a:gd name="T118" fmla="*/ 774 w 1152"/>
                <a:gd name="T119" fmla="*/ 1324 h 1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152" h="1329">
                  <a:moveTo>
                    <a:pt x="764" y="1320"/>
                  </a:moveTo>
                  <a:lnTo>
                    <a:pt x="756" y="1309"/>
                  </a:lnTo>
                  <a:lnTo>
                    <a:pt x="755" y="1289"/>
                  </a:lnTo>
                  <a:lnTo>
                    <a:pt x="752" y="1284"/>
                  </a:lnTo>
                  <a:lnTo>
                    <a:pt x="741" y="1275"/>
                  </a:lnTo>
                  <a:lnTo>
                    <a:pt x="734" y="1268"/>
                  </a:lnTo>
                  <a:lnTo>
                    <a:pt x="726" y="1249"/>
                  </a:lnTo>
                  <a:lnTo>
                    <a:pt x="723" y="1248"/>
                  </a:lnTo>
                  <a:lnTo>
                    <a:pt x="721" y="1247"/>
                  </a:lnTo>
                  <a:lnTo>
                    <a:pt x="711" y="1252"/>
                  </a:lnTo>
                  <a:lnTo>
                    <a:pt x="707" y="1250"/>
                  </a:lnTo>
                  <a:lnTo>
                    <a:pt x="702" y="1244"/>
                  </a:lnTo>
                  <a:lnTo>
                    <a:pt x="697" y="1242"/>
                  </a:lnTo>
                  <a:lnTo>
                    <a:pt x="681" y="1243"/>
                  </a:lnTo>
                  <a:lnTo>
                    <a:pt x="670" y="1248"/>
                  </a:lnTo>
                  <a:lnTo>
                    <a:pt x="662" y="1254"/>
                  </a:lnTo>
                  <a:lnTo>
                    <a:pt x="648" y="1270"/>
                  </a:lnTo>
                  <a:lnTo>
                    <a:pt x="645" y="1272"/>
                  </a:lnTo>
                  <a:lnTo>
                    <a:pt x="639" y="1273"/>
                  </a:lnTo>
                  <a:lnTo>
                    <a:pt x="630" y="1267"/>
                  </a:lnTo>
                  <a:lnTo>
                    <a:pt x="625" y="1266"/>
                  </a:lnTo>
                  <a:lnTo>
                    <a:pt x="618" y="1271"/>
                  </a:lnTo>
                  <a:lnTo>
                    <a:pt x="610" y="1283"/>
                  </a:lnTo>
                  <a:lnTo>
                    <a:pt x="603" y="1289"/>
                  </a:lnTo>
                  <a:lnTo>
                    <a:pt x="597" y="1290"/>
                  </a:lnTo>
                  <a:lnTo>
                    <a:pt x="587" y="1289"/>
                  </a:lnTo>
                  <a:lnTo>
                    <a:pt x="585" y="1290"/>
                  </a:lnTo>
                  <a:lnTo>
                    <a:pt x="581" y="1294"/>
                  </a:lnTo>
                  <a:lnTo>
                    <a:pt x="579" y="1296"/>
                  </a:lnTo>
                  <a:lnTo>
                    <a:pt x="575" y="1297"/>
                  </a:lnTo>
                  <a:lnTo>
                    <a:pt x="568" y="1296"/>
                  </a:lnTo>
                  <a:lnTo>
                    <a:pt x="564" y="1286"/>
                  </a:lnTo>
                  <a:lnTo>
                    <a:pt x="553" y="1272"/>
                  </a:lnTo>
                  <a:lnTo>
                    <a:pt x="548" y="1261"/>
                  </a:lnTo>
                  <a:lnTo>
                    <a:pt x="535" y="1227"/>
                  </a:lnTo>
                  <a:lnTo>
                    <a:pt x="517" y="1202"/>
                  </a:lnTo>
                  <a:lnTo>
                    <a:pt x="514" y="1195"/>
                  </a:lnTo>
                  <a:lnTo>
                    <a:pt x="511" y="1185"/>
                  </a:lnTo>
                  <a:lnTo>
                    <a:pt x="507" y="1181"/>
                  </a:lnTo>
                  <a:lnTo>
                    <a:pt x="502" y="1180"/>
                  </a:lnTo>
                  <a:lnTo>
                    <a:pt x="495" y="1181"/>
                  </a:lnTo>
                  <a:lnTo>
                    <a:pt x="478" y="1186"/>
                  </a:lnTo>
                  <a:lnTo>
                    <a:pt x="473" y="1199"/>
                  </a:lnTo>
                  <a:lnTo>
                    <a:pt x="467" y="1224"/>
                  </a:lnTo>
                  <a:lnTo>
                    <a:pt x="463" y="1235"/>
                  </a:lnTo>
                  <a:lnTo>
                    <a:pt x="458" y="1234"/>
                  </a:lnTo>
                  <a:lnTo>
                    <a:pt x="451" y="1229"/>
                  </a:lnTo>
                  <a:lnTo>
                    <a:pt x="443" y="1229"/>
                  </a:lnTo>
                  <a:lnTo>
                    <a:pt x="439" y="1234"/>
                  </a:lnTo>
                  <a:lnTo>
                    <a:pt x="434" y="1245"/>
                  </a:lnTo>
                  <a:lnTo>
                    <a:pt x="427" y="1255"/>
                  </a:lnTo>
                  <a:lnTo>
                    <a:pt x="413" y="1265"/>
                  </a:lnTo>
                  <a:lnTo>
                    <a:pt x="399" y="1272"/>
                  </a:lnTo>
                  <a:lnTo>
                    <a:pt x="393" y="1273"/>
                  </a:lnTo>
                  <a:lnTo>
                    <a:pt x="375" y="1269"/>
                  </a:lnTo>
                  <a:lnTo>
                    <a:pt x="374" y="1268"/>
                  </a:lnTo>
                  <a:lnTo>
                    <a:pt x="370" y="1257"/>
                  </a:lnTo>
                  <a:lnTo>
                    <a:pt x="367" y="1256"/>
                  </a:lnTo>
                  <a:lnTo>
                    <a:pt x="361" y="1257"/>
                  </a:lnTo>
                  <a:lnTo>
                    <a:pt x="350" y="1259"/>
                  </a:lnTo>
                  <a:lnTo>
                    <a:pt x="343" y="1260"/>
                  </a:lnTo>
                  <a:lnTo>
                    <a:pt x="339" y="1259"/>
                  </a:lnTo>
                  <a:lnTo>
                    <a:pt x="326" y="1253"/>
                  </a:lnTo>
                  <a:lnTo>
                    <a:pt x="319" y="1259"/>
                  </a:lnTo>
                  <a:lnTo>
                    <a:pt x="307" y="1260"/>
                  </a:lnTo>
                  <a:lnTo>
                    <a:pt x="302" y="1259"/>
                  </a:lnTo>
                  <a:lnTo>
                    <a:pt x="298" y="1256"/>
                  </a:lnTo>
                  <a:lnTo>
                    <a:pt x="292" y="1241"/>
                  </a:lnTo>
                  <a:lnTo>
                    <a:pt x="300" y="1225"/>
                  </a:lnTo>
                  <a:lnTo>
                    <a:pt x="299" y="1215"/>
                  </a:lnTo>
                  <a:lnTo>
                    <a:pt x="286" y="1191"/>
                  </a:lnTo>
                  <a:lnTo>
                    <a:pt x="285" y="1187"/>
                  </a:lnTo>
                  <a:lnTo>
                    <a:pt x="285" y="1182"/>
                  </a:lnTo>
                  <a:lnTo>
                    <a:pt x="292" y="1176"/>
                  </a:lnTo>
                  <a:lnTo>
                    <a:pt x="292" y="1173"/>
                  </a:lnTo>
                  <a:lnTo>
                    <a:pt x="287" y="1163"/>
                  </a:lnTo>
                  <a:lnTo>
                    <a:pt x="278" y="1149"/>
                  </a:lnTo>
                  <a:lnTo>
                    <a:pt x="252" y="1118"/>
                  </a:lnTo>
                  <a:lnTo>
                    <a:pt x="242" y="1107"/>
                  </a:lnTo>
                  <a:lnTo>
                    <a:pt x="236" y="1096"/>
                  </a:lnTo>
                  <a:lnTo>
                    <a:pt x="235" y="1076"/>
                  </a:lnTo>
                  <a:lnTo>
                    <a:pt x="237" y="1068"/>
                  </a:lnTo>
                  <a:lnTo>
                    <a:pt x="239" y="1063"/>
                  </a:lnTo>
                  <a:lnTo>
                    <a:pt x="255" y="1045"/>
                  </a:lnTo>
                  <a:lnTo>
                    <a:pt x="259" y="1039"/>
                  </a:lnTo>
                  <a:lnTo>
                    <a:pt x="259" y="1036"/>
                  </a:lnTo>
                  <a:lnTo>
                    <a:pt x="257" y="1035"/>
                  </a:lnTo>
                  <a:lnTo>
                    <a:pt x="247" y="1030"/>
                  </a:lnTo>
                  <a:lnTo>
                    <a:pt x="245" y="1028"/>
                  </a:lnTo>
                  <a:lnTo>
                    <a:pt x="247" y="1020"/>
                  </a:lnTo>
                  <a:lnTo>
                    <a:pt x="254" y="1008"/>
                  </a:lnTo>
                  <a:lnTo>
                    <a:pt x="254" y="1004"/>
                  </a:lnTo>
                  <a:lnTo>
                    <a:pt x="250" y="1002"/>
                  </a:lnTo>
                  <a:lnTo>
                    <a:pt x="243" y="1001"/>
                  </a:lnTo>
                  <a:lnTo>
                    <a:pt x="232" y="1005"/>
                  </a:lnTo>
                  <a:lnTo>
                    <a:pt x="228" y="999"/>
                  </a:lnTo>
                  <a:lnTo>
                    <a:pt x="224" y="988"/>
                  </a:lnTo>
                  <a:lnTo>
                    <a:pt x="219" y="985"/>
                  </a:lnTo>
                  <a:lnTo>
                    <a:pt x="217" y="986"/>
                  </a:lnTo>
                  <a:lnTo>
                    <a:pt x="214" y="989"/>
                  </a:lnTo>
                  <a:lnTo>
                    <a:pt x="207" y="1005"/>
                  </a:lnTo>
                  <a:lnTo>
                    <a:pt x="203" y="1010"/>
                  </a:lnTo>
                  <a:lnTo>
                    <a:pt x="196" y="1010"/>
                  </a:lnTo>
                  <a:lnTo>
                    <a:pt x="182" y="1005"/>
                  </a:lnTo>
                  <a:lnTo>
                    <a:pt x="175" y="1006"/>
                  </a:lnTo>
                  <a:lnTo>
                    <a:pt x="166" y="1010"/>
                  </a:lnTo>
                  <a:lnTo>
                    <a:pt x="165" y="1012"/>
                  </a:lnTo>
                  <a:lnTo>
                    <a:pt x="164" y="1019"/>
                  </a:lnTo>
                  <a:lnTo>
                    <a:pt x="161" y="1022"/>
                  </a:lnTo>
                  <a:lnTo>
                    <a:pt x="154" y="1022"/>
                  </a:lnTo>
                  <a:lnTo>
                    <a:pt x="149" y="1021"/>
                  </a:lnTo>
                  <a:lnTo>
                    <a:pt x="142" y="1015"/>
                  </a:lnTo>
                  <a:lnTo>
                    <a:pt x="135" y="1006"/>
                  </a:lnTo>
                  <a:lnTo>
                    <a:pt x="135" y="1006"/>
                  </a:lnTo>
                  <a:lnTo>
                    <a:pt x="144" y="993"/>
                  </a:lnTo>
                  <a:lnTo>
                    <a:pt x="148" y="983"/>
                  </a:lnTo>
                  <a:lnTo>
                    <a:pt x="141" y="964"/>
                  </a:lnTo>
                  <a:lnTo>
                    <a:pt x="142" y="946"/>
                  </a:lnTo>
                  <a:lnTo>
                    <a:pt x="138" y="938"/>
                  </a:lnTo>
                  <a:lnTo>
                    <a:pt x="128" y="913"/>
                  </a:lnTo>
                  <a:lnTo>
                    <a:pt x="126" y="875"/>
                  </a:lnTo>
                  <a:lnTo>
                    <a:pt x="125" y="873"/>
                  </a:lnTo>
                  <a:lnTo>
                    <a:pt x="120" y="868"/>
                  </a:lnTo>
                  <a:lnTo>
                    <a:pt x="118" y="863"/>
                  </a:lnTo>
                  <a:lnTo>
                    <a:pt x="111" y="840"/>
                  </a:lnTo>
                  <a:lnTo>
                    <a:pt x="107" y="835"/>
                  </a:lnTo>
                  <a:lnTo>
                    <a:pt x="87" y="822"/>
                  </a:lnTo>
                  <a:lnTo>
                    <a:pt x="74" y="800"/>
                  </a:lnTo>
                  <a:lnTo>
                    <a:pt x="70" y="799"/>
                  </a:lnTo>
                  <a:lnTo>
                    <a:pt x="62" y="803"/>
                  </a:lnTo>
                  <a:lnTo>
                    <a:pt x="57" y="803"/>
                  </a:lnTo>
                  <a:lnTo>
                    <a:pt x="55" y="798"/>
                  </a:lnTo>
                  <a:lnTo>
                    <a:pt x="55" y="787"/>
                  </a:lnTo>
                  <a:lnTo>
                    <a:pt x="54" y="782"/>
                  </a:lnTo>
                  <a:lnTo>
                    <a:pt x="47" y="777"/>
                  </a:lnTo>
                  <a:lnTo>
                    <a:pt x="32" y="771"/>
                  </a:lnTo>
                  <a:lnTo>
                    <a:pt x="23" y="766"/>
                  </a:lnTo>
                  <a:lnTo>
                    <a:pt x="19" y="759"/>
                  </a:lnTo>
                  <a:lnTo>
                    <a:pt x="12" y="744"/>
                  </a:lnTo>
                  <a:lnTo>
                    <a:pt x="5" y="735"/>
                  </a:lnTo>
                  <a:lnTo>
                    <a:pt x="3" y="730"/>
                  </a:lnTo>
                  <a:lnTo>
                    <a:pt x="0" y="703"/>
                  </a:lnTo>
                  <a:lnTo>
                    <a:pt x="2" y="700"/>
                  </a:lnTo>
                  <a:lnTo>
                    <a:pt x="9" y="699"/>
                  </a:lnTo>
                  <a:lnTo>
                    <a:pt x="12" y="696"/>
                  </a:lnTo>
                  <a:lnTo>
                    <a:pt x="11" y="678"/>
                  </a:lnTo>
                  <a:lnTo>
                    <a:pt x="32" y="676"/>
                  </a:lnTo>
                  <a:lnTo>
                    <a:pt x="39" y="669"/>
                  </a:lnTo>
                  <a:lnTo>
                    <a:pt x="43" y="653"/>
                  </a:lnTo>
                  <a:lnTo>
                    <a:pt x="47" y="644"/>
                  </a:lnTo>
                  <a:lnTo>
                    <a:pt x="48" y="634"/>
                  </a:lnTo>
                  <a:lnTo>
                    <a:pt x="48" y="634"/>
                  </a:lnTo>
                  <a:lnTo>
                    <a:pt x="49" y="631"/>
                  </a:lnTo>
                  <a:lnTo>
                    <a:pt x="62" y="613"/>
                  </a:lnTo>
                  <a:lnTo>
                    <a:pt x="70" y="597"/>
                  </a:lnTo>
                  <a:lnTo>
                    <a:pt x="84" y="597"/>
                  </a:lnTo>
                  <a:lnTo>
                    <a:pt x="92" y="592"/>
                  </a:lnTo>
                  <a:lnTo>
                    <a:pt x="108" y="578"/>
                  </a:lnTo>
                  <a:lnTo>
                    <a:pt x="131" y="552"/>
                  </a:lnTo>
                  <a:lnTo>
                    <a:pt x="141" y="544"/>
                  </a:lnTo>
                  <a:lnTo>
                    <a:pt x="149" y="540"/>
                  </a:lnTo>
                  <a:lnTo>
                    <a:pt x="156" y="538"/>
                  </a:lnTo>
                  <a:lnTo>
                    <a:pt x="160" y="538"/>
                  </a:lnTo>
                  <a:lnTo>
                    <a:pt x="165" y="540"/>
                  </a:lnTo>
                  <a:lnTo>
                    <a:pt x="167" y="540"/>
                  </a:lnTo>
                  <a:lnTo>
                    <a:pt x="177" y="529"/>
                  </a:lnTo>
                  <a:lnTo>
                    <a:pt x="185" y="515"/>
                  </a:lnTo>
                  <a:lnTo>
                    <a:pt x="188" y="508"/>
                  </a:lnTo>
                  <a:lnTo>
                    <a:pt x="185" y="484"/>
                  </a:lnTo>
                  <a:lnTo>
                    <a:pt x="187" y="480"/>
                  </a:lnTo>
                  <a:lnTo>
                    <a:pt x="191" y="470"/>
                  </a:lnTo>
                  <a:lnTo>
                    <a:pt x="195" y="462"/>
                  </a:lnTo>
                  <a:lnTo>
                    <a:pt x="205" y="465"/>
                  </a:lnTo>
                  <a:lnTo>
                    <a:pt x="209" y="463"/>
                  </a:lnTo>
                  <a:lnTo>
                    <a:pt x="212" y="457"/>
                  </a:lnTo>
                  <a:lnTo>
                    <a:pt x="216" y="436"/>
                  </a:lnTo>
                  <a:lnTo>
                    <a:pt x="218" y="435"/>
                  </a:lnTo>
                  <a:lnTo>
                    <a:pt x="225" y="432"/>
                  </a:lnTo>
                  <a:lnTo>
                    <a:pt x="227" y="427"/>
                  </a:lnTo>
                  <a:lnTo>
                    <a:pt x="226" y="418"/>
                  </a:lnTo>
                  <a:lnTo>
                    <a:pt x="220" y="398"/>
                  </a:lnTo>
                  <a:lnTo>
                    <a:pt x="209" y="373"/>
                  </a:lnTo>
                  <a:lnTo>
                    <a:pt x="206" y="368"/>
                  </a:lnTo>
                  <a:lnTo>
                    <a:pt x="205" y="364"/>
                  </a:lnTo>
                  <a:lnTo>
                    <a:pt x="205" y="362"/>
                  </a:lnTo>
                  <a:lnTo>
                    <a:pt x="206" y="360"/>
                  </a:lnTo>
                  <a:lnTo>
                    <a:pt x="218" y="352"/>
                  </a:lnTo>
                  <a:lnTo>
                    <a:pt x="219" y="349"/>
                  </a:lnTo>
                  <a:lnTo>
                    <a:pt x="214" y="322"/>
                  </a:lnTo>
                  <a:lnTo>
                    <a:pt x="214" y="313"/>
                  </a:lnTo>
                  <a:lnTo>
                    <a:pt x="215" y="305"/>
                  </a:lnTo>
                  <a:lnTo>
                    <a:pt x="224" y="300"/>
                  </a:lnTo>
                  <a:lnTo>
                    <a:pt x="234" y="299"/>
                  </a:lnTo>
                  <a:lnTo>
                    <a:pt x="244" y="301"/>
                  </a:lnTo>
                  <a:lnTo>
                    <a:pt x="257" y="302"/>
                  </a:lnTo>
                  <a:lnTo>
                    <a:pt x="266" y="308"/>
                  </a:lnTo>
                  <a:lnTo>
                    <a:pt x="269" y="308"/>
                  </a:lnTo>
                  <a:lnTo>
                    <a:pt x="275" y="305"/>
                  </a:lnTo>
                  <a:lnTo>
                    <a:pt x="281" y="304"/>
                  </a:lnTo>
                  <a:lnTo>
                    <a:pt x="298" y="310"/>
                  </a:lnTo>
                  <a:lnTo>
                    <a:pt x="303" y="311"/>
                  </a:lnTo>
                  <a:lnTo>
                    <a:pt x="305" y="310"/>
                  </a:lnTo>
                  <a:lnTo>
                    <a:pt x="309" y="306"/>
                  </a:lnTo>
                  <a:lnTo>
                    <a:pt x="316" y="293"/>
                  </a:lnTo>
                  <a:lnTo>
                    <a:pt x="320" y="289"/>
                  </a:lnTo>
                  <a:lnTo>
                    <a:pt x="328" y="286"/>
                  </a:lnTo>
                  <a:lnTo>
                    <a:pt x="337" y="282"/>
                  </a:lnTo>
                  <a:lnTo>
                    <a:pt x="353" y="280"/>
                  </a:lnTo>
                  <a:lnTo>
                    <a:pt x="358" y="277"/>
                  </a:lnTo>
                  <a:lnTo>
                    <a:pt x="361" y="273"/>
                  </a:lnTo>
                  <a:lnTo>
                    <a:pt x="362" y="270"/>
                  </a:lnTo>
                  <a:lnTo>
                    <a:pt x="349" y="264"/>
                  </a:lnTo>
                  <a:lnTo>
                    <a:pt x="345" y="261"/>
                  </a:lnTo>
                  <a:lnTo>
                    <a:pt x="343" y="252"/>
                  </a:lnTo>
                  <a:lnTo>
                    <a:pt x="338" y="223"/>
                  </a:lnTo>
                  <a:lnTo>
                    <a:pt x="336" y="220"/>
                  </a:lnTo>
                  <a:lnTo>
                    <a:pt x="334" y="220"/>
                  </a:lnTo>
                  <a:lnTo>
                    <a:pt x="319" y="226"/>
                  </a:lnTo>
                  <a:lnTo>
                    <a:pt x="310" y="223"/>
                  </a:lnTo>
                  <a:lnTo>
                    <a:pt x="310" y="220"/>
                  </a:lnTo>
                  <a:lnTo>
                    <a:pt x="314" y="206"/>
                  </a:lnTo>
                  <a:lnTo>
                    <a:pt x="307" y="203"/>
                  </a:lnTo>
                  <a:lnTo>
                    <a:pt x="307" y="199"/>
                  </a:lnTo>
                  <a:lnTo>
                    <a:pt x="307" y="197"/>
                  </a:lnTo>
                  <a:lnTo>
                    <a:pt x="309" y="196"/>
                  </a:lnTo>
                  <a:lnTo>
                    <a:pt x="325" y="196"/>
                  </a:lnTo>
                  <a:lnTo>
                    <a:pt x="337" y="180"/>
                  </a:lnTo>
                  <a:lnTo>
                    <a:pt x="342" y="177"/>
                  </a:lnTo>
                  <a:lnTo>
                    <a:pt x="344" y="177"/>
                  </a:lnTo>
                  <a:lnTo>
                    <a:pt x="347" y="179"/>
                  </a:lnTo>
                  <a:lnTo>
                    <a:pt x="354" y="188"/>
                  </a:lnTo>
                  <a:lnTo>
                    <a:pt x="357" y="189"/>
                  </a:lnTo>
                  <a:lnTo>
                    <a:pt x="361" y="184"/>
                  </a:lnTo>
                  <a:lnTo>
                    <a:pt x="370" y="168"/>
                  </a:lnTo>
                  <a:lnTo>
                    <a:pt x="372" y="164"/>
                  </a:lnTo>
                  <a:lnTo>
                    <a:pt x="374" y="145"/>
                  </a:lnTo>
                  <a:lnTo>
                    <a:pt x="387" y="127"/>
                  </a:lnTo>
                  <a:lnTo>
                    <a:pt x="388" y="123"/>
                  </a:lnTo>
                  <a:lnTo>
                    <a:pt x="395" y="72"/>
                  </a:lnTo>
                  <a:lnTo>
                    <a:pt x="398" y="54"/>
                  </a:lnTo>
                  <a:lnTo>
                    <a:pt x="400" y="26"/>
                  </a:lnTo>
                  <a:lnTo>
                    <a:pt x="403" y="16"/>
                  </a:lnTo>
                  <a:lnTo>
                    <a:pt x="401" y="17"/>
                  </a:lnTo>
                  <a:lnTo>
                    <a:pt x="401" y="17"/>
                  </a:lnTo>
                  <a:lnTo>
                    <a:pt x="406" y="9"/>
                  </a:lnTo>
                  <a:lnTo>
                    <a:pt x="418" y="10"/>
                  </a:lnTo>
                  <a:lnTo>
                    <a:pt x="429" y="2"/>
                  </a:lnTo>
                  <a:lnTo>
                    <a:pt x="433" y="0"/>
                  </a:lnTo>
                  <a:lnTo>
                    <a:pt x="440" y="0"/>
                  </a:lnTo>
                  <a:lnTo>
                    <a:pt x="450" y="5"/>
                  </a:lnTo>
                  <a:lnTo>
                    <a:pt x="457" y="8"/>
                  </a:lnTo>
                  <a:lnTo>
                    <a:pt x="462" y="6"/>
                  </a:lnTo>
                  <a:lnTo>
                    <a:pt x="470" y="3"/>
                  </a:lnTo>
                  <a:lnTo>
                    <a:pt x="476" y="3"/>
                  </a:lnTo>
                  <a:lnTo>
                    <a:pt x="483" y="9"/>
                  </a:lnTo>
                  <a:lnTo>
                    <a:pt x="494" y="29"/>
                  </a:lnTo>
                  <a:lnTo>
                    <a:pt x="503" y="41"/>
                  </a:lnTo>
                  <a:lnTo>
                    <a:pt x="549" y="69"/>
                  </a:lnTo>
                  <a:lnTo>
                    <a:pt x="562" y="70"/>
                  </a:lnTo>
                  <a:lnTo>
                    <a:pt x="578" y="69"/>
                  </a:lnTo>
                  <a:lnTo>
                    <a:pt x="591" y="66"/>
                  </a:lnTo>
                  <a:lnTo>
                    <a:pt x="605" y="62"/>
                  </a:lnTo>
                  <a:lnTo>
                    <a:pt x="606" y="63"/>
                  </a:lnTo>
                  <a:lnTo>
                    <a:pt x="607" y="71"/>
                  </a:lnTo>
                  <a:lnTo>
                    <a:pt x="608" y="75"/>
                  </a:lnTo>
                  <a:lnTo>
                    <a:pt x="609" y="77"/>
                  </a:lnTo>
                  <a:lnTo>
                    <a:pt x="614" y="77"/>
                  </a:lnTo>
                  <a:lnTo>
                    <a:pt x="617" y="76"/>
                  </a:lnTo>
                  <a:lnTo>
                    <a:pt x="628" y="67"/>
                  </a:lnTo>
                  <a:lnTo>
                    <a:pt x="630" y="67"/>
                  </a:lnTo>
                  <a:lnTo>
                    <a:pt x="631" y="69"/>
                  </a:lnTo>
                  <a:lnTo>
                    <a:pt x="633" y="87"/>
                  </a:lnTo>
                  <a:lnTo>
                    <a:pt x="638" y="98"/>
                  </a:lnTo>
                  <a:lnTo>
                    <a:pt x="645" y="113"/>
                  </a:lnTo>
                  <a:lnTo>
                    <a:pt x="647" y="114"/>
                  </a:lnTo>
                  <a:lnTo>
                    <a:pt x="650" y="116"/>
                  </a:lnTo>
                  <a:lnTo>
                    <a:pt x="654" y="113"/>
                  </a:lnTo>
                  <a:lnTo>
                    <a:pt x="661" y="108"/>
                  </a:lnTo>
                  <a:lnTo>
                    <a:pt x="667" y="102"/>
                  </a:lnTo>
                  <a:lnTo>
                    <a:pt x="675" y="90"/>
                  </a:lnTo>
                  <a:lnTo>
                    <a:pt x="682" y="85"/>
                  </a:lnTo>
                  <a:lnTo>
                    <a:pt x="690" y="83"/>
                  </a:lnTo>
                  <a:lnTo>
                    <a:pt x="713" y="82"/>
                  </a:lnTo>
                  <a:lnTo>
                    <a:pt x="718" y="81"/>
                  </a:lnTo>
                  <a:lnTo>
                    <a:pt x="719" y="80"/>
                  </a:lnTo>
                  <a:lnTo>
                    <a:pt x="717" y="74"/>
                  </a:lnTo>
                  <a:lnTo>
                    <a:pt x="704" y="52"/>
                  </a:lnTo>
                  <a:lnTo>
                    <a:pt x="704" y="50"/>
                  </a:lnTo>
                  <a:lnTo>
                    <a:pt x="710" y="46"/>
                  </a:lnTo>
                  <a:lnTo>
                    <a:pt x="717" y="41"/>
                  </a:lnTo>
                  <a:lnTo>
                    <a:pt x="729" y="38"/>
                  </a:lnTo>
                  <a:lnTo>
                    <a:pt x="744" y="31"/>
                  </a:lnTo>
                  <a:lnTo>
                    <a:pt x="753" y="29"/>
                  </a:lnTo>
                  <a:lnTo>
                    <a:pt x="760" y="24"/>
                  </a:lnTo>
                  <a:lnTo>
                    <a:pt x="764" y="21"/>
                  </a:lnTo>
                  <a:lnTo>
                    <a:pt x="764" y="21"/>
                  </a:lnTo>
                  <a:lnTo>
                    <a:pt x="774" y="16"/>
                  </a:lnTo>
                  <a:lnTo>
                    <a:pt x="780" y="17"/>
                  </a:lnTo>
                  <a:lnTo>
                    <a:pt x="785" y="19"/>
                  </a:lnTo>
                  <a:lnTo>
                    <a:pt x="788" y="50"/>
                  </a:lnTo>
                  <a:lnTo>
                    <a:pt x="792" y="55"/>
                  </a:lnTo>
                  <a:lnTo>
                    <a:pt x="800" y="60"/>
                  </a:lnTo>
                  <a:lnTo>
                    <a:pt x="803" y="63"/>
                  </a:lnTo>
                  <a:lnTo>
                    <a:pt x="804" y="77"/>
                  </a:lnTo>
                  <a:lnTo>
                    <a:pt x="807" y="85"/>
                  </a:lnTo>
                  <a:lnTo>
                    <a:pt x="819" y="78"/>
                  </a:lnTo>
                  <a:lnTo>
                    <a:pt x="826" y="82"/>
                  </a:lnTo>
                  <a:lnTo>
                    <a:pt x="834" y="77"/>
                  </a:lnTo>
                  <a:lnTo>
                    <a:pt x="839" y="77"/>
                  </a:lnTo>
                  <a:lnTo>
                    <a:pt x="843" y="84"/>
                  </a:lnTo>
                  <a:lnTo>
                    <a:pt x="846" y="96"/>
                  </a:lnTo>
                  <a:lnTo>
                    <a:pt x="859" y="99"/>
                  </a:lnTo>
                  <a:lnTo>
                    <a:pt x="865" y="113"/>
                  </a:lnTo>
                  <a:lnTo>
                    <a:pt x="869" y="118"/>
                  </a:lnTo>
                  <a:lnTo>
                    <a:pt x="869" y="118"/>
                  </a:lnTo>
                  <a:lnTo>
                    <a:pt x="846" y="140"/>
                  </a:lnTo>
                  <a:lnTo>
                    <a:pt x="842" y="150"/>
                  </a:lnTo>
                  <a:lnTo>
                    <a:pt x="839" y="153"/>
                  </a:lnTo>
                  <a:lnTo>
                    <a:pt x="833" y="156"/>
                  </a:lnTo>
                  <a:lnTo>
                    <a:pt x="821" y="157"/>
                  </a:lnTo>
                  <a:lnTo>
                    <a:pt x="815" y="159"/>
                  </a:lnTo>
                  <a:lnTo>
                    <a:pt x="809" y="164"/>
                  </a:lnTo>
                  <a:lnTo>
                    <a:pt x="797" y="178"/>
                  </a:lnTo>
                  <a:lnTo>
                    <a:pt x="790" y="193"/>
                  </a:lnTo>
                  <a:lnTo>
                    <a:pt x="789" y="197"/>
                  </a:lnTo>
                  <a:lnTo>
                    <a:pt x="791" y="208"/>
                  </a:lnTo>
                  <a:lnTo>
                    <a:pt x="792" y="211"/>
                  </a:lnTo>
                  <a:lnTo>
                    <a:pt x="796" y="213"/>
                  </a:lnTo>
                  <a:lnTo>
                    <a:pt x="796" y="215"/>
                  </a:lnTo>
                  <a:lnTo>
                    <a:pt x="793" y="220"/>
                  </a:lnTo>
                  <a:lnTo>
                    <a:pt x="787" y="220"/>
                  </a:lnTo>
                  <a:lnTo>
                    <a:pt x="783" y="224"/>
                  </a:lnTo>
                  <a:lnTo>
                    <a:pt x="783" y="227"/>
                  </a:lnTo>
                  <a:lnTo>
                    <a:pt x="787" y="232"/>
                  </a:lnTo>
                  <a:lnTo>
                    <a:pt x="786" y="235"/>
                  </a:lnTo>
                  <a:lnTo>
                    <a:pt x="773" y="239"/>
                  </a:lnTo>
                  <a:lnTo>
                    <a:pt x="766" y="246"/>
                  </a:lnTo>
                  <a:lnTo>
                    <a:pt x="759" y="246"/>
                  </a:lnTo>
                  <a:lnTo>
                    <a:pt x="753" y="252"/>
                  </a:lnTo>
                  <a:lnTo>
                    <a:pt x="748" y="249"/>
                  </a:lnTo>
                  <a:lnTo>
                    <a:pt x="743" y="250"/>
                  </a:lnTo>
                  <a:lnTo>
                    <a:pt x="740" y="249"/>
                  </a:lnTo>
                  <a:lnTo>
                    <a:pt x="735" y="241"/>
                  </a:lnTo>
                  <a:lnTo>
                    <a:pt x="730" y="237"/>
                  </a:lnTo>
                  <a:lnTo>
                    <a:pt x="722" y="235"/>
                  </a:lnTo>
                  <a:lnTo>
                    <a:pt x="713" y="234"/>
                  </a:lnTo>
                  <a:lnTo>
                    <a:pt x="667" y="241"/>
                  </a:lnTo>
                  <a:lnTo>
                    <a:pt x="647" y="245"/>
                  </a:lnTo>
                  <a:lnTo>
                    <a:pt x="640" y="249"/>
                  </a:lnTo>
                  <a:lnTo>
                    <a:pt x="633" y="259"/>
                  </a:lnTo>
                  <a:lnTo>
                    <a:pt x="634" y="267"/>
                  </a:lnTo>
                  <a:lnTo>
                    <a:pt x="632" y="275"/>
                  </a:lnTo>
                  <a:lnTo>
                    <a:pt x="634" y="277"/>
                  </a:lnTo>
                  <a:lnTo>
                    <a:pt x="636" y="272"/>
                  </a:lnTo>
                  <a:lnTo>
                    <a:pt x="638" y="269"/>
                  </a:lnTo>
                  <a:lnTo>
                    <a:pt x="635" y="261"/>
                  </a:lnTo>
                  <a:lnTo>
                    <a:pt x="636" y="256"/>
                  </a:lnTo>
                  <a:lnTo>
                    <a:pt x="639" y="254"/>
                  </a:lnTo>
                  <a:lnTo>
                    <a:pt x="640" y="255"/>
                  </a:lnTo>
                  <a:lnTo>
                    <a:pt x="639" y="264"/>
                  </a:lnTo>
                  <a:lnTo>
                    <a:pt x="642" y="272"/>
                  </a:lnTo>
                  <a:lnTo>
                    <a:pt x="641" y="280"/>
                  </a:lnTo>
                  <a:lnTo>
                    <a:pt x="635" y="288"/>
                  </a:lnTo>
                  <a:lnTo>
                    <a:pt x="629" y="292"/>
                  </a:lnTo>
                  <a:lnTo>
                    <a:pt x="623" y="293"/>
                  </a:lnTo>
                  <a:lnTo>
                    <a:pt x="621" y="292"/>
                  </a:lnTo>
                  <a:lnTo>
                    <a:pt x="618" y="289"/>
                  </a:lnTo>
                  <a:lnTo>
                    <a:pt x="618" y="286"/>
                  </a:lnTo>
                  <a:lnTo>
                    <a:pt x="620" y="283"/>
                  </a:lnTo>
                  <a:lnTo>
                    <a:pt x="618" y="281"/>
                  </a:lnTo>
                  <a:lnTo>
                    <a:pt x="610" y="280"/>
                  </a:lnTo>
                  <a:lnTo>
                    <a:pt x="600" y="284"/>
                  </a:lnTo>
                  <a:lnTo>
                    <a:pt x="594" y="290"/>
                  </a:lnTo>
                  <a:lnTo>
                    <a:pt x="593" y="299"/>
                  </a:lnTo>
                  <a:lnTo>
                    <a:pt x="587" y="307"/>
                  </a:lnTo>
                  <a:lnTo>
                    <a:pt x="580" y="313"/>
                  </a:lnTo>
                  <a:lnTo>
                    <a:pt x="572" y="316"/>
                  </a:lnTo>
                  <a:lnTo>
                    <a:pt x="566" y="322"/>
                  </a:lnTo>
                  <a:lnTo>
                    <a:pt x="566" y="325"/>
                  </a:lnTo>
                  <a:lnTo>
                    <a:pt x="567" y="333"/>
                  </a:lnTo>
                  <a:lnTo>
                    <a:pt x="572" y="338"/>
                  </a:lnTo>
                  <a:lnTo>
                    <a:pt x="577" y="341"/>
                  </a:lnTo>
                  <a:lnTo>
                    <a:pt x="580" y="341"/>
                  </a:lnTo>
                  <a:lnTo>
                    <a:pt x="579" y="338"/>
                  </a:lnTo>
                  <a:lnTo>
                    <a:pt x="570" y="331"/>
                  </a:lnTo>
                  <a:lnTo>
                    <a:pt x="569" y="327"/>
                  </a:lnTo>
                  <a:lnTo>
                    <a:pt x="570" y="323"/>
                  </a:lnTo>
                  <a:lnTo>
                    <a:pt x="572" y="321"/>
                  </a:lnTo>
                  <a:lnTo>
                    <a:pt x="582" y="315"/>
                  </a:lnTo>
                  <a:lnTo>
                    <a:pt x="595" y="303"/>
                  </a:lnTo>
                  <a:lnTo>
                    <a:pt x="597" y="300"/>
                  </a:lnTo>
                  <a:lnTo>
                    <a:pt x="599" y="293"/>
                  </a:lnTo>
                  <a:lnTo>
                    <a:pt x="606" y="287"/>
                  </a:lnTo>
                  <a:lnTo>
                    <a:pt x="610" y="285"/>
                  </a:lnTo>
                  <a:lnTo>
                    <a:pt x="613" y="286"/>
                  </a:lnTo>
                  <a:lnTo>
                    <a:pt x="616" y="296"/>
                  </a:lnTo>
                  <a:lnTo>
                    <a:pt x="623" y="300"/>
                  </a:lnTo>
                  <a:lnTo>
                    <a:pt x="628" y="300"/>
                  </a:lnTo>
                  <a:lnTo>
                    <a:pt x="634" y="295"/>
                  </a:lnTo>
                  <a:lnTo>
                    <a:pt x="642" y="287"/>
                  </a:lnTo>
                  <a:lnTo>
                    <a:pt x="645" y="280"/>
                  </a:lnTo>
                  <a:lnTo>
                    <a:pt x="648" y="264"/>
                  </a:lnTo>
                  <a:lnTo>
                    <a:pt x="652" y="259"/>
                  </a:lnTo>
                  <a:lnTo>
                    <a:pt x="656" y="255"/>
                  </a:lnTo>
                  <a:lnTo>
                    <a:pt x="685" y="251"/>
                  </a:lnTo>
                  <a:lnTo>
                    <a:pt x="689" y="250"/>
                  </a:lnTo>
                  <a:lnTo>
                    <a:pt x="701" y="253"/>
                  </a:lnTo>
                  <a:lnTo>
                    <a:pt x="704" y="259"/>
                  </a:lnTo>
                  <a:lnTo>
                    <a:pt x="711" y="287"/>
                  </a:lnTo>
                  <a:lnTo>
                    <a:pt x="715" y="293"/>
                  </a:lnTo>
                  <a:lnTo>
                    <a:pt x="721" y="302"/>
                  </a:lnTo>
                  <a:lnTo>
                    <a:pt x="722" y="313"/>
                  </a:lnTo>
                  <a:lnTo>
                    <a:pt x="720" y="323"/>
                  </a:lnTo>
                  <a:lnTo>
                    <a:pt x="734" y="319"/>
                  </a:lnTo>
                  <a:lnTo>
                    <a:pt x="747" y="322"/>
                  </a:lnTo>
                  <a:lnTo>
                    <a:pt x="760" y="323"/>
                  </a:lnTo>
                  <a:lnTo>
                    <a:pt x="770" y="321"/>
                  </a:lnTo>
                  <a:lnTo>
                    <a:pt x="774" y="316"/>
                  </a:lnTo>
                  <a:lnTo>
                    <a:pt x="806" y="297"/>
                  </a:lnTo>
                  <a:lnTo>
                    <a:pt x="841" y="264"/>
                  </a:lnTo>
                  <a:lnTo>
                    <a:pt x="866" y="249"/>
                  </a:lnTo>
                  <a:lnTo>
                    <a:pt x="872" y="247"/>
                  </a:lnTo>
                  <a:lnTo>
                    <a:pt x="879" y="245"/>
                  </a:lnTo>
                  <a:lnTo>
                    <a:pt x="904" y="245"/>
                  </a:lnTo>
                  <a:lnTo>
                    <a:pt x="908" y="246"/>
                  </a:lnTo>
                  <a:lnTo>
                    <a:pt x="912" y="251"/>
                  </a:lnTo>
                  <a:lnTo>
                    <a:pt x="923" y="254"/>
                  </a:lnTo>
                  <a:lnTo>
                    <a:pt x="936" y="262"/>
                  </a:lnTo>
                  <a:lnTo>
                    <a:pt x="950" y="274"/>
                  </a:lnTo>
                  <a:lnTo>
                    <a:pt x="960" y="282"/>
                  </a:lnTo>
                  <a:lnTo>
                    <a:pt x="976" y="302"/>
                  </a:lnTo>
                  <a:lnTo>
                    <a:pt x="985" y="307"/>
                  </a:lnTo>
                  <a:lnTo>
                    <a:pt x="987" y="314"/>
                  </a:lnTo>
                  <a:lnTo>
                    <a:pt x="1000" y="329"/>
                  </a:lnTo>
                  <a:lnTo>
                    <a:pt x="1012" y="341"/>
                  </a:lnTo>
                  <a:lnTo>
                    <a:pt x="1023" y="349"/>
                  </a:lnTo>
                  <a:lnTo>
                    <a:pt x="1029" y="349"/>
                  </a:lnTo>
                  <a:lnTo>
                    <a:pt x="1039" y="343"/>
                  </a:lnTo>
                  <a:lnTo>
                    <a:pt x="1046" y="342"/>
                  </a:lnTo>
                  <a:lnTo>
                    <a:pt x="1056" y="347"/>
                  </a:lnTo>
                  <a:lnTo>
                    <a:pt x="1061" y="354"/>
                  </a:lnTo>
                  <a:lnTo>
                    <a:pt x="1064" y="355"/>
                  </a:lnTo>
                  <a:lnTo>
                    <a:pt x="1072" y="356"/>
                  </a:lnTo>
                  <a:lnTo>
                    <a:pt x="1086" y="357"/>
                  </a:lnTo>
                  <a:lnTo>
                    <a:pt x="1094" y="364"/>
                  </a:lnTo>
                  <a:lnTo>
                    <a:pt x="1096" y="364"/>
                  </a:lnTo>
                  <a:lnTo>
                    <a:pt x="1116" y="361"/>
                  </a:lnTo>
                  <a:lnTo>
                    <a:pt x="1134" y="360"/>
                  </a:lnTo>
                  <a:lnTo>
                    <a:pt x="1136" y="359"/>
                  </a:lnTo>
                  <a:lnTo>
                    <a:pt x="1142" y="354"/>
                  </a:lnTo>
                  <a:lnTo>
                    <a:pt x="1145" y="353"/>
                  </a:lnTo>
                  <a:lnTo>
                    <a:pt x="1148" y="354"/>
                  </a:lnTo>
                  <a:lnTo>
                    <a:pt x="1152" y="357"/>
                  </a:lnTo>
                  <a:lnTo>
                    <a:pt x="1152" y="359"/>
                  </a:lnTo>
                  <a:lnTo>
                    <a:pt x="1152" y="360"/>
                  </a:lnTo>
                  <a:lnTo>
                    <a:pt x="1133" y="374"/>
                  </a:lnTo>
                  <a:lnTo>
                    <a:pt x="1129" y="378"/>
                  </a:lnTo>
                  <a:lnTo>
                    <a:pt x="1121" y="380"/>
                  </a:lnTo>
                  <a:lnTo>
                    <a:pt x="1110" y="389"/>
                  </a:lnTo>
                  <a:lnTo>
                    <a:pt x="1098" y="401"/>
                  </a:lnTo>
                  <a:lnTo>
                    <a:pt x="1096" y="408"/>
                  </a:lnTo>
                  <a:lnTo>
                    <a:pt x="1093" y="411"/>
                  </a:lnTo>
                  <a:lnTo>
                    <a:pt x="1090" y="412"/>
                  </a:lnTo>
                  <a:lnTo>
                    <a:pt x="1083" y="407"/>
                  </a:lnTo>
                  <a:lnTo>
                    <a:pt x="1082" y="406"/>
                  </a:lnTo>
                  <a:lnTo>
                    <a:pt x="1080" y="412"/>
                  </a:lnTo>
                  <a:lnTo>
                    <a:pt x="1080" y="427"/>
                  </a:lnTo>
                  <a:lnTo>
                    <a:pt x="1078" y="433"/>
                  </a:lnTo>
                  <a:lnTo>
                    <a:pt x="1076" y="436"/>
                  </a:lnTo>
                  <a:lnTo>
                    <a:pt x="1067" y="440"/>
                  </a:lnTo>
                  <a:lnTo>
                    <a:pt x="1064" y="443"/>
                  </a:lnTo>
                  <a:lnTo>
                    <a:pt x="1048" y="469"/>
                  </a:lnTo>
                  <a:lnTo>
                    <a:pt x="1045" y="471"/>
                  </a:lnTo>
                  <a:lnTo>
                    <a:pt x="1041" y="471"/>
                  </a:lnTo>
                  <a:lnTo>
                    <a:pt x="1040" y="473"/>
                  </a:lnTo>
                  <a:lnTo>
                    <a:pt x="1042" y="479"/>
                  </a:lnTo>
                  <a:lnTo>
                    <a:pt x="1041" y="482"/>
                  </a:lnTo>
                  <a:lnTo>
                    <a:pt x="1028" y="487"/>
                  </a:lnTo>
                  <a:lnTo>
                    <a:pt x="1027" y="487"/>
                  </a:lnTo>
                  <a:lnTo>
                    <a:pt x="1024" y="482"/>
                  </a:lnTo>
                  <a:lnTo>
                    <a:pt x="1024" y="482"/>
                  </a:lnTo>
                  <a:lnTo>
                    <a:pt x="1024" y="488"/>
                  </a:lnTo>
                  <a:lnTo>
                    <a:pt x="1018" y="493"/>
                  </a:lnTo>
                  <a:lnTo>
                    <a:pt x="1012" y="494"/>
                  </a:lnTo>
                  <a:lnTo>
                    <a:pt x="1006" y="491"/>
                  </a:lnTo>
                  <a:lnTo>
                    <a:pt x="1004" y="491"/>
                  </a:lnTo>
                  <a:lnTo>
                    <a:pt x="999" y="499"/>
                  </a:lnTo>
                  <a:lnTo>
                    <a:pt x="995" y="506"/>
                  </a:lnTo>
                  <a:lnTo>
                    <a:pt x="994" y="507"/>
                  </a:lnTo>
                  <a:lnTo>
                    <a:pt x="992" y="507"/>
                  </a:lnTo>
                  <a:lnTo>
                    <a:pt x="992" y="502"/>
                  </a:lnTo>
                  <a:lnTo>
                    <a:pt x="989" y="493"/>
                  </a:lnTo>
                  <a:lnTo>
                    <a:pt x="988" y="493"/>
                  </a:lnTo>
                  <a:lnTo>
                    <a:pt x="986" y="493"/>
                  </a:lnTo>
                  <a:lnTo>
                    <a:pt x="975" y="501"/>
                  </a:lnTo>
                  <a:lnTo>
                    <a:pt x="972" y="504"/>
                  </a:lnTo>
                  <a:lnTo>
                    <a:pt x="972" y="506"/>
                  </a:lnTo>
                  <a:lnTo>
                    <a:pt x="974" y="511"/>
                  </a:lnTo>
                  <a:lnTo>
                    <a:pt x="973" y="513"/>
                  </a:lnTo>
                  <a:lnTo>
                    <a:pt x="967" y="521"/>
                  </a:lnTo>
                  <a:lnTo>
                    <a:pt x="968" y="525"/>
                  </a:lnTo>
                  <a:lnTo>
                    <a:pt x="972" y="531"/>
                  </a:lnTo>
                  <a:lnTo>
                    <a:pt x="972" y="538"/>
                  </a:lnTo>
                  <a:lnTo>
                    <a:pt x="974" y="539"/>
                  </a:lnTo>
                  <a:lnTo>
                    <a:pt x="977" y="538"/>
                  </a:lnTo>
                  <a:lnTo>
                    <a:pt x="978" y="537"/>
                  </a:lnTo>
                  <a:lnTo>
                    <a:pt x="980" y="535"/>
                  </a:lnTo>
                  <a:lnTo>
                    <a:pt x="981" y="523"/>
                  </a:lnTo>
                  <a:lnTo>
                    <a:pt x="982" y="519"/>
                  </a:lnTo>
                  <a:lnTo>
                    <a:pt x="987" y="512"/>
                  </a:lnTo>
                  <a:lnTo>
                    <a:pt x="991" y="513"/>
                  </a:lnTo>
                  <a:lnTo>
                    <a:pt x="990" y="523"/>
                  </a:lnTo>
                  <a:lnTo>
                    <a:pt x="991" y="524"/>
                  </a:lnTo>
                  <a:lnTo>
                    <a:pt x="995" y="523"/>
                  </a:lnTo>
                  <a:lnTo>
                    <a:pt x="993" y="535"/>
                  </a:lnTo>
                  <a:lnTo>
                    <a:pt x="988" y="538"/>
                  </a:lnTo>
                  <a:lnTo>
                    <a:pt x="985" y="542"/>
                  </a:lnTo>
                  <a:lnTo>
                    <a:pt x="986" y="544"/>
                  </a:lnTo>
                  <a:lnTo>
                    <a:pt x="989" y="545"/>
                  </a:lnTo>
                  <a:lnTo>
                    <a:pt x="993" y="543"/>
                  </a:lnTo>
                  <a:lnTo>
                    <a:pt x="996" y="539"/>
                  </a:lnTo>
                  <a:lnTo>
                    <a:pt x="1001" y="532"/>
                  </a:lnTo>
                  <a:lnTo>
                    <a:pt x="1005" y="520"/>
                  </a:lnTo>
                  <a:lnTo>
                    <a:pt x="1007" y="517"/>
                  </a:lnTo>
                  <a:lnTo>
                    <a:pt x="1012" y="514"/>
                  </a:lnTo>
                  <a:lnTo>
                    <a:pt x="1035" y="502"/>
                  </a:lnTo>
                  <a:lnTo>
                    <a:pt x="1038" y="495"/>
                  </a:lnTo>
                  <a:lnTo>
                    <a:pt x="1044" y="490"/>
                  </a:lnTo>
                  <a:lnTo>
                    <a:pt x="1052" y="488"/>
                  </a:lnTo>
                  <a:lnTo>
                    <a:pt x="1053" y="489"/>
                  </a:lnTo>
                  <a:lnTo>
                    <a:pt x="1053" y="493"/>
                  </a:lnTo>
                  <a:lnTo>
                    <a:pt x="1054" y="493"/>
                  </a:lnTo>
                  <a:lnTo>
                    <a:pt x="1063" y="489"/>
                  </a:lnTo>
                  <a:lnTo>
                    <a:pt x="1061" y="498"/>
                  </a:lnTo>
                  <a:lnTo>
                    <a:pt x="1062" y="504"/>
                  </a:lnTo>
                  <a:lnTo>
                    <a:pt x="1066" y="511"/>
                  </a:lnTo>
                  <a:lnTo>
                    <a:pt x="1070" y="509"/>
                  </a:lnTo>
                  <a:lnTo>
                    <a:pt x="1074" y="507"/>
                  </a:lnTo>
                  <a:lnTo>
                    <a:pt x="1076" y="503"/>
                  </a:lnTo>
                  <a:lnTo>
                    <a:pt x="1080" y="488"/>
                  </a:lnTo>
                  <a:lnTo>
                    <a:pt x="1086" y="488"/>
                  </a:lnTo>
                  <a:lnTo>
                    <a:pt x="1088" y="487"/>
                  </a:lnTo>
                  <a:lnTo>
                    <a:pt x="1088" y="485"/>
                  </a:lnTo>
                  <a:lnTo>
                    <a:pt x="1082" y="483"/>
                  </a:lnTo>
                  <a:lnTo>
                    <a:pt x="1076" y="483"/>
                  </a:lnTo>
                  <a:lnTo>
                    <a:pt x="1056" y="486"/>
                  </a:lnTo>
                  <a:lnTo>
                    <a:pt x="1054" y="485"/>
                  </a:lnTo>
                  <a:lnTo>
                    <a:pt x="1055" y="481"/>
                  </a:lnTo>
                  <a:lnTo>
                    <a:pt x="1060" y="478"/>
                  </a:lnTo>
                  <a:lnTo>
                    <a:pt x="1064" y="468"/>
                  </a:lnTo>
                  <a:lnTo>
                    <a:pt x="1067" y="464"/>
                  </a:lnTo>
                  <a:lnTo>
                    <a:pt x="1075" y="461"/>
                  </a:lnTo>
                  <a:lnTo>
                    <a:pt x="1078" y="462"/>
                  </a:lnTo>
                  <a:lnTo>
                    <a:pt x="1081" y="461"/>
                  </a:lnTo>
                  <a:lnTo>
                    <a:pt x="1086" y="455"/>
                  </a:lnTo>
                  <a:lnTo>
                    <a:pt x="1091" y="457"/>
                  </a:lnTo>
                  <a:lnTo>
                    <a:pt x="1095" y="454"/>
                  </a:lnTo>
                  <a:lnTo>
                    <a:pt x="1099" y="447"/>
                  </a:lnTo>
                  <a:lnTo>
                    <a:pt x="1102" y="447"/>
                  </a:lnTo>
                  <a:lnTo>
                    <a:pt x="1111" y="450"/>
                  </a:lnTo>
                  <a:lnTo>
                    <a:pt x="1111" y="455"/>
                  </a:lnTo>
                  <a:lnTo>
                    <a:pt x="1116" y="454"/>
                  </a:lnTo>
                  <a:lnTo>
                    <a:pt x="1124" y="462"/>
                  </a:lnTo>
                  <a:lnTo>
                    <a:pt x="1124" y="465"/>
                  </a:lnTo>
                  <a:lnTo>
                    <a:pt x="1121" y="467"/>
                  </a:lnTo>
                  <a:lnTo>
                    <a:pt x="1113" y="475"/>
                  </a:lnTo>
                  <a:lnTo>
                    <a:pt x="1112" y="477"/>
                  </a:lnTo>
                  <a:lnTo>
                    <a:pt x="1115" y="481"/>
                  </a:lnTo>
                  <a:lnTo>
                    <a:pt x="1115" y="482"/>
                  </a:lnTo>
                  <a:lnTo>
                    <a:pt x="1112" y="483"/>
                  </a:lnTo>
                  <a:lnTo>
                    <a:pt x="1110" y="480"/>
                  </a:lnTo>
                  <a:lnTo>
                    <a:pt x="1104" y="483"/>
                  </a:lnTo>
                  <a:lnTo>
                    <a:pt x="1104" y="484"/>
                  </a:lnTo>
                  <a:lnTo>
                    <a:pt x="1104" y="486"/>
                  </a:lnTo>
                  <a:lnTo>
                    <a:pt x="1107" y="489"/>
                  </a:lnTo>
                  <a:lnTo>
                    <a:pt x="1114" y="489"/>
                  </a:lnTo>
                  <a:lnTo>
                    <a:pt x="1116" y="490"/>
                  </a:lnTo>
                  <a:lnTo>
                    <a:pt x="1116" y="491"/>
                  </a:lnTo>
                  <a:lnTo>
                    <a:pt x="1114" y="495"/>
                  </a:lnTo>
                  <a:lnTo>
                    <a:pt x="1114" y="499"/>
                  </a:lnTo>
                  <a:lnTo>
                    <a:pt x="1116" y="501"/>
                  </a:lnTo>
                  <a:lnTo>
                    <a:pt x="1124" y="503"/>
                  </a:lnTo>
                  <a:lnTo>
                    <a:pt x="1127" y="506"/>
                  </a:lnTo>
                  <a:lnTo>
                    <a:pt x="1127" y="508"/>
                  </a:lnTo>
                  <a:lnTo>
                    <a:pt x="1122" y="513"/>
                  </a:lnTo>
                  <a:lnTo>
                    <a:pt x="1122" y="514"/>
                  </a:lnTo>
                  <a:lnTo>
                    <a:pt x="1125" y="517"/>
                  </a:lnTo>
                  <a:lnTo>
                    <a:pt x="1125" y="519"/>
                  </a:lnTo>
                  <a:lnTo>
                    <a:pt x="1120" y="521"/>
                  </a:lnTo>
                  <a:lnTo>
                    <a:pt x="1115" y="518"/>
                  </a:lnTo>
                  <a:lnTo>
                    <a:pt x="1113" y="518"/>
                  </a:lnTo>
                  <a:lnTo>
                    <a:pt x="1110" y="522"/>
                  </a:lnTo>
                  <a:lnTo>
                    <a:pt x="1106" y="533"/>
                  </a:lnTo>
                  <a:lnTo>
                    <a:pt x="1107" y="536"/>
                  </a:lnTo>
                  <a:lnTo>
                    <a:pt x="1114" y="539"/>
                  </a:lnTo>
                  <a:lnTo>
                    <a:pt x="1111" y="543"/>
                  </a:lnTo>
                  <a:lnTo>
                    <a:pt x="1112" y="547"/>
                  </a:lnTo>
                  <a:lnTo>
                    <a:pt x="1114" y="548"/>
                  </a:lnTo>
                  <a:lnTo>
                    <a:pt x="1120" y="548"/>
                  </a:lnTo>
                  <a:lnTo>
                    <a:pt x="1120" y="551"/>
                  </a:lnTo>
                  <a:lnTo>
                    <a:pt x="1119" y="553"/>
                  </a:lnTo>
                  <a:lnTo>
                    <a:pt x="1117" y="554"/>
                  </a:lnTo>
                  <a:lnTo>
                    <a:pt x="1114" y="553"/>
                  </a:lnTo>
                  <a:lnTo>
                    <a:pt x="1112" y="555"/>
                  </a:lnTo>
                  <a:lnTo>
                    <a:pt x="1113" y="556"/>
                  </a:lnTo>
                  <a:lnTo>
                    <a:pt x="1116" y="558"/>
                  </a:lnTo>
                  <a:lnTo>
                    <a:pt x="1112" y="562"/>
                  </a:lnTo>
                  <a:lnTo>
                    <a:pt x="1117" y="568"/>
                  </a:lnTo>
                  <a:lnTo>
                    <a:pt x="1125" y="570"/>
                  </a:lnTo>
                  <a:lnTo>
                    <a:pt x="1128" y="570"/>
                  </a:lnTo>
                  <a:lnTo>
                    <a:pt x="1133" y="566"/>
                  </a:lnTo>
                  <a:lnTo>
                    <a:pt x="1136" y="566"/>
                  </a:lnTo>
                  <a:lnTo>
                    <a:pt x="1137" y="567"/>
                  </a:lnTo>
                  <a:lnTo>
                    <a:pt x="1137" y="571"/>
                  </a:lnTo>
                  <a:lnTo>
                    <a:pt x="1128" y="576"/>
                  </a:lnTo>
                  <a:lnTo>
                    <a:pt x="1129" y="578"/>
                  </a:lnTo>
                  <a:lnTo>
                    <a:pt x="1133" y="584"/>
                  </a:lnTo>
                  <a:lnTo>
                    <a:pt x="1132" y="587"/>
                  </a:lnTo>
                  <a:lnTo>
                    <a:pt x="1127" y="590"/>
                  </a:lnTo>
                  <a:lnTo>
                    <a:pt x="1120" y="596"/>
                  </a:lnTo>
                  <a:lnTo>
                    <a:pt x="1115" y="599"/>
                  </a:lnTo>
                  <a:lnTo>
                    <a:pt x="1108" y="606"/>
                  </a:lnTo>
                  <a:lnTo>
                    <a:pt x="1099" y="610"/>
                  </a:lnTo>
                  <a:lnTo>
                    <a:pt x="1085" y="598"/>
                  </a:lnTo>
                  <a:lnTo>
                    <a:pt x="1085" y="596"/>
                  </a:lnTo>
                  <a:lnTo>
                    <a:pt x="1092" y="586"/>
                  </a:lnTo>
                  <a:lnTo>
                    <a:pt x="1092" y="583"/>
                  </a:lnTo>
                  <a:lnTo>
                    <a:pt x="1088" y="578"/>
                  </a:lnTo>
                  <a:lnTo>
                    <a:pt x="1086" y="574"/>
                  </a:lnTo>
                  <a:lnTo>
                    <a:pt x="1088" y="571"/>
                  </a:lnTo>
                  <a:lnTo>
                    <a:pt x="1092" y="566"/>
                  </a:lnTo>
                  <a:lnTo>
                    <a:pt x="1089" y="563"/>
                  </a:lnTo>
                  <a:lnTo>
                    <a:pt x="1083" y="566"/>
                  </a:lnTo>
                  <a:lnTo>
                    <a:pt x="1081" y="565"/>
                  </a:lnTo>
                  <a:lnTo>
                    <a:pt x="1081" y="565"/>
                  </a:lnTo>
                  <a:lnTo>
                    <a:pt x="1083" y="560"/>
                  </a:lnTo>
                  <a:lnTo>
                    <a:pt x="1091" y="555"/>
                  </a:lnTo>
                  <a:lnTo>
                    <a:pt x="1091" y="554"/>
                  </a:lnTo>
                  <a:lnTo>
                    <a:pt x="1086" y="553"/>
                  </a:lnTo>
                  <a:lnTo>
                    <a:pt x="1079" y="554"/>
                  </a:lnTo>
                  <a:lnTo>
                    <a:pt x="1077" y="554"/>
                  </a:lnTo>
                  <a:lnTo>
                    <a:pt x="1077" y="551"/>
                  </a:lnTo>
                  <a:lnTo>
                    <a:pt x="1079" y="544"/>
                  </a:lnTo>
                  <a:lnTo>
                    <a:pt x="1078" y="541"/>
                  </a:lnTo>
                  <a:lnTo>
                    <a:pt x="1071" y="543"/>
                  </a:lnTo>
                  <a:lnTo>
                    <a:pt x="1070" y="544"/>
                  </a:lnTo>
                  <a:lnTo>
                    <a:pt x="1070" y="548"/>
                  </a:lnTo>
                  <a:lnTo>
                    <a:pt x="1073" y="550"/>
                  </a:lnTo>
                  <a:lnTo>
                    <a:pt x="1074" y="552"/>
                  </a:lnTo>
                  <a:lnTo>
                    <a:pt x="1075" y="559"/>
                  </a:lnTo>
                  <a:lnTo>
                    <a:pt x="1073" y="567"/>
                  </a:lnTo>
                  <a:lnTo>
                    <a:pt x="1076" y="572"/>
                  </a:lnTo>
                  <a:lnTo>
                    <a:pt x="1076" y="576"/>
                  </a:lnTo>
                  <a:lnTo>
                    <a:pt x="1073" y="598"/>
                  </a:lnTo>
                  <a:lnTo>
                    <a:pt x="1071" y="603"/>
                  </a:lnTo>
                  <a:lnTo>
                    <a:pt x="1070" y="605"/>
                  </a:lnTo>
                  <a:lnTo>
                    <a:pt x="1065" y="605"/>
                  </a:lnTo>
                  <a:lnTo>
                    <a:pt x="1062" y="598"/>
                  </a:lnTo>
                  <a:lnTo>
                    <a:pt x="1061" y="602"/>
                  </a:lnTo>
                  <a:lnTo>
                    <a:pt x="1061" y="608"/>
                  </a:lnTo>
                  <a:lnTo>
                    <a:pt x="1059" y="609"/>
                  </a:lnTo>
                  <a:lnTo>
                    <a:pt x="1049" y="611"/>
                  </a:lnTo>
                  <a:lnTo>
                    <a:pt x="1044" y="610"/>
                  </a:lnTo>
                  <a:lnTo>
                    <a:pt x="1040" y="598"/>
                  </a:lnTo>
                  <a:lnTo>
                    <a:pt x="1038" y="580"/>
                  </a:lnTo>
                  <a:lnTo>
                    <a:pt x="1039" y="574"/>
                  </a:lnTo>
                  <a:lnTo>
                    <a:pt x="1043" y="569"/>
                  </a:lnTo>
                  <a:lnTo>
                    <a:pt x="1043" y="566"/>
                  </a:lnTo>
                  <a:lnTo>
                    <a:pt x="1041" y="566"/>
                  </a:lnTo>
                  <a:lnTo>
                    <a:pt x="1036" y="571"/>
                  </a:lnTo>
                  <a:lnTo>
                    <a:pt x="1032" y="571"/>
                  </a:lnTo>
                  <a:lnTo>
                    <a:pt x="1030" y="573"/>
                  </a:lnTo>
                  <a:lnTo>
                    <a:pt x="1031" y="574"/>
                  </a:lnTo>
                  <a:lnTo>
                    <a:pt x="1035" y="577"/>
                  </a:lnTo>
                  <a:lnTo>
                    <a:pt x="1036" y="579"/>
                  </a:lnTo>
                  <a:lnTo>
                    <a:pt x="1037" y="598"/>
                  </a:lnTo>
                  <a:lnTo>
                    <a:pt x="1040" y="611"/>
                  </a:lnTo>
                  <a:lnTo>
                    <a:pt x="1037" y="610"/>
                  </a:lnTo>
                  <a:lnTo>
                    <a:pt x="1035" y="609"/>
                  </a:lnTo>
                  <a:lnTo>
                    <a:pt x="1032" y="602"/>
                  </a:lnTo>
                  <a:lnTo>
                    <a:pt x="1027" y="595"/>
                  </a:lnTo>
                  <a:lnTo>
                    <a:pt x="1024" y="584"/>
                  </a:lnTo>
                  <a:lnTo>
                    <a:pt x="1017" y="585"/>
                  </a:lnTo>
                  <a:lnTo>
                    <a:pt x="1003" y="581"/>
                  </a:lnTo>
                  <a:lnTo>
                    <a:pt x="1004" y="584"/>
                  </a:lnTo>
                  <a:lnTo>
                    <a:pt x="1008" y="587"/>
                  </a:lnTo>
                  <a:lnTo>
                    <a:pt x="1011" y="592"/>
                  </a:lnTo>
                  <a:lnTo>
                    <a:pt x="1010" y="594"/>
                  </a:lnTo>
                  <a:lnTo>
                    <a:pt x="1004" y="605"/>
                  </a:lnTo>
                  <a:lnTo>
                    <a:pt x="1006" y="614"/>
                  </a:lnTo>
                  <a:lnTo>
                    <a:pt x="1003" y="615"/>
                  </a:lnTo>
                  <a:lnTo>
                    <a:pt x="1001" y="621"/>
                  </a:lnTo>
                  <a:lnTo>
                    <a:pt x="999" y="622"/>
                  </a:lnTo>
                  <a:lnTo>
                    <a:pt x="998" y="620"/>
                  </a:lnTo>
                  <a:lnTo>
                    <a:pt x="996" y="613"/>
                  </a:lnTo>
                  <a:lnTo>
                    <a:pt x="992" y="610"/>
                  </a:lnTo>
                  <a:lnTo>
                    <a:pt x="994" y="620"/>
                  </a:lnTo>
                  <a:lnTo>
                    <a:pt x="994" y="623"/>
                  </a:lnTo>
                  <a:lnTo>
                    <a:pt x="993" y="624"/>
                  </a:lnTo>
                  <a:lnTo>
                    <a:pt x="989" y="625"/>
                  </a:lnTo>
                  <a:lnTo>
                    <a:pt x="986" y="623"/>
                  </a:lnTo>
                  <a:lnTo>
                    <a:pt x="983" y="622"/>
                  </a:lnTo>
                  <a:lnTo>
                    <a:pt x="977" y="623"/>
                  </a:lnTo>
                  <a:lnTo>
                    <a:pt x="976" y="624"/>
                  </a:lnTo>
                  <a:lnTo>
                    <a:pt x="977" y="628"/>
                  </a:lnTo>
                  <a:lnTo>
                    <a:pt x="980" y="628"/>
                  </a:lnTo>
                  <a:lnTo>
                    <a:pt x="983" y="626"/>
                  </a:lnTo>
                  <a:lnTo>
                    <a:pt x="984" y="627"/>
                  </a:lnTo>
                  <a:lnTo>
                    <a:pt x="990" y="630"/>
                  </a:lnTo>
                  <a:lnTo>
                    <a:pt x="990" y="633"/>
                  </a:lnTo>
                  <a:lnTo>
                    <a:pt x="986" y="638"/>
                  </a:lnTo>
                  <a:lnTo>
                    <a:pt x="986" y="639"/>
                  </a:lnTo>
                  <a:lnTo>
                    <a:pt x="989" y="643"/>
                  </a:lnTo>
                  <a:lnTo>
                    <a:pt x="993" y="645"/>
                  </a:lnTo>
                  <a:lnTo>
                    <a:pt x="1004" y="643"/>
                  </a:lnTo>
                  <a:lnTo>
                    <a:pt x="1021" y="634"/>
                  </a:lnTo>
                  <a:lnTo>
                    <a:pt x="1037" y="635"/>
                  </a:lnTo>
                  <a:lnTo>
                    <a:pt x="1043" y="638"/>
                  </a:lnTo>
                  <a:lnTo>
                    <a:pt x="1042" y="640"/>
                  </a:lnTo>
                  <a:lnTo>
                    <a:pt x="1040" y="644"/>
                  </a:lnTo>
                  <a:lnTo>
                    <a:pt x="1042" y="655"/>
                  </a:lnTo>
                  <a:lnTo>
                    <a:pt x="1041" y="657"/>
                  </a:lnTo>
                  <a:lnTo>
                    <a:pt x="1030" y="658"/>
                  </a:lnTo>
                  <a:lnTo>
                    <a:pt x="1023" y="656"/>
                  </a:lnTo>
                  <a:lnTo>
                    <a:pt x="1016" y="657"/>
                  </a:lnTo>
                  <a:lnTo>
                    <a:pt x="1014" y="660"/>
                  </a:lnTo>
                  <a:lnTo>
                    <a:pt x="1014" y="669"/>
                  </a:lnTo>
                  <a:lnTo>
                    <a:pt x="1016" y="675"/>
                  </a:lnTo>
                  <a:lnTo>
                    <a:pt x="1019" y="674"/>
                  </a:lnTo>
                  <a:lnTo>
                    <a:pt x="1022" y="669"/>
                  </a:lnTo>
                  <a:lnTo>
                    <a:pt x="1019" y="663"/>
                  </a:lnTo>
                  <a:lnTo>
                    <a:pt x="1019" y="661"/>
                  </a:lnTo>
                  <a:lnTo>
                    <a:pt x="1020" y="660"/>
                  </a:lnTo>
                  <a:lnTo>
                    <a:pt x="1025" y="659"/>
                  </a:lnTo>
                  <a:lnTo>
                    <a:pt x="1030" y="662"/>
                  </a:lnTo>
                  <a:lnTo>
                    <a:pt x="1041" y="660"/>
                  </a:lnTo>
                  <a:lnTo>
                    <a:pt x="1049" y="653"/>
                  </a:lnTo>
                  <a:lnTo>
                    <a:pt x="1052" y="656"/>
                  </a:lnTo>
                  <a:lnTo>
                    <a:pt x="1049" y="661"/>
                  </a:lnTo>
                  <a:lnTo>
                    <a:pt x="1050" y="662"/>
                  </a:lnTo>
                  <a:lnTo>
                    <a:pt x="1053" y="662"/>
                  </a:lnTo>
                  <a:lnTo>
                    <a:pt x="1055" y="659"/>
                  </a:lnTo>
                  <a:lnTo>
                    <a:pt x="1057" y="659"/>
                  </a:lnTo>
                  <a:lnTo>
                    <a:pt x="1065" y="665"/>
                  </a:lnTo>
                  <a:lnTo>
                    <a:pt x="1065" y="666"/>
                  </a:lnTo>
                  <a:lnTo>
                    <a:pt x="1059" y="667"/>
                  </a:lnTo>
                  <a:lnTo>
                    <a:pt x="1058" y="668"/>
                  </a:lnTo>
                  <a:lnTo>
                    <a:pt x="1058" y="674"/>
                  </a:lnTo>
                  <a:lnTo>
                    <a:pt x="1055" y="674"/>
                  </a:lnTo>
                  <a:lnTo>
                    <a:pt x="1056" y="678"/>
                  </a:lnTo>
                  <a:lnTo>
                    <a:pt x="1058" y="681"/>
                  </a:lnTo>
                  <a:lnTo>
                    <a:pt x="1060" y="682"/>
                  </a:lnTo>
                  <a:lnTo>
                    <a:pt x="1063" y="678"/>
                  </a:lnTo>
                  <a:lnTo>
                    <a:pt x="1066" y="686"/>
                  </a:lnTo>
                  <a:lnTo>
                    <a:pt x="1068" y="687"/>
                  </a:lnTo>
                  <a:lnTo>
                    <a:pt x="1073" y="686"/>
                  </a:lnTo>
                  <a:lnTo>
                    <a:pt x="1074" y="687"/>
                  </a:lnTo>
                  <a:lnTo>
                    <a:pt x="1074" y="688"/>
                  </a:lnTo>
                  <a:lnTo>
                    <a:pt x="1073" y="692"/>
                  </a:lnTo>
                  <a:lnTo>
                    <a:pt x="1065" y="698"/>
                  </a:lnTo>
                  <a:lnTo>
                    <a:pt x="1059" y="700"/>
                  </a:lnTo>
                  <a:lnTo>
                    <a:pt x="1055" y="702"/>
                  </a:lnTo>
                  <a:lnTo>
                    <a:pt x="1050" y="701"/>
                  </a:lnTo>
                  <a:lnTo>
                    <a:pt x="1043" y="696"/>
                  </a:lnTo>
                  <a:lnTo>
                    <a:pt x="1041" y="699"/>
                  </a:lnTo>
                  <a:lnTo>
                    <a:pt x="1038" y="699"/>
                  </a:lnTo>
                  <a:lnTo>
                    <a:pt x="1028" y="696"/>
                  </a:lnTo>
                  <a:lnTo>
                    <a:pt x="1026" y="694"/>
                  </a:lnTo>
                  <a:lnTo>
                    <a:pt x="1026" y="689"/>
                  </a:lnTo>
                  <a:lnTo>
                    <a:pt x="1025" y="689"/>
                  </a:lnTo>
                  <a:lnTo>
                    <a:pt x="1018" y="692"/>
                  </a:lnTo>
                  <a:lnTo>
                    <a:pt x="1016" y="695"/>
                  </a:lnTo>
                  <a:lnTo>
                    <a:pt x="1016" y="697"/>
                  </a:lnTo>
                  <a:lnTo>
                    <a:pt x="1018" y="699"/>
                  </a:lnTo>
                  <a:lnTo>
                    <a:pt x="1017" y="704"/>
                  </a:lnTo>
                  <a:lnTo>
                    <a:pt x="1023" y="705"/>
                  </a:lnTo>
                  <a:lnTo>
                    <a:pt x="1035" y="709"/>
                  </a:lnTo>
                  <a:lnTo>
                    <a:pt x="1042" y="706"/>
                  </a:lnTo>
                  <a:lnTo>
                    <a:pt x="1045" y="711"/>
                  </a:lnTo>
                  <a:lnTo>
                    <a:pt x="1052" y="712"/>
                  </a:lnTo>
                  <a:lnTo>
                    <a:pt x="1049" y="717"/>
                  </a:lnTo>
                  <a:lnTo>
                    <a:pt x="1052" y="720"/>
                  </a:lnTo>
                  <a:lnTo>
                    <a:pt x="1056" y="720"/>
                  </a:lnTo>
                  <a:lnTo>
                    <a:pt x="1062" y="716"/>
                  </a:lnTo>
                  <a:lnTo>
                    <a:pt x="1064" y="715"/>
                  </a:lnTo>
                  <a:lnTo>
                    <a:pt x="1060" y="724"/>
                  </a:lnTo>
                  <a:lnTo>
                    <a:pt x="1061" y="724"/>
                  </a:lnTo>
                  <a:lnTo>
                    <a:pt x="1065" y="726"/>
                  </a:lnTo>
                  <a:lnTo>
                    <a:pt x="1065" y="729"/>
                  </a:lnTo>
                  <a:lnTo>
                    <a:pt x="1063" y="731"/>
                  </a:lnTo>
                  <a:lnTo>
                    <a:pt x="1060" y="732"/>
                  </a:lnTo>
                  <a:lnTo>
                    <a:pt x="1057" y="737"/>
                  </a:lnTo>
                  <a:lnTo>
                    <a:pt x="1059" y="738"/>
                  </a:lnTo>
                  <a:lnTo>
                    <a:pt x="1066" y="736"/>
                  </a:lnTo>
                  <a:lnTo>
                    <a:pt x="1066" y="738"/>
                  </a:lnTo>
                  <a:lnTo>
                    <a:pt x="1065" y="741"/>
                  </a:lnTo>
                  <a:lnTo>
                    <a:pt x="1060" y="741"/>
                  </a:lnTo>
                  <a:lnTo>
                    <a:pt x="1054" y="747"/>
                  </a:lnTo>
                  <a:lnTo>
                    <a:pt x="1053" y="751"/>
                  </a:lnTo>
                  <a:lnTo>
                    <a:pt x="1054" y="762"/>
                  </a:lnTo>
                  <a:lnTo>
                    <a:pt x="1053" y="765"/>
                  </a:lnTo>
                  <a:lnTo>
                    <a:pt x="1050" y="767"/>
                  </a:lnTo>
                  <a:lnTo>
                    <a:pt x="1041" y="769"/>
                  </a:lnTo>
                  <a:lnTo>
                    <a:pt x="1030" y="776"/>
                  </a:lnTo>
                  <a:lnTo>
                    <a:pt x="1006" y="780"/>
                  </a:lnTo>
                  <a:lnTo>
                    <a:pt x="995" y="777"/>
                  </a:lnTo>
                  <a:lnTo>
                    <a:pt x="987" y="781"/>
                  </a:lnTo>
                  <a:lnTo>
                    <a:pt x="973" y="780"/>
                  </a:lnTo>
                  <a:lnTo>
                    <a:pt x="967" y="777"/>
                  </a:lnTo>
                  <a:lnTo>
                    <a:pt x="964" y="771"/>
                  </a:lnTo>
                  <a:lnTo>
                    <a:pt x="963" y="771"/>
                  </a:lnTo>
                  <a:lnTo>
                    <a:pt x="962" y="772"/>
                  </a:lnTo>
                  <a:lnTo>
                    <a:pt x="964" y="783"/>
                  </a:lnTo>
                  <a:lnTo>
                    <a:pt x="966" y="785"/>
                  </a:lnTo>
                  <a:lnTo>
                    <a:pt x="984" y="784"/>
                  </a:lnTo>
                  <a:lnTo>
                    <a:pt x="1006" y="786"/>
                  </a:lnTo>
                  <a:lnTo>
                    <a:pt x="1019" y="789"/>
                  </a:lnTo>
                  <a:lnTo>
                    <a:pt x="1028" y="812"/>
                  </a:lnTo>
                  <a:lnTo>
                    <a:pt x="1031" y="820"/>
                  </a:lnTo>
                  <a:lnTo>
                    <a:pt x="1038" y="830"/>
                  </a:lnTo>
                  <a:lnTo>
                    <a:pt x="1045" y="836"/>
                  </a:lnTo>
                  <a:lnTo>
                    <a:pt x="1048" y="842"/>
                  </a:lnTo>
                  <a:lnTo>
                    <a:pt x="1049" y="848"/>
                  </a:lnTo>
                  <a:lnTo>
                    <a:pt x="1046" y="858"/>
                  </a:lnTo>
                  <a:lnTo>
                    <a:pt x="1048" y="862"/>
                  </a:lnTo>
                  <a:lnTo>
                    <a:pt x="1058" y="872"/>
                  </a:lnTo>
                  <a:lnTo>
                    <a:pt x="1059" y="879"/>
                  </a:lnTo>
                  <a:lnTo>
                    <a:pt x="1058" y="885"/>
                  </a:lnTo>
                  <a:lnTo>
                    <a:pt x="1064" y="885"/>
                  </a:lnTo>
                  <a:lnTo>
                    <a:pt x="1066" y="890"/>
                  </a:lnTo>
                  <a:lnTo>
                    <a:pt x="1067" y="891"/>
                  </a:lnTo>
                  <a:lnTo>
                    <a:pt x="1076" y="886"/>
                  </a:lnTo>
                  <a:lnTo>
                    <a:pt x="1078" y="885"/>
                  </a:lnTo>
                  <a:lnTo>
                    <a:pt x="1079" y="886"/>
                  </a:lnTo>
                  <a:lnTo>
                    <a:pt x="1077" y="897"/>
                  </a:lnTo>
                  <a:lnTo>
                    <a:pt x="1073" y="901"/>
                  </a:lnTo>
                  <a:lnTo>
                    <a:pt x="1075" y="910"/>
                  </a:lnTo>
                  <a:lnTo>
                    <a:pt x="1067" y="913"/>
                  </a:lnTo>
                  <a:lnTo>
                    <a:pt x="1071" y="917"/>
                  </a:lnTo>
                  <a:lnTo>
                    <a:pt x="1071" y="919"/>
                  </a:lnTo>
                  <a:lnTo>
                    <a:pt x="1064" y="924"/>
                  </a:lnTo>
                  <a:lnTo>
                    <a:pt x="1060" y="924"/>
                  </a:lnTo>
                  <a:lnTo>
                    <a:pt x="1059" y="921"/>
                  </a:lnTo>
                  <a:lnTo>
                    <a:pt x="1061" y="915"/>
                  </a:lnTo>
                  <a:lnTo>
                    <a:pt x="1057" y="906"/>
                  </a:lnTo>
                  <a:lnTo>
                    <a:pt x="1048" y="901"/>
                  </a:lnTo>
                  <a:lnTo>
                    <a:pt x="1036" y="898"/>
                  </a:lnTo>
                  <a:lnTo>
                    <a:pt x="1027" y="898"/>
                  </a:lnTo>
                  <a:lnTo>
                    <a:pt x="1023" y="900"/>
                  </a:lnTo>
                  <a:lnTo>
                    <a:pt x="1020" y="902"/>
                  </a:lnTo>
                  <a:lnTo>
                    <a:pt x="1019" y="904"/>
                  </a:lnTo>
                  <a:lnTo>
                    <a:pt x="1020" y="907"/>
                  </a:lnTo>
                  <a:lnTo>
                    <a:pt x="1023" y="910"/>
                  </a:lnTo>
                  <a:lnTo>
                    <a:pt x="1019" y="911"/>
                  </a:lnTo>
                  <a:lnTo>
                    <a:pt x="1017" y="913"/>
                  </a:lnTo>
                  <a:lnTo>
                    <a:pt x="1008" y="910"/>
                  </a:lnTo>
                  <a:lnTo>
                    <a:pt x="1006" y="911"/>
                  </a:lnTo>
                  <a:lnTo>
                    <a:pt x="1005" y="914"/>
                  </a:lnTo>
                  <a:lnTo>
                    <a:pt x="1007" y="918"/>
                  </a:lnTo>
                  <a:lnTo>
                    <a:pt x="1010" y="921"/>
                  </a:lnTo>
                  <a:lnTo>
                    <a:pt x="1016" y="924"/>
                  </a:lnTo>
                  <a:lnTo>
                    <a:pt x="1017" y="925"/>
                  </a:lnTo>
                  <a:lnTo>
                    <a:pt x="1008" y="936"/>
                  </a:lnTo>
                  <a:lnTo>
                    <a:pt x="1002" y="937"/>
                  </a:lnTo>
                  <a:lnTo>
                    <a:pt x="996" y="942"/>
                  </a:lnTo>
                  <a:lnTo>
                    <a:pt x="998" y="943"/>
                  </a:lnTo>
                  <a:lnTo>
                    <a:pt x="1002" y="945"/>
                  </a:lnTo>
                  <a:lnTo>
                    <a:pt x="1002" y="948"/>
                  </a:lnTo>
                  <a:lnTo>
                    <a:pt x="1001" y="949"/>
                  </a:lnTo>
                  <a:lnTo>
                    <a:pt x="996" y="951"/>
                  </a:lnTo>
                  <a:lnTo>
                    <a:pt x="998" y="952"/>
                  </a:lnTo>
                  <a:lnTo>
                    <a:pt x="1001" y="954"/>
                  </a:lnTo>
                  <a:lnTo>
                    <a:pt x="1006" y="950"/>
                  </a:lnTo>
                  <a:lnTo>
                    <a:pt x="1007" y="954"/>
                  </a:lnTo>
                  <a:lnTo>
                    <a:pt x="1003" y="963"/>
                  </a:lnTo>
                  <a:lnTo>
                    <a:pt x="998" y="968"/>
                  </a:lnTo>
                  <a:lnTo>
                    <a:pt x="994" y="969"/>
                  </a:lnTo>
                  <a:lnTo>
                    <a:pt x="991" y="968"/>
                  </a:lnTo>
                  <a:lnTo>
                    <a:pt x="990" y="962"/>
                  </a:lnTo>
                  <a:lnTo>
                    <a:pt x="989" y="960"/>
                  </a:lnTo>
                  <a:lnTo>
                    <a:pt x="973" y="953"/>
                  </a:lnTo>
                  <a:lnTo>
                    <a:pt x="966" y="934"/>
                  </a:lnTo>
                  <a:lnTo>
                    <a:pt x="963" y="919"/>
                  </a:lnTo>
                  <a:lnTo>
                    <a:pt x="960" y="917"/>
                  </a:lnTo>
                  <a:lnTo>
                    <a:pt x="953" y="916"/>
                  </a:lnTo>
                  <a:lnTo>
                    <a:pt x="949" y="911"/>
                  </a:lnTo>
                  <a:lnTo>
                    <a:pt x="949" y="909"/>
                  </a:lnTo>
                  <a:lnTo>
                    <a:pt x="952" y="907"/>
                  </a:lnTo>
                  <a:lnTo>
                    <a:pt x="964" y="901"/>
                  </a:lnTo>
                  <a:lnTo>
                    <a:pt x="966" y="898"/>
                  </a:lnTo>
                  <a:lnTo>
                    <a:pt x="965" y="896"/>
                  </a:lnTo>
                  <a:lnTo>
                    <a:pt x="957" y="900"/>
                  </a:lnTo>
                  <a:lnTo>
                    <a:pt x="950" y="902"/>
                  </a:lnTo>
                  <a:lnTo>
                    <a:pt x="948" y="901"/>
                  </a:lnTo>
                  <a:lnTo>
                    <a:pt x="942" y="893"/>
                  </a:lnTo>
                  <a:lnTo>
                    <a:pt x="940" y="891"/>
                  </a:lnTo>
                  <a:lnTo>
                    <a:pt x="938" y="891"/>
                  </a:lnTo>
                  <a:lnTo>
                    <a:pt x="936" y="894"/>
                  </a:lnTo>
                  <a:lnTo>
                    <a:pt x="937" y="900"/>
                  </a:lnTo>
                  <a:lnTo>
                    <a:pt x="935" y="904"/>
                  </a:lnTo>
                  <a:lnTo>
                    <a:pt x="928" y="909"/>
                  </a:lnTo>
                  <a:lnTo>
                    <a:pt x="929" y="917"/>
                  </a:lnTo>
                  <a:lnTo>
                    <a:pt x="928" y="922"/>
                  </a:lnTo>
                  <a:lnTo>
                    <a:pt x="924" y="926"/>
                  </a:lnTo>
                  <a:lnTo>
                    <a:pt x="921" y="928"/>
                  </a:lnTo>
                  <a:lnTo>
                    <a:pt x="915" y="928"/>
                  </a:lnTo>
                  <a:lnTo>
                    <a:pt x="909" y="926"/>
                  </a:lnTo>
                  <a:lnTo>
                    <a:pt x="904" y="921"/>
                  </a:lnTo>
                  <a:lnTo>
                    <a:pt x="901" y="922"/>
                  </a:lnTo>
                  <a:lnTo>
                    <a:pt x="899" y="927"/>
                  </a:lnTo>
                  <a:lnTo>
                    <a:pt x="901" y="930"/>
                  </a:lnTo>
                  <a:lnTo>
                    <a:pt x="905" y="932"/>
                  </a:lnTo>
                  <a:lnTo>
                    <a:pt x="921" y="932"/>
                  </a:lnTo>
                  <a:lnTo>
                    <a:pt x="927" y="937"/>
                  </a:lnTo>
                  <a:lnTo>
                    <a:pt x="928" y="943"/>
                  </a:lnTo>
                  <a:lnTo>
                    <a:pt x="927" y="952"/>
                  </a:lnTo>
                  <a:lnTo>
                    <a:pt x="920" y="956"/>
                  </a:lnTo>
                  <a:lnTo>
                    <a:pt x="919" y="958"/>
                  </a:lnTo>
                  <a:lnTo>
                    <a:pt x="919" y="962"/>
                  </a:lnTo>
                  <a:lnTo>
                    <a:pt x="921" y="964"/>
                  </a:lnTo>
                  <a:lnTo>
                    <a:pt x="921" y="966"/>
                  </a:lnTo>
                  <a:lnTo>
                    <a:pt x="911" y="974"/>
                  </a:lnTo>
                  <a:lnTo>
                    <a:pt x="905" y="976"/>
                  </a:lnTo>
                  <a:lnTo>
                    <a:pt x="901" y="978"/>
                  </a:lnTo>
                  <a:lnTo>
                    <a:pt x="896" y="986"/>
                  </a:lnTo>
                  <a:lnTo>
                    <a:pt x="894" y="992"/>
                  </a:lnTo>
                  <a:lnTo>
                    <a:pt x="894" y="1000"/>
                  </a:lnTo>
                  <a:lnTo>
                    <a:pt x="897" y="1011"/>
                  </a:lnTo>
                  <a:lnTo>
                    <a:pt x="895" y="1020"/>
                  </a:lnTo>
                  <a:lnTo>
                    <a:pt x="890" y="1027"/>
                  </a:lnTo>
                  <a:lnTo>
                    <a:pt x="891" y="1034"/>
                  </a:lnTo>
                  <a:lnTo>
                    <a:pt x="882" y="1035"/>
                  </a:lnTo>
                  <a:lnTo>
                    <a:pt x="873" y="1030"/>
                  </a:lnTo>
                  <a:lnTo>
                    <a:pt x="867" y="1030"/>
                  </a:lnTo>
                  <a:lnTo>
                    <a:pt x="851" y="1035"/>
                  </a:lnTo>
                  <a:lnTo>
                    <a:pt x="842" y="1035"/>
                  </a:lnTo>
                  <a:lnTo>
                    <a:pt x="836" y="1032"/>
                  </a:lnTo>
                  <a:lnTo>
                    <a:pt x="832" y="1026"/>
                  </a:lnTo>
                  <a:lnTo>
                    <a:pt x="819" y="1022"/>
                  </a:lnTo>
                  <a:lnTo>
                    <a:pt x="812" y="1023"/>
                  </a:lnTo>
                  <a:lnTo>
                    <a:pt x="807" y="1025"/>
                  </a:lnTo>
                  <a:lnTo>
                    <a:pt x="807" y="1028"/>
                  </a:lnTo>
                  <a:lnTo>
                    <a:pt x="809" y="1029"/>
                  </a:lnTo>
                  <a:lnTo>
                    <a:pt x="818" y="1030"/>
                  </a:lnTo>
                  <a:lnTo>
                    <a:pt x="822" y="1036"/>
                  </a:lnTo>
                  <a:lnTo>
                    <a:pt x="831" y="1042"/>
                  </a:lnTo>
                  <a:lnTo>
                    <a:pt x="837" y="1043"/>
                  </a:lnTo>
                  <a:lnTo>
                    <a:pt x="846" y="1043"/>
                  </a:lnTo>
                  <a:lnTo>
                    <a:pt x="856" y="1047"/>
                  </a:lnTo>
                  <a:lnTo>
                    <a:pt x="862" y="1052"/>
                  </a:lnTo>
                  <a:lnTo>
                    <a:pt x="864" y="1058"/>
                  </a:lnTo>
                  <a:lnTo>
                    <a:pt x="863" y="1069"/>
                  </a:lnTo>
                  <a:lnTo>
                    <a:pt x="861" y="1073"/>
                  </a:lnTo>
                  <a:lnTo>
                    <a:pt x="858" y="1077"/>
                  </a:lnTo>
                  <a:lnTo>
                    <a:pt x="852" y="1081"/>
                  </a:lnTo>
                  <a:lnTo>
                    <a:pt x="840" y="1099"/>
                  </a:lnTo>
                  <a:lnTo>
                    <a:pt x="837" y="1108"/>
                  </a:lnTo>
                  <a:lnTo>
                    <a:pt x="831" y="1125"/>
                  </a:lnTo>
                  <a:lnTo>
                    <a:pt x="828" y="1129"/>
                  </a:lnTo>
                  <a:lnTo>
                    <a:pt x="820" y="1134"/>
                  </a:lnTo>
                  <a:lnTo>
                    <a:pt x="813" y="1146"/>
                  </a:lnTo>
                  <a:lnTo>
                    <a:pt x="813" y="1150"/>
                  </a:lnTo>
                  <a:lnTo>
                    <a:pt x="819" y="1156"/>
                  </a:lnTo>
                  <a:lnTo>
                    <a:pt x="813" y="1167"/>
                  </a:lnTo>
                  <a:lnTo>
                    <a:pt x="808" y="1171"/>
                  </a:lnTo>
                  <a:lnTo>
                    <a:pt x="808" y="1171"/>
                  </a:lnTo>
                  <a:lnTo>
                    <a:pt x="797" y="1174"/>
                  </a:lnTo>
                  <a:lnTo>
                    <a:pt x="796" y="1178"/>
                  </a:lnTo>
                  <a:lnTo>
                    <a:pt x="798" y="1189"/>
                  </a:lnTo>
                  <a:lnTo>
                    <a:pt x="803" y="1200"/>
                  </a:lnTo>
                  <a:lnTo>
                    <a:pt x="805" y="1203"/>
                  </a:lnTo>
                  <a:lnTo>
                    <a:pt x="809" y="1205"/>
                  </a:lnTo>
                  <a:lnTo>
                    <a:pt x="819" y="1203"/>
                  </a:lnTo>
                  <a:lnTo>
                    <a:pt x="822" y="1208"/>
                  </a:lnTo>
                  <a:lnTo>
                    <a:pt x="827" y="1212"/>
                  </a:lnTo>
                  <a:lnTo>
                    <a:pt x="818" y="1226"/>
                  </a:lnTo>
                  <a:lnTo>
                    <a:pt x="818" y="1235"/>
                  </a:lnTo>
                  <a:lnTo>
                    <a:pt x="821" y="1240"/>
                  </a:lnTo>
                  <a:lnTo>
                    <a:pt x="821" y="1242"/>
                  </a:lnTo>
                  <a:lnTo>
                    <a:pt x="821" y="1247"/>
                  </a:lnTo>
                  <a:lnTo>
                    <a:pt x="818" y="1250"/>
                  </a:lnTo>
                  <a:lnTo>
                    <a:pt x="815" y="1251"/>
                  </a:lnTo>
                  <a:lnTo>
                    <a:pt x="811" y="1250"/>
                  </a:lnTo>
                  <a:lnTo>
                    <a:pt x="810" y="1243"/>
                  </a:lnTo>
                  <a:lnTo>
                    <a:pt x="808" y="1241"/>
                  </a:lnTo>
                  <a:lnTo>
                    <a:pt x="804" y="1244"/>
                  </a:lnTo>
                  <a:lnTo>
                    <a:pt x="801" y="1245"/>
                  </a:lnTo>
                  <a:lnTo>
                    <a:pt x="798" y="1244"/>
                  </a:lnTo>
                  <a:lnTo>
                    <a:pt x="794" y="1240"/>
                  </a:lnTo>
                  <a:lnTo>
                    <a:pt x="791" y="1239"/>
                  </a:lnTo>
                  <a:lnTo>
                    <a:pt x="789" y="1240"/>
                  </a:lnTo>
                  <a:lnTo>
                    <a:pt x="789" y="1242"/>
                  </a:lnTo>
                  <a:lnTo>
                    <a:pt x="793" y="1247"/>
                  </a:lnTo>
                  <a:lnTo>
                    <a:pt x="793" y="1249"/>
                  </a:lnTo>
                  <a:lnTo>
                    <a:pt x="787" y="1256"/>
                  </a:lnTo>
                  <a:lnTo>
                    <a:pt x="787" y="1258"/>
                  </a:lnTo>
                  <a:lnTo>
                    <a:pt x="788" y="1260"/>
                  </a:lnTo>
                  <a:lnTo>
                    <a:pt x="780" y="1263"/>
                  </a:lnTo>
                  <a:lnTo>
                    <a:pt x="784" y="1266"/>
                  </a:lnTo>
                  <a:lnTo>
                    <a:pt x="791" y="1266"/>
                  </a:lnTo>
                  <a:lnTo>
                    <a:pt x="792" y="1266"/>
                  </a:lnTo>
                  <a:lnTo>
                    <a:pt x="794" y="1268"/>
                  </a:lnTo>
                  <a:lnTo>
                    <a:pt x="794" y="1272"/>
                  </a:lnTo>
                  <a:lnTo>
                    <a:pt x="797" y="1275"/>
                  </a:lnTo>
                  <a:lnTo>
                    <a:pt x="793" y="1279"/>
                  </a:lnTo>
                  <a:lnTo>
                    <a:pt x="785" y="1284"/>
                  </a:lnTo>
                  <a:lnTo>
                    <a:pt x="786" y="1290"/>
                  </a:lnTo>
                  <a:lnTo>
                    <a:pt x="791" y="1293"/>
                  </a:lnTo>
                  <a:lnTo>
                    <a:pt x="791" y="1297"/>
                  </a:lnTo>
                  <a:lnTo>
                    <a:pt x="790" y="1299"/>
                  </a:lnTo>
                  <a:lnTo>
                    <a:pt x="785" y="1302"/>
                  </a:lnTo>
                  <a:lnTo>
                    <a:pt x="784" y="1303"/>
                  </a:lnTo>
                  <a:lnTo>
                    <a:pt x="785" y="1306"/>
                  </a:lnTo>
                  <a:lnTo>
                    <a:pt x="788" y="1310"/>
                  </a:lnTo>
                  <a:lnTo>
                    <a:pt x="776" y="1320"/>
                  </a:lnTo>
                  <a:lnTo>
                    <a:pt x="780" y="1327"/>
                  </a:lnTo>
                  <a:lnTo>
                    <a:pt x="780" y="1328"/>
                  </a:lnTo>
                  <a:lnTo>
                    <a:pt x="779" y="1329"/>
                  </a:lnTo>
                  <a:lnTo>
                    <a:pt x="777" y="1328"/>
                  </a:lnTo>
                  <a:lnTo>
                    <a:pt x="774" y="1324"/>
                  </a:lnTo>
                  <a:lnTo>
                    <a:pt x="772" y="1306"/>
                  </a:lnTo>
                  <a:lnTo>
                    <a:pt x="771" y="1304"/>
                  </a:lnTo>
                  <a:lnTo>
                    <a:pt x="768" y="1304"/>
                  </a:lnTo>
                  <a:lnTo>
                    <a:pt x="766" y="1306"/>
                  </a:lnTo>
                  <a:lnTo>
                    <a:pt x="762" y="1307"/>
                  </a:lnTo>
                  <a:lnTo>
                    <a:pt x="760" y="1308"/>
                  </a:lnTo>
                  <a:lnTo>
                    <a:pt x="760" y="1312"/>
                  </a:lnTo>
                  <a:lnTo>
                    <a:pt x="764" y="1319"/>
                  </a:lnTo>
                  <a:lnTo>
                    <a:pt x="764" y="1320"/>
                  </a:lnTo>
                  <a:lnTo>
                    <a:pt x="764" y="1320"/>
                  </a:lnTo>
                  <a:lnTo>
                    <a:pt x="764" y="1320"/>
                  </a:lnTo>
                  <a:lnTo>
                    <a:pt x="764" y="132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19" name="Freeform 144"/>
            <p:cNvSpPr>
              <a:spLocks/>
            </p:cNvSpPr>
            <p:nvPr/>
          </p:nvSpPr>
          <p:spPr bwMode="auto">
            <a:xfrm>
              <a:off x="6732588" y="4265613"/>
              <a:ext cx="6350" cy="1588"/>
            </a:xfrm>
            <a:custGeom>
              <a:avLst/>
              <a:gdLst>
                <a:gd name="T0" fmla="*/ 4 w 11"/>
                <a:gd name="T1" fmla="*/ 0 h 5"/>
                <a:gd name="T2" fmla="*/ 11 w 11"/>
                <a:gd name="T3" fmla="*/ 1 h 5"/>
                <a:gd name="T4" fmla="*/ 11 w 11"/>
                <a:gd name="T5" fmla="*/ 1 h 5"/>
                <a:gd name="T6" fmla="*/ 9 w 11"/>
                <a:gd name="T7" fmla="*/ 5 h 5"/>
                <a:gd name="T8" fmla="*/ 4 w 11"/>
                <a:gd name="T9" fmla="*/ 5 h 5"/>
                <a:gd name="T10" fmla="*/ 1 w 11"/>
                <a:gd name="T11" fmla="*/ 4 h 5"/>
                <a:gd name="T12" fmla="*/ 0 w 11"/>
                <a:gd name="T13" fmla="*/ 3 h 5"/>
                <a:gd name="T14" fmla="*/ 2 w 11"/>
                <a:gd name="T15" fmla="*/ 0 h 5"/>
                <a:gd name="T16" fmla="*/ 4 w 11"/>
                <a:gd name="T17" fmla="*/ 0 h 5"/>
                <a:gd name="T18" fmla="*/ 4 w 11"/>
                <a:gd name="T19" fmla="*/ 0 h 5"/>
                <a:gd name="T20" fmla="*/ 4 w 11"/>
                <a:gd name="T21" fmla="*/ 0 h 5"/>
                <a:gd name="T22" fmla="*/ 4 w 11"/>
                <a:gd name="T23" fmla="*/ 0 h 5"/>
                <a:gd name="T24" fmla="*/ 4 w 11"/>
                <a:gd name="T25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" h="5">
                  <a:moveTo>
                    <a:pt x="4" y="0"/>
                  </a:moveTo>
                  <a:lnTo>
                    <a:pt x="11" y="1"/>
                  </a:lnTo>
                  <a:lnTo>
                    <a:pt x="11" y="1"/>
                  </a:lnTo>
                  <a:lnTo>
                    <a:pt x="9" y="5"/>
                  </a:lnTo>
                  <a:lnTo>
                    <a:pt x="4" y="5"/>
                  </a:lnTo>
                  <a:lnTo>
                    <a:pt x="1" y="4"/>
                  </a:lnTo>
                  <a:lnTo>
                    <a:pt x="0" y="3"/>
                  </a:lnTo>
                  <a:lnTo>
                    <a:pt x="2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0" name="Freeform 145"/>
            <p:cNvSpPr>
              <a:spLocks/>
            </p:cNvSpPr>
            <p:nvPr/>
          </p:nvSpPr>
          <p:spPr bwMode="auto">
            <a:xfrm>
              <a:off x="6731000" y="4270376"/>
              <a:ext cx="1588" cy="3175"/>
            </a:xfrm>
            <a:custGeom>
              <a:avLst/>
              <a:gdLst>
                <a:gd name="T0" fmla="*/ 3 w 5"/>
                <a:gd name="T1" fmla="*/ 0 h 4"/>
                <a:gd name="T2" fmla="*/ 5 w 5"/>
                <a:gd name="T3" fmla="*/ 1 h 4"/>
                <a:gd name="T4" fmla="*/ 5 w 5"/>
                <a:gd name="T5" fmla="*/ 2 h 4"/>
                <a:gd name="T6" fmla="*/ 2 w 5"/>
                <a:gd name="T7" fmla="*/ 4 h 4"/>
                <a:gd name="T8" fmla="*/ 0 w 5"/>
                <a:gd name="T9" fmla="*/ 4 h 4"/>
                <a:gd name="T10" fmla="*/ 0 w 5"/>
                <a:gd name="T11" fmla="*/ 0 h 4"/>
                <a:gd name="T12" fmla="*/ 3 w 5"/>
                <a:gd name="T13" fmla="*/ 0 h 4"/>
                <a:gd name="T14" fmla="*/ 3 w 5"/>
                <a:gd name="T15" fmla="*/ 0 h 4"/>
                <a:gd name="T16" fmla="*/ 3 w 5"/>
                <a:gd name="T17" fmla="*/ 0 h 4"/>
                <a:gd name="T18" fmla="*/ 3 w 5"/>
                <a:gd name="T19" fmla="*/ 0 h 4"/>
                <a:gd name="T20" fmla="*/ 3 w 5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lnTo>
                    <a:pt x="5" y="1"/>
                  </a:lnTo>
                  <a:lnTo>
                    <a:pt x="5" y="2"/>
                  </a:lnTo>
                  <a:lnTo>
                    <a:pt x="2" y="4"/>
                  </a:lnTo>
                  <a:lnTo>
                    <a:pt x="0" y="4"/>
                  </a:lnTo>
                  <a:lnTo>
                    <a:pt x="0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1" name="Freeform 146"/>
            <p:cNvSpPr>
              <a:spLocks/>
            </p:cNvSpPr>
            <p:nvPr/>
          </p:nvSpPr>
          <p:spPr bwMode="auto">
            <a:xfrm>
              <a:off x="6724650" y="4271963"/>
              <a:ext cx="4763" cy="1588"/>
            </a:xfrm>
            <a:custGeom>
              <a:avLst/>
              <a:gdLst>
                <a:gd name="T0" fmla="*/ 4 w 8"/>
                <a:gd name="T1" fmla="*/ 0 h 3"/>
                <a:gd name="T2" fmla="*/ 8 w 8"/>
                <a:gd name="T3" fmla="*/ 1 h 3"/>
                <a:gd name="T4" fmla="*/ 8 w 8"/>
                <a:gd name="T5" fmla="*/ 3 h 3"/>
                <a:gd name="T6" fmla="*/ 6 w 8"/>
                <a:gd name="T7" fmla="*/ 3 h 3"/>
                <a:gd name="T8" fmla="*/ 0 w 8"/>
                <a:gd name="T9" fmla="*/ 2 h 3"/>
                <a:gd name="T10" fmla="*/ 1 w 8"/>
                <a:gd name="T11" fmla="*/ 1 h 3"/>
                <a:gd name="T12" fmla="*/ 4 w 8"/>
                <a:gd name="T13" fmla="*/ 0 h 3"/>
                <a:gd name="T14" fmla="*/ 4 w 8"/>
                <a:gd name="T15" fmla="*/ 0 h 3"/>
                <a:gd name="T16" fmla="*/ 4 w 8"/>
                <a:gd name="T17" fmla="*/ 0 h 3"/>
                <a:gd name="T18" fmla="*/ 4 w 8"/>
                <a:gd name="T19" fmla="*/ 0 h 3"/>
                <a:gd name="T20" fmla="*/ 4 w 8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3">
                  <a:moveTo>
                    <a:pt x="4" y="0"/>
                  </a:moveTo>
                  <a:lnTo>
                    <a:pt x="8" y="1"/>
                  </a:lnTo>
                  <a:lnTo>
                    <a:pt x="8" y="3"/>
                  </a:lnTo>
                  <a:lnTo>
                    <a:pt x="6" y="3"/>
                  </a:lnTo>
                  <a:lnTo>
                    <a:pt x="0" y="2"/>
                  </a:lnTo>
                  <a:lnTo>
                    <a:pt x="1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2" name="Freeform 147"/>
            <p:cNvSpPr>
              <a:spLocks/>
            </p:cNvSpPr>
            <p:nvPr/>
          </p:nvSpPr>
          <p:spPr bwMode="auto">
            <a:xfrm>
              <a:off x="6750050" y="4275138"/>
              <a:ext cx="3175" cy="1588"/>
            </a:xfrm>
            <a:custGeom>
              <a:avLst/>
              <a:gdLst>
                <a:gd name="T0" fmla="*/ 0 w 5"/>
                <a:gd name="T1" fmla="*/ 1 h 3"/>
                <a:gd name="T2" fmla="*/ 3 w 5"/>
                <a:gd name="T3" fmla="*/ 0 h 3"/>
                <a:gd name="T4" fmla="*/ 5 w 5"/>
                <a:gd name="T5" fmla="*/ 2 h 3"/>
                <a:gd name="T6" fmla="*/ 4 w 5"/>
                <a:gd name="T7" fmla="*/ 3 h 3"/>
                <a:gd name="T8" fmla="*/ 2 w 5"/>
                <a:gd name="T9" fmla="*/ 2 h 3"/>
                <a:gd name="T10" fmla="*/ 1 w 5"/>
                <a:gd name="T11" fmla="*/ 1 h 3"/>
                <a:gd name="T12" fmla="*/ 0 w 5"/>
                <a:gd name="T13" fmla="*/ 1 h 3"/>
                <a:gd name="T14" fmla="*/ 0 w 5"/>
                <a:gd name="T15" fmla="*/ 1 h 3"/>
                <a:gd name="T16" fmla="*/ 0 w 5"/>
                <a:gd name="T17" fmla="*/ 1 h 3"/>
                <a:gd name="T18" fmla="*/ 0 w 5"/>
                <a:gd name="T1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3">
                  <a:moveTo>
                    <a:pt x="0" y="1"/>
                  </a:moveTo>
                  <a:lnTo>
                    <a:pt x="3" y="0"/>
                  </a:lnTo>
                  <a:lnTo>
                    <a:pt x="5" y="2"/>
                  </a:lnTo>
                  <a:lnTo>
                    <a:pt x="4" y="3"/>
                  </a:lnTo>
                  <a:lnTo>
                    <a:pt x="2" y="2"/>
                  </a:lnTo>
                  <a:lnTo>
                    <a:pt x="1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3" name="Freeform 148"/>
            <p:cNvSpPr>
              <a:spLocks/>
            </p:cNvSpPr>
            <p:nvPr/>
          </p:nvSpPr>
          <p:spPr bwMode="auto">
            <a:xfrm>
              <a:off x="6731000" y="4281488"/>
              <a:ext cx="1588" cy="0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1 h 1"/>
                <a:gd name="T4" fmla="*/ 1 w 2"/>
                <a:gd name="T5" fmla="*/ 1 h 1"/>
                <a:gd name="T6" fmla="*/ 0 w 2"/>
                <a:gd name="T7" fmla="*/ 1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  <a:gd name="T16" fmla="*/ 1 w 2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1"/>
                  </a:lnTo>
                  <a:lnTo>
                    <a:pt x="1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4" name="Freeform 149"/>
            <p:cNvSpPr>
              <a:spLocks/>
            </p:cNvSpPr>
            <p:nvPr/>
          </p:nvSpPr>
          <p:spPr bwMode="auto">
            <a:xfrm>
              <a:off x="6756400" y="4284663"/>
              <a:ext cx="4763" cy="4763"/>
            </a:xfrm>
            <a:custGeom>
              <a:avLst/>
              <a:gdLst>
                <a:gd name="T0" fmla="*/ 3 w 9"/>
                <a:gd name="T1" fmla="*/ 0 h 8"/>
                <a:gd name="T2" fmla="*/ 8 w 9"/>
                <a:gd name="T3" fmla="*/ 0 h 8"/>
                <a:gd name="T4" fmla="*/ 9 w 9"/>
                <a:gd name="T5" fmla="*/ 5 h 8"/>
                <a:gd name="T6" fmla="*/ 8 w 9"/>
                <a:gd name="T7" fmla="*/ 8 h 8"/>
                <a:gd name="T8" fmla="*/ 6 w 9"/>
                <a:gd name="T9" fmla="*/ 5 h 8"/>
                <a:gd name="T10" fmla="*/ 3 w 9"/>
                <a:gd name="T11" fmla="*/ 5 h 8"/>
                <a:gd name="T12" fmla="*/ 1 w 9"/>
                <a:gd name="T13" fmla="*/ 4 h 8"/>
                <a:gd name="T14" fmla="*/ 0 w 9"/>
                <a:gd name="T15" fmla="*/ 2 h 8"/>
                <a:gd name="T16" fmla="*/ 3 w 9"/>
                <a:gd name="T17" fmla="*/ 0 h 8"/>
                <a:gd name="T18" fmla="*/ 3 w 9"/>
                <a:gd name="T19" fmla="*/ 0 h 8"/>
                <a:gd name="T20" fmla="*/ 3 w 9"/>
                <a:gd name="T21" fmla="*/ 0 h 8"/>
                <a:gd name="T22" fmla="*/ 3 w 9"/>
                <a:gd name="T23" fmla="*/ 0 h 8"/>
                <a:gd name="T24" fmla="*/ 3 w 9"/>
                <a:gd name="T25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" h="8">
                  <a:moveTo>
                    <a:pt x="3" y="0"/>
                  </a:moveTo>
                  <a:lnTo>
                    <a:pt x="8" y="0"/>
                  </a:lnTo>
                  <a:lnTo>
                    <a:pt x="9" y="5"/>
                  </a:lnTo>
                  <a:lnTo>
                    <a:pt x="8" y="8"/>
                  </a:lnTo>
                  <a:lnTo>
                    <a:pt x="6" y="5"/>
                  </a:lnTo>
                  <a:lnTo>
                    <a:pt x="3" y="5"/>
                  </a:lnTo>
                  <a:lnTo>
                    <a:pt x="1" y="4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5" name="Freeform 150"/>
            <p:cNvSpPr>
              <a:spLocks/>
            </p:cNvSpPr>
            <p:nvPr/>
          </p:nvSpPr>
          <p:spPr bwMode="auto">
            <a:xfrm>
              <a:off x="6750050" y="4284663"/>
              <a:ext cx="4763" cy="6350"/>
            </a:xfrm>
            <a:custGeom>
              <a:avLst/>
              <a:gdLst>
                <a:gd name="T0" fmla="*/ 5 w 10"/>
                <a:gd name="T1" fmla="*/ 2 h 12"/>
                <a:gd name="T2" fmla="*/ 9 w 10"/>
                <a:gd name="T3" fmla="*/ 0 h 12"/>
                <a:gd name="T4" fmla="*/ 10 w 10"/>
                <a:gd name="T5" fmla="*/ 1 h 12"/>
                <a:gd name="T6" fmla="*/ 7 w 10"/>
                <a:gd name="T7" fmla="*/ 3 h 12"/>
                <a:gd name="T8" fmla="*/ 10 w 10"/>
                <a:gd name="T9" fmla="*/ 11 h 12"/>
                <a:gd name="T10" fmla="*/ 9 w 10"/>
                <a:gd name="T11" fmla="*/ 12 h 12"/>
                <a:gd name="T12" fmla="*/ 0 w 10"/>
                <a:gd name="T13" fmla="*/ 9 h 12"/>
                <a:gd name="T14" fmla="*/ 1 w 10"/>
                <a:gd name="T15" fmla="*/ 5 h 12"/>
                <a:gd name="T16" fmla="*/ 5 w 10"/>
                <a:gd name="T17" fmla="*/ 2 h 12"/>
                <a:gd name="T18" fmla="*/ 5 w 10"/>
                <a:gd name="T19" fmla="*/ 2 h 12"/>
                <a:gd name="T20" fmla="*/ 5 w 10"/>
                <a:gd name="T21" fmla="*/ 2 h 12"/>
                <a:gd name="T22" fmla="*/ 5 w 10"/>
                <a:gd name="T23" fmla="*/ 2 h 12"/>
                <a:gd name="T24" fmla="*/ 5 w 10"/>
                <a:gd name="T25" fmla="*/ 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" h="12">
                  <a:moveTo>
                    <a:pt x="5" y="2"/>
                  </a:moveTo>
                  <a:lnTo>
                    <a:pt x="9" y="0"/>
                  </a:lnTo>
                  <a:lnTo>
                    <a:pt x="10" y="1"/>
                  </a:lnTo>
                  <a:lnTo>
                    <a:pt x="7" y="3"/>
                  </a:lnTo>
                  <a:lnTo>
                    <a:pt x="10" y="11"/>
                  </a:lnTo>
                  <a:lnTo>
                    <a:pt x="9" y="12"/>
                  </a:lnTo>
                  <a:lnTo>
                    <a:pt x="0" y="9"/>
                  </a:lnTo>
                  <a:lnTo>
                    <a:pt x="1" y="5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6" name="Freeform 151"/>
            <p:cNvSpPr>
              <a:spLocks/>
            </p:cNvSpPr>
            <p:nvPr/>
          </p:nvSpPr>
          <p:spPr bwMode="auto">
            <a:xfrm>
              <a:off x="6702425" y="4286251"/>
              <a:ext cx="3175" cy="1588"/>
            </a:xfrm>
            <a:custGeom>
              <a:avLst/>
              <a:gdLst>
                <a:gd name="T0" fmla="*/ 2 w 5"/>
                <a:gd name="T1" fmla="*/ 0 h 3"/>
                <a:gd name="T2" fmla="*/ 5 w 5"/>
                <a:gd name="T3" fmla="*/ 0 h 3"/>
                <a:gd name="T4" fmla="*/ 4 w 5"/>
                <a:gd name="T5" fmla="*/ 3 h 3"/>
                <a:gd name="T6" fmla="*/ 1 w 5"/>
                <a:gd name="T7" fmla="*/ 3 h 3"/>
                <a:gd name="T8" fmla="*/ 0 w 5"/>
                <a:gd name="T9" fmla="*/ 1 h 3"/>
                <a:gd name="T10" fmla="*/ 1 w 5"/>
                <a:gd name="T11" fmla="*/ 0 h 3"/>
                <a:gd name="T12" fmla="*/ 2 w 5"/>
                <a:gd name="T13" fmla="*/ 0 h 3"/>
                <a:gd name="T14" fmla="*/ 2 w 5"/>
                <a:gd name="T15" fmla="*/ 0 h 3"/>
                <a:gd name="T16" fmla="*/ 2 w 5"/>
                <a:gd name="T17" fmla="*/ 0 h 3"/>
                <a:gd name="T18" fmla="*/ 2 w 5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3">
                  <a:moveTo>
                    <a:pt x="2" y="0"/>
                  </a:moveTo>
                  <a:lnTo>
                    <a:pt x="5" y="0"/>
                  </a:lnTo>
                  <a:lnTo>
                    <a:pt x="4" y="3"/>
                  </a:ln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7" name="Freeform 152"/>
            <p:cNvSpPr>
              <a:spLocks/>
            </p:cNvSpPr>
            <p:nvPr/>
          </p:nvSpPr>
          <p:spPr bwMode="auto">
            <a:xfrm>
              <a:off x="6694488" y="4287838"/>
              <a:ext cx="0" cy="0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1 h 2"/>
                <a:gd name="T4" fmla="*/ 2 w 2"/>
                <a:gd name="T5" fmla="*/ 2 h 2"/>
                <a:gd name="T6" fmla="*/ 0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8" name="Freeform 153"/>
            <p:cNvSpPr>
              <a:spLocks/>
            </p:cNvSpPr>
            <p:nvPr/>
          </p:nvSpPr>
          <p:spPr bwMode="auto">
            <a:xfrm>
              <a:off x="6699250" y="4289426"/>
              <a:ext cx="17463" cy="9525"/>
            </a:xfrm>
            <a:custGeom>
              <a:avLst/>
              <a:gdLst>
                <a:gd name="T0" fmla="*/ 2 w 33"/>
                <a:gd name="T1" fmla="*/ 0 h 18"/>
                <a:gd name="T2" fmla="*/ 6 w 33"/>
                <a:gd name="T3" fmla="*/ 0 h 18"/>
                <a:gd name="T4" fmla="*/ 10 w 33"/>
                <a:gd name="T5" fmla="*/ 5 h 18"/>
                <a:gd name="T6" fmla="*/ 13 w 33"/>
                <a:gd name="T7" fmla="*/ 5 h 18"/>
                <a:gd name="T8" fmla="*/ 14 w 33"/>
                <a:gd name="T9" fmla="*/ 9 h 18"/>
                <a:gd name="T10" fmla="*/ 17 w 33"/>
                <a:gd name="T11" fmla="*/ 10 h 18"/>
                <a:gd name="T12" fmla="*/ 23 w 33"/>
                <a:gd name="T13" fmla="*/ 9 h 18"/>
                <a:gd name="T14" fmla="*/ 25 w 33"/>
                <a:gd name="T15" fmla="*/ 6 h 18"/>
                <a:gd name="T16" fmla="*/ 32 w 33"/>
                <a:gd name="T17" fmla="*/ 4 h 18"/>
                <a:gd name="T18" fmla="*/ 32 w 33"/>
                <a:gd name="T19" fmla="*/ 6 h 18"/>
                <a:gd name="T20" fmla="*/ 30 w 33"/>
                <a:gd name="T21" fmla="*/ 8 h 18"/>
                <a:gd name="T22" fmla="*/ 33 w 33"/>
                <a:gd name="T23" fmla="*/ 11 h 18"/>
                <a:gd name="T24" fmla="*/ 33 w 33"/>
                <a:gd name="T25" fmla="*/ 12 h 18"/>
                <a:gd name="T26" fmla="*/ 32 w 33"/>
                <a:gd name="T27" fmla="*/ 12 h 18"/>
                <a:gd name="T28" fmla="*/ 29 w 33"/>
                <a:gd name="T29" fmla="*/ 11 h 18"/>
                <a:gd name="T30" fmla="*/ 24 w 33"/>
                <a:gd name="T31" fmla="*/ 14 h 18"/>
                <a:gd name="T32" fmla="*/ 23 w 33"/>
                <a:gd name="T33" fmla="*/ 11 h 18"/>
                <a:gd name="T34" fmla="*/ 21 w 33"/>
                <a:gd name="T35" fmla="*/ 13 h 18"/>
                <a:gd name="T36" fmla="*/ 18 w 33"/>
                <a:gd name="T37" fmla="*/ 13 h 18"/>
                <a:gd name="T38" fmla="*/ 14 w 33"/>
                <a:gd name="T39" fmla="*/ 14 h 18"/>
                <a:gd name="T40" fmla="*/ 14 w 33"/>
                <a:gd name="T41" fmla="*/ 18 h 18"/>
                <a:gd name="T42" fmla="*/ 10 w 33"/>
                <a:gd name="T43" fmla="*/ 16 h 18"/>
                <a:gd name="T44" fmla="*/ 5 w 33"/>
                <a:gd name="T45" fmla="*/ 18 h 18"/>
                <a:gd name="T46" fmla="*/ 3 w 33"/>
                <a:gd name="T47" fmla="*/ 14 h 18"/>
                <a:gd name="T48" fmla="*/ 5 w 33"/>
                <a:gd name="T49" fmla="*/ 10 h 18"/>
                <a:gd name="T50" fmla="*/ 5 w 33"/>
                <a:gd name="T51" fmla="*/ 6 h 18"/>
                <a:gd name="T52" fmla="*/ 3 w 33"/>
                <a:gd name="T53" fmla="*/ 4 h 18"/>
                <a:gd name="T54" fmla="*/ 0 w 33"/>
                <a:gd name="T55" fmla="*/ 3 h 18"/>
                <a:gd name="T56" fmla="*/ 1 w 33"/>
                <a:gd name="T57" fmla="*/ 0 h 18"/>
                <a:gd name="T58" fmla="*/ 2 w 33"/>
                <a:gd name="T59" fmla="*/ 0 h 18"/>
                <a:gd name="T60" fmla="*/ 2 w 33"/>
                <a:gd name="T61" fmla="*/ 0 h 18"/>
                <a:gd name="T62" fmla="*/ 2 w 33"/>
                <a:gd name="T63" fmla="*/ 0 h 18"/>
                <a:gd name="T64" fmla="*/ 2 w 33"/>
                <a:gd name="T65" fmla="*/ 0 h 18"/>
                <a:gd name="T66" fmla="*/ 2 w 33"/>
                <a:gd name="T6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3" h="18">
                  <a:moveTo>
                    <a:pt x="2" y="0"/>
                  </a:moveTo>
                  <a:lnTo>
                    <a:pt x="6" y="0"/>
                  </a:lnTo>
                  <a:lnTo>
                    <a:pt x="10" y="5"/>
                  </a:lnTo>
                  <a:lnTo>
                    <a:pt x="13" y="5"/>
                  </a:lnTo>
                  <a:lnTo>
                    <a:pt x="14" y="9"/>
                  </a:lnTo>
                  <a:lnTo>
                    <a:pt x="17" y="10"/>
                  </a:lnTo>
                  <a:lnTo>
                    <a:pt x="23" y="9"/>
                  </a:lnTo>
                  <a:lnTo>
                    <a:pt x="25" y="6"/>
                  </a:lnTo>
                  <a:lnTo>
                    <a:pt x="32" y="4"/>
                  </a:lnTo>
                  <a:lnTo>
                    <a:pt x="32" y="6"/>
                  </a:lnTo>
                  <a:lnTo>
                    <a:pt x="30" y="8"/>
                  </a:lnTo>
                  <a:lnTo>
                    <a:pt x="33" y="11"/>
                  </a:lnTo>
                  <a:lnTo>
                    <a:pt x="33" y="12"/>
                  </a:lnTo>
                  <a:lnTo>
                    <a:pt x="32" y="12"/>
                  </a:lnTo>
                  <a:lnTo>
                    <a:pt x="29" y="11"/>
                  </a:lnTo>
                  <a:lnTo>
                    <a:pt x="24" y="14"/>
                  </a:lnTo>
                  <a:lnTo>
                    <a:pt x="23" y="11"/>
                  </a:lnTo>
                  <a:lnTo>
                    <a:pt x="21" y="13"/>
                  </a:lnTo>
                  <a:lnTo>
                    <a:pt x="18" y="13"/>
                  </a:lnTo>
                  <a:lnTo>
                    <a:pt x="14" y="14"/>
                  </a:lnTo>
                  <a:lnTo>
                    <a:pt x="14" y="18"/>
                  </a:lnTo>
                  <a:lnTo>
                    <a:pt x="10" y="16"/>
                  </a:lnTo>
                  <a:lnTo>
                    <a:pt x="5" y="18"/>
                  </a:lnTo>
                  <a:lnTo>
                    <a:pt x="3" y="14"/>
                  </a:lnTo>
                  <a:lnTo>
                    <a:pt x="5" y="10"/>
                  </a:lnTo>
                  <a:lnTo>
                    <a:pt x="5" y="6"/>
                  </a:lnTo>
                  <a:lnTo>
                    <a:pt x="3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9" name="Freeform 154"/>
            <p:cNvSpPr>
              <a:spLocks/>
            </p:cNvSpPr>
            <p:nvPr/>
          </p:nvSpPr>
          <p:spPr bwMode="auto">
            <a:xfrm>
              <a:off x="6719888" y="4298951"/>
              <a:ext cx="4763" cy="4763"/>
            </a:xfrm>
            <a:custGeom>
              <a:avLst/>
              <a:gdLst>
                <a:gd name="T0" fmla="*/ 3 w 11"/>
                <a:gd name="T1" fmla="*/ 2 h 11"/>
                <a:gd name="T2" fmla="*/ 4 w 11"/>
                <a:gd name="T3" fmla="*/ 0 h 11"/>
                <a:gd name="T4" fmla="*/ 11 w 11"/>
                <a:gd name="T5" fmla="*/ 6 h 11"/>
                <a:gd name="T6" fmla="*/ 9 w 11"/>
                <a:gd name="T7" fmla="*/ 9 h 11"/>
                <a:gd name="T8" fmla="*/ 8 w 11"/>
                <a:gd name="T9" fmla="*/ 11 h 11"/>
                <a:gd name="T10" fmla="*/ 2 w 11"/>
                <a:gd name="T11" fmla="*/ 10 h 11"/>
                <a:gd name="T12" fmla="*/ 1 w 11"/>
                <a:gd name="T13" fmla="*/ 9 h 11"/>
                <a:gd name="T14" fmla="*/ 2 w 11"/>
                <a:gd name="T15" fmla="*/ 8 h 11"/>
                <a:gd name="T16" fmla="*/ 0 w 11"/>
                <a:gd name="T17" fmla="*/ 5 h 11"/>
                <a:gd name="T18" fmla="*/ 3 w 11"/>
                <a:gd name="T19" fmla="*/ 2 h 11"/>
                <a:gd name="T20" fmla="*/ 3 w 11"/>
                <a:gd name="T21" fmla="*/ 2 h 11"/>
                <a:gd name="T22" fmla="*/ 3 w 11"/>
                <a:gd name="T23" fmla="*/ 2 h 11"/>
                <a:gd name="T24" fmla="*/ 3 w 11"/>
                <a:gd name="T25" fmla="*/ 2 h 11"/>
                <a:gd name="T26" fmla="*/ 3 w 11"/>
                <a:gd name="T27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1" h="11">
                  <a:moveTo>
                    <a:pt x="3" y="2"/>
                  </a:moveTo>
                  <a:lnTo>
                    <a:pt x="4" y="0"/>
                  </a:lnTo>
                  <a:lnTo>
                    <a:pt x="11" y="6"/>
                  </a:lnTo>
                  <a:lnTo>
                    <a:pt x="9" y="9"/>
                  </a:lnTo>
                  <a:lnTo>
                    <a:pt x="8" y="11"/>
                  </a:lnTo>
                  <a:lnTo>
                    <a:pt x="2" y="10"/>
                  </a:lnTo>
                  <a:lnTo>
                    <a:pt x="1" y="9"/>
                  </a:lnTo>
                  <a:lnTo>
                    <a:pt x="2" y="8"/>
                  </a:lnTo>
                  <a:lnTo>
                    <a:pt x="0" y="5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0" name="Freeform 155"/>
            <p:cNvSpPr>
              <a:spLocks/>
            </p:cNvSpPr>
            <p:nvPr/>
          </p:nvSpPr>
          <p:spPr bwMode="auto">
            <a:xfrm>
              <a:off x="6716713" y="4300538"/>
              <a:ext cx="3175" cy="1588"/>
            </a:xfrm>
            <a:custGeom>
              <a:avLst/>
              <a:gdLst>
                <a:gd name="T0" fmla="*/ 1 w 6"/>
                <a:gd name="T1" fmla="*/ 0 h 4"/>
                <a:gd name="T2" fmla="*/ 4 w 6"/>
                <a:gd name="T3" fmla="*/ 1 h 4"/>
                <a:gd name="T4" fmla="*/ 6 w 6"/>
                <a:gd name="T5" fmla="*/ 4 h 4"/>
                <a:gd name="T6" fmla="*/ 0 w 6"/>
                <a:gd name="T7" fmla="*/ 3 h 4"/>
                <a:gd name="T8" fmla="*/ 0 w 6"/>
                <a:gd name="T9" fmla="*/ 1 h 4"/>
                <a:gd name="T10" fmla="*/ 1 w 6"/>
                <a:gd name="T11" fmla="*/ 1 h 4"/>
                <a:gd name="T12" fmla="*/ 1 w 6"/>
                <a:gd name="T13" fmla="*/ 0 h 4"/>
                <a:gd name="T14" fmla="*/ 1 w 6"/>
                <a:gd name="T15" fmla="*/ 0 h 4"/>
                <a:gd name="T16" fmla="*/ 1 w 6"/>
                <a:gd name="T17" fmla="*/ 0 h 4"/>
                <a:gd name="T18" fmla="*/ 1 w 6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" h="4">
                  <a:moveTo>
                    <a:pt x="1" y="0"/>
                  </a:moveTo>
                  <a:lnTo>
                    <a:pt x="4" y="1"/>
                  </a:lnTo>
                  <a:lnTo>
                    <a:pt x="6" y="4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1" name="Freeform 156"/>
            <p:cNvSpPr>
              <a:spLocks/>
            </p:cNvSpPr>
            <p:nvPr/>
          </p:nvSpPr>
          <p:spPr bwMode="auto">
            <a:xfrm>
              <a:off x="6699250" y="4300538"/>
              <a:ext cx="3175" cy="1588"/>
            </a:xfrm>
            <a:custGeom>
              <a:avLst/>
              <a:gdLst>
                <a:gd name="T0" fmla="*/ 1 w 5"/>
                <a:gd name="T1" fmla="*/ 0 h 4"/>
                <a:gd name="T2" fmla="*/ 2 w 5"/>
                <a:gd name="T3" fmla="*/ 0 h 4"/>
                <a:gd name="T4" fmla="*/ 5 w 5"/>
                <a:gd name="T5" fmla="*/ 2 h 4"/>
                <a:gd name="T6" fmla="*/ 5 w 5"/>
                <a:gd name="T7" fmla="*/ 4 h 4"/>
                <a:gd name="T8" fmla="*/ 0 w 5"/>
                <a:gd name="T9" fmla="*/ 3 h 4"/>
                <a:gd name="T10" fmla="*/ 1 w 5"/>
                <a:gd name="T11" fmla="*/ 0 h 4"/>
                <a:gd name="T12" fmla="*/ 1 w 5"/>
                <a:gd name="T13" fmla="*/ 0 h 4"/>
                <a:gd name="T14" fmla="*/ 1 w 5"/>
                <a:gd name="T15" fmla="*/ 0 h 4"/>
                <a:gd name="T16" fmla="*/ 1 w 5"/>
                <a:gd name="T17" fmla="*/ 0 h 4"/>
                <a:gd name="T18" fmla="*/ 1 w 5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4">
                  <a:moveTo>
                    <a:pt x="1" y="0"/>
                  </a:moveTo>
                  <a:lnTo>
                    <a:pt x="2" y="0"/>
                  </a:lnTo>
                  <a:lnTo>
                    <a:pt x="5" y="2"/>
                  </a:lnTo>
                  <a:lnTo>
                    <a:pt x="5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2" name="Freeform 157"/>
            <p:cNvSpPr>
              <a:spLocks/>
            </p:cNvSpPr>
            <p:nvPr/>
          </p:nvSpPr>
          <p:spPr bwMode="auto">
            <a:xfrm>
              <a:off x="6715125" y="4305301"/>
              <a:ext cx="1588" cy="1588"/>
            </a:xfrm>
            <a:custGeom>
              <a:avLst/>
              <a:gdLst>
                <a:gd name="T0" fmla="*/ 2 w 3"/>
                <a:gd name="T1" fmla="*/ 0 h 3"/>
                <a:gd name="T2" fmla="*/ 3 w 3"/>
                <a:gd name="T3" fmla="*/ 2 h 3"/>
                <a:gd name="T4" fmla="*/ 3 w 3"/>
                <a:gd name="T5" fmla="*/ 3 h 3"/>
                <a:gd name="T6" fmla="*/ 2 w 3"/>
                <a:gd name="T7" fmla="*/ 3 h 3"/>
                <a:gd name="T8" fmla="*/ 0 w 3"/>
                <a:gd name="T9" fmla="*/ 1 h 3"/>
                <a:gd name="T10" fmla="*/ 0 w 3"/>
                <a:gd name="T11" fmla="*/ 0 h 3"/>
                <a:gd name="T12" fmla="*/ 1 w 3"/>
                <a:gd name="T13" fmla="*/ 0 h 3"/>
                <a:gd name="T14" fmla="*/ 2 w 3"/>
                <a:gd name="T15" fmla="*/ 0 h 3"/>
                <a:gd name="T16" fmla="*/ 2 w 3"/>
                <a:gd name="T17" fmla="*/ 0 h 3"/>
                <a:gd name="T18" fmla="*/ 2 w 3"/>
                <a:gd name="T19" fmla="*/ 0 h 3"/>
                <a:gd name="T20" fmla="*/ 2 w 3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lnTo>
                    <a:pt x="3" y="2"/>
                  </a:lnTo>
                  <a:lnTo>
                    <a:pt x="3" y="3"/>
                  </a:lnTo>
                  <a:lnTo>
                    <a:pt x="2" y="3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3" name="Freeform 158"/>
            <p:cNvSpPr>
              <a:spLocks/>
            </p:cNvSpPr>
            <p:nvPr/>
          </p:nvSpPr>
          <p:spPr bwMode="auto">
            <a:xfrm>
              <a:off x="6680200" y="4308476"/>
              <a:ext cx="3175" cy="3175"/>
            </a:xfrm>
            <a:custGeom>
              <a:avLst/>
              <a:gdLst>
                <a:gd name="T0" fmla="*/ 1 w 4"/>
                <a:gd name="T1" fmla="*/ 2 h 6"/>
                <a:gd name="T2" fmla="*/ 3 w 4"/>
                <a:gd name="T3" fmla="*/ 0 h 6"/>
                <a:gd name="T4" fmla="*/ 4 w 4"/>
                <a:gd name="T5" fmla="*/ 4 h 6"/>
                <a:gd name="T6" fmla="*/ 3 w 4"/>
                <a:gd name="T7" fmla="*/ 6 h 6"/>
                <a:gd name="T8" fmla="*/ 0 w 4"/>
                <a:gd name="T9" fmla="*/ 6 h 6"/>
                <a:gd name="T10" fmla="*/ 1 w 4"/>
                <a:gd name="T11" fmla="*/ 2 h 6"/>
                <a:gd name="T12" fmla="*/ 1 w 4"/>
                <a:gd name="T13" fmla="*/ 2 h 6"/>
                <a:gd name="T14" fmla="*/ 1 w 4"/>
                <a:gd name="T15" fmla="*/ 2 h 6"/>
                <a:gd name="T16" fmla="*/ 1 w 4"/>
                <a:gd name="T17" fmla="*/ 2 h 6"/>
                <a:gd name="T18" fmla="*/ 1 w 4"/>
                <a:gd name="T19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6">
                  <a:moveTo>
                    <a:pt x="1" y="2"/>
                  </a:moveTo>
                  <a:lnTo>
                    <a:pt x="3" y="0"/>
                  </a:lnTo>
                  <a:lnTo>
                    <a:pt x="4" y="4"/>
                  </a:lnTo>
                  <a:lnTo>
                    <a:pt x="3" y="6"/>
                  </a:lnTo>
                  <a:lnTo>
                    <a:pt x="0" y="6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4" name="Freeform 159"/>
            <p:cNvSpPr>
              <a:spLocks/>
            </p:cNvSpPr>
            <p:nvPr/>
          </p:nvSpPr>
          <p:spPr bwMode="auto">
            <a:xfrm>
              <a:off x="6708775" y="4310063"/>
              <a:ext cx="0" cy="1588"/>
            </a:xfrm>
            <a:custGeom>
              <a:avLst/>
              <a:gdLst>
                <a:gd name="T0" fmla="*/ 1 w 1"/>
                <a:gd name="T1" fmla="*/ 0 h 2"/>
                <a:gd name="T2" fmla="*/ 1 w 1"/>
                <a:gd name="T3" fmla="*/ 2 h 2"/>
                <a:gd name="T4" fmla="*/ 0 w 1"/>
                <a:gd name="T5" fmla="*/ 2 h 2"/>
                <a:gd name="T6" fmla="*/ 0 w 1"/>
                <a:gd name="T7" fmla="*/ 1 h 2"/>
                <a:gd name="T8" fmla="*/ 1 w 1"/>
                <a:gd name="T9" fmla="*/ 0 h 2"/>
                <a:gd name="T10" fmla="*/ 1 w 1"/>
                <a:gd name="T11" fmla="*/ 0 h 2"/>
                <a:gd name="T12" fmla="*/ 1 w 1"/>
                <a:gd name="T13" fmla="*/ 0 h 2"/>
                <a:gd name="T14" fmla="*/ 1 w 1"/>
                <a:gd name="T15" fmla="*/ 0 h 2"/>
                <a:gd name="T16" fmla="*/ 1 w 1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lnTo>
                    <a:pt x="1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5" name="Freeform 160"/>
            <p:cNvSpPr>
              <a:spLocks/>
            </p:cNvSpPr>
            <p:nvPr/>
          </p:nvSpPr>
          <p:spPr bwMode="auto">
            <a:xfrm>
              <a:off x="6702425" y="4311651"/>
              <a:ext cx="0" cy="0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1 h 1"/>
                <a:gd name="T4" fmla="*/ 0 w 2"/>
                <a:gd name="T5" fmla="*/ 1 h 1"/>
                <a:gd name="T6" fmla="*/ 0 w 2"/>
                <a:gd name="T7" fmla="*/ 0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  <a:gd name="T16" fmla="*/ 1 w 2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6" name="Freeform 161"/>
            <p:cNvSpPr>
              <a:spLocks/>
            </p:cNvSpPr>
            <p:nvPr/>
          </p:nvSpPr>
          <p:spPr bwMode="auto">
            <a:xfrm>
              <a:off x="6640513" y="4311651"/>
              <a:ext cx="1588" cy="1588"/>
            </a:xfrm>
            <a:custGeom>
              <a:avLst/>
              <a:gdLst>
                <a:gd name="T0" fmla="*/ 2 w 3"/>
                <a:gd name="T1" fmla="*/ 0 h 2"/>
                <a:gd name="T2" fmla="*/ 3 w 3"/>
                <a:gd name="T3" fmla="*/ 1 h 2"/>
                <a:gd name="T4" fmla="*/ 2 w 3"/>
                <a:gd name="T5" fmla="*/ 2 h 2"/>
                <a:gd name="T6" fmla="*/ 0 w 3"/>
                <a:gd name="T7" fmla="*/ 1 h 2"/>
                <a:gd name="T8" fmla="*/ 2 w 3"/>
                <a:gd name="T9" fmla="*/ 0 h 2"/>
                <a:gd name="T10" fmla="*/ 2 w 3"/>
                <a:gd name="T11" fmla="*/ 0 h 2"/>
                <a:gd name="T12" fmla="*/ 2 w 3"/>
                <a:gd name="T13" fmla="*/ 0 h 2"/>
                <a:gd name="T14" fmla="*/ 2 w 3"/>
                <a:gd name="T15" fmla="*/ 0 h 2"/>
                <a:gd name="T16" fmla="*/ 2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lnTo>
                    <a:pt x="3" y="1"/>
                  </a:lnTo>
                  <a:lnTo>
                    <a:pt x="2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7" name="Freeform 162"/>
            <p:cNvSpPr>
              <a:spLocks/>
            </p:cNvSpPr>
            <p:nvPr/>
          </p:nvSpPr>
          <p:spPr bwMode="auto">
            <a:xfrm>
              <a:off x="6643688" y="4313238"/>
              <a:ext cx="1588" cy="0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8" name="Freeform 163"/>
            <p:cNvSpPr>
              <a:spLocks/>
            </p:cNvSpPr>
            <p:nvPr/>
          </p:nvSpPr>
          <p:spPr bwMode="auto">
            <a:xfrm>
              <a:off x="6645275" y="4314826"/>
              <a:ext cx="4763" cy="1588"/>
            </a:xfrm>
            <a:custGeom>
              <a:avLst/>
              <a:gdLst>
                <a:gd name="T0" fmla="*/ 4 w 7"/>
                <a:gd name="T1" fmla="*/ 0 h 4"/>
                <a:gd name="T2" fmla="*/ 6 w 7"/>
                <a:gd name="T3" fmla="*/ 0 h 4"/>
                <a:gd name="T4" fmla="*/ 5 w 7"/>
                <a:gd name="T5" fmla="*/ 2 h 4"/>
                <a:gd name="T6" fmla="*/ 7 w 7"/>
                <a:gd name="T7" fmla="*/ 4 h 4"/>
                <a:gd name="T8" fmla="*/ 3 w 7"/>
                <a:gd name="T9" fmla="*/ 4 h 4"/>
                <a:gd name="T10" fmla="*/ 0 w 7"/>
                <a:gd name="T11" fmla="*/ 3 h 4"/>
                <a:gd name="T12" fmla="*/ 1 w 7"/>
                <a:gd name="T13" fmla="*/ 1 h 4"/>
                <a:gd name="T14" fmla="*/ 4 w 7"/>
                <a:gd name="T15" fmla="*/ 0 h 4"/>
                <a:gd name="T16" fmla="*/ 4 w 7"/>
                <a:gd name="T17" fmla="*/ 0 h 4"/>
                <a:gd name="T18" fmla="*/ 4 w 7"/>
                <a:gd name="T19" fmla="*/ 0 h 4"/>
                <a:gd name="T20" fmla="*/ 4 w 7"/>
                <a:gd name="T21" fmla="*/ 0 h 4"/>
                <a:gd name="T22" fmla="*/ 4 w 7"/>
                <a:gd name="T2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4">
                  <a:moveTo>
                    <a:pt x="4" y="0"/>
                  </a:moveTo>
                  <a:lnTo>
                    <a:pt x="6" y="0"/>
                  </a:lnTo>
                  <a:lnTo>
                    <a:pt x="5" y="2"/>
                  </a:lnTo>
                  <a:lnTo>
                    <a:pt x="7" y="4"/>
                  </a:lnTo>
                  <a:lnTo>
                    <a:pt x="3" y="4"/>
                  </a:lnTo>
                  <a:lnTo>
                    <a:pt x="0" y="3"/>
                  </a:lnTo>
                  <a:lnTo>
                    <a:pt x="1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0" name="Freeform 165"/>
            <p:cNvSpPr>
              <a:spLocks/>
            </p:cNvSpPr>
            <p:nvPr/>
          </p:nvSpPr>
          <p:spPr bwMode="auto">
            <a:xfrm>
              <a:off x="6692900" y="4316413"/>
              <a:ext cx="3175" cy="3175"/>
            </a:xfrm>
            <a:custGeom>
              <a:avLst/>
              <a:gdLst>
                <a:gd name="T0" fmla="*/ 1 w 5"/>
                <a:gd name="T1" fmla="*/ 0 h 5"/>
                <a:gd name="T2" fmla="*/ 5 w 5"/>
                <a:gd name="T3" fmla="*/ 4 h 5"/>
                <a:gd name="T4" fmla="*/ 0 w 5"/>
                <a:gd name="T5" fmla="*/ 5 h 5"/>
                <a:gd name="T6" fmla="*/ 0 w 5"/>
                <a:gd name="T7" fmla="*/ 1 h 5"/>
                <a:gd name="T8" fmla="*/ 1 w 5"/>
                <a:gd name="T9" fmla="*/ 0 h 5"/>
                <a:gd name="T10" fmla="*/ 1 w 5"/>
                <a:gd name="T11" fmla="*/ 0 h 5"/>
                <a:gd name="T12" fmla="*/ 1 w 5"/>
                <a:gd name="T13" fmla="*/ 0 h 5"/>
                <a:gd name="T14" fmla="*/ 1 w 5"/>
                <a:gd name="T15" fmla="*/ 0 h 5"/>
                <a:gd name="T16" fmla="*/ 1 w 5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5">
                  <a:moveTo>
                    <a:pt x="1" y="0"/>
                  </a:moveTo>
                  <a:lnTo>
                    <a:pt x="5" y="4"/>
                  </a:lnTo>
                  <a:lnTo>
                    <a:pt x="0" y="5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1" name="Freeform 166"/>
            <p:cNvSpPr>
              <a:spLocks/>
            </p:cNvSpPr>
            <p:nvPr/>
          </p:nvSpPr>
          <p:spPr bwMode="auto">
            <a:xfrm>
              <a:off x="6688138" y="4316413"/>
              <a:ext cx="3175" cy="3175"/>
            </a:xfrm>
            <a:custGeom>
              <a:avLst/>
              <a:gdLst>
                <a:gd name="T0" fmla="*/ 4 w 5"/>
                <a:gd name="T1" fmla="*/ 0 h 4"/>
                <a:gd name="T2" fmla="*/ 5 w 5"/>
                <a:gd name="T3" fmla="*/ 0 h 4"/>
                <a:gd name="T4" fmla="*/ 5 w 5"/>
                <a:gd name="T5" fmla="*/ 3 h 4"/>
                <a:gd name="T6" fmla="*/ 3 w 5"/>
                <a:gd name="T7" fmla="*/ 4 h 4"/>
                <a:gd name="T8" fmla="*/ 0 w 5"/>
                <a:gd name="T9" fmla="*/ 3 h 4"/>
                <a:gd name="T10" fmla="*/ 2 w 5"/>
                <a:gd name="T11" fmla="*/ 1 h 4"/>
                <a:gd name="T12" fmla="*/ 4 w 5"/>
                <a:gd name="T13" fmla="*/ 0 h 4"/>
                <a:gd name="T14" fmla="*/ 4 w 5"/>
                <a:gd name="T15" fmla="*/ 0 h 4"/>
                <a:gd name="T16" fmla="*/ 4 w 5"/>
                <a:gd name="T17" fmla="*/ 0 h 4"/>
                <a:gd name="T18" fmla="*/ 4 w 5"/>
                <a:gd name="T19" fmla="*/ 0 h 4"/>
                <a:gd name="T20" fmla="*/ 4 w 5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4" y="0"/>
                  </a:moveTo>
                  <a:lnTo>
                    <a:pt x="5" y="0"/>
                  </a:lnTo>
                  <a:lnTo>
                    <a:pt x="5" y="3"/>
                  </a:lnTo>
                  <a:lnTo>
                    <a:pt x="3" y="4"/>
                  </a:lnTo>
                  <a:lnTo>
                    <a:pt x="0" y="3"/>
                  </a:lnTo>
                  <a:lnTo>
                    <a:pt x="2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2" name="Freeform 167"/>
            <p:cNvSpPr>
              <a:spLocks/>
            </p:cNvSpPr>
            <p:nvPr/>
          </p:nvSpPr>
          <p:spPr bwMode="auto">
            <a:xfrm>
              <a:off x="6661150" y="4318001"/>
              <a:ext cx="0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0 h 3"/>
                <a:gd name="T4" fmla="*/ 2 w 2"/>
                <a:gd name="T5" fmla="*/ 3 h 3"/>
                <a:gd name="T6" fmla="*/ 0 w 2"/>
                <a:gd name="T7" fmla="*/ 2 h 3"/>
                <a:gd name="T8" fmla="*/ 0 w 2"/>
                <a:gd name="T9" fmla="*/ 0 h 3"/>
                <a:gd name="T10" fmla="*/ 1 w 2"/>
                <a:gd name="T11" fmla="*/ 0 h 3"/>
                <a:gd name="T12" fmla="*/ 1 w 2"/>
                <a:gd name="T13" fmla="*/ 0 h 3"/>
                <a:gd name="T14" fmla="*/ 1 w 2"/>
                <a:gd name="T15" fmla="*/ 0 h 3"/>
                <a:gd name="T16" fmla="*/ 1 w 2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0"/>
                  </a:lnTo>
                  <a:lnTo>
                    <a:pt x="2" y="3"/>
                  </a:lnTo>
                  <a:lnTo>
                    <a:pt x="0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3" name="Freeform 168"/>
            <p:cNvSpPr>
              <a:spLocks/>
            </p:cNvSpPr>
            <p:nvPr/>
          </p:nvSpPr>
          <p:spPr bwMode="auto">
            <a:xfrm>
              <a:off x="6654800" y="4318001"/>
              <a:ext cx="1588" cy="1588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3 h 4"/>
                <a:gd name="T4" fmla="*/ 0 w 2"/>
                <a:gd name="T5" fmla="*/ 4 h 4"/>
                <a:gd name="T6" fmla="*/ 0 w 2"/>
                <a:gd name="T7" fmla="*/ 2 h 4"/>
                <a:gd name="T8" fmla="*/ 1 w 2"/>
                <a:gd name="T9" fmla="*/ 0 h 4"/>
                <a:gd name="T10" fmla="*/ 1 w 2"/>
                <a:gd name="T11" fmla="*/ 0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3"/>
                  </a:lnTo>
                  <a:lnTo>
                    <a:pt x="0" y="4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5" name="Freeform 170"/>
            <p:cNvSpPr>
              <a:spLocks/>
            </p:cNvSpPr>
            <p:nvPr/>
          </p:nvSpPr>
          <p:spPr bwMode="auto">
            <a:xfrm>
              <a:off x="6657975" y="4319588"/>
              <a:ext cx="1588" cy="1588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0 h 1"/>
                <a:gd name="T4" fmla="*/ 2 w 2"/>
                <a:gd name="T5" fmla="*/ 1 h 1"/>
                <a:gd name="T6" fmla="*/ 0 w 2"/>
                <a:gd name="T7" fmla="*/ 1 h 1"/>
                <a:gd name="T8" fmla="*/ 0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  <a:gd name="T16" fmla="*/ 1 w 2"/>
                <a:gd name="T17" fmla="*/ 0 h 1"/>
                <a:gd name="T18" fmla="*/ 1 w 2"/>
                <a:gd name="T19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0"/>
                  </a:lnTo>
                  <a:lnTo>
                    <a:pt x="2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6" name="Freeform 171"/>
            <p:cNvSpPr>
              <a:spLocks/>
            </p:cNvSpPr>
            <p:nvPr/>
          </p:nvSpPr>
          <p:spPr bwMode="auto">
            <a:xfrm>
              <a:off x="6654800" y="4321176"/>
              <a:ext cx="1588" cy="0"/>
            </a:xfrm>
            <a:custGeom>
              <a:avLst/>
              <a:gdLst>
                <a:gd name="T0" fmla="*/ 1 w 3"/>
                <a:gd name="T1" fmla="*/ 0 h 1"/>
                <a:gd name="T2" fmla="*/ 3 w 3"/>
                <a:gd name="T3" fmla="*/ 1 h 1"/>
                <a:gd name="T4" fmla="*/ 0 w 3"/>
                <a:gd name="T5" fmla="*/ 1 h 1"/>
                <a:gd name="T6" fmla="*/ 0 w 3"/>
                <a:gd name="T7" fmla="*/ 0 h 1"/>
                <a:gd name="T8" fmla="*/ 1 w 3"/>
                <a:gd name="T9" fmla="*/ 0 h 1"/>
                <a:gd name="T10" fmla="*/ 1 w 3"/>
                <a:gd name="T11" fmla="*/ 0 h 1"/>
                <a:gd name="T12" fmla="*/ 1 w 3"/>
                <a:gd name="T13" fmla="*/ 0 h 1"/>
                <a:gd name="T14" fmla="*/ 1 w 3"/>
                <a:gd name="T15" fmla="*/ 0 h 1"/>
                <a:gd name="T16" fmla="*/ 1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1" y="0"/>
                  </a:moveTo>
                  <a:lnTo>
                    <a:pt x="3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7" name="Freeform 172"/>
            <p:cNvSpPr>
              <a:spLocks/>
            </p:cNvSpPr>
            <p:nvPr/>
          </p:nvSpPr>
          <p:spPr bwMode="auto">
            <a:xfrm>
              <a:off x="6646863" y="4322763"/>
              <a:ext cx="6350" cy="3175"/>
            </a:xfrm>
            <a:custGeom>
              <a:avLst/>
              <a:gdLst>
                <a:gd name="T0" fmla="*/ 4 w 11"/>
                <a:gd name="T1" fmla="*/ 0 h 7"/>
                <a:gd name="T2" fmla="*/ 9 w 11"/>
                <a:gd name="T3" fmla="*/ 1 h 7"/>
                <a:gd name="T4" fmla="*/ 11 w 11"/>
                <a:gd name="T5" fmla="*/ 1 h 7"/>
                <a:gd name="T6" fmla="*/ 11 w 11"/>
                <a:gd name="T7" fmla="*/ 2 h 7"/>
                <a:gd name="T8" fmla="*/ 10 w 11"/>
                <a:gd name="T9" fmla="*/ 5 h 7"/>
                <a:gd name="T10" fmla="*/ 4 w 11"/>
                <a:gd name="T11" fmla="*/ 7 h 7"/>
                <a:gd name="T12" fmla="*/ 4 w 11"/>
                <a:gd name="T13" fmla="*/ 4 h 7"/>
                <a:gd name="T14" fmla="*/ 1 w 11"/>
                <a:gd name="T15" fmla="*/ 4 h 7"/>
                <a:gd name="T16" fmla="*/ 0 w 11"/>
                <a:gd name="T17" fmla="*/ 1 h 7"/>
                <a:gd name="T18" fmla="*/ 4 w 11"/>
                <a:gd name="T19" fmla="*/ 0 h 7"/>
                <a:gd name="T20" fmla="*/ 4 w 11"/>
                <a:gd name="T21" fmla="*/ 0 h 7"/>
                <a:gd name="T22" fmla="*/ 4 w 11"/>
                <a:gd name="T23" fmla="*/ 0 h 7"/>
                <a:gd name="T24" fmla="*/ 4 w 11"/>
                <a:gd name="T25" fmla="*/ 0 h 7"/>
                <a:gd name="T26" fmla="*/ 4 w 11"/>
                <a:gd name="T27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1" h="7">
                  <a:moveTo>
                    <a:pt x="4" y="0"/>
                  </a:moveTo>
                  <a:lnTo>
                    <a:pt x="9" y="1"/>
                  </a:lnTo>
                  <a:lnTo>
                    <a:pt x="11" y="1"/>
                  </a:lnTo>
                  <a:lnTo>
                    <a:pt x="11" y="2"/>
                  </a:lnTo>
                  <a:lnTo>
                    <a:pt x="10" y="5"/>
                  </a:lnTo>
                  <a:lnTo>
                    <a:pt x="4" y="7"/>
                  </a:lnTo>
                  <a:lnTo>
                    <a:pt x="4" y="4"/>
                  </a:lnTo>
                  <a:lnTo>
                    <a:pt x="1" y="4"/>
                  </a:lnTo>
                  <a:lnTo>
                    <a:pt x="0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8" name="Freeform 173"/>
            <p:cNvSpPr>
              <a:spLocks/>
            </p:cNvSpPr>
            <p:nvPr/>
          </p:nvSpPr>
          <p:spPr bwMode="auto">
            <a:xfrm>
              <a:off x="6657975" y="4322763"/>
              <a:ext cx="1588" cy="0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0 h 1"/>
                <a:gd name="T4" fmla="*/ 1 w 2"/>
                <a:gd name="T5" fmla="*/ 1 h 1"/>
                <a:gd name="T6" fmla="*/ 0 w 2"/>
                <a:gd name="T7" fmla="*/ 1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  <a:gd name="T16" fmla="*/ 1 w 2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0"/>
                  </a:lnTo>
                  <a:lnTo>
                    <a:pt x="1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9" name="Freeform 174"/>
            <p:cNvSpPr>
              <a:spLocks/>
            </p:cNvSpPr>
            <p:nvPr/>
          </p:nvSpPr>
          <p:spPr bwMode="auto">
            <a:xfrm>
              <a:off x="6662738" y="4322763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2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2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0" name="Freeform 175"/>
            <p:cNvSpPr>
              <a:spLocks/>
            </p:cNvSpPr>
            <p:nvPr/>
          </p:nvSpPr>
          <p:spPr bwMode="auto">
            <a:xfrm>
              <a:off x="6661150" y="4325938"/>
              <a:ext cx="1588" cy="0"/>
            </a:xfrm>
            <a:custGeom>
              <a:avLst/>
              <a:gdLst>
                <a:gd name="T0" fmla="*/ 0 w 2"/>
                <a:gd name="T1" fmla="*/ 0 h 1"/>
                <a:gd name="T2" fmla="*/ 2 w 2"/>
                <a:gd name="T3" fmla="*/ 0 h 1"/>
                <a:gd name="T4" fmla="*/ 0 w 2"/>
                <a:gd name="T5" fmla="*/ 1 h 1"/>
                <a:gd name="T6" fmla="*/ 0 w 2"/>
                <a:gd name="T7" fmla="*/ 0 h 1"/>
                <a:gd name="T8" fmla="*/ 0 w 2"/>
                <a:gd name="T9" fmla="*/ 0 h 1"/>
                <a:gd name="T10" fmla="*/ 0 w 2"/>
                <a:gd name="T11" fmla="*/ 0 h 1"/>
                <a:gd name="T12" fmla="*/ 0 w 2"/>
                <a:gd name="T13" fmla="*/ 0 h 1"/>
                <a:gd name="T14" fmla="*/ 0 w 2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1">
                  <a:moveTo>
                    <a:pt x="0" y="0"/>
                  </a:moveTo>
                  <a:lnTo>
                    <a:pt x="2" y="0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2" name="Freeform 177"/>
            <p:cNvSpPr>
              <a:spLocks/>
            </p:cNvSpPr>
            <p:nvPr/>
          </p:nvSpPr>
          <p:spPr bwMode="auto">
            <a:xfrm>
              <a:off x="6688138" y="4330701"/>
              <a:ext cx="4763" cy="3175"/>
            </a:xfrm>
            <a:custGeom>
              <a:avLst/>
              <a:gdLst>
                <a:gd name="T0" fmla="*/ 7 w 10"/>
                <a:gd name="T1" fmla="*/ 0 h 7"/>
                <a:gd name="T2" fmla="*/ 9 w 10"/>
                <a:gd name="T3" fmla="*/ 0 h 7"/>
                <a:gd name="T4" fmla="*/ 10 w 10"/>
                <a:gd name="T5" fmla="*/ 2 h 7"/>
                <a:gd name="T6" fmla="*/ 10 w 10"/>
                <a:gd name="T7" fmla="*/ 6 h 7"/>
                <a:gd name="T8" fmla="*/ 8 w 10"/>
                <a:gd name="T9" fmla="*/ 7 h 7"/>
                <a:gd name="T10" fmla="*/ 2 w 10"/>
                <a:gd name="T11" fmla="*/ 5 h 7"/>
                <a:gd name="T12" fmla="*/ 0 w 10"/>
                <a:gd name="T13" fmla="*/ 2 h 7"/>
                <a:gd name="T14" fmla="*/ 2 w 10"/>
                <a:gd name="T15" fmla="*/ 2 h 7"/>
                <a:gd name="T16" fmla="*/ 5 w 10"/>
                <a:gd name="T17" fmla="*/ 2 h 7"/>
                <a:gd name="T18" fmla="*/ 7 w 10"/>
                <a:gd name="T19" fmla="*/ 0 h 7"/>
                <a:gd name="T20" fmla="*/ 7 w 10"/>
                <a:gd name="T21" fmla="*/ 0 h 7"/>
                <a:gd name="T22" fmla="*/ 7 w 10"/>
                <a:gd name="T23" fmla="*/ 0 h 7"/>
                <a:gd name="T24" fmla="*/ 7 w 10"/>
                <a:gd name="T25" fmla="*/ 0 h 7"/>
                <a:gd name="T26" fmla="*/ 7 w 10"/>
                <a:gd name="T27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0" h="7">
                  <a:moveTo>
                    <a:pt x="7" y="0"/>
                  </a:moveTo>
                  <a:lnTo>
                    <a:pt x="9" y="0"/>
                  </a:lnTo>
                  <a:lnTo>
                    <a:pt x="10" y="2"/>
                  </a:lnTo>
                  <a:lnTo>
                    <a:pt x="10" y="6"/>
                  </a:lnTo>
                  <a:lnTo>
                    <a:pt x="8" y="7"/>
                  </a:lnTo>
                  <a:lnTo>
                    <a:pt x="2" y="5"/>
                  </a:lnTo>
                  <a:lnTo>
                    <a:pt x="0" y="2"/>
                  </a:lnTo>
                  <a:lnTo>
                    <a:pt x="2" y="2"/>
                  </a:lnTo>
                  <a:lnTo>
                    <a:pt x="5" y="2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3" name="Freeform 178"/>
            <p:cNvSpPr>
              <a:spLocks/>
            </p:cNvSpPr>
            <p:nvPr/>
          </p:nvSpPr>
          <p:spPr bwMode="auto">
            <a:xfrm>
              <a:off x="6680200" y="4330701"/>
              <a:ext cx="1588" cy="3175"/>
            </a:xfrm>
            <a:custGeom>
              <a:avLst/>
              <a:gdLst>
                <a:gd name="T0" fmla="*/ 3 w 5"/>
                <a:gd name="T1" fmla="*/ 0 h 5"/>
                <a:gd name="T2" fmla="*/ 5 w 5"/>
                <a:gd name="T3" fmla="*/ 1 h 5"/>
                <a:gd name="T4" fmla="*/ 5 w 5"/>
                <a:gd name="T5" fmla="*/ 2 h 5"/>
                <a:gd name="T6" fmla="*/ 4 w 5"/>
                <a:gd name="T7" fmla="*/ 4 h 5"/>
                <a:gd name="T8" fmla="*/ 2 w 5"/>
                <a:gd name="T9" fmla="*/ 5 h 5"/>
                <a:gd name="T10" fmla="*/ 0 w 5"/>
                <a:gd name="T11" fmla="*/ 4 h 5"/>
                <a:gd name="T12" fmla="*/ 2 w 5"/>
                <a:gd name="T13" fmla="*/ 1 h 5"/>
                <a:gd name="T14" fmla="*/ 3 w 5"/>
                <a:gd name="T15" fmla="*/ 0 h 5"/>
                <a:gd name="T16" fmla="*/ 3 w 5"/>
                <a:gd name="T17" fmla="*/ 0 h 5"/>
                <a:gd name="T18" fmla="*/ 3 w 5"/>
                <a:gd name="T19" fmla="*/ 0 h 5"/>
                <a:gd name="T20" fmla="*/ 3 w 5"/>
                <a:gd name="T21" fmla="*/ 0 h 5"/>
                <a:gd name="T22" fmla="*/ 3 w 5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lnTo>
                    <a:pt x="5" y="1"/>
                  </a:lnTo>
                  <a:lnTo>
                    <a:pt x="5" y="2"/>
                  </a:lnTo>
                  <a:lnTo>
                    <a:pt x="4" y="4"/>
                  </a:lnTo>
                  <a:lnTo>
                    <a:pt x="2" y="5"/>
                  </a:lnTo>
                  <a:lnTo>
                    <a:pt x="0" y="4"/>
                  </a:lnTo>
                  <a:lnTo>
                    <a:pt x="2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4" name="Freeform 179"/>
            <p:cNvSpPr>
              <a:spLocks/>
            </p:cNvSpPr>
            <p:nvPr/>
          </p:nvSpPr>
          <p:spPr bwMode="auto">
            <a:xfrm>
              <a:off x="6683375" y="4338638"/>
              <a:ext cx="25400" cy="12700"/>
            </a:xfrm>
            <a:custGeom>
              <a:avLst/>
              <a:gdLst>
                <a:gd name="T0" fmla="*/ 15 w 49"/>
                <a:gd name="T1" fmla="*/ 5 h 24"/>
                <a:gd name="T2" fmla="*/ 23 w 49"/>
                <a:gd name="T3" fmla="*/ 7 h 24"/>
                <a:gd name="T4" fmla="*/ 26 w 49"/>
                <a:gd name="T5" fmla="*/ 1 h 24"/>
                <a:gd name="T6" fmla="*/ 30 w 49"/>
                <a:gd name="T7" fmla="*/ 0 h 24"/>
                <a:gd name="T8" fmla="*/ 31 w 49"/>
                <a:gd name="T9" fmla="*/ 2 h 24"/>
                <a:gd name="T10" fmla="*/ 28 w 49"/>
                <a:gd name="T11" fmla="*/ 5 h 24"/>
                <a:gd name="T12" fmla="*/ 30 w 49"/>
                <a:gd name="T13" fmla="*/ 6 h 24"/>
                <a:gd name="T14" fmla="*/ 46 w 49"/>
                <a:gd name="T15" fmla="*/ 9 h 24"/>
                <a:gd name="T16" fmla="*/ 44 w 49"/>
                <a:gd name="T17" fmla="*/ 13 h 24"/>
                <a:gd name="T18" fmla="*/ 49 w 49"/>
                <a:gd name="T19" fmla="*/ 20 h 24"/>
                <a:gd name="T20" fmla="*/ 44 w 49"/>
                <a:gd name="T21" fmla="*/ 21 h 24"/>
                <a:gd name="T22" fmla="*/ 35 w 49"/>
                <a:gd name="T23" fmla="*/ 19 h 24"/>
                <a:gd name="T24" fmla="*/ 33 w 49"/>
                <a:gd name="T25" fmla="*/ 21 h 24"/>
                <a:gd name="T26" fmla="*/ 27 w 49"/>
                <a:gd name="T27" fmla="*/ 20 h 24"/>
                <a:gd name="T28" fmla="*/ 22 w 49"/>
                <a:gd name="T29" fmla="*/ 21 h 24"/>
                <a:gd name="T30" fmla="*/ 19 w 49"/>
                <a:gd name="T31" fmla="*/ 19 h 24"/>
                <a:gd name="T32" fmla="*/ 16 w 49"/>
                <a:gd name="T33" fmla="*/ 20 h 24"/>
                <a:gd name="T34" fmla="*/ 16 w 49"/>
                <a:gd name="T35" fmla="*/ 24 h 24"/>
                <a:gd name="T36" fmla="*/ 13 w 49"/>
                <a:gd name="T37" fmla="*/ 24 h 24"/>
                <a:gd name="T38" fmla="*/ 7 w 49"/>
                <a:gd name="T39" fmla="*/ 23 h 24"/>
                <a:gd name="T40" fmla="*/ 3 w 49"/>
                <a:gd name="T41" fmla="*/ 21 h 24"/>
                <a:gd name="T42" fmla="*/ 6 w 49"/>
                <a:gd name="T43" fmla="*/ 20 h 24"/>
                <a:gd name="T44" fmla="*/ 6 w 49"/>
                <a:gd name="T45" fmla="*/ 19 h 24"/>
                <a:gd name="T46" fmla="*/ 5 w 49"/>
                <a:gd name="T47" fmla="*/ 15 h 24"/>
                <a:gd name="T48" fmla="*/ 2 w 49"/>
                <a:gd name="T49" fmla="*/ 12 h 24"/>
                <a:gd name="T50" fmla="*/ 0 w 49"/>
                <a:gd name="T51" fmla="*/ 5 h 24"/>
                <a:gd name="T52" fmla="*/ 3 w 49"/>
                <a:gd name="T53" fmla="*/ 2 h 24"/>
                <a:gd name="T54" fmla="*/ 9 w 49"/>
                <a:gd name="T55" fmla="*/ 6 h 24"/>
                <a:gd name="T56" fmla="*/ 15 w 49"/>
                <a:gd name="T57" fmla="*/ 5 h 24"/>
                <a:gd name="T58" fmla="*/ 15 w 49"/>
                <a:gd name="T59" fmla="*/ 5 h 24"/>
                <a:gd name="T60" fmla="*/ 15 w 49"/>
                <a:gd name="T61" fmla="*/ 5 h 24"/>
                <a:gd name="T62" fmla="*/ 15 w 49"/>
                <a:gd name="T63" fmla="*/ 5 h 24"/>
                <a:gd name="T64" fmla="*/ 15 w 49"/>
                <a:gd name="T65" fmla="*/ 5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" h="24">
                  <a:moveTo>
                    <a:pt x="15" y="5"/>
                  </a:moveTo>
                  <a:lnTo>
                    <a:pt x="23" y="7"/>
                  </a:lnTo>
                  <a:lnTo>
                    <a:pt x="26" y="1"/>
                  </a:lnTo>
                  <a:lnTo>
                    <a:pt x="30" y="0"/>
                  </a:lnTo>
                  <a:lnTo>
                    <a:pt x="31" y="2"/>
                  </a:lnTo>
                  <a:lnTo>
                    <a:pt x="28" y="5"/>
                  </a:lnTo>
                  <a:lnTo>
                    <a:pt x="30" y="6"/>
                  </a:lnTo>
                  <a:lnTo>
                    <a:pt x="46" y="9"/>
                  </a:lnTo>
                  <a:lnTo>
                    <a:pt x="44" y="13"/>
                  </a:lnTo>
                  <a:lnTo>
                    <a:pt x="49" y="20"/>
                  </a:lnTo>
                  <a:lnTo>
                    <a:pt x="44" y="21"/>
                  </a:lnTo>
                  <a:lnTo>
                    <a:pt x="35" y="19"/>
                  </a:lnTo>
                  <a:lnTo>
                    <a:pt x="33" y="21"/>
                  </a:lnTo>
                  <a:lnTo>
                    <a:pt x="27" y="20"/>
                  </a:lnTo>
                  <a:lnTo>
                    <a:pt x="22" y="21"/>
                  </a:lnTo>
                  <a:lnTo>
                    <a:pt x="19" y="19"/>
                  </a:lnTo>
                  <a:lnTo>
                    <a:pt x="16" y="20"/>
                  </a:lnTo>
                  <a:lnTo>
                    <a:pt x="16" y="24"/>
                  </a:lnTo>
                  <a:lnTo>
                    <a:pt x="13" y="24"/>
                  </a:lnTo>
                  <a:lnTo>
                    <a:pt x="7" y="23"/>
                  </a:lnTo>
                  <a:lnTo>
                    <a:pt x="3" y="21"/>
                  </a:lnTo>
                  <a:lnTo>
                    <a:pt x="6" y="20"/>
                  </a:lnTo>
                  <a:lnTo>
                    <a:pt x="6" y="19"/>
                  </a:lnTo>
                  <a:lnTo>
                    <a:pt x="5" y="15"/>
                  </a:lnTo>
                  <a:lnTo>
                    <a:pt x="2" y="12"/>
                  </a:lnTo>
                  <a:lnTo>
                    <a:pt x="0" y="5"/>
                  </a:lnTo>
                  <a:lnTo>
                    <a:pt x="3" y="2"/>
                  </a:lnTo>
                  <a:lnTo>
                    <a:pt x="9" y="6"/>
                  </a:lnTo>
                  <a:lnTo>
                    <a:pt x="15" y="5"/>
                  </a:lnTo>
                  <a:lnTo>
                    <a:pt x="15" y="5"/>
                  </a:lnTo>
                  <a:lnTo>
                    <a:pt x="15" y="5"/>
                  </a:lnTo>
                  <a:lnTo>
                    <a:pt x="15" y="5"/>
                  </a:lnTo>
                  <a:lnTo>
                    <a:pt x="15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5" name="Freeform 180"/>
            <p:cNvSpPr>
              <a:spLocks/>
            </p:cNvSpPr>
            <p:nvPr/>
          </p:nvSpPr>
          <p:spPr bwMode="auto">
            <a:xfrm>
              <a:off x="6508750" y="4340226"/>
              <a:ext cx="1588" cy="3175"/>
            </a:xfrm>
            <a:custGeom>
              <a:avLst/>
              <a:gdLst>
                <a:gd name="T0" fmla="*/ 2 w 4"/>
                <a:gd name="T1" fmla="*/ 0 h 5"/>
                <a:gd name="T2" fmla="*/ 3 w 4"/>
                <a:gd name="T3" fmla="*/ 1 h 5"/>
                <a:gd name="T4" fmla="*/ 4 w 4"/>
                <a:gd name="T5" fmla="*/ 2 h 5"/>
                <a:gd name="T6" fmla="*/ 4 w 4"/>
                <a:gd name="T7" fmla="*/ 4 h 5"/>
                <a:gd name="T8" fmla="*/ 2 w 4"/>
                <a:gd name="T9" fmla="*/ 5 h 5"/>
                <a:gd name="T10" fmla="*/ 0 w 4"/>
                <a:gd name="T11" fmla="*/ 2 h 5"/>
                <a:gd name="T12" fmla="*/ 1 w 4"/>
                <a:gd name="T13" fmla="*/ 0 h 5"/>
                <a:gd name="T14" fmla="*/ 2 w 4"/>
                <a:gd name="T15" fmla="*/ 0 h 5"/>
                <a:gd name="T16" fmla="*/ 2 w 4"/>
                <a:gd name="T17" fmla="*/ 0 h 5"/>
                <a:gd name="T18" fmla="*/ 2 w 4"/>
                <a:gd name="T19" fmla="*/ 0 h 5"/>
                <a:gd name="T20" fmla="*/ 2 w 4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5">
                  <a:moveTo>
                    <a:pt x="2" y="0"/>
                  </a:moveTo>
                  <a:lnTo>
                    <a:pt x="3" y="1"/>
                  </a:lnTo>
                  <a:lnTo>
                    <a:pt x="4" y="2"/>
                  </a:lnTo>
                  <a:lnTo>
                    <a:pt x="4" y="4"/>
                  </a:lnTo>
                  <a:lnTo>
                    <a:pt x="2" y="5"/>
                  </a:lnTo>
                  <a:lnTo>
                    <a:pt x="0" y="2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6" name="Freeform 181"/>
            <p:cNvSpPr>
              <a:spLocks/>
            </p:cNvSpPr>
            <p:nvPr/>
          </p:nvSpPr>
          <p:spPr bwMode="auto">
            <a:xfrm>
              <a:off x="6710363" y="4341813"/>
              <a:ext cx="4763" cy="6350"/>
            </a:xfrm>
            <a:custGeom>
              <a:avLst/>
              <a:gdLst>
                <a:gd name="T0" fmla="*/ 5 w 10"/>
                <a:gd name="T1" fmla="*/ 1 h 10"/>
                <a:gd name="T2" fmla="*/ 6 w 10"/>
                <a:gd name="T3" fmla="*/ 2 h 10"/>
                <a:gd name="T4" fmla="*/ 10 w 10"/>
                <a:gd name="T5" fmla="*/ 9 h 10"/>
                <a:gd name="T6" fmla="*/ 7 w 10"/>
                <a:gd name="T7" fmla="*/ 10 h 10"/>
                <a:gd name="T8" fmla="*/ 0 w 10"/>
                <a:gd name="T9" fmla="*/ 6 h 10"/>
                <a:gd name="T10" fmla="*/ 3 w 10"/>
                <a:gd name="T11" fmla="*/ 2 h 10"/>
                <a:gd name="T12" fmla="*/ 5 w 10"/>
                <a:gd name="T13" fmla="*/ 0 h 10"/>
                <a:gd name="T14" fmla="*/ 5 w 10"/>
                <a:gd name="T15" fmla="*/ 1 h 10"/>
                <a:gd name="T16" fmla="*/ 5 w 10"/>
                <a:gd name="T17" fmla="*/ 1 h 10"/>
                <a:gd name="T18" fmla="*/ 5 w 10"/>
                <a:gd name="T19" fmla="*/ 1 h 10"/>
                <a:gd name="T20" fmla="*/ 5 w 10"/>
                <a:gd name="T21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0" h="10">
                  <a:moveTo>
                    <a:pt x="5" y="1"/>
                  </a:moveTo>
                  <a:lnTo>
                    <a:pt x="6" y="2"/>
                  </a:lnTo>
                  <a:lnTo>
                    <a:pt x="10" y="9"/>
                  </a:lnTo>
                  <a:lnTo>
                    <a:pt x="7" y="10"/>
                  </a:lnTo>
                  <a:lnTo>
                    <a:pt x="0" y="6"/>
                  </a:lnTo>
                  <a:lnTo>
                    <a:pt x="3" y="2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7" name="Freeform 182"/>
            <p:cNvSpPr>
              <a:spLocks/>
            </p:cNvSpPr>
            <p:nvPr/>
          </p:nvSpPr>
          <p:spPr bwMode="auto">
            <a:xfrm>
              <a:off x="6486525" y="4364038"/>
              <a:ext cx="3175" cy="3175"/>
            </a:xfrm>
            <a:custGeom>
              <a:avLst/>
              <a:gdLst>
                <a:gd name="T0" fmla="*/ 2 w 5"/>
                <a:gd name="T1" fmla="*/ 0 h 6"/>
                <a:gd name="T2" fmla="*/ 5 w 5"/>
                <a:gd name="T3" fmla="*/ 2 h 6"/>
                <a:gd name="T4" fmla="*/ 3 w 5"/>
                <a:gd name="T5" fmla="*/ 6 h 6"/>
                <a:gd name="T6" fmla="*/ 1 w 5"/>
                <a:gd name="T7" fmla="*/ 5 h 6"/>
                <a:gd name="T8" fmla="*/ 0 w 5"/>
                <a:gd name="T9" fmla="*/ 4 h 6"/>
                <a:gd name="T10" fmla="*/ 2 w 5"/>
                <a:gd name="T11" fmla="*/ 0 h 6"/>
                <a:gd name="T12" fmla="*/ 2 w 5"/>
                <a:gd name="T13" fmla="*/ 0 h 6"/>
                <a:gd name="T14" fmla="*/ 2 w 5"/>
                <a:gd name="T15" fmla="*/ 0 h 6"/>
                <a:gd name="T16" fmla="*/ 2 w 5"/>
                <a:gd name="T17" fmla="*/ 0 h 6"/>
                <a:gd name="T18" fmla="*/ 2 w 5"/>
                <a:gd name="T1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6">
                  <a:moveTo>
                    <a:pt x="2" y="0"/>
                  </a:moveTo>
                  <a:lnTo>
                    <a:pt x="5" y="2"/>
                  </a:lnTo>
                  <a:lnTo>
                    <a:pt x="3" y="6"/>
                  </a:lnTo>
                  <a:lnTo>
                    <a:pt x="1" y="5"/>
                  </a:lnTo>
                  <a:lnTo>
                    <a:pt x="0" y="4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8" name="Freeform 183"/>
            <p:cNvSpPr>
              <a:spLocks/>
            </p:cNvSpPr>
            <p:nvPr/>
          </p:nvSpPr>
          <p:spPr bwMode="auto">
            <a:xfrm>
              <a:off x="6657975" y="4365626"/>
              <a:ext cx="23813" cy="19050"/>
            </a:xfrm>
            <a:custGeom>
              <a:avLst/>
              <a:gdLst>
                <a:gd name="T0" fmla="*/ 8 w 44"/>
                <a:gd name="T1" fmla="*/ 9 h 36"/>
                <a:gd name="T2" fmla="*/ 9 w 44"/>
                <a:gd name="T3" fmla="*/ 8 h 36"/>
                <a:gd name="T4" fmla="*/ 13 w 44"/>
                <a:gd name="T5" fmla="*/ 10 h 36"/>
                <a:gd name="T6" fmla="*/ 18 w 44"/>
                <a:gd name="T7" fmla="*/ 8 h 36"/>
                <a:gd name="T8" fmla="*/ 23 w 44"/>
                <a:gd name="T9" fmla="*/ 6 h 36"/>
                <a:gd name="T10" fmla="*/ 26 w 44"/>
                <a:gd name="T11" fmla="*/ 1 h 36"/>
                <a:gd name="T12" fmla="*/ 28 w 44"/>
                <a:gd name="T13" fmla="*/ 1 h 36"/>
                <a:gd name="T14" fmla="*/ 30 w 44"/>
                <a:gd name="T15" fmla="*/ 3 h 36"/>
                <a:gd name="T16" fmla="*/ 35 w 44"/>
                <a:gd name="T17" fmla="*/ 0 h 36"/>
                <a:gd name="T18" fmla="*/ 36 w 44"/>
                <a:gd name="T19" fmla="*/ 1 h 36"/>
                <a:gd name="T20" fmla="*/ 38 w 44"/>
                <a:gd name="T21" fmla="*/ 7 h 36"/>
                <a:gd name="T22" fmla="*/ 44 w 44"/>
                <a:gd name="T23" fmla="*/ 9 h 36"/>
                <a:gd name="T24" fmla="*/ 38 w 44"/>
                <a:gd name="T25" fmla="*/ 15 h 36"/>
                <a:gd name="T26" fmla="*/ 43 w 44"/>
                <a:gd name="T27" fmla="*/ 20 h 36"/>
                <a:gd name="T28" fmla="*/ 38 w 44"/>
                <a:gd name="T29" fmla="*/ 25 h 36"/>
                <a:gd name="T30" fmla="*/ 40 w 44"/>
                <a:gd name="T31" fmla="*/ 28 h 36"/>
                <a:gd name="T32" fmla="*/ 43 w 44"/>
                <a:gd name="T33" fmla="*/ 32 h 36"/>
                <a:gd name="T34" fmla="*/ 40 w 44"/>
                <a:gd name="T35" fmla="*/ 36 h 36"/>
                <a:gd name="T36" fmla="*/ 38 w 44"/>
                <a:gd name="T37" fmla="*/ 35 h 36"/>
                <a:gd name="T38" fmla="*/ 33 w 44"/>
                <a:gd name="T39" fmla="*/ 30 h 36"/>
                <a:gd name="T40" fmla="*/ 23 w 44"/>
                <a:gd name="T41" fmla="*/ 30 h 36"/>
                <a:gd name="T42" fmla="*/ 11 w 44"/>
                <a:gd name="T43" fmla="*/ 25 h 36"/>
                <a:gd name="T44" fmla="*/ 0 w 44"/>
                <a:gd name="T45" fmla="*/ 22 h 36"/>
                <a:gd name="T46" fmla="*/ 0 w 44"/>
                <a:gd name="T47" fmla="*/ 20 h 36"/>
                <a:gd name="T48" fmla="*/ 0 w 44"/>
                <a:gd name="T49" fmla="*/ 18 h 36"/>
                <a:gd name="T50" fmla="*/ 7 w 44"/>
                <a:gd name="T51" fmla="*/ 9 h 36"/>
                <a:gd name="T52" fmla="*/ 8 w 44"/>
                <a:gd name="T53" fmla="*/ 9 h 36"/>
                <a:gd name="T54" fmla="*/ 8 w 44"/>
                <a:gd name="T55" fmla="*/ 9 h 36"/>
                <a:gd name="T56" fmla="*/ 8 w 44"/>
                <a:gd name="T57" fmla="*/ 9 h 36"/>
                <a:gd name="T58" fmla="*/ 8 w 44"/>
                <a:gd name="T59" fmla="*/ 9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44" h="36">
                  <a:moveTo>
                    <a:pt x="8" y="9"/>
                  </a:moveTo>
                  <a:lnTo>
                    <a:pt x="9" y="8"/>
                  </a:lnTo>
                  <a:lnTo>
                    <a:pt x="13" y="10"/>
                  </a:lnTo>
                  <a:lnTo>
                    <a:pt x="18" y="8"/>
                  </a:lnTo>
                  <a:lnTo>
                    <a:pt x="23" y="6"/>
                  </a:lnTo>
                  <a:lnTo>
                    <a:pt x="26" y="1"/>
                  </a:lnTo>
                  <a:lnTo>
                    <a:pt x="28" y="1"/>
                  </a:lnTo>
                  <a:lnTo>
                    <a:pt x="30" y="3"/>
                  </a:lnTo>
                  <a:lnTo>
                    <a:pt x="35" y="0"/>
                  </a:lnTo>
                  <a:lnTo>
                    <a:pt x="36" y="1"/>
                  </a:lnTo>
                  <a:lnTo>
                    <a:pt x="38" y="7"/>
                  </a:lnTo>
                  <a:lnTo>
                    <a:pt x="44" y="9"/>
                  </a:lnTo>
                  <a:lnTo>
                    <a:pt x="38" y="15"/>
                  </a:lnTo>
                  <a:lnTo>
                    <a:pt x="43" y="20"/>
                  </a:lnTo>
                  <a:lnTo>
                    <a:pt x="38" y="25"/>
                  </a:lnTo>
                  <a:lnTo>
                    <a:pt x="40" y="28"/>
                  </a:lnTo>
                  <a:lnTo>
                    <a:pt x="43" y="32"/>
                  </a:lnTo>
                  <a:lnTo>
                    <a:pt x="40" y="36"/>
                  </a:lnTo>
                  <a:lnTo>
                    <a:pt x="38" y="35"/>
                  </a:lnTo>
                  <a:lnTo>
                    <a:pt x="33" y="30"/>
                  </a:lnTo>
                  <a:lnTo>
                    <a:pt x="23" y="30"/>
                  </a:lnTo>
                  <a:lnTo>
                    <a:pt x="11" y="25"/>
                  </a:lnTo>
                  <a:lnTo>
                    <a:pt x="0" y="22"/>
                  </a:lnTo>
                  <a:lnTo>
                    <a:pt x="0" y="20"/>
                  </a:lnTo>
                  <a:lnTo>
                    <a:pt x="0" y="18"/>
                  </a:lnTo>
                  <a:lnTo>
                    <a:pt x="7" y="9"/>
                  </a:lnTo>
                  <a:lnTo>
                    <a:pt x="8" y="9"/>
                  </a:lnTo>
                  <a:lnTo>
                    <a:pt x="8" y="9"/>
                  </a:lnTo>
                  <a:lnTo>
                    <a:pt x="8" y="9"/>
                  </a:lnTo>
                  <a:lnTo>
                    <a:pt x="8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9" name="Freeform 184"/>
            <p:cNvSpPr>
              <a:spLocks/>
            </p:cNvSpPr>
            <p:nvPr/>
          </p:nvSpPr>
          <p:spPr bwMode="auto">
            <a:xfrm>
              <a:off x="6638925" y="4368801"/>
              <a:ext cx="3175" cy="9525"/>
            </a:xfrm>
            <a:custGeom>
              <a:avLst/>
              <a:gdLst>
                <a:gd name="T0" fmla="*/ 7 w 8"/>
                <a:gd name="T1" fmla="*/ 0 h 18"/>
                <a:gd name="T2" fmla="*/ 8 w 8"/>
                <a:gd name="T3" fmla="*/ 2 h 18"/>
                <a:gd name="T4" fmla="*/ 6 w 8"/>
                <a:gd name="T5" fmla="*/ 6 h 18"/>
                <a:gd name="T6" fmla="*/ 6 w 8"/>
                <a:gd name="T7" fmla="*/ 14 h 18"/>
                <a:gd name="T8" fmla="*/ 4 w 8"/>
                <a:gd name="T9" fmla="*/ 17 h 18"/>
                <a:gd name="T10" fmla="*/ 1 w 8"/>
                <a:gd name="T11" fmla="*/ 18 h 18"/>
                <a:gd name="T12" fmla="*/ 0 w 8"/>
                <a:gd name="T13" fmla="*/ 13 h 18"/>
                <a:gd name="T14" fmla="*/ 2 w 8"/>
                <a:gd name="T15" fmla="*/ 5 h 18"/>
                <a:gd name="T16" fmla="*/ 7 w 8"/>
                <a:gd name="T17" fmla="*/ 0 h 18"/>
                <a:gd name="T18" fmla="*/ 7 w 8"/>
                <a:gd name="T19" fmla="*/ 0 h 18"/>
                <a:gd name="T20" fmla="*/ 7 w 8"/>
                <a:gd name="T21" fmla="*/ 0 h 18"/>
                <a:gd name="T22" fmla="*/ 7 w 8"/>
                <a:gd name="T23" fmla="*/ 0 h 18"/>
                <a:gd name="T24" fmla="*/ 7 w 8"/>
                <a:gd name="T25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18">
                  <a:moveTo>
                    <a:pt x="7" y="0"/>
                  </a:moveTo>
                  <a:lnTo>
                    <a:pt x="8" y="2"/>
                  </a:lnTo>
                  <a:lnTo>
                    <a:pt x="6" y="6"/>
                  </a:lnTo>
                  <a:lnTo>
                    <a:pt x="6" y="14"/>
                  </a:lnTo>
                  <a:lnTo>
                    <a:pt x="4" y="17"/>
                  </a:lnTo>
                  <a:lnTo>
                    <a:pt x="1" y="18"/>
                  </a:lnTo>
                  <a:lnTo>
                    <a:pt x="0" y="13"/>
                  </a:lnTo>
                  <a:lnTo>
                    <a:pt x="2" y="5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0" name="Freeform 185"/>
            <p:cNvSpPr>
              <a:spLocks/>
            </p:cNvSpPr>
            <p:nvPr/>
          </p:nvSpPr>
          <p:spPr bwMode="auto">
            <a:xfrm>
              <a:off x="6688138" y="4373563"/>
              <a:ext cx="22225" cy="9525"/>
            </a:xfrm>
            <a:custGeom>
              <a:avLst/>
              <a:gdLst>
                <a:gd name="T0" fmla="*/ 15 w 42"/>
                <a:gd name="T1" fmla="*/ 3 h 19"/>
                <a:gd name="T2" fmla="*/ 34 w 42"/>
                <a:gd name="T3" fmla="*/ 0 h 19"/>
                <a:gd name="T4" fmla="*/ 42 w 42"/>
                <a:gd name="T5" fmla="*/ 7 h 19"/>
                <a:gd name="T6" fmla="*/ 41 w 42"/>
                <a:gd name="T7" fmla="*/ 9 h 19"/>
                <a:gd name="T8" fmla="*/ 38 w 42"/>
                <a:gd name="T9" fmla="*/ 13 h 19"/>
                <a:gd name="T10" fmla="*/ 33 w 42"/>
                <a:gd name="T11" fmla="*/ 14 h 19"/>
                <a:gd name="T12" fmla="*/ 30 w 42"/>
                <a:gd name="T13" fmla="*/ 11 h 19"/>
                <a:gd name="T14" fmla="*/ 30 w 42"/>
                <a:gd name="T15" fmla="*/ 5 h 19"/>
                <a:gd name="T16" fmla="*/ 28 w 42"/>
                <a:gd name="T17" fmla="*/ 4 h 19"/>
                <a:gd name="T18" fmla="*/ 24 w 42"/>
                <a:gd name="T19" fmla="*/ 7 h 19"/>
                <a:gd name="T20" fmla="*/ 23 w 42"/>
                <a:gd name="T21" fmla="*/ 12 h 19"/>
                <a:gd name="T22" fmla="*/ 21 w 42"/>
                <a:gd name="T23" fmla="*/ 14 h 19"/>
                <a:gd name="T24" fmla="*/ 3 w 42"/>
                <a:gd name="T25" fmla="*/ 19 h 19"/>
                <a:gd name="T26" fmla="*/ 0 w 42"/>
                <a:gd name="T27" fmla="*/ 18 h 19"/>
                <a:gd name="T28" fmla="*/ 2 w 42"/>
                <a:gd name="T29" fmla="*/ 15 h 19"/>
                <a:gd name="T30" fmla="*/ 11 w 42"/>
                <a:gd name="T31" fmla="*/ 12 h 19"/>
                <a:gd name="T32" fmla="*/ 12 w 42"/>
                <a:gd name="T33" fmla="*/ 9 h 19"/>
                <a:gd name="T34" fmla="*/ 11 w 42"/>
                <a:gd name="T35" fmla="*/ 4 h 19"/>
                <a:gd name="T36" fmla="*/ 14 w 42"/>
                <a:gd name="T37" fmla="*/ 3 h 19"/>
                <a:gd name="T38" fmla="*/ 15 w 42"/>
                <a:gd name="T39" fmla="*/ 3 h 19"/>
                <a:gd name="T40" fmla="*/ 15 w 42"/>
                <a:gd name="T41" fmla="*/ 3 h 19"/>
                <a:gd name="T42" fmla="*/ 15 w 42"/>
                <a:gd name="T43" fmla="*/ 3 h 19"/>
                <a:gd name="T44" fmla="*/ 15 w 42"/>
                <a:gd name="T45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2" h="19">
                  <a:moveTo>
                    <a:pt x="15" y="3"/>
                  </a:moveTo>
                  <a:lnTo>
                    <a:pt x="34" y="0"/>
                  </a:lnTo>
                  <a:lnTo>
                    <a:pt x="42" y="7"/>
                  </a:lnTo>
                  <a:lnTo>
                    <a:pt x="41" y="9"/>
                  </a:lnTo>
                  <a:lnTo>
                    <a:pt x="38" y="13"/>
                  </a:lnTo>
                  <a:lnTo>
                    <a:pt x="33" y="14"/>
                  </a:lnTo>
                  <a:lnTo>
                    <a:pt x="30" y="11"/>
                  </a:lnTo>
                  <a:lnTo>
                    <a:pt x="30" y="5"/>
                  </a:lnTo>
                  <a:lnTo>
                    <a:pt x="28" y="4"/>
                  </a:lnTo>
                  <a:lnTo>
                    <a:pt x="24" y="7"/>
                  </a:lnTo>
                  <a:lnTo>
                    <a:pt x="23" y="12"/>
                  </a:lnTo>
                  <a:lnTo>
                    <a:pt x="21" y="14"/>
                  </a:lnTo>
                  <a:lnTo>
                    <a:pt x="3" y="19"/>
                  </a:lnTo>
                  <a:lnTo>
                    <a:pt x="0" y="18"/>
                  </a:lnTo>
                  <a:lnTo>
                    <a:pt x="2" y="15"/>
                  </a:lnTo>
                  <a:lnTo>
                    <a:pt x="11" y="12"/>
                  </a:lnTo>
                  <a:lnTo>
                    <a:pt x="12" y="9"/>
                  </a:lnTo>
                  <a:lnTo>
                    <a:pt x="11" y="4"/>
                  </a:lnTo>
                  <a:lnTo>
                    <a:pt x="14" y="3"/>
                  </a:lnTo>
                  <a:lnTo>
                    <a:pt x="15" y="3"/>
                  </a:lnTo>
                  <a:lnTo>
                    <a:pt x="15" y="3"/>
                  </a:lnTo>
                  <a:lnTo>
                    <a:pt x="15" y="3"/>
                  </a:lnTo>
                  <a:lnTo>
                    <a:pt x="15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1" name="Freeform 186"/>
            <p:cNvSpPr>
              <a:spLocks/>
            </p:cNvSpPr>
            <p:nvPr/>
          </p:nvSpPr>
          <p:spPr bwMode="auto">
            <a:xfrm>
              <a:off x="6653213" y="4373563"/>
              <a:ext cx="4763" cy="3175"/>
            </a:xfrm>
            <a:custGeom>
              <a:avLst/>
              <a:gdLst>
                <a:gd name="T0" fmla="*/ 4 w 7"/>
                <a:gd name="T1" fmla="*/ 0 h 6"/>
                <a:gd name="T2" fmla="*/ 7 w 7"/>
                <a:gd name="T3" fmla="*/ 3 h 6"/>
                <a:gd name="T4" fmla="*/ 6 w 7"/>
                <a:gd name="T5" fmla="*/ 5 h 6"/>
                <a:gd name="T6" fmla="*/ 3 w 7"/>
                <a:gd name="T7" fmla="*/ 6 h 6"/>
                <a:gd name="T8" fmla="*/ 1 w 7"/>
                <a:gd name="T9" fmla="*/ 5 h 6"/>
                <a:gd name="T10" fmla="*/ 0 w 7"/>
                <a:gd name="T11" fmla="*/ 2 h 6"/>
                <a:gd name="T12" fmla="*/ 1 w 7"/>
                <a:gd name="T13" fmla="*/ 0 h 6"/>
                <a:gd name="T14" fmla="*/ 4 w 7"/>
                <a:gd name="T15" fmla="*/ 0 h 6"/>
                <a:gd name="T16" fmla="*/ 4 w 7"/>
                <a:gd name="T17" fmla="*/ 0 h 6"/>
                <a:gd name="T18" fmla="*/ 4 w 7"/>
                <a:gd name="T19" fmla="*/ 0 h 6"/>
                <a:gd name="T20" fmla="*/ 4 w 7"/>
                <a:gd name="T21" fmla="*/ 0 h 6"/>
                <a:gd name="T22" fmla="*/ 4 w 7"/>
                <a:gd name="T2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6">
                  <a:moveTo>
                    <a:pt x="4" y="0"/>
                  </a:moveTo>
                  <a:lnTo>
                    <a:pt x="7" y="3"/>
                  </a:lnTo>
                  <a:lnTo>
                    <a:pt x="6" y="5"/>
                  </a:lnTo>
                  <a:lnTo>
                    <a:pt x="3" y="6"/>
                  </a:lnTo>
                  <a:lnTo>
                    <a:pt x="1" y="5"/>
                  </a:lnTo>
                  <a:lnTo>
                    <a:pt x="0" y="2"/>
                  </a:lnTo>
                  <a:lnTo>
                    <a:pt x="1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2" name="Freeform 187"/>
            <p:cNvSpPr>
              <a:spLocks/>
            </p:cNvSpPr>
            <p:nvPr/>
          </p:nvSpPr>
          <p:spPr bwMode="auto">
            <a:xfrm>
              <a:off x="6684963" y="4376738"/>
              <a:ext cx="7938" cy="4763"/>
            </a:xfrm>
            <a:custGeom>
              <a:avLst/>
              <a:gdLst>
                <a:gd name="T0" fmla="*/ 4 w 17"/>
                <a:gd name="T1" fmla="*/ 2 h 11"/>
                <a:gd name="T2" fmla="*/ 13 w 17"/>
                <a:gd name="T3" fmla="*/ 0 h 11"/>
                <a:gd name="T4" fmla="*/ 17 w 17"/>
                <a:gd name="T5" fmla="*/ 3 h 11"/>
                <a:gd name="T6" fmla="*/ 17 w 17"/>
                <a:gd name="T7" fmla="*/ 5 h 11"/>
                <a:gd name="T8" fmla="*/ 9 w 17"/>
                <a:gd name="T9" fmla="*/ 6 h 11"/>
                <a:gd name="T10" fmla="*/ 4 w 17"/>
                <a:gd name="T11" fmla="*/ 10 h 11"/>
                <a:gd name="T12" fmla="*/ 2 w 17"/>
                <a:gd name="T13" fmla="*/ 11 h 11"/>
                <a:gd name="T14" fmla="*/ 0 w 17"/>
                <a:gd name="T15" fmla="*/ 9 h 11"/>
                <a:gd name="T16" fmla="*/ 1 w 17"/>
                <a:gd name="T17" fmla="*/ 5 h 11"/>
                <a:gd name="T18" fmla="*/ 2 w 17"/>
                <a:gd name="T19" fmla="*/ 3 h 11"/>
                <a:gd name="T20" fmla="*/ 4 w 17"/>
                <a:gd name="T21" fmla="*/ 2 h 11"/>
                <a:gd name="T22" fmla="*/ 4 w 17"/>
                <a:gd name="T23" fmla="*/ 2 h 11"/>
                <a:gd name="T24" fmla="*/ 4 w 17"/>
                <a:gd name="T25" fmla="*/ 2 h 11"/>
                <a:gd name="T26" fmla="*/ 4 w 17"/>
                <a:gd name="T27" fmla="*/ 2 h 11"/>
                <a:gd name="T28" fmla="*/ 4 w 17"/>
                <a:gd name="T29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11">
                  <a:moveTo>
                    <a:pt x="4" y="2"/>
                  </a:moveTo>
                  <a:lnTo>
                    <a:pt x="13" y="0"/>
                  </a:lnTo>
                  <a:lnTo>
                    <a:pt x="17" y="3"/>
                  </a:lnTo>
                  <a:lnTo>
                    <a:pt x="17" y="5"/>
                  </a:lnTo>
                  <a:lnTo>
                    <a:pt x="9" y="6"/>
                  </a:lnTo>
                  <a:lnTo>
                    <a:pt x="4" y="10"/>
                  </a:lnTo>
                  <a:lnTo>
                    <a:pt x="2" y="11"/>
                  </a:lnTo>
                  <a:lnTo>
                    <a:pt x="0" y="9"/>
                  </a:lnTo>
                  <a:lnTo>
                    <a:pt x="1" y="5"/>
                  </a:lnTo>
                  <a:lnTo>
                    <a:pt x="2" y="3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3" name="Freeform 188"/>
            <p:cNvSpPr>
              <a:spLocks/>
            </p:cNvSpPr>
            <p:nvPr/>
          </p:nvSpPr>
          <p:spPr bwMode="auto">
            <a:xfrm>
              <a:off x="6718300" y="4378326"/>
              <a:ext cx="4763" cy="3175"/>
            </a:xfrm>
            <a:custGeom>
              <a:avLst/>
              <a:gdLst>
                <a:gd name="T0" fmla="*/ 1 w 7"/>
                <a:gd name="T1" fmla="*/ 0 h 6"/>
                <a:gd name="T2" fmla="*/ 6 w 7"/>
                <a:gd name="T3" fmla="*/ 1 h 6"/>
                <a:gd name="T4" fmla="*/ 7 w 7"/>
                <a:gd name="T5" fmla="*/ 3 h 6"/>
                <a:gd name="T6" fmla="*/ 6 w 7"/>
                <a:gd name="T7" fmla="*/ 6 h 6"/>
                <a:gd name="T8" fmla="*/ 2 w 7"/>
                <a:gd name="T9" fmla="*/ 6 h 6"/>
                <a:gd name="T10" fmla="*/ 0 w 7"/>
                <a:gd name="T11" fmla="*/ 4 h 6"/>
                <a:gd name="T12" fmla="*/ 1 w 7"/>
                <a:gd name="T13" fmla="*/ 0 h 6"/>
                <a:gd name="T14" fmla="*/ 1 w 7"/>
                <a:gd name="T15" fmla="*/ 0 h 6"/>
                <a:gd name="T16" fmla="*/ 1 w 7"/>
                <a:gd name="T17" fmla="*/ 0 h 6"/>
                <a:gd name="T18" fmla="*/ 1 w 7"/>
                <a:gd name="T19" fmla="*/ 0 h 6"/>
                <a:gd name="T20" fmla="*/ 1 w 7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6">
                  <a:moveTo>
                    <a:pt x="1" y="0"/>
                  </a:moveTo>
                  <a:lnTo>
                    <a:pt x="6" y="1"/>
                  </a:lnTo>
                  <a:lnTo>
                    <a:pt x="7" y="3"/>
                  </a:lnTo>
                  <a:lnTo>
                    <a:pt x="6" y="6"/>
                  </a:lnTo>
                  <a:lnTo>
                    <a:pt x="2" y="6"/>
                  </a:lnTo>
                  <a:lnTo>
                    <a:pt x="0" y="4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4" name="Freeform 189"/>
            <p:cNvSpPr>
              <a:spLocks/>
            </p:cNvSpPr>
            <p:nvPr/>
          </p:nvSpPr>
          <p:spPr bwMode="auto">
            <a:xfrm>
              <a:off x="6731000" y="4379913"/>
              <a:ext cx="1588" cy="0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5" name="Freeform 190"/>
            <p:cNvSpPr>
              <a:spLocks/>
            </p:cNvSpPr>
            <p:nvPr/>
          </p:nvSpPr>
          <p:spPr bwMode="auto">
            <a:xfrm>
              <a:off x="6748463" y="4379913"/>
              <a:ext cx="3175" cy="4763"/>
            </a:xfrm>
            <a:custGeom>
              <a:avLst/>
              <a:gdLst>
                <a:gd name="T0" fmla="*/ 1 w 6"/>
                <a:gd name="T1" fmla="*/ 0 h 10"/>
                <a:gd name="T2" fmla="*/ 5 w 6"/>
                <a:gd name="T3" fmla="*/ 4 h 10"/>
                <a:gd name="T4" fmla="*/ 6 w 6"/>
                <a:gd name="T5" fmla="*/ 8 h 10"/>
                <a:gd name="T6" fmla="*/ 6 w 6"/>
                <a:gd name="T7" fmla="*/ 10 h 10"/>
                <a:gd name="T8" fmla="*/ 4 w 6"/>
                <a:gd name="T9" fmla="*/ 10 h 10"/>
                <a:gd name="T10" fmla="*/ 1 w 6"/>
                <a:gd name="T11" fmla="*/ 6 h 10"/>
                <a:gd name="T12" fmla="*/ 0 w 6"/>
                <a:gd name="T13" fmla="*/ 0 h 10"/>
                <a:gd name="T14" fmla="*/ 1 w 6"/>
                <a:gd name="T15" fmla="*/ 0 h 10"/>
                <a:gd name="T16" fmla="*/ 1 w 6"/>
                <a:gd name="T17" fmla="*/ 0 h 10"/>
                <a:gd name="T18" fmla="*/ 1 w 6"/>
                <a:gd name="T19" fmla="*/ 0 h 10"/>
                <a:gd name="T20" fmla="*/ 1 w 6"/>
                <a:gd name="T21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10">
                  <a:moveTo>
                    <a:pt x="1" y="0"/>
                  </a:moveTo>
                  <a:lnTo>
                    <a:pt x="5" y="4"/>
                  </a:lnTo>
                  <a:lnTo>
                    <a:pt x="6" y="8"/>
                  </a:lnTo>
                  <a:lnTo>
                    <a:pt x="6" y="10"/>
                  </a:lnTo>
                  <a:lnTo>
                    <a:pt x="4" y="10"/>
                  </a:lnTo>
                  <a:lnTo>
                    <a:pt x="1" y="6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6" name="Freeform 191"/>
            <p:cNvSpPr>
              <a:spLocks/>
            </p:cNvSpPr>
            <p:nvPr/>
          </p:nvSpPr>
          <p:spPr bwMode="auto">
            <a:xfrm>
              <a:off x="6753225" y="4379913"/>
              <a:ext cx="3175" cy="3175"/>
            </a:xfrm>
            <a:custGeom>
              <a:avLst/>
              <a:gdLst>
                <a:gd name="T0" fmla="*/ 1 w 4"/>
                <a:gd name="T1" fmla="*/ 1 h 6"/>
                <a:gd name="T2" fmla="*/ 4 w 4"/>
                <a:gd name="T3" fmla="*/ 3 h 6"/>
                <a:gd name="T4" fmla="*/ 4 w 4"/>
                <a:gd name="T5" fmla="*/ 5 h 6"/>
                <a:gd name="T6" fmla="*/ 2 w 4"/>
                <a:gd name="T7" fmla="*/ 6 h 6"/>
                <a:gd name="T8" fmla="*/ 0 w 4"/>
                <a:gd name="T9" fmla="*/ 3 h 6"/>
                <a:gd name="T10" fmla="*/ 0 w 4"/>
                <a:gd name="T11" fmla="*/ 1 h 6"/>
                <a:gd name="T12" fmla="*/ 1 w 4"/>
                <a:gd name="T13" fmla="*/ 0 h 6"/>
                <a:gd name="T14" fmla="*/ 1 w 4"/>
                <a:gd name="T15" fmla="*/ 1 h 6"/>
                <a:gd name="T16" fmla="*/ 1 w 4"/>
                <a:gd name="T17" fmla="*/ 1 h 6"/>
                <a:gd name="T18" fmla="*/ 1 w 4"/>
                <a:gd name="T19" fmla="*/ 1 h 6"/>
                <a:gd name="T20" fmla="*/ 1 w 4"/>
                <a:gd name="T2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6">
                  <a:moveTo>
                    <a:pt x="1" y="1"/>
                  </a:moveTo>
                  <a:lnTo>
                    <a:pt x="4" y="3"/>
                  </a:lnTo>
                  <a:lnTo>
                    <a:pt x="4" y="5"/>
                  </a:lnTo>
                  <a:lnTo>
                    <a:pt x="2" y="6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7" name="Freeform 192"/>
            <p:cNvSpPr>
              <a:spLocks/>
            </p:cNvSpPr>
            <p:nvPr/>
          </p:nvSpPr>
          <p:spPr bwMode="auto">
            <a:xfrm>
              <a:off x="6743700" y="4379913"/>
              <a:ext cx="3175" cy="3175"/>
            </a:xfrm>
            <a:custGeom>
              <a:avLst/>
              <a:gdLst>
                <a:gd name="T0" fmla="*/ 0 w 5"/>
                <a:gd name="T1" fmla="*/ 0 h 7"/>
                <a:gd name="T2" fmla="*/ 1 w 5"/>
                <a:gd name="T3" fmla="*/ 0 h 7"/>
                <a:gd name="T4" fmla="*/ 2 w 5"/>
                <a:gd name="T5" fmla="*/ 1 h 7"/>
                <a:gd name="T6" fmla="*/ 5 w 5"/>
                <a:gd name="T7" fmla="*/ 6 h 7"/>
                <a:gd name="T8" fmla="*/ 3 w 5"/>
                <a:gd name="T9" fmla="*/ 7 h 7"/>
                <a:gd name="T10" fmla="*/ 0 w 5"/>
                <a:gd name="T11" fmla="*/ 4 h 7"/>
                <a:gd name="T12" fmla="*/ 0 w 5"/>
                <a:gd name="T13" fmla="*/ 0 h 7"/>
                <a:gd name="T14" fmla="*/ 0 w 5"/>
                <a:gd name="T15" fmla="*/ 0 h 7"/>
                <a:gd name="T16" fmla="*/ 0 w 5"/>
                <a:gd name="T17" fmla="*/ 0 h 7"/>
                <a:gd name="T18" fmla="*/ 0 w 5"/>
                <a:gd name="T19" fmla="*/ 0 h 7"/>
                <a:gd name="T20" fmla="*/ 0 w 5"/>
                <a:gd name="T21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7">
                  <a:moveTo>
                    <a:pt x="0" y="0"/>
                  </a:moveTo>
                  <a:lnTo>
                    <a:pt x="1" y="0"/>
                  </a:lnTo>
                  <a:lnTo>
                    <a:pt x="2" y="1"/>
                  </a:lnTo>
                  <a:lnTo>
                    <a:pt x="5" y="6"/>
                  </a:lnTo>
                  <a:lnTo>
                    <a:pt x="3" y="7"/>
                  </a:lnTo>
                  <a:lnTo>
                    <a:pt x="0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8" name="Freeform 193"/>
            <p:cNvSpPr>
              <a:spLocks/>
            </p:cNvSpPr>
            <p:nvPr/>
          </p:nvSpPr>
          <p:spPr bwMode="auto">
            <a:xfrm>
              <a:off x="6791325" y="4381501"/>
              <a:ext cx="0" cy="158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0 h 2"/>
                <a:gd name="T4" fmla="*/ 1 w 2"/>
                <a:gd name="T5" fmla="*/ 2 h 2"/>
                <a:gd name="T6" fmla="*/ 0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0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9" name="Freeform 194"/>
            <p:cNvSpPr>
              <a:spLocks/>
            </p:cNvSpPr>
            <p:nvPr/>
          </p:nvSpPr>
          <p:spPr bwMode="auto">
            <a:xfrm>
              <a:off x="6735763" y="4381501"/>
              <a:ext cx="1588" cy="1588"/>
            </a:xfrm>
            <a:custGeom>
              <a:avLst/>
              <a:gdLst>
                <a:gd name="T0" fmla="*/ 3 w 4"/>
                <a:gd name="T1" fmla="*/ 0 h 2"/>
                <a:gd name="T2" fmla="*/ 4 w 4"/>
                <a:gd name="T3" fmla="*/ 0 h 2"/>
                <a:gd name="T4" fmla="*/ 3 w 4"/>
                <a:gd name="T5" fmla="*/ 2 h 2"/>
                <a:gd name="T6" fmla="*/ 1 w 4"/>
                <a:gd name="T7" fmla="*/ 2 h 2"/>
                <a:gd name="T8" fmla="*/ 0 w 4"/>
                <a:gd name="T9" fmla="*/ 2 h 2"/>
                <a:gd name="T10" fmla="*/ 1 w 4"/>
                <a:gd name="T11" fmla="*/ 0 h 2"/>
                <a:gd name="T12" fmla="*/ 3 w 4"/>
                <a:gd name="T13" fmla="*/ 0 h 2"/>
                <a:gd name="T14" fmla="*/ 3 w 4"/>
                <a:gd name="T15" fmla="*/ 0 h 2"/>
                <a:gd name="T16" fmla="*/ 3 w 4"/>
                <a:gd name="T17" fmla="*/ 0 h 2"/>
                <a:gd name="T18" fmla="*/ 3 w 4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2">
                  <a:moveTo>
                    <a:pt x="3" y="0"/>
                  </a:moveTo>
                  <a:lnTo>
                    <a:pt x="4" y="0"/>
                  </a:lnTo>
                  <a:lnTo>
                    <a:pt x="3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0" name="Freeform 195"/>
            <p:cNvSpPr>
              <a:spLocks/>
            </p:cNvSpPr>
            <p:nvPr/>
          </p:nvSpPr>
          <p:spPr bwMode="auto">
            <a:xfrm>
              <a:off x="6780213" y="4383088"/>
              <a:ext cx="0" cy="1588"/>
            </a:xfrm>
            <a:custGeom>
              <a:avLst/>
              <a:gdLst>
                <a:gd name="T0" fmla="*/ 0 w 1"/>
                <a:gd name="T1" fmla="*/ 0 h 3"/>
                <a:gd name="T2" fmla="*/ 1 w 1"/>
                <a:gd name="T3" fmla="*/ 3 h 3"/>
                <a:gd name="T4" fmla="*/ 0 w 1"/>
                <a:gd name="T5" fmla="*/ 3 h 3"/>
                <a:gd name="T6" fmla="*/ 0 w 1"/>
                <a:gd name="T7" fmla="*/ 3 h 3"/>
                <a:gd name="T8" fmla="*/ 0 w 1"/>
                <a:gd name="T9" fmla="*/ 0 h 3"/>
                <a:gd name="T10" fmla="*/ 0 w 1"/>
                <a:gd name="T11" fmla="*/ 0 h 3"/>
                <a:gd name="T12" fmla="*/ 0 w 1"/>
                <a:gd name="T13" fmla="*/ 0 h 3"/>
                <a:gd name="T14" fmla="*/ 0 w 1"/>
                <a:gd name="T15" fmla="*/ 0 h 3"/>
                <a:gd name="T16" fmla="*/ 0 w 1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lnTo>
                    <a:pt x="1" y="3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1" name="Freeform 196"/>
            <p:cNvSpPr>
              <a:spLocks/>
            </p:cNvSpPr>
            <p:nvPr/>
          </p:nvSpPr>
          <p:spPr bwMode="auto">
            <a:xfrm>
              <a:off x="6673850" y="4384676"/>
              <a:ext cx="4763" cy="3175"/>
            </a:xfrm>
            <a:custGeom>
              <a:avLst/>
              <a:gdLst>
                <a:gd name="T0" fmla="*/ 3 w 9"/>
                <a:gd name="T1" fmla="*/ 0 h 7"/>
                <a:gd name="T2" fmla="*/ 5 w 9"/>
                <a:gd name="T3" fmla="*/ 1 h 7"/>
                <a:gd name="T4" fmla="*/ 8 w 9"/>
                <a:gd name="T5" fmla="*/ 4 h 7"/>
                <a:gd name="T6" fmla="*/ 9 w 9"/>
                <a:gd name="T7" fmla="*/ 6 h 7"/>
                <a:gd name="T8" fmla="*/ 8 w 9"/>
                <a:gd name="T9" fmla="*/ 7 h 7"/>
                <a:gd name="T10" fmla="*/ 3 w 9"/>
                <a:gd name="T11" fmla="*/ 7 h 7"/>
                <a:gd name="T12" fmla="*/ 1 w 9"/>
                <a:gd name="T13" fmla="*/ 6 h 7"/>
                <a:gd name="T14" fmla="*/ 0 w 9"/>
                <a:gd name="T15" fmla="*/ 2 h 7"/>
                <a:gd name="T16" fmla="*/ 3 w 9"/>
                <a:gd name="T17" fmla="*/ 0 h 7"/>
                <a:gd name="T18" fmla="*/ 3 w 9"/>
                <a:gd name="T19" fmla="*/ 0 h 7"/>
                <a:gd name="T20" fmla="*/ 3 w 9"/>
                <a:gd name="T21" fmla="*/ 0 h 7"/>
                <a:gd name="T22" fmla="*/ 3 w 9"/>
                <a:gd name="T23" fmla="*/ 0 h 7"/>
                <a:gd name="T24" fmla="*/ 3 w 9"/>
                <a:gd name="T25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" h="7">
                  <a:moveTo>
                    <a:pt x="3" y="0"/>
                  </a:moveTo>
                  <a:lnTo>
                    <a:pt x="5" y="1"/>
                  </a:lnTo>
                  <a:lnTo>
                    <a:pt x="8" y="4"/>
                  </a:lnTo>
                  <a:lnTo>
                    <a:pt x="9" y="6"/>
                  </a:lnTo>
                  <a:lnTo>
                    <a:pt x="8" y="7"/>
                  </a:lnTo>
                  <a:lnTo>
                    <a:pt x="3" y="7"/>
                  </a:lnTo>
                  <a:lnTo>
                    <a:pt x="1" y="6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2" name="Freeform 197"/>
            <p:cNvSpPr>
              <a:spLocks/>
            </p:cNvSpPr>
            <p:nvPr/>
          </p:nvSpPr>
          <p:spPr bwMode="auto">
            <a:xfrm>
              <a:off x="6665913" y="4387851"/>
              <a:ext cx="4763" cy="1588"/>
            </a:xfrm>
            <a:custGeom>
              <a:avLst/>
              <a:gdLst>
                <a:gd name="T0" fmla="*/ 5 w 8"/>
                <a:gd name="T1" fmla="*/ 0 h 4"/>
                <a:gd name="T2" fmla="*/ 8 w 8"/>
                <a:gd name="T3" fmla="*/ 1 h 4"/>
                <a:gd name="T4" fmla="*/ 5 w 8"/>
                <a:gd name="T5" fmla="*/ 3 h 4"/>
                <a:gd name="T6" fmla="*/ 2 w 8"/>
                <a:gd name="T7" fmla="*/ 4 h 4"/>
                <a:gd name="T8" fmla="*/ 0 w 8"/>
                <a:gd name="T9" fmla="*/ 4 h 4"/>
                <a:gd name="T10" fmla="*/ 2 w 8"/>
                <a:gd name="T11" fmla="*/ 0 h 4"/>
                <a:gd name="T12" fmla="*/ 4 w 8"/>
                <a:gd name="T13" fmla="*/ 0 h 4"/>
                <a:gd name="T14" fmla="*/ 5 w 8"/>
                <a:gd name="T15" fmla="*/ 0 h 4"/>
                <a:gd name="T16" fmla="*/ 5 w 8"/>
                <a:gd name="T17" fmla="*/ 0 h 4"/>
                <a:gd name="T18" fmla="*/ 5 w 8"/>
                <a:gd name="T19" fmla="*/ 0 h 4"/>
                <a:gd name="T20" fmla="*/ 5 w 8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4">
                  <a:moveTo>
                    <a:pt x="5" y="0"/>
                  </a:moveTo>
                  <a:lnTo>
                    <a:pt x="8" y="1"/>
                  </a:lnTo>
                  <a:lnTo>
                    <a:pt x="5" y="3"/>
                  </a:lnTo>
                  <a:lnTo>
                    <a:pt x="2" y="4"/>
                  </a:lnTo>
                  <a:lnTo>
                    <a:pt x="0" y="4"/>
                  </a:lnTo>
                  <a:lnTo>
                    <a:pt x="2" y="0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3" name="Freeform 198"/>
            <p:cNvSpPr>
              <a:spLocks/>
            </p:cNvSpPr>
            <p:nvPr/>
          </p:nvSpPr>
          <p:spPr bwMode="auto">
            <a:xfrm>
              <a:off x="6762750" y="4389438"/>
              <a:ext cx="4763" cy="3175"/>
            </a:xfrm>
            <a:custGeom>
              <a:avLst/>
              <a:gdLst>
                <a:gd name="T0" fmla="*/ 3 w 10"/>
                <a:gd name="T1" fmla="*/ 0 h 6"/>
                <a:gd name="T2" fmla="*/ 7 w 10"/>
                <a:gd name="T3" fmla="*/ 1 h 6"/>
                <a:gd name="T4" fmla="*/ 10 w 10"/>
                <a:gd name="T5" fmla="*/ 4 h 6"/>
                <a:gd name="T6" fmla="*/ 7 w 10"/>
                <a:gd name="T7" fmla="*/ 5 h 6"/>
                <a:gd name="T8" fmla="*/ 3 w 10"/>
                <a:gd name="T9" fmla="*/ 6 h 6"/>
                <a:gd name="T10" fmla="*/ 1 w 10"/>
                <a:gd name="T11" fmla="*/ 5 h 6"/>
                <a:gd name="T12" fmla="*/ 0 w 10"/>
                <a:gd name="T13" fmla="*/ 2 h 6"/>
                <a:gd name="T14" fmla="*/ 1 w 10"/>
                <a:gd name="T15" fmla="*/ 0 h 6"/>
                <a:gd name="T16" fmla="*/ 3 w 10"/>
                <a:gd name="T17" fmla="*/ 0 h 6"/>
                <a:gd name="T18" fmla="*/ 3 w 10"/>
                <a:gd name="T19" fmla="*/ 0 h 6"/>
                <a:gd name="T20" fmla="*/ 3 w 10"/>
                <a:gd name="T21" fmla="*/ 0 h 6"/>
                <a:gd name="T22" fmla="*/ 3 w 10"/>
                <a:gd name="T23" fmla="*/ 0 h 6"/>
                <a:gd name="T24" fmla="*/ 3 w 10"/>
                <a:gd name="T2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" h="6">
                  <a:moveTo>
                    <a:pt x="3" y="0"/>
                  </a:moveTo>
                  <a:lnTo>
                    <a:pt x="7" y="1"/>
                  </a:lnTo>
                  <a:lnTo>
                    <a:pt x="10" y="4"/>
                  </a:lnTo>
                  <a:lnTo>
                    <a:pt x="7" y="5"/>
                  </a:lnTo>
                  <a:lnTo>
                    <a:pt x="3" y="6"/>
                  </a:lnTo>
                  <a:lnTo>
                    <a:pt x="1" y="5"/>
                  </a:lnTo>
                  <a:lnTo>
                    <a:pt x="0" y="2"/>
                  </a:lnTo>
                  <a:lnTo>
                    <a:pt x="1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4" name="Freeform 199"/>
            <p:cNvSpPr>
              <a:spLocks/>
            </p:cNvSpPr>
            <p:nvPr/>
          </p:nvSpPr>
          <p:spPr bwMode="auto">
            <a:xfrm>
              <a:off x="6670675" y="4391026"/>
              <a:ext cx="9525" cy="9525"/>
            </a:xfrm>
            <a:custGeom>
              <a:avLst/>
              <a:gdLst>
                <a:gd name="T0" fmla="*/ 18 w 19"/>
                <a:gd name="T1" fmla="*/ 1 h 20"/>
                <a:gd name="T2" fmla="*/ 19 w 19"/>
                <a:gd name="T3" fmla="*/ 2 h 20"/>
                <a:gd name="T4" fmla="*/ 19 w 19"/>
                <a:gd name="T5" fmla="*/ 4 h 20"/>
                <a:gd name="T6" fmla="*/ 15 w 19"/>
                <a:gd name="T7" fmla="*/ 9 h 20"/>
                <a:gd name="T8" fmla="*/ 12 w 19"/>
                <a:gd name="T9" fmla="*/ 10 h 20"/>
                <a:gd name="T10" fmla="*/ 11 w 19"/>
                <a:gd name="T11" fmla="*/ 15 h 20"/>
                <a:gd name="T12" fmla="*/ 7 w 19"/>
                <a:gd name="T13" fmla="*/ 20 h 20"/>
                <a:gd name="T14" fmla="*/ 4 w 19"/>
                <a:gd name="T15" fmla="*/ 19 h 20"/>
                <a:gd name="T16" fmla="*/ 2 w 19"/>
                <a:gd name="T17" fmla="*/ 15 h 20"/>
                <a:gd name="T18" fmla="*/ 0 w 19"/>
                <a:gd name="T19" fmla="*/ 10 h 20"/>
                <a:gd name="T20" fmla="*/ 1 w 19"/>
                <a:gd name="T21" fmla="*/ 5 h 20"/>
                <a:gd name="T22" fmla="*/ 7 w 19"/>
                <a:gd name="T23" fmla="*/ 0 h 20"/>
                <a:gd name="T24" fmla="*/ 18 w 19"/>
                <a:gd name="T25" fmla="*/ 2 h 20"/>
                <a:gd name="T26" fmla="*/ 18 w 19"/>
                <a:gd name="T27" fmla="*/ 1 h 20"/>
                <a:gd name="T28" fmla="*/ 18 w 19"/>
                <a:gd name="T29" fmla="*/ 1 h 20"/>
                <a:gd name="T30" fmla="*/ 18 w 19"/>
                <a:gd name="T31" fmla="*/ 1 h 20"/>
                <a:gd name="T32" fmla="*/ 18 w 19"/>
                <a:gd name="T33" fmla="*/ 1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9" h="20">
                  <a:moveTo>
                    <a:pt x="18" y="1"/>
                  </a:moveTo>
                  <a:lnTo>
                    <a:pt x="19" y="2"/>
                  </a:lnTo>
                  <a:lnTo>
                    <a:pt x="19" y="4"/>
                  </a:lnTo>
                  <a:lnTo>
                    <a:pt x="15" y="9"/>
                  </a:lnTo>
                  <a:lnTo>
                    <a:pt x="12" y="10"/>
                  </a:lnTo>
                  <a:lnTo>
                    <a:pt x="11" y="15"/>
                  </a:lnTo>
                  <a:lnTo>
                    <a:pt x="7" y="20"/>
                  </a:lnTo>
                  <a:lnTo>
                    <a:pt x="4" y="19"/>
                  </a:lnTo>
                  <a:lnTo>
                    <a:pt x="2" y="15"/>
                  </a:lnTo>
                  <a:lnTo>
                    <a:pt x="0" y="10"/>
                  </a:lnTo>
                  <a:lnTo>
                    <a:pt x="1" y="5"/>
                  </a:lnTo>
                  <a:lnTo>
                    <a:pt x="7" y="0"/>
                  </a:lnTo>
                  <a:lnTo>
                    <a:pt x="18" y="2"/>
                  </a:lnTo>
                  <a:lnTo>
                    <a:pt x="18" y="1"/>
                  </a:lnTo>
                  <a:lnTo>
                    <a:pt x="18" y="1"/>
                  </a:lnTo>
                  <a:lnTo>
                    <a:pt x="18" y="1"/>
                  </a:lnTo>
                  <a:lnTo>
                    <a:pt x="18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5" name="Freeform 200"/>
            <p:cNvSpPr>
              <a:spLocks/>
            </p:cNvSpPr>
            <p:nvPr/>
          </p:nvSpPr>
          <p:spPr bwMode="auto">
            <a:xfrm>
              <a:off x="6650038" y="4392613"/>
              <a:ext cx="6350" cy="6350"/>
            </a:xfrm>
            <a:custGeom>
              <a:avLst/>
              <a:gdLst>
                <a:gd name="T0" fmla="*/ 13 w 14"/>
                <a:gd name="T1" fmla="*/ 1 h 13"/>
                <a:gd name="T2" fmla="*/ 14 w 14"/>
                <a:gd name="T3" fmla="*/ 5 h 13"/>
                <a:gd name="T4" fmla="*/ 13 w 14"/>
                <a:gd name="T5" fmla="*/ 9 h 13"/>
                <a:gd name="T6" fmla="*/ 9 w 14"/>
                <a:gd name="T7" fmla="*/ 12 h 13"/>
                <a:gd name="T8" fmla="*/ 6 w 14"/>
                <a:gd name="T9" fmla="*/ 13 h 13"/>
                <a:gd name="T10" fmla="*/ 5 w 14"/>
                <a:gd name="T11" fmla="*/ 12 h 13"/>
                <a:gd name="T12" fmla="*/ 6 w 14"/>
                <a:gd name="T13" fmla="*/ 9 h 13"/>
                <a:gd name="T14" fmla="*/ 5 w 14"/>
                <a:gd name="T15" fmla="*/ 8 h 13"/>
                <a:gd name="T16" fmla="*/ 0 w 14"/>
                <a:gd name="T17" fmla="*/ 8 h 13"/>
                <a:gd name="T18" fmla="*/ 0 w 14"/>
                <a:gd name="T19" fmla="*/ 6 h 13"/>
                <a:gd name="T20" fmla="*/ 4 w 14"/>
                <a:gd name="T21" fmla="*/ 3 h 13"/>
                <a:gd name="T22" fmla="*/ 7 w 14"/>
                <a:gd name="T23" fmla="*/ 0 h 13"/>
                <a:gd name="T24" fmla="*/ 10 w 14"/>
                <a:gd name="T25" fmla="*/ 0 h 13"/>
                <a:gd name="T26" fmla="*/ 13 w 14"/>
                <a:gd name="T27" fmla="*/ 1 h 13"/>
                <a:gd name="T28" fmla="*/ 13 w 14"/>
                <a:gd name="T29" fmla="*/ 1 h 13"/>
                <a:gd name="T30" fmla="*/ 13 w 14"/>
                <a:gd name="T31" fmla="*/ 1 h 13"/>
                <a:gd name="T32" fmla="*/ 13 w 14"/>
                <a:gd name="T33" fmla="*/ 1 h 13"/>
                <a:gd name="T34" fmla="*/ 13 w 14"/>
                <a:gd name="T35" fmla="*/ 1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4" h="13">
                  <a:moveTo>
                    <a:pt x="13" y="1"/>
                  </a:moveTo>
                  <a:lnTo>
                    <a:pt x="14" y="5"/>
                  </a:lnTo>
                  <a:lnTo>
                    <a:pt x="13" y="9"/>
                  </a:lnTo>
                  <a:lnTo>
                    <a:pt x="9" y="12"/>
                  </a:lnTo>
                  <a:lnTo>
                    <a:pt x="6" y="13"/>
                  </a:lnTo>
                  <a:lnTo>
                    <a:pt x="5" y="12"/>
                  </a:lnTo>
                  <a:lnTo>
                    <a:pt x="6" y="9"/>
                  </a:lnTo>
                  <a:lnTo>
                    <a:pt x="5" y="8"/>
                  </a:lnTo>
                  <a:lnTo>
                    <a:pt x="0" y="8"/>
                  </a:lnTo>
                  <a:lnTo>
                    <a:pt x="0" y="6"/>
                  </a:lnTo>
                  <a:lnTo>
                    <a:pt x="4" y="3"/>
                  </a:lnTo>
                  <a:lnTo>
                    <a:pt x="7" y="0"/>
                  </a:lnTo>
                  <a:lnTo>
                    <a:pt x="10" y="0"/>
                  </a:lnTo>
                  <a:lnTo>
                    <a:pt x="13" y="1"/>
                  </a:lnTo>
                  <a:lnTo>
                    <a:pt x="13" y="1"/>
                  </a:lnTo>
                  <a:lnTo>
                    <a:pt x="13" y="1"/>
                  </a:lnTo>
                  <a:lnTo>
                    <a:pt x="13" y="1"/>
                  </a:lnTo>
                  <a:lnTo>
                    <a:pt x="1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6" name="Freeform 201"/>
            <p:cNvSpPr>
              <a:spLocks/>
            </p:cNvSpPr>
            <p:nvPr/>
          </p:nvSpPr>
          <p:spPr bwMode="auto">
            <a:xfrm>
              <a:off x="6638925" y="4397376"/>
              <a:ext cx="65088" cy="36513"/>
            </a:xfrm>
            <a:custGeom>
              <a:avLst/>
              <a:gdLst>
                <a:gd name="T0" fmla="*/ 113 w 122"/>
                <a:gd name="T1" fmla="*/ 68 h 68"/>
                <a:gd name="T2" fmla="*/ 104 w 122"/>
                <a:gd name="T3" fmla="*/ 67 h 68"/>
                <a:gd name="T4" fmla="*/ 95 w 122"/>
                <a:gd name="T5" fmla="*/ 61 h 68"/>
                <a:gd name="T6" fmla="*/ 88 w 122"/>
                <a:gd name="T7" fmla="*/ 61 h 68"/>
                <a:gd name="T8" fmla="*/ 75 w 122"/>
                <a:gd name="T9" fmla="*/ 56 h 68"/>
                <a:gd name="T10" fmla="*/ 68 w 122"/>
                <a:gd name="T11" fmla="*/ 56 h 68"/>
                <a:gd name="T12" fmla="*/ 61 w 122"/>
                <a:gd name="T13" fmla="*/ 58 h 68"/>
                <a:gd name="T14" fmla="*/ 53 w 122"/>
                <a:gd name="T15" fmla="*/ 53 h 68"/>
                <a:gd name="T16" fmla="*/ 45 w 122"/>
                <a:gd name="T17" fmla="*/ 55 h 68"/>
                <a:gd name="T18" fmla="*/ 36 w 122"/>
                <a:gd name="T19" fmla="*/ 59 h 68"/>
                <a:gd name="T20" fmla="*/ 34 w 122"/>
                <a:gd name="T21" fmla="*/ 59 h 68"/>
                <a:gd name="T22" fmla="*/ 32 w 122"/>
                <a:gd name="T23" fmla="*/ 57 h 68"/>
                <a:gd name="T24" fmla="*/ 26 w 122"/>
                <a:gd name="T25" fmla="*/ 49 h 68"/>
                <a:gd name="T26" fmla="*/ 17 w 122"/>
                <a:gd name="T27" fmla="*/ 42 h 68"/>
                <a:gd name="T28" fmla="*/ 17 w 122"/>
                <a:gd name="T29" fmla="*/ 39 h 68"/>
                <a:gd name="T30" fmla="*/ 19 w 122"/>
                <a:gd name="T31" fmla="*/ 34 h 68"/>
                <a:gd name="T32" fmla="*/ 19 w 122"/>
                <a:gd name="T33" fmla="*/ 32 h 68"/>
                <a:gd name="T34" fmla="*/ 19 w 122"/>
                <a:gd name="T35" fmla="*/ 32 h 68"/>
                <a:gd name="T36" fmla="*/ 16 w 122"/>
                <a:gd name="T37" fmla="*/ 24 h 68"/>
                <a:gd name="T38" fmla="*/ 14 w 122"/>
                <a:gd name="T39" fmla="*/ 21 h 68"/>
                <a:gd name="T40" fmla="*/ 11 w 122"/>
                <a:gd name="T41" fmla="*/ 16 h 68"/>
                <a:gd name="T42" fmla="*/ 6 w 122"/>
                <a:gd name="T43" fmla="*/ 13 h 68"/>
                <a:gd name="T44" fmla="*/ 0 w 122"/>
                <a:gd name="T45" fmla="*/ 6 h 68"/>
                <a:gd name="T46" fmla="*/ 0 w 122"/>
                <a:gd name="T47" fmla="*/ 4 h 68"/>
                <a:gd name="T48" fmla="*/ 3 w 122"/>
                <a:gd name="T49" fmla="*/ 0 h 68"/>
                <a:gd name="T50" fmla="*/ 6 w 122"/>
                <a:gd name="T51" fmla="*/ 0 h 68"/>
                <a:gd name="T52" fmla="*/ 11 w 122"/>
                <a:gd name="T53" fmla="*/ 3 h 68"/>
                <a:gd name="T54" fmla="*/ 13 w 122"/>
                <a:gd name="T55" fmla="*/ 8 h 68"/>
                <a:gd name="T56" fmla="*/ 24 w 122"/>
                <a:gd name="T57" fmla="*/ 7 h 68"/>
                <a:gd name="T58" fmla="*/ 30 w 122"/>
                <a:gd name="T59" fmla="*/ 11 h 68"/>
                <a:gd name="T60" fmla="*/ 35 w 122"/>
                <a:gd name="T61" fmla="*/ 9 h 68"/>
                <a:gd name="T62" fmla="*/ 46 w 122"/>
                <a:gd name="T63" fmla="*/ 3 h 68"/>
                <a:gd name="T64" fmla="*/ 49 w 122"/>
                <a:gd name="T65" fmla="*/ 3 h 68"/>
                <a:gd name="T66" fmla="*/ 63 w 122"/>
                <a:gd name="T67" fmla="*/ 16 h 68"/>
                <a:gd name="T68" fmla="*/ 65 w 122"/>
                <a:gd name="T69" fmla="*/ 16 h 68"/>
                <a:gd name="T70" fmla="*/ 68 w 122"/>
                <a:gd name="T71" fmla="*/ 14 h 68"/>
                <a:gd name="T72" fmla="*/ 72 w 122"/>
                <a:gd name="T73" fmla="*/ 15 h 68"/>
                <a:gd name="T74" fmla="*/ 73 w 122"/>
                <a:gd name="T75" fmla="*/ 19 h 68"/>
                <a:gd name="T76" fmla="*/ 73 w 122"/>
                <a:gd name="T77" fmla="*/ 22 h 68"/>
                <a:gd name="T78" fmla="*/ 75 w 122"/>
                <a:gd name="T79" fmla="*/ 24 h 68"/>
                <a:gd name="T80" fmla="*/ 81 w 122"/>
                <a:gd name="T81" fmla="*/ 25 h 68"/>
                <a:gd name="T82" fmla="*/ 81 w 122"/>
                <a:gd name="T83" fmla="*/ 20 h 68"/>
                <a:gd name="T84" fmla="*/ 83 w 122"/>
                <a:gd name="T85" fmla="*/ 19 h 68"/>
                <a:gd name="T86" fmla="*/ 86 w 122"/>
                <a:gd name="T87" fmla="*/ 19 h 68"/>
                <a:gd name="T88" fmla="*/ 87 w 122"/>
                <a:gd name="T89" fmla="*/ 23 h 68"/>
                <a:gd name="T90" fmla="*/ 95 w 122"/>
                <a:gd name="T91" fmla="*/ 25 h 68"/>
                <a:gd name="T92" fmla="*/ 95 w 122"/>
                <a:gd name="T93" fmla="*/ 27 h 68"/>
                <a:gd name="T94" fmla="*/ 97 w 122"/>
                <a:gd name="T95" fmla="*/ 31 h 68"/>
                <a:gd name="T96" fmla="*/ 104 w 122"/>
                <a:gd name="T97" fmla="*/ 29 h 68"/>
                <a:gd name="T98" fmla="*/ 118 w 122"/>
                <a:gd name="T99" fmla="*/ 41 h 68"/>
                <a:gd name="T100" fmla="*/ 121 w 122"/>
                <a:gd name="T101" fmla="*/ 40 h 68"/>
                <a:gd name="T102" fmla="*/ 122 w 122"/>
                <a:gd name="T103" fmla="*/ 43 h 68"/>
                <a:gd name="T104" fmla="*/ 118 w 122"/>
                <a:gd name="T105" fmla="*/ 48 h 68"/>
                <a:gd name="T106" fmla="*/ 115 w 122"/>
                <a:gd name="T107" fmla="*/ 58 h 68"/>
                <a:gd name="T108" fmla="*/ 115 w 122"/>
                <a:gd name="T109" fmla="*/ 61 h 68"/>
                <a:gd name="T110" fmla="*/ 118 w 122"/>
                <a:gd name="T111" fmla="*/ 66 h 68"/>
                <a:gd name="T112" fmla="*/ 113 w 122"/>
                <a:gd name="T113" fmla="*/ 68 h 68"/>
                <a:gd name="T114" fmla="*/ 113 w 122"/>
                <a:gd name="T115" fmla="*/ 68 h 68"/>
                <a:gd name="T116" fmla="*/ 113 w 122"/>
                <a:gd name="T117" fmla="*/ 68 h 68"/>
                <a:gd name="T118" fmla="*/ 113 w 122"/>
                <a:gd name="T119" fmla="*/ 68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22" h="68">
                  <a:moveTo>
                    <a:pt x="113" y="68"/>
                  </a:moveTo>
                  <a:lnTo>
                    <a:pt x="104" y="67"/>
                  </a:lnTo>
                  <a:lnTo>
                    <a:pt x="95" y="61"/>
                  </a:lnTo>
                  <a:lnTo>
                    <a:pt x="88" y="61"/>
                  </a:lnTo>
                  <a:lnTo>
                    <a:pt x="75" y="56"/>
                  </a:lnTo>
                  <a:lnTo>
                    <a:pt x="68" y="56"/>
                  </a:lnTo>
                  <a:lnTo>
                    <a:pt x="61" y="58"/>
                  </a:lnTo>
                  <a:lnTo>
                    <a:pt x="53" y="53"/>
                  </a:lnTo>
                  <a:lnTo>
                    <a:pt x="45" y="55"/>
                  </a:lnTo>
                  <a:lnTo>
                    <a:pt x="36" y="59"/>
                  </a:lnTo>
                  <a:lnTo>
                    <a:pt x="34" y="59"/>
                  </a:lnTo>
                  <a:lnTo>
                    <a:pt x="32" y="57"/>
                  </a:lnTo>
                  <a:lnTo>
                    <a:pt x="26" y="49"/>
                  </a:lnTo>
                  <a:lnTo>
                    <a:pt x="17" y="42"/>
                  </a:lnTo>
                  <a:lnTo>
                    <a:pt x="17" y="39"/>
                  </a:lnTo>
                  <a:lnTo>
                    <a:pt x="19" y="34"/>
                  </a:lnTo>
                  <a:lnTo>
                    <a:pt x="19" y="32"/>
                  </a:lnTo>
                  <a:lnTo>
                    <a:pt x="19" y="32"/>
                  </a:lnTo>
                  <a:lnTo>
                    <a:pt x="16" y="24"/>
                  </a:lnTo>
                  <a:lnTo>
                    <a:pt x="14" y="21"/>
                  </a:lnTo>
                  <a:lnTo>
                    <a:pt x="11" y="16"/>
                  </a:lnTo>
                  <a:lnTo>
                    <a:pt x="6" y="13"/>
                  </a:lnTo>
                  <a:lnTo>
                    <a:pt x="0" y="6"/>
                  </a:lnTo>
                  <a:lnTo>
                    <a:pt x="0" y="4"/>
                  </a:lnTo>
                  <a:lnTo>
                    <a:pt x="3" y="0"/>
                  </a:lnTo>
                  <a:lnTo>
                    <a:pt x="6" y="0"/>
                  </a:lnTo>
                  <a:lnTo>
                    <a:pt x="11" y="3"/>
                  </a:lnTo>
                  <a:lnTo>
                    <a:pt x="13" y="8"/>
                  </a:lnTo>
                  <a:lnTo>
                    <a:pt x="24" y="7"/>
                  </a:lnTo>
                  <a:lnTo>
                    <a:pt x="30" y="11"/>
                  </a:lnTo>
                  <a:lnTo>
                    <a:pt x="35" y="9"/>
                  </a:lnTo>
                  <a:lnTo>
                    <a:pt x="46" y="3"/>
                  </a:lnTo>
                  <a:lnTo>
                    <a:pt x="49" y="3"/>
                  </a:lnTo>
                  <a:lnTo>
                    <a:pt x="63" y="16"/>
                  </a:lnTo>
                  <a:lnTo>
                    <a:pt x="65" y="16"/>
                  </a:lnTo>
                  <a:lnTo>
                    <a:pt x="68" y="14"/>
                  </a:lnTo>
                  <a:lnTo>
                    <a:pt x="72" y="15"/>
                  </a:lnTo>
                  <a:lnTo>
                    <a:pt x="73" y="19"/>
                  </a:lnTo>
                  <a:lnTo>
                    <a:pt x="73" y="22"/>
                  </a:lnTo>
                  <a:lnTo>
                    <a:pt x="75" y="24"/>
                  </a:lnTo>
                  <a:lnTo>
                    <a:pt x="81" y="25"/>
                  </a:lnTo>
                  <a:lnTo>
                    <a:pt x="81" y="20"/>
                  </a:lnTo>
                  <a:lnTo>
                    <a:pt x="83" y="19"/>
                  </a:lnTo>
                  <a:lnTo>
                    <a:pt x="86" y="19"/>
                  </a:lnTo>
                  <a:lnTo>
                    <a:pt x="87" y="23"/>
                  </a:lnTo>
                  <a:lnTo>
                    <a:pt x="95" y="25"/>
                  </a:lnTo>
                  <a:lnTo>
                    <a:pt x="95" y="27"/>
                  </a:lnTo>
                  <a:lnTo>
                    <a:pt x="97" y="31"/>
                  </a:lnTo>
                  <a:lnTo>
                    <a:pt x="104" y="29"/>
                  </a:lnTo>
                  <a:lnTo>
                    <a:pt x="118" y="41"/>
                  </a:lnTo>
                  <a:lnTo>
                    <a:pt x="121" y="40"/>
                  </a:lnTo>
                  <a:lnTo>
                    <a:pt x="122" y="43"/>
                  </a:lnTo>
                  <a:lnTo>
                    <a:pt x="118" y="48"/>
                  </a:lnTo>
                  <a:lnTo>
                    <a:pt x="115" y="58"/>
                  </a:lnTo>
                  <a:lnTo>
                    <a:pt x="115" y="61"/>
                  </a:lnTo>
                  <a:lnTo>
                    <a:pt x="118" y="66"/>
                  </a:lnTo>
                  <a:lnTo>
                    <a:pt x="113" y="68"/>
                  </a:lnTo>
                  <a:lnTo>
                    <a:pt x="113" y="68"/>
                  </a:lnTo>
                  <a:lnTo>
                    <a:pt x="113" y="68"/>
                  </a:lnTo>
                  <a:lnTo>
                    <a:pt x="113" y="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7" name="Freeform 202"/>
            <p:cNvSpPr>
              <a:spLocks/>
            </p:cNvSpPr>
            <p:nvPr/>
          </p:nvSpPr>
          <p:spPr bwMode="auto">
            <a:xfrm>
              <a:off x="6692900" y="4406901"/>
              <a:ext cx="3175" cy="3175"/>
            </a:xfrm>
            <a:custGeom>
              <a:avLst/>
              <a:gdLst>
                <a:gd name="T0" fmla="*/ 2 w 5"/>
                <a:gd name="T1" fmla="*/ 1 h 7"/>
                <a:gd name="T2" fmla="*/ 4 w 5"/>
                <a:gd name="T3" fmla="*/ 0 h 7"/>
                <a:gd name="T4" fmla="*/ 5 w 5"/>
                <a:gd name="T5" fmla="*/ 3 h 7"/>
                <a:gd name="T6" fmla="*/ 3 w 5"/>
                <a:gd name="T7" fmla="*/ 6 h 7"/>
                <a:gd name="T8" fmla="*/ 0 w 5"/>
                <a:gd name="T9" fmla="*/ 7 h 7"/>
                <a:gd name="T10" fmla="*/ 0 w 5"/>
                <a:gd name="T11" fmla="*/ 5 h 7"/>
                <a:gd name="T12" fmla="*/ 2 w 5"/>
                <a:gd name="T13" fmla="*/ 1 h 7"/>
                <a:gd name="T14" fmla="*/ 2 w 5"/>
                <a:gd name="T15" fmla="*/ 1 h 7"/>
                <a:gd name="T16" fmla="*/ 2 w 5"/>
                <a:gd name="T17" fmla="*/ 1 h 7"/>
                <a:gd name="T18" fmla="*/ 2 w 5"/>
                <a:gd name="T19" fmla="*/ 1 h 7"/>
                <a:gd name="T20" fmla="*/ 2 w 5"/>
                <a:gd name="T21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7">
                  <a:moveTo>
                    <a:pt x="2" y="1"/>
                  </a:moveTo>
                  <a:lnTo>
                    <a:pt x="4" y="0"/>
                  </a:lnTo>
                  <a:lnTo>
                    <a:pt x="5" y="3"/>
                  </a:lnTo>
                  <a:lnTo>
                    <a:pt x="3" y="6"/>
                  </a:lnTo>
                  <a:lnTo>
                    <a:pt x="0" y="7"/>
                  </a:lnTo>
                  <a:lnTo>
                    <a:pt x="0" y="5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8" name="Freeform 203"/>
            <p:cNvSpPr>
              <a:spLocks/>
            </p:cNvSpPr>
            <p:nvPr/>
          </p:nvSpPr>
          <p:spPr bwMode="auto">
            <a:xfrm>
              <a:off x="6635750" y="4410076"/>
              <a:ext cx="7938" cy="7938"/>
            </a:xfrm>
            <a:custGeom>
              <a:avLst/>
              <a:gdLst>
                <a:gd name="T0" fmla="*/ 7 w 14"/>
                <a:gd name="T1" fmla="*/ 0 h 15"/>
                <a:gd name="T2" fmla="*/ 12 w 14"/>
                <a:gd name="T3" fmla="*/ 0 h 15"/>
                <a:gd name="T4" fmla="*/ 14 w 14"/>
                <a:gd name="T5" fmla="*/ 4 h 15"/>
                <a:gd name="T6" fmla="*/ 12 w 14"/>
                <a:gd name="T7" fmla="*/ 14 h 15"/>
                <a:gd name="T8" fmla="*/ 10 w 14"/>
                <a:gd name="T9" fmla="*/ 15 h 15"/>
                <a:gd name="T10" fmla="*/ 7 w 14"/>
                <a:gd name="T11" fmla="*/ 15 h 15"/>
                <a:gd name="T12" fmla="*/ 6 w 14"/>
                <a:gd name="T13" fmla="*/ 15 h 15"/>
                <a:gd name="T14" fmla="*/ 6 w 14"/>
                <a:gd name="T15" fmla="*/ 11 h 15"/>
                <a:gd name="T16" fmla="*/ 1 w 14"/>
                <a:gd name="T17" fmla="*/ 9 h 15"/>
                <a:gd name="T18" fmla="*/ 0 w 14"/>
                <a:gd name="T19" fmla="*/ 8 h 15"/>
                <a:gd name="T20" fmla="*/ 2 w 14"/>
                <a:gd name="T21" fmla="*/ 4 h 15"/>
                <a:gd name="T22" fmla="*/ 7 w 14"/>
                <a:gd name="T23" fmla="*/ 0 h 15"/>
                <a:gd name="T24" fmla="*/ 7 w 14"/>
                <a:gd name="T25" fmla="*/ 0 h 15"/>
                <a:gd name="T26" fmla="*/ 7 w 14"/>
                <a:gd name="T27" fmla="*/ 0 h 15"/>
                <a:gd name="T28" fmla="*/ 7 w 14"/>
                <a:gd name="T29" fmla="*/ 0 h 15"/>
                <a:gd name="T30" fmla="*/ 7 w 14"/>
                <a:gd name="T31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4" h="15">
                  <a:moveTo>
                    <a:pt x="7" y="0"/>
                  </a:moveTo>
                  <a:lnTo>
                    <a:pt x="12" y="0"/>
                  </a:lnTo>
                  <a:lnTo>
                    <a:pt x="14" y="4"/>
                  </a:lnTo>
                  <a:lnTo>
                    <a:pt x="12" y="14"/>
                  </a:lnTo>
                  <a:lnTo>
                    <a:pt x="10" y="15"/>
                  </a:lnTo>
                  <a:lnTo>
                    <a:pt x="7" y="15"/>
                  </a:lnTo>
                  <a:lnTo>
                    <a:pt x="6" y="15"/>
                  </a:lnTo>
                  <a:lnTo>
                    <a:pt x="6" y="11"/>
                  </a:lnTo>
                  <a:lnTo>
                    <a:pt x="1" y="9"/>
                  </a:lnTo>
                  <a:lnTo>
                    <a:pt x="0" y="8"/>
                  </a:lnTo>
                  <a:lnTo>
                    <a:pt x="2" y="4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79" name="Freeform 204"/>
            <p:cNvSpPr>
              <a:spLocks/>
            </p:cNvSpPr>
            <p:nvPr/>
          </p:nvSpPr>
          <p:spPr bwMode="auto">
            <a:xfrm>
              <a:off x="6645275" y="4411663"/>
              <a:ext cx="1588" cy="3175"/>
            </a:xfrm>
            <a:custGeom>
              <a:avLst/>
              <a:gdLst>
                <a:gd name="T0" fmla="*/ 1 w 4"/>
                <a:gd name="T1" fmla="*/ 0 h 5"/>
                <a:gd name="T2" fmla="*/ 4 w 4"/>
                <a:gd name="T3" fmla="*/ 1 h 5"/>
                <a:gd name="T4" fmla="*/ 3 w 4"/>
                <a:gd name="T5" fmla="*/ 5 h 5"/>
                <a:gd name="T6" fmla="*/ 1 w 4"/>
                <a:gd name="T7" fmla="*/ 5 h 5"/>
                <a:gd name="T8" fmla="*/ 0 w 4"/>
                <a:gd name="T9" fmla="*/ 3 h 5"/>
                <a:gd name="T10" fmla="*/ 1 w 4"/>
                <a:gd name="T11" fmla="*/ 0 h 5"/>
                <a:gd name="T12" fmla="*/ 1 w 4"/>
                <a:gd name="T13" fmla="*/ 0 h 5"/>
                <a:gd name="T14" fmla="*/ 1 w 4"/>
                <a:gd name="T15" fmla="*/ 0 h 5"/>
                <a:gd name="T16" fmla="*/ 1 w 4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5">
                  <a:moveTo>
                    <a:pt x="1" y="0"/>
                  </a:moveTo>
                  <a:lnTo>
                    <a:pt x="4" y="1"/>
                  </a:lnTo>
                  <a:lnTo>
                    <a:pt x="3" y="5"/>
                  </a:lnTo>
                  <a:lnTo>
                    <a:pt x="1" y="5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0" name="Freeform 206"/>
            <p:cNvSpPr>
              <a:spLocks/>
            </p:cNvSpPr>
            <p:nvPr/>
          </p:nvSpPr>
          <p:spPr bwMode="auto">
            <a:xfrm>
              <a:off x="6646863" y="4414838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2 h 2"/>
                <a:gd name="T4" fmla="*/ 0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1" name="Freeform 207"/>
            <p:cNvSpPr>
              <a:spLocks/>
            </p:cNvSpPr>
            <p:nvPr/>
          </p:nvSpPr>
          <p:spPr bwMode="auto">
            <a:xfrm>
              <a:off x="6715125" y="4414838"/>
              <a:ext cx="1588" cy="1588"/>
            </a:xfrm>
            <a:custGeom>
              <a:avLst/>
              <a:gdLst>
                <a:gd name="T0" fmla="*/ 0 w 1"/>
                <a:gd name="T1" fmla="*/ 0 h 3"/>
                <a:gd name="T2" fmla="*/ 1 w 1"/>
                <a:gd name="T3" fmla="*/ 2 h 3"/>
                <a:gd name="T4" fmla="*/ 1 w 1"/>
                <a:gd name="T5" fmla="*/ 3 h 3"/>
                <a:gd name="T6" fmla="*/ 0 w 1"/>
                <a:gd name="T7" fmla="*/ 2 h 3"/>
                <a:gd name="T8" fmla="*/ 0 w 1"/>
                <a:gd name="T9" fmla="*/ 0 h 3"/>
                <a:gd name="T10" fmla="*/ 0 w 1"/>
                <a:gd name="T11" fmla="*/ 0 h 3"/>
                <a:gd name="T12" fmla="*/ 0 w 1"/>
                <a:gd name="T13" fmla="*/ 0 h 3"/>
                <a:gd name="T14" fmla="*/ 0 w 1"/>
                <a:gd name="T15" fmla="*/ 0 h 3"/>
                <a:gd name="T16" fmla="*/ 0 w 1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lnTo>
                    <a:pt x="1" y="2"/>
                  </a:lnTo>
                  <a:lnTo>
                    <a:pt x="1" y="3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2" name="Freeform 208"/>
            <p:cNvSpPr>
              <a:spLocks/>
            </p:cNvSpPr>
            <p:nvPr/>
          </p:nvSpPr>
          <p:spPr bwMode="auto">
            <a:xfrm>
              <a:off x="6708775" y="4416426"/>
              <a:ext cx="6350" cy="11113"/>
            </a:xfrm>
            <a:custGeom>
              <a:avLst/>
              <a:gdLst>
                <a:gd name="T0" fmla="*/ 7 w 12"/>
                <a:gd name="T1" fmla="*/ 1 h 21"/>
                <a:gd name="T2" fmla="*/ 8 w 12"/>
                <a:gd name="T3" fmla="*/ 0 h 21"/>
                <a:gd name="T4" fmla="*/ 8 w 12"/>
                <a:gd name="T5" fmla="*/ 1 h 21"/>
                <a:gd name="T6" fmla="*/ 7 w 12"/>
                <a:gd name="T7" fmla="*/ 5 h 21"/>
                <a:gd name="T8" fmla="*/ 10 w 12"/>
                <a:gd name="T9" fmla="*/ 6 h 21"/>
                <a:gd name="T10" fmla="*/ 12 w 12"/>
                <a:gd name="T11" fmla="*/ 9 h 21"/>
                <a:gd name="T12" fmla="*/ 7 w 12"/>
                <a:gd name="T13" fmla="*/ 13 h 21"/>
                <a:gd name="T14" fmla="*/ 10 w 12"/>
                <a:gd name="T15" fmla="*/ 17 h 21"/>
                <a:gd name="T16" fmla="*/ 10 w 12"/>
                <a:gd name="T17" fmla="*/ 20 h 21"/>
                <a:gd name="T18" fmla="*/ 8 w 12"/>
                <a:gd name="T19" fmla="*/ 21 h 21"/>
                <a:gd name="T20" fmla="*/ 6 w 12"/>
                <a:gd name="T21" fmla="*/ 21 h 21"/>
                <a:gd name="T22" fmla="*/ 2 w 12"/>
                <a:gd name="T23" fmla="*/ 19 h 21"/>
                <a:gd name="T24" fmla="*/ 0 w 12"/>
                <a:gd name="T25" fmla="*/ 18 h 21"/>
                <a:gd name="T26" fmla="*/ 3 w 12"/>
                <a:gd name="T27" fmla="*/ 15 h 21"/>
                <a:gd name="T28" fmla="*/ 0 w 12"/>
                <a:gd name="T29" fmla="*/ 11 h 21"/>
                <a:gd name="T30" fmla="*/ 2 w 12"/>
                <a:gd name="T31" fmla="*/ 7 h 21"/>
                <a:gd name="T32" fmla="*/ 1 w 12"/>
                <a:gd name="T33" fmla="*/ 3 h 21"/>
                <a:gd name="T34" fmla="*/ 5 w 12"/>
                <a:gd name="T35" fmla="*/ 2 h 21"/>
                <a:gd name="T36" fmla="*/ 7 w 12"/>
                <a:gd name="T37" fmla="*/ 1 h 21"/>
                <a:gd name="T38" fmla="*/ 7 w 12"/>
                <a:gd name="T39" fmla="*/ 1 h 21"/>
                <a:gd name="T40" fmla="*/ 7 w 12"/>
                <a:gd name="T41" fmla="*/ 1 h 21"/>
                <a:gd name="T42" fmla="*/ 7 w 12"/>
                <a:gd name="T43" fmla="*/ 1 h 21"/>
                <a:gd name="T44" fmla="*/ 7 w 12"/>
                <a:gd name="T45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2" h="21">
                  <a:moveTo>
                    <a:pt x="7" y="1"/>
                  </a:moveTo>
                  <a:lnTo>
                    <a:pt x="8" y="0"/>
                  </a:lnTo>
                  <a:lnTo>
                    <a:pt x="8" y="1"/>
                  </a:lnTo>
                  <a:lnTo>
                    <a:pt x="7" y="5"/>
                  </a:lnTo>
                  <a:lnTo>
                    <a:pt x="10" y="6"/>
                  </a:lnTo>
                  <a:lnTo>
                    <a:pt x="12" y="9"/>
                  </a:lnTo>
                  <a:lnTo>
                    <a:pt x="7" y="13"/>
                  </a:lnTo>
                  <a:lnTo>
                    <a:pt x="10" y="17"/>
                  </a:lnTo>
                  <a:lnTo>
                    <a:pt x="10" y="20"/>
                  </a:lnTo>
                  <a:lnTo>
                    <a:pt x="8" y="21"/>
                  </a:lnTo>
                  <a:lnTo>
                    <a:pt x="6" y="21"/>
                  </a:lnTo>
                  <a:lnTo>
                    <a:pt x="2" y="19"/>
                  </a:lnTo>
                  <a:lnTo>
                    <a:pt x="0" y="18"/>
                  </a:lnTo>
                  <a:lnTo>
                    <a:pt x="3" y="15"/>
                  </a:lnTo>
                  <a:lnTo>
                    <a:pt x="0" y="11"/>
                  </a:lnTo>
                  <a:lnTo>
                    <a:pt x="2" y="7"/>
                  </a:lnTo>
                  <a:lnTo>
                    <a:pt x="1" y="3"/>
                  </a:lnTo>
                  <a:lnTo>
                    <a:pt x="5" y="2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lnTo>
                    <a:pt x="7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3" name="Freeform 209"/>
            <p:cNvSpPr>
              <a:spLocks/>
            </p:cNvSpPr>
            <p:nvPr/>
          </p:nvSpPr>
          <p:spPr bwMode="auto">
            <a:xfrm>
              <a:off x="6626225" y="4416426"/>
              <a:ext cx="15875" cy="20638"/>
            </a:xfrm>
            <a:custGeom>
              <a:avLst/>
              <a:gdLst>
                <a:gd name="T0" fmla="*/ 3 w 28"/>
                <a:gd name="T1" fmla="*/ 1 h 38"/>
                <a:gd name="T2" fmla="*/ 8 w 28"/>
                <a:gd name="T3" fmla="*/ 0 h 38"/>
                <a:gd name="T4" fmla="*/ 11 w 28"/>
                <a:gd name="T5" fmla="*/ 1 h 38"/>
                <a:gd name="T6" fmla="*/ 16 w 28"/>
                <a:gd name="T7" fmla="*/ 5 h 38"/>
                <a:gd name="T8" fmla="*/ 18 w 28"/>
                <a:gd name="T9" fmla="*/ 9 h 38"/>
                <a:gd name="T10" fmla="*/ 22 w 28"/>
                <a:gd name="T11" fmla="*/ 8 h 38"/>
                <a:gd name="T12" fmla="*/ 25 w 28"/>
                <a:gd name="T13" fmla="*/ 16 h 38"/>
                <a:gd name="T14" fmla="*/ 28 w 28"/>
                <a:gd name="T15" fmla="*/ 25 h 38"/>
                <a:gd name="T16" fmla="*/ 16 w 28"/>
                <a:gd name="T17" fmla="*/ 37 h 38"/>
                <a:gd name="T18" fmla="*/ 13 w 28"/>
                <a:gd name="T19" fmla="*/ 38 h 38"/>
                <a:gd name="T20" fmla="*/ 7 w 28"/>
                <a:gd name="T21" fmla="*/ 38 h 38"/>
                <a:gd name="T22" fmla="*/ 6 w 28"/>
                <a:gd name="T23" fmla="*/ 33 h 38"/>
                <a:gd name="T24" fmla="*/ 1 w 28"/>
                <a:gd name="T25" fmla="*/ 31 h 38"/>
                <a:gd name="T26" fmla="*/ 4 w 28"/>
                <a:gd name="T27" fmla="*/ 22 h 38"/>
                <a:gd name="T28" fmla="*/ 0 w 28"/>
                <a:gd name="T29" fmla="*/ 15 h 38"/>
                <a:gd name="T30" fmla="*/ 3 w 28"/>
                <a:gd name="T31" fmla="*/ 7 h 38"/>
                <a:gd name="T32" fmla="*/ 2 w 28"/>
                <a:gd name="T33" fmla="*/ 3 h 38"/>
                <a:gd name="T34" fmla="*/ 3 w 28"/>
                <a:gd name="T35" fmla="*/ 1 h 38"/>
                <a:gd name="T36" fmla="*/ 3 w 28"/>
                <a:gd name="T37" fmla="*/ 1 h 38"/>
                <a:gd name="T38" fmla="*/ 3 w 28"/>
                <a:gd name="T39" fmla="*/ 1 h 38"/>
                <a:gd name="T40" fmla="*/ 3 w 28"/>
                <a:gd name="T41" fmla="*/ 1 h 38"/>
                <a:gd name="T42" fmla="*/ 3 w 28"/>
                <a:gd name="T43" fmla="*/ 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8" h="38">
                  <a:moveTo>
                    <a:pt x="3" y="1"/>
                  </a:moveTo>
                  <a:lnTo>
                    <a:pt x="8" y="0"/>
                  </a:lnTo>
                  <a:lnTo>
                    <a:pt x="11" y="1"/>
                  </a:lnTo>
                  <a:lnTo>
                    <a:pt x="16" y="5"/>
                  </a:lnTo>
                  <a:lnTo>
                    <a:pt x="18" y="9"/>
                  </a:lnTo>
                  <a:lnTo>
                    <a:pt x="22" y="8"/>
                  </a:lnTo>
                  <a:lnTo>
                    <a:pt x="25" y="16"/>
                  </a:lnTo>
                  <a:lnTo>
                    <a:pt x="28" y="25"/>
                  </a:lnTo>
                  <a:lnTo>
                    <a:pt x="16" y="37"/>
                  </a:lnTo>
                  <a:lnTo>
                    <a:pt x="13" y="38"/>
                  </a:lnTo>
                  <a:lnTo>
                    <a:pt x="7" y="38"/>
                  </a:lnTo>
                  <a:lnTo>
                    <a:pt x="6" y="33"/>
                  </a:lnTo>
                  <a:lnTo>
                    <a:pt x="1" y="31"/>
                  </a:lnTo>
                  <a:lnTo>
                    <a:pt x="4" y="22"/>
                  </a:lnTo>
                  <a:lnTo>
                    <a:pt x="0" y="15"/>
                  </a:lnTo>
                  <a:lnTo>
                    <a:pt x="3" y="7"/>
                  </a:lnTo>
                  <a:lnTo>
                    <a:pt x="2" y="3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4" name="Freeform 210"/>
            <p:cNvSpPr>
              <a:spLocks/>
            </p:cNvSpPr>
            <p:nvPr/>
          </p:nvSpPr>
          <p:spPr bwMode="auto">
            <a:xfrm>
              <a:off x="6623050" y="4418013"/>
              <a:ext cx="4763" cy="3175"/>
            </a:xfrm>
            <a:custGeom>
              <a:avLst/>
              <a:gdLst>
                <a:gd name="T0" fmla="*/ 2 w 7"/>
                <a:gd name="T1" fmla="*/ 0 h 6"/>
                <a:gd name="T2" fmla="*/ 7 w 7"/>
                <a:gd name="T3" fmla="*/ 2 h 6"/>
                <a:gd name="T4" fmla="*/ 6 w 7"/>
                <a:gd name="T5" fmla="*/ 6 h 6"/>
                <a:gd name="T6" fmla="*/ 3 w 7"/>
                <a:gd name="T7" fmla="*/ 6 h 6"/>
                <a:gd name="T8" fmla="*/ 1 w 7"/>
                <a:gd name="T9" fmla="*/ 4 h 6"/>
                <a:gd name="T10" fmla="*/ 0 w 7"/>
                <a:gd name="T11" fmla="*/ 2 h 6"/>
                <a:gd name="T12" fmla="*/ 0 w 7"/>
                <a:gd name="T13" fmla="*/ 0 h 6"/>
                <a:gd name="T14" fmla="*/ 1 w 7"/>
                <a:gd name="T15" fmla="*/ 0 h 6"/>
                <a:gd name="T16" fmla="*/ 2 w 7"/>
                <a:gd name="T17" fmla="*/ 0 h 6"/>
                <a:gd name="T18" fmla="*/ 2 w 7"/>
                <a:gd name="T19" fmla="*/ 0 h 6"/>
                <a:gd name="T20" fmla="*/ 2 w 7"/>
                <a:gd name="T21" fmla="*/ 0 h 6"/>
                <a:gd name="T22" fmla="*/ 2 w 7"/>
                <a:gd name="T2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6">
                  <a:moveTo>
                    <a:pt x="2" y="0"/>
                  </a:moveTo>
                  <a:lnTo>
                    <a:pt x="7" y="2"/>
                  </a:lnTo>
                  <a:lnTo>
                    <a:pt x="6" y="6"/>
                  </a:lnTo>
                  <a:lnTo>
                    <a:pt x="3" y="6"/>
                  </a:lnTo>
                  <a:lnTo>
                    <a:pt x="1" y="4"/>
                  </a:lnTo>
                  <a:lnTo>
                    <a:pt x="0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5" name="Freeform 211"/>
            <p:cNvSpPr>
              <a:spLocks/>
            </p:cNvSpPr>
            <p:nvPr/>
          </p:nvSpPr>
          <p:spPr bwMode="auto">
            <a:xfrm>
              <a:off x="6662738" y="4427538"/>
              <a:ext cx="3175" cy="4763"/>
            </a:xfrm>
            <a:custGeom>
              <a:avLst/>
              <a:gdLst>
                <a:gd name="T0" fmla="*/ 2 w 5"/>
                <a:gd name="T1" fmla="*/ 0 h 9"/>
                <a:gd name="T2" fmla="*/ 4 w 5"/>
                <a:gd name="T3" fmla="*/ 3 h 9"/>
                <a:gd name="T4" fmla="*/ 5 w 5"/>
                <a:gd name="T5" fmla="*/ 5 h 9"/>
                <a:gd name="T6" fmla="*/ 4 w 5"/>
                <a:gd name="T7" fmla="*/ 9 h 9"/>
                <a:gd name="T8" fmla="*/ 2 w 5"/>
                <a:gd name="T9" fmla="*/ 9 h 9"/>
                <a:gd name="T10" fmla="*/ 0 w 5"/>
                <a:gd name="T11" fmla="*/ 4 h 9"/>
                <a:gd name="T12" fmla="*/ 0 w 5"/>
                <a:gd name="T13" fmla="*/ 0 h 9"/>
                <a:gd name="T14" fmla="*/ 1 w 5"/>
                <a:gd name="T15" fmla="*/ 0 h 9"/>
                <a:gd name="T16" fmla="*/ 2 w 5"/>
                <a:gd name="T17" fmla="*/ 0 h 9"/>
                <a:gd name="T18" fmla="*/ 2 w 5"/>
                <a:gd name="T19" fmla="*/ 0 h 9"/>
                <a:gd name="T20" fmla="*/ 2 w 5"/>
                <a:gd name="T21" fmla="*/ 0 h 9"/>
                <a:gd name="T22" fmla="*/ 2 w 5"/>
                <a:gd name="T23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9">
                  <a:moveTo>
                    <a:pt x="2" y="0"/>
                  </a:moveTo>
                  <a:lnTo>
                    <a:pt x="4" y="3"/>
                  </a:lnTo>
                  <a:lnTo>
                    <a:pt x="5" y="5"/>
                  </a:lnTo>
                  <a:lnTo>
                    <a:pt x="4" y="9"/>
                  </a:lnTo>
                  <a:lnTo>
                    <a:pt x="2" y="9"/>
                  </a:lnTo>
                  <a:lnTo>
                    <a:pt x="0" y="4"/>
                  </a:lnTo>
                  <a:lnTo>
                    <a:pt x="0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6" name="Freeform 212"/>
            <p:cNvSpPr>
              <a:spLocks/>
            </p:cNvSpPr>
            <p:nvPr/>
          </p:nvSpPr>
          <p:spPr bwMode="auto">
            <a:xfrm>
              <a:off x="6721475" y="4430713"/>
              <a:ext cx="1588" cy="3175"/>
            </a:xfrm>
            <a:custGeom>
              <a:avLst/>
              <a:gdLst>
                <a:gd name="T0" fmla="*/ 2 w 4"/>
                <a:gd name="T1" fmla="*/ 0 h 7"/>
                <a:gd name="T2" fmla="*/ 4 w 4"/>
                <a:gd name="T3" fmla="*/ 1 h 7"/>
                <a:gd name="T4" fmla="*/ 4 w 4"/>
                <a:gd name="T5" fmla="*/ 6 h 7"/>
                <a:gd name="T6" fmla="*/ 3 w 4"/>
                <a:gd name="T7" fmla="*/ 7 h 7"/>
                <a:gd name="T8" fmla="*/ 1 w 4"/>
                <a:gd name="T9" fmla="*/ 7 h 7"/>
                <a:gd name="T10" fmla="*/ 0 w 4"/>
                <a:gd name="T11" fmla="*/ 2 h 7"/>
                <a:gd name="T12" fmla="*/ 1 w 4"/>
                <a:gd name="T13" fmla="*/ 0 h 7"/>
                <a:gd name="T14" fmla="*/ 2 w 4"/>
                <a:gd name="T15" fmla="*/ 0 h 7"/>
                <a:gd name="T16" fmla="*/ 2 w 4"/>
                <a:gd name="T17" fmla="*/ 0 h 7"/>
                <a:gd name="T18" fmla="*/ 2 w 4"/>
                <a:gd name="T19" fmla="*/ 0 h 7"/>
                <a:gd name="T20" fmla="*/ 2 w 4"/>
                <a:gd name="T21" fmla="*/ 0 h 7"/>
                <a:gd name="T22" fmla="*/ 2 w 4"/>
                <a:gd name="T23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" h="7">
                  <a:moveTo>
                    <a:pt x="2" y="0"/>
                  </a:moveTo>
                  <a:lnTo>
                    <a:pt x="4" y="1"/>
                  </a:lnTo>
                  <a:lnTo>
                    <a:pt x="4" y="6"/>
                  </a:lnTo>
                  <a:lnTo>
                    <a:pt x="3" y="7"/>
                  </a:lnTo>
                  <a:lnTo>
                    <a:pt x="1" y="7"/>
                  </a:lnTo>
                  <a:lnTo>
                    <a:pt x="0" y="2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7" name="Freeform 213"/>
            <p:cNvSpPr>
              <a:spLocks/>
            </p:cNvSpPr>
            <p:nvPr/>
          </p:nvSpPr>
          <p:spPr bwMode="auto">
            <a:xfrm>
              <a:off x="6702425" y="4430713"/>
              <a:ext cx="17463" cy="20638"/>
            </a:xfrm>
            <a:custGeom>
              <a:avLst/>
              <a:gdLst>
                <a:gd name="T0" fmla="*/ 17 w 32"/>
                <a:gd name="T1" fmla="*/ 36 h 40"/>
                <a:gd name="T2" fmla="*/ 17 w 32"/>
                <a:gd name="T3" fmla="*/ 36 h 40"/>
                <a:gd name="T4" fmla="*/ 14 w 32"/>
                <a:gd name="T5" fmla="*/ 31 h 40"/>
                <a:gd name="T6" fmla="*/ 15 w 32"/>
                <a:gd name="T7" fmla="*/ 29 h 40"/>
                <a:gd name="T8" fmla="*/ 17 w 32"/>
                <a:gd name="T9" fmla="*/ 29 h 40"/>
                <a:gd name="T10" fmla="*/ 18 w 32"/>
                <a:gd name="T11" fmla="*/ 27 h 40"/>
                <a:gd name="T12" fmla="*/ 15 w 32"/>
                <a:gd name="T13" fmla="*/ 20 h 40"/>
                <a:gd name="T14" fmla="*/ 11 w 32"/>
                <a:gd name="T15" fmla="*/ 15 h 40"/>
                <a:gd name="T16" fmla="*/ 2 w 32"/>
                <a:gd name="T17" fmla="*/ 13 h 40"/>
                <a:gd name="T18" fmla="*/ 0 w 32"/>
                <a:gd name="T19" fmla="*/ 10 h 40"/>
                <a:gd name="T20" fmla="*/ 0 w 32"/>
                <a:gd name="T21" fmla="*/ 8 h 40"/>
                <a:gd name="T22" fmla="*/ 2 w 32"/>
                <a:gd name="T23" fmla="*/ 6 h 40"/>
                <a:gd name="T24" fmla="*/ 4 w 32"/>
                <a:gd name="T25" fmla="*/ 1 h 40"/>
                <a:gd name="T26" fmla="*/ 5 w 32"/>
                <a:gd name="T27" fmla="*/ 0 h 40"/>
                <a:gd name="T28" fmla="*/ 12 w 32"/>
                <a:gd name="T29" fmla="*/ 0 h 40"/>
                <a:gd name="T30" fmla="*/ 17 w 32"/>
                <a:gd name="T31" fmla="*/ 5 h 40"/>
                <a:gd name="T32" fmla="*/ 20 w 32"/>
                <a:gd name="T33" fmla="*/ 4 h 40"/>
                <a:gd name="T34" fmla="*/ 23 w 32"/>
                <a:gd name="T35" fmla="*/ 0 h 40"/>
                <a:gd name="T36" fmla="*/ 25 w 32"/>
                <a:gd name="T37" fmla="*/ 2 h 40"/>
                <a:gd name="T38" fmla="*/ 29 w 32"/>
                <a:gd name="T39" fmla="*/ 9 h 40"/>
                <a:gd name="T40" fmla="*/ 28 w 32"/>
                <a:gd name="T41" fmla="*/ 10 h 40"/>
                <a:gd name="T42" fmla="*/ 22 w 32"/>
                <a:gd name="T43" fmla="*/ 11 h 40"/>
                <a:gd name="T44" fmla="*/ 25 w 32"/>
                <a:gd name="T45" fmla="*/ 13 h 40"/>
                <a:gd name="T46" fmla="*/ 31 w 32"/>
                <a:gd name="T47" fmla="*/ 14 h 40"/>
                <a:gd name="T48" fmla="*/ 32 w 32"/>
                <a:gd name="T49" fmla="*/ 20 h 40"/>
                <a:gd name="T50" fmla="*/ 30 w 32"/>
                <a:gd name="T51" fmla="*/ 26 h 40"/>
                <a:gd name="T52" fmla="*/ 28 w 32"/>
                <a:gd name="T53" fmla="*/ 26 h 40"/>
                <a:gd name="T54" fmla="*/ 24 w 32"/>
                <a:gd name="T55" fmla="*/ 26 h 40"/>
                <a:gd name="T56" fmla="*/ 21 w 32"/>
                <a:gd name="T57" fmla="*/ 29 h 40"/>
                <a:gd name="T58" fmla="*/ 22 w 32"/>
                <a:gd name="T59" fmla="*/ 32 h 40"/>
                <a:gd name="T60" fmla="*/ 28 w 32"/>
                <a:gd name="T61" fmla="*/ 35 h 40"/>
                <a:gd name="T62" fmla="*/ 28 w 32"/>
                <a:gd name="T63" fmla="*/ 40 h 40"/>
                <a:gd name="T64" fmla="*/ 20 w 32"/>
                <a:gd name="T65" fmla="*/ 40 h 40"/>
                <a:gd name="T66" fmla="*/ 18 w 32"/>
                <a:gd name="T67" fmla="*/ 37 h 40"/>
                <a:gd name="T68" fmla="*/ 17 w 32"/>
                <a:gd name="T69" fmla="*/ 36 h 40"/>
                <a:gd name="T70" fmla="*/ 17 w 32"/>
                <a:gd name="T71" fmla="*/ 36 h 40"/>
                <a:gd name="T72" fmla="*/ 17 w 32"/>
                <a:gd name="T73" fmla="*/ 36 h 40"/>
                <a:gd name="T74" fmla="*/ 17 w 32"/>
                <a:gd name="T75" fmla="*/ 36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32" h="40">
                  <a:moveTo>
                    <a:pt x="17" y="36"/>
                  </a:moveTo>
                  <a:lnTo>
                    <a:pt x="17" y="36"/>
                  </a:lnTo>
                  <a:lnTo>
                    <a:pt x="14" y="31"/>
                  </a:lnTo>
                  <a:lnTo>
                    <a:pt x="15" y="29"/>
                  </a:lnTo>
                  <a:lnTo>
                    <a:pt x="17" y="29"/>
                  </a:lnTo>
                  <a:lnTo>
                    <a:pt x="18" y="27"/>
                  </a:lnTo>
                  <a:lnTo>
                    <a:pt x="15" y="20"/>
                  </a:lnTo>
                  <a:lnTo>
                    <a:pt x="11" y="15"/>
                  </a:lnTo>
                  <a:lnTo>
                    <a:pt x="2" y="13"/>
                  </a:lnTo>
                  <a:lnTo>
                    <a:pt x="0" y="10"/>
                  </a:lnTo>
                  <a:lnTo>
                    <a:pt x="0" y="8"/>
                  </a:lnTo>
                  <a:lnTo>
                    <a:pt x="2" y="6"/>
                  </a:lnTo>
                  <a:lnTo>
                    <a:pt x="4" y="1"/>
                  </a:lnTo>
                  <a:lnTo>
                    <a:pt x="5" y="0"/>
                  </a:lnTo>
                  <a:lnTo>
                    <a:pt x="12" y="0"/>
                  </a:lnTo>
                  <a:lnTo>
                    <a:pt x="17" y="5"/>
                  </a:lnTo>
                  <a:lnTo>
                    <a:pt x="20" y="4"/>
                  </a:lnTo>
                  <a:lnTo>
                    <a:pt x="23" y="0"/>
                  </a:lnTo>
                  <a:lnTo>
                    <a:pt x="25" y="2"/>
                  </a:lnTo>
                  <a:lnTo>
                    <a:pt x="29" y="9"/>
                  </a:lnTo>
                  <a:lnTo>
                    <a:pt x="28" y="10"/>
                  </a:lnTo>
                  <a:lnTo>
                    <a:pt x="22" y="11"/>
                  </a:lnTo>
                  <a:lnTo>
                    <a:pt x="25" y="13"/>
                  </a:lnTo>
                  <a:lnTo>
                    <a:pt x="31" y="14"/>
                  </a:lnTo>
                  <a:lnTo>
                    <a:pt x="32" y="20"/>
                  </a:lnTo>
                  <a:lnTo>
                    <a:pt x="30" y="26"/>
                  </a:lnTo>
                  <a:lnTo>
                    <a:pt x="28" y="26"/>
                  </a:lnTo>
                  <a:lnTo>
                    <a:pt x="24" y="26"/>
                  </a:lnTo>
                  <a:lnTo>
                    <a:pt x="21" y="29"/>
                  </a:lnTo>
                  <a:lnTo>
                    <a:pt x="22" y="32"/>
                  </a:lnTo>
                  <a:lnTo>
                    <a:pt x="28" y="35"/>
                  </a:lnTo>
                  <a:lnTo>
                    <a:pt x="28" y="40"/>
                  </a:lnTo>
                  <a:lnTo>
                    <a:pt x="20" y="40"/>
                  </a:lnTo>
                  <a:lnTo>
                    <a:pt x="18" y="37"/>
                  </a:lnTo>
                  <a:lnTo>
                    <a:pt x="17" y="36"/>
                  </a:lnTo>
                  <a:lnTo>
                    <a:pt x="17" y="36"/>
                  </a:lnTo>
                  <a:lnTo>
                    <a:pt x="17" y="36"/>
                  </a:lnTo>
                  <a:lnTo>
                    <a:pt x="17" y="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8" name="Freeform 214"/>
            <p:cNvSpPr>
              <a:spLocks/>
            </p:cNvSpPr>
            <p:nvPr/>
          </p:nvSpPr>
          <p:spPr bwMode="auto">
            <a:xfrm>
              <a:off x="6669088" y="4430713"/>
              <a:ext cx="1588" cy="3175"/>
            </a:xfrm>
            <a:custGeom>
              <a:avLst/>
              <a:gdLst>
                <a:gd name="T0" fmla="*/ 1 w 5"/>
                <a:gd name="T1" fmla="*/ 1 h 7"/>
                <a:gd name="T2" fmla="*/ 4 w 5"/>
                <a:gd name="T3" fmla="*/ 0 h 7"/>
                <a:gd name="T4" fmla="*/ 5 w 5"/>
                <a:gd name="T5" fmla="*/ 2 h 7"/>
                <a:gd name="T6" fmla="*/ 5 w 5"/>
                <a:gd name="T7" fmla="*/ 5 h 7"/>
                <a:gd name="T8" fmla="*/ 5 w 5"/>
                <a:gd name="T9" fmla="*/ 7 h 7"/>
                <a:gd name="T10" fmla="*/ 1 w 5"/>
                <a:gd name="T11" fmla="*/ 7 h 7"/>
                <a:gd name="T12" fmla="*/ 0 w 5"/>
                <a:gd name="T13" fmla="*/ 6 h 7"/>
                <a:gd name="T14" fmla="*/ 0 w 5"/>
                <a:gd name="T15" fmla="*/ 4 h 7"/>
                <a:gd name="T16" fmla="*/ 1 w 5"/>
                <a:gd name="T17" fmla="*/ 1 h 7"/>
                <a:gd name="T18" fmla="*/ 1 w 5"/>
                <a:gd name="T19" fmla="*/ 1 h 7"/>
                <a:gd name="T20" fmla="*/ 1 w 5"/>
                <a:gd name="T21" fmla="*/ 1 h 7"/>
                <a:gd name="T22" fmla="*/ 1 w 5"/>
                <a:gd name="T23" fmla="*/ 1 h 7"/>
                <a:gd name="T24" fmla="*/ 1 w 5"/>
                <a:gd name="T2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" h="7">
                  <a:moveTo>
                    <a:pt x="1" y="1"/>
                  </a:moveTo>
                  <a:lnTo>
                    <a:pt x="4" y="0"/>
                  </a:lnTo>
                  <a:lnTo>
                    <a:pt x="5" y="2"/>
                  </a:lnTo>
                  <a:lnTo>
                    <a:pt x="5" y="5"/>
                  </a:lnTo>
                  <a:lnTo>
                    <a:pt x="5" y="7"/>
                  </a:lnTo>
                  <a:lnTo>
                    <a:pt x="1" y="7"/>
                  </a:lnTo>
                  <a:lnTo>
                    <a:pt x="0" y="6"/>
                  </a:lnTo>
                  <a:lnTo>
                    <a:pt x="0" y="4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9" name="Freeform 215"/>
            <p:cNvSpPr>
              <a:spLocks/>
            </p:cNvSpPr>
            <p:nvPr/>
          </p:nvSpPr>
          <p:spPr bwMode="auto">
            <a:xfrm>
              <a:off x="6686550" y="4430713"/>
              <a:ext cx="4763" cy="3175"/>
            </a:xfrm>
            <a:custGeom>
              <a:avLst/>
              <a:gdLst>
                <a:gd name="T0" fmla="*/ 3 w 10"/>
                <a:gd name="T1" fmla="*/ 5 h 6"/>
                <a:gd name="T2" fmla="*/ 0 w 10"/>
                <a:gd name="T3" fmla="*/ 2 h 6"/>
                <a:gd name="T4" fmla="*/ 2 w 10"/>
                <a:gd name="T5" fmla="*/ 0 h 6"/>
                <a:gd name="T6" fmla="*/ 7 w 10"/>
                <a:gd name="T7" fmla="*/ 2 h 6"/>
                <a:gd name="T8" fmla="*/ 10 w 10"/>
                <a:gd name="T9" fmla="*/ 4 h 6"/>
                <a:gd name="T10" fmla="*/ 8 w 10"/>
                <a:gd name="T11" fmla="*/ 6 h 6"/>
                <a:gd name="T12" fmla="*/ 4 w 10"/>
                <a:gd name="T13" fmla="*/ 5 h 6"/>
                <a:gd name="T14" fmla="*/ 3 w 10"/>
                <a:gd name="T15" fmla="*/ 5 h 6"/>
                <a:gd name="T16" fmla="*/ 3 w 10"/>
                <a:gd name="T17" fmla="*/ 5 h 6"/>
                <a:gd name="T18" fmla="*/ 3 w 10"/>
                <a:gd name="T19" fmla="*/ 5 h 6"/>
                <a:gd name="T20" fmla="*/ 3 w 10"/>
                <a:gd name="T21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0" h="6">
                  <a:moveTo>
                    <a:pt x="3" y="5"/>
                  </a:moveTo>
                  <a:lnTo>
                    <a:pt x="0" y="2"/>
                  </a:lnTo>
                  <a:lnTo>
                    <a:pt x="2" y="0"/>
                  </a:lnTo>
                  <a:lnTo>
                    <a:pt x="7" y="2"/>
                  </a:lnTo>
                  <a:lnTo>
                    <a:pt x="10" y="4"/>
                  </a:lnTo>
                  <a:lnTo>
                    <a:pt x="8" y="6"/>
                  </a:lnTo>
                  <a:lnTo>
                    <a:pt x="4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lnTo>
                    <a:pt x="3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0" name="Freeform 216"/>
            <p:cNvSpPr>
              <a:spLocks/>
            </p:cNvSpPr>
            <p:nvPr/>
          </p:nvSpPr>
          <p:spPr bwMode="auto">
            <a:xfrm>
              <a:off x="6673850" y="4432301"/>
              <a:ext cx="3175" cy="3175"/>
            </a:xfrm>
            <a:custGeom>
              <a:avLst/>
              <a:gdLst>
                <a:gd name="T0" fmla="*/ 3 w 8"/>
                <a:gd name="T1" fmla="*/ 0 h 6"/>
                <a:gd name="T2" fmla="*/ 6 w 8"/>
                <a:gd name="T3" fmla="*/ 0 h 6"/>
                <a:gd name="T4" fmla="*/ 8 w 8"/>
                <a:gd name="T5" fmla="*/ 2 h 6"/>
                <a:gd name="T6" fmla="*/ 7 w 8"/>
                <a:gd name="T7" fmla="*/ 4 h 6"/>
                <a:gd name="T8" fmla="*/ 3 w 8"/>
                <a:gd name="T9" fmla="*/ 6 h 6"/>
                <a:gd name="T10" fmla="*/ 1 w 8"/>
                <a:gd name="T11" fmla="*/ 6 h 6"/>
                <a:gd name="T12" fmla="*/ 0 w 8"/>
                <a:gd name="T13" fmla="*/ 4 h 6"/>
                <a:gd name="T14" fmla="*/ 1 w 8"/>
                <a:gd name="T15" fmla="*/ 2 h 6"/>
                <a:gd name="T16" fmla="*/ 3 w 8"/>
                <a:gd name="T17" fmla="*/ 0 h 6"/>
                <a:gd name="T18" fmla="*/ 3 w 8"/>
                <a:gd name="T19" fmla="*/ 0 h 6"/>
                <a:gd name="T20" fmla="*/ 3 w 8"/>
                <a:gd name="T21" fmla="*/ 0 h 6"/>
                <a:gd name="T22" fmla="*/ 3 w 8"/>
                <a:gd name="T23" fmla="*/ 0 h 6"/>
                <a:gd name="T24" fmla="*/ 3 w 8"/>
                <a:gd name="T2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6">
                  <a:moveTo>
                    <a:pt x="3" y="0"/>
                  </a:moveTo>
                  <a:lnTo>
                    <a:pt x="6" y="0"/>
                  </a:lnTo>
                  <a:lnTo>
                    <a:pt x="8" y="2"/>
                  </a:lnTo>
                  <a:lnTo>
                    <a:pt x="7" y="4"/>
                  </a:lnTo>
                  <a:lnTo>
                    <a:pt x="3" y="6"/>
                  </a:lnTo>
                  <a:lnTo>
                    <a:pt x="1" y="6"/>
                  </a:lnTo>
                  <a:lnTo>
                    <a:pt x="0" y="4"/>
                  </a:lnTo>
                  <a:lnTo>
                    <a:pt x="1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1" name="Freeform 217"/>
            <p:cNvSpPr>
              <a:spLocks/>
            </p:cNvSpPr>
            <p:nvPr/>
          </p:nvSpPr>
          <p:spPr bwMode="auto">
            <a:xfrm>
              <a:off x="6656388" y="4433888"/>
              <a:ext cx="4763" cy="6350"/>
            </a:xfrm>
            <a:custGeom>
              <a:avLst/>
              <a:gdLst>
                <a:gd name="T0" fmla="*/ 4 w 7"/>
                <a:gd name="T1" fmla="*/ 1 h 10"/>
                <a:gd name="T2" fmla="*/ 5 w 7"/>
                <a:gd name="T3" fmla="*/ 0 h 10"/>
                <a:gd name="T4" fmla="*/ 7 w 7"/>
                <a:gd name="T5" fmla="*/ 1 h 10"/>
                <a:gd name="T6" fmla="*/ 7 w 7"/>
                <a:gd name="T7" fmla="*/ 7 h 10"/>
                <a:gd name="T8" fmla="*/ 4 w 7"/>
                <a:gd name="T9" fmla="*/ 10 h 10"/>
                <a:gd name="T10" fmla="*/ 1 w 7"/>
                <a:gd name="T11" fmla="*/ 8 h 10"/>
                <a:gd name="T12" fmla="*/ 0 w 7"/>
                <a:gd name="T13" fmla="*/ 4 h 10"/>
                <a:gd name="T14" fmla="*/ 3 w 7"/>
                <a:gd name="T15" fmla="*/ 3 h 10"/>
                <a:gd name="T16" fmla="*/ 4 w 7"/>
                <a:gd name="T17" fmla="*/ 1 h 10"/>
                <a:gd name="T18" fmla="*/ 4 w 7"/>
                <a:gd name="T19" fmla="*/ 1 h 10"/>
                <a:gd name="T20" fmla="*/ 4 w 7"/>
                <a:gd name="T21" fmla="*/ 1 h 10"/>
                <a:gd name="T22" fmla="*/ 4 w 7"/>
                <a:gd name="T23" fmla="*/ 1 h 10"/>
                <a:gd name="T24" fmla="*/ 4 w 7"/>
                <a:gd name="T25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" h="10">
                  <a:moveTo>
                    <a:pt x="4" y="1"/>
                  </a:moveTo>
                  <a:lnTo>
                    <a:pt x="5" y="0"/>
                  </a:lnTo>
                  <a:lnTo>
                    <a:pt x="7" y="1"/>
                  </a:lnTo>
                  <a:lnTo>
                    <a:pt x="7" y="7"/>
                  </a:lnTo>
                  <a:lnTo>
                    <a:pt x="4" y="10"/>
                  </a:lnTo>
                  <a:lnTo>
                    <a:pt x="1" y="8"/>
                  </a:lnTo>
                  <a:lnTo>
                    <a:pt x="0" y="4"/>
                  </a:lnTo>
                  <a:lnTo>
                    <a:pt x="3" y="3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2" name="Freeform 218"/>
            <p:cNvSpPr>
              <a:spLocks/>
            </p:cNvSpPr>
            <p:nvPr/>
          </p:nvSpPr>
          <p:spPr bwMode="auto">
            <a:xfrm>
              <a:off x="6664325" y="4435476"/>
              <a:ext cx="3175" cy="3175"/>
            </a:xfrm>
            <a:custGeom>
              <a:avLst/>
              <a:gdLst>
                <a:gd name="T0" fmla="*/ 1 w 5"/>
                <a:gd name="T1" fmla="*/ 0 h 7"/>
                <a:gd name="T2" fmla="*/ 3 w 5"/>
                <a:gd name="T3" fmla="*/ 0 h 7"/>
                <a:gd name="T4" fmla="*/ 5 w 5"/>
                <a:gd name="T5" fmla="*/ 3 h 7"/>
                <a:gd name="T6" fmla="*/ 5 w 5"/>
                <a:gd name="T7" fmla="*/ 5 h 7"/>
                <a:gd name="T8" fmla="*/ 3 w 5"/>
                <a:gd name="T9" fmla="*/ 7 h 7"/>
                <a:gd name="T10" fmla="*/ 1 w 5"/>
                <a:gd name="T11" fmla="*/ 6 h 7"/>
                <a:gd name="T12" fmla="*/ 0 w 5"/>
                <a:gd name="T13" fmla="*/ 3 h 7"/>
                <a:gd name="T14" fmla="*/ 1 w 5"/>
                <a:gd name="T15" fmla="*/ 1 h 7"/>
                <a:gd name="T16" fmla="*/ 1 w 5"/>
                <a:gd name="T17" fmla="*/ 0 h 7"/>
                <a:gd name="T18" fmla="*/ 1 w 5"/>
                <a:gd name="T19" fmla="*/ 0 h 7"/>
                <a:gd name="T20" fmla="*/ 1 w 5"/>
                <a:gd name="T21" fmla="*/ 0 h 7"/>
                <a:gd name="T22" fmla="*/ 1 w 5"/>
                <a:gd name="T23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7">
                  <a:moveTo>
                    <a:pt x="1" y="0"/>
                  </a:moveTo>
                  <a:lnTo>
                    <a:pt x="3" y="0"/>
                  </a:lnTo>
                  <a:lnTo>
                    <a:pt x="5" y="3"/>
                  </a:lnTo>
                  <a:lnTo>
                    <a:pt x="5" y="5"/>
                  </a:lnTo>
                  <a:lnTo>
                    <a:pt x="3" y="7"/>
                  </a:lnTo>
                  <a:lnTo>
                    <a:pt x="1" y="6"/>
                  </a:lnTo>
                  <a:lnTo>
                    <a:pt x="0" y="3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3" name="Freeform 219"/>
            <p:cNvSpPr>
              <a:spLocks/>
            </p:cNvSpPr>
            <p:nvPr/>
          </p:nvSpPr>
          <p:spPr bwMode="auto">
            <a:xfrm>
              <a:off x="6643688" y="4438651"/>
              <a:ext cx="9525" cy="9525"/>
            </a:xfrm>
            <a:custGeom>
              <a:avLst/>
              <a:gdLst>
                <a:gd name="T0" fmla="*/ 4 w 18"/>
                <a:gd name="T1" fmla="*/ 0 h 19"/>
                <a:gd name="T2" fmla="*/ 8 w 18"/>
                <a:gd name="T3" fmla="*/ 0 h 19"/>
                <a:gd name="T4" fmla="*/ 13 w 18"/>
                <a:gd name="T5" fmla="*/ 7 h 19"/>
                <a:gd name="T6" fmla="*/ 17 w 18"/>
                <a:gd name="T7" fmla="*/ 9 h 19"/>
                <a:gd name="T8" fmla="*/ 18 w 18"/>
                <a:gd name="T9" fmla="*/ 14 h 19"/>
                <a:gd name="T10" fmla="*/ 16 w 18"/>
                <a:gd name="T11" fmla="*/ 16 h 19"/>
                <a:gd name="T12" fmla="*/ 5 w 18"/>
                <a:gd name="T13" fmla="*/ 19 h 19"/>
                <a:gd name="T14" fmla="*/ 3 w 18"/>
                <a:gd name="T15" fmla="*/ 19 h 19"/>
                <a:gd name="T16" fmla="*/ 1 w 18"/>
                <a:gd name="T17" fmla="*/ 16 h 19"/>
                <a:gd name="T18" fmla="*/ 0 w 18"/>
                <a:gd name="T19" fmla="*/ 13 h 19"/>
                <a:gd name="T20" fmla="*/ 0 w 18"/>
                <a:gd name="T21" fmla="*/ 4 h 19"/>
                <a:gd name="T22" fmla="*/ 4 w 18"/>
                <a:gd name="T23" fmla="*/ 1 h 19"/>
                <a:gd name="T24" fmla="*/ 4 w 18"/>
                <a:gd name="T25" fmla="*/ 0 h 19"/>
                <a:gd name="T26" fmla="*/ 4 w 18"/>
                <a:gd name="T27" fmla="*/ 0 h 19"/>
                <a:gd name="T28" fmla="*/ 4 w 18"/>
                <a:gd name="T29" fmla="*/ 0 h 19"/>
                <a:gd name="T30" fmla="*/ 4 w 18"/>
                <a:gd name="T31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8" h="19">
                  <a:moveTo>
                    <a:pt x="4" y="0"/>
                  </a:moveTo>
                  <a:lnTo>
                    <a:pt x="8" y="0"/>
                  </a:lnTo>
                  <a:lnTo>
                    <a:pt x="13" y="7"/>
                  </a:lnTo>
                  <a:lnTo>
                    <a:pt x="17" y="9"/>
                  </a:lnTo>
                  <a:lnTo>
                    <a:pt x="18" y="14"/>
                  </a:lnTo>
                  <a:lnTo>
                    <a:pt x="16" y="16"/>
                  </a:lnTo>
                  <a:lnTo>
                    <a:pt x="5" y="19"/>
                  </a:lnTo>
                  <a:lnTo>
                    <a:pt x="3" y="19"/>
                  </a:lnTo>
                  <a:lnTo>
                    <a:pt x="1" y="16"/>
                  </a:lnTo>
                  <a:lnTo>
                    <a:pt x="0" y="13"/>
                  </a:lnTo>
                  <a:lnTo>
                    <a:pt x="0" y="4"/>
                  </a:lnTo>
                  <a:lnTo>
                    <a:pt x="4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4" name="Freeform 220"/>
            <p:cNvSpPr>
              <a:spLocks/>
            </p:cNvSpPr>
            <p:nvPr/>
          </p:nvSpPr>
          <p:spPr bwMode="auto">
            <a:xfrm>
              <a:off x="6697663" y="4443413"/>
              <a:ext cx="9525" cy="6350"/>
            </a:xfrm>
            <a:custGeom>
              <a:avLst/>
              <a:gdLst>
                <a:gd name="T0" fmla="*/ 7 w 19"/>
                <a:gd name="T1" fmla="*/ 2 h 12"/>
                <a:gd name="T2" fmla="*/ 9 w 19"/>
                <a:gd name="T3" fmla="*/ 2 h 12"/>
                <a:gd name="T4" fmla="*/ 12 w 19"/>
                <a:gd name="T5" fmla="*/ 4 h 12"/>
                <a:gd name="T6" fmla="*/ 16 w 19"/>
                <a:gd name="T7" fmla="*/ 0 h 12"/>
                <a:gd name="T8" fmla="*/ 19 w 19"/>
                <a:gd name="T9" fmla="*/ 3 h 12"/>
                <a:gd name="T10" fmla="*/ 17 w 19"/>
                <a:gd name="T11" fmla="*/ 6 h 12"/>
                <a:gd name="T12" fmla="*/ 13 w 19"/>
                <a:gd name="T13" fmla="*/ 10 h 12"/>
                <a:gd name="T14" fmla="*/ 10 w 19"/>
                <a:gd name="T15" fmla="*/ 11 h 12"/>
                <a:gd name="T16" fmla="*/ 6 w 19"/>
                <a:gd name="T17" fmla="*/ 12 h 12"/>
                <a:gd name="T18" fmla="*/ 1 w 19"/>
                <a:gd name="T19" fmla="*/ 10 h 12"/>
                <a:gd name="T20" fmla="*/ 0 w 19"/>
                <a:gd name="T21" fmla="*/ 8 h 12"/>
                <a:gd name="T22" fmla="*/ 5 w 19"/>
                <a:gd name="T23" fmla="*/ 2 h 12"/>
                <a:gd name="T24" fmla="*/ 7 w 19"/>
                <a:gd name="T25" fmla="*/ 2 h 12"/>
                <a:gd name="T26" fmla="*/ 7 w 19"/>
                <a:gd name="T27" fmla="*/ 2 h 12"/>
                <a:gd name="T28" fmla="*/ 7 w 19"/>
                <a:gd name="T29" fmla="*/ 2 h 12"/>
                <a:gd name="T30" fmla="*/ 7 w 19"/>
                <a:gd name="T31" fmla="*/ 2 h 12"/>
                <a:gd name="T32" fmla="*/ 7 w 19"/>
                <a:gd name="T33" fmla="*/ 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9" h="12">
                  <a:moveTo>
                    <a:pt x="7" y="2"/>
                  </a:moveTo>
                  <a:lnTo>
                    <a:pt x="9" y="2"/>
                  </a:lnTo>
                  <a:lnTo>
                    <a:pt x="12" y="4"/>
                  </a:lnTo>
                  <a:lnTo>
                    <a:pt x="16" y="0"/>
                  </a:lnTo>
                  <a:lnTo>
                    <a:pt x="19" y="3"/>
                  </a:lnTo>
                  <a:lnTo>
                    <a:pt x="17" y="6"/>
                  </a:lnTo>
                  <a:lnTo>
                    <a:pt x="13" y="10"/>
                  </a:lnTo>
                  <a:lnTo>
                    <a:pt x="10" y="11"/>
                  </a:lnTo>
                  <a:lnTo>
                    <a:pt x="6" y="12"/>
                  </a:lnTo>
                  <a:lnTo>
                    <a:pt x="1" y="10"/>
                  </a:lnTo>
                  <a:lnTo>
                    <a:pt x="0" y="8"/>
                  </a:lnTo>
                  <a:lnTo>
                    <a:pt x="5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5" name="Freeform 221"/>
            <p:cNvSpPr>
              <a:spLocks/>
            </p:cNvSpPr>
            <p:nvPr/>
          </p:nvSpPr>
          <p:spPr bwMode="auto">
            <a:xfrm>
              <a:off x="6654800" y="4443413"/>
              <a:ext cx="3175" cy="1588"/>
            </a:xfrm>
            <a:custGeom>
              <a:avLst/>
              <a:gdLst>
                <a:gd name="T0" fmla="*/ 1 w 5"/>
                <a:gd name="T1" fmla="*/ 0 h 4"/>
                <a:gd name="T2" fmla="*/ 3 w 5"/>
                <a:gd name="T3" fmla="*/ 0 h 4"/>
                <a:gd name="T4" fmla="*/ 5 w 5"/>
                <a:gd name="T5" fmla="*/ 2 h 4"/>
                <a:gd name="T6" fmla="*/ 5 w 5"/>
                <a:gd name="T7" fmla="*/ 4 h 4"/>
                <a:gd name="T8" fmla="*/ 1 w 5"/>
                <a:gd name="T9" fmla="*/ 4 h 4"/>
                <a:gd name="T10" fmla="*/ 0 w 5"/>
                <a:gd name="T11" fmla="*/ 2 h 4"/>
                <a:gd name="T12" fmla="*/ 1 w 5"/>
                <a:gd name="T13" fmla="*/ 0 h 4"/>
                <a:gd name="T14" fmla="*/ 1 w 5"/>
                <a:gd name="T15" fmla="*/ 0 h 4"/>
                <a:gd name="T16" fmla="*/ 1 w 5"/>
                <a:gd name="T17" fmla="*/ 0 h 4"/>
                <a:gd name="T18" fmla="*/ 1 w 5"/>
                <a:gd name="T19" fmla="*/ 0 h 4"/>
                <a:gd name="T20" fmla="*/ 1 w 5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1" y="0"/>
                  </a:moveTo>
                  <a:lnTo>
                    <a:pt x="3" y="0"/>
                  </a:lnTo>
                  <a:lnTo>
                    <a:pt x="5" y="2"/>
                  </a:lnTo>
                  <a:lnTo>
                    <a:pt x="5" y="4"/>
                  </a:lnTo>
                  <a:lnTo>
                    <a:pt x="1" y="4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6" name="Freeform 222"/>
            <p:cNvSpPr>
              <a:spLocks/>
            </p:cNvSpPr>
            <p:nvPr/>
          </p:nvSpPr>
          <p:spPr bwMode="auto">
            <a:xfrm>
              <a:off x="6692900" y="4446588"/>
              <a:ext cx="3175" cy="1588"/>
            </a:xfrm>
            <a:custGeom>
              <a:avLst/>
              <a:gdLst>
                <a:gd name="T0" fmla="*/ 1 w 5"/>
                <a:gd name="T1" fmla="*/ 0 h 4"/>
                <a:gd name="T2" fmla="*/ 5 w 5"/>
                <a:gd name="T3" fmla="*/ 0 h 4"/>
                <a:gd name="T4" fmla="*/ 5 w 5"/>
                <a:gd name="T5" fmla="*/ 2 h 4"/>
                <a:gd name="T6" fmla="*/ 4 w 5"/>
                <a:gd name="T7" fmla="*/ 4 h 4"/>
                <a:gd name="T8" fmla="*/ 2 w 5"/>
                <a:gd name="T9" fmla="*/ 4 h 4"/>
                <a:gd name="T10" fmla="*/ 0 w 5"/>
                <a:gd name="T11" fmla="*/ 3 h 4"/>
                <a:gd name="T12" fmla="*/ 0 w 5"/>
                <a:gd name="T13" fmla="*/ 1 h 4"/>
                <a:gd name="T14" fmla="*/ 1 w 5"/>
                <a:gd name="T15" fmla="*/ 0 h 4"/>
                <a:gd name="T16" fmla="*/ 1 w 5"/>
                <a:gd name="T17" fmla="*/ 0 h 4"/>
                <a:gd name="T18" fmla="*/ 1 w 5"/>
                <a:gd name="T19" fmla="*/ 0 h 4"/>
                <a:gd name="T20" fmla="*/ 1 w 5"/>
                <a:gd name="T21" fmla="*/ 0 h 4"/>
                <a:gd name="T22" fmla="*/ 1 w 5"/>
                <a:gd name="T2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4">
                  <a:moveTo>
                    <a:pt x="1" y="0"/>
                  </a:moveTo>
                  <a:lnTo>
                    <a:pt x="5" y="0"/>
                  </a:lnTo>
                  <a:lnTo>
                    <a:pt x="5" y="2"/>
                  </a:lnTo>
                  <a:lnTo>
                    <a:pt x="4" y="4"/>
                  </a:lnTo>
                  <a:lnTo>
                    <a:pt x="2" y="4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7" name="Freeform 223"/>
            <p:cNvSpPr>
              <a:spLocks/>
            </p:cNvSpPr>
            <p:nvPr/>
          </p:nvSpPr>
          <p:spPr bwMode="auto">
            <a:xfrm>
              <a:off x="6689725" y="4451351"/>
              <a:ext cx="15875" cy="12700"/>
            </a:xfrm>
            <a:custGeom>
              <a:avLst/>
              <a:gdLst>
                <a:gd name="T0" fmla="*/ 0 w 31"/>
                <a:gd name="T1" fmla="*/ 2 h 23"/>
                <a:gd name="T2" fmla="*/ 8 w 31"/>
                <a:gd name="T3" fmla="*/ 0 h 23"/>
                <a:gd name="T4" fmla="*/ 14 w 31"/>
                <a:gd name="T5" fmla="*/ 0 h 23"/>
                <a:gd name="T6" fmla="*/ 27 w 31"/>
                <a:gd name="T7" fmla="*/ 4 h 23"/>
                <a:gd name="T8" fmla="*/ 28 w 31"/>
                <a:gd name="T9" fmla="*/ 7 h 23"/>
                <a:gd name="T10" fmla="*/ 24 w 31"/>
                <a:gd name="T11" fmla="*/ 8 h 23"/>
                <a:gd name="T12" fmla="*/ 26 w 31"/>
                <a:gd name="T13" fmla="*/ 12 h 23"/>
                <a:gd name="T14" fmla="*/ 25 w 31"/>
                <a:gd name="T15" fmla="*/ 14 h 23"/>
                <a:gd name="T16" fmla="*/ 27 w 31"/>
                <a:gd name="T17" fmla="*/ 18 h 23"/>
                <a:gd name="T18" fmla="*/ 30 w 31"/>
                <a:gd name="T19" fmla="*/ 19 h 23"/>
                <a:gd name="T20" fmla="*/ 31 w 31"/>
                <a:gd name="T21" fmla="*/ 21 h 23"/>
                <a:gd name="T22" fmla="*/ 30 w 31"/>
                <a:gd name="T23" fmla="*/ 22 h 23"/>
                <a:gd name="T24" fmla="*/ 28 w 31"/>
                <a:gd name="T25" fmla="*/ 23 h 23"/>
                <a:gd name="T26" fmla="*/ 16 w 31"/>
                <a:gd name="T27" fmla="*/ 20 h 23"/>
                <a:gd name="T28" fmla="*/ 5 w 31"/>
                <a:gd name="T29" fmla="*/ 9 h 23"/>
                <a:gd name="T30" fmla="*/ 1 w 31"/>
                <a:gd name="T31" fmla="*/ 7 h 23"/>
                <a:gd name="T32" fmla="*/ 0 w 31"/>
                <a:gd name="T33" fmla="*/ 2 h 23"/>
                <a:gd name="T34" fmla="*/ 0 w 31"/>
                <a:gd name="T35" fmla="*/ 2 h 23"/>
                <a:gd name="T36" fmla="*/ 0 w 31"/>
                <a:gd name="T37" fmla="*/ 2 h 23"/>
                <a:gd name="T38" fmla="*/ 0 w 31"/>
                <a:gd name="T39" fmla="*/ 2 h 23"/>
                <a:gd name="T40" fmla="*/ 0 w 31"/>
                <a:gd name="T41" fmla="*/ 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1" h="23">
                  <a:moveTo>
                    <a:pt x="0" y="2"/>
                  </a:moveTo>
                  <a:lnTo>
                    <a:pt x="8" y="0"/>
                  </a:lnTo>
                  <a:lnTo>
                    <a:pt x="14" y="0"/>
                  </a:lnTo>
                  <a:lnTo>
                    <a:pt x="27" y="4"/>
                  </a:lnTo>
                  <a:lnTo>
                    <a:pt x="28" y="7"/>
                  </a:lnTo>
                  <a:lnTo>
                    <a:pt x="24" y="8"/>
                  </a:lnTo>
                  <a:lnTo>
                    <a:pt x="26" y="12"/>
                  </a:lnTo>
                  <a:lnTo>
                    <a:pt x="25" y="14"/>
                  </a:lnTo>
                  <a:lnTo>
                    <a:pt x="27" y="18"/>
                  </a:lnTo>
                  <a:lnTo>
                    <a:pt x="30" y="19"/>
                  </a:lnTo>
                  <a:lnTo>
                    <a:pt x="31" y="21"/>
                  </a:lnTo>
                  <a:lnTo>
                    <a:pt x="30" y="22"/>
                  </a:lnTo>
                  <a:lnTo>
                    <a:pt x="28" y="23"/>
                  </a:lnTo>
                  <a:lnTo>
                    <a:pt x="16" y="20"/>
                  </a:lnTo>
                  <a:lnTo>
                    <a:pt x="5" y="9"/>
                  </a:lnTo>
                  <a:lnTo>
                    <a:pt x="1" y="7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8" name="Freeform 224"/>
            <p:cNvSpPr>
              <a:spLocks/>
            </p:cNvSpPr>
            <p:nvPr/>
          </p:nvSpPr>
          <p:spPr bwMode="auto">
            <a:xfrm>
              <a:off x="6684963" y="4457701"/>
              <a:ext cx="1588" cy="1588"/>
            </a:xfrm>
            <a:custGeom>
              <a:avLst/>
              <a:gdLst>
                <a:gd name="T0" fmla="*/ 2 w 4"/>
                <a:gd name="T1" fmla="*/ 0 h 3"/>
                <a:gd name="T2" fmla="*/ 4 w 4"/>
                <a:gd name="T3" fmla="*/ 2 h 3"/>
                <a:gd name="T4" fmla="*/ 3 w 4"/>
                <a:gd name="T5" fmla="*/ 3 h 3"/>
                <a:gd name="T6" fmla="*/ 0 w 4"/>
                <a:gd name="T7" fmla="*/ 3 h 3"/>
                <a:gd name="T8" fmla="*/ 0 w 4"/>
                <a:gd name="T9" fmla="*/ 1 h 3"/>
                <a:gd name="T10" fmla="*/ 2 w 4"/>
                <a:gd name="T11" fmla="*/ 0 h 3"/>
                <a:gd name="T12" fmla="*/ 2 w 4"/>
                <a:gd name="T13" fmla="*/ 0 h 3"/>
                <a:gd name="T14" fmla="*/ 2 w 4"/>
                <a:gd name="T15" fmla="*/ 0 h 3"/>
                <a:gd name="T16" fmla="*/ 2 w 4"/>
                <a:gd name="T17" fmla="*/ 0 h 3"/>
                <a:gd name="T18" fmla="*/ 2 w 4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lnTo>
                    <a:pt x="4" y="2"/>
                  </a:lnTo>
                  <a:lnTo>
                    <a:pt x="3" y="3"/>
                  </a:lnTo>
                  <a:lnTo>
                    <a:pt x="0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9" name="Freeform 225"/>
            <p:cNvSpPr>
              <a:spLocks/>
            </p:cNvSpPr>
            <p:nvPr/>
          </p:nvSpPr>
          <p:spPr bwMode="auto">
            <a:xfrm>
              <a:off x="6689725" y="4457701"/>
              <a:ext cx="3175" cy="1588"/>
            </a:xfrm>
            <a:custGeom>
              <a:avLst/>
              <a:gdLst>
                <a:gd name="T0" fmla="*/ 2 w 4"/>
                <a:gd name="T1" fmla="*/ 0 h 3"/>
                <a:gd name="T2" fmla="*/ 4 w 4"/>
                <a:gd name="T3" fmla="*/ 3 h 3"/>
                <a:gd name="T4" fmla="*/ 3 w 4"/>
                <a:gd name="T5" fmla="*/ 3 h 3"/>
                <a:gd name="T6" fmla="*/ 1 w 4"/>
                <a:gd name="T7" fmla="*/ 3 h 3"/>
                <a:gd name="T8" fmla="*/ 0 w 4"/>
                <a:gd name="T9" fmla="*/ 1 h 3"/>
                <a:gd name="T10" fmla="*/ 2 w 4"/>
                <a:gd name="T11" fmla="*/ 0 h 3"/>
                <a:gd name="T12" fmla="*/ 2 w 4"/>
                <a:gd name="T13" fmla="*/ 0 h 3"/>
                <a:gd name="T14" fmla="*/ 2 w 4"/>
                <a:gd name="T15" fmla="*/ 0 h 3"/>
                <a:gd name="T16" fmla="*/ 2 w 4"/>
                <a:gd name="T17" fmla="*/ 0 h 3"/>
                <a:gd name="T18" fmla="*/ 2 w 4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lnTo>
                    <a:pt x="4" y="3"/>
                  </a:lnTo>
                  <a:lnTo>
                    <a:pt x="3" y="3"/>
                  </a:lnTo>
                  <a:lnTo>
                    <a:pt x="1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0" name="Freeform 226"/>
            <p:cNvSpPr>
              <a:spLocks/>
            </p:cNvSpPr>
            <p:nvPr/>
          </p:nvSpPr>
          <p:spPr bwMode="auto">
            <a:xfrm>
              <a:off x="6680200" y="4459288"/>
              <a:ext cx="3175" cy="1588"/>
            </a:xfrm>
            <a:custGeom>
              <a:avLst/>
              <a:gdLst>
                <a:gd name="T0" fmla="*/ 2 w 5"/>
                <a:gd name="T1" fmla="*/ 0 h 4"/>
                <a:gd name="T2" fmla="*/ 4 w 5"/>
                <a:gd name="T3" fmla="*/ 0 h 4"/>
                <a:gd name="T4" fmla="*/ 5 w 5"/>
                <a:gd name="T5" fmla="*/ 3 h 4"/>
                <a:gd name="T6" fmla="*/ 4 w 5"/>
                <a:gd name="T7" fmla="*/ 4 h 4"/>
                <a:gd name="T8" fmla="*/ 0 w 5"/>
                <a:gd name="T9" fmla="*/ 4 h 4"/>
                <a:gd name="T10" fmla="*/ 0 w 5"/>
                <a:gd name="T11" fmla="*/ 1 h 4"/>
                <a:gd name="T12" fmla="*/ 2 w 5"/>
                <a:gd name="T13" fmla="*/ 1 h 4"/>
                <a:gd name="T14" fmla="*/ 2 w 5"/>
                <a:gd name="T15" fmla="*/ 0 h 4"/>
                <a:gd name="T16" fmla="*/ 2 w 5"/>
                <a:gd name="T17" fmla="*/ 0 h 4"/>
                <a:gd name="T18" fmla="*/ 2 w 5"/>
                <a:gd name="T19" fmla="*/ 0 h 4"/>
                <a:gd name="T20" fmla="*/ 2 w 5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2" y="0"/>
                  </a:moveTo>
                  <a:lnTo>
                    <a:pt x="4" y="0"/>
                  </a:lnTo>
                  <a:lnTo>
                    <a:pt x="5" y="3"/>
                  </a:lnTo>
                  <a:lnTo>
                    <a:pt x="4" y="4"/>
                  </a:lnTo>
                  <a:lnTo>
                    <a:pt x="0" y="4"/>
                  </a:lnTo>
                  <a:lnTo>
                    <a:pt x="0" y="1"/>
                  </a:lnTo>
                  <a:lnTo>
                    <a:pt x="2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1" name="Freeform 227"/>
            <p:cNvSpPr>
              <a:spLocks/>
            </p:cNvSpPr>
            <p:nvPr/>
          </p:nvSpPr>
          <p:spPr bwMode="auto">
            <a:xfrm>
              <a:off x="6648450" y="4459288"/>
              <a:ext cx="12700" cy="11113"/>
            </a:xfrm>
            <a:custGeom>
              <a:avLst/>
              <a:gdLst>
                <a:gd name="T0" fmla="*/ 16 w 25"/>
                <a:gd name="T1" fmla="*/ 3 h 21"/>
                <a:gd name="T2" fmla="*/ 23 w 25"/>
                <a:gd name="T3" fmla="*/ 0 h 21"/>
                <a:gd name="T4" fmla="*/ 24 w 25"/>
                <a:gd name="T5" fmla="*/ 0 h 21"/>
                <a:gd name="T6" fmla="*/ 25 w 25"/>
                <a:gd name="T7" fmla="*/ 3 h 21"/>
                <a:gd name="T8" fmla="*/ 20 w 25"/>
                <a:gd name="T9" fmla="*/ 13 h 21"/>
                <a:gd name="T10" fmla="*/ 17 w 25"/>
                <a:gd name="T11" fmla="*/ 18 h 21"/>
                <a:gd name="T12" fmla="*/ 14 w 25"/>
                <a:gd name="T13" fmla="*/ 20 h 21"/>
                <a:gd name="T14" fmla="*/ 10 w 25"/>
                <a:gd name="T15" fmla="*/ 18 h 21"/>
                <a:gd name="T16" fmla="*/ 2 w 25"/>
                <a:gd name="T17" fmla="*/ 21 h 21"/>
                <a:gd name="T18" fmla="*/ 1 w 25"/>
                <a:gd name="T19" fmla="*/ 21 h 21"/>
                <a:gd name="T20" fmla="*/ 0 w 25"/>
                <a:gd name="T21" fmla="*/ 18 h 21"/>
                <a:gd name="T22" fmla="*/ 8 w 25"/>
                <a:gd name="T23" fmla="*/ 9 h 21"/>
                <a:gd name="T24" fmla="*/ 16 w 25"/>
                <a:gd name="T25" fmla="*/ 3 h 21"/>
                <a:gd name="T26" fmla="*/ 16 w 25"/>
                <a:gd name="T27" fmla="*/ 3 h 21"/>
                <a:gd name="T28" fmla="*/ 16 w 25"/>
                <a:gd name="T29" fmla="*/ 3 h 21"/>
                <a:gd name="T30" fmla="*/ 16 w 25"/>
                <a:gd name="T31" fmla="*/ 3 h 21"/>
                <a:gd name="T32" fmla="*/ 16 w 25"/>
                <a:gd name="T33" fmla="*/ 3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" h="21">
                  <a:moveTo>
                    <a:pt x="16" y="3"/>
                  </a:moveTo>
                  <a:lnTo>
                    <a:pt x="23" y="0"/>
                  </a:lnTo>
                  <a:lnTo>
                    <a:pt x="24" y="0"/>
                  </a:lnTo>
                  <a:lnTo>
                    <a:pt x="25" y="3"/>
                  </a:lnTo>
                  <a:lnTo>
                    <a:pt x="20" y="13"/>
                  </a:lnTo>
                  <a:lnTo>
                    <a:pt x="17" y="18"/>
                  </a:lnTo>
                  <a:lnTo>
                    <a:pt x="14" y="20"/>
                  </a:lnTo>
                  <a:lnTo>
                    <a:pt x="10" y="18"/>
                  </a:lnTo>
                  <a:lnTo>
                    <a:pt x="2" y="21"/>
                  </a:lnTo>
                  <a:lnTo>
                    <a:pt x="1" y="21"/>
                  </a:lnTo>
                  <a:lnTo>
                    <a:pt x="0" y="18"/>
                  </a:lnTo>
                  <a:lnTo>
                    <a:pt x="8" y="9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lnTo>
                    <a:pt x="16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2" name="Freeform 228"/>
            <p:cNvSpPr>
              <a:spLocks/>
            </p:cNvSpPr>
            <p:nvPr/>
          </p:nvSpPr>
          <p:spPr bwMode="auto">
            <a:xfrm>
              <a:off x="6684963" y="4462463"/>
              <a:ext cx="1588" cy="1588"/>
            </a:xfrm>
            <a:custGeom>
              <a:avLst/>
              <a:gdLst>
                <a:gd name="T0" fmla="*/ 0 w 4"/>
                <a:gd name="T1" fmla="*/ 0 h 2"/>
                <a:gd name="T2" fmla="*/ 4 w 4"/>
                <a:gd name="T3" fmla="*/ 0 h 2"/>
                <a:gd name="T4" fmla="*/ 4 w 4"/>
                <a:gd name="T5" fmla="*/ 2 h 2"/>
                <a:gd name="T6" fmla="*/ 0 w 4"/>
                <a:gd name="T7" fmla="*/ 2 h 2"/>
                <a:gd name="T8" fmla="*/ 0 w 4"/>
                <a:gd name="T9" fmla="*/ 1 h 2"/>
                <a:gd name="T10" fmla="*/ 0 w 4"/>
                <a:gd name="T11" fmla="*/ 0 h 2"/>
                <a:gd name="T12" fmla="*/ 0 w 4"/>
                <a:gd name="T13" fmla="*/ 0 h 2"/>
                <a:gd name="T14" fmla="*/ 0 w 4"/>
                <a:gd name="T15" fmla="*/ 0 h 2"/>
                <a:gd name="T16" fmla="*/ 0 w 4"/>
                <a:gd name="T17" fmla="*/ 0 h 2"/>
                <a:gd name="T18" fmla="*/ 0 w 4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2">
                  <a:moveTo>
                    <a:pt x="0" y="0"/>
                  </a:moveTo>
                  <a:lnTo>
                    <a:pt x="4" y="0"/>
                  </a:lnTo>
                  <a:lnTo>
                    <a:pt x="4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3" name="Freeform 229"/>
            <p:cNvSpPr>
              <a:spLocks/>
            </p:cNvSpPr>
            <p:nvPr/>
          </p:nvSpPr>
          <p:spPr bwMode="auto">
            <a:xfrm>
              <a:off x="6665913" y="4464051"/>
              <a:ext cx="23813" cy="22225"/>
            </a:xfrm>
            <a:custGeom>
              <a:avLst/>
              <a:gdLst>
                <a:gd name="T0" fmla="*/ 10 w 46"/>
                <a:gd name="T1" fmla="*/ 4 h 43"/>
                <a:gd name="T2" fmla="*/ 13 w 46"/>
                <a:gd name="T3" fmla="*/ 3 h 43"/>
                <a:gd name="T4" fmla="*/ 17 w 46"/>
                <a:gd name="T5" fmla="*/ 0 h 43"/>
                <a:gd name="T6" fmla="*/ 19 w 46"/>
                <a:gd name="T7" fmla="*/ 0 h 43"/>
                <a:gd name="T8" fmla="*/ 21 w 46"/>
                <a:gd name="T9" fmla="*/ 3 h 43"/>
                <a:gd name="T10" fmla="*/ 22 w 46"/>
                <a:gd name="T11" fmla="*/ 10 h 43"/>
                <a:gd name="T12" fmla="*/ 24 w 46"/>
                <a:gd name="T13" fmla="*/ 16 h 43"/>
                <a:gd name="T14" fmla="*/ 31 w 46"/>
                <a:gd name="T15" fmla="*/ 20 h 43"/>
                <a:gd name="T16" fmla="*/ 39 w 46"/>
                <a:gd name="T17" fmla="*/ 21 h 43"/>
                <a:gd name="T18" fmla="*/ 45 w 46"/>
                <a:gd name="T19" fmla="*/ 27 h 43"/>
                <a:gd name="T20" fmla="*/ 46 w 46"/>
                <a:gd name="T21" fmla="*/ 31 h 43"/>
                <a:gd name="T22" fmla="*/ 43 w 46"/>
                <a:gd name="T23" fmla="*/ 39 h 43"/>
                <a:gd name="T24" fmla="*/ 41 w 46"/>
                <a:gd name="T25" fmla="*/ 42 h 43"/>
                <a:gd name="T26" fmla="*/ 38 w 46"/>
                <a:gd name="T27" fmla="*/ 43 h 43"/>
                <a:gd name="T28" fmla="*/ 32 w 46"/>
                <a:gd name="T29" fmla="*/ 41 h 43"/>
                <a:gd name="T30" fmla="*/ 32 w 46"/>
                <a:gd name="T31" fmla="*/ 40 h 43"/>
                <a:gd name="T32" fmla="*/ 35 w 46"/>
                <a:gd name="T33" fmla="*/ 38 h 43"/>
                <a:gd name="T34" fmla="*/ 33 w 46"/>
                <a:gd name="T35" fmla="*/ 36 h 43"/>
                <a:gd name="T36" fmla="*/ 29 w 46"/>
                <a:gd name="T37" fmla="*/ 40 h 43"/>
                <a:gd name="T38" fmla="*/ 27 w 46"/>
                <a:gd name="T39" fmla="*/ 40 h 43"/>
                <a:gd name="T40" fmla="*/ 24 w 46"/>
                <a:gd name="T41" fmla="*/ 33 h 43"/>
                <a:gd name="T42" fmla="*/ 18 w 46"/>
                <a:gd name="T43" fmla="*/ 30 h 43"/>
                <a:gd name="T44" fmla="*/ 20 w 46"/>
                <a:gd name="T45" fmla="*/ 25 h 43"/>
                <a:gd name="T46" fmla="*/ 17 w 46"/>
                <a:gd name="T47" fmla="*/ 23 h 43"/>
                <a:gd name="T48" fmla="*/ 11 w 46"/>
                <a:gd name="T49" fmla="*/ 22 h 43"/>
                <a:gd name="T50" fmla="*/ 1 w 46"/>
                <a:gd name="T51" fmla="*/ 27 h 43"/>
                <a:gd name="T52" fmla="*/ 0 w 46"/>
                <a:gd name="T53" fmla="*/ 25 h 43"/>
                <a:gd name="T54" fmla="*/ 3 w 46"/>
                <a:gd name="T55" fmla="*/ 18 h 43"/>
                <a:gd name="T56" fmla="*/ 4 w 46"/>
                <a:gd name="T57" fmla="*/ 7 h 43"/>
                <a:gd name="T58" fmla="*/ 6 w 46"/>
                <a:gd name="T59" fmla="*/ 5 h 43"/>
                <a:gd name="T60" fmla="*/ 10 w 46"/>
                <a:gd name="T61" fmla="*/ 4 h 43"/>
                <a:gd name="T62" fmla="*/ 10 w 46"/>
                <a:gd name="T63" fmla="*/ 4 h 43"/>
                <a:gd name="T64" fmla="*/ 10 w 46"/>
                <a:gd name="T65" fmla="*/ 4 h 43"/>
                <a:gd name="T66" fmla="*/ 10 w 46"/>
                <a:gd name="T67" fmla="*/ 4 h 43"/>
                <a:gd name="T68" fmla="*/ 10 w 46"/>
                <a:gd name="T69" fmla="*/ 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6" h="43">
                  <a:moveTo>
                    <a:pt x="10" y="4"/>
                  </a:moveTo>
                  <a:lnTo>
                    <a:pt x="13" y="3"/>
                  </a:lnTo>
                  <a:lnTo>
                    <a:pt x="17" y="0"/>
                  </a:lnTo>
                  <a:lnTo>
                    <a:pt x="19" y="0"/>
                  </a:lnTo>
                  <a:lnTo>
                    <a:pt x="21" y="3"/>
                  </a:lnTo>
                  <a:lnTo>
                    <a:pt x="22" y="10"/>
                  </a:lnTo>
                  <a:lnTo>
                    <a:pt x="24" y="16"/>
                  </a:lnTo>
                  <a:lnTo>
                    <a:pt x="31" y="20"/>
                  </a:lnTo>
                  <a:lnTo>
                    <a:pt x="39" y="21"/>
                  </a:lnTo>
                  <a:lnTo>
                    <a:pt x="45" y="27"/>
                  </a:lnTo>
                  <a:lnTo>
                    <a:pt x="46" y="31"/>
                  </a:lnTo>
                  <a:lnTo>
                    <a:pt x="43" y="39"/>
                  </a:lnTo>
                  <a:lnTo>
                    <a:pt x="41" y="42"/>
                  </a:lnTo>
                  <a:lnTo>
                    <a:pt x="38" y="43"/>
                  </a:lnTo>
                  <a:lnTo>
                    <a:pt x="32" y="41"/>
                  </a:lnTo>
                  <a:lnTo>
                    <a:pt x="32" y="40"/>
                  </a:lnTo>
                  <a:lnTo>
                    <a:pt x="35" y="38"/>
                  </a:lnTo>
                  <a:lnTo>
                    <a:pt x="33" y="36"/>
                  </a:lnTo>
                  <a:lnTo>
                    <a:pt x="29" y="40"/>
                  </a:lnTo>
                  <a:lnTo>
                    <a:pt x="27" y="40"/>
                  </a:lnTo>
                  <a:lnTo>
                    <a:pt x="24" y="33"/>
                  </a:lnTo>
                  <a:lnTo>
                    <a:pt x="18" y="30"/>
                  </a:lnTo>
                  <a:lnTo>
                    <a:pt x="20" y="25"/>
                  </a:lnTo>
                  <a:lnTo>
                    <a:pt x="17" y="23"/>
                  </a:lnTo>
                  <a:lnTo>
                    <a:pt x="11" y="22"/>
                  </a:lnTo>
                  <a:lnTo>
                    <a:pt x="1" y="27"/>
                  </a:lnTo>
                  <a:lnTo>
                    <a:pt x="0" y="25"/>
                  </a:lnTo>
                  <a:lnTo>
                    <a:pt x="3" y="18"/>
                  </a:lnTo>
                  <a:lnTo>
                    <a:pt x="4" y="7"/>
                  </a:lnTo>
                  <a:lnTo>
                    <a:pt x="6" y="5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4"/>
                  </a:lnTo>
                  <a:lnTo>
                    <a:pt x="1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4" name="Freeform 230"/>
            <p:cNvSpPr>
              <a:spLocks/>
            </p:cNvSpPr>
            <p:nvPr/>
          </p:nvSpPr>
          <p:spPr bwMode="auto">
            <a:xfrm>
              <a:off x="6659563" y="4471988"/>
              <a:ext cx="4763" cy="4763"/>
            </a:xfrm>
            <a:custGeom>
              <a:avLst/>
              <a:gdLst>
                <a:gd name="T0" fmla="*/ 5 w 9"/>
                <a:gd name="T1" fmla="*/ 0 h 11"/>
                <a:gd name="T2" fmla="*/ 8 w 9"/>
                <a:gd name="T3" fmla="*/ 1 h 11"/>
                <a:gd name="T4" fmla="*/ 9 w 9"/>
                <a:gd name="T5" fmla="*/ 3 h 11"/>
                <a:gd name="T6" fmla="*/ 6 w 9"/>
                <a:gd name="T7" fmla="*/ 9 h 11"/>
                <a:gd name="T8" fmla="*/ 3 w 9"/>
                <a:gd name="T9" fmla="*/ 11 h 11"/>
                <a:gd name="T10" fmla="*/ 0 w 9"/>
                <a:gd name="T11" fmla="*/ 10 h 11"/>
                <a:gd name="T12" fmla="*/ 0 w 9"/>
                <a:gd name="T13" fmla="*/ 4 h 11"/>
                <a:gd name="T14" fmla="*/ 1 w 9"/>
                <a:gd name="T15" fmla="*/ 2 h 11"/>
                <a:gd name="T16" fmla="*/ 5 w 9"/>
                <a:gd name="T17" fmla="*/ 0 h 11"/>
                <a:gd name="T18" fmla="*/ 5 w 9"/>
                <a:gd name="T19" fmla="*/ 0 h 11"/>
                <a:gd name="T20" fmla="*/ 5 w 9"/>
                <a:gd name="T21" fmla="*/ 0 h 11"/>
                <a:gd name="T22" fmla="*/ 5 w 9"/>
                <a:gd name="T23" fmla="*/ 0 h 11"/>
                <a:gd name="T24" fmla="*/ 5 w 9"/>
                <a:gd name="T25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" h="11">
                  <a:moveTo>
                    <a:pt x="5" y="0"/>
                  </a:moveTo>
                  <a:lnTo>
                    <a:pt x="8" y="1"/>
                  </a:lnTo>
                  <a:lnTo>
                    <a:pt x="9" y="3"/>
                  </a:lnTo>
                  <a:lnTo>
                    <a:pt x="6" y="9"/>
                  </a:lnTo>
                  <a:lnTo>
                    <a:pt x="3" y="11"/>
                  </a:lnTo>
                  <a:lnTo>
                    <a:pt x="0" y="10"/>
                  </a:lnTo>
                  <a:lnTo>
                    <a:pt x="0" y="4"/>
                  </a:lnTo>
                  <a:lnTo>
                    <a:pt x="1" y="2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5" name="Freeform 231"/>
            <p:cNvSpPr>
              <a:spLocks/>
            </p:cNvSpPr>
            <p:nvPr/>
          </p:nvSpPr>
          <p:spPr bwMode="auto">
            <a:xfrm>
              <a:off x="6689725" y="4475163"/>
              <a:ext cx="12700" cy="6350"/>
            </a:xfrm>
            <a:custGeom>
              <a:avLst/>
              <a:gdLst>
                <a:gd name="T0" fmla="*/ 3 w 23"/>
                <a:gd name="T1" fmla="*/ 1 h 11"/>
                <a:gd name="T2" fmla="*/ 5 w 23"/>
                <a:gd name="T3" fmla="*/ 1 h 11"/>
                <a:gd name="T4" fmla="*/ 6 w 23"/>
                <a:gd name="T5" fmla="*/ 3 h 11"/>
                <a:gd name="T6" fmla="*/ 11 w 23"/>
                <a:gd name="T7" fmla="*/ 6 h 11"/>
                <a:gd name="T8" fmla="*/ 21 w 23"/>
                <a:gd name="T9" fmla="*/ 7 h 11"/>
                <a:gd name="T10" fmla="*/ 23 w 23"/>
                <a:gd name="T11" fmla="*/ 9 h 11"/>
                <a:gd name="T12" fmla="*/ 20 w 23"/>
                <a:gd name="T13" fmla="*/ 11 h 11"/>
                <a:gd name="T14" fmla="*/ 17 w 23"/>
                <a:gd name="T15" fmla="*/ 9 h 11"/>
                <a:gd name="T16" fmla="*/ 10 w 23"/>
                <a:gd name="T17" fmla="*/ 10 h 11"/>
                <a:gd name="T18" fmla="*/ 1 w 23"/>
                <a:gd name="T19" fmla="*/ 5 h 11"/>
                <a:gd name="T20" fmla="*/ 0 w 23"/>
                <a:gd name="T21" fmla="*/ 1 h 11"/>
                <a:gd name="T22" fmla="*/ 1 w 23"/>
                <a:gd name="T23" fmla="*/ 0 h 11"/>
                <a:gd name="T24" fmla="*/ 3 w 23"/>
                <a:gd name="T25" fmla="*/ 1 h 11"/>
                <a:gd name="T26" fmla="*/ 3 w 23"/>
                <a:gd name="T27" fmla="*/ 1 h 11"/>
                <a:gd name="T28" fmla="*/ 3 w 23"/>
                <a:gd name="T29" fmla="*/ 1 h 11"/>
                <a:gd name="T30" fmla="*/ 3 w 23"/>
                <a:gd name="T31" fmla="*/ 1 h 11"/>
                <a:gd name="T32" fmla="*/ 3 w 23"/>
                <a:gd name="T33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3" h="11">
                  <a:moveTo>
                    <a:pt x="3" y="1"/>
                  </a:moveTo>
                  <a:lnTo>
                    <a:pt x="5" y="1"/>
                  </a:lnTo>
                  <a:lnTo>
                    <a:pt x="6" y="3"/>
                  </a:lnTo>
                  <a:lnTo>
                    <a:pt x="11" y="6"/>
                  </a:lnTo>
                  <a:lnTo>
                    <a:pt x="21" y="7"/>
                  </a:lnTo>
                  <a:lnTo>
                    <a:pt x="23" y="9"/>
                  </a:lnTo>
                  <a:lnTo>
                    <a:pt x="20" y="11"/>
                  </a:lnTo>
                  <a:lnTo>
                    <a:pt x="17" y="9"/>
                  </a:lnTo>
                  <a:lnTo>
                    <a:pt x="10" y="10"/>
                  </a:lnTo>
                  <a:lnTo>
                    <a:pt x="1" y="5"/>
                  </a:lnTo>
                  <a:lnTo>
                    <a:pt x="0" y="1"/>
                  </a:lnTo>
                  <a:lnTo>
                    <a:pt x="1" y="0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6" name="Freeform 232"/>
            <p:cNvSpPr>
              <a:spLocks/>
            </p:cNvSpPr>
            <p:nvPr/>
          </p:nvSpPr>
          <p:spPr bwMode="auto">
            <a:xfrm>
              <a:off x="6694488" y="4484688"/>
              <a:ext cx="1588" cy="0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2 h 2"/>
                <a:gd name="T4" fmla="*/ 0 w 2"/>
                <a:gd name="T5" fmla="*/ 2 h 2"/>
                <a:gd name="T6" fmla="*/ 1 w 2"/>
                <a:gd name="T7" fmla="*/ 0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8" name="Freeform 234"/>
            <p:cNvSpPr>
              <a:spLocks/>
            </p:cNvSpPr>
            <p:nvPr/>
          </p:nvSpPr>
          <p:spPr bwMode="auto">
            <a:xfrm>
              <a:off x="6664325" y="4494213"/>
              <a:ext cx="1588" cy="3175"/>
            </a:xfrm>
            <a:custGeom>
              <a:avLst/>
              <a:gdLst>
                <a:gd name="T0" fmla="*/ 2 w 4"/>
                <a:gd name="T1" fmla="*/ 0 h 6"/>
                <a:gd name="T2" fmla="*/ 3 w 4"/>
                <a:gd name="T3" fmla="*/ 1 h 6"/>
                <a:gd name="T4" fmla="*/ 4 w 4"/>
                <a:gd name="T5" fmla="*/ 3 h 6"/>
                <a:gd name="T6" fmla="*/ 1 w 4"/>
                <a:gd name="T7" fmla="*/ 6 h 6"/>
                <a:gd name="T8" fmla="*/ 0 w 4"/>
                <a:gd name="T9" fmla="*/ 6 h 6"/>
                <a:gd name="T10" fmla="*/ 0 w 4"/>
                <a:gd name="T11" fmla="*/ 3 h 6"/>
                <a:gd name="T12" fmla="*/ 2 w 4"/>
                <a:gd name="T13" fmla="*/ 0 h 6"/>
                <a:gd name="T14" fmla="*/ 2 w 4"/>
                <a:gd name="T15" fmla="*/ 0 h 6"/>
                <a:gd name="T16" fmla="*/ 2 w 4"/>
                <a:gd name="T17" fmla="*/ 0 h 6"/>
                <a:gd name="T18" fmla="*/ 2 w 4"/>
                <a:gd name="T19" fmla="*/ 0 h 6"/>
                <a:gd name="T20" fmla="*/ 2 w 4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6">
                  <a:moveTo>
                    <a:pt x="2" y="0"/>
                  </a:moveTo>
                  <a:lnTo>
                    <a:pt x="3" y="1"/>
                  </a:lnTo>
                  <a:lnTo>
                    <a:pt x="4" y="3"/>
                  </a:lnTo>
                  <a:lnTo>
                    <a:pt x="1" y="6"/>
                  </a:lnTo>
                  <a:lnTo>
                    <a:pt x="0" y="6"/>
                  </a:lnTo>
                  <a:lnTo>
                    <a:pt x="0" y="3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9" name="Freeform 235"/>
            <p:cNvSpPr>
              <a:spLocks/>
            </p:cNvSpPr>
            <p:nvPr/>
          </p:nvSpPr>
          <p:spPr bwMode="auto">
            <a:xfrm>
              <a:off x="6657975" y="4506913"/>
              <a:ext cx="3175" cy="3175"/>
            </a:xfrm>
            <a:custGeom>
              <a:avLst/>
              <a:gdLst>
                <a:gd name="T0" fmla="*/ 1 w 7"/>
                <a:gd name="T1" fmla="*/ 0 h 6"/>
                <a:gd name="T2" fmla="*/ 3 w 7"/>
                <a:gd name="T3" fmla="*/ 0 h 6"/>
                <a:gd name="T4" fmla="*/ 7 w 7"/>
                <a:gd name="T5" fmla="*/ 3 h 6"/>
                <a:gd name="T6" fmla="*/ 7 w 7"/>
                <a:gd name="T7" fmla="*/ 5 h 6"/>
                <a:gd name="T8" fmla="*/ 6 w 7"/>
                <a:gd name="T9" fmla="*/ 6 h 6"/>
                <a:gd name="T10" fmla="*/ 3 w 7"/>
                <a:gd name="T11" fmla="*/ 5 h 6"/>
                <a:gd name="T12" fmla="*/ 0 w 7"/>
                <a:gd name="T13" fmla="*/ 4 h 6"/>
                <a:gd name="T14" fmla="*/ 0 w 7"/>
                <a:gd name="T15" fmla="*/ 3 h 6"/>
                <a:gd name="T16" fmla="*/ 1 w 7"/>
                <a:gd name="T17" fmla="*/ 0 h 6"/>
                <a:gd name="T18" fmla="*/ 1 w 7"/>
                <a:gd name="T19" fmla="*/ 0 h 6"/>
                <a:gd name="T20" fmla="*/ 1 w 7"/>
                <a:gd name="T21" fmla="*/ 0 h 6"/>
                <a:gd name="T22" fmla="*/ 1 w 7"/>
                <a:gd name="T23" fmla="*/ 0 h 6"/>
                <a:gd name="T24" fmla="*/ 1 w 7"/>
                <a:gd name="T2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" h="6">
                  <a:moveTo>
                    <a:pt x="1" y="0"/>
                  </a:moveTo>
                  <a:lnTo>
                    <a:pt x="3" y="0"/>
                  </a:lnTo>
                  <a:lnTo>
                    <a:pt x="7" y="3"/>
                  </a:lnTo>
                  <a:lnTo>
                    <a:pt x="7" y="5"/>
                  </a:lnTo>
                  <a:lnTo>
                    <a:pt x="6" y="6"/>
                  </a:lnTo>
                  <a:lnTo>
                    <a:pt x="3" y="5"/>
                  </a:lnTo>
                  <a:lnTo>
                    <a:pt x="0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0" name="Freeform 236"/>
            <p:cNvSpPr>
              <a:spLocks/>
            </p:cNvSpPr>
            <p:nvPr/>
          </p:nvSpPr>
          <p:spPr bwMode="auto">
            <a:xfrm>
              <a:off x="6611938" y="4513263"/>
              <a:ext cx="4763" cy="3175"/>
            </a:xfrm>
            <a:custGeom>
              <a:avLst/>
              <a:gdLst>
                <a:gd name="T0" fmla="*/ 3 w 8"/>
                <a:gd name="T1" fmla="*/ 1 h 4"/>
                <a:gd name="T2" fmla="*/ 6 w 8"/>
                <a:gd name="T3" fmla="*/ 0 h 4"/>
                <a:gd name="T4" fmla="*/ 8 w 8"/>
                <a:gd name="T5" fmla="*/ 2 h 4"/>
                <a:gd name="T6" fmla="*/ 7 w 8"/>
                <a:gd name="T7" fmla="*/ 3 h 4"/>
                <a:gd name="T8" fmla="*/ 3 w 8"/>
                <a:gd name="T9" fmla="*/ 4 h 4"/>
                <a:gd name="T10" fmla="*/ 0 w 8"/>
                <a:gd name="T11" fmla="*/ 3 h 4"/>
                <a:gd name="T12" fmla="*/ 2 w 8"/>
                <a:gd name="T13" fmla="*/ 1 h 4"/>
                <a:gd name="T14" fmla="*/ 3 w 8"/>
                <a:gd name="T15" fmla="*/ 1 h 4"/>
                <a:gd name="T16" fmla="*/ 3 w 8"/>
                <a:gd name="T17" fmla="*/ 1 h 4"/>
                <a:gd name="T18" fmla="*/ 3 w 8"/>
                <a:gd name="T19" fmla="*/ 1 h 4"/>
                <a:gd name="T20" fmla="*/ 3 w 8"/>
                <a:gd name="T21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4">
                  <a:moveTo>
                    <a:pt x="3" y="1"/>
                  </a:moveTo>
                  <a:lnTo>
                    <a:pt x="6" y="0"/>
                  </a:lnTo>
                  <a:lnTo>
                    <a:pt x="8" y="2"/>
                  </a:lnTo>
                  <a:lnTo>
                    <a:pt x="7" y="3"/>
                  </a:lnTo>
                  <a:lnTo>
                    <a:pt x="3" y="4"/>
                  </a:lnTo>
                  <a:lnTo>
                    <a:pt x="0" y="3"/>
                  </a:lnTo>
                  <a:lnTo>
                    <a:pt x="2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2" name="Freeform 238"/>
            <p:cNvSpPr>
              <a:spLocks/>
            </p:cNvSpPr>
            <p:nvPr/>
          </p:nvSpPr>
          <p:spPr bwMode="auto">
            <a:xfrm>
              <a:off x="6596063" y="4519613"/>
              <a:ext cx="4763" cy="3175"/>
            </a:xfrm>
            <a:custGeom>
              <a:avLst/>
              <a:gdLst>
                <a:gd name="T0" fmla="*/ 4 w 8"/>
                <a:gd name="T1" fmla="*/ 0 h 5"/>
                <a:gd name="T2" fmla="*/ 8 w 8"/>
                <a:gd name="T3" fmla="*/ 2 h 5"/>
                <a:gd name="T4" fmla="*/ 6 w 8"/>
                <a:gd name="T5" fmla="*/ 4 h 5"/>
                <a:gd name="T6" fmla="*/ 5 w 8"/>
                <a:gd name="T7" fmla="*/ 5 h 5"/>
                <a:gd name="T8" fmla="*/ 0 w 8"/>
                <a:gd name="T9" fmla="*/ 4 h 5"/>
                <a:gd name="T10" fmla="*/ 0 w 8"/>
                <a:gd name="T11" fmla="*/ 2 h 5"/>
                <a:gd name="T12" fmla="*/ 0 w 8"/>
                <a:gd name="T13" fmla="*/ 0 h 5"/>
                <a:gd name="T14" fmla="*/ 3 w 8"/>
                <a:gd name="T15" fmla="*/ 0 h 5"/>
                <a:gd name="T16" fmla="*/ 4 w 8"/>
                <a:gd name="T17" fmla="*/ 0 h 5"/>
                <a:gd name="T18" fmla="*/ 4 w 8"/>
                <a:gd name="T19" fmla="*/ 0 h 5"/>
                <a:gd name="T20" fmla="*/ 4 w 8"/>
                <a:gd name="T21" fmla="*/ 0 h 5"/>
                <a:gd name="T22" fmla="*/ 4 w 8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5">
                  <a:moveTo>
                    <a:pt x="4" y="0"/>
                  </a:moveTo>
                  <a:lnTo>
                    <a:pt x="8" y="2"/>
                  </a:lnTo>
                  <a:lnTo>
                    <a:pt x="6" y="4"/>
                  </a:lnTo>
                  <a:lnTo>
                    <a:pt x="5" y="5"/>
                  </a:lnTo>
                  <a:lnTo>
                    <a:pt x="0" y="4"/>
                  </a:lnTo>
                  <a:lnTo>
                    <a:pt x="0" y="2"/>
                  </a:lnTo>
                  <a:lnTo>
                    <a:pt x="0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3" name="Freeform 239"/>
            <p:cNvSpPr>
              <a:spLocks/>
            </p:cNvSpPr>
            <p:nvPr/>
          </p:nvSpPr>
          <p:spPr bwMode="auto">
            <a:xfrm>
              <a:off x="6692900" y="4521201"/>
              <a:ext cx="0" cy="158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1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4" name="Freeform 240"/>
            <p:cNvSpPr>
              <a:spLocks/>
            </p:cNvSpPr>
            <p:nvPr/>
          </p:nvSpPr>
          <p:spPr bwMode="auto">
            <a:xfrm>
              <a:off x="6691313" y="4524376"/>
              <a:ext cx="7938" cy="6350"/>
            </a:xfrm>
            <a:custGeom>
              <a:avLst/>
              <a:gdLst>
                <a:gd name="T0" fmla="*/ 6 w 13"/>
                <a:gd name="T1" fmla="*/ 1 h 12"/>
                <a:gd name="T2" fmla="*/ 10 w 13"/>
                <a:gd name="T3" fmla="*/ 0 h 12"/>
                <a:gd name="T4" fmla="*/ 13 w 13"/>
                <a:gd name="T5" fmla="*/ 1 h 12"/>
                <a:gd name="T6" fmla="*/ 13 w 13"/>
                <a:gd name="T7" fmla="*/ 2 h 12"/>
                <a:gd name="T8" fmla="*/ 8 w 13"/>
                <a:gd name="T9" fmla="*/ 4 h 12"/>
                <a:gd name="T10" fmla="*/ 5 w 13"/>
                <a:gd name="T11" fmla="*/ 10 h 12"/>
                <a:gd name="T12" fmla="*/ 0 w 13"/>
                <a:gd name="T13" fmla="*/ 12 h 12"/>
                <a:gd name="T14" fmla="*/ 0 w 13"/>
                <a:gd name="T15" fmla="*/ 10 h 12"/>
                <a:gd name="T16" fmla="*/ 4 w 13"/>
                <a:gd name="T17" fmla="*/ 2 h 12"/>
                <a:gd name="T18" fmla="*/ 6 w 13"/>
                <a:gd name="T19" fmla="*/ 1 h 12"/>
                <a:gd name="T20" fmla="*/ 6 w 13"/>
                <a:gd name="T21" fmla="*/ 1 h 12"/>
                <a:gd name="T22" fmla="*/ 6 w 13"/>
                <a:gd name="T23" fmla="*/ 1 h 12"/>
                <a:gd name="T24" fmla="*/ 6 w 13"/>
                <a:gd name="T25" fmla="*/ 1 h 12"/>
                <a:gd name="T26" fmla="*/ 6 w 13"/>
                <a:gd name="T27" fmla="*/ 1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" h="12">
                  <a:moveTo>
                    <a:pt x="6" y="1"/>
                  </a:moveTo>
                  <a:lnTo>
                    <a:pt x="10" y="0"/>
                  </a:lnTo>
                  <a:lnTo>
                    <a:pt x="13" y="1"/>
                  </a:lnTo>
                  <a:lnTo>
                    <a:pt x="13" y="2"/>
                  </a:lnTo>
                  <a:lnTo>
                    <a:pt x="8" y="4"/>
                  </a:lnTo>
                  <a:lnTo>
                    <a:pt x="5" y="10"/>
                  </a:lnTo>
                  <a:lnTo>
                    <a:pt x="0" y="12"/>
                  </a:lnTo>
                  <a:lnTo>
                    <a:pt x="0" y="10"/>
                  </a:lnTo>
                  <a:lnTo>
                    <a:pt x="4" y="2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5" name="Freeform 241"/>
            <p:cNvSpPr>
              <a:spLocks/>
            </p:cNvSpPr>
            <p:nvPr/>
          </p:nvSpPr>
          <p:spPr bwMode="auto">
            <a:xfrm>
              <a:off x="6665913" y="4532313"/>
              <a:ext cx="3175" cy="1588"/>
            </a:xfrm>
            <a:custGeom>
              <a:avLst/>
              <a:gdLst>
                <a:gd name="T0" fmla="*/ 2 w 5"/>
                <a:gd name="T1" fmla="*/ 0 h 2"/>
                <a:gd name="T2" fmla="*/ 5 w 5"/>
                <a:gd name="T3" fmla="*/ 1 h 2"/>
                <a:gd name="T4" fmla="*/ 4 w 5"/>
                <a:gd name="T5" fmla="*/ 2 h 2"/>
                <a:gd name="T6" fmla="*/ 1 w 5"/>
                <a:gd name="T7" fmla="*/ 2 h 2"/>
                <a:gd name="T8" fmla="*/ 0 w 5"/>
                <a:gd name="T9" fmla="*/ 0 h 2"/>
                <a:gd name="T10" fmla="*/ 2 w 5"/>
                <a:gd name="T11" fmla="*/ 0 h 2"/>
                <a:gd name="T12" fmla="*/ 2 w 5"/>
                <a:gd name="T13" fmla="*/ 0 h 2"/>
                <a:gd name="T14" fmla="*/ 2 w 5"/>
                <a:gd name="T15" fmla="*/ 0 h 2"/>
                <a:gd name="T16" fmla="*/ 2 w 5"/>
                <a:gd name="T17" fmla="*/ 0 h 2"/>
                <a:gd name="T18" fmla="*/ 2 w 5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2">
                  <a:moveTo>
                    <a:pt x="2" y="0"/>
                  </a:moveTo>
                  <a:lnTo>
                    <a:pt x="5" y="1"/>
                  </a:lnTo>
                  <a:lnTo>
                    <a:pt x="4" y="2"/>
                  </a:lnTo>
                  <a:lnTo>
                    <a:pt x="1" y="2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6" name="Freeform 242"/>
            <p:cNvSpPr>
              <a:spLocks/>
            </p:cNvSpPr>
            <p:nvPr/>
          </p:nvSpPr>
          <p:spPr bwMode="auto">
            <a:xfrm>
              <a:off x="6662738" y="4545013"/>
              <a:ext cx="1588" cy="3175"/>
            </a:xfrm>
            <a:custGeom>
              <a:avLst/>
              <a:gdLst>
                <a:gd name="T0" fmla="*/ 2 w 5"/>
                <a:gd name="T1" fmla="*/ 0 h 6"/>
                <a:gd name="T2" fmla="*/ 3 w 5"/>
                <a:gd name="T3" fmla="*/ 0 h 6"/>
                <a:gd name="T4" fmla="*/ 3 w 5"/>
                <a:gd name="T5" fmla="*/ 2 h 6"/>
                <a:gd name="T6" fmla="*/ 5 w 5"/>
                <a:gd name="T7" fmla="*/ 5 h 6"/>
                <a:gd name="T8" fmla="*/ 4 w 5"/>
                <a:gd name="T9" fmla="*/ 6 h 6"/>
                <a:gd name="T10" fmla="*/ 1 w 5"/>
                <a:gd name="T11" fmla="*/ 6 h 6"/>
                <a:gd name="T12" fmla="*/ 0 w 5"/>
                <a:gd name="T13" fmla="*/ 5 h 6"/>
                <a:gd name="T14" fmla="*/ 0 w 5"/>
                <a:gd name="T15" fmla="*/ 2 h 6"/>
                <a:gd name="T16" fmla="*/ 2 w 5"/>
                <a:gd name="T17" fmla="*/ 0 h 6"/>
                <a:gd name="T18" fmla="*/ 2 w 5"/>
                <a:gd name="T19" fmla="*/ 0 h 6"/>
                <a:gd name="T20" fmla="*/ 2 w 5"/>
                <a:gd name="T21" fmla="*/ 0 h 6"/>
                <a:gd name="T22" fmla="*/ 2 w 5"/>
                <a:gd name="T23" fmla="*/ 0 h 6"/>
                <a:gd name="T24" fmla="*/ 2 w 5"/>
                <a:gd name="T2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" h="6">
                  <a:moveTo>
                    <a:pt x="2" y="0"/>
                  </a:moveTo>
                  <a:lnTo>
                    <a:pt x="3" y="0"/>
                  </a:lnTo>
                  <a:lnTo>
                    <a:pt x="3" y="2"/>
                  </a:lnTo>
                  <a:lnTo>
                    <a:pt x="5" y="5"/>
                  </a:lnTo>
                  <a:lnTo>
                    <a:pt x="4" y="6"/>
                  </a:lnTo>
                  <a:lnTo>
                    <a:pt x="1" y="6"/>
                  </a:lnTo>
                  <a:lnTo>
                    <a:pt x="0" y="5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7" name="Freeform 243"/>
            <p:cNvSpPr>
              <a:spLocks/>
            </p:cNvSpPr>
            <p:nvPr/>
          </p:nvSpPr>
          <p:spPr bwMode="auto">
            <a:xfrm>
              <a:off x="6667500" y="4552951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8" name="Freeform 244"/>
            <p:cNvSpPr>
              <a:spLocks/>
            </p:cNvSpPr>
            <p:nvPr/>
          </p:nvSpPr>
          <p:spPr bwMode="auto">
            <a:xfrm>
              <a:off x="6635750" y="4556126"/>
              <a:ext cx="1588" cy="3175"/>
            </a:xfrm>
            <a:custGeom>
              <a:avLst/>
              <a:gdLst>
                <a:gd name="T0" fmla="*/ 2 w 3"/>
                <a:gd name="T1" fmla="*/ 0 h 6"/>
                <a:gd name="T2" fmla="*/ 3 w 3"/>
                <a:gd name="T3" fmla="*/ 1 h 6"/>
                <a:gd name="T4" fmla="*/ 2 w 3"/>
                <a:gd name="T5" fmla="*/ 6 h 6"/>
                <a:gd name="T6" fmla="*/ 0 w 3"/>
                <a:gd name="T7" fmla="*/ 2 h 6"/>
                <a:gd name="T8" fmla="*/ 2 w 3"/>
                <a:gd name="T9" fmla="*/ 0 h 6"/>
                <a:gd name="T10" fmla="*/ 2 w 3"/>
                <a:gd name="T11" fmla="*/ 0 h 6"/>
                <a:gd name="T12" fmla="*/ 2 w 3"/>
                <a:gd name="T13" fmla="*/ 0 h 6"/>
                <a:gd name="T14" fmla="*/ 2 w 3"/>
                <a:gd name="T15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" h="6">
                  <a:moveTo>
                    <a:pt x="2" y="0"/>
                  </a:moveTo>
                  <a:lnTo>
                    <a:pt x="3" y="1"/>
                  </a:lnTo>
                  <a:lnTo>
                    <a:pt x="2" y="6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9" name="Freeform 245"/>
            <p:cNvSpPr>
              <a:spLocks/>
            </p:cNvSpPr>
            <p:nvPr/>
          </p:nvSpPr>
          <p:spPr bwMode="auto">
            <a:xfrm>
              <a:off x="6637338" y="4560888"/>
              <a:ext cx="1588" cy="3175"/>
            </a:xfrm>
            <a:custGeom>
              <a:avLst/>
              <a:gdLst>
                <a:gd name="T0" fmla="*/ 1 w 5"/>
                <a:gd name="T1" fmla="*/ 0 h 6"/>
                <a:gd name="T2" fmla="*/ 4 w 5"/>
                <a:gd name="T3" fmla="*/ 0 h 6"/>
                <a:gd name="T4" fmla="*/ 5 w 5"/>
                <a:gd name="T5" fmla="*/ 2 h 6"/>
                <a:gd name="T6" fmla="*/ 4 w 5"/>
                <a:gd name="T7" fmla="*/ 5 h 6"/>
                <a:gd name="T8" fmla="*/ 1 w 5"/>
                <a:gd name="T9" fmla="*/ 6 h 6"/>
                <a:gd name="T10" fmla="*/ 0 w 5"/>
                <a:gd name="T11" fmla="*/ 2 h 6"/>
                <a:gd name="T12" fmla="*/ 0 w 5"/>
                <a:gd name="T13" fmla="*/ 1 h 6"/>
                <a:gd name="T14" fmla="*/ 1 w 5"/>
                <a:gd name="T15" fmla="*/ 0 h 6"/>
                <a:gd name="T16" fmla="*/ 1 w 5"/>
                <a:gd name="T17" fmla="*/ 0 h 6"/>
                <a:gd name="T18" fmla="*/ 1 w 5"/>
                <a:gd name="T19" fmla="*/ 0 h 6"/>
                <a:gd name="T20" fmla="*/ 1 w 5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6">
                  <a:moveTo>
                    <a:pt x="1" y="0"/>
                  </a:moveTo>
                  <a:lnTo>
                    <a:pt x="4" y="0"/>
                  </a:lnTo>
                  <a:lnTo>
                    <a:pt x="5" y="2"/>
                  </a:lnTo>
                  <a:lnTo>
                    <a:pt x="4" y="5"/>
                  </a:lnTo>
                  <a:lnTo>
                    <a:pt x="1" y="6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0" name="Freeform 246"/>
            <p:cNvSpPr>
              <a:spLocks/>
            </p:cNvSpPr>
            <p:nvPr/>
          </p:nvSpPr>
          <p:spPr bwMode="auto">
            <a:xfrm>
              <a:off x="6670675" y="4564063"/>
              <a:ext cx="0" cy="1588"/>
            </a:xfrm>
            <a:custGeom>
              <a:avLst/>
              <a:gdLst>
                <a:gd name="T0" fmla="*/ 0 w 2"/>
                <a:gd name="T1" fmla="*/ 0 h 3"/>
                <a:gd name="T2" fmla="*/ 1 w 2"/>
                <a:gd name="T3" fmla="*/ 0 h 3"/>
                <a:gd name="T4" fmla="*/ 2 w 2"/>
                <a:gd name="T5" fmla="*/ 1 h 3"/>
                <a:gd name="T6" fmla="*/ 1 w 2"/>
                <a:gd name="T7" fmla="*/ 3 h 3"/>
                <a:gd name="T8" fmla="*/ 0 w 2"/>
                <a:gd name="T9" fmla="*/ 3 h 3"/>
                <a:gd name="T10" fmla="*/ 0 w 2"/>
                <a:gd name="T11" fmla="*/ 0 h 3"/>
                <a:gd name="T12" fmla="*/ 0 w 2"/>
                <a:gd name="T13" fmla="*/ 0 h 3"/>
                <a:gd name="T14" fmla="*/ 0 w 2"/>
                <a:gd name="T15" fmla="*/ 0 h 3"/>
                <a:gd name="T16" fmla="*/ 0 w 2"/>
                <a:gd name="T17" fmla="*/ 0 h 3"/>
                <a:gd name="T18" fmla="*/ 0 w 2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3">
                  <a:moveTo>
                    <a:pt x="0" y="0"/>
                  </a:moveTo>
                  <a:lnTo>
                    <a:pt x="1" y="0"/>
                  </a:lnTo>
                  <a:lnTo>
                    <a:pt x="2" y="1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1" name="Freeform 247"/>
            <p:cNvSpPr>
              <a:spLocks/>
            </p:cNvSpPr>
            <p:nvPr/>
          </p:nvSpPr>
          <p:spPr bwMode="auto">
            <a:xfrm>
              <a:off x="6637338" y="4564063"/>
              <a:ext cx="4763" cy="9525"/>
            </a:xfrm>
            <a:custGeom>
              <a:avLst/>
              <a:gdLst>
                <a:gd name="T0" fmla="*/ 4 w 10"/>
                <a:gd name="T1" fmla="*/ 0 h 17"/>
                <a:gd name="T2" fmla="*/ 8 w 10"/>
                <a:gd name="T3" fmla="*/ 0 h 17"/>
                <a:gd name="T4" fmla="*/ 10 w 10"/>
                <a:gd name="T5" fmla="*/ 4 h 17"/>
                <a:gd name="T6" fmla="*/ 4 w 10"/>
                <a:gd name="T7" fmla="*/ 14 h 17"/>
                <a:gd name="T8" fmla="*/ 1 w 10"/>
                <a:gd name="T9" fmla="*/ 17 h 17"/>
                <a:gd name="T10" fmla="*/ 0 w 10"/>
                <a:gd name="T11" fmla="*/ 16 h 17"/>
                <a:gd name="T12" fmla="*/ 1 w 10"/>
                <a:gd name="T13" fmla="*/ 5 h 17"/>
                <a:gd name="T14" fmla="*/ 4 w 10"/>
                <a:gd name="T15" fmla="*/ 0 h 17"/>
                <a:gd name="T16" fmla="*/ 4 w 10"/>
                <a:gd name="T17" fmla="*/ 0 h 17"/>
                <a:gd name="T18" fmla="*/ 4 w 10"/>
                <a:gd name="T19" fmla="*/ 0 h 17"/>
                <a:gd name="T20" fmla="*/ 4 w 10"/>
                <a:gd name="T21" fmla="*/ 0 h 17"/>
                <a:gd name="T22" fmla="*/ 4 w 10"/>
                <a:gd name="T23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" h="17">
                  <a:moveTo>
                    <a:pt x="4" y="0"/>
                  </a:moveTo>
                  <a:lnTo>
                    <a:pt x="8" y="0"/>
                  </a:lnTo>
                  <a:lnTo>
                    <a:pt x="10" y="4"/>
                  </a:lnTo>
                  <a:lnTo>
                    <a:pt x="4" y="14"/>
                  </a:lnTo>
                  <a:lnTo>
                    <a:pt x="1" y="17"/>
                  </a:lnTo>
                  <a:lnTo>
                    <a:pt x="0" y="16"/>
                  </a:lnTo>
                  <a:lnTo>
                    <a:pt x="1" y="5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2" name="Freeform 248"/>
            <p:cNvSpPr>
              <a:spLocks/>
            </p:cNvSpPr>
            <p:nvPr/>
          </p:nvSpPr>
          <p:spPr bwMode="auto">
            <a:xfrm>
              <a:off x="6672263" y="4568826"/>
              <a:ext cx="7938" cy="9525"/>
            </a:xfrm>
            <a:custGeom>
              <a:avLst/>
              <a:gdLst>
                <a:gd name="T0" fmla="*/ 4 w 16"/>
                <a:gd name="T1" fmla="*/ 1 h 19"/>
                <a:gd name="T2" fmla="*/ 7 w 16"/>
                <a:gd name="T3" fmla="*/ 0 h 19"/>
                <a:gd name="T4" fmla="*/ 10 w 16"/>
                <a:gd name="T5" fmla="*/ 3 h 19"/>
                <a:gd name="T6" fmla="*/ 10 w 16"/>
                <a:gd name="T7" fmla="*/ 5 h 19"/>
                <a:gd name="T8" fmla="*/ 8 w 16"/>
                <a:gd name="T9" fmla="*/ 7 h 19"/>
                <a:gd name="T10" fmla="*/ 9 w 16"/>
                <a:gd name="T11" fmla="*/ 9 h 19"/>
                <a:gd name="T12" fmla="*/ 16 w 16"/>
                <a:gd name="T13" fmla="*/ 9 h 19"/>
                <a:gd name="T14" fmla="*/ 16 w 16"/>
                <a:gd name="T15" fmla="*/ 9 h 19"/>
                <a:gd name="T16" fmla="*/ 11 w 16"/>
                <a:gd name="T17" fmla="*/ 16 h 19"/>
                <a:gd name="T18" fmla="*/ 4 w 16"/>
                <a:gd name="T19" fmla="*/ 19 h 19"/>
                <a:gd name="T20" fmla="*/ 1 w 16"/>
                <a:gd name="T21" fmla="*/ 19 h 19"/>
                <a:gd name="T22" fmla="*/ 0 w 16"/>
                <a:gd name="T23" fmla="*/ 14 h 19"/>
                <a:gd name="T24" fmla="*/ 6 w 16"/>
                <a:gd name="T25" fmla="*/ 8 h 19"/>
                <a:gd name="T26" fmla="*/ 3 w 16"/>
                <a:gd name="T27" fmla="*/ 5 h 19"/>
                <a:gd name="T28" fmla="*/ 4 w 16"/>
                <a:gd name="T29" fmla="*/ 1 h 19"/>
                <a:gd name="T30" fmla="*/ 4 w 16"/>
                <a:gd name="T31" fmla="*/ 1 h 19"/>
                <a:gd name="T32" fmla="*/ 4 w 16"/>
                <a:gd name="T33" fmla="*/ 1 h 19"/>
                <a:gd name="T34" fmla="*/ 4 w 16"/>
                <a:gd name="T35" fmla="*/ 1 h 19"/>
                <a:gd name="T36" fmla="*/ 4 w 16"/>
                <a:gd name="T37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6" h="19">
                  <a:moveTo>
                    <a:pt x="4" y="1"/>
                  </a:moveTo>
                  <a:lnTo>
                    <a:pt x="7" y="0"/>
                  </a:lnTo>
                  <a:lnTo>
                    <a:pt x="10" y="3"/>
                  </a:lnTo>
                  <a:lnTo>
                    <a:pt x="10" y="5"/>
                  </a:lnTo>
                  <a:lnTo>
                    <a:pt x="8" y="7"/>
                  </a:lnTo>
                  <a:lnTo>
                    <a:pt x="9" y="9"/>
                  </a:lnTo>
                  <a:lnTo>
                    <a:pt x="16" y="9"/>
                  </a:lnTo>
                  <a:lnTo>
                    <a:pt x="16" y="9"/>
                  </a:lnTo>
                  <a:lnTo>
                    <a:pt x="11" y="16"/>
                  </a:lnTo>
                  <a:lnTo>
                    <a:pt x="4" y="19"/>
                  </a:lnTo>
                  <a:lnTo>
                    <a:pt x="1" y="19"/>
                  </a:lnTo>
                  <a:lnTo>
                    <a:pt x="0" y="14"/>
                  </a:lnTo>
                  <a:lnTo>
                    <a:pt x="6" y="8"/>
                  </a:lnTo>
                  <a:lnTo>
                    <a:pt x="3" y="5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3" name="Freeform 249"/>
            <p:cNvSpPr>
              <a:spLocks/>
            </p:cNvSpPr>
            <p:nvPr/>
          </p:nvSpPr>
          <p:spPr bwMode="auto">
            <a:xfrm>
              <a:off x="6602413" y="4572001"/>
              <a:ext cx="3175" cy="1588"/>
            </a:xfrm>
            <a:custGeom>
              <a:avLst/>
              <a:gdLst>
                <a:gd name="T0" fmla="*/ 4 w 8"/>
                <a:gd name="T1" fmla="*/ 0 h 5"/>
                <a:gd name="T2" fmla="*/ 7 w 8"/>
                <a:gd name="T3" fmla="*/ 1 h 5"/>
                <a:gd name="T4" fmla="*/ 8 w 8"/>
                <a:gd name="T5" fmla="*/ 3 h 5"/>
                <a:gd name="T6" fmla="*/ 6 w 8"/>
                <a:gd name="T7" fmla="*/ 5 h 5"/>
                <a:gd name="T8" fmla="*/ 5 w 8"/>
                <a:gd name="T9" fmla="*/ 3 h 5"/>
                <a:gd name="T10" fmla="*/ 0 w 8"/>
                <a:gd name="T11" fmla="*/ 4 h 5"/>
                <a:gd name="T12" fmla="*/ 0 w 8"/>
                <a:gd name="T13" fmla="*/ 1 h 5"/>
                <a:gd name="T14" fmla="*/ 4 w 8"/>
                <a:gd name="T15" fmla="*/ 1 h 5"/>
                <a:gd name="T16" fmla="*/ 4 w 8"/>
                <a:gd name="T17" fmla="*/ 0 h 5"/>
                <a:gd name="T18" fmla="*/ 4 w 8"/>
                <a:gd name="T19" fmla="*/ 0 h 5"/>
                <a:gd name="T20" fmla="*/ 4 w 8"/>
                <a:gd name="T21" fmla="*/ 0 h 5"/>
                <a:gd name="T22" fmla="*/ 4 w 8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5">
                  <a:moveTo>
                    <a:pt x="4" y="0"/>
                  </a:moveTo>
                  <a:lnTo>
                    <a:pt x="7" y="1"/>
                  </a:lnTo>
                  <a:lnTo>
                    <a:pt x="8" y="3"/>
                  </a:lnTo>
                  <a:lnTo>
                    <a:pt x="6" y="5"/>
                  </a:lnTo>
                  <a:lnTo>
                    <a:pt x="5" y="3"/>
                  </a:lnTo>
                  <a:lnTo>
                    <a:pt x="0" y="4"/>
                  </a:lnTo>
                  <a:lnTo>
                    <a:pt x="0" y="1"/>
                  </a:lnTo>
                  <a:lnTo>
                    <a:pt x="4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4" name="Freeform 250"/>
            <p:cNvSpPr>
              <a:spLocks/>
            </p:cNvSpPr>
            <p:nvPr/>
          </p:nvSpPr>
          <p:spPr bwMode="auto">
            <a:xfrm>
              <a:off x="6662738" y="4572001"/>
              <a:ext cx="4763" cy="4763"/>
            </a:xfrm>
            <a:custGeom>
              <a:avLst/>
              <a:gdLst>
                <a:gd name="T0" fmla="*/ 3 w 7"/>
                <a:gd name="T1" fmla="*/ 0 h 8"/>
                <a:gd name="T2" fmla="*/ 6 w 7"/>
                <a:gd name="T3" fmla="*/ 3 h 8"/>
                <a:gd name="T4" fmla="*/ 7 w 7"/>
                <a:gd name="T5" fmla="*/ 8 h 8"/>
                <a:gd name="T6" fmla="*/ 3 w 7"/>
                <a:gd name="T7" fmla="*/ 7 h 8"/>
                <a:gd name="T8" fmla="*/ 0 w 7"/>
                <a:gd name="T9" fmla="*/ 2 h 8"/>
                <a:gd name="T10" fmla="*/ 0 w 7"/>
                <a:gd name="T11" fmla="*/ 1 h 8"/>
                <a:gd name="T12" fmla="*/ 3 w 7"/>
                <a:gd name="T13" fmla="*/ 0 h 8"/>
                <a:gd name="T14" fmla="*/ 3 w 7"/>
                <a:gd name="T15" fmla="*/ 0 h 8"/>
                <a:gd name="T16" fmla="*/ 3 w 7"/>
                <a:gd name="T17" fmla="*/ 0 h 8"/>
                <a:gd name="T18" fmla="*/ 3 w 7"/>
                <a:gd name="T19" fmla="*/ 0 h 8"/>
                <a:gd name="T20" fmla="*/ 3 w 7"/>
                <a:gd name="T21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8">
                  <a:moveTo>
                    <a:pt x="3" y="0"/>
                  </a:moveTo>
                  <a:lnTo>
                    <a:pt x="6" y="3"/>
                  </a:lnTo>
                  <a:lnTo>
                    <a:pt x="7" y="8"/>
                  </a:lnTo>
                  <a:lnTo>
                    <a:pt x="3" y="7"/>
                  </a:lnTo>
                  <a:lnTo>
                    <a:pt x="0" y="2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5" name="Freeform 251"/>
            <p:cNvSpPr>
              <a:spLocks/>
            </p:cNvSpPr>
            <p:nvPr/>
          </p:nvSpPr>
          <p:spPr bwMode="auto">
            <a:xfrm>
              <a:off x="6651625" y="4573588"/>
              <a:ext cx="17463" cy="23813"/>
            </a:xfrm>
            <a:custGeom>
              <a:avLst/>
              <a:gdLst>
                <a:gd name="T0" fmla="*/ 7 w 31"/>
                <a:gd name="T1" fmla="*/ 10 h 44"/>
                <a:gd name="T2" fmla="*/ 13 w 31"/>
                <a:gd name="T3" fmla="*/ 6 h 44"/>
                <a:gd name="T4" fmla="*/ 16 w 31"/>
                <a:gd name="T5" fmla="*/ 2 h 44"/>
                <a:gd name="T6" fmla="*/ 19 w 31"/>
                <a:gd name="T7" fmla="*/ 0 h 44"/>
                <a:gd name="T8" fmla="*/ 22 w 31"/>
                <a:gd name="T9" fmla="*/ 5 h 44"/>
                <a:gd name="T10" fmla="*/ 29 w 31"/>
                <a:gd name="T11" fmla="*/ 11 h 44"/>
                <a:gd name="T12" fmla="*/ 31 w 31"/>
                <a:gd name="T13" fmla="*/ 25 h 44"/>
                <a:gd name="T14" fmla="*/ 30 w 31"/>
                <a:gd name="T15" fmla="*/ 27 h 44"/>
                <a:gd name="T16" fmla="*/ 27 w 31"/>
                <a:gd name="T17" fmla="*/ 29 h 44"/>
                <a:gd name="T18" fmla="*/ 31 w 31"/>
                <a:gd name="T19" fmla="*/ 32 h 44"/>
                <a:gd name="T20" fmla="*/ 28 w 31"/>
                <a:gd name="T21" fmla="*/ 35 h 44"/>
                <a:gd name="T22" fmla="*/ 29 w 31"/>
                <a:gd name="T23" fmla="*/ 40 h 44"/>
                <a:gd name="T24" fmla="*/ 27 w 31"/>
                <a:gd name="T25" fmla="*/ 42 h 44"/>
                <a:gd name="T26" fmla="*/ 24 w 31"/>
                <a:gd name="T27" fmla="*/ 44 h 44"/>
                <a:gd name="T28" fmla="*/ 21 w 31"/>
                <a:gd name="T29" fmla="*/ 44 h 44"/>
                <a:gd name="T30" fmla="*/ 19 w 31"/>
                <a:gd name="T31" fmla="*/ 43 h 44"/>
                <a:gd name="T32" fmla="*/ 20 w 31"/>
                <a:gd name="T33" fmla="*/ 40 h 44"/>
                <a:gd name="T34" fmla="*/ 19 w 31"/>
                <a:gd name="T35" fmla="*/ 39 h 44"/>
                <a:gd name="T36" fmla="*/ 11 w 31"/>
                <a:gd name="T37" fmla="*/ 40 h 44"/>
                <a:gd name="T38" fmla="*/ 10 w 31"/>
                <a:gd name="T39" fmla="*/ 39 h 44"/>
                <a:gd name="T40" fmla="*/ 10 w 31"/>
                <a:gd name="T41" fmla="*/ 36 h 44"/>
                <a:gd name="T42" fmla="*/ 14 w 31"/>
                <a:gd name="T43" fmla="*/ 33 h 44"/>
                <a:gd name="T44" fmla="*/ 12 w 31"/>
                <a:gd name="T45" fmla="*/ 28 h 44"/>
                <a:gd name="T46" fmla="*/ 11 w 31"/>
                <a:gd name="T47" fmla="*/ 27 h 44"/>
                <a:gd name="T48" fmla="*/ 9 w 31"/>
                <a:gd name="T49" fmla="*/ 28 h 44"/>
                <a:gd name="T50" fmla="*/ 6 w 31"/>
                <a:gd name="T51" fmla="*/ 27 h 44"/>
                <a:gd name="T52" fmla="*/ 5 w 31"/>
                <a:gd name="T53" fmla="*/ 23 h 44"/>
                <a:gd name="T54" fmla="*/ 1 w 31"/>
                <a:gd name="T55" fmla="*/ 21 h 44"/>
                <a:gd name="T56" fmla="*/ 0 w 31"/>
                <a:gd name="T57" fmla="*/ 20 h 44"/>
                <a:gd name="T58" fmla="*/ 2 w 31"/>
                <a:gd name="T59" fmla="*/ 15 h 44"/>
                <a:gd name="T60" fmla="*/ 7 w 31"/>
                <a:gd name="T61" fmla="*/ 10 h 44"/>
                <a:gd name="T62" fmla="*/ 7 w 31"/>
                <a:gd name="T63" fmla="*/ 10 h 44"/>
                <a:gd name="T64" fmla="*/ 7 w 31"/>
                <a:gd name="T65" fmla="*/ 10 h 44"/>
                <a:gd name="T66" fmla="*/ 7 w 31"/>
                <a:gd name="T67" fmla="*/ 10 h 44"/>
                <a:gd name="T68" fmla="*/ 7 w 31"/>
                <a:gd name="T69" fmla="*/ 10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31" h="44">
                  <a:moveTo>
                    <a:pt x="7" y="10"/>
                  </a:moveTo>
                  <a:lnTo>
                    <a:pt x="13" y="6"/>
                  </a:lnTo>
                  <a:lnTo>
                    <a:pt x="16" y="2"/>
                  </a:lnTo>
                  <a:lnTo>
                    <a:pt x="19" y="0"/>
                  </a:lnTo>
                  <a:lnTo>
                    <a:pt x="22" y="5"/>
                  </a:lnTo>
                  <a:lnTo>
                    <a:pt x="29" y="11"/>
                  </a:lnTo>
                  <a:lnTo>
                    <a:pt x="31" y="25"/>
                  </a:lnTo>
                  <a:lnTo>
                    <a:pt x="30" y="27"/>
                  </a:lnTo>
                  <a:lnTo>
                    <a:pt x="27" y="29"/>
                  </a:lnTo>
                  <a:lnTo>
                    <a:pt x="31" y="32"/>
                  </a:lnTo>
                  <a:lnTo>
                    <a:pt x="28" y="35"/>
                  </a:lnTo>
                  <a:lnTo>
                    <a:pt x="29" y="40"/>
                  </a:lnTo>
                  <a:lnTo>
                    <a:pt x="27" y="42"/>
                  </a:lnTo>
                  <a:lnTo>
                    <a:pt x="24" y="44"/>
                  </a:lnTo>
                  <a:lnTo>
                    <a:pt x="21" y="44"/>
                  </a:lnTo>
                  <a:lnTo>
                    <a:pt x="19" y="43"/>
                  </a:lnTo>
                  <a:lnTo>
                    <a:pt x="20" y="40"/>
                  </a:lnTo>
                  <a:lnTo>
                    <a:pt x="19" y="39"/>
                  </a:lnTo>
                  <a:lnTo>
                    <a:pt x="11" y="40"/>
                  </a:lnTo>
                  <a:lnTo>
                    <a:pt x="10" y="39"/>
                  </a:lnTo>
                  <a:lnTo>
                    <a:pt x="10" y="36"/>
                  </a:lnTo>
                  <a:lnTo>
                    <a:pt x="14" y="33"/>
                  </a:lnTo>
                  <a:lnTo>
                    <a:pt x="12" y="28"/>
                  </a:lnTo>
                  <a:lnTo>
                    <a:pt x="11" y="27"/>
                  </a:lnTo>
                  <a:lnTo>
                    <a:pt x="9" y="28"/>
                  </a:lnTo>
                  <a:lnTo>
                    <a:pt x="6" y="27"/>
                  </a:lnTo>
                  <a:lnTo>
                    <a:pt x="5" y="23"/>
                  </a:lnTo>
                  <a:lnTo>
                    <a:pt x="1" y="21"/>
                  </a:lnTo>
                  <a:lnTo>
                    <a:pt x="0" y="20"/>
                  </a:lnTo>
                  <a:lnTo>
                    <a:pt x="2" y="15"/>
                  </a:lnTo>
                  <a:lnTo>
                    <a:pt x="7" y="10"/>
                  </a:lnTo>
                  <a:lnTo>
                    <a:pt x="7" y="10"/>
                  </a:lnTo>
                  <a:lnTo>
                    <a:pt x="7" y="10"/>
                  </a:lnTo>
                  <a:lnTo>
                    <a:pt x="7" y="10"/>
                  </a:lnTo>
                  <a:lnTo>
                    <a:pt x="7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6" name="Freeform 252"/>
            <p:cNvSpPr>
              <a:spLocks/>
            </p:cNvSpPr>
            <p:nvPr/>
          </p:nvSpPr>
          <p:spPr bwMode="auto">
            <a:xfrm>
              <a:off x="6637338" y="4575176"/>
              <a:ext cx="7938" cy="6350"/>
            </a:xfrm>
            <a:custGeom>
              <a:avLst/>
              <a:gdLst>
                <a:gd name="T0" fmla="*/ 3 w 16"/>
                <a:gd name="T1" fmla="*/ 8 h 12"/>
                <a:gd name="T2" fmla="*/ 1 w 16"/>
                <a:gd name="T3" fmla="*/ 6 h 12"/>
                <a:gd name="T4" fmla="*/ 0 w 16"/>
                <a:gd name="T5" fmla="*/ 3 h 12"/>
                <a:gd name="T6" fmla="*/ 1 w 16"/>
                <a:gd name="T7" fmla="*/ 1 h 12"/>
                <a:gd name="T8" fmla="*/ 3 w 16"/>
                <a:gd name="T9" fmla="*/ 0 h 12"/>
                <a:gd name="T10" fmla="*/ 15 w 16"/>
                <a:gd name="T11" fmla="*/ 6 h 12"/>
                <a:gd name="T12" fmla="*/ 16 w 16"/>
                <a:gd name="T13" fmla="*/ 9 h 12"/>
                <a:gd name="T14" fmla="*/ 15 w 16"/>
                <a:gd name="T15" fmla="*/ 11 h 12"/>
                <a:gd name="T16" fmla="*/ 12 w 16"/>
                <a:gd name="T17" fmla="*/ 12 h 12"/>
                <a:gd name="T18" fmla="*/ 3 w 16"/>
                <a:gd name="T19" fmla="*/ 8 h 12"/>
                <a:gd name="T20" fmla="*/ 3 w 16"/>
                <a:gd name="T21" fmla="*/ 8 h 12"/>
                <a:gd name="T22" fmla="*/ 3 w 16"/>
                <a:gd name="T23" fmla="*/ 8 h 12"/>
                <a:gd name="T24" fmla="*/ 3 w 16"/>
                <a:gd name="T25" fmla="*/ 8 h 12"/>
                <a:gd name="T26" fmla="*/ 3 w 16"/>
                <a:gd name="T27" fmla="*/ 8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6" h="12">
                  <a:moveTo>
                    <a:pt x="3" y="8"/>
                  </a:moveTo>
                  <a:lnTo>
                    <a:pt x="1" y="6"/>
                  </a:lnTo>
                  <a:lnTo>
                    <a:pt x="0" y="3"/>
                  </a:lnTo>
                  <a:lnTo>
                    <a:pt x="1" y="1"/>
                  </a:lnTo>
                  <a:lnTo>
                    <a:pt x="3" y="0"/>
                  </a:lnTo>
                  <a:lnTo>
                    <a:pt x="15" y="6"/>
                  </a:lnTo>
                  <a:lnTo>
                    <a:pt x="16" y="9"/>
                  </a:lnTo>
                  <a:lnTo>
                    <a:pt x="15" y="11"/>
                  </a:lnTo>
                  <a:lnTo>
                    <a:pt x="12" y="12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lnTo>
                    <a:pt x="3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7" name="Freeform 253"/>
            <p:cNvSpPr>
              <a:spLocks/>
            </p:cNvSpPr>
            <p:nvPr/>
          </p:nvSpPr>
          <p:spPr bwMode="auto">
            <a:xfrm>
              <a:off x="6637338" y="4583113"/>
              <a:ext cx="15875" cy="9525"/>
            </a:xfrm>
            <a:custGeom>
              <a:avLst/>
              <a:gdLst>
                <a:gd name="T0" fmla="*/ 13 w 30"/>
                <a:gd name="T1" fmla="*/ 15 h 18"/>
                <a:gd name="T2" fmla="*/ 14 w 30"/>
                <a:gd name="T3" fmla="*/ 14 h 18"/>
                <a:gd name="T4" fmla="*/ 7 w 30"/>
                <a:gd name="T5" fmla="*/ 10 h 18"/>
                <a:gd name="T6" fmla="*/ 2 w 30"/>
                <a:gd name="T7" fmla="*/ 12 h 18"/>
                <a:gd name="T8" fmla="*/ 1 w 30"/>
                <a:gd name="T9" fmla="*/ 12 h 18"/>
                <a:gd name="T10" fmla="*/ 1 w 30"/>
                <a:gd name="T11" fmla="*/ 4 h 18"/>
                <a:gd name="T12" fmla="*/ 0 w 30"/>
                <a:gd name="T13" fmla="*/ 0 h 18"/>
                <a:gd name="T14" fmla="*/ 0 w 30"/>
                <a:gd name="T15" fmla="*/ 0 h 18"/>
                <a:gd name="T16" fmla="*/ 7 w 30"/>
                <a:gd name="T17" fmla="*/ 0 h 18"/>
                <a:gd name="T18" fmla="*/ 12 w 30"/>
                <a:gd name="T19" fmla="*/ 3 h 18"/>
                <a:gd name="T20" fmla="*/ 25 w 30"/>
                <a:gd name="T21" fmla="*/ 1 h 18"/>
                <a:gd name="T22" fmla="*/ 25 w 30"/>
                <a:gd name="T23" fmla="*/ 6 h 18"/>
                <a:gd name="T24" fmla="*/ 30 w 30"/>
                <a:gd name="T25" fmla="*/ 9 h 18"/>
                <a:gd name="T26" fmla="*/ 27 w 30"/>
                <a:gd name="T27" fmla="*/ 13 h 18"/>
                <a:gd name="T28" fmla="*/ 23 w 30"/>
                <a:gd name="T29" fmla="*/ 16 h 18"/>
                <a:gd name="T30" fmla="*/ 19 w 30"/>
                <a:gd name="T31" fmla="*/ 18 h 18"/>
                <a:gd name="T32" fmla="*/ 17 w 30"/>
                <a:gd name="T33" fmla="*/ 17 h 18"/>
                <a:gd name="T34" fmla="*/ 14 w 30"/>
                <a:gd name="T35" fmla="*/ 14 h 18"/>
                <a:gd name="T36" fmla="*/ 13 w 30"/>
                <a:gd name="T37" fmla="*/ 15 h 18"/>
                <a:gd name="T38" fmla="*/ 13 w 30"/>
                <a:gd name="T39" fmla="*/ 15 h 18"/>
                <a:gd name="T40" fmla="*/ 13 w 30"/>
                <a:gd name="T41" fmla="*/ 15 h 18"/>
                <a:gd name="T42" fmla="*/ 13 w 30"/>
                <a:gd name="T43" fmla="*/ 1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0" h="18">
                  <a:moveTo>
                    <a:pt x="13" y="15"/>
                  </a:moveTo>
                  <a:lnTo>
                    <a:pt x="14" y="14"/>
                  </a:lnTo>
                  <a:lnTo>
                    <a:pt x="7" y="10"/>
                  </a:lnTo>
                  <a:lnTo>
                    <a:pt x="2" y="12"/>
                  </a:lnTo>
                  <a:lnTo>
                    <a:pt x="1" y="12"/>
                  </a:lnTo>
                  <a:lnTo>
                    <a:pt x="1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7" y="0"/>
                  </a:lnTo>
                  <a:lnTo>
                    <a:pt x="12" y="3"/>
                  </a:lnTo>
                  <a:lnTo>
                    <a:pt x="25" y="1"/>
                  </a:lnTo>
                  <a:lnTo>
                    <a:pt x="25" y="6"/>
                  </a:lnTo>
                  <a:lnTo>
                    <a:pt x="30" y="9"/>
                  </a:lnTo>
                  <a:lnTo>
                    <a:pt x="27" y="13"/>
                  </a:lnTo>
                  <a:lnTo>
                    <a:pt x="23" y="16"/>
                  </a:lnTo>
                  <a:lnTo>
                    <a:pt x="19" y="18"/>
                  </a:lnTo>
                  <a:lnTo>
                    <a:pt x="17" y="17"/>
                  </a:lnTo>
                  <a:lnTo>
                    <a:pt x="14" y="14"/>
                  </a:lnTo>
                  <a:lnTo>
                    <a:pt x="13" y="15"/>
                  </a:lnTo>
                  <a:lnTo>
                    <a:pt x="13" y="15"/>
                  </a:lnTo>
                  <a:lnTo>
                    <a:pt x="13" y="15"/>
                  </a:lnTo>
                  <a:lnTo>
                    <a:pt x="13" y="1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9" name="Freeform 255"/>
            <p:cNvSpPr>
              <a:spLocks/>
            </p:cNvSpPr>
            <p:nvPr/>
          </p:nvSpPr>
          <p:spPr bwMode="auto">
            <a:xfrm>
              <a:off x="6605588" y="4584701"/>
              <a:ext cx="3175" cy="4763"/>
            </a:xfrm>
            <a:custGeom>
              <a:avLst/>
              <a:gdLst>
                <a:gd name="T0" fmla="*/ 5 w 6"/>
                <a:gd name="T1" fmla="*/ 1 h 9"/>
                <a:gd name="T2" fmla="*/ 6 w 6"/>
                <a:gd name="T3" fmla="*/ 2 h 9"/>
                <a:gd name="T4" fmla="*/ 6 w 6"/>
                <a:gd name="T5" fmla="*/ 5 h 9"/>
                <a:gd name="T6" fmla="*/ 3 w 6"/>
                <a:gd name="T7" fmla="*/ 8 h 9"/>
                <a:gd name="T8" fmla="*/ 1 w 6"/>
                <a:gd name="T9" fmla="*/ 9 h 9"/>
                <a:gd name="T10" fmla="*/ 0 w 6"/>
                <a:gd name="T11" fmla="*/ 5 h 9"/>
                <a:gd name="T12" fmla="*/ 2 w 6"/>
                <a:gd name="T13" fmla="*/ 4 h 9"/>
                <a:gd name="T14" fmla="*/ 3 w 6"/>
                <a:gd name="T15" fmla="*/ 1 h 9"/>
                <a:gd name="T16" fmla="*/ 4 w 6"/>
                <a:gd name="T17" fmla="*/ 0 h 9"/>
                <a:gd name="T18" fmla="*/ 5 w 6"/>
                <a:gd name="T19" fmla="*/ 1 h 9"/>
                <a:gd name="T20" fmla="*/ 5 w 6"/>
                <a:gd name="T21" fmla="*/ 1 h 9"/>
                <a:gd name="T22" fmla="*/ 5 w 6"/>
                <a:gd name="T23" fmla="*/ 1 h 9"/>
                <a:gd name="T24" fmla="*/ 5 w 6"/>
                <a:gd name="T25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" h="9">
                  <a:moveTo>
                    <a:pt x="5" y="1"/>
                  </a:moveTo>
                  <a:lnTo>
                    <a:pt x="6" y="2"/>
                  </a:lnTo>
                  <a:lnTo>
                    <a:pt x="6" y="5"/>
                  </a:lnTo>
                  <a:lnTo>
                    <a:pt x="3" y="8"/>
                  </a:lnTo>
                  <a:lnTo>
                    <a:pt x="1" y="9"/>
                  </a:lnTo>
                  <a:lnTo>
                    <a:pt x="0" y="5"/>
                  </a:lnTo>
                  <a:lnTo>
                    <a:pt x="2" y="4"/>
                  </a:lnTo>
                  <a:lnTo>
                    <a:pt x="3" y="1"/>
                  </a:lnTo>
                  <a:lnTo>
                    <a:pt x="4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0" name="Freeform 256"/>
            <p:cNvSpPr>
              <a:spLocks/>
            </p:cNvSpPr>
            <p:nvPr/>
          </p:nvSpPr>
          <p:spPr bwMode="auto">
            <a:xfrm>
              <a:off x="6623050" y="4589463"/>
              <a:ext cx="3175" cy="6350"/>
            </a:xfrm>
            <a:custGeom>
              <a:avLst/>
              <a:gdLst>
                <a:gd name="T0" fmla="*/ 3 w 5"/>
                <a:gd name="T1" fmla="*/ 1 h 10"/>
                <a:gd name="T2" fmla="*/ 4 w 5"/>
                <a:gd name="T3" fmla="*/ 0 h 10"/>
                <a:gd name="T4" fmla="*/ 5 w 5"/>
                <a:gd name="T5" fmla="*/ 1 h 10"/>
                <a:gd name="T6" fmla="*/ 5 w 5"/>
                <a:gd name="T7" fmla="*/ 9 h 10"/>
                <a:gd name="T8" fmla="*/ 4 w 5"/>
                <a:gd name="T9" fmla="*/ 10 h 10"/>
                <a:gd name="T10" fmla="*/ 2 w 5"/>
                <a:gd name="T11" fmla="*/ 10 h 10"/>
                <a:gd name="T12" fmla="*/ 1 w 5"/>
                <a:gd name="T13" fmla="*/ 9 h 10"/>
                <a:gd name="T14" fmla="*/ 0 w 5"/>
                <a:gd name="T15" fmla="*/ 6 h 10"/>
                <a:gd name="T16" fmla="*/ 0 w 5"/>
                <a:gd name="T17" fmla="*/ 3 h 10"/>
                <a:gd name="T18" fmla="*/ 3 w 5"/>
                <a:gd name="T19" fmla="*/ 1 h 10"/>
                <a:gd name="T20" fmla="*/ 3 w 5"/>
                <a:gd name="T21" fmla="*/ 1 h 10"/>
                <a:gd name="T22" fmla="*/ 3 w 5"/>
                <a:gd name="T23" fmla="*/ 1 h 10"/>
                <a:gd name="T24" fmla="*/ 3 w 5"/>
                <a:gd name="T25" fmla="*/ 1 h 10"/>
                <a:gd name="T26" fmla="*/ 3 w 5"/>
                <a:gd name="T27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" h="10">
                  <a:moveTo>
                    <a:pt x="3" y="1"/>
                  </a:moveTo>
                  <a:lnTo>
                    <a:pt x="4" y="0"/>
                  </a:lnTo>
                  <a:lnTo>
                    <a:pt x="5" y="1"/>
                  </a:lnTo>
                  <a:lnTo>
                    <a:pt x="5" y="9"/>
                  </a:lnTo>
                  <a:lnTo>
                    <a:pt x="4" y="10"/>
                  </a:lnTo>
                  <a:lnTo>
                    <a:pt x="2" y="10"/>
                  </a:lnTo>
                  <a:lnTo>
                    <a:pt x="1" y="9"/>
                  </a:lnTo>
                  <a:lnTo>
                    <a:pt x="0" y="6"/>
                  </a:lnTo>
                  <a:lnTo>
                    <a:pt x="0" y="3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1" name="Freeform 257"/>
            <p:cNvSpPr>
              <a:spLocks/>
            </p:cNvSpPr>
            <p:nvPr/>
          </p:nvSpPr>
          <p:spPr bwMode="auto">
            <a:xfrm>
              <a:off x="6589713" y="4592638"/>
              <a:ext cx="11113" cy="3175"/>
            </a:xfrm>
            <a:custGeom>
              <a:avLst/>
              <a:gdLst>
                <a:gd name="T0" fmla="*/ 4 w 20"/>
                <a:gd name="T1" fmla="*/ 1 h 6"/>
                <a:gd name="T2" fmla="*/ 18 w 20"/>
                <a:gd name="T3" fmla="*/ 0 h 6"/>
                <a:gd name="T4" fmla="*/ 20 w 20"/>
                <a:gd name="T5" fmla="*/ 1 h 6"/>
                <a:gd name="T6" fmla="*/ 19 w 20"/>
                <a:gd name="T7" fmla="*/ 3 h 6"/>
                <a:gd name="T8" fmla="*/ 17 w 20"/>
                <a:gd name="T9" fmla="*/ 4 h 6"/>
                <a:gd name="T10" fmla="*/ 5 w 20"/>
                <a:gd name="T11" fmla="*/ 6 h 6"/>
                <a:gd name="T12" fmla="*/ 1 w 20"/>
                <a:gd name="T13" fmla="*/ 5 h 6"/>
                <a:gd name="T14" fmla="*/ 0 w 20"/>
                <a:gd name="T15" fmla="*/ 4 h 6"/>
                <a:gd name="T16" fmla="*/ 1 w 20"/>
                <a:gd name="T17" fmla="*/ 1 h 6"/>
                <a:gd name="T18" fmla="*/ 4 w 20"/>
                <a:gd name="T19" fmla="*/ 1 h 6"/>
                <a:gd name="T20" fmla="*/ 4 w 20"/>
                <a:gd name="T21" fmla="*/ 1 h 6"/>
                <a:gd name="T22" fmla="*/ 4 w 20"/>
                <a:gd name="T23" fmla="*/ 1 h 6"/>
                <a:gd name="T24" fmla="*/ 4 w 20"/>
                <a:gd name="T25" fmla="*/ 1 h 6"/>
                <a:gd name="T26" fmla="*/ 4 w 20"/>
                <a:gd name="T27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0" h="6">
                  <a:moveTo>
                    <a:pt x="4" y="1"/>
                  </a:moveTo>
                  <a:lnTo>
                    <a:pt x="18" y="0"/>
                  </a:lnTo>
                  <a:lnTo>
                    <a:pt x="20" y="1"/>
                  </a:lnTo>
                  <a:lnTo>
                    <a:pt x="19" y="3"/>
                  </a:lnTo>
                  <a:lnTo>
                    <a:pt x="17" y="4"/>
                  </a:lnTo>
                  <a:lnTo>
                    <a:pt x="5" y="6"/>
                  </a:lnTo>
                  <a:lnTo>
                    <a:pt x="1" y="5"/>
                  </a:lnTo>
                  <a:lnTo>
                    <a:pt x="0" y="4"/>
                  </a:lnTo>
                  <a:lnTo>
                    <a:pt x="1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2" name="Freeform 258"/>
            <p:cNvSpPr>
              <a:spLocks/>
            </p:cNvSpPr>
            <p:nvPr/>
          </p:nvSpPr>
          <p:spPr bwMode="auto">
            <a:xfrm>
              <a:off x="6662738" y="4598988"/>
              <a:ext cx="1588" cy="1588"/>
            </a:xfrm>
            <a:custGeom>
              <a:avLst/>
              <a:gdLst>
                <a:gd name="T0" fmla="*/ 3 w 5"/>
                <a:gd name="T1" fmla="*/ 0 h 4"/>
                <a:gd name="T2" fmla="*/ 4 w 5"/>
                <a:gd name="T3" fmla="*/ 0 h 4"/>
                <a:gd name="T4" fmla="*/ 5 w 5"/>
                <a:gd name="T5" fmla="*/ 1 h 4"/>
                <a:gd name="T6" fmla="*/ 2 w 5"/>
                <a:gd name="T7" fmla="*/ 4 h 4"/>
                <a:gd name="T8" fmla="*/ 1 w 5"/>
                <a:gd name="T9" fmla="*/ 3 h 4"/>
                <a:gd name="T10" fmla="*/ 0 w 5"/>
                <a:gd name="T11" fmla="*/ 1 h 4"/>
                <a:gd name="T12" fmla="*/ 3 w 5"/>
                <a:gd name="T13" fmla="*/ 0 h 4"/>
                <a:gd name="T14" fmla="*/ 3 w 5"/>
                <a:gd name="T15" fmla="*/ 0 h 4"/>
                <a:gd name="T16" fmla="*/ 3 w 5"/>
                <a:gd name="T17" fmla="*/ 0 h 4"/>
                <a:gd name="T18" fmla="*/ 3 w 5"/>
                <a:gd name="T19" fmla="*/ 0 h 4"/>
                <a:gd name="T20" fmla="*/ 3 w 5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lnTo>
                    <a:pt x="4" y="0"/>
                  </a:lnTo>
                  <a:lnTo>
                    <a:pt x="5" y="1"/>
                  </a:lnTo>
                  <a:lnTo>
                    <a:pt x="2" y="4"/>
                  </a:lnTo>
                  <a:lnTo>
                    <a:pt x="1" y="3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3" name="Freeform 259"/>
            <p:cNvSpPr>
              <a:spLocks/>
            </p:cNvSpPr>
            <p:nvPr/>
          </p:nvSpPr>
          <p:spPr bwMode="auto">
            <a:xfrm>
              <a:off x="6621463" y="4600576"/>
              <a:ext cx="1588" cy="0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2 h 2"/>
                <a:gd name="T4" fmla="*/ 0 w 3"/>
                <a:gd name="T5" fmla="*/ 1 h 2"/>
                <a:gd name="T6" fmla="*/ 1 w 3"/>
                <a:gd name="T7" fmla="*/ 0 h 2"/>
                <a:gd name="T8" fmla="*/ 1 w 3"/>
                <a:gd name="T9" fmla="*/ 0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4" name="Freeform 260"/>
            <p:cNvSpPr>
              <a:spLocks/>
            </p:cNvSpPr>
            <p:nvPr/>
          </p:nvSpPr>
          <p:spPr bwMode="auto">
            <a:xfrm>
              <a:off x="6624638" y="4627563"/>
              <a:ext cx="6350" cy="6350"/>
            </a:xfrm>
            <a:custGeom>
              <a:avLst/>
              <a:gdLst>
                <a:gd name="T0" fmla="*/ 2 w 11"/>
                <a:gd name="T1" fmla="*/ 1 h 10"/>
                <a:gd name="T2" fmla="*/ 7 w 11"/>
                <a:gd name="T3" fmla="*/ 1 h 10"/>
                <a:gd name="T4" fmla="*/ 11 w 11"/>
                <a:gd name="T5" fmla="*/ 0 h 10"/>
                <a:gd name="T6" fmla="*/ 10 w 11"/>
                <a:gd name="T7" fmla="*/ 5 h 10"/>
                <a:gd name="T8" fmla="*/ 9 w 11"/>
                <a:gd name="T9" fmla="*/ 8 h 10"/>
                <a:gd name="T10" fmla="*/ 4 w 11"/>
                <a:gd name="T11" fmla="*/ 10 h 10"/>
                <a:gd name="T12" fmla="*/ 1 w 11"/>
                <a:gd name="T13" fmla="*/ 9 h 10"/>
                <a:gd name="T14" fmla="*/ 0 w 11"/>
                <a:gd name="T15" fmla="*/ 5 h 10"/>
                <a:gd name="T16" fmla="*/ 2 w 11"/>
                <a:gd name="T17" fmla="*/ 1 h 10"/>
                <a:gd name="T18" fmla="*/ 2 w 11"/>
                <a:gd name="T19" fmla="*/ 1 h 10"/>
                <a:gd name="T20" fmla="*/ 2 w 11"/>
                <a:gd name="T21" fmla="*/ 1 h 10"/>
                <a:gd name="T22" fmla="*/ 2 w 11"/>
                <a:gd name="T23" fmla="*/ 1 h 10"/>
                <a:gd name="T24" fmla="*/ 2 w 11"/>
                <a:gd name="T25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" h="10">
                  <a:moveTo>
                    <a:pt x="2" y="1"/>
                  </a:moveTo>
                  <a:lnTo>
                    <a:pt x="7" y="1"/>
                  </a:lnTo>
                  <a:lnTo>
                    <a:pt x="11" y="0"/>
                  </a:lnTo>
                  <a:lnTo>
                    <a:pt x="10" y="5"/>
                  </a:lnTo>
                  <a:lnTo>
                    <a:pt x="9" y="8"/>
                  </a:lnTo>
                  <a:lnTo>
                    <a:pt x="4" y="10"/>
                  </a:lnTo>
                  <a:lnTo>
                    <a:pt x="1" y="9"/>
                  </a:lnTo>
                  <a:lnTo>
                    <a:pt x="0" y="5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5" name="Freeform 261"/>
            <p:cNvSpPr>
              <a:spLocks/>
            </p:cNvSpPr>
            <p:nvPr/>
          </p:nvSpPr>
          <p:spPr bwMode="auto">
            <a:xfrm>
              <a:off x="6654800" y="4641851"/>
              <a:ext cx="3175" cy="6350"/>
            </a:xfrm>
            <a:custGeom>
              <a:avLst/>
              <a:gdLst>
                <a:gd name="T0" fmla="*/ 3 w 6"/>
                <a:gd name="T1" fmla="*/ 0 h 13"/>
                <a:gd name="T2" fmla="*/ 5 w 6"/>
                <a:gd name="T3" fmla="*/ 0 h 13"/>
                <a:gd name="T4" fmla="*/ 6 w 6"/>
                <a:gd name="T5" fmla="*/ 4 h 13"/>
                <a:gd name="T6" fmla="*/ 4 w 6"/>
                <a:gd name="T7" fmla="*/ 9 h 13"/>
                <a:gd name="T8" fmla="*/ 1 w 6"/>
                <a:gd name="T9" fmla="*/ 13 h 13"/>
                <a:gd name="T10" fmla="*/ 0 w 6"/>
                <a:gd name="T11" fmla="*/ 13 h 13"/>
                <a:gd name="T12" fmla="*/ 0 w 6"/>
                <a:gd name="T13" fmla="*/ 12 h 13"/>
                <a:gd name="T14" fmla="*/ 0 w 6"/>
                <a:gd name="T15" fmla="*/ 4 h 13"/>
                <a:gd name="T16" fmla="*/ 1 w 6"/>
                <a:gd name="T17" fmla="*/ 1 h 13"/>
                <a:gd name="T18" fmla="*/ 3 w 6"/>
                <a:gd name="T19" fmla="*/ 0 h 13"/>
                <a:gd name="T20" fmla="*/ 3 w 6"/>
                <a:gd name="T21" fmla="*/ 0 h 13"/>
                <a:gd name="T22" fmla="*/ 3 w 6"/>
                <a:gd name="T23" fmla="*/ 0 h 13"/>
                <a:gd name="T24" fmla="*/ 3 w 6"/>
                <a:gd name="T25" fmla="*/ 0 h 13"/>
                <a:gd name="T26" fmla="*/ 3 w 6"/>
                <a:gd name="T27" fmla="*/ 0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" h="13">
                  <a:moveTo>
                    <a:pt x="3" y="0"/>
                  </a:moveTo>
                  <a:lnTo>
                    <a:pt x="5" y="0"/>
                  </a:lnTo>
                  <a:lnTo>
                    <a:pt x="6" y="4"/>
                  </a:lnTo>
                  <a:lnTo>
                    <a:pt x="4" y="9"/>
                  </a:lnTo>
                  <a:lnTo>
                    <a:pt x="1" y="13"/>
                  </a:lnTo>
                  <a:lnTo>
                    <a:pt x="0" y="13"/>
                  </a:lnTo>
                  <a:lnTo>
                    <a:pt x="0" y="12"/>
                  </a:lnTo>
                  <a:lnTo>
                    <a:pt x="0" y="4"/>
                  </a:lnTo>
                  <a:lnTo>
                    <a:pt x="1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6" name="Freeform 262"/>
            <p:cNvSpPr>
              <a:spLocks/>
            </p:cNvSpPr>
            <p:nvPr/>
          </p:nvSpPr>
          <p:spPr bwMode="auto">
            <a:xfrm>
              <a:off x="6656388" y="4649788"/>
              <a:ext cx="7938" cy="7938"/>
            </a:xfrm>
            <a:custGeom>
              <a:avLst/>
              <a:gdLst>
                <a:gd name="T0" fmla="*/ 1 w 17"/>
                <a:gd name="T1" fmla="*/ 7 h 15"/>
                <a:gd name="T2" fmla="*/ 4 w 17"/>
                <a:gd name="T3" fmla="*/ 7 h 15"/>
                <a:gd name="T4" fmla="*/ 6 w 17"/>
                <a:gd name="T5" fmla="*/ 7 h 15"/>
                <a:gd name="T6" fmla="*/ 14 w 17"/>
                <a:gd name="T7" fmla="*/ 0 h 15"/>
                <a:gd name="T8" fmla="*/ 17 w 17"/>
                <a:gd name="T9" fmla="*/ 1 h 15"/>
                <a:gd name="T10" fmla="*/ 6 w 17"/>
                <a:gd name="T11" fmla="*/ 9 h 15"/>
                <a:gd name="T12" fmla="*/ 5 w 17"/>
                <a:gd name="T13" fmla="*/ 11 h 15"/>
                <a:gd name="T14" fmla="*/ 7 w 17"/>
                <a:gd name="T15" fmla="*/ 14 h 15"/>
                <a:gd name="T16" fmla="*/ 4 w 17"/>
                <a:gd name="T17" fmla="*/ 15 h 15"/>
                <a:gd name="T18" fmla="*/ 0 w 17"/>
                <a:gd name="T19" fmla="*/ 14 h 15"/>
                <a:gd name="T20" fmla="*/ 1 w 17"/>
                <a:gd name="T21" fmla="*/ 11 h 15"/>
                <a:gd name="T22" fmla="*/ 0 w 17"/>
                <a:gd name="T23" fmla="*/ 8 h 15"/>
                <a:gd name="T24" fmla="*/ 1 w 17"/>
                <a:gd name="T25" fmla="*/ 7 h 15"/>
                <a:gd name="T26" fmla="*/ 1 w 17"/>
                <a:gd name="T27" fmla="*/ 7 h 15"/>
                <a:gd name="T28" fmla="*/ 1 w 17"/>
                <a:gd name="T29" fmla="*/ 7 h 15"/>
                <a:gd name="T30" fmla="*/ 1 w 17"/>
                <a:gd name="T31" fmla="*/ 7 h 15"/>
                <a:gd name="T32" fmla="*/ 1 w 17"/>
                <a:gd name="T33" fmla="*/ 7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7" h="15">
                  <a:moveTo>
                    <a:pt x="1" y="7"/>
                  </a:moveTo>
                  <a:lnTo>
                    <a:pt x="4" y="7"/>
                  </a:lnTo>
                  <a:lnTo>
                    <a:pt x="6" y="7"/>
                  </a:lnTo>
                  <a:lnTo>
                    <a:pt x="14" y="0"/>
                  </a:lnTo>
                  <a:lnTo>
                    <a:pt x="17" y="1"/>
                  </a:lnTo>
                  <a:lnTo>
                    <a:pt x="6" y="9"/>
                  </a:lnTo>
                  <a:lnTo>
                    <a:pt x="5" y="11"/>
                  </a:lnTo>
                  <a:lnTo>
                    <a:pt x="7" y="14"/>
                  </a:lnTo>
                  <a:lnTo>
                    <a:pt x="4" y="15"/>
                  </a:lnTo>
                  <a:lnTo>
                    <a:pt x="0" y="14"/>
                  </a:lnTo>
                  <a:lnTo>
                    <a:pt x="1" y="11"/>
                  </a:lnTo>
                  <a:lnTo>
                    <a:pt x="0" y="8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lnTo>
                    <a:pt x="1" y="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7" name="Freeform 263"/>
            <p:cNvSpPr>
              <a:spLocks/>
            </p:cNvSpPr>
            <p:nvPr/>
          </p:nvSpPr>
          <p:spPr bwMode="auto">
            <a:xfrm>
              <a:off x="6667500" y="4656138"/>
              <a:ext cx="3175" cy="4763"/>
            </a:xfrm>
            <a:custGeom>
              <a:avLst/>
              <a:gdLst>
                <a:gd name="T0" fmla="*/ 4 w 8"/>
                <a:gd name="T1" fmla="*/ 0 h 8"/>
                <a:gd name="T2" fmla="*/ 7 w 8"/>
                <a:gd name="T3" fmla="*/ 1 h 8"/>
                <a:gd name="T4" fmla="*/ 8 w 8"/>
                <a:gd name="T5" fmla="*/ 3 h 8"/>
                <a:gd name="T6" fmla="*/ 6 w 8"/>
                <a:gd name="T7" fmla="*/ 4 h 8"/>
                <a:gd name="T8" fmla="*/ 3 w 8"/>
                <a:gd name="T9" fmla="*/ 4 h 8"/>
                <a:gd name="T10" fmla="*/ 2 w 8"/>
                <a:gd name="T11" fmla="*/ 8 h 8"/>
                <a:gd name="T12" fmla="*/ 0 w 8"/>
                <a:gd name="T13" fmla="*/ 5 h 8"/>
                <a:gd name="T14" fmla="*/ 0 w 8"/>
                <a:gd name="T15" fmla="*/ 3 h 8"/>
                <a:gd name="T16" fmla="*/ 1 w 8"/>
                <a:gd name="T17" fmla="*/ 1 h 8"/>
                <a:gd name="T18" fmla="*/ 4 w 8"/>
                <a:gd name="T19" fmla="*/ 0 h 8"/>
                <a:gd name="T20" fmla="*/ 4 w 8"/>
                <a:gd name="T21" fmla="*/ 0 h 8"/>
                <a:gd name="T22" fmla="*/ 4 w 8"/>
                <a:gd name="T23" fmla="*/ 0 h 8"/>
                <a:gd name="T24" fmla="*/ 4 w 8"/>
                <a:gd name="T25" fmla="*/ 0 h 8"/>
                <a:gd name="T26" fmla="*/ 4 w 8"/>
                <a:gd name="T2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" h="8">
                  <a:moveTo>
                    <a:pt x="4" y="0"/>
                  </a:moveTo>
                  <a:lnTo>
                    <a:pt x="7" y="1"/>
                  </a:lnTo>
                  <a:lnTo>
                    <a:pt x="8" y="3"/>
                  </a:lnTo>
                  <a:lnTo>
                    <a:pt x="6" y="4"/>
                  </a:lnTo>
                  <a:lnTo>
                    <a:pt x="3" y="4"/>
                  </a:lnTo>
                  <a:lnTo>
                    <a:pt x="2" y="8"/>
                  </a:lnTo>
                  <a:lnTo>
                    <a:pt x="0" y="5"/>
                  </a:lnTo>
                  <a:lnTo>
                    <a:pt x="0" y="3"/>
                  </a:lnTo>
                  <a:lnTo>
                    <a:pt x="1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8" name="Freeform 264"/>
            <p:cNvSpPr>
              <a:spLocks/>
            </p:cNvSpPr>
            <p:nvPr/>
          </p:nvSpPr>
          <p:spPr bwMode="auto">
            <a:xfrm>
              <a:off x="6624638" y="4660901"/>
              <a:ext cx="4763" cy="3175"/>
            </a:xfrm>
            <a:custGeom>
              <a:avLst/>
              <a:gdLst>
                <a:gd name="T0" fmla="*/ 6 w 8"/>
                <a:gd name="T1" fmla="*/ 0 h 6"/>
                <a:gd name="T2" fmla="*/ 8 w 8"/>
                <a:gd name="T3" fmla="*/ 1 h 6"/>
                <a:gd name="T4" fmla="*/ 6 w 8"/>
                <a:gd name="T5" fmla="*/ 3 h 6"/>
                <a:gd name="T6" fmla="*/ 2 w 8"/>
                <a:gd name="T7" fmla="*/ 6 h 6"/>
                <a:gd name="T8" fmla="*/ 0 w 8"/>
                <a:gd name="T9" fmla="*/ 5 h 6"/>
                <a:gd name="T10" fmla="*/ 2 w 8"/>
                <a:gd name="T11" fmla="*/ 3 h 6"/>
                <a:gd name="T12" fmla="*/ 6 w 8"/>
                <a:gd name="T13" fmla="*/ 0 h 6"/>
                <a:gd name="T14" fmla="*/ 6 w 8"/>
                <a:gd name="T15" fmla="*/ 0 h 6"/>
                <a:gd name="T16" fmla="*/ 6 w 8"/>
                <a:gd name="T17" fmla="*/ 0 h 6"/>
                <a:gd name="T18" fmla="*/ 6 w 8"/>
                <a:gd name="T19" fmla="*/ 0 h 6"/>
                <a:gd name="T20" fmla="*/ 6 w 8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6">
                  <a:moveTo>
                    <a:pt x="6" y="0"/>
                  </a:moveTo>
                  <a:lnTo>
                    <a:pt x="8" y="1"/>
                  </a:lnTo>
                  <a:lnTo>
                    <a:pt x="6" y="3"/>
                  </a:lnTo>
                  <a:lnTo>
                    <a:pt x="2" y="6"/>
                  </a:lnTo>
                  <a:lnTo>
                    <a:pt x="0" y="5"/>
                  </a:lnTo>
                  <a:lnTo>
                    <a:pt x="2" y="3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9" name="Freeform 265"/>
            <p:cNvSpPr>
              <a:spLocks/>
            </p:cNvSpPr>
            <p:nvPr/>
          </p:nvSpPr>
          <p:spPr bwMode="auto">
            <a:xfrm>
              <a:off x="6643688" y="4662488"/>
              <a:ext cx="6350" cy="4763"/>
            </a:xfrm>
            <a:custGeom>
              <a:avLst/>
              <a:gdLst>
                <a:gd name="T0" fmla="*/ 0 w 11"/>
                <a:gd name="T1" fmla="*/ 1 h 9"/>
                <a:gd name="T2" fmla="*/ 7 w 11"/>
                <a:gd name="T3" fmla="*/ 2 h 9"/>
                <a:gd name="T4" fmla="*/ 11 w 11"/>
                <a:gd name="T5" fmla="*/ 0 h 9"/>
                <a:gd name="T6" fmla="*/ 10 w 11"/>
                <a:gd name="T7" fmla="*/ 7 h 9"/>
                <a:gd name="T8" fmla="*/ 7 w 11"/>
                <a:gd name="T9" fmla="*/ 9 h 9"/>
                <a:gd name="T10" fmla="*/ 3 w 11"/>
                <a:gd name="T11" fmla="*/ 8 h 9"/>
                <a:gd name="T12" fmla="*/ 1 w 11"/>
                <a:gd name="T13" fmla="*/ 7 h 9"/>
                <a:gd name="T14" fmla="*/ 0 w 11"/>
                <a:gd name="T15" fmla="*/ 4 h 9"/>
                <a:gd name="T16" fmla="*/ 0 w 11"/>
                <a:gd name="T17" fmla="*/ 1 h 9"/>
                <a:gd name="T18" fmla="*/ 0 w 11"/>
                <a:gd name="T19" fmla="*/ 1 h 9"/>
                <a:gd name="T20" fmla="*/ 0 w 11"/>
                <a:gd name="T21" fmla="*/ 1 h 9"/>
                <a:gd name="T22" fmla="*/ 0 w 11"/>
                <a:gd name="T23" fmla="*/ 1 h 9"/>
                <a:gd name="T24" fmla="*/ 0 w 11"/>
                <a:gd name="T25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" h="9">
                  <a:moveTo>
                    <a:pt x="0" y="1"/>
                  </a:moveTo>
                  <a:lnTo>
                    <a:pt x="7" y="2"/>
                  </a:lnTo>
                  <a:lnTo>
                    <a:pt x="11" y="0"/>
                  </a:lnTo>
                  <a:lnTo>
                    <a:pt x="10" y="7"/>
                  </a:lnTo>
                  <a:lnTo>
                    <a:pt x="7" y="9"/>
                  </a:lnTo>
                  <a:lnTo>
                    <a:pt x="3" y="8"/>
                  </a:lnTo>
                  <a:lnTo>
                    <a:pt x="1" y="7"/>
                  </a:lnTo>
                  <a:lnTo>
                    <a:pt x="0" y="4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1" name="Freeform 267"/>
            <p:cNvSpPr>
              <a:spLocks/>
            </p:cNvSpPr>
            <p:nvPr/>
          </p:nvSpPr>
          <p:spPr bwMode="auto">
            <a:xfrm>
              <a:off x="6653213" y="4676776"/>
              <a:ext cx="1588" cy="3175"/>
            </a:xfrm>
            <a:custGeom>
              <a:avLst/>
              <a:gdLst>
                <a:gd name="T0" fmla="*/ 3 w 4"/>
                <a:gd name="T1" fmla="*/ 0 h 5"/>
                <a:gd name="T2" fmla="*/ 4 w 4"/>
                <a:gd name="T3" fmla="*/ 0 h 5"/>
                <a:gd name="T4" fmla="*/ 4 w 4"/>
                <a:gd name="T5" fmla="*/ 1 h 5"/>
                <a:gd name="T6" fmla="*/ 1 w 4"/>
                <a:gd name="T7" fmla="*/ 5 h 5"/>
                <a:gd name="T8" fmla="*/ 0 w 4"/>
                <a:gd name="T9" fmla="*/ 5 h 5"/>
                <a:gd name="T10" fmla="*/ 0 w 4"/>
                <a:gd name="T11" fmla="*/ 2 h 5"/>
                <a:gd name="T12" fmla="*/ 3 w 4"/>
                <a:gd name="T13" fmla="*/ 0 h 5"/>
                <a:gd name="T14" fmla="*/ 3 w 4"/>
                <a:gd name="T15" fmla="*/ 0 h 5"/>
                <a:gd name="T16" fmla="*/ 3 w 4"/>
                <a:gd name="T17" fmla="*/ 0 h 5"/>
                <a:gd name="T18" fmla="*/ 3 w 4"/>
                <a:gd name="T19" fmla="*/ 0 h 5"/>
                <a:gd name="T20" fmla="*/ 3 w 4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5">
                  <a:moveTo>
                    <a:pt x="3" y="0"/>
                  </a:moveTo>
                  <a:lnTo>
                    <a:pt x="4" y="0"/>
                  </a:lnTo>
                  <a:lnTo>
                    <a:pt x="4" y="1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2" name="Freeform 268"/>
            <p:cNvSpPr>
              <a:spLocks/>
            </p:cNvSpPr>
            <p:nvPr/>
          </p:nvSpPr>
          <p:spPr bwMode="auto">
            <a:xfrm>
              <a:off x="6623050" y="4694238"/>
              <a:ext cx="4763" cy="7938"/>
            </a:xfrm>
            <a:custGeom>
              <a:avLst/>
              <a:gdLst>
                <a:gd name="T0" fmla="*/ 5 w 10"/>
                <a:gd name="T1" fmla="*/ 0 h 17"/>
                <a:gd name="T2" fmla="*/ 6 w 10"/>
                <a:gd name="T3" fmla="*/ 2 h 17"/>
                <a:gd name="T4" fmla="*/ 9 w 10"/>
                <a:gd name="T5" fmla="*/ 5 h 17"/>
                <a:gd name="T6" fmla="*/ 10 w 10"/>
                <a:gd name="T7" fmla="*/ 7 h 17"/>
                <a:gd name="T8" fmla="*/ 6 w 10"/>
                <a:gd name="T9" fmla="*/ 16 h 17"/>
                <a:gd name="T10" fmla="*/ 5 w 10"/>
                <a:gd name="T11" fmla="*/ 17 h 17"/>
                <a:gd name="T12" fmla="*/ 3 w 10"/>
                <a:gd name="T13" fmla="*/ 16 h 17"/>
                <a:gd name="T14" fmla="*/ 3 w 10"/>
                <a:gd name="T15" fmla="*/ 12 h 17"/>
                <a:gd name="T16" fmla="*/ 0 w 10"/>
                <a:gd name="T17" fmla="*/ 7 h 17"/>
                <a:gd name="T18" fmla="*/ 1 w 10"/>
                <a:gd name="T19" fmla="*/ 1 h 17"/>
                <a:gd name="T20" fmla="*/ 5 w 10"/>
                <a:gd name="T21" fmla="*/ 0 h 17"/>
                <a:gd name="T22" fmla="*/ 5 w 10"/>
                <a:gd name="T23" fmla="*/ 0 h 17"/>
                <a:gd name="T24" fmla="*/ 5 w 10"/>
                <a:gd name="T25" fmla="*/ 0 h 17"/>
                <a:gd name="T26" fmla="*/ 5 w 10"/>
                <a:gd name="T27" fmla="*/ 0 h 17"/>
                <a:gd name="T28" fmla="*/ 5 w 10"/>
                <a:gd name="T29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0" h="17">
                  <a:moveTo>
                    <a:pt x="5" y="0"/>
                  </a:moveTo>
                  <a:lnTo>
                    <a:pt x="6" y="2"/>
                  </a:lnTo>
                  <a:lnTo>
                    <a:pt x="9" y="5"/>
                  </a:lnTo>
                  <a:lnTo>
                    <a:pt x="10" y="7"/>
                  </a:lnTo>
                  <a:lnTo>
                    <a:pt x="6" y="16"/>
                  </a:lnTo>
                  <a:lnTo>
                    <a:pt x="5" y="17"/>
                  </a:lnTo>
                  <a:lnTo>
                    <a:pt x="3" y="16"/>
                  </a:lnTo>
                  <a:lnTo>
                    <a:pt x="3" y="12"/>
                  </a:lnTo>
                  <a:lnTo>
                    <a:pt x="0" y="7"/>
                  </a:lnTo>
                  <a:lnTo>
                    <a:pt x="1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3" name="Freeform 269"/>
            <p:cNvSpPr>
              <a:spLocks/>
            </p:cNvSpPr>
            <p:nvPr/>
          </p:nvSpPr>
          <p:spPr bwMode="auto">
            <a:xfrm>
              <a:off x="6665913" y="4694238"/>
              <a:ext cx="4763" cy="7938"/>
            </a:xfrm>
            <a:custGeom>
              <a:avLst/>
              <a:gdLst>
                <a:gd name="T0" fmla="*/ 2 w 11"/>
                <a:gd name="T1" fmla="*/ 1 h 14"/>
                <a:gd name="T2" fmla="*/ 4 w 11"/>
                <a:gd name="T3" fmla="*/ 0 h 14"/>
                <a:gd name="T4" fmla="*/ 6 w 11"/>
                <a:gd name="T5" fmla="*/ 3 h 14"/>
                <a:gd name="T6" fmla="*/ 11 w 11"/>
                <a:gd name="T7" fmla="*/ 3 h 14"/>
                <a:gd name="T8" fmla="*/ 11 w 11"/>
                <a:gd name="T9" fmla="*/ 6 h 14"/>
                <a:gd name="T10" fmla="*/ 9 w 11"/>
                <a:gd name="T11" fmla="*/ 9 h 14"/>
                <a:gd name="T12" fmla="*/ 10 w 11"/>
                <a:gd name="T13" fmla="*/ 11 h 14"/>
                <a:gd name="T14" fmla="*/ 4 w 11"/>
                <a:gd name="T15" fmla="*/ 14 h 14"/>
                <a:gd name="T16" fmla="*/ 2 w 11"/>
                <a:gd name="T17" fmla="*/ 13 h 14"/>
                <a:gd name="T18" fmla="*/ 1 w 11"/>
                <a:gd name="T19" fmla="*/ 11 h 14"/>
                <a:gd name="T20" fmla="*/ 4 w 11"/>
                <a:gd name="T21" fmla="*/ 8 h 14"/>
                <a:gd name="T22" fmla="*/ 0 w 11"/>
                <a:gd name="T23" fmla="*/ 4 h 14"/>
                <a:gd name="T24" fmla="*/ 0 w 11"/>
                <a:gd name="T25" fmla="*/ 2 h 14"/>
                <a:gd name="T26" fmla="*/ 2 w 11"/>
                <a:gd name="T27" fmla="*/ 1 h 14"/>
                <a:gd name="T28" fmla="*/ 2 w 11"/>
                <a:gd name="T29" fmla="*/ 1 h 14"/>
                <a:gd name="T30" fmla="*/ 2 w 11"/>
                <a:gd name="T31" fmla="*/ 1 h 14"/>
                <a:gd name="T32" fmla="*/ 2 w 11"/>
                <a:gd name="T33" fmla="*/ 1 h 14"/>
                <a:gd name="T34" fmla="*/ 2 w 11"/>
                <a:gd name="T35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" h="14">
                  <a:moveTo>
                    <a:pt x="2" y="1"/>
                  </a:moveTo>
                  <a:lnTo>
                    <a:pt x="4" y="0"/>
                  </a:lnTo>
                  <a:lnTo>
                    <a:pt x="6" y="3"/>
                  </a:lnTo>
                  <a:lnTo>
                    <a:pt x="11" y="3"/>
                  </a:lnTo>
                  <a:lnTo>
                    <a:pt x="11" y="6"/>
                  </a:lnTo>
                  <a:lnTo>
                    <a:pt x="9" y="9"/>
                  </a:lnTo>
                  <a:lnTo>
                    <a:pt x="10" y="11"/>
                  </a:lnTo>
                  <a:lnTo>
                    <a:pt x="4" y="14"/>
                  </a:lnTo>
                  <a:lnTo>
                    <a:pt x="2" y="13"/>
                  </a:lnTo>
                  <a:lnTo>
                    <a:pt x="1" y="11"/>
                  </a:lnTo>
                  <a:lnTo>
                    <a:pt x="4" y="8"/>
                  </a:lnTo>
                  <a:lnTo>
                    <a:pt x="0" y="4"/>
                  </a:lnTo>
                  <a:lnTo>
                    <a:pt x="0" y="2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4" name="Freeform 270"/>
            <p:cNvSpPr>
              <a:spLocks/>
            </p:cNvSpPr>
            <p:nvPr/>
          </p:nvSpPr>
          <p:spPr bwMode="auto">
            <a:xfrm>
              <a:off x="6626225" y="4702176"/>
              <a:ext cx="3175" cy="3175"/>
            </a:xfrm>
            <a:custGeom>
              <a:avLst/>
              <a:gdLst>
                <a:gd name="T0" fmla="*/ 4 w 7"/>
                <a:gd name="T1" fmla="*/ 0 h 4"/>
                <a:gd name="T2" fmla="*/ 7 w 7"/>
                <a:gd name="T3" fmla="*/ 0 h 4"/>
                <a:gd name="T4" fmla="*/ 7 w 7"/>
                <a:gd name="T5" fmla="*/ 2 h 4"/>
                <a:gd name="T6" fmla="*/ 4 w 7"/>
                <a:gd name="T7" fmla="*/ 4 h 4"/>
                <a:gd name="T8" fmla="*/ 2 w 7"/>
                <a:gd name="T9" fmla="*/ 4 h 4"/>
                <a:gd name="T10" fmla="*/ 0 w 7"/>
                <a:gd name="T11" fmla="*/ 1 h 4"/>
                <a:gd name="T12" fmla="*/ 4 w 7"/>
                <a:gd name="T13" fmla="*/ 0 h 4"/>
                <a:gd name="T14" fmla="*/ 4 w 7"/>
                <a:gd name="T15" fmla="*/ 0 h 4"/>
                <a:gd name="T16" fmla="*/ 4 w 7"/>
                <a:gd name="T17" fmla="*/ 0 h 4"/>
                <a:gd name="T18" fmla="*/ 4 w 7"/>
                <a:gd name="T19" fmla="*/ 0 h 4"/>
                <a:gd name="T20" fmla="*/ 4 w 7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4">
                  <a:moveTo>
                    <a:pt x="4" y="0"/>
                  </a:moveTo>
                  <a:lnTo>
                    <a:pt x="7" y="0"/>
                  </a:lnTo>
                  <a:lnTo>
                    <a:pt x="7" y="2"/>
                  </a:lnTo>
                  <a:lnTo>
                    <a:pt x="4" y="4"/>
                  </a:lnTo>
                  <a:lnTo>
                    <a:pt x="2" y="4"/>
                  </a:lnTo>
                  <a:lnTo>
                    <a:pt x="0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5" name="Freeform 271"/>
            <p:cNvSpPr>
              <a:spLocks/>
            </p:cNvSpPr>
            <p:nvPr/>
          </p:nvSpPr>
          <p:spPr bwMode="auto">
            <a:xfrm>
              <a:off x="6665913" y="4703763"/>
              <a:ext cx="6350" cy="4763"/>
            </a:xfrm>
            <a:custGeom>
              <a:avLst/>
              <a:gdLst>
                <a:gd name="T0" fmla="*/ 10 w 13"/>
                <a:gd name="T1" fmla="*/ 0 h 10"/>
                <a:gd name="T2" fmla="*/ 13 w 13"/>
                <a:gd name="T3" fmla="*/ 1 h 10"/>
                <a:gd name="T4" fmla="*/ 13 w 13"/>
                <a:gd name="T5" fmla="*/ 2 h 10"/>
                <a:gd name="T6" fmla="*/ 11 w 13"/>
                <a:gd name="T7" fmla="*/ 5 h 10"/>
                <a:gd name="T8" fmla="*/ 6 w 13"/>
                <a:gd name="T9" fmla="*/ 9 h 10"/>
                <a:gd name="T10" fmla="*/ 0 w 13"/>
                <a:gd name="T11" fmla="*/ 10 h 10"/>
                <a:gd name="T12" fmla="*/ 0 w 13"/>
                <a:gd name="T13" fmla="*/ 9 h 10"/>
                <a:gd name="T14" fmla="*/ 2 w 13"/>
                <a:gd name="T15" fmla="*/ 6 h 10"/>
                <a:gd name="T16" fmla="*/ 2 w 13"/>
                <a:gd name="T17" fmla="*/ 4 h 10"/>
                <a:gd name="T18" fmla="*/ 4 w 13"/>
                <a:gd name="T19" fmla="*/ 2 h 10"/>
                <a:gd name="T20" fmla="*/ 6 w 13"/>
                <a:gd name="T21" fmla="*/ 0 h 10"/>
                <a:gd name="T22" fmla="*/ 10 w 13"/>
                <a:gd name="T23" fmla="*/ 0 h 10"/>
                <a:gd name="T24" fmla="*/ 10 w 13"/>
                <a:gd name="T25" fmla="*/ 0 h 10"/>
                <a:gd name="T26" fmla="*/ 10 w 13"/>
                <a:gd name="T27" fmla="*/ 0 h 10"/>
                <a:gd name="T28" fmla="*/ 10 w 13"/>
                <a:gd name="T29" fmla="*/ 0 h 10"/>
                <a:gd name="T30" fmla="*/ 10 w 13"/>
                <a:gd name="T31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3" h="10">
                  <a:moveTo>
                    <a:pt x="10" y="0"/>
                  </a:moveTo>
                  <a:lnTo>
                    <a:pt x="13" y="1"/>
                  </a:lnTo>
                  <a:lnTo>
                    <a:pt x="13" y="2"/>
                  </a:lnTo>
                  <a:lnTo>
                    <a:pt x="11" y="5"/>
                  </a:lnTo>
                  <a:lnTo>
                    <a:pt x="6" y="9"/>
                  </a:lnTo>
                  <a:lnTo>
                    <a:pt x="0" y="10"/>
                  </a:lnTo>
                  <a:lnTo>
                    <a:pt x="0" y="9"/>
                  </a:lnTo>
                  <a:lnTo>
                    <a:pt x="2" y="6"/>
                  </a:lnTo>
                  <a:lnTo>
                    <a:pt x="2" y="4"/>
                  </a:lnTo>
                  <a:lnTo>
                    <a:pt x="4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6" name="Freeform 272"/>
            <p:cNvSpPr>
              <a:spLocks/>
            </p:cNvSpPr>
            <p:nvPr/>
          </p:nvSpPr>
          <p:spPr bwMode="auto">
            <a:xfrm>
              <a:off x="6629400" y="4703763"/>
              <a:ext cx="4763" cy="4763"/>
            </a:xfrm>
            <a:custGeom>
              <a:avLst/>
              <a:gdLst>
                <a:gd name="T0" fmla="*/ 3 w 9"/>
                <a:gd name="T1" fmla="*/ 0 h 9"/>
                <a:gd name="T2" fmla="*/ 6 w 9"/>
                <a:gd name="T3" fmla="*/ 0 h 9"/>
                <a:gd name="T4" fmla="*/ 9 w 9"/>
                <a:gd name="T5" fmla="*/ 2 h 9"/>
                <a:gd name="T6" fmla="*/ 8 w 9"/>
                <a:gd name="T7" fmla="*/ 8 h 9"/>
                <a:gd name="T8" fmla="*/ 8 w 9"/>
                <a:gd name="T9" fmla="*/ 9 h 9"/>
                <a:gd name="T10" fmla="*/ 7 w 9"/>
                <a:gd name="T11" fmla="*/ 8 h 9"/>
                <a:gd name="T12" fmla="*/ 7 w 9"/>
                <a:gd name="T13" fmla="*/ 4 h 9"/>
                <a:gd name="T14" fmla="*/ 6 w 9"/>
                <a:gd name="T15" fmla="*/ 3 h 9"/>
                <a:gd name="T16" fmla="*/ 2 w 9"/>
                <a:gd name="T17" fmla="*/ 4 h 9"/>
                <a:gd name="T18" fmla="*/ 0 w 9"/>
                <a:gd name="T19" fmla="*/ 3 h 9"/>
                <a:gd name="T20" fmla="*/ 0 w 9"/>
                <a:gd name="T21" fmla="*/ 2 h 9"/>
                <a:gd name="T22" fmla="*/ 3 w 9"/>
                <a:gd name="T23" fmla="*/ 0 h 9"/>
                <a:gd name="T24" fmla="*/ 3 w 9"/>
                <a:gd name="T25" fmla="*/ 0 h 9"/>
                <a:gd name="T26" fmla="*/ 3 w 9"/>
                <a:gd name="T27" fmla="*/ 0 h 9"/>
                <a:gd name="T28" fmla="*/ 3 w 9"/>
                <a:gd name="T29" fmla="*/ 0 h 9"/>
                <a:gd name="T30" fmla="*/ 3 w 9"/>
                <a:gd name="T3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" h="9">
                  <a:moveTo>
                    <a:pt x="3" y="0"/>
                  </a:moveTo>
                  <a:lnTo>
                    <a:pt x="6" y="0"/>
                  </a:lnTo>
                  <a:lnTo>
                    <a:pt x="9" y="2"/>
                  </a:lnTo>
                  <a:lnTo>
                    <a:pt x="8" y="8"/>
                  </a:lnTo>
                  <a:lnTo>
                    <a:pt x="8" y="9"/>
                  </a:lnTo>
                  <a:lnTo>
                    <a:pt x="7" y="8"/>
                  </a:lnTo>
                  <a:lnTo>
                    <a:pt x="7" y="4"/>
                  </a:lnTo>
                  <a:lnTo>
                    <a:pt x="6" y="3"/>
                  </a:lnTo>
                  <a:lnTo>
                    <a:pt x="2" y="4"/>
                  </a:lnTo>
                  <a:lnTo>
                    <a:pt x="0" y="3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7" name="Freeform 273"/>
            <p:cNvSpPr>
              <a:spLocks/>
            </p:cNvSpPr>
            <p:nvPr/>
          </p:nvSpPr>
          <p:spPr bwMode="auto">
            <a:xfrm>
              <a:off x="6629400" y="4711701"/>
              <a:ext cx="6350" cy="1588"/>
            </a:xfrm>
            <a:custGeom>
              <a:avLst/>
              <a:gdLst>
                <a:gd name="T0" fmla="*/ 5 w 10"/>
                <a:gd name="T1" fmla="*/ 1 h 3"/>
                <a:gd name="T2" fmla="*/ 8 w 10"/>
                <a:gd name="T3" fmla="*/ 0 h 3"/>
                <a:gd name="T4" fmla="*/ 10 w 10"/>
                <a:gd name="T5" fmla="*/ 2 h 3"/>
                <a:gd name="T6" fmla="*/ 1 w 10"/>
                <a:gd name="T7" fmla="*/ 3 h 3"/>
                <a:gd name="T8" fmla="*/ 0 w 10"/>
                <a:gd name="T9" fmla="*/ 1 h 3"/>
                <a:gd name="T10" fmla="*/ 5 w 10"/>
                <a:gd name="T11" fmla="*/ 1 h 3"/>
                <a:gd name="T12" fmla="*/ 5 w 10"/>
                <a:gd name="T13" fmla="*/ 1 h 3"/>
                <a:gd name="T14" fmla="*/ 5 w 10"/>
                <a:gd name="T15" fmla="*/ 1 h 3"/>
                <a:gd name="T16" fmla="*/ 5 w 10"/>
                <a:gd name="T17" fmla="*/ 1 h 3"/>
                <a:gd name="T18" fmla="*/ 5 w 10"/>
                <a:gd name="T1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" h="3">
                  <a:moveTo>
                    <a:pt x="5" y="1"/>
                  </a:moveTo>
                  <a:lnTo>
                    <a:pt x="8" y="0"/>
                  </a:lnTo>
                  <a:lnTo>
                    <a:pt x="10" y="2"/>
                  </a:lnTo>
                  <a:lnTo>
                    <a:pt x="1" y="3"/>
                  </a:lnTo>
                  <a:lnTo>
                    <a:pt x="0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8" name="Freeform 274"/>
            <p:cNvSpPr>
              <a:spLocks/>
            </p:cNvSpPr>
            <p:nvPr/>
          </p:nvSpPr>
          <p:spPr bwMode="auto">
            <a:xfrm>
              <a:off x="6629400" y="4714876"/>
              <a:ext cx="6350" cy="9525"/>
            </a:xfrm>
            <a:custGeom>
              <a:avLst/>
              <a:gdLst>
                <a:gd name="T0" fmla="*/ 9 w 11"/>
                <a:gd name="T1" fmla="*/ 2 h 18"/>
                <a:gd name="T2" fmla="*/ 11 w 11"/>
                <a:gd name="T3" fmla="*/ 0 h 18"/>
                <a:gd name="T4" fmla="*/ 10 w 11"/>
                <a:gd name="T5" fmla="*/ 6 h 18"/>
                <a:gd name="T6" fmla="*/ 5 w 11"/>
                <a:gd name="T7" fmla="*/ 9 h 18"/>
                <a:gd name="T8" fmla="*/ 8 w 11"/>
                <a:gd name="T9" fmla="*/ 13 h 18"/>
                <a:gd name="T10" fmla="*/ 5 w 11"/>
                <a:gd name="T11" fmla="*/ 17 h 18"/>
                <a:gd name="T12" fmla="*/ 1 w 11"/>
                <a:gd name="T13" fmla="*/ 18 h 18"/>
                <a:gd name="T14" fmla="*/ 0 w 11"/>
                <a:gd name="T15" fmla="*/ 16 h 18"/>
                <a:gd name="T16" fmla="*/ 2 w 11"/>
                <a:gd name="T17" fmla="*/ 12 h 18"/>
                <a:gd name="T18" fmla="*/ 4 w 11"/>
                <a:gd name="T19" fmla="*/ 8 h 18"/>
                <a:gd name="T20" fmla="*/ 9 w 11"/>
                <a:gd name="T21" fmla="*/ 2 h 18"/>
                <a:gd name="T22" fmla="*/ 9 w 11"/>
                <a:gd name="T23" fmla="*/ 2 h 18"/>
                <a:gd name="T24" fmla="*/ 9 w 11"/>
                <a:gd name="T25" fmla="*/ 2 h 18"/>
                <a:gd name="T26" fmla="*/ 9 w 11"/>
                <a:gd name="T27" fmla="*/ 2 h 18"/>
                <a:gd name="T28" fmla="*/ 9 w 11"/>
                <a:gd name="T29" fmla="*/ 2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" h="18">
                  <a:moveTo>
                    <a:pt x="9" y="2"/>
                  </a:moveTo>
                  <a:lnTo>
                    <a:pt x="11" y="0"/>
                  </a:lnTo>
                  <a:lnTo>
                    <a:pt x="10" y="6"/>
                  </a:lnTo>
                  <a:lnTo>
                    <a:pt x="5" y="9"/>
                  </a:lnTo>
                  <a:lnTo>
                    <a:pt x="8" y="13"/>
                  </a:lnTo>
                  <a:lnTo>
                    <a:pt x="5" y="17"/>
                  </a:lnTo>
                  <a:lnTo>
                    <a:pt x="1" y="18"/>
                  </a:lnTo>
                  <a:lnTo>
                    <a:pt x="0" y="16"/>
                  </a:lnTo>
                  <a:lnTo>
                    <a:pt x="2" y="12"/>
                  </a:lnTo>
                  <a:lnTo>
                    <a:pt x="4" y="8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lnTo>
                    <a:pt x="9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9" name="Freeform 275"/>
            <p:cNvSpPr>
              <a:spLocks/>
            </p:cNvSpPr>
            <p:nvPr/>
          </p:nvSpPr>
          <p:spPr bwMode="auto">
            <a:xfrm>
              <a:off x="6638925" y="4737101"/>
              <a:ext cx="3175" cy="1588"/>
            </a:xfrm>
            <a:custGeom>
              <a:avLst/>
              <a:gdLst>
                <a:gd name="T0" fmla="*/ 2 w 6"/>
                <a:gd name="T1" fmla="*/ 5 h 5"/>
                <a:gd name="T2" fmla="*/ 0 w 6"/>
                <a:gd name="T3" fmla="*/ 4 h 5"/>
                <a:gd name="T4" fmla="*/ 0 w 6"/>
                <a:gd name="T5" fmla="*/ 1 h 5"/>
                <a:gd name="T6" fmla="*/ 2 w 6"/>
                <a:gd name="T7" fmla="*/ 0 h 5"/>
                <a:gd name="T8" fmla="*/ 5 w 6"/>
                <a:gd name="T9" fmla="*/ 1 h 5"/>
                <a:gd name="T10" fmla="*/ 6 w 6"/>
                <a:gd name="T11" fmla="*/ 5 h 5"/>
                <a:gd name="T12" fmla="*/ 2 w 6"/>
                <a:gd name="T13" fmla="*/ 5 h 5"/>
                <a:gd name="T14" fmla="*/ 2 w 6"/>
                <a:gd name="T15" fmla="*/ 5 h 5"/>
                <a:gd name="T16" fmla="*/ 2 w 6"/>
                <a:gd name="T17" fmla="*/ 5 h 5"/>
                <a:gd name="T18" fmla="*/ 2 w 6"/>
                <a:gd name="T19" fmla="*/ 5 h 5"/>
                <a:gd name="T20" fmla="*/ 2 w 6"/>
                <a:gd name="T21" fmla="*/ 5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5">
                  <a:moveTo>
                    <a:pt x="2" y="5"/>
                  </a:moveTo>
                  <a:lnTo>
                    <a:pt x="0" y="4"/>
                  </a:lnTo>
                  <a:lnTo>
                    <a:pt x="0" y="1"/>
                  </a:lnTo>
                  <a:lnTo>
                    <a:pt x="2" y="0"/>
                  </a:lnTo>
                  <a:lnTo>
                    <a:pt x="5" y="1"/>
                  </a:lnTo>
                  <a:lnTo>
                    <a:pt x="6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lnTo>
                    <a:pt x="2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0" name="Freeform 276"/>
            <p:cNvSpPr>
              <a:spLocks/>
            </p:cNvSpPr>
            <p:nvPr/>
          </p:nvSpPr>
          <p:spPr bwMode="auto">
            <a:xfrm>
              <a:off x="6561138" y="4754563"/>
              <a:ext cx="3175" cy="4763"/>
            </a:xfrm>
            <a:custGeom>
              <a:avLst/>
              <a:gdLst>
                <a:gd name="T0" fmla="*/ 4 w 7"/>
                <a:gd name="T1" fmla="*/ 0 h 10"/>
                <a:gd name="T2" fmla="*/ 6 w 7"/>
                <a:gd name="T3" fmla="*/ 2 h 10"/>
                <a:gd name="T4" fmla="*/ 7 w 7"/>
                <a:gd name="T5" fmla="*/ 6 h 10"/>
                <a:gd name="T6" fmla="*/ 3 w 7"/>
                <a:gd name="T7" fmla="*/ 10 h 10"/>
                <a:gd name="T8" fmla="*/ 1 w 7"/>
                <a:gd name="T9" fmla="*/ 10 h 10"/>
                <a:gd name="T10" fmla="*/ 0 w 7"/>
                <a:gd name="T11" fmla="*/ 5 h 10"/>
                <a:gd name="T12" fmla="*/ 4 w 7"/>
                <a:gd name="T13" fmla="*/ 0 h 10"/>
                <a:gd name="T14" fmla="*/ 4 w 7"/>
                <a:gd name="T15" fmla="*/ 0 h 10"/>
                <a:gd name="T16" fmla="*/ 4 w 7"/>
                <a:gd name="T17" fmla="*/ 0 h 10"/>
                <a:gd name="T18" fmla="*/ 4 w 7"/>
                <a:gd name="T19" fmla="*/ 0 h 10"/>
                <a:gd name="T20" fmla="*/ 4 w 7"/>
                <a:gd name="T21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10">
                  <a:moveTo>
                    <a:pt x="4" y="0"/>
                  </a:moveTo>
                  <a:lnTo>
                    <a:pt x="6" y="2"/>
                  </a:lnTo>
                  <a:lnTo>
                    <a:pt x="7" y="6"/>
                  </a:lnTo>
                  <a:lnTo>
                    <a:pt x="3" y="10"/>
                  </a:lnTo>
                  <a:lnTo>
                    <a:pt x="1" y="10"/>
                  </a:lnTo>
                  <a:lnTo>
                    <a:pt x="0" y="5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1" name="Freeform 277"/>
            <p:cNvSpPr>
              <a:spLocks/>
            </p:cNvSpPr>
            <p:nvPr/>
          </p:nvSpPr>
          <p:spPr bwMode="auto">
            <a:xfrm>
              <a:off x="6557963" y="4759326"/>
              <a:ext cx="26988" cy="31750"/>
            </a:xfrm>
            <a:custGeom>
              <a:avLst/>
              <a:gdLst>
                <a:gd name="T0" fmla="*/ 11 w 51"/>
                <a:gd name="T1" fmla="*/ 23 h 60"/>
                <a:gd name="T2" fmla="*/ 21 w 51"/>
                <a:gd name="T3" fmla="*/ 15 h 60"/>
                <a:gd name="T4" fmla="*/ 19 w 51"/>
                <a:gd name="T5" fmla="*/ 7 h 60"/>
                <a:gd name="T6" fmla="*/ 20 w 51"/>
                <a:gd name="T7" fmla="*/ 5 h 60"/>
                <a:gd name="T8" fmla="*/ 21 w 51"/>
                <a:gd name="T9" fmla="*/ 3 h 60"/>
                <a:gd name="T10" fmla="*/ 27 w 51"/>
                <a:gd name="T11" fmla="*/ 0 h 60"/>
                <a:gd name="T12" fmla="*/ 34 w 51"/>
                <a:gd name="T13" fmla="*/ 1 h 60"/>
                <a:gd name="T14" fmla="*/ 42 w 51"/>
                <a:gd name="T15" fmla="*/ 8 h 60"/>
                <a:gd name="T16" fmla="*/ 38 w 51"/>
                <a:gd name="T17" fmla="*/ 14 h 60"/>
                <a:gd name="T18" fmla="*/ 37 w 51"/>
                <a:gd name="T19" fmla="*/ 16 h 60"/>
                <a:gd name="T20" fmla="*/ 37 w 51"/>
                <a:gd name="T21" fmla="*/ 21 h 60"/>
                <a:gd name="T22" fmla="*/ 39 w 51"/>
                <a:gd name="T23" fmla="*/ 26 h 60"/>
                <a:gd name="T24" fmla="*/ 39 w 51"/>
                <a:gd name="T25" fmla="*/ 31 h 60"/>
                <a:gd name="T26" fmla="*/ 40 w 51"/>
                <a:gd name="T27" fmla="*/ 33 h 60"/>
                <a:gd name="T28" fmla="*/ 44 w 51"/>
                <a:gd name="T29" fmla="*/ 35 h 60"/>
                <a:gd name="T30" fmla="*/ 46 w 51"/>
                <a:gd name="T31" fmla="*/ 35 h 60"/>
                <a:gd name="T32" fmla="*/ 49 w 51"/>
                <a:gd name="T33" fmla="*/ 33 h 60"/>
                <a:gd name="T34" fmla="*/ 51 w 51"/>
                <a:gd name="T35" fmla="*/ 33 h 60"/>
                <a:gd name="T36" fmla="*/ 49 w 51"/>
                <a:gd name="T37" fmla="*/ 36 h 60"/>
                <a:gd name="T38" fmla="*/ 51 w 51"/>
                <a:gd name="T39" fmla="*/ 40 h 60"/>
                <a:gd name="T40" fmla="*/ 50 w 51"/>
                <a:gd name="T41" fmla="*/ 45 h 60"/>
                <a:gd name="T42" fmla="*/ 45 w 51"/>
                <a:gd name="T43" fmla="*/ 45 h 60"/>
                <a:gd name="T44" fmla="*/ 35 w 51"/>
                <a:gd name="T45" fmla="*/ 43 h 60"/>
                <a:gd name="T46" fmla="*/ 35 w 51"/>
                <a:gd name="T47" fmla="*/ 44 h 60"/>
                <a:gd name="T48" fmla="*/ 38 w 51"/>
                <a:gd name="T49" fmla="*/ 49 h 60"/>
                <a:gd name="T50" fmla="*/ 37 w 51"/>
                <a:gd name="T51" fmla="*/ 52 h 60"/>
                <a:gd name="T52" fmla="*/ 26 w 51"/>
                <a:gd name="T53" fmla="*/ 55 h 60"/>
                <a:gd name="T54" fmla="*/ 18 w 51"/>
                <a:gd name="T55" fmla="*/ 60 h 60"/>
                <a:gd name="T56" fmla="*/ 13 w 51"/>
                <a:gd name="T57" fmla="*/ 60 h 60"/>
                <a:gd name="T58" fmla="*/ 8 w 51"/>
                <a:gd name="T59" fmla="*/ 54 h 60"/>
                <a:gd name="T60" fmla="*/ 11 w 51"/>
                <a:gd name="T61" fmla="*/ 52 h 60"/>
                <a:gd name="T62" fmla="*/ 11 w 51"/>
                <a:gd name="T63" fmla="*/ 51 h 60"/>
                <a:gd name="T64" fmla="*/ 4 w 51"/>
                <a:gd name="T65" fmla="*/ 40 h 60"/>
                <a:gd name="T66" fmla="*/ 4 w 51"/>
                <a:gd name="T67" fmla="*/ 35 h 60"/>
                <a:gd name="T68" fmla="*/ 0 w 51"/>
                <a:gd name="T69" fmla="*/ 30 h 60"/>
                <a:gd name="T70" fmla="*/ 7 w 51"/>
                <a:gd name="T71" fmla="*/ 28 h 60"/>
                <a:gd name="T72" fmla="*/ 11 w 51"/>
                <a:gd name="T73" fmla="*/ 23 h 60"/>
                <a:gd name="T74" fmla="*/ 11 w 51"/>
                <a:gd name="T75" fmla="*/ 23 h 60"/>
                <a:gd name="T76" fmla="*/ 11 w 51"/>
                <a:gd name="T77" fmla="*/ 23 h 60"/>
                <a:gd name="T78" fmla="*/ 11 w 51"/>
                <a:gd name="T79" fmla="*/ 23 h 60"/>
                <a:gd name="T80" fmla="*/ 11 w 51"/>
                <a:gd name="T81" fmla="*/ 23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1" h="60">
                  <a:moveTo>
                    <a:pt x="11" y="23"/>
                  </a:moveTo>
                  <a:lnTo>
                    <a:pt x="21" y="15"/>
                  </a:lnTo>
                  <a:lnTo>
                    <a:pt x="19" y="7"/>
                  </a:lnTo>
                  <a:lnTo>
                    <a:pt x="20" y="5"/>
                  </a:lnTo>
                  <a:lnTo>
                    <a:pt x="21" y="3"/>
                  </a:lnTo>
                  <a:lnTo>
                    <a:pt x="27" y="0"/>
                  </a:lnTo>
                  <a:lnTo>
                    <a:pt x="34" y="1"/>
                  </a:lnTo>
                  <a:lnTo>
                    <a:pt x="42" y="8"/>
                  </a:lnTo>
                  <a:lnTo>
                    <a:pt x="38" y="14"/>
                  </a:lnTo>
                  <a:lnTo>
                    <a:pt x="37" y="16"/>
                  </a:lnTo>
                  <a:lnTo>
                    <a:pt x="37" y="21"/>
                  </a:lnTo>
                  <a:lnTo>
                    <a:pt x="39" y="26"/>
                  </a:lnTo>
                  <a:lnTo>
                    <a:pt x="39" y="31"/>
                  </a:lnTo>
                  <a:lnTo>
                    <a:pt x="40" y="33"/>
                  </a:lnTo>
                  <a:lnTo>
                    <a:pt x="44" y="35"/>
                  </a:lnTo>
                  <a:lnTo>
                    <a:pt x="46" y="35"/>
                  </a:lnTo>
                  <a:lnTo>
                    <a:pt x="49" y="33"/>
                  </a:lnTo>
                  <a:lnTo>
                    <a:pt x="51" y="33"/>
                  </a:lnTo>
                  <a:lnTo>
                    <a:pt x="49" y="36"/>
                  </a:lnTo>
                  <a:lnTo>
                    <a:pt x="51" y="40"/>
                  </a:lnTo>
                  <a:lnTo>
                    <a:pt x="50" y="45"/>
                  </a:lnTo>
                  <a:lnTo>
                    <a:pt x="45" y="45"/>
                  </a:lnTo>
                  <a:lnTo>
                    <a:pt x="35" y="43"/>
                  </a:lnTo>
                  <a:lnTo>
                    <a:pt x="35" y="44"/>
                  </a:lnTo>
                  <a:lnTo>
                    <a:pt x="38" y="49"/>
                  </a:lnTo>
                  <a:lnTo>
                    <a:pt x="37" y="52"/>
                  </a:lnTo>
                  <a:lnTo>
                    <a:pt x="26" y="55"/>
                  </a:lnTo>
                  <a:lnTo>
                    <a:pt x="18" y="60"/>
                  </a:lnTo>
                  <a:lnTo>
                    <a:pt x="13" y="60"/>
                  </a:lnTo>
                  <a:lnTo>
                    <a:pt x="8" y="54"/>
                  </a:lnTo>
                  <a:lnTo>
                    <a:pt x="11" y="52"/>
                  </a:lnTo>
                  <a:lnTo>
                    <a:pt x="11" y="51"/>
                  </a:lnTo>
                  <a:lnTo>
                    <a:pt x="4" y="40"/>
                  </a:lnTo>
                  <a:lnTo>
                    <a:pt x="4" y="35"/>
                  </a:lnTo>
                  <a:lnTo>
                    <a:pt x="0" y="30"/>
                  </a:lnTo>
                  <a:lnTo>
                    <a:pt x="7" y="28"/>
                  </a:lnTo>
                  <a:lnTo>
                    <a:pt x="11" y="23"/>
                  </a:lnTo>
                  <a:lnTo>
                    <a:pt x="11" y="23"/>
                  </a:lnTo>
                  <a:lnTo>
                    <a:pt x="11" y="23"/>
                  </a:lnTo>
                  <a:lnTo>
                    <a:pt x="11" y="23"/>
                  </a:lnTo>
                  <a:lnTo>
                    <a:pt x="11" y="2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2" name="Freeform 278"/>
            <p:cNvSpPr>
              <a:spLocks/>
            </p:cNvSpPr>
            <p:nvPr/>
          </p:nvSpPr>
          <p:spPr bwMode="auto">
            <a:xfrm>
              <a:off x="6559550" y="4767263"/>
              <a:ext cx="3175" cy="1588"/>
            </a:xfrm>
            <a:custGeom>
              <a:avLst/>
              <a:gdLst>
                <a:gd name="T0" fmla="*/ 2 w 5"/>
                <a:gd name="T1" fmla="*/ 0 h 5"/>
                <a:gd name="T2" fmla="*/ 3 w 5"/>
                <a:gd name="T3" fmla="*/ 0 h 5"/>
                <a:gd name="T4" fmla="*/ 5 w 5"/>
                <a:gd name="T5" fmla="*/ 2 h 5"/>
                <a:gd name="T6" fmla="*/ 4 w 5"/>
                <a:gd name="T7" fmla="*/ 4 h 5"/>
                <a:gd name="T8" fmla="*/ 2 w 5"/>
                <a:gd name="T9" fmla="*/ 5 h 5"/>
                <a:gd name="T10" fmla="*/ 0 w 5"/>
                <a:gd name="T11" fmla="*/ 4 h 5"/>
                <a:gd name="T12" fmla="*/ 0 w 5"/>
                <a:gd name="T13" fmla="*/ 2 h 5"/>
                <a:gd name="T14" fmla="*/ 1 w 5"/>
                <a:gd name="T15" fmla="*/ 0 h 5"/>
                <a:gd name="T16" fmla="*/ 2 w 5"/>
                <a:gd name="T17" fmla="*/ 0 h 5"/>
                <a:gd name="T18" fmla="*/ 2 w 5"/>
                <a:gd name="T19" fmla="*/ 0 h 5"/>
                <a:gd name="T20" fmla="*/ 2 w 5"/>
                <a:gd name="T21" fmla="*/ 0 h 5"/>
                <a:gd name="T22" fmla="*/ 2 w 5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5">
                  <a:moveTo>
                    <a:pt x="2" y="0"/>
                  </a:moveTo>
                  <a:lnTo>
                    <a:pt x="3" y="0"/>
                  </a:lnTo>
                  <a:lnTo>
                    <a:pt x="5" y="2"/>
                  </a:lnTo>
                  <a:lnTo>
                    <a:pt x="4" y="4"/>
                  </a:lnTo>
                  <a:lnTo>
                    <a:pt x="2" y="5"/>
                  </a:lnTo>
                  <a:lnTo>
                    <a:pt x="0" y="4"/>
                  </a:lnTo>
                  <a:lnTo>
                    <a:pt x="0" y="2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3" name="Freeform 279"/>
            <p:cNvSpPr>
              <a:spLocks/>
            </p:cNvSpPr>
            <p:nvPr/>
          </p:nvSpPr>
          <p:spPr bwMode="auto">
            <a:xfrm>
              <a:off x="6616700" y="4773613"/>
              <a:ext cx="3175" cy="4763"/>
            </a:xfrm>
            <a:custGeom>
              <a:avLst/>
              <a:gdLst>
                <a:gd name="T0" fmla="*/ 6 w 8"/>
                <a:gd name="T1" fmla="*/ 0 h 8"/>
                <a:gd name="T2" fmla="*/ 8 w 8"/>
                <a:gd name="T3" fmla="*/ 2 h 8"/>
                <a:gd name="T4" fmla="*/ 8 w 8"/>
                <a:gd name="T5" fmla="*/ 3 h 8"/>
                <a:gd name="T6" fmla="*/ 7 w 8"/>
                <a:gd name="T7" fmla="*/ 5 h 8"/>
                <a:gd name="T8" fmla="*/ 4 w 8"/>
                <a:gd name="T9" fmla="*/ 5 h 8"/>
                <a:gd name="T10" fmla="*/ 2 w 8"/>
                <a:gd name="T11" fmla="*/ 8 h 8"/>
                <a:gd name="T12" fmla="*/ 0 w 8"/>
                <a:gd name="T13" fmla="*/ 8 h 8"/>
                <a:gd name="T14" fmla="*/ 1 w 8"/>
                <a:gd name="T15" fmla="*/ 5 h 8"/>
                <a:gd name="T16" fmla="*/ 6 w 8"/>
                <a:gd name="T17" fmla="*/ 0 h 8"/>
                <a:gd name="T18" fmla="*/ 6 w 8"/>
                <a:gd name="T19" fmla="*/ 0 h 8"/>
                <a:gd name="T20" fmla="*/ 6 w 8"/>
                <a:gd name="T21" fmla="*/ 0 h 8"/>
                <a:gd name="T22" fmla="*/ 6 w 8"/>
                <a:gd name="T23" fmla="*/ 0 h 8"/>
                <a:gd name="T24" fmla="*/ 6 w 8"/>
                <a:gd name="T25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8">
                  <a:moveTo>
                    <a:pt x="6" y="0"/>
                  </a:moveTo>
                  <a:lnTo>
                    <a:pt x="8" y="2"/>
                  </a:lnTo>
                  <a:lnTo>
                    <a:pt x="8" y="3"/>
                  </a:lnTo>
                  <a:lnTo>
                    <a:pt x="7" y="5"/>
                  </a:lnTo>
                  <a:lnTo>
                    <a:pt x="4" y="5"/>
                  </a:lnTo>
                  <a:lnTo>
                    <a:pt x="2" y="8"/>
                  </a:lnTo>
                  <a:lnTo>
                    <a:pt x="0" y="8"/>
                  </a:lnTo>
                  <a:lnTo>
                    <a:pt x="1" y="5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4" name="Freeform 280"/>
            <p:cNvSpPr>
              <a:spLocks/>
            </p:cNvSpPr>
            <p:nvPr/>
          </p:nvSpPr>
          <p:spPr bwMode="auto">
            <a:xfrm>
              <a:off x="6591300" y="4775201"/>
              <a:ext cx="4763" cy="3175"/>
            </a:xfrm>
            <a:custGeom>
              <a:avLst/>
              <a:gdLst>
                <a:gd name="T0" fmla="*/ 7 w 8"/>
                <a:gd name="T1" fmla="*/ 0 h 6"/>
                <a:gd name="T2" fmla="*/ 8 w 8"/>
                <a:gd name="T3" fmla="*/ 0 h 6"/>
                <a:gd name="T4" fmla="*/ 8 w 8"/>
                <a:gd name="T5" fmla="*/ 2 h 6"/>
                <a:gd name="T6" fmla="*/ 5 w 8"/>
                <a:gd name="T7" fmla="*/ 6 h 6"/>
                <a:gd name="T8" fmla="*/ 1 w 8"/>
                <a:gd name="T9" fmla="*/ 6 h 6"/>
                <a:gd name="T10" fmla="*/ 0 w 8"/>
                <a:gd name="T11" fmla="*/ 4 h 6"/>
                <a:gd name="T12" fmla="*/ 4 w 8"/>
                <a:gd name="T13" fmla="*/ 3 h 6"/>
                <a:gd name="T14" fmla="*/ 7 w 8"/>
                <a:gd name="T15" fmla="*/ 0 h 6"/>
                <a:gd name="T16" fmla="*/ 7 w 8"/>
                <a:gd name="T17" fmla="*/ 0 h 6"/>
                <a:gd name="T18" fmla="*/ 7 w 8"/>
                <a:gd name="T19" fmla="*/ 0 h 6"/>
                <a:gd name="T20" fmla="*/ 7 w 8"/>
                <a:gd name="T21" fmla="*/ 0 h 6"/>
                <a:gd name="T22" fmla="*/ 7 w 8"/>
                <a:gd name="T23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6">
                  <a:moveTo>
                    <a:pt x="7" y="0"/>
                  </a:moveTo>
                  <a:lnTo>
                    <a:pt x="8" y="0"/>
                  </a:lnTo>
                  <a:lnTo>
                    <a:pt x="8" y="2"/>
                  </a:lnTo>
                  <a:lnTo>
                    <a:pt x="5" y="6"/>
                  </a:lnTo>
                  <a:lnTo>
                    <a:pt x="1" y="6"/>
                  </a:lnTo>
                  <a:lnTo>
                    <a:pt x="0" y="4"/>
                  </a:lnTo>
                  <a:lnTo>
                    <a:pt x="4" y="3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5" name="Freeform 281"/>
            <p:cNvSpPr>
              <a:spLocks/>
            </p:cNvSpPr>
            <p:nvPr/>
          </p:nvSpPr>
          <p:spPr bwMode="auto">
            <a:xfrm>
              <a:off x="6600825" y="4776788"/>
              <a:ext cx="1588" cy="3175"/>
            </a:xfrm>
            <a:custGeom>
              <a:avLst/>
              <a:gdLst>
                <a:gd name="T0" fmla="*/ 0 w 3"/>
                <a:gd name="T1" fmla="*/ 1 h 7"/>
                <a:gd name="T2" fmla="*/ 1 w 3"/>
                <a:gd name="T3" fmla="*/ 0 h 7"/>
                <a:gd name="T4" fmla="*/ 2 w 3"/>
                <a:gd name="T5" fmla="*/ 0 h 7"/>
                <a:gd name="T6" fmla="*/ 3 w 3"/>
                <a:gd name="T7" fmla="*/ 5 h 7"/>
                <a:gd name="T8" fmla="*/ 2 w 3"/>
                <a:gd name="T9" fmla="*/ 7 h 7"/>
                <a:gd name="T10" fmla="*/ 0 w 3"/>
                <a:gd name="T11" fmla="*/ 6 h 7"/>
                <a:gd name="T12" fmla="*/ 0 w 3"/>
                <a:gd name="T13" fmla="*/ 1 h 7"/>
                <a:gd name="T14" fmla="*/ 0 w 3"/>
                <a:gd name="T15" fmla="*/ 1 h 7"/>
                <a:gd name="T16" fmla="*/ 0 w 3"/>
                <a:gd name="T17" fmla="*/ 1 h 7"/>
                <a:gd name="T18" fmla="*/ 0 w 3"/>
                <a:gd name="T19" fmla="*/ 1 h 7"/>
                <a:gd name="T20" fmla="*/ 0 w 3"/>
                <a:gd name="T21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7">
                  <a:moveTo>
                    <a:pt x="0" y="1"/>
                  </a:moveTo>
                  <a:lnTo>
                    <a:pt x="1" y="0"/>
                  </a:lnTo>
                  <a:lnTo>
                    <a:pt x="2" y="0"/>
                  </a:lnTo>
                  <a:lnTo>
                    <a:pt x="3" y="5"/>
                  </a:lnTo>
                  <a:lnTo>
                    <a:pt x="2" y="7"/>
                  </a:lnTo>
                  <a:lnTo>
                    <a:pt x="0" y="6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7" name="Freeform 283"/>
            <p:cNvSpPr>
              <a:spLocks/>
            </p:cNvSpPr>
            <p:nvPr/>
          </p:nvSpPr>
          <p:spPr bwMode="auto">
            <a:xfrm>
              <a:off x="6562725" y="4792663"/>
              <a:ext cx="3175" cy="3175"/>
            </a:xfrm>
            <a:custGeom>
              <a:avLst/>
              <a:gdLst>
                <a:gd name="T0" fmla="*/ 3 w 5"/>
                <a:gd name="T1" fmla="*/ 0 h 5"/>
                <a:gd name="T2" fmla="*/ 5 w 5"/>
                <a:gd name="T3" fmla="*/ 2 h 5"/>
                <a:gd name="T4" fmla="*/ 5 w 5"/>
                <a:gd name="T5" fmla="*/ 3 h 5"/>
                <a:gd name="T6" fmla="*/ 1 w 5"/>
                <a:gd name="T7" fmla="*/ 5 h 5"/>
                <a:gd name="T8" fmla="*/ 0 w 5"/>
                <a:gd name="T9" fmla="*/ 5 h 5"/>
                <a:gd name="T10" fmla="*/ 0 w 5"/>
                <a:gd name="T11" fmla="*/ 3 h 5"/>
                <a:gd name="T12" fmla="*/ 3 w 5"/>
                <a:gd name="T13" fmla="*/ 0 h 5"/>
                <a:gd name="T14" fmla="*/ 3 w 5"/>
                <a:gd name="T15" fmla="*/ 0 h 5"/>
                <a:gd name="T16" fmla="*/ 3 w 5"/>
                <a:gd name="T17" fmla="*/ 0 h 5"/>
                <a:gd name="T18" fmla="*/ 3 w 5"/>
                <a:gd name="T19" fmla="*/ 0 h 5"/>
                <a:gd name="T20" fmla="*/ 3 w 5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lnTo>
                    <a:pt x="5" y="2"/>
                  </a:lnTo>
                  <a:lnTo>
                    <a:pt x="5" y="3"/>
                  </a:lnTo>
                  <a:lnTo>
                    <a:pt x="1" y="5"/>
                  </a:lnTo>
                  <a:lnTo>
                    <a:pt x="0" y="5"/>
                  </a:lnTo>
                  <a:lnTo>
                    <a:pt x="0" y="3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8" name="Freeform 284"/>
            <p:cNvSpPr>
              <a:spLocks/>
            </p:cNvSpPr>
            <p:nvPr/>
          </p:nvSpPr>
          <p:spPr bwMode="auto">
            <a:xfrm>
              <a:off x="6569075" y="4797426"/>
              <a:ext cx="9525" cy="4763"/>
            </a:xfrm>
            <a:custGeom>
              <a:avLst/>
              <a:gdLst>
                <a:gd name="T0" fmla="*/ 2 w 17"/>
                <a:gd name="T1" fmla="*/ 1 h 9"/>
                <a:gd name="T2" fmla="*/ 11 w 17"/>
                <a:gd name="T3" fmla="*/ 1 h 9"/>
                <a:gd name="T4" fmla="*/ 16 w 17"/>
                <a:gd name="T5" fmla="*/ 0 h 9"/>
                <a:gd name="T6" fmla="*/ 17 w 17"/>
                <a:gd name="T7" fmla="*/ 1 h 9"/>
                <a:gd name="T8" fmla="*/ 9 w 17"/>
                <a:gd name="T9" fmla="*/ 4 h 9"/>
                <a:gd name="T10" fmla="*/ 5 w 17"/>
                <a:gd name="T11" fmla="*/ 8 h 9"/>
                <a:gd name="T12" fmla="*/ 2 w 17"/>
                <a:gd name="T13" fmla="*/ 9 h 9"/>
                <a:gd name="T14" fmla="*/ 0 w 17"/>
                <a:gd name="T15" fmla="*/ 8 h 9"/>
                <a:gd name="T16" fmla="*/ 0 w 17"/>
                <a:gd name="T17" fmla="*/ 5 h 9"/>
                <a:gd name="T18" fmla="*/ 2 w 17"/>
                <a:gd name="T19" fmla="*/ 1 h 9"/>
                <a:gd name="T20" fmla="*/ 2 w 17"/>
                <a:gd name="T21" fmla="*/ 1 h 9"/>
                <a:gd name="T22" fmla="*/ 2 w 17"/>
                <a:gd name="T23" fmla="*/ 1 h 9"/>
                <a:gd name="T24" fmla="*/ 2 w 17"/>
                <a:gd name="T25" fmla="*/ 1 h 9"/>
                <a:gd name="T26" fmla="*/ 2 w 17"/>
                <a:gd name="T27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7" h="9">
                  <a:moveTo>
                    <a:pt x="2" y="1"/>
                  </a:moveTo>
                  <a:lnTo>
                    <a:pt x="11" y="1"/>
                  </a:lnTo>
                  <a:lnTo>
                    <a:pt x="16" y="0"/>
                  </a:lnTo>
                  <a:lnTo>
                    <a:pt x="17" y="1"/>
                  </a:lnTo>
                  <a:lnTo>
                    <a:pt x="9" y="4"/>
                  </a:lnTo>
                  <a:lnTo>
                    <a:pt x="5" y="8"/>
                  </a:lnTo>
                  <a:lnTo>
                    <a:pt x="2" y="9"/>
                  </a:lnTo>
                  <a:lnTo>
                    <a:pt x="0" y="8"/>
                  </a:lnTo>
                  <a:lnTo>
                    <a:pt x="0" y="5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9" name="Freeform 285"/>
            <p:cNvSpPr>
              <a:spLocks/>
            </p:cNvSpPr>
            <p:nvPr/>
          </p:nvSpPr>
          <p:spPr bwMode="auto">
            <a:xfrm>
              <a:off x="6548438" y="4797426"/>
              <a:ext cx="6350" cy="4763"/>
            </a:xfrm>
            <a:custGeom>
              <a:avLst/>
              <a:gdLst>
                <a:gd name="T0" fmla="*/ 8 w 12"/>
                <a:gd name="T1" fmla="*/ 1 h 8"/>
                <a:gd name="T2" fmla="*/ 11 w 12"/>
                <a:gd name="T3" fmla="*/ 0 h 8"/>
                <a:gd name="T4" fmla="*/ 12 w 12"/>
                <a:gd name="T5" fmla="*/ 0 h 8"/>
                <a:gd name="T6" fmla="*/ 12 w 12"/>
                <a:gd name="T7" fmla="*/ 2 h 8"/>
                <a:gd name="T8" fmla="*/ 11 w 12"/>
                <a:gd name="T9" fmla="*/ 4 h 8"/>
                <a:gd name="T10" fmla="*/ 4 w 12"/>
                <a:gd name="T11" fmla="*/ 8 h 8"/>
                <a:gd name="T12" fmla="*/ 0 w 12"/>
                <a:gd name="T13" fmla="*/ 8 h 8"/>
                <a:gd name="T14" fmla="*/ 0 w 12"/>
                <a:gd name="T15" fmla="*/ 7 h 8"/>
                <a:gd name="T16" fmla="*/ 0 w 12"/>
                <a:gd name="T17" fmla="*/ 6 h 8"/>
                <a:gd name="T18" fmla="*/ 7 w 12"/>
                <a:gd name="T19" fmla="*/ 4 h 8"/>
                <a:gd name="T20" fmla="*/ 8 w 12"/>
                <a:gd name="T21" fmla="*/ 1 h 8"/>
                <a:gd name="T22" fmla="*/ 8 w 12"/>
                <a:gd name="T23" fmla="*/ 1 h 8"/>
                <a:gd name="T24" fmla="*/ 8 w 12"/>
                <a:gd name="T25" fmla="*/ 1 h 8"/>
                <a:gd name="T26" fmla="*/ 8 w 12"/>
                <a:gd name="T27" fmla="*/ 1 h 8"/>
                <a:gd name="T28" fmla="*/ 8 w 12"/>
                <a:gd name="T29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" h="8">
                  <a:moveTo>
                    <a:pt x="8" y="1"/>
                  </a:moveTo>
                  <a:lnTo>
                    <a:pt x="11" y="0"/>
                  </a:lnTo>
                  <a:lnTo>
                    <a:pt x="12" y="0"/>
                  </a:lnTo>
                  <a:lnTo>
                    <a:pt x="12" y="2"/>
                  </a:lnTo>
                  <a:lnTo>
                    <a:pt x="11" y="4"/>
                  </a:lnTo>
                  <a:lnTo>
                    <a:pt x="4" y="8"/>
                  </a:lnTo>
                  <a:lnTo>
                    <a:pt x="0" y="8"/>
                  </a:lnTo>
                  <a:lnTo>
                    <a:pt x="0" y="7"/>
                  </a:lnTo>
                  <a:lnTo>
                    <a:pt x="0" y="6"/>
                  </a:lnTo>
                  <a:lnTo>
                    <a:pt x="7" y="4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0" name="Freeform 286"/>
            <p:cNvSpPr>
              <a:spLocks/>
            </p:cNvSpPr>
            <p:nvPr/>
          </p:nvSpPr>
          <p:spPr bwMode="auto">
            <a:xfrm>
              <a:off x="6548438" y="4800601"/>
              <a:ext cx="17463" cy="7938"/>
            </a:xfrm>
            <a:custGeom>
              <a:avLst/>
              <a:gdLst>
                <a:gd name="T0" fmla="*/ 21 w 32"/>
                <a:gd name="T1" fmla="*/ 0 h 15"/>
                <a:gd name="T2" fmla="*/ 22 w 32"/>
                <a:gd name="T3" fmla="*/ 0 h 15"/>
                <a:gd name="T4" fmla="*/ 23 w 32"/>
                <a:gd name="T5" fmla="*/ 2 h 15"/>
                <a:gd name="T6" fmla="*/ 28 w 32"/>
                <a:gd name="T7" fmla="*/ 5 h 15"/>
                <a:gd name="T8" fmla="*/ 32 w 32"/>
                <a:gd name="T9" fmla="*/ 8 h 15"/>
                <a:gd name="T10" fmla="*/ 27 w 32"/>
                <a:gd name="T11" fmla="*/ 9 h 15"/>
                <a:gd name="T12" fmla="*/ 25 w 32"/>
                <a:gd name="T13" fmla="*/ 12 h 15"/>
                <a:gd name="T14" fmla="*/ 21 w 32"/>
                <a:gd name="T15" fmla="*/ 14 h 15"/>
                <a:gd name="T16" fmla="*/ 18 w 32"/>
                <a:gd name="T17" fmla="*/ 15 h 15"/>
                <a:gd name="T18" fmla="*/ 15 w 32"/>
                <a:gd name="T19" fmla="*/ 15 h 15"/>
                <a:gd name="T20" fmla="*/ 14 w 32"/>
                <a:gd name="T21" fmla="*/ 13 h 15"/>
                <a:gd name="T22" fmla="*/ 14 w 32"/>
                <a:gd name="T23" fmla="*/ 10 h 15"/>
                <a:gd name="T24" fmla="*/ 13 w 32"/>
                <a:gd name="T25" fmla="*/ 10 h 15"/>
                <a:gd name="T26" fmla="*/ 9 w 32"/>
                <a:gd name="T27" fmla="*/ 11 h 15"/>
                <a:gd name="T28" fmla="*/ 2 w 32"/>
                <a:gd name="T29" fmla="*/ 15 h 15"/>
                <a:gd name="T30" fmla="*/ 0 w 32"/>
                <a:gd name="T31" fmla="*/ 13 h 15"/>
                <a:gd name="T32" fmla="*/ 0 w 32"/>
                <a:gd name="T33" fmla="*/ 10 h 15"/>
                <a:gd name="T34" fmla="*/ 7 w 32"/>
                <a:gd name="T35" fmla="*/ 1 h 15"/>
                <a:gd name="T36" fmla="*/ 21 w 32"/>
                <a:gd name="T37" fmla="*/ 0 h 15"/>
                <a:gd name="T38" fmla="*/ 21 w 32"/>
                <a:gd name="T39" fmla="*/ 0 h 15"/>
                <a:gd name="T40" fmla="*/ 21 w 32"/>
                <a:gd name="T41" fmla="*/ 0 h 15"/>
                <a:gd name="T42" fmla="*/ 21 w 32"/>
                <a:gd name="T43" fmla="*/ 0 h 15"/>
                <a:gd name="T44" fmla="*/ 21 w 32"/>
                <a:gd name="T45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2" h="15">
                  <a:moveTo>
                    <a:pt x="21" y="0"/>
                  </a:moveTo>
                  <a:lnTo>
                    <a:pt x="22" y="0"/>
                  </a:lnTo>
                  <a:lnTo>
                    <a:pt x="23" y="2"/>
                  </a:lnTo>
                  <a:lnTo>
                    <a:pt x="28" y="5"/>
                  </a:lnTo>
                  <a:lnTo>
                    <a:pt x="32" y="8"/>
                  </a:lnTo>
                  <a:lnTo>
                    <a:pt x="27" y="9"/>
                  </a:lnTo>
                  <a:lnTo>
                    <a:pt x="25" y="12"/>
                  </a:lnTo>
                  <a:lnTo>
                    <a:pt x="21" y="14"/>
                  </a:lnTo>
                  <a:lnTo>
                    <a:pt x="18" y="15"/>
                  </a:lnTo>
                  <a:lnTo>
                    <a:pt x="15" y="15"/>
                  </a:lnTo>
                  <a:lnTo>
                    <a:pt x="14" y="13"/>
                  </a:lnTo>
                  <a:lnTo>
                    <a:pt x="14" y="10"/>
                  </a:lnTo>
                  <a:lnTo>
                    <a:pt x="13" y="10"/>
                  </a:lnTo>
                  <a:lnTo>
                    <a:pt x="9" y="11"/>
                  </a:lnTo>
                  <a:lnTo>
                    <a:pt x="2" y="15"/>
                  </a:lnTo>
                  <a:lnTo>
                    <a:pt x="0" y="13"/>
                  </a:lnTo>
                  <a:lnTo>
                    <a:pt x="0" y="10"/>
                  </a:lnTo>
                  <a:lnTo>
                    <a:pt x="7" y="1"/>
                  </a:lnTo>
                  <a:lnTo>
                    <a:pt x="21" y="0"/>
                  </a:lnTo>
                  <a:lnTo>
                    <a:pt x="21" y="0"/>
                  </a:lnTo>
                  <a:lnTo>
                    <a:pt x="21" y="0"/>
                  </a:lnTo>
                  <a:lnTo>
                    <a:pt x="21" y="0"/>
                  </a:lnTo>
                  <a:lnTo>
                    <a:pt x="2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1" name="Freeform 287"/>
            <p:cNvSpPr>
              <a:spLocks/>
            </p:cNvSpPr>
            <p:nvPr/>
          </p:nvSpPr>
          <p:spPr bwMode="auto">
            <a:xfrm>
              <a:off x="6519863" y="4805363"/>
              <a:ext cx="9525" cy="4763"/>
            </a:xfrm>
            <a:custGeom>
              <a:avLst/>
              <a:gdLst>
                <a:gd name="T0" fmla="*/ 5 w 20"/>
                <a:gd name="T1" fmla="*/ 2 h 9"/>
                <a:gd name="T2" fmla="*/ 17 w 20"/>
                <a:gd name="T3" fmla="*/ 0 h 9"/>
                <a:gd name="T4" fmla="*/ 20 w 20"/>
                <a:gd name="T5" fmla="*/ 1 h 9"/>
                <a:gd name="T6" fmla="*/ 20 w 20"/>
                <a:gd name="T7" fmla="*/ 4 h 9"/>
                <a:gd name="T8" fmla="*/ 19 w 20"/>
                <a:gd name="T9" fmla="*/ 8 h 9"/>
                <a:gd name="T10" fmla="*/ 16 w 20"/>
                <a:gd name="T11" fmla="*/ 9 h 9"/>
                <a:gd name="T12" fmla="*/ 12 w 20"/>
                <a:gd name="T13" fmla="*/ 9 h 9"/>
                <a:gd name="T14" fmla="*/ 6 w 20"/>
                <a:gd name="T15" fmla="*/ 8 h 9"/>
                <a:gd name="T16" fmla="*/ 1 w 20"/>
                <a:gd name="T17" fmla="*/ 5 h 9"/>
                <a:gd name="T18" fmla="*/ 0 w 20"/>
                <a:gd name="T19" fmla="*/ 2 h 9"/>
                <a:gd name="T20" fmla="*/ 5 w 20"/>
                <a:gd name="T21" fmla="*/ 2 h 9"/>
                <a:gd name="T22" fmla="*/ 5 w 20"/>
                <a:gd name="T23" fmla="*/ 2 h 9"/>
                <a:gd name="T24" fmla="*/ 5 w 20"/>
                <a:gd name="T25" fmla="*/ 2 h 9"/>
                <a:gd name="T26" fmla="*/ 5 w 20"/>
                <a:gd name="T27" fmla="*/ 2 h 9"/>
                <a:gd name="T28" fmla="*/ 5 w 20"/>
                <a:gd name="T29" fmla="*/ 2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9">
                  <a:moveTo>
                    <a:pt x="5" y="2"/>
                  </a:moveTo>
                  <a:lnTo>
                    <a:pt x="17" y="0"/>
                  </a:lnTo>
                  <a:lnTo>
                    <a:pt x="20" y="1"/>
                  </a:lnTo>
                  <a:lnTo>
                    <a:pt x="20" y="4"/>
                  </a:lnTo>
                  <a:lnTo>
                    <a:pt x="19" y="8"/>
                  </a:lnTo>
                  <a:lnTo>
                    <a:pt x="16" y="9"/>
                  </a:lnTo>
                  <a:lnTo>
                    <a:pt x="12" y="9"/>
                  </a:lnTo>
                  <a:lnTo>
                    <a:pt x="6" y="8"/>
                  </a:lnTo>
                  <a:lnTo>
                    <a:pt x="1" y="5"/>
                  </a:lnTo>
                  <a:lnTo>
                    <a:pt x="0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lnTo>
                    <a:pt x="5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2" name="Freeform 288"/>
            <p:cNvSpPr>
              <a:spLocks/>
            </p:cNvSpPr>
            <p:nvPr/>
          </p:nvSpPr>
          <p:spPr bwMode="auto">
            <a:xfrm>
              <a:off x="6575425" y="4805363"/>
              <a:ext cx="1588" cy="3175"/>
            </a:xfrm>
            <a:custGeom>
              <a:avLst/>
              <a:gdLst>
                <a:gd name="T0" fmla="*/ 1 w 3"/>
                <a:gd name="T1" fmla="*/ 1 h 4"/>
                <a:gd name="T2" fmla="*/ 2 w 3"/>
                <a:gd name="T3" fmla="*/ 0 h 4"/>
                <a:gd name="T4" fmla="*/ 3 w 3"/>
                <a:gd name="T5" fmla="*/ 1 h 4"/>
                <a:gd name="T6" fmla="*/ 2 w 3"/>
                <a:gd name="T7" fmla="*/ 4 h 4"/>
                <a:gd name="T8" fmla="*/ 1 w 3"/>
                <a:gd name="T9" fmla="*/ 4 h 4"/>
                <a:gd name="T10" fmla="*/ 0 w 3"/>
                <a:gd name="T11" fmla="*/ 3 h 4"/>
                <a:gd name="T12" fmla="*/ 1 w 3"/>
                <a:gd name="T13" fmla="*/ 1 h 4"/>
                <a:gd name="T14" fmla="*/ 1 w 3"/>
                <a:gd name="T15" fmla="*/ 1 h 4"/>
                <a:gd name="T16" fmla="*/ 1 w 3"/>
                <a:gd name="T17" fmla="*/ 1 h 4"/>
                <a:gd name="T18" fmla="*/ 1 w 3"/>
                <a:gd name="T19" fmla="*/ 1 h 4"/>
                <a:gd name="T20" fmla="*/ 1 w 3"/>
                <a:gd name="T21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4">
                  <a:moveTo>
                    <a:pt x="1" y="1"/>
                  </a:moveTo>
                  <a:lnTo>
                    <a:pt x="2" y="0"/>
                  </a:lnTo>
                  <a:lnTo>
                    <a:pt x="3" y="1"/>
                  </a:lnTo>
                  <a:lnTo>
                    <a:pt x="2" y="4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3" name="Freeform 289"/>
            <p:cNvSpPr>
              <a:spLocks/>
            </p:cNvSpPr>
            <p:nvPr/>
          </p:nvSpPr>
          <p:spPr bwMode="auto">
            <a:xfrm>
              <a:off x="6559550" y="4813301"/>
              <a:ext cx="1588" cy="1588"/>
            </a:xfrm>
            <a:custGeom>
              <a:avLst/>
              <a:gdLst>
                <a:gd name="T0" fmla="*/ 2 w 4"/>
                <a:gd name="T1" fmla="*/ 0 h 3"/>
                <a:gd name="T2" fmla="*/ 4 w 4"/>
                <a:gd name="T3" fmla="*/ 0 h 3"/>
                <a:gd name="T4" fmla="*/ 4 w 4"/>
                <a:gd name="T5" fmla="*/ 2 h 3"/>
                <a:gd name="T6" fmla="*/ 0 w 4"/>
                <a:gd name="T7" fmla="*/ 3 h 3"/>
                <a:gd name="T8" fmla="*/ 1 w 4"/>
                <a:gd name="T9" fmla="*/ 2 h 3"/>
                <a:gd name="T10" fmla="*/ 2 w 4"/>
                <a:gd name="T11" fmla="*/ 0 h 3"/>
                <a:gd name="T12" fmla="*/ 2 w 4"/>
                <a:gd name="T13" fmla="*/ 0 h 3"/>
                <a:gd name="T14" fmla="*/ 2 w 4"/>
                <a:gd name="T15" fmla="*/ 0 h 3"/>
                <a:gd name="T16" fmla="*/ 2 w 4"/>
                <a:gd name="T17" fmla="*/ 0 h 3"/>
                <a:gd name="T18" fmla="*/ 2 w 4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lnTo>
                    <a:pt x="4" y="0"/>
                  </a:lnTo>
                  <a:lnTo>
                    <a:pt x="4" y="2"/>
                  </a:lnTo>
                  <a:lnTo>
                    <a:pt x="0" y="3"/>
                  </a:lnTo>
                  <a:lnTo>
                    <a:pt x="1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4" name="Freeform 290"/>
            <p:cNvSpPr>
              <a:spLocks/>
            </p:cNvSpPr>
            <p:nvPr/>
          </p:nvSpPr>
          <p:spPr bwMode="auto">
            <a:xfrm>
              <a:off x="6559550" y="4813301"/>
              <a:ext cx="7938" cy="7938"/>
            </a:xfrm>
            <a:custGeom>
              <a:avLst/>
              <a:gdLst>
                <a:gd name="T0" fmla="*/ 8 w 13"/>
                <a:gd name="T1" fmla="*/ 0 h 13"/>
                <a:gd name="T2" fmla="*/ 11 w 13"/>
                <a:gd name="T3" fmla="*/ 0 h 13"/>
                <a:gd name="T4" fmla="*/ 13 w 13"/>
                <a:gd name="T5" fmla="*/ 1 h 13"/>
                <a:gd name="T6" fmla="*/ 12 w 13"/>
                <a:gd name="T7" fmla="*/ 8 h 13"/>
                <a:gd name="T8" fmla="*/ 7 w 13"/>
                <a:gd name="T9" fmla="*/ 8 h 13"/>
                <a:gd name="T10" fmla="*/ 5 w 13"/>
                <a:gd name="T11" fmla="*/ 12 h 13"/>
                <a:gd name="T12" fmla="*/ 2 w 13"/>
                <a:gd name="T13" fmla="*/ 13 h 13"/>
                <a:gd name="T14" fmla="*/ 0 w 13"/>
                <a:gd name="T15" fmla="*/ 13 h 13"/>
                <a:gd name="T16" fmla="*/ 4 w 13"/>
                <a:gd name="T17" fmla="*/ 6 h 13"/>
                <a:gd name="T18" fmla="*/ 4 w 13"/>
                <a:gd name="T19" fmla="*/ 3 h 13"/>
                <a:gd name="T20" fmla="*/ 8 w 13"/>
                <a:gd name="T21" fmla="*/ 0 h 13"/>
                <a:gd name="T22" fmla="*/ 8 w 13"/>
                <a:gd name="T23" fmla="*/ 0 h 13"/>
                <a:gd name="T24" fmla="*/ 8 w 13"/>
                <a:gd name="T25" fmla="*/ 0 h 13"/>
                <a:gd name="T26" fmla="*/ 8 w 13"/>
                <a:gd name="T27" fmla="*/ 0 h 13"/>
                <a:gd name="T28" fmla="*/ 8 w 13"/>
                <a:gd name="T29" fmla="*/ 0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3" h="13">
                  <a:moveTo>
                    <a:pt x="8" y="0"/>
                  </a:moveTo>
                  <a:lnTo>
                    <a:pt x="11" y="0"/>
                  </a:lnTo>
                  <a:lnTo>
                    <a:pt x="13" y="1"/>
                  </a:lnTo>
                  <a:lnTo>
                    <a:pt x="12" y="8"/>
                  </a:lnTo>
                  <a:lnTo>
                    <a:pt x="7" y="8"/>
                  </a:lnTo>
                  <a:lnTo>
                    <a:pt x="5" y="12"/>
                  </a:lnTo>
                  <a:lnTo>
                    <a:pt x="2" y="13"/>
                  </a:lnTo>
                  <a:lnTo>
                    <a:pt x="0" y="13"/>
                  </a:lnTo>
                  <a:lnTo>
                    <a:pt x="4" y="6"/>
                  </a:lnTo>
                  <a:lnTo>
                    <a:pt x="4" y="3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lnTo>
                    <a:pt x="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5" name="Freeform 291"/>
            <p:cNvSpPr>
              <a:spLocks/>
            </p:cNvSpPr>
            <p:nvPr/>
          </p:nvSpPr>
          <p:spPr bwMode="auto">
            <a:xfrm>
              <a:off x="6567488" y="4819651"/>
              <a:ext cx="3175" cy="3175"/>
            </a:xfrm>
            <a:custGeom>
              <a:avLst/>
              <a:gdLst>
                <a:gd name="T0" fmla="*/ 3 w 7"/>
                <a:gd name="T1" fmla="*/ 0 h 5"/>
                <a:gd name="T2" fmla="*/ 7 w 7"/>
                <a:gd name="T3" fmla="*/ 0 h 5"/>
                <a:gd name="T4" fmla="*/ 6 w 7"/>
                <a:gd name="T5" fmla="*/ 2 h 5"/>
                <a:gd name="T6" fmla="*/ 3 w 7"/>
                <a:gd name="T7" fmla="*/ 5 h 5"/>
                <a:gd name="T8" fmla="*/ 1 w 7"/>
                <a:gd name="T9" fmla="*/ 5 h 5"/>
                <a:gd name="T10" fmla="*/ 0 w 7"/>
                <a:gd name="T11" fmla="*/ 3 h 5"/>
                <a:gd name="T12" fmla="*/ 0 w 7"/>
                <a:gd name="T13" fmla="*/ 2 h 5"/>
                <a:gd name="T14" fmla="*/ 3 w 7"/>
                <a:gd name="T15" fmla="*/ 0 h 5"/>
                <a:gd name="T16" fmla="*/ 3 w 7"/>
                <a:gd name="T17" fmla="*/ 0 h 5"/>
                <a:gd name="T18" fmla="*/ 3 w 7"/>
                <a:gd name="T19" fmla="*/ 0 h 5"/>
                <a:gd name="T20" fmla="*/ 3 w 7"/>
                <a:gd name="T21" fmla="*/ 0 h 5"/>
                <a:gd name="T22" fmla="*/ 3 w 7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5">
                  <a:moveTo>
                    <a:pt x="3" y="0"/>
                  </a:moveTo>
                  <a:lnTo>
                    <a:pt x="7" y="0"/>
                  </a:lnTo>
                  <a:lnTo>
                    <a:pt x="6" y="2"/>
                  </a:lnTo>
                  <a:lnTo>
                    <a:pt x="3" y="5"/>
                  </a:lnTo>
                  <a:lnTo>
                    <a:pt x="1" y="5"/>
                  </a:lnTo>
                  <a:lnTo>
                    <a:pt x="0" y="3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6" name="Freeform 292"/>
            <p:cNvSpPr>
              <a:spLocks/>
            </p:cNvSpPr>
            <p:nvPr/>
          </p:nvSpPr>
          <p:spPr bwMode="auto">
            <a:xfrm>
              <a:off x="6557963" y="4819651"/>
              <a:ext cx="15875" cy="11113"/>
            </a:xfrm>
            <a:custGeom>
              <a:avLst/>
              <a:gdLst>
                <a:gd name="T0" fmla="*/ 20 w 29"/>
                <a:gd name="T1" fmla="*/ 17 h 20"/>
                <a:gd name="T2" fmla="*/ 17 w 29"/>
                <a:gd name="T3" fmla="*/ 14 h 20"/>
                <a:gd name="T4" fmla="*/ 14 w 29"/>
                <a:gd name="T5" fmla="*/ 17 h 20"/>
                <a:gd name="T6" fmla="*/ 11 w 29"/>
                <a:gd name="T7" fmla="*/ 15 h 20"/>
                <a:gd name="T8" fmla="*/ 9 w 29"/>
                <a:gd name="T9" fmla="*/ 19 h 20"/>
                <a:gd name="T10" fmla="*/ 7 w 29"/>
                <a:gd name="T11" fmla="*/ 20 h 20"/>
                <a:gd name="T12" fmla="*/ 1 w 29"/>
                <a:gd name="T13" fmla="*/ 19 h 20"/>
                <a:gd name="T14" fmla="*/ 0 w 29"/>
                <a:gd name="T15" fmla="*/ 18 h 20"/>
                <a:gd name="T16" fmla="*/ 0 w 29"/>
                <a:gd name="T17" fmla="*/ 16 h 20"/>
                <a:gd name="T18" fmla="*/ 8 w 29"/>
                <a:gd name="T19" fmla="*/ 8 h 20"/>
                <a:gd name="T20" fmla="*/ 11 w 29"/>
                <a:gd name="T21" fmla="*/ 8 h 20"/>
                <a:gd name="T22" fmla="*/ 15 w 29"/>
                <a:gd name="T23" fmla="*/ 9 h 20"/>
                <a:gd name="T24" fmla="*/ 16 w 29"/>
                <a:gd name="T25" fmla="*/ 9 h 20"/>
                <a:gd name="T26" fmla="*/ 23 w 29"/>
                <a:gd name="T27" fmla="*/ 2 h 20"/>
                <a:gd name="T28" fmla="*/ 27 w 29"/>
                <a:gd name="T29" fmla="*/ 0 h 20"/>
                <a:gd name="T30" fmla="*/ 28 w 29"/>
                <a:gd name="T31" fmla="*/ 0 h 20"/>
                <a:gd name="T32" fmla="*/ 29 w 29"/>
                <a:gd name="T33" fmla="*/ 2 h 20"/>
                <a:gd name="T34" fmla="*/ 29 w 29"/>
                <a:gd name="T35" fmla="*/ 6 h 20"/>
                <a:gd name="T36" fmla="*/ 25 w 29"/>
                <a:gd name="T37" fmla="*/ 9 h 20"/>
                <a:gd name="T38" fmla="*/ 27 w 29"/>
                <a:gd name="T39" fmla="*/ 16 h 20"/>
                <a:gd name="T40" fmla="*/ 24 w 29"/>
                <a:gd name="T41" fmla="*/ 18 h 20"/>
                <a:gd name="T42" fmla="*/ 20 w 29"/>
                <a:gd name="T43" fmla="*/ 17 h 20"/>
                <a:gd name="T44" fmla="*/ 20 w 29"/>
                <a:gd name="T45" fmla="*/ 17 h 20"/>
                <a:gd name="T46" fmla="*/ 20 w 29"/>
                <a:gd name="T47" fmla="*/ 17 h 20"/>
                <a:gd name="T48" fmla="*/ 20 w 29"/>
                <a:gd name="T49" fmla="*/ 17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9" h="20">
                  <a:moveTo>
                    <a:pt x="20" y="17"/>
                  </a:moveTo>
                  <a:lnTo>
                    <a:pt x="17" y="14"/>
                  </a:lnTo>
                  <a:lnTo>
                    <a:pt x="14" y="17"/>
                  </a:lnTo>
                  <a:lnTo>
                    <a:pt x="11" y="15"/>
                  </a:lnTo>
                  <a:lnTo>
                    <a:pt x="9" y="19"/>
                  </a:lnTo>
                  <a:lnTo>
                    <a:pt x="7" y="20"/>
                  </a:lnTo>
                  <a:lnTo>
                    <a:pt x="1" y="19"/>
                  </a:lnTo>
                  <a:lnTo>
                    <a:pt x="0" y="18"/>
                  </a:lnTo>
                  <a:lnTo>
                    <a:pt x="0" y="16"/>
                  </a:lnTo>
                  <a:lnTo>
                    <a:pt x="8" y="8"/>
                  </a:lnTo>
                  <a:lnTo>
                    <a:pt x="11" y="8"/>
                  </a:lnTo>
                  <a:lnTo>
                    <a:pt x="15" y="9"/>
                  </a:lnTo>
                  <a:lnTo>
                    <a:pt x="16" y="9"/>
                  </a:lnTo>
                  <a:lnTo>
                    <a:pt x="23" y="2"/>
                  </a:lnTo>
                  <a:lnTo>
                    <a:pt x="27" y="0"/>
                  </a:lnTo>
                  <a:lnTo>
                    <a:pt x="28" y="0"/>
                  </a:lnTo>
                  <a:lnTo>
                    <a:pt x="29" y="2"/>
                  </a:lnTo>
                  <a:lnTo>
                    <a:pt x="29" y="6"/>
                  </a:lnTo>
                  <a:lnTo>
                    <a:pt x="25" y="9"/>
                  </a:lnTo>
                  <a:lnTo>
                    <a:pt x="27" y="16"/>
                  </a:lnTo>
                  <a:lnTo>
                    <a:pt x="24" y="18"/>
                  </a:lnTo>
                  <a:lnTo>
                    <a:pt x="20" y="17"/>
                  </a:lnTo>
                  <a:lnTo>
                    <a:pt x="20" y="17"/>
                  </a:lnTo>
                  <a:lnTo>
                    <a:pt x="20" y="17"/>
                  </a:lnTo>
                  <a:lnTo>
                    <a:pt x="20" y="1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7" name="Freeform 293"/>
            <p:cNvSpPr>
              <a:spLocks/>
            </p:cNvSpPr>
            <p:nvPr/>
          </p:nvSpPr>
          <p:spPr bwMode="auto">
            <a:xfrm>
              <a:off x="6546850" y="4819651"/>
              <a:ext cx="11113" cy="7938"/>
            </a:xfrm>
            <a:custGeom>
              <a:avLst/>
              <a:gdLst>
                <a:gd name="T0" fmla="*/ 5 w 19"/>
                <a:gd name="T1" fmla="*/ 0 h 15"/>
                <a:gd name="T2" fmla="*/ 10 w 19"/>
                <a:gd name="T3" fmla="*/ 2 h 15"/>
                <a:gd name="T4" fmla="*/ 12 w 19"/>
                <a:gd name="T5" fmla="*/ 5 h 15"/>
                <a:gd name="T6" fmla="*/ 18 w 19"/>
                <a:gd name="T7" fmla="*/ 2 h 15"/>
                <a:gd name="T8" fmla="*/ 19 w 19"/>
                <a:gd name="T9" fmla="*/ 4 h 15"/>
                <a:gd name="T10" fmla="*/ 13 w 19"/>
                <a:gd name="T11" fmla="*/ 11 h 15"/>
                <a:gd name="T12" fmla="*/ 11 w 19"/>
                <a:gd name="T13" fmla="*/ 11 h 15"/>
                <a:gd name="T14" fmla="*/ 10 w 19"/>
                <a:gd name="T15" fmla="*/ 8 h 15"/>
                <a:gd name="T16" fmla="*/ 5 w 19"/>
                <a:gd name="T17" fmla="*/ 13 h 15"/>
                <a:gd name="T18" fmla="*/ 4 w 19"/>
                <a:gd name="T19" fmla="*/ 15 h 15"/>
                <a:gd name="T20" fmla="*/ 3 w 19"/>
                <a:gd name="T21" fmla="*/ 15 h 15"/>
                <a:gd name="T22" fmla="*/ 0 w 19"/>
                <a:gd name="T23" fmla="*/ 12 h 15"/>
                <a:gd name="T24" fmla="*/ 2 w 19"/>
                <a:gd name="T25" fmla="*/ 11 h 15"/>
                <a:gd name="T26" fmla="*/ 1 w 19"/>
                <a:gd name="T27" fmla="*/ 5 h 15"/>
                <a:gd name="T28" fmla="*/ 3 w 19"/>
                <a:gd name="T29" fmla="*/ 1 h 15"/>
                <a:gd name="T30" fmla="*/ 5 w 19"/>
                <a:gd name="T31" fmla="*/ 0 h 15"/>
                <a:gd name="T32" fmla="*/ 5 w 19"/>
                <a:gd name="T33" fmla="*/ 0 h 15"/>
                <a:gd name="T34" fmla="*/ 5 w 19"/>
                <a:gd name="T35" fmla="*/ 0 h 15"/>
                <a:gd name="T36" fmla="*/ 5 w 19"/>
                <a:gd name="T37" fmla="*/ 0 h 15"/>
                <a:gd name="T38" fmla="*/ 5 w 19"/>
                <a:gd name="T39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9" h="15">
                  <a:moveTo>
                    <a:pt x="5" y="0"/>
                  </a:moveTo>
                  <a:lnTo>
                    <a:pt x="10" y="2"/>
                  </a:lnTo>
                  <a:lnTo>
                    <a:pt x="12" y="5"/>
                  </a:lnTo>
                  <a:lnTo>
                    <a:pt x="18" y="2"/>
                  </a:lnTo>
                  <a:lnTo>
                    <a:pt x="19" y="4"/>
                  </a:lnTo>
                  <a:lnTo>
                    <a:pt x="13" y="11"/>
                  </a:lnTo>
                  <a:lnTo>
                    <a:pt x="11" y="11"/>
                  </a:lnTo>
                  <a:lnTo>
                    <a:pt x="10" y="8"/>
                  </a:lnTo>
                  <a:lnTo>
                    <a:pt x="5" y="13"/>
                  </a:lnTo>
                  <a:lnTo>
                    <a:pt x="4" y="15"/>
                  </a:lnTo>
                  <a:lnTo>
                    <a:pt x="3" y="15"/>
                  </a:lnTo>
                  <a:lnTo>
                    <a:pt x="0" y="12"/>
                  </a:lnTo>
                  <a:lnTo>
                    <a:pt x="2" y="11"/>
                  </a:lnTo>
                  <a:lnTo>
                    <a:pt x="1" y="5"/>
                  </a:lnTo>
                  <a:lnTo>
                    <a:pt x="3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8" name="Freeform 294"/>
            <p:cNvSpPr>
              <a:spLocks/>
            </p:cNvSpPr>
            <p:nvPr/>
          </p:nvSpPr>
          <p:spPr bwMode="auto">
            <a:xfrm>
              <a:off x="6577013" y="4827588"/>
              <a:ext cx="1588" cy="0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2 w 2"/>
                <a:gd name="T5" fmla="*/ 2 h 2"/>
                <a:gd name="T6" fmla="*/ 0 w 2"/>
                <a:gd name="T7" fmla="*/ 2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9" name="Freeform 295"/>
            <p:cNvSpPr>
              <a:spLocks/>
            </p:cNvSpPr>
            <p:nvPr/>
          </p:nvSpPr>
          <p:spPr bwMode="auto">
            <a:xfrm>
              <a:off x="6565900" y="4830763"/>
              <a:ext cx="3175" cy="4763"/>
            </a:xfrm>
            <a:custGeom>
              <a:avLst/>
              <a:gdLst>
                <a:gd name="T0" fmla="*/ 5 w 6"/>
                <a:gd name="T1" fmla="*/ 0 h 9"/>
                <a:gd name="T2" fmla="*/ 6 w 6"/>
                <a:gd name="T3" fmla="*/ 0 h 9"/>
                <a:gd name="T4" fmla="*/ 5 w 6"/>
                <a:gd name="T5" fmla="*/ 3 h 9"/>
                <a:gd name="T6" fmla="*/ 3 w 6"/>
                <a:gd name="T7" fmla="*/ 8 h 9"/>
                <a:gd name="T8" fmla="*/ 1 w 6"/>
                <a:gd name="T9" fmla="*/ 9 h 9"/>
                <a:gd name="T10" fmla="*/ 0 w 6"/>
                <a:gd name="T11" fmla="*/ 6 h 9"/>
                <a:gd name="T12" fmla="*/ 4 w 6"/>
                <a:gd name="T13" fmla="*/ 0 h 9"/>
                <a:gd name="T14" fmla="*/ 5 w 6"/>
                <a:gd name="T15" fmla="*/ 0 h 9"/>
                <a:gd name="T16" fmla="*/ 5 w 6"/>
                <a:gd name="T17" fmla="*/ 0 h 9"/>
                <a:gd name="T18" fmla="*/ 5 w 6"/>
                <a:gd name="T19" fmla="*/ 0 h 9"/>
                <a:gd name="T20" fmla="*/ 5 w 6"/>
                <a:gd name="T2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9">
                  <a:moveTo>
                    <a:pt x="5" y="0"/>
                  </a:moveTo>
                  <a:lnTo>
                    <a:pt x="6" y="0"/>
                  </a:lnTo>
                  <a:lnTo>
                    <a:pt x="5" y="3"/>
                  </a:lnTo>
                  <a:lnTo>
                    <a:pt x="3" y="8"/>
                  </a:lnTo>
                  <a:lnTo>
                    <a:pt x="1" y="9"/>
                  </a:lnTo>
                  <a:lnTo>
                    <a:pt x="0" y="6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0" name="Freeform 296"/>
            <p:cNvSpPr>
              <a:spLocks/>
            </p:cNvSpPr>
            <p:nvPr/>
          </p:nvSpPr>
          <p:spPr bwMode="auto">
            <a:xfrm>
              <a:off x="6557963" y="4835526"/>
              <a:ext cx="1588" cy="1588"/>
            </a:xfrm>
            <a:custGeom>
              <a:avLst/>
              <a:gdLst>
                <a:gd name="T0" fmla="*/ 2 w 5"/>
                <a:gd name="T1" fmla="*/ 1 h 5"/>
                <a:gd name="T2" fmla="*/ 4 w 5"/>
                <a:gd name="T3" fmla="*/ 0 h 5"/>
                <a:gd name="T4" fmla="*/ 5 w 5"/>
                <a:gd name="T5" fmla="*/ 2 h 5"/>
                <a:gd name="T6" fmla="*/ 4 w 5"/>
                <a:gd name="T7" fmla="*/ 4 h 5"/>
                <a:gd name="T8" fmla="*/ 3 w 5"/>
                <a:gd name="T9" fmla="*/ 5 h 5"/>
                <a:gd name="T10" fmla="*/ 0 w 5"/>
                <a:gd name="T11" fmla="*/ 4 h 5"/>
                <a:gd name="T12" fmla="*/ 2 w 5"/>
                <a:gd name="T13" fmla="*/ 1 h 5"/>
                <a:gd name="T14" fmla="*/ 2 w 5"/>
                <a:gd name="T15" fmla="*/ 1 h 5"/>
                <a:gd name="T16" fmla="*/ 2 w 5"/>
                <a:gd name="T17" fmla="*/ 1 h 5"/>
                <a:gd name="T18" fmla="*/ 2 w 5"/>
                <a:gd name="T19" fmla="*/ 1 h 5"/>
                <a:gd name="T20" fmla="*/ 2 w 5"/>
                <a:gd name="T21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5">
                  <a:moveTo>
                    <a:pt x="2" y="1"/>
                  </a:moveTo>
                  <a:lnTo>
                    <a:pt x="4" y="0"/>
                  </a:lnTo>
                  <a:lnTo>
                    <a:pt x="5" y="2"/>
                  </a:lnTo>
                  <a:lnTo>
                    <a:pt x="4" y="4"/>
                  </a:lnTo>
                  <a:lnTo>
                    <a:pt x="3" y="5"/>
                  </a:lnTo>
                  <a:lnTo>
                    <a:pt x="0" y="4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1" name="Freeform 297"/>
            <p:cNvSpPr>
              <a:spLocks/>
            </p:cNvSpPr>
            <p:nvPr/>
          </p:nvSpPr>
          <p:spPr bwMode="auto">
            <a:xfrm>
              <a:off x="6565900" y="4837113"/>
              <a:ext cx="1588" cy="0"/>
            </a:xfrm>
            <a:custGeom>
              <a:avLst/>
              <a:gdLst>
                <a:gd name="T0" fmla="*/ 0 w 3"/>
                <a:gd name="T1" fmla="*/ 1 h 2"/>
                <a:gd name="T2" fmla="*/ 1 w 3"/>
                <a:gd name="T3" fmla="*/ 0 h 2"/>
                <a:gd name="T4" fmla="*/ 3 w 3"/>
                <a:gd name="T5" fmla="*/ 2 h 2"/>
                <a:gd name="T6" fmla="*/ 0 w 3"/>
                <a:gd name="T7" fmla="*/ 2 h 2"/>
                <a:gd name="T8" fmla="*/ 0 w 3"/>
                <a:gd name="T9" fmla="*/ 1 h 2"/>
                <a:gd name="T10" fmla="*/ 0 w 3"/>
                <a:gd name="T11" fmla="*/ 1 h 2"/>
                <a:gd name="T12" fmla="*/ 0 w 3"/>
                <a:gd name="T13" fmla="*/ 1 h 2"/>
                <a:gd name="T14" fmla="*/ 0 w 3"/>
                <a:gd name="T1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" h="2">
                  <a:moveTo>
                    <a:pt x="0" y="1"/>
                  </a:moveTo>
                  <a:lnTo>
                    <a:pt x="1" y="0"/>
                  </a:lnTo>
                  <a:lnTo>
                    <a:pt x="3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2" name="Freeform 298"/>
            <p:cNvSpPr>
              <a:spLocks/>
            </p:cNvSpPr>
            <p:nvPr/>
          </p:nvSpPr>
          <p:spPr bwMode="auto">
            <a:xfrm>
              <a:off x="6529388" y="4851401"/>
              <a:ext cx="1588" cy="1588"/>
            </a:xfrm>
            <a:custGeom>
              <a:avLst/>
              <a:gdLst>
                <a:gd name="T0" fmla="*/ 2 w 3"/>
                <a:gd name="T1" fmla="*/ 0 h 2"/>
                <a:gd name="T2" fmla="*/ 3 w 3"/>
                <a:gd name="T3" fmla="*/ 1 h 2"/>
                <a:gd name="T4" fmla="*/ 2 w 3"/>
                <a:gd name="T5" fmla="*/ 2 h 2"/>
                <a:gd name="T6" fmla="*/ 1 w 3"/>
                <a:gd name="T7" fmla="*/ 2 h 2"/>
                <a:gd name="T8" fmla="*/ 0 w 3"/>
                <a:gd name="T9" fmla="*/ 2 h 2"/>
                <a:gd name="T10" fmla="*/ 2 w 3"/>
                <a:gd name="T11" fmla="*/ 0 h 2"/>
                <a:gd name="T12" fmla="*/ 2 w 3"/>
                <a:gd name="T13" fmla="*/ 0 h 2"/>
                <a:gd name="T14" fmla="*/ 2 w 3"/>
                <a:gd name="T15" fmla="*/ 0 h 2"/>
                <a:gd name="T16" fmla="*/ 2 w 3"/>
                <a:gd name="T17" fmla="*/ 0 h 2"/>
                <a:gd name="T18" fmla="*/ 2 w 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lnTo>
                    <a:pt x="3" y="1"/>
                  </a:lnTo>
                  <a:lnTo>
                    <a:pt x="2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3" name="Freeform 299"/>
            <p:cNvSpPr>
              <a:spLocks/>
            </p:cNvSpPr>
            <p:nvPr/>
          </p:nvSpPr>
          <p:spPr bwMode="auto">
            <a:xfrm>
              <a:off x="6534150" y="4854576"/>
              <a:ext cx="1588" cy="1588"/>
            </a:xfrm>
            <a:custGeom>
              <a:avLst/>
              <a:gdLst>
                <a:gd name="T0" fmla="*/ 2 w 2"/>
                <a:gd name="T1" fmla="*/ 0 h 2"/>
                <a:gd name="T2" fmla="*/ 2 w 2"/>
                <a:gd name="T3" fmla="*/ 1 h 2"/>
                <a:gd name="T4" fmla="*/ 2 w 2"/>
                <a:gd name="T5" fmla="*/ 2 h 2"/>
                <a:gd name="T6" fmla="*/ 0 w 2"/>
                <a:gd name="T7" fmla="*/ 2 h 2"/>
                <a:gd name="T8" fmla="*/ 0 w 2"/>
                <a:gd name="T9" fmla="*/ 0 h 2"/>
                <a:gd name="T10" fmla="*/ 2 w 2"/>
                <a:gd name="T11" fmla="*/ 0 h 2"/>
                <a:gd name="T12" fmla="*/ 2 w 2"/>
                <a:gd name="T13" fmla="*/ 0 h 2"/>
                <a:gd name="T14" fmla="*/ 2 w 2"/>
                <a:gd name="T15" fmla="*/ 0 h 2"/>
                <a:gd name="T16" fmla="*/ 2 w 2"/>
                <a:gd name="T17" fmla="*/ 0 h 2"/>
                <a:gd name="T18" fmla="*/ 2 w 2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lnTo>
                    <a:pt x="2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4" name="Freeform 300"/>
            <p:cNvSpPr>
              <a:spLocks/>
            </p:cNvSpPr>
            <p:nvPr/>
          </p:nvSpPr>
          <p:spPr bwMode="auto">
            <a:xfrm>
              <a:off x="6518275" y="4856163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0 h 2"/>
                <a:gd name="T4" fmla="*/ 2 w 2"/>
                <a:gd name="T5" fmla="*/ 1 h 2"/>
                <a:gd name="T6" fmla="*/ 0 w 2"/>
                <a:gd name="T7" fmla="*/ 2 h 2"/>
                <a:gd name="T8" fmla="*/ 0 w 2"/>
                <a:gd name="T9" fmla="*/ 1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  <a:gd name="T18" fmla="*/ 1 w 2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0"/>
                  </a:lnTo>
                  <a:lnTo>
                    <a:pt x="2" y="1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5" name="Freeform 301"/>
            <p:cNvSpPr>
              <a:spLocks/>
            </p:cNvSpPr>
            <p:nvPr/>
          </p:nvSpPr>
          <p:spPr bwMode="auto">
            <a:xfrm>
              <a:off x="6521450" y="4857751"/>
              <a:ext cx="1588" cy="1588"/>
            </a:xfrm>
            <a:custGeom>
              <a:avLst/>
              <a:gdLst>
                <a:gd name="T0" fmla="*/ 0 w 3"/>
                <a:gd name="T1" fmla="*/ 0 h 4"/>
                <a:gd name="T2" fmla="*/ 3 w 3"/>
                <a:gd name="T3" fmla="*/ 2 h 4"/>
                <a:gd name="T4" fmla="*/ 2 w 3"/>
                <a:gd name="T5" fmla="*/ 4 h 4"/>
                <a:gd name="T6" fmla="*/ 0 w 3"/>
                <a:gd name="T7" fmla="*/ 2 h 4"/>
                <a:gd name="T8" fmla="*/ 0 w 3"/>
                <a:gd name="T9" fmla="*/ 0 h 4"/>
                <a:gd name="T10" fmla="*/ 0 w 3"/>
                <a:gd name="T11" fmla="*/ 0 h 4"/>
                <a:gd name="T12" fmla="*/ 0 w 3"/>
                <a:gd name="T13" fmla="*/ 0 h 4"/>
                <a:gd name="T14" fmla="*/ 0 w 3"/>
                <a:gd name="T15" fmla="*/ 0 h 4"/>
                <a:gd name="T16" fmla="*/ 0 w 3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4">
                  <a:moveTo>
                    <a:pt x="0" y="0"/>
                  </a:moveTo>
                  <a:lnTo>
                    <a:pt x="3" y="2"/>
                  </a:lnTo>
                  <a:lnTo>
                    <a:pt x="2" y="4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6" name="Freeform 302"/>
            <p:cNvSpPr>
              <a:spLocks/>
            </p:cNvSpPr>
            <p:nvPr/>
          </p:nvSpPr>
          <p:spPr bwMode="auto">
            <a:xfrm>
              <a:off x="6542088" y="4857751"/>
              <a:ext cx="3175" cy="4763"/>
            </a:xfrm>
            <a:custGeom>
              <a:avLst/>
              <a:gdLst>
                <a:gd name="T0" fmla="*/ 3 w 5"/>
                <a:gd name="T1" fmla="*/ 0 h 10"/>
                <a:gd name="T2" fmla="*/ 5 w 5"/>
                <a:gd name="T3" fmla="*/ 1 h 10"/>
                <a:gd name="T4" fmla="*/ 5 w 5"/>
                <a:gd name="T5" fmla="*/ 6 h 10"/>
                <a:gd name="T6" fmla="*/ 4 w 5"/>
                <a:gd name="T7" fmla="*/ 9 h 10"/>
                <a:gd name="T8" fmla="*/ 2 w 5"/>
                <a:gd name="T9" fmla="*/ 10 h 10"/>
                <a:gd name="T10" fmla="*/ 0 w 5"/>
                <a:gd name="T11" fmla="*/ 3 h 10"/>
                <a:gd name="T12" fmla="*/ 3 w 5"/>
                <a:gd name="T13" fmla="*/ 0 h 10"/>
                <a:gd name="T14" fmla="*/ 3 w 5"/>
                <a:gd name="T15" fmla="*/ 0 h 10"/>
                <a:gd name="T16" fmla="*/ 3 w 5"/>
                <a:gd name="T17" fmla="*/ 0 h 10"/>
                <a:gd name="T18" fmla="*/ 3 w 5"/>
                <a:gd name="T19" fmla="*/ 0 h 10"/>
                <a:gd name="T20" fmla="*/ 3 w 5"/>
                <a:gd name="T21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10">
                  <a:moveTo>
                    <a:pt x="3" y="0"/>
                  </a:moveTo>
                  <a:lnTo>
                    <a:pt x="5" y="1"/>
                  </a:lnTo>
                  <a:lnTo>
                    <a:pt x="5" y="6"/>
                  </a:lnTo>
                  <a:lnTo>
                    <a:pt x="4" y="9"/>
                  </a:lnTo>
                  <a:lnTo>
                    <a:pt x="2" y="10"/>
                  </a:lnTo>
                  <a:lnTo>
                    <a:pt x="0" y="3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7" name="Freeform 303"/>
            <p:cNvSpPr>
              <a:spLocks/>
            </p:cNvSpPr>
            <p:nvPr/>
          </p:nvSpPr>
          <p:spPr bwMode="auto">
            <a:xfrm>
              <a:off x="6578600" y="4860926"/>
              <a:ext cx="3175" cy="4763"/>
            </a:xfrm>
            <a:custGeom>
              <a:avLst/>
              <a:gdLst>
                <a:gd name="T0" fmla="*/ 5 w 7"/>
                <a:gd name="T1" fmla="*/ 6 h 9"/>
                <a:gd name="T2" fmla="*/ 4 w 7"/>
                <a:gd name="T3" fmla="*/ 8 h 9"/>
                <a:gd name="T4" fmla="*/ 3 w 7"/>
                <a:gd name="T5" fmla="*/ 9 h 9"/>
                <a:gd name="T6" fmla="*/ 1 w 7"/>
                <a:gd name="T7" fmla="*/ 7 h 9"/>
                <a:gd name="T8" fmla="*/ 0 w 7"/>
                <a:gd name="T9" fmla="*/ 5 h 9"/>
                <a:gd name="T10" fmla="*/ 3 w 7"/>
                <a:gd name="T11" fmla="*/ 4 h 9"/>
                <a:gd name="T12" fmla="*/ 4 w 7"/>
                <a:gd name="T13" fmla="*/ 0 h 9"/>
                <a:gd name="T14" fmla="*/ 5 w 7"/>
                <a:gd name="T15" fmla="*/ 0 h 9"/>
                <a:gd name="T16" fmla="*/ 7 w 7"/>
                <a:gd name="T17" fmla="*/ 2 h 9"/>
                <a:gd name="T18" fmla="*/ 5 w 7"/>
                <a:gd name="T19" fmla="*/ 6 h 9"/>
                <a:gd name="T20" fmla="*/ 5 w 7"/>
                <a:gd name="T21" fmla="*/ 6 h 9"/>
                <a:gd name="T22" fmla="*/ 5 w 7"/>
                <a:gd name="T23" fmla="*/ 6 h 9"/>
                <a:gd name="T24" fmla="*/ 5 w 7"/>
                <a:gd name="T25" fmla="*/ 6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" h="9">
                  <a:moveTo>
                    <a:pt x="5" y="6"/>
                  </a:moveTo>
                  <a:lnTo>
                    <a:pt x="4" y="8"/>
                  </a:lnTo>
                  <a:lnTo>
                    <a:pt x="3" y="9"/>
                  </a:lnTo>
                  <a:lnTo>
                    <a:pt x="1" y="7"/>
                  </a:lnTo>
                  <a:lnTo>
                    <a:pt x="0" y="5"/>
                  </a:lnTo>
                  <a:lnTo>
                    <a:pt x="3" y="4"/>
                  </a:lnTo>
                  <a:lnTo>
                    <a:pt x="4" y="0"/>
                  </a:lnTo>
                  <a:lnTo>
                    <a:pt x="5" y="0"/>
                  </a:lnTo>
                  <a:lnTo>
                    <a:pt x="7" y="2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8" name="Freeform 304"/>
            <p:cNvSpPr>
              <a:spLocks/>
            </p:cNvSpPr>
            <p:nvPr/>
          </p:nvSpPr>
          <p:spPr bwMode="auto">
            <a:xfrm>
              <a:off x="6573838" y="4860926"/>
              <a:ext cx="1588" cy="1588"/>
            </a:xfrm>
            <a:custGeom>
              <a:avLst/>
              <a:gdLst>
                <a:gd name="T0" fmla="*/ 3 w 4"/>
                <a:gd name="T1" fmla="*/ 0 h 2"/>
                <a:gd name="T2" fmla="*/ 4 w 4"/>
                <a:gd name="T3" fmla="*/ 1 h 2"/>
                <a:gd name="T4" fmla="*/ 2 w 4"/>
                <a:gd name="T5" fmla="*/ 2 h 2"/>
                <a:gd name="T6" fmla="*/ 0 w 4"/>
                <a:gd name="T7" fmla="*/ 1 h 2"/>
                <a:gd name="T8" fmla="*/ 3 w 4"/>
                <a:gd name="T9" fmla="*/ 0 h 2"/>
                <a:gd name="T10" fmla="*/ 3 w 4"/>
                <a:gd name="T11" fmla="*/ 0 h 2"/>
                <a:gd name="T12" fmla="*/ 3 w 4"/>
                <a:gd name="T13" fmla="*/ 0 h 2"/>
                <a:gd name="T14" fmla="*/ 3 w 4"/>
                <a:gd name="T15" fmla="*/ 0 h 2"/>
                <a:gd name="T16" fmla="*/ 3 w 4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2">
                  <a:moveTo>
                    <a:pt x="3" y="0"/>
                  </a:moveTo>
                  <a:lnTo>
                    <a:pt x="4" y="1"/>
                  </a:lnTo>
                  <a:lnTo>
                    <a:pt x="2" y="2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9" name="Freeform 305"/>
            <p:cNvSpPr>
              <a:spLocks/>
            </p:cNvSpPr>
            <p:nvPr/>
          </p:nvSpPr>
          <p:spPr bwMode="auto">
            <a:xfrm>
              <a:off x="6556375" y="4862513"/>
              <a:ext cx="1588" cy="1588"/>
            </a:xfrm>
            <a:custGeom>
              <a:avLst/>
              <a:gdLst>
                <a:gd name="T0" fmla="*/ 2 w 3"/>
                <a:gd name="T1" fmla="*/ 0 h 3"/>
                <a:gd name="T2" fmla="*/ 3 w 3"/>
                <a:gd name="T3" fmla="*/ 1 h 3"/>
                <a:gd name="T4" fmla="*/ 2 w 3"/>
                <a:gd name="T5" fmla="*/ 3 h 3"/>
                <a:gd name="T6" fmla="*/ 1 w 3"/>
                <a:gd name="T7" fmla="*/ 3 h 3"/>
                <a:gd name="T8" fmla="*/ 0 w 3"/>
                <a:gd name="T9" fmla="*/ 2 h 3"/>
                <a:gd name="T10" fmla="*/ 2 w 3"/>
                <a:gd name="T11" fmla="*/ 0 h 3"/>
                <a:gd name="T12" fmla="*/ 2 w 3"/>
                <a:gd name="T13" fmla="*/ 0 h 3"/>
                <a:gd name="T14" fmla="*/ 2 w 3"/>
                <a:gd name="T15" fmla="*/ 0 h 3"/>
                <a:gd name="T16" fmla="*/ 2 w 3"/>
                <a:gd name="T17" fmla="*/ 0 h 3"/>
                <a:gd name="T18" fmla="*/ 2 w 3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lnTo>
                    <a:pt x="3" y="1"/>
                  </a:lnTo>
                  <a:lnTo>
                    <a:pt x="2" y="3"/>
                  </a:lnTo>
                  <a:lnTo>
                    <a:pt x="1" y="3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0" name="Freeform 306"/>
            <p:cNvSpPr>
              <a:spLocks/>
            </p:cNvSpPr>
            <p:nvPr/>
          </p:nvSpPr>
          <p:spPr bwMode="auto">
            <a:xfrm>
              <a:off x="6569075" y="4862513"/>
              <a:ext cx="0" cy="1588"/>
            </a:xfrm>
            <a:custGeom>
              <a:avLst/>
              <a:gdLst>
                <a:gd name="T0" fmla="*/ 1 w 1"/>
                <a:gd name="T1" fmla="*/ 0 h 2"/>
                <a:gd name="T2" fmla="*/ 1 w 1"/>
                <a:gd name="T3" fmla="*/ 0 h 2"/>
                <a:gd name="T4" fmla="*/ 0 w 1"/>
                <a:gd name="T5" fmla="*/ 2 h 2"/>
                <a:gd name="T6" fmla="*/ 0 w 1"/>
                <a:gd name="T7" fmla="*/ 0 h 2"/>
                <a:gd name="T8" fmla="*/ 1 w 1"/>
                <a:gd name="T9" fmla="*/ 0 h 2"/>
                <a:gd name="T10" fmla="*/ 1 w 1"/>
                <a:gd name="T11" fmla="*/ 0 h 2"/>
                <a:gd name="T12" fmla="*/ 1 w 1"/>
                <a:gd name="T13" fmla="*/ 0 h 2"/>
                <a:gd name="T14" fmla="*/ 1 w 1"/>
                <a:gd name="T15" fmla="*/ 0 h 2"/>
                <a:gd name="T16" fmla="*/ 1 w 1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lnTo>
                    <a:pt x="1" y="0"/>
                  </a:lnTo>
                  <a:lnTo>
                    <a:pt x="0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1" name="Freeform 307"/>
            <p:cNvSpPr>
              <a:spLocks/>
            </p:cNvSpPr>
            <p:nvPr/>
          </p:nvSpPr>
          <p:spPr bwMode="auto">
            <a:xfrm>
              <a:off x="6581775" y="4864101"/>
              <a:ext cx="1588" cy="0"/>
            </a:xfrm>
            <a:custGeom>
              <a:avLst/>
              <a:gdLst>
                <a:gd name="T0" fmla="*/ 2 w 2"/>
                <a:gd name="T1" fmla="*/ 0 h 2"/>
                <a:gd name="T2" fmla="*/ 2 w 2"/>
                <a:gd name="T3" fmla="*/ 1 h 2"/>
                <a:gd name="T4" fmla="*/ 0 w 2"/>
                <a:gd name="T5" fmla="*/ 2 h 2"/>
                <a:gd name="T6" fmla="*/ 0 w 2"/>
                <a:gd name="T7" fmla="*/ 1 h 2"/>
                <a:gd name="T8" fmla="*/ 2 w 2"/>
                <a:gd name="T9" fmla="*/ 0 h 2"/>
                <a:gd name="T10" fmla="*/ 2 w 2"/>
                <a:gd name="T11" fmla="*/ 0 h 2"/>
                <a:gd name="T12" fmla="*/ 2 w 2"/>
                <a:gd name="T13" fmla="*/ 0 h 2"/>
                <a:gd name="T14" fmla="*/ 2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lnTo>
                    <a:pt x="2" y="1"/>
                  </a:lnTo>
                  <a:lnTo>
                    <a:pt x="0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2" name="Freeform 308"/>
            <p:cNvSpPr>
              <a:spLocks/>
            </p:cNvSpPr>
            <p:nvPr/>
          </p:nvSpPr>
          <p:spPr bwMode="auto">
            <a:xfrm>
              <a:off x="6521450" y="4864101"/>
              <a:ext cx="1588" cy="1588"/>
            </a:xfrm>
            <a:custGeom>
              <a:avLst/>
              <a:gdLst>
                <a:gd name="T0" fmla="*/ 1 w 3"/>
                <a:gd name="T1" fmla="*/ 0 h 4"/>
                <a:gd name="T2" fmla="*/ 3 w 3"/>
                <a:gd name="T3" fmla="*/ 1 h 4"/>
                <a:gd name="T4" fmla="*/ 0 w 3"/>
                <a:gd name="T5" fmla="*/ 4 h 4"/>
                <a:gd name="T6" fmla="*/ 0 w 3"/>
                <a:gd name="T7" fmla="*/ 1 h 4"/>
                <a:gd name="T8" fmla="*/ 1 w 3"/>
                <a:gd name="T9" fmla="*/ 0 h 4"/>
                <a:gd name="T10" fmla="*/ 1 w 3"/>
                <a:gd name="T11" fmla="*/ 0 h 4"/>
                <a:gd name="T12" fmla="*/ 1 w 3"/>
                <a:gd name="T13" fmla="*/ 0 h 4"/>
                <a:gd name="T14" fmla="*/ 1 w 3"/>
                <a:gd name="T15" fmla="*/ 0 h 4"/>
                <a:gd name="T16" fmla="*/ 1 w 3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4">
                  <a:moveTo>
                    <a:pt x="1" y="0"/>
                  </a:moveTo>
                  <a:lnTo>
                    <a:pt x="3" y="1"/>
                  </a:lnTo>
                  <a:lnTo>
                    <a:pt x="0" y="4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3" name="Freeform 309"/>
            <p:cNvSpPr>
              <a:spLocks/>
            </p:cNvSpPr>
            <p:nvPr/>
          </p:nvSpPr>
          <p:spPr bwMode="auto">
            <a:xfrm>
              <a:off x="6494463" y="4876801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1 h 2"/>
                <a:gd name="T4" fmla="*/ 2 w 3"/>
                <a:gd name="T5" fmla="*/ 2 h 2"/>
                <a:gd name="T6" fmla="*/ 1 w 3"/>
                <a:gd name="T7" fmla="*/ 2 h 2"/>
                <a:gd name="T8" fmla="*/ 0 w 3"/>
                <a:gd name="T9" fmla="*/ 1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1"/>
                  </a:lnTo>
                  <a:lnTo>
                    <a:pt x="2" y="2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4" name="Freeform 310"/>
            <p:cNvSpPr>
              <a:spLocks/>
            </p:cNvSpPr>
            <p:nvPr/>
          </p:nvSpPr>
          <p:spPr bwMode="auto">
            <a:xfrm>
              <a:off x="6564313" y="4886326"/>
              <a:ext cx="1588" cy="1588"/>
            </a:xfrm>
            <a:custGeom>
              <a:avLst/>
              <a:gdLst>
                <a:gd name="T0" fmla="*/ 3 w 4"/>
                <a:gd name="T1" fmla="*/ 0 h 2"/>
                <a:gd name="T2" fmla="*/ 4 w 4"/>
                <a:gd name="T3" fmla="*/ 1 h 2"/>
                <a:gd name="T4" fmla="*/ 3 w 4"/>
                <a:gd name="T5" fmla="*/ 2 h 2"/>
                <a:gd name="T6" fmla="*/ 0 w 4"/>
                <a:gd name="T7" fmla="*/ 1 h 2"/>
                <a:gd name="T8" fmla="*/ 3 w 4"/>
                <a:gd name="T9" fmla="*/ 0 h 2"/>
                <a:gd name="T10" fmla="*/ 3 w 4"/>
                <a:gd name="T11" fmla="*/ 0 h 2"/>
                <a:gd name="T12" fmla="*/ 3 w 4"/>
                <a:gd name="T13" fmla="*/ 0 h 2"/>
                <a:gd name="T14" fmla="*/ 3 w 4"/>
                <a:gd name="T15" fmla="*/ 0 h 2"/>
                <a:gd name="T16" fmla="*/ 3 w 4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2">
                  <a:moveTo>
                    <a:pt x="3" y="0"/>
                  </a:moveTo>
                  <a:lnTo>
                    <a:pt x="4" y="1"/>
                  </a:lnTo>
                  <a:lnTo>
                    <a:pt x="3" y="2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5" name="Freeform 311"/>
            <p:cNvSpPr>
              <a:spLocks/>
            </p:cNvSpPr>
            <p:nvPr/>
          </p:nvSpPr>
          <p:spPr bwMode="auto">
            <a:xfrm>
              <a:off x="6570663" y="4889501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2 h 2"/>
                <a:gd name="T4" fmla="*/ 0 w 2"/>
                <a:gd name="T5" fmla="*/ 1 h 2"/>
                <a:gd name="T6" fmla="*/ 0 w 2"/>
                <a:gd name="T7" fmla="*/ 0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6" name="Freeform 312"/>
            <p:cNvSpPr>
              <a:spLocks/>
            </p:cNvSpPr>
            <p:nvPr/>
          </p:nvSpPr>
          <p:spPr bwMode="auto">
            <a:xfrm>
              <a:off x="6569075" y="4891088"/>
              <a:ext cx="1588" cy="0"/>
            </a:xfrm>
            <a:custGeom>
              <a:avLst/>
              <a:gdLst>
                <a:gd name="T0" fmla="*/ 0 w 4"/>
                <a:gd name="T1" fmla="*/ 0 h 2"/>
                <a:gd name="T2" fmla="*/ 4 w 4"/>
                <a:gd name="T3" fmla="*/ 1 h 2"/>
                <a:gd name="T4" fmla="*/ 2 w 4"/>
                <a:gd name="T5" fmla="*/ 2 h 2"/>
                <a:gd name="T6" fmla="*/ 0 w 4"/>
                <a:gd name="T7" fmla="*/ 1 h 2"/>
                <a:gd name="T8" fmla="*/ 0 w 4"/>
                <a:gd name="T9" fmla="*/ 0 h 2"/>
                <a:gd name="T10" fmla="*/ 0 w 4"/>
                <a:gd name="T11" fmla="*/ 0 h 2"/>
                <a:gd name="T12" fmla="*/ 0 w 4"/>
                <a:gd name="T13" fmla="*/ 0 h 2"/>
                <a:gd name="T14" fmla="*/ 0 w 4"/>
                <a:gd name="T15" fmla="*/ 0 h 2"/>
                <a:gd name="T16" fmla="*/ 0 w 4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2">
                  <a:moveTo>
                    <a:pt x="0" y="0"/>
                  </a:moveTo>
                  <a:lnTo>
                    <a:pt x="4" y="1"/>
                  </a:lnTo>
                  <a:lnTo>
                    <a:pt x="2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7" name="Freeform 313"/>
            <p:cNvSpPr>
              <a:spLocks/>
            </p:cNvSpPr>
            <p:nvPr/>
          </p:nvSpPr>
          <p:spPr bwMode="auto">
            <a:xfrm>
              <a:off x="6559550" y="4891088"/>
              <a:ext cx="9525" cy="4763"/>
            </a:xfrm>
            <a:custGeom>
              <a:avLst/>
              <a:gdLst>
                <a:gd name="T0" fmla="*/ 6 w 18"/>
                <a:gd name="T1" fmla="*/ 0 h 10"/>
                <a:gd name="T2" fmla="*/ 8 w 18"/>
                <a:gd name="T3" fmla="*/ 0 h 10"/>
                <a:gd name="T4" fmla="*/ 12 w 18"/>
                <a:gd name="T5" fmla="*/ 2 h 10"/>
                <a:gd name="T6" fmla="*/ 17 w 18"/>
                <a:gd name="T7" fmla="*/ 6 h 10"/>
                <a:gd name="T8" fmla="*/ 18 w 18"/>
                <a:gd name="T9" fmla="*/ 8 h 10"/>
                <a:gd name="T10" fmla="*/ 17 w 18"/>
                <a:gd name="T11" fmla="*/ 8 h 10"/>
                <a:gd name="T12" fmla="*/ 14 w 18"/>
                <a:gd name="T13" fmla="*/ 8 h 10"/>
                <a:gd name="T14" fmla="*/ 5 w 18"/>
                <a:gd name="T15" fmla="*/ 4 h 10"/>
                <a:gd name="T16" fmla="*/ 4 w 18"/>
                <a:gd name="T17" fmla="*/ 5 h 10"/>
                <a:gd name="T18" fmla="*/ 6 w 18"/>
                <a:gd name="T19" fmla="*/ 9 h 10"/>
                <a:gd name="T20" fmla="*/ 5 w 18"/>
                <a:gd name="T21" fmla="*/ 10 h 10"/>
                <a:gd name="T22" fmla="*/ 0 w 18"/>
                <a:gd name="T23" fmla="*/ 5 h 10"/>
                <a:gd name="T24" fmla="*/ 1 w 18"/>
                <a:gd name="T25" fmla="*/ 3 h 10"/>
                <a:gd name="T26" fmla="*/ 1 w 18"/>
                <a:gd name="T27" fmla="*/ 0 h 10"/>
                <a:gd name="T28" fmla="*/ 4 w 18"/>
                <a:gd name="T29" fmla="*/ 2 h 10"/>
                <a:gd name="T30" fmla="*/ 6 w 18"/>
                <a:gd name="T31" fmla="*/ 0 h 10"/>
                <a:gd name="T32" fmla="*/ 6 w 18"/>
                <a:gd name="T33" fmla="*/ 0 h 10"/>
                <a:gd name="T34" fmla="*/ 6 w 18"/>
                <a:gd name="T35" fmla="*/ 0 h 10"/>
                <a:gd name="T36" fmla="*/ 6 w 18"/>
                <a:gd name="T37" fmla="*/ 0 h 10"/>
                <a:gd name="T38" fmla="*/ 6 w 18"/>
                <a:gd name="T39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8" h="10">
                  <a:moveTo>
                    <a:pt x="6" y="0"/>
                  </a:moveTo>
                  <a:lnTo>
                    <a:pt x="8" y="0"/>
                  </a:lnTo>
                  <a:lnTo>
                    <a:pt x="12" y="2"/>
                  </a:lnTo>
                  <a:lnTo>
                    <a:pt x="17" y="6"/>
                  </a:lnTo>
                  <a:lnTo>
                    <a:pt x="18" y="8"/>
                  </a:lnTo>
                  <a:lnTo>
                    <a:pt x="17" y="8"/>
                  </a:lnTo>
                  <a:lnTo>
                    <a:pt x="14" y="8"/>
                  </a:lnTo>
                  <a:lnTo>
                    <a:pt x="5" y="4"/>
                  </a:lnTo>
                  <a:lnTo>
                    <a:pt x="4" y="5"/>
                  </a:lnTo>
                  <a:lnTo>
                    <a:pt x="6" y="9"/>
                  </a:lnTo>
                  <a:lnTo>
                    <a:pt x="5" y="10"/>
                  </a:lnTo>
                  <a:lnTo>
                    <a:pt x="0" y="5"/>
                  </a:lnTo>
                  <a:lnTo>
                    <a:pt x="1" y="3"/>
                  </a:lnTo>
                  <a:lnTo>
                    <a:pt x="1" y="0"/>
                  </a:lnTo>
                  <a:lnTo>
                    <a:pt x="4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8" name="Freeform 314"/>
            <p:cNvSpPr>
              <a:spLocks/>
            </p:cNvSpPr>
            <p:nvPr/>
          </p:nvSpPr>
          <p:spPr bwMode="auto">
            <a:xfrm>
              <a:off x="6499225" y="4891088"/>
              <a:ext cx="1588" cy="1588"/>
            </a:xfrm>
            <a:custGeom>
              <a:avLst/>
              <a:gdLst>
                <a:gd name="T0" fmla="*/ 0 w 3"/>
                <a:gd name="T1" fmla="*/ 0 h 2"/>
                <a:gd name="T2" fmla="*/ 3 w 3"/>
                <a:gd name="T3" fmla="*/ 0 h 2"/>
                <a:gd name="T4" fmla="*/ 3 w 3"/>
                <a:gd name="T5" fmla="*/ 1 h 2"/>
                <a:gd name="T6" fmla="*/ 1 w 3"/>
                <a:gd name="T7" fmla="*/ 2 h 2"/>
                <a:gd name="T8" fmla="*/ 0 w 3"/>
                <a:gd name="T9" fmla="*/ 1 h 2"/>
                <a:gd name="T10" fmla="*/ 0 w 3"/>
                <a:gd name="T11" fmla="*/ 0 h 2"/>
                <a:gd name="T12" fmla="*/ 0 w 3"/>
                <a:gd name="T13" fmla="*/ 0 h 2"/>
                <a:gd name="T14" fmla="*/ 0 w 3"/>
                <a:gd name="T15" fmla="*/ 0 h 2"/>
                <a:gd name="T16" fmla="*/ 0 w 3"/>
                <a:gd name="T17" fmla="*/ 0 h 2"/>
                <a:gd name="T18" fmla="*/ 0 w 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2">
                  <a:moveTo>
                    <a:pt x="0" y="0"/>
                  </a:moveTo>
                  <a:lnTo>
                    <a:pt x="3" y="0"/>
                  </a:lnTo>
                  <a:lnTo>
                    <a:pt x="3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9" name="Freeform 315"/>
            <p:cNvSpPr>
              <a:spLocks/>
            </p:cNvSpPr>
            <p:nvPr/>
          </p:nvSpPr>
          <p:spPr bwMode="auto">
            <a:xfrm>
              <a:off x="6564313" y="4897438"/>
              <a:ext cx="1588" cy="1588"/>
            </a:xfrm>
            <a:custGeom>
              <a:avLst/>
              <a:gdLst>
                <a:gd name="T0" fmla="*/ 3 w 4"/>
                <a:gd name="T1" fmla="*/ 0 h 3"/>
                <a:gd name="T2" fmla="*/ 4 w 4"/>
                <a:gd name="T3" fmla="*/ 3 h 3"/>
                <a:gd name="T4" fmla="*/ 2 w 4"/>
                <a:gd name="T5" fmla="*/ 2 h 3"/>
                <a:gd name="T6" fmla="*/ 0 w 4"/>
                <a:gd name="T7" fmla="*/ 1 h 3"/>
                <a:gd name="T8" fmla="*/ 2 w 4"/>
                <a:gd name="T9" fmla="*/ 0 h 3"/>
                <a:gd name="T10" fmla="*/ 3 w 4"/>
                <a:gd name="T11" fmla="*/ 0 h 3"/>
                <a:gd name="T12" fmla="*/ 3 w 4"/>
                <a:gd name="T13" fmla="*/ 0 h 3"/>
                <a:gd name="T14" fmla="*/ 3 w 4"/>
                <a:gd name="T15" fmla="*/ 0 h 3"/>
                <a:gd name="T16" fmla="*/ 3 w 4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3">
                  <a:moveTo>
                    <a:pt x="3" y="0"/>
                  </a:moveTo>
                  <a:lnTo>
                    <a:pt x="4" y="3"/>
                  </a:lnTo>
                  <a:lnTo>
                    <a:pt x="2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0" name="Freeform 316"/>
            <p:cNvSpPr>
              <a:spLocks/>
            </p:cNvSpPr>
            <p:nvPr/>
          </p:nvSpPr>
          <p:spPr bwMode="auto">
            <a:xfrm>
              <a:off x="6489700" y="4921251"/>
              <a:ext cx="3175" cy="1588"/>
            </a:xfrm>
            <a:custGeom>
              <a:avLst/>
              <a:gdLst>
                <a:gd name="T0" fmla="*/ 2 w 5"/>
                <a:gd name="T1" fmla="*/ 0 h 4"/>
                <a:gd name="T2" fmla="*/ 5 w 5"/>
                <a:gd name="T3" fmla="*/ 0 h 4"/>
                <a:gd name="T4" fmla="*/ 5 w 5"/>
                <a:gd name="T5" fmla="*/ 3 h 4"/>
                <a:gd name="T6" fmla="*/ 2 w 5"/>
                <a:gd name="T7" fmla="*/ 4 h 4"/>
                <a:gd name="T8" fmla="*/ 0 w 5"/>
                <a:gd name="T9" fmla="*/ 4 h 4"/>
                <a:gd name="T10" fmla="*/ 0 w 5"/>
                <a:gd name="T11" fmla="*/ 2 h 4"/>
                <a:gd name="T12" fmla="*/ 2 w 5"/>
                <a:gd name="T13" fmla="*/ 0 h 4"/>
                <a:gd name="T14" fmla="*/ 2 w 5"/>
                <a:gd name="T15" fmla="*/ 0 h 4"/>
                <a:gd name="T16" fmla="*/ 2 w 5"/>
                <a:gd name="T17" fmla="*/ 0 h 4"/>
                <a:gd name="T18" fmla="*/ 2 w 5"/>
                <a:gd name="T19" fmla="*/ 0 h 4"/>
                <a:gd name="T20" fmla="*/ 2 w 5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2" y="0"/>
                  </a:moveTo>
                  <a:lnTo>
                    <a:pt x="5" y="0"/>
                  </a:lnTo>
                  <a:lnTo>
                    <a:pt x="5" y="3"/>
                  </a:lnTo>
                  <a:lnTo>
                    <a:pt x="2" y="4"/>
                  </a:lnTo>
                  <a:lnTo>
                    <a:pt x="0" y="4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1" name="Freeform 317"/>
            <p:cNvSpPr>
              <a:spLocks/>
            </p:cNvSpPr>
            <p:nvPr/>
          </p:nvSpPr>
          <p:spPr bwMode="auto">
            <a:xfrm>
              <a:off x="6486525" y="4926013"/>
              <a:ext cx="0" cy="1588"/>
            </a:xfrm>
            <a:custGeom>
              <a:avLst/>
              <a:gdLst>
                <a:gd name="T0" fmla="*/ 0 w 1"/>
                <a:gd name="T1" fmla="*/ 2 h 3"/>
                <a:gd name="T2" fmla="*/ 1 w 1"/>
                <a:gd name="T3" fmla="*/ 0 h 3"/>
                <a:gd name="T4" fmla="*/ 1 w 1"/>
                <a:gd name="T5" fmla="*/ 2 h 3"/>
                <a:gd name="T6" fmla="*/ 0 w 1"/>
                <a:gd name="T7" fmla="*/ 3 h 3"/>
                <a:gd name="T8" fmla="*/ 0 w 1"/>
                <a:gd name="T9" fmla="*/ 2 h 3"/>
                <a:gd name="T10" fmla="*/ 0 w 1"/>
                <a:gd name="T11" fmla="*/ 2 h 3"/>
                <a:gd name="T12" fmla="*/ 0 w 1"/>
                <a:gd name="T13" fmla="*/ 2 h 3"/>
                <a:gd name="T14" fmla="*/ 0 w 1"/>
                <a:gd name="T15" fmla="*/ 2 h 3"/>
                <a:gd name="T16" fmla="*/ 0 w 1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0" y="2"/>
                  </a:moveTo>
                  <a:lnTo>
                    <a:pt x="1" y="0"/>
                  </a:lnTo>
                  <a:lnTo>
                    <a:pt x="1" y="2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2" name="Freeform 318"/>
            <p:cNvSpPr>
              <a:spLocks/>
            </p:cNvSpPr>
            <p:nvPr/>
          </p:nvSpPr>
          <p:spPr bwMode="auto">
            <a:xfrm>
              <a:off x="6486525" y="4940301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0 h 2"/>
                <a:gd name="T4" fmla="*/ 2 w 3"/>
                <a:gd name="T5" fmla="*/ 2 h 2"/>
                <a:gd name="T6" fmla="*/ 0 w 3"/>
                <a:gd name="T7" fmla="*/ 1 h 2"/>
                <a:gd name="T8" fmla="*/ 1 w 3"/>
                <a:gd name="T9" fmla="*/ 0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0"/>
                  </a:lnTo>
                  <a:lnTo>
                    <a:pt x="2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3" name="Freeform 319"/>
            <p:cNvSpPr>
              <a:spLocks/>
            </p:cNvSpPr>
            <p:nvPr/>
          </p:nvSpPr>
          <p:spPr bwMode="auto">
            <a:xfrm>
              <a:off x="6481763" y="4951413"/>
              <a:ext cx="3175" cy="6350"/>
            </a:xfrm>
            <a:custGeom>
              <a:avLst/>
              <a:gdLst>
                <a:gd name="T0" fmla="*/ 2 w 5"/>
                <a:gd name="T1" fmla="*/ 4 h 12"/>
                <a:gd name="T2" fmla="*/ 3 w 5"/>
                <a:gd name="T3" fmla="*/ 0 h 12"/>
                <a:gd name="T4" fmla="*/ 5 w 5"/>
                <a:gd name="T5" fmla="*/ 3 h 12"/>
                <a:gd name="T6" fmla="*/ 3 w 5"/>
                <a:gd name="T7" fmla="*/ 8 h 12"/>
                <a:gd name="T8" fmla="*/ 4 w 5"/>
                <a:gd name="T9" fmla="*/ 12 h 12"/>
                <a:gd name="T10" fmla="*/ 2 w 5"/>
                <a:gd name="T11" fmla="*/ 12 h 12"/>
                <a:gd name="T12" fmla="*/ 0 w 5"/>
                <a:gd name="T13" fmla="*/ 9 h 12"/>
                <a:gd name="T14" fmla="*/ 2 w 5"/>
                <a:gd name="T15" fmla="*/ 4 h 12"/>
                <a:gd name="T16" fmla="*/ 2 w 5"/>
                <a:gd name="T17" fmla="*/ 4 h 12"/>
                <a:gd name="T18" fmla="*/ 2 w 5"/>
                <a:gd name="T19" fmla="*/ 4 h 12"/>
                <a:gd name="T20" fmla="*/ 2 w 5"/>
                <a:gd name="T21" fmla="*/ 4 h 12"/>
                <a:gd name="T22" fmla="*/ 2 w 5"/>
                <a:gd name="T23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12">
                  <a:moveTo>
                    <a:pt x="2" y="4"/>
                  </a:moveTo>
                  <a:lnTo>
                    <a:pt x="3" y="0"/>
                  </a:lnTo>
                  <a:lnTo>
                    <a:pt x="5" y="3"/>
                  </a:lnTo>
                  <a:lnTo>
                    <a:pt x="3" y="8"/>
                  </a:lnTo>
                  <a:lnTo>
                    <a:pt x="4" y="12"/>
                  </a:lnTo>
                  <a:lnTo>
                    <a:pt x="2" y="12"/>
                  </a:lnTo>
                  <a:lnTo>
                    <a:pt x="0" y="9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793" name="福建"/>
          <p:cNvGrpSpPr/>
          <p:nvPr/>
        </p:nvGrpSpPr>
        <p:grpSpPr>
          <a:xfrm>
            <a:off x="5776913" y="4778376"/>
            <a:ext cx="741363" cy="873125"/>
            <a:chOff x="5776913" y="4778376"/>
            <a:chExt cx="741363" cy="873125"/>
          </a:xfrm>
          <a:solidFill>
            <a:srgbClr val="B2DF89"/>
          </a:solidFill>
        </p:grpSpPr>
        <p:sp>
          <p:nvSpPr>
            <p:cNvPr id="589" name="Freeform 14"/>
            <p:cNvSpPr>
              <a:spLocks/>
            </p:cNvSpPr>
            <p:nvPr/>
          </p:nvSpPr>
          <p:spPr bwMode="auto">
            <a:xfrm>
              <a:off x="6099175" y="5468938"/>
              <a:ext cx="11113" cy="4763"/>
            </a:xfrm>
            <a:custGeom>
              <a:avLst/>
              <a:gdLst>
                <a:gd name="T0" fmla="*/ 6 w 23"/>
                <a:gd name="T1" fmla="*/ 1 h 9"/>
                <a:gd name="T2" fmla="*/ 12 w 23"/>
                <a:gd name="T3" fmla="*/ 5 h 9"/>
                <a:gd name="T4" fmla="*/ 21 w 23"/>
                <a:gd name="T5" fmla="*/ 4 h 9"/>
                <a:gd name="T6" fmla="*/ 23 w 23"/>
                <a:gd name="T7" fmla="*/ 7 h 9"/>
                <a:gd name="T8" fmla="*/ 22 w 23"/>
                <a:gd name="T9" fmla="*/ 9 h 9"/>
                <a:gd name="T10" fmla="*/ 22 w 23"/>
                <a:gd name="T11" fmla="*/ 9 h 9"/>
                <a:gd name="T12" fmla="*/ 14 w 23"/>
                <a:gd name="T13" fmla="*/ 9 h 9"/>
                <a:gd name="T14" fmla="*/ 10 w 23"/>
                <a:gd name="T15" fmla="*/ 9 h 9"/>
                <a:gd name="T16" fmla="*/ 0 w 23"/>
                <a:gd name="T17" fmla="*/ 1 h 9"/>
                <a:gd name="T18" fmla="*/ 1 w 23"/>
                <a:gd name="T19" fmla="*/ 0 h 9"/>
                <a:gd name="T20" fmla="*/ 4 w 23"/>
                <a:gd name="T21" fmla="*/ 2 h 9"/>
                <a:gd name="T22" fmla="*/ 7 w 23"/>
                <a:gd name="T23" fmla="*/ 1 h 9"/>
                <a:gd name="T24" fmla="*/ 6 w 23"/>
                <a:gd name="T25" fmla="*/ 1 h 9"/>
                <a:gd name="T26" fmla="*/ 6 w 23"/>
                <a:gd name="T27" fmla="*/ 1 h 9"/>
                <a:gd name="T28" fmla="*/ 6 w 23"/>
                <a:gd name="T29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3" h="9">
                  <a:moveTo>
                    <a:pt x="6" y="1"/>
                  </a:moveTo>
                  <a:lnTo>
                    <a:pt x="12" y="5"/>
                  </a:lnTo>
                  <a:lnTo>
                    <a:pt x="21" y="4"/>
                  </a:lnTo>
                  <a:lnTo>
                    <a:pt x="23" y="7"/>
                  </a:lnTo>
                  <a:lnTo>
                    <a:pt x="22" y="9"/>
                  </a:lnTo>
                  <a:lnTo>
                    <a:pt x="22" y="9"/>
                  </a:lnTo>
                  <a:lnTo>
                    <a:pt x="14" y="9"/>
                  </a:lnTo>
                  <a:lnTo>
                    <a:pt x="10" y="9"/>
                  </a:lnTo>
                  <a:lnTo>
                    <a:pt x="0" y="1"/>
                  </a:lnTo>
                  <a:lnTo>
                    <a:pt x="1" y="0"/>
                  </a:lnTo>
                  <a:lnTo>
                    <a:pt x="4" y="2"/>
                  </a:lnTo>
                  <a:lnTo>
                    <a:pt x="7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2" name="Freeform 17"/>
            <p:cNvSpPr>
              <a:spLocks/>
            </p:cNvSpPr>
            <p:nvPr/>
          </p:nvSpPr>
          <p:spPr bwMode="auto">
            <a:xfrm>
              <a:off x="6107113" y="5475288"/>
              <a:ext cx="4763" cy="1588"/>
            </a:xfrm>
            <a:custGeom>
              <a:avLst/>
              <a:gdLst>
                <a:gd name="T0" fmla="*/ 4 w 9"/>
                <a:gd name="T1" fmla="*/ 1 h 4"/>
                <a:gd name="T2" fmla="*/ 8 w 9"/>
                <a:gd name="T3" fmla="*/ 0 h 4"/>
                <a:gd name="T4" fmla="*/ 9 w 9"/>
                <a:gd name="T5" fmla="*/ 4 h 4"/>
                <a:gd name="T6" fmla="*/ 7 w 9"/>
                <a:gd name="T7" fmla="*/ 4 h 4"/>
                <a:gd name="T8" fmla="*/ 0 w 9"/>
                <a:gd name="T9" fmla="*/ 1 h 4"/>
                <a:gd name="T10" fmla="*/ 4 w 9"/>
                <a:gd name="T11" fmla="*/ 1 h 4"/>
                <a:gd name="T12" fmla="*/ 4 w 9"/>
                <a:gd name="T13" fmla="*/ 1 h 4"/>
                <a:gd name="T14" fmla="*/ 4 w 9"/>
                <a:gd name="T15" fmla="*/ 1 h 4"/>
                <a:gd name="T16" fmla="*/ 4 w 9"/>
                <a:gd name="T17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4">
                  <a:moveTo>
                    <a:pt x="4" y="1"/>
                  </a:moveTo>
                  <a:lnTo>
                    <a:pt x="8" y="0"/>
                  </a:lnTo>
                  <a:lnTo>
                    <a:pt x="9" y="4"/>
                  </a:lnTo>
                  <a:lnTo>
                    <a:pt x="7" y="4"/>
                  </a:lnTo>
                  <a:lnTo>
                    <a:pt x="0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lnTo>
                    <a:pt x="4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3" name="Freeform 18"/>
            <p:cNvSpPr>
              <a:spLocks/>
            </p:cNvSpPr>
            <p:nvPr/>
          </p:nvSpPr>
          <p:spPr bwMode="auto">
            <a:xfrm>
              <a:off x="6351588" y="5162551"/>
              <a:ext cx="6350" cy="1588"/>
            </a:xfrm>
            <a:custGeom>
              <a:avLst/>
              <a:gdLst>
                <a:gd name="T0" fmla="*/ 3 w 13"/>
                <a:gd name="T1" fmla="*/ 2 h 5"/>
                <a:gd name="T2" fmla="*/ 0 w 13"/>
                <a:gd name="T3" fmla="*/ 1 h 5"/>
                <a:gd name="T4" fmla="*/ 1 w 13"/>
                <a:gd name="T5" fmla="*/ 0 h 5"/>
                <a:gd name="T6" fmla="*/ 3 w 13"/>
                <a:gd name="T7" fmla="*/ 1 h 5"/>
                <a:gd name="T8" fmla="*/ 3 w 13"/>
                <a:gd name="T9" fmla="*/ 1 h 5"/>
                <a:gd name="T10" fmla="*/ 11 w 13"/>
                <a:gd name="T11" fmla="*/ 2 h 5"/>
                <a:gd name="T12" fmla="*/ 13 w 13"/>
                <a:gd name="T13" fmla="*/ 4 h 5"/>
                <a:gd name="T14" fmla="*/ 13 w 13"/>
                <a:gd name="T15" fmla="*/ 4 h 5"/>
                <a:gd name="T16" fmla="*/ 9 w 13"/>
                <a:gd name="T17" fmla="*/ 5 h 5"/>
                <a:gd name="T18" fmla="*/ 3 w 13"/>
                <a:gd name="T19" fmla="*/ 2 h 5"/>
                <a:gd name="T20" fmla="*/ 3 w 13"/>
                <a:gd name="T21" fmla="*/ 2 h 5"/>
                <a:gd name="T22" fmla="*/ 3 w 13"/>
                <a:gd name="T23" fmla="*/ 2 h 5"/>
                <a:gd name="T24" fmla="*/ 3 w 13"/>
                <a:gd name="T25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3" h="5">
                  <a:moveTo>
                    <a:pt x="3" y="2"/>
                  </a:moveTo>
                  <a:lnTo>
                    <a:pt x="0" y="1"/>
                  </a:lnTo>
                  <a:lnTo>
                    <a:pt x="1" y="0"/>
                  </a:lnTo>
                  <a:lnTo>
                    <a:pt x="3" y="1"/>
                  </a:lnTo>
                  <a:lnTo>
                    <a:pt x="3" y="1"/>
                  </a:lnTo>
                  <a:lnTo>
                    <a:pt x="11" y="2"/>
                  </a:lnTo>
                  <a:lnTo>
                    <a:pt x="13" y="4"/>
                  </a:lnTo>
                  <a:lnTo>
                    <a:pt x="13" y="4"/>
                  </a:lnTo>
                  <a:lnTo>
                    <a:pt x="9" y="5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6" name="Freeform 282"/>
            <p:cNvSpPr>
              <a:spLocks/>
            </p:cNvSpPr>
            <p:nvPr/>
          </p:nvSpPr>
          <p:spPr bwMode="auto">
            <a:xfrm>
              <a:off x="5776913" y="4778376"/>
              <a:ext cx="695325" cy="852488"/>
            </a:xfrm>
            <a:custGeom>
              <a:avLst/>
              <a:gdLst>
                <a:gd name="T0" fmla="*/ 1254 w 1313"/>
                <a:gd name="T1" fmla="*/ 303 h 1611"/>
                <a:gd name="T2" fmla="*/ 1272 w 1313"/>
                <a:gd name="T3" fmla="*/ 325 h 1611"/>
                <a:gd name="T4" fmla="*/ 1277 w 1313"/>
                <a:gd name="T5" fmla="*/ 363 h 1611"/>
                <a:gd name="T6" fmla="*/ 1240 w 1313"/>
                <a:gd name="T7" fmla="*/ 409 h 1611"/>
                <a:gd name="T8" fmla="*/ 1200 w 1313"/>
                <a:gd name="T9" fmla="*/ 455 h 1611"/>
                <a:gd name="T10" fmla="*/ 1227 w 1313"/>
                <a:gd name="T11" fmla="*/ 528 h 1611"/>
                <a:gd name="T12" fmla="*/ 1153 w 1313"/>
                <a:gd name="T13" fmla="*/ 556 h 1611"/>
                <a:gd name="T14" fmla="*/ 1193 w 1313"/>
                <a:gd name="T15" fmla="*/ 476 h 1611"/>
                <a:gd name="T16" fmla="*/ 1151 w 1313"/>
                <a:gd name="T17" fmla="*/ 502 h 1611"/>
                <a:gd name="T18" fmla="*/ 1148 w 1313"/>
                <a:gd name="T19" fmla="*/ 457 h 1611"/>
                <a:gd name="T20" fmla="*/ 1120 w 1313"/>
                <a:gd name="T21" fmla="*/ 505 h 1611"/>
                <a:gd name="T22" fmla="*/ 1073 w 1313"/>
                <a:gd name="T23" fmla="*/ 511 h 1611"/>
                <a:gd name="T24" fmla="*/ 1084 w 1313"/>
                <a:gd name="T25" fmla="*/ 559 h 1611"/>
                <a:gd name="T26" fmla="*/ 1139 w 1313"/>
                <a:gd name="T27" fmla="*/ 609 h 1611"/>
                <a:gd name="T28" fmla="*/ 1084 w 1313"/>
                <a:gd name="T29" fmla="*/ 604 h 1611"/>
                <a:gd name="T30" fmla="*/ 1156 w 1313"/>
                <a:gd name="T31" fmla="*/ 601 h 1611"/>
                <a:gd name="T32" fmla="*/ 1156 w 1313"/>
                <a:gd name="T33" fmla="*/ 646 h 1611"/>
                <a:gd name="T34" fmla="*/ 1109 w 1313"/>
                <a:gd name="T35" fmla="*/ 739 h 1611"/>
                <a:gd name="T36" fmla="*/ 1113 w 1313"/>
                <a:gd name="T37" fmla="*/ 839 h 1611"/>
                <a:gd name="T38" fmla="*/ 1083 w 1313"/>
                <a:gd name="T39" fmla="*/ 880 h 1611"/>
                <a:gd name="T40" fmla="*/ 1117 w 1313"/>
                <a:gd name="T41" fmla="*/ 913 h 1611"/>
                <a:gd name="T42" fmla="*/ 1119 w 1313"/>
                <a:gd name="T43" fmla="*/ 967 h 1611"/>
                <a:gd name="T44" fmla="*/ 1113 w 1313"/>
                <a:gd name="T45" fmla="*/ 948 h 1611"/>
                <a:gd name="T46" fmla="*/ 1070 w 1313"/>
                <a:gd name="T47" fmla="*/ 929 h 1611"/>
                <a:gd name="T48" fmla="*/ 1033 w 1313"/>
                <a:gd name="T49" fmla="*/ 889 h 1611"/>
                <a:gd name="T50" fmla="*/ 1019 w 1313"/>
                <a:gd name="T51" fmla="*/ 906 h 1611"/>
                <a:gd name="T52" fmla="*/ 1009 w 1313"/>
                <a:gd name="T53" fmla="*/ 990 h 1611"/>
                <a:gd name="T54" fmla="*/ 1033 w 1313"/>
                <a:gd name="T55" fmla="*/ 1014 h 1611"/>
                <a:gd name="T56" fmla="*/ 974 w 1313"/>
                <a:gd name="T57" fmla="*/ 1030 h 1611"/>
                <a:gd name="T58" fmla="*/ 967 w 1313"/>
                <a:gd name="T59" fmla="*/ 1055 h 1611"/>
                <a:gd name="T60" fmla="*/ 959 w 1313"/>
                <a:gd name="T61" fmla="*/ 1002 h 1611"/>
                <a:gd name="T62" fmla="*/ 932 w 1313"/>
                <a:gd name="T63" fmla="*/ 1057 h 1611"/>
                <a:gd name="T64" fmla="*/ 961 w 1313"/>
                <a:gd name="T65" fmla="*/ 1111 h 1611"/>
                <a:gd name="T66" fmla="*/ 902 w 1313"/>
                <a:gd name="T67" fmla="*/ 1135 h 1611"/>
                <a:gd name="T68" fmla="*/ 863 w 1313"/>
                <a:gd name="T69" fmla="*/ 1127 h 1611"/>
                <a:gd name="T70" fmla="*/ 874 w 1313"/>
                <a:gd name="T71" fmla="*/ 1173 h 1611"/>
                <a:gd name="T72" fmla="*/ 861 w 1313"/>
                <a:gd name="T73" fmla="*/ 1248 h 1611"/>
                <a:gd name="T74" fmla="*/ 799 w 1313"/>
                <a:gd name="T75" fmla="*/ 1208 h 1611"/>
                <a:gd name="T76" fmla="*/ 720 w 1313"/>
                <a:gd name="T77" fmla="*/ 1251 h 1611"/>
                <a:gd name="T78" fmla="*/ 695 w 1313"/>
                <a:gd name="T79" fmla="*/ 1265 h 1611"/>
                <a:gd name="T80" fmla="*/ 688 w 1313"/>
                <a:gd name="T81" fmla="*/ 1289 h 1611"/>
                <a:gd name="T82" fmla="*/ 608 w 1313"/>
                <a:gd name="T83" fmla="*/ 1301 h 1611"/>
                <a:gd name="T84" fmla="*/ 686 w 1313"/>
                <a:gd name="T85" fmla="*/ 1338 h 1611"/>
                <a:gd name="T86" fmla="*/ 668 w 1313"/>
                <a:gd name="T87" fmla="*/ 1403 h 1611"/>
                <a:gd name="T88" fmla="*/ 621 w 1313"/>
                <a:gd name="T89" fmla="*/ 1458 h 1611"/>
                <a:gd name="T90" fmla="*/ 590 w 1313"/>
                <a:gd name="T91" fmla="*/ 1449 h 1611"/>
                <a:gd name="T92" fmla="*/ 492 w 1313"/>
                <a:gd name="T93" fmla="*/ 1489 h 1611"/>
                <a:gd name="T94" fmla="*/ 540 w 1313"/>
                <a:gd name="T95" fmla="*/ 1560 h 1611"/>
                <a:gd name="T96" fmla="*/ 497 w 1313"/>
                <a:gd name="T97" fmla="*/ 1590 h 1611"/>
                <a:gd name="T98" fmla="*/ 468 w 1313"/>
                <a:gd name="T99" fmla="*/ 1547 h 1611"/>
                <a:gd name="T100" fmla="*/ 412 w 1313"/>
                <a:gd name="T101" fmla="*/ 1592 h 1611"/>
                <a:gd name="T102" fmla="*/ 310 w 1313"/>
                <a:gd name="T103" fmla="*/ 1264 h 1611"/>
                <a:gd name="T104" fmla="*/ 115 w 1313"/>
                <a:gd name="T105" fmla="*/ 1217 h 1611"/>
                <a:gd name="T106" fmla="*/ 3 w 1313"/>
                <a:gd name="T107" fmla="*/ 1122 h 1611"/>
                <a:gd name="T108" fmla="*/ 107 w 1313"/>
                <a:gd name="T109" fmla="*/ 855 h 1611"/>
                <a:gd name="T110" fmla="*/ 200 w 1313"/>
                <a:gd name="T111" fmla="*/ 662 h 1611"/>
                <a:gd name="T112" fmla="*/ 325 w 1313"/>
                <a:gd name="T113" fmla="*/ 355 h 1611"/>
                <a:gd name="T114" fmla="*/ 379 w 1313"/>
                <a:gd name="T115" fmla="*/ 181 h 1611"/>
                <a:gd name="T116" fmla="*/ 670 w 1313"/>
                <a:gd name="T117" fmla="*/ 77 h 1611"/>
                <a:gd name="T118" fmla="*/ 774 w 1313"/>
                <a:gd name="T119" fmla="*/ 14 h 1611"/>
                <a:gd name="T120" fmla="*/ 845 w 1313"/>
                <a:gd name="T121" fmla="*/ 230 h 1611"/>
                <a:gd name="T122" fmla="*/ 1013 w 1313"/>
                <a:gd name="T123" fmla="*/ 239 h 1611"/>
                <a:gd name="T124" fmla="*/ 1191 w 1313"/>
                <a:gd name="T125" fmla="*/ 287 h 16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313" h="1611">
                  <a:moveTo>
                    <a:pt x="1310" y="335"/>
                  </a:moveTo>
                  <a:lnTo>
                    <a:pt x="1310" y="336"/>
                  </a:lnTo>
                  <a:lnTo>
                    <a:pt x="1307" y="338"/>
                  </a:lnTo>
                  <a:lnTo>
                    <a:pt x="1305" y="339"/>
                  </a:lnTo>
                  <a:lnTo>
                    <a:pt x="1304" y="338"/>
                  </a:lnTo>
                  <a:lnTo>
                    <a:pt x="1296" y="324"/>
                  </a:lnTo>
                  <a:lnTo>
                    <a:pt x="1297" y="317"/>
                  </a:lnTo>
                  <a:lnTo>
                    <a:pt x="1289" y="312"/>
                  </a:lnTo>
                  <a:lnTo>
                    <a:pt x="1286" y="312"/>
                  </a:lnTo>
                  <a:lnTo>
                    <a:pt x="1269" y="319"/>
                  </a:lnTo>
                  <a:lnTo>
                    <a:pt x="1267" y="318"/>
                  </a:lnTo>
                  <a:lnTo>
                    <a:pt x="1265" y="313"/>
                  </a:lnTo>
                  <a:lnTo>
                    <a:pt x="1264" y="309"/>
                  </a:lnTo>
                  <a:lnTo>
                    <a:pt x="1275" y="302"/>
                  </a:lnTo>
                  <a:lnTo>
                    <a:pt x="1275" y="298"/>
                  </a:lnTo>
                  <a:lnTo>
                    <a:pt x="1271" y="294"/>
                  </a:lnTo>
                  <a:lnTo>
                    <a:pt x="1267" y="294"/>
                  </a:lnTo>
                  <a:lnTo>
                    <a:pt x="1264" y="299"/>
                  </a:lnTo>
                  <a:lnTo>
                    <a:pt x="1262" y="299"/>
                  </a:lnTo>
                  <a:lnTo>
                    <a:pt x="1260" y="298"/>
                  </a:lnTo>
                  <a:lnTo>
                    <a:pt x="1262" y="293"/>
                  </a:lnTo>
                  <a:lnTo>
                    <a:pt x="1262" y="291"/>
                  </a:lnTo>
                  <a:lnTo>
                    <a:pt x="1259" y="294"/>
                  </a:lnTo>
                  <a:lnTo>
                    <a:pt x="1259" y="299"/>
                  </a:lnTo>
                  <a:lnTo>
                    <a:pt x="1257" y="302"/>
                  </a:lnTo>
                  <a:lnTo>
                    <a:pt x="1254" y="303"/>
                  </a:lnTo>
                  <a:lnTo>
                    <a:pt x="1249" y="300"/>
                  </a:lnTo>
                  <a:lnTo>
                    <a:pt x="1251" y="310"/>
                  </a:lnTo>
                  <a:lnTo>
                    <a:pt x="1250" y="313"/>
                  </a:lnTo>
                  <a:lnTo>
                    <a:pt x="1248" y="313"/>
                  </a:lnTo>
                  <a:lnTo>
                    <a:pt x="1247" y="314"/>
                  </a:lnTo>
                  <a:lnTo>
                    <a:pt x="1246" y="309"/>
                  </a:lnTo>
                  <a:lnTo>
                    <a:pt x="1242" y="305"/>
                  </a:lnTo>
                  <a:lnTo>
                    <a:pt x="1238" y="302"/>
                  </a:lnTo>
                  <a:lnTo>
                    <a:pt x="1238" y="307"/>
                  </a:lnTo>
                  <a:lnTo>
                    <a:pt x="1233" y="309"/>
                  </a:lnTo>
                  <a:lnTo>
                    <a:pt x="1238" y="314"/>
                  </a:lnTo>
                  <a:lnTo>
                    <a:pt x="1239" y="317"/>
                  </a:lnTo>
                  <a:lnTo>
                    <a:pt x="1235" y="321"/>
                  </a:lnTo>
                  <a:lnTo>
                    <a:pt x="1232" y="321"/>
                  </a:lnTo>
                  <a:lnTo>
                    <a:pt x="1231" y="322"/>
                  </a:lnTo>
                  <a:lnTo>
                    <a:pt x="1236" y="331"/>
                  </a:lnTo>
                  <a:lnTo>
                    <a:pt x="1238" y="331"/>
                  </a:lnTo>
                  <a:lnTo>
                    <a:pt x="1240" y="329"/>
                  </a:lnTo>
                  <a:lnTo>
                    <a:pt x="1242" y="320"/>
                  </a:lnTo>
                  <a:lnTo>
                    <a:pt x="1244" y="318"/>
                  </a:lnTo>
                  <a:lnTo>
                    <a:pt x="1250" y="318"/>
                  </a:lnTo>
                  <a:lnTo>
                    <a:pt x="1258" y="313"/>
                  </a:lnTo>
                  <a:lnTo>
                    <a:pt x="1259" y="319"/>
                  </a:lnTo>
                  <a:lnTo>
                    <a:pt x="1261" y="321"/>
                  </a:lnTo>
                  <a:lnTo>
                    <a:pt x="1267" y="324"/>
                  </a:lnTo>
                  <a:lnTo>
                    <a:pt x="1272" y="325"/>
                  </a:lnTo>
                  <a:lnTo>
                    <a:pt x="1285" y="316"/>
                  </a:lnTo>
                  <a:lnTo>
                    <a:pt x="1290" y="320"/>
                  </a:lnTo>
                  <a:lnTo>
                    <a:pt x="1293" y="325"/>
                  </a:lnTo>
                  <a:lnTo>
                    <a:pt x="1292" y="329"/>
                  </a:lnTo>
                  <a:lnTo>
                    <a:pt x="1286" y="337"/>
                  </a:lnTo>
                  <a:lnTo>
                    <a:pt x="1289" y="337"/>
                  </a:lnTo>
                  <a:lnTo>
                    <a:pt x="1295" y="335"/>
                  </a:lnTo>
                  <a:lnTo>
                    <a:pt x="1299" y="337"/>
                  </a:lnTo>
                  <a:lnTo>
                    <a:pt x="1301" y="342"/>
                  </a:lnTo>
                  <a:lnTo>
                    <a:pt x="1313" y="341"/>
                  </a:lnTo>
                  <a:lnTo>
                    <a:pt x="1312" y="345"/>
                  </a:lnTo>
                  <a:lnTo>
                    <a:pt x="1310" y="347"/>
                  </a:lnTo>
                  <a:lnTo>
                    <a:pt x="1304" y="345"/>
                  </a:lnTo>
                  <a:lnTo>
                    <a:pt x="1297" y="348"/>
                  </a:lnTo>
                  <a:lnTo>
                    <a:pt x="1297" y="349"/>
                  </a:lnTo>
                  <a:lnTo>
                    <a:pt x="1299" y="350"/>
                  </a:lnTo>
                  <a:lnTo>
                    <a:pt x="1307" y="353"/>
                  </a:lnTo>
                  <a:lnTo>
                    <a:pt x="1305" y="354"/>
                  </a:lnTo>
                  <a:lnTo>
                    <a:pt x="1297" y="354"/>
                  </a:lnTo>
                  <a:lnTo>
                    <a:pt x="1295" y="356"/>
                  </a:lnTo>
                  <a:lnTo>
                    <a:pt x="1295" y="362"/>
                  </a:lnTo>
                  <a:lnTo>
                    <a:pt x="1296" y="363"/>
                  </a:lnTo>
                  <a:lnTo>
                    <a:pt x="1301" y="362"/>
                  </a:lnTo>
                  <a:lnTo>
                    <a:pt x="1300" y="365"/>
                  </a:lnTo>
                  <a:lnTo>
                    <a:pt x="1298" y="366"/>
                  </a:lnTo>
                  <a:lnTo>
                    <a:pt x="1277" y="363"/>
                  </a:lnTo>
                  <a:lnTo>
                    <a:pt x="1277" y="363"/>
                  </a:lnTo>
                  <a:lnTo>
                    <a:pt x="1266" y="364"/>
                  </a:lnTo>
                  <a:lnTo>
                    <a:pt x="1263" y="362"/>
                  </a:lnTo>
                  <a:lnTo>
                    <a:pt x="1259" y="357"/>
                  </a:lnTo>
                  <a:lnTo>
                    <a:pt x="1256" y="358"/>
                  </a:lnTo>
                  <a:lnTo>
                    <a:pt x="1259" y="364"/>
                  </a:lnTo>
                  <a:lnTo>
                    <a:pt x="1257" y="367"/>
                  </a:lnTo>
                  <a:lnTo>
                    <a:pt x="1260" y="368"/>
                  </a:lnTo>
                  <a:lnTo>
                    <a:pt x="1265" y="367"/>
                  </a:lnTo>
                  <a:lnTo>
                    <a:pt x="1267" y="368"/>
                  </a:lnTo>
                  <a:lnTo>
                    <a:pt x="1270" y="381"/>
                  </a:lnTo>
                  <a:lnTo>
                    <a:pt x="1270" y="381"/>
                  </a:lnTo>
                  <a:lnTo>
                    <a:pt x="1268" y="382"/>
                  </a:lnTo>
                  <a:lnTo>
                    <a:pt x="1262" y="378"/>
                  </a:lnTo>
                  <a:lnTo>
                    <a:pt x="1260" y="379"/>
                  </a:lnTo>
                  <a:lnTo>
                    <a:pt x="1257" y="380"/>
                  </a:lnTo>
                  <a:lnTo>
                    <a:pt x="1262" y="383"/>
                  </a:lnTo>
                  <a:lnTo>
                    <a:pt x="1258" y="389"/>
                  </a:lnTo>
                  <a:lnTo>
                    <a:pt x="1264" y="388"/>
                  </a:lnTo>
                  <a:lnTo>
                    <a:pt x="1265" y="390"/>
                  </a:lnTo>
                  <a:lnTo>
                    <a:pt x="1266" y="398"/>
                  </a:lnTo>
                  <a:lnTo>
                    <a:pt x="1264" y="402"/>
                  </a:lnTo>
                  <a:lnTo>
                    <a:pt x="1260" y="404"/>
                  </a:lnTo>
                  <a:lnTo>
                    <a:pt x="1256" y="407"/>
                  </a:lnTo>
                  <a:lnTo>
                    <a:pt x="1243" y="407"/>
                  </a:lnTo>
                  <a:lnTo>
                    <a:pt x="1240" y="409"/>
                  </a:lnTo>
                  <a:lnTo>
                    <a:pt x="1241" y="410"/>
                  </a:lnTo>
                  <a:lnTo>
                    <a:pt x="1250" y="412"/>
                  </a:lnTo>
                  <a:lnTo>
                    <a:pt x="1259" y="410"/>
                  </a:lnTo>
                  <a:lnTo>
                    <a:pt x="1261" y="411"/>
                  </a:lnTo>
                  <a:lnTo>
                    <a:pt x="1262" y="412"/>
                  </a:lnTo>
                  <a:lnTo>
                    <a:pt x="1261" y="421"/>
                  </a:lnTo>
                  <a:lnTo>
                    <a:pt x="1259" y="427"/>
                  </a:lnTo>
                  <a:lnTo>
                    <a:pt x="1258" y="428"/>
                  </a:lnTo>
                  <a:lnTo>
                    <a:pt x="1256" y="426"/>
                  </a:lnTo>
                  <a:lnTo>
                    <a:pt x="1248" y="427"/>
                  </a:lnTo>
                  <a:lnTo>
                    <a:pt x="1238" y="425"/>
                  </a:lnTo>
                  <a:lnTo>
                    <a:pt x="1227" y="427"/>
                  </a:lnTo>
                  <a:lnTo>
                    <a:pt x="1225" y="428"/>
                  </a:lnTo>
                  <a:lnTo>
                    <a:pt x="1224" y="430"/>
                  </a:lnTo>
                  <a:lnTo>
                    <a:pt x="1227" y="437"/>
                  </a:lnTo>
                  <a:lnTo>
                    <a:pt x="1223" y="443"/>
                  </a:lnTo>
                  <a:lnTo>
                    <a:pt x="1218" y="445"/>
                  </a:lnTo>
                  <a:lnTo>
                    <a:pt x="1216" y="443"/>
                  </a:lnTo>
                  <a:lnTo>
                    <a:pt x="1214" y="439"/>
                  </a:lnTo>
                  <a:lnTo>
                    <a:pt x="1208" y="440"/>
                  </a:lnTo>
                  <a:lnTo>
                    <a:pt x="1207" y="442"/>
                  </a:lnTo>
                  <a:lnTo>
                    <a:pt x="1211" y="445"/>
                  </a:lnTo>
                  <a:lnTo>
                    <a:pt x="1212" y="447"/>
                  </a:lnTo>
                  <a:lnTo>
                    <a:pt x="1203" y="446"/>
                  </a:lnTo>
                  <a:lnTo>
                    <a:pt x="1202" y="450"/>
                  </a:lnTo>
                  <a:lnTo>
                    <a:pt x="1200" y="455"/>
                  </a:lnTo>
                  <a:lnTo>
                    <a:pt x="1204" y="463"/>
                  </a:lnTo>
                  <a:lnTo>
                    <a:pt x="1207" y="464"/>
                  </a:lnTo>
                  <a:lnTo>
                    <a:pt x="1214" y="462"/>
                  </a:lnTo>
                  <a:lnTo>
                    <a:pt x="1217" y="463"/>
                  </a:lnTo>
                  <a:lnTo>
                    <a:pt x="1221" y="465"/>
                  </a:lnTo>
                  <a:lnTo>
                    <a:pt x="1222" y="470"/>
                  </a:lnTo>
                  <a:lnTo>
                    <a:pt x="1224" y="471"/>
                  </a:lnTo>
                  <a:lnTo>
                    <a:pt x="1226" y="471"/>
                  </a:lnTo>
                  <a:lnTo>
                    <a:pt x="1231" y="468"/>
                  </a:lnTo>
                  <a:lnTo>
                    <a:pt x="1234" y="469"/>
                  </a:lnTo>
                  <a:lnTo>
                    <a:pt x="1233" y="472"/>
                  </a:lnTo>
                  <a:lnTo>
                    <a:pt x="1224" y="484"/>
                  </a:lnTo>
                  <a:lnTo>
                    <a:pt x="1226" y="487"/>
                  </a:lnTo>
                  <a:lnTo>
                    <a:pt x="1229" y="491"/>
                  </a:lnTo>
                  <a:lnTo>
                    <a:pt x="1236" y="488"/>
                  </a:lnTo>
                  <a:lnTo>
                    <a:pt x="1244" y="491"/>
                  </a:lnTo>
                  <a:lnTo>
                    <a:pt x="1242" y="494"/>
                  </a:lnTo>
                  <a:lnTo>
                    <a:pt x="1233" y="497"/>
                  </a:lnTo>
                  <a:lnTo>
                    <a:pt x="1229" y="504"/>
                  </a:lnTo>
                  <a:lnTo>
                    <a:pt x="1229" y="506"/>
                  </a:lnTo>
                  <a:lnTo>
                    <a:pt x="1232" y="512"/>
                  </a:lnTo>
                  <a:lnTo>
                    <a:pt x="1239" y="517"/>
                  </a:lnTo>
                  <a:lnTo>
                    <a:pt x="1239" y="519"/>
                  </a:lnTo>
                  <a:lnTo>
                    <a:pt x="1238" y="522"/>
                  </a:lnTo>
                  <a:lnTo>
                    <a:pt x="1228" y="528"/>
                  </a:lnTo>
                  <a:lnTo>
                    <a:pt x="1227" y="528"/>
                  </a:lnTo>
                  <a:lnTo>
                    <a:pt x="1224" y="526"/>
                  </a:lnTo>
                  <a:lnTo>
                    <a:pt x="1227" y="523"/>
                  </a:lnTo>
                  <a:lnTo>
                    <a:pt x="1227" y="521"/>
                  </a:lnTo>
                  <a:lnTo>
                    <a:pt x="1226" y="519"/>
                  </a:lnTo>
                  <a:lnTo>
                    <a:pt x="1224" y="519"/>
                  </a:lnTo>
                  <a:lnTo>
                    <a:pt x="1221" y="523"/>
                  </a:lnTo>
                  <a:lnTo>
                    <a:pt x="1212" y="532"/>
                  </a:lnTo>
                  <a:lnTo>
                    <a:pt x="1200" y="539"/>
                  </a:lnTo>
                  <a:lnTo>
                    <a:pt x="1196" y="540"/>
                  </a:lnTo>
                  <a:lnTo>
                    <a:pt x="1190" y="538"/>
                  </a:lnTo>
                  <a:lnTo>
                    <a:pt x="1188" y="539"/>
                  </a:lnTo>
                  <a:lnTo>
                    <a:pt x="1184" y="542"/>
                  </a:lnTo>
                  <a:lnTo>
                    <a:pt x="1182" y="546"/>
                  </a:lnTo>
                  <a:lnTo>
                    <a:pt x="1182" y="550"/>
                  </a:lnTo>
                  <a:lnTo>
                    <a:pt x="1185" y="554"/>
                  </a:lnTo>
                  <a:lnTo>
                    <a:pt x="1184" y="556"/>
                  </a:lnTo>
                  <a:lnTo>
                    <a:pt x="1180" y="559"/>
                  </a:lnTo>
                  <a:lnTo>
                    <a:pt x="1174" y="561"/>
                  </a:lnTo>
                  <a:lnTo>
                    <a:pt x="1171" y="569"/>
                  </a:lnTo>
                  <a:lnTo>
                    <a:pt x="1168" y="571"/>
                  </a:lnTo>
                  <a:lnTo>
                    <a:pt x="1164" y="572"/>
                  </a:lnTo>
                  <a:lnTo>
                    <a:pt x="1156" y="570"/>
                  </a:lnTo>
                  <a:lnTo>
                    <a:pt x="1154" y="569"/>
                  </a:lnTo>
                  <a:lnTo>
                    <a:pt x="1153" y="566"/>
                  </a:lnTo>
                  <a:lnTo>
                    <a:pt x="1152" y="560"/>
                  </a:lnTo>
                  <a:lnTo>
                    <a:pt x="1153" y="556"/>
                  </a:lnTo>
                  <a:lnTo>
                    <a:pt x="1154" y="555"/>
                  </a:lnTo>
                  <a:lnTo>
                    <a:pt x="1158" y="558"/>
                  </a:lnTo>
                  <a:lnTo>
                    <a:pt x="1161" y="557"/>
                  </a:lnTo>
                  <a:lnTo>
                    <a:pt x="1156" y="552"/>
                  </a:lnTo>
                  <a:lnTo>
                    <a:pt x="1157" y="545"/>
                  </a:lnTo>
                  <a:lnTo>
                    <a:pt x="1168" y="537"/>
                  </a:lnTo>
                  <a:lnTo>
                    <a:pt x="1172" y="535"/>
                  </a:lnTo>
                  <a:lnTo>
                    <a:pt x="1176" y="535"/>
                  </a:lnTo>
                  <a:lnTo>
                    <a:pt x="1180" y="538"/>
                  </a:lnTo>
                  <a:lnTo>
                    <a:pt x="1185" y="536"/>
                  </a:lnTo>
                  <a:lnTo>
                    <a:pt x="1190" y="523"/>
                  </a:lnTo>
                  <a:lnTo>
                    <a:pt x="1190" y="518"/>
                  </a:lnTo>
                  <a:lnTo>
                    <a:pt x="1195" y="512"/>
                  </a:lnTo>
                  <a:lnTo>
                    <a:pt x="1195" y="512"/>
                  </a:lnTo>
                  <a:lnTo>
                    <a:pt x="1191" y="511"/>
                  </a:lnTo>
                  <a:lnTo>
                    <a:pt x="1191" y="509"/>
                  </a:lnTo>
                  <a:lnTo>
                    <a:pt x="1193" y="507"/>
                  </a:lnTo>
                  <a:lnTo>
                    <a:pt x="1203" y="502"/>
                  </a:lnTo>
                  <a:lnTo>
                    <a:pt x="1205" y="499"/>
                  </a:lnTo>
                  <a:lnTo>
                    <a:pt x="1215" y="481"/>
                  </a:lnTo>
                  <a:lnTo>
                    <a:pt x="1220" y="475"/>
                  </a:lnTo>
                  <a:lnTo>
                    <a:pt x="1220" y="471"/>
                  </a:lnTo>
                  <a:lnTo>
                    <a:pt x="1216" y="469"/>
                  </a:lnTo>
                  <a:lnTo>
                    <a:pt x="1215" y="468"/>
                  </a:lnTo>
                  <a:lnTo>
                    <a:pt x="1206" y="474"/>
                  </a:lnTo>
                  <a:lnTo>
                    <a:pt x="1193" y="476"/>
                  </a:lnTo>
                  <a:lnTo>
                    <a:pt x="1187" y="481"/>
                  </a:lnTo>
                  <a:lnTo>
                    <a:pt x="1185" y="481"/>
                  </a:lnTo>
                  <a:lnTo>
                    <a:pt x="1184" y="480"/>
                  </a:lnTo>
                  <a:lnTo>
                    <a:pt x="1188" y="475"/>
                  </a:lnTo>
                  <a:lnTo>
                    <a:pt x="1188" y="474"/>
                  </a:lnTo>
                  <a:lnTo>
                    <a:pt x="1186" y="473"/>
                  </a:lnTo>
                  <a:lnTo>
                    <a:pt x="1179" y="475"/>
                  </a:lnTo>
                  <a:lnTo>
                    <a:pt x="1172" y="479"/>
                  </a:lnTo>
                  <a:lnTo>
                    <a:pt x="1171" y="481"/>
                  </a:lnTo>
                  <a:lnTo>
                    <a:pt x="1171" y="484"/>
                  </a:lnTo>
                  <a:lnTo>
                    <a:pt x="1175" y="488"/>
                  </a:lnTo>
                  <a:lnTo>
                    <a:pt x="1176" y="492"/>
                  </a:lnTo>
                  <a:lnTo>
                    <a:pt x="1167" y="505"/>
                  </a:lnTo>
                  <a:lnTo>
                    <a:pt x="1167" y="510"/>
                  </a:lnTo>
                  <a:lnTo>
                    <a:pt x="1169" y="521"/>
                  </a:lnTo>
                  <a:lnTo>
                    <a:pt x="1163" y="525"/>
                  </a:lnTo>
                  <a:lnTo>
                    <a:pt x="1160" y="526"/>
                  </a:lnTo>
                  <a:lnTo>
                    <a:pt x="1158" y="525"/>
                  </a:lnTo>
                  <a:lnTo>
                    <a:pt x="1157" y="522"/>
                  </a:lnTo>
                  <a:lnTo>
                    <a:pt x="1160" y="518"/>
                  </a:lnTo>
                  <a:lnTo>
                    <a:pt x="1159" y="517"/>
                  </a:lnTo>
                  <a:lnTo>
                    <a:pt x="1151" y="511"/>
                  </a:lnTo>
                  <a:lnTo>
                    <a:pt x="1151" y="507"/>
                  </a:lnTo>
                  <a:lnTo>
                    <a:pt x="1154" y="503"/>
                  </a:lnTo>
                  <a:lnTo>
                    <a:pt x="1154" y="502"/>
                  </a:lnTo>
                  <a:lnTo>
                    <a:pt x="1151" y="502"/>
                  </a:lnTo>
                  <a:lnTo>
                    <a:pt x="1148" y="504"/>
                  </a:lnTo>
                  <a:lnTo>
                    <a:pt x="1145" y="510"/>
                  </a:lnTo>
                  <a:lnTo>
                    <a:pt x="1142" y="514"/>
                  </a:lnTo>
                  <a:lnTo>
                    <a:pt x="1138" y="515"/>
                  </a:lnTo>
                  <a:lnTo>
                    <a:pt x="1136" y="514"/>
                  </a:lnTo>
                  <a:lnTo>
                    <a:pt x="1136" y="514"/>
                  </a:lnTo>
                  <a:lnTo>
                    <a:pt x="1135" y="508"/>
                  </a:lnTo>
                  <a:lnTo>
                    <a:pt x="1140" y="503"/>
                  </a:lnTo>
                  <a:lnTo>
                    <a:pt x="1139" y="500"/>
                  </a:lnTo>
                  <a:lnTo>
                    <a:pt x="1135" y="494"/>
                  </a:lnTo>
                  <a:lnTo>
                    <a:pt x="1136" y="489"/>
                  </a:lnTo>
                  <a:lnTo>
                    <a:pt x="1141" y="484"/>
                  </a:lnTo>
                  <a:lnTo>
                    <a:pt x="1152" y="483"/>
                  </a:lnTo>
                  <a:lnTo>
                    <a:pt x="1150" y="480"/>
                  </a:lnTo>
                  <a:lnTo>
                    <a:pt x="1149" y="472"/>
                  </a:lnTo>
                  <a:lnTo>
                    <a:pt x="1148" y="472"/>
                  </a:lnTo>
                  <a:lnTo>
                    <a:pt x="1141" y="479"/>
                  </a:lnTo>
                  <a:lnTo>
                    <a:pt x="1135" y="482"/>
                  </a:lnTo>
                  <a:lnTo>
                    <a:pt x="1133" y="482"/>
                  </a:lnTo>
                  <a:lnTo>
                    <a:pt x="1132" y="481"/>
                  </a:lnTo>
                  <a:lnTo>
                    <a:pt x="1131" y="476"/>
                  </a:lnTo>
                  <a:lnTo>
                    <a:pt x="1134" y="470"/>
                  </a:lnTo>
                  <a:lnTo>
                    <a:pt x="1144" y="466"/>
                  </a:lnTo>
                  <a:lnTo>
                    <a:pt x="1146" y="464"/>
                  </a:lnTo>
                  <a:lnTo>
                    <a:pt x="1150" y="460"/>
                  </a:lnTo>
                  <a:lnTo>
                    <a:pt x="1148" y="457"/>
                  </a:lnTo>
                  <a:lnTo>
                    <a:pt x="1146" y="457"/>
                  </a:lnTo>
                  <a:lnTo>
                    <a:pt x="1138" y="466"/>
                  </a:lnTo>
                  <a:lnTo>
                    <a:pt x="1126" y="467"/>
                  </a:lnTo>
                  <a:lnTo>
                    <a:pt x="1127" y="472"/>
                  </a:lnTo>
                  <a:lnTo>
                    <a:pt x="1123" y="481"/>
                  </a:lnTo>
                  <a:lnTo>
                    <a:pt x="1125" y="486"/>
                  </a:lnTo>
                  <a:lnTo>
                    <a:pt x="1125" y="494"/>
                  </a:lnTo>
                  <a:lnTo>
                    <a:pt x="1124" y="499"/>
                  </a:lnTo>
                  <a:lnTo>
                    <a:pt x="1122" y="501"/>
                  </a:lnTo>
                  <a:lnTo>
                    <a:pt x="1118" y="499"/>
                  </a:lnTo>
                  <a:lnTo>
                    <a:pt x="1119" y="492"/>
                  </a:lnTo>
                  <a:lnTo>
                    <a:pt x="1118" y="489"/>
                  </a:lnTo>
                  <a:lnTo>
                    <a:pt x="1110" y="480"/>
                  </a:lnTo>
                  <a:lnTo>
                    <a:pt x="1101" y="473"/>
                  </a:lnTo>
                  <a:lnTo>
                    <a:pt x="1101" y="467"/>
                  </a:lnTo>
                  <a:lnTo>
                    <a:pt x="1097" y="457"/>
                  </a:lnTo>
                  <a:lnTo>
                    <a:pt x="1095" y="455"/>
                  </a:lnTo>
                  <a:lnTo>
                    <a:pt x="1094" y="455"/>
                  </a:lnTo>
                  <a:lnTo>
                    <a:pt x="1094" y="460"/>
                  </a:lnTo>
                  <a:lnTo>
                    <a:pt x="1096" y="468"/>
                  </a:lnTo>
                  <a:lnTo>
                    <a:pt x="1102" y="481"/>
                  </a:lnTo>
                  <a:lnTo>
                    <a:pt x="1101" y="491"/>
                  </a:lnTo>
                  <a:lnTo>
                    <a:pt x="1102" y="494"/>
                  </a:lnTo>
                  <a:lnTo>
                    <a:pt x="1107" y="500"/>
                  </a:lnTo>
                  <a:lnTo>
                    <a:pt x="1116" y="502"/>
                  </a:lnTo>
                  <a:lnTo>
                    <a:pt x="1120" y="505"/>
                  </a:lnTo>
                  <a:lnTo>
                    <a:pt x="1118" y="508"/>
                  </a:lnTo>
                  <a:lnTo>
                    <a:pt x="1114" y="511"/>
                  </a:lnTo>
                  <a:lnTo>
                    <a:pt x="1109" y="511"/>
                  </a:lnTo>
                  <a:lnTo>
                    <a:pt x="1098" y="505"/>
                  </a:lnTo>
                  <a:lnTo>
                    <a:pt x="1095" y="494"/>
                  </a:lnTo>
                  <a:lnTo>
                    <a:pt x="1092" y="497"/>
                  </a:lnTo>
                  <a:lnTo>
                    <a:pt x="1092" y="497"/>
                  </a:lnTo>
                  <a:lnTo>
                    <a:pt x="1086" y="498"/>
                  </a:lnTo>
                  <a:lnTo>
                    <a:pt x="1082" y="497"/>
                  </a:lnTo>
                  <a:lnTo>
                    <a:pt x="1084" y="493"/>
                  </a:lnTo>
                  <a:lnTo>
                    <a:pt x="1083" y="486"/>
                  </a:lnTo>
                  <a:lnTo>
                    <a:pt x="1082" y="485"/>
                  </a:lnTo>
                  <a:lnTo>
                    <a:pt x="1080" y="485"/>
                  </a:lnTo>
                  <a:lnTo>
                    <a:pt x="1076" y="489"/>
                  </a:lnTo>
                  <a:lnTo>
                    <a:pt x="1073" y="489"/>
                  </a:lnTo>
                  <a:lnTo>
                    <a:pt x="1073" y="489"/>
                  </a:lnTo>
                  <a:lnTo>
                    <a:pt x="1068" y="487"/>
                  </a:lnTo>
                  <a:lnTo>
                    <a:pt x="1070" y="493"/>
                  </a:lnTo>
                  <a:lnTo>
                    <a:pt x="1068" y="498"/>
                  </a:lnTo>
                  <a:lnTo>
                    <a:pt x="1065" y="506"/>
                  </a:lnTo>
                  <a:lnTo>
                    <a:pt x="1064" y="508"/>
                  </a:lnTo>
                  <a:lnTo>
                    <a:pt x="1064" y="515"/>
                  </a:lnTo>
                  <a:lnTo>
                    <a:pt x="1064" y="516"/>
                  </a:lnTo>
                  <a:lnTo>
                    <a:pt x="1066" y="517"/>
                  </a:lnTo>
                  <a:lnTo>
                    <a:pt x="1072" y="514"/>
                  </a:lnTo>
                  <a:lnTo>
                    <a:pt x="1073" y="511"/>
                  </a:lnTo>
                  <a:lnTo>
                    <a:pt x="1073" y="509"/>
                  </a:lnTo>
                  <a:lnTo>
                    <a:pt x="1068" y="506"/>
                  </a:lnTo>
                  <a:lnTo>
                    <a:pt x="1069" y="503"/>
                  </a:lnTo>
                  <a:lnTo>
                    <a:pt x="1076" y="502"/>
                  </a:lnTo>
                  <a:lnTo>
                    <a:pt x="1080" y="503"/>
                  </a:lnTo>
                  <a:lnTo>
                    <a:pt x="1086" y="500"/>
                  </a:lnTo>
                  <a:lnTo>
                    <a:pt x="1087" y="501"/>
                  </a:lnTo>
                  <a:lnTo>
                    <a:pt x="1087" y="503"/>
                  </a:lnTo>
                  <a:lnTo>
                    <a:pt x="1084" y="508"/>
                  </a:lnTo>
                  <a:lnTo>
                    <a:pt x="1077" y="512"/>
                  </a:lnTo>
                  <a:lnTo>
                    <a:pt x="1081" y="519"/>
                  </a:lnTo>
                  <a:lnTo>
                    <a:pt x="1084" y="533"/>
                  </a:lnTo>
                  <a:lnTo>
                    <a:pt x="1082" y="535"/>
                  </a:lnTo>
                  <a:lnTo>
                    <a:pt x="1079" y="535"/>
                  </a:lnTo>
                  <a:lnTo>
                    <a:pt x="1072" y="529"/>
                  </a:lnTo>
                  <a:lnTo>
                    <a:pt x="1064" y="526"/>
                  </a:lnTo>
                  <a:lnTo>
                    <a:pt x="1063" y="530"/>
                  </a:lnTo>
                  <a:lnTo>
                    <a:pt x="1059" y="533"/>
                  </a:lnTo>
                  <a:lnTo>
                    <a:pt x="1061" y="535"/>
                  </a:lnTo>
                  <a:lnTo>
                    <a:pt x="1065" y="538"/>
                  </a:lnTo>
                  <a:lnTo>
                    <a:pt x="1066" y="541"/>
                  </a:lnTo>
                  <a:lnTo>
                    <a:pt x="1066" y="541"/>
                  </a:lnTo>
                  <a:lnTo>
                    <a:pt x="1068" y="545"/>
                  </a:lnTo>
                  <a:lnTo>
                    <a:pt x="1081" y="555"/>
                  </a:lnTo>
                  <a:lnTo>
                    <a:pt x="1083" y="560"/>
                  </a:lnTo>
                  <a:lnTo>
                    <a:pt x="1084" y="559"/>
                  </a:lnTo>
                  <a:lnTo>
                    <a:pt x="1085" y="556"/>
                  </a:lnTo>
                  <a:lnTo>
                    <a:pt x="1087" y="553"/>
                  </a:lnTo>
                  <a:lnTo>
                    <a:pt x="1104" y="541"/>
                  </a:lnTo>
                  <a:lnTo>
                    <a:pt x="1108" y="544"/>
                  </a:lnTo>
                  <a:lnTo>
                    <a:pt x="1122" y="543"/>
                  </a:lnTo>
                  <a:lnTo>
                    <a:pt x="1127" y="547"/>
                  </a:lnTo>
                  <a:lnTo>
                    <a:pt x="1136" y="550"/>
                  </a:lnTo>
                  <a:lnTo>
                    <a:pt x="1138" y="551"/>
                  </a:lnTo>
                  <a:lnTo>
                    <a:pt x="1139" y="556"/>
                  </a:lnTo>
                  <a:lnTo>
                    <a:pt x="1142" y="562"/>
                  </a:lnTo>
                  <a:lnTo>
                    <a:pt x="1140" y="562"/>
                  </a:lnTo>
                  <a:lnTo>
                    <a:pt x="1137" y="558"/>
                  </a:lnTo>
                  <a:lnTo>
                    <a:pt x="1133" y="564"/>
                  </a:lnTo>
                  <a:lnTo>
                    <a:pt x="1139" y="566"/>
                  </a:lnTo>
                  <a:lnTo>
                    <a:pt x="1141" y="569"/>
                  </a:lnTo>
                  <a:lnTo>
                    <a:pt x="1142" y="573"/>
                  </a:lnTo>
                  <a:lnTo>
                    <a:pt x="1146" y="577"/>
                  </a:lnTo>
                  <a:lnTo>
                    <a:pt x="1148" y="587"/>
                  </a:lnTo>
                  <a:lnTo>
                    <a:pt x="1153" y="587"/>
                  </a:lnTo>
                  <a:lnTo>
                    <a:pt x="1155" y="594"/>
                  </a:lnTo>
                  <a:lnTo>
                    <a:pt x="1153" y="597"/>
                  </a:lnTo>
                  <a:lnTo>
                    <a:pt x="1145" y="598"/>
                  </a:lnTo>
                  <a:lnTo>
                    <a:pt x="1145" y="599"/>
                  </a:lnTo>
                  <a:lnTo>
                    <a:pt x="1148" y="601"/>
                  </a:lnTo>
                  <a:lnTo>
                    <a:pt x="1143" y="608"/>
                  </a:lnTo>
                  <a:lnTo>
                    <a:pt x="1139" y="609"/>
                  </a:lnTo>
                  <a:lnTo>
                    <a:pt x="1135" y="608"/>
                  </a:lnTo>
                  <a:lnTo>
                    <a:pt x="1140" y="604"/>
                  </a:lnTo>
                  <a:lnTo>
                    <a:pt x="1139" y="600"/>
                  </a:lnTo>
                  <a:lnTo>
                    <a:pt x="1137" y="598"/>
                  </a:lnTo>
                  <a:lnTo>
                    <a:pt x="1131" y="596"/>
                  </a:lnTo>
                  <a:lnTo>
                    <a:pt x="1124" y="597"/>
                  </a:lnTo>
                  <a:lnTo>
                    <a:pt x="1120" y="592"/>
                  </a:lnTo>
                  <a:lnTo>
                    <a:pt x="1116" y="593"/>
                  </a:lnTo>
                  <a:lnTo>
                    <a:pt x="1112" y="593"/>
                  </a:lnTo>
                  <a:lnTo>
                    <a:pt x="1108" y="590"/>
                  </a:lnTo>
                  <a:lnTo>
                    <a:pt x="1106" y="584"/>
                  </a:lnTo>
                  <a:lnTo>
                    <a:pt x="1103" y="581"/>
                  </a:lnTo>
                  <a:lnTo>
                    <a:pt x="1100" y="581"/>
                  </a:lnTo>
                  <a:lnTo>
                    <a:pt x="1099" y="583"/>
                  </a:lnTo>
                  <a:lnTo>
                    <a:pt x="1097" y="587"/>
                  </a:lnTo>
                  <a:lnTo>
                    <a:pt x="1097" y="591"/>
                  </a:lnTo>
                  <a:lnTo>
                    <a:pt x="1092" y="595"/>
                  </a:lnTo>
                  <a:lnTo>
                    <a:pt x="1089" y="595"/>
                  </a:lnTo>
                  <a:lnTo>
                    <a:pt x="1086" y="591"/>
                  </a:lnTo>
                  <a:lnTo>
                    <a:pt x="1084" y="590"/>
                  </a:lnTo>
                  <a:lnTo>
                    <a:pt x="1079" y="590"/>
                  </a:lnTo>
                  <a:lnTo>
                    <a:pt x="1077" y="592"/>
                  </a:lnTo>
                  <a:lnTo>
                    <a:pt x="1079" y="602"/>
                  </a:lnTo>
                  <a:lnTo>
                    <a:pt x="1082" y="608"/>
                  </a:lnTo>
                  <a:lnTo>
                    <a:pt x="1084" y="608"/>
                  </a:lnTo>
                  <a:lnTo>
                    <a:pt x="1084" y="604"/>
                  </a:lnTo>
                  <a:lnTo>
                    <a:pt x="1095" y="608"/>
                  </a:lnTo>
                  <a:lnTo>
                    <a:pt x="1099" y="600"/>
                  </a:lnTo>
                  <a:lnTo>
                    <a:pt x="1101" y="600"/>
                  </a:lnTo>
                  <a:lnTo>
                    <a:pt x="1103" y="601"/>
                  </a:lnTo>
                  <a:lnTo>
                    <a:pt x="1108" y="615"/>
                  </a:lnTo>
                  <a:lnTo>
                    <a:pt x="1105" y="629"/>
                  </a:lnTo>
                  <a:lnTo>
                    <a:pt x="1107" y="630"/>
                  </a:lnTo>
                  <a:lnTo>
                    <a:pt x="1110" y="634"/>
                  </a:lnTo>
                  <a:lnTo>
                    <a:pt x="1121" y="632"/>
                  </a:lnTo>
                  <a:lnTo>
                    <a:pt x="1120" y="634"/>
                  </a:lnTo>
                  <a:lnTo>
                    <a:pt x="1116" y="640"/>
                  </a:lnTo>
                  <a:lnTo>
                    <a:pt x="1116" y="642"/>
                  </a:lnTo>
                  <a:lnTo>
                    <a:pt x="1118" y="643"/>
                  </a:lnTo>
                  <a:lnTo>
                    <a:pt x="1122" y="644"/>
                  </a:lnTo>
                  <a:lnTo>
                    <a:pt x="1126" y="643"/>
                  </a:lnTo>
                  <a:lnTo>
                    <a:pt x="1140" y="634"/>
                  </a:lnTo>
                  <a:lnTo>
                    <a:pt x="1140" y="631"/>
                  </a:lnTo>
                  <a:lnTo>
                    <a:pt x="1136" y="626"/>
                  </a:lnTo>
                  <a:lnTo>
                    <a:pt x="1134" y="623"/>
                  </a:lnTo>
                  <a:lnTo>
                    <a:pt x="1137" y="622"/>
                  </a:lnTo>
                  <a:lnTo>
                    <a:pt x="1142" y="623"/>
                  </a:lnTo>
                  <a:lnTo>
                    <a:pt x="1145" y="622"/>
                  </a:lnTo>
                  <a:lnTo>
                    <a:pt x="1145" y="617"/>
                  </a:lnTo>
                  <a:lnTo>
                    <a:pt x="1143" y="614"/>
                  </a:lnTo>
                  <a:lnTo>
                    <a:pt x="1143" y="613"/>
                  </a:lnTo>
                  <a:lnTo>
                    <a:pt x="1156" y="601"/>
                  </a:lnTo>
                  <a:lnTo>
                    <a:pt x="1158" y="601"/>
                  </a:lnTo>
                  <a:lnTo>
                    <a:pt x="1160" y="602"/>
                  </a:lnTo>
                  <a:lnTo>
                    <a:pt x="1163" y="609"/>
                  </a:lnTo>
                  <a:lnTo>
                    <a:pt x="1164" y="612"/>
                  </a:lnTo>
                  <a:lnTo>
                    <a:pt x="1162" y="615"/>
                  </a:lnTo>
                  <a:lnTo>
                    <a:pt x="1170" y="615"/>
                  </a:lnTo>
                  <a:lnTo>
                    <a:pt x="1172" y="616"/>
                  </a:lnTo>
                  <a:lnTo>
                    <a:pt x="1171" y="619"/>
                  </a:lnTo>
                  <a:lnTo>
                    <a:pt x="1168" y="623"/>
                  </a:lnTo>
                  <a:lnTo>
                    <a:pt x="1169" y="625"/>
                  </a:lnTo>
                  <a:lnTo>
                    <a:pt x="1179" y="624"/>
                  </a:lnTo>
                  <a:lnTo>
                    <a:pt x="1193" y="615"/>
                  </a:lnTo>
                  <a:lnTo>
                    <a:pt x="1195" y="615"/>
                  </a:lnTo>
                  <a:lnTo>
                    <a:pt x="1192" y="623"/>
                  </a:lnTo>
                  <a:lnTo>
                    <a:pt x="1186" y="629"/>
                  </a:lnTo>
                  <a:lnTo>
                    <a:pt x="1179" y="637"/>
                  </a:lnTo>
                  <a:lnTo>
                    <a:pt x="1170" y="638"/>
                  </a:lnTo>
                  <a:lnTo>
                    <a:pt x="1169" y="634"/>
                  </a:lnTo>
                  <a:lnTo>
                    <a:pt x="1164" y="632"/>
                  </a:lnTo>
                  <a:lnTo>
                    <a:pt x="1155" y="635"/>
                  </a:lnTo>
                  <a:lnTo>
                    <a:pt x="1150" y="641"/>
                  </a:lnTo>
                  <a:lnTo>
                    <a:pt x="1149" y="642"/>
                  </a:lnTo>
                  <a:lnTo>
                    <a:pt x="1150" y="644"/>
                  </a:lnTo>
                  <a:lnTo>
                    <a:pt x="1152" y="645"/>
                  </a:lnTo>
                  <a:lnTo>
                    <a:pt x="1155" y="645"/>
                  </a:lnTo>
                  <a:lnTo>
                    <a:pt x="1156" y="646"/>
                  </a:lnTo>
                  <a:lnTo>
                    <a:pt x="1153" y="653"/>
                  </a:lnTo>
                  <a:lnTo>
                    <a:pt x="1149" y="652"/>
                  </a:lnTo>
                  <a:lnTo>
                    <a:pt x="1146" y="647"/>
                  </a:lnTo>
                  <a:lnTo>
                    <a:pt x="1144" y="647"/>
                  </a:lnTo>
                  <a:lnTo>
                    <a:pt x="1130" y="653"/>
                  </a:lnTo>
                  <a:lnTo>
                    <a:pt x="1109" y="658"/>
                  </a:lnTo>
                  <a:lnTo>
                    <a:pt x="1100" y="664"/>
                  </a:lnTo>
                  <a:lnTo>
                    <a:pt x="1098" y="666"/>
                  </a:lnTo>
                  <a:lnTo>
                    <a:pt x="1099" y="668"/>
                  </a:lnTo>
                  <a:lnTo>
                    <a:pt x="1101" y="668"/>
                  </a:lnTo>
                  <a:lnTo>
                    <a:pt x="1104" y="665"/>
                  </a:lnTo>
                  <a:lnTo>
                    <a:pt x="1106" y="664"/>
                  </a:lnTo>
                  <a:lnTo>
                    <a:pt x="1116" y="668"/>
                  </a:lnTo>
                  <a:lnTo>
                    <a:pt x="1113" y="672"/>
                  </a:lnTo>
                  <a:lnTo>
                    <a:pt x="1112" y="679"/>
                  </a:lnTo>
                  <a:lnTo>
                    <a:pt x="1097" y="691"/>
                  </a:lnTo>
                  <a:lnTo>
                    <a:pt x="1097" y="696"/>
                  </a:lnTo>
                  <a:lnTo>
                    <a:pt x="1099" y="701"/>
                  </a:lnTo>
                  <a:lnTo>
                    <a:pt x="1085" y="707"/>
                  </a:lnTo>
                  <a:lnTo>
                    <a:pt x="1080" y="714"/>
                  </a:lnTo>
                  <a:lnTo>
                    <a:pt x="1073" y="725"/>
                  </a:lnTo>
                  <a:lnTo>
                    <a:pt x="1075" y="727"/>
                  </a:lnTo>
                  <a:lnTo>
                    <a:pt x="1086" y="733"/>
                  </a:lnTo>
                  <a:lnTo>
                    <a:pt x="1090" y="734"/>
                  </a:lnTo>
                  <a:lnTo>
                    <a:pt x="1098" y="734"/>
                  </a:lnTo>
                  <a:lnTo>
                    <a:pt x="1109" y="739"/>
                  </a:lnTo>
                  <a:lnTo>
                    <a:pt x="1118" y="742"/>
                  </a:lnTo>
                  <a:lnTo>
                    <a:pt x="1122" y="742"/>
                  </a:lnTo>
                  <a:lnTo>
                    <a:pt x="1126" y="738"/>
                  </a:lnTo>
                  <a:lnTo>
                    <a:pt x="1132" y="737"/>
                  </a:lnTo>
                  <a:lnTo>
                    <a:pt x="1135" y="740"/>
                  </a:lnTo>
                  <a:lnTo>
                    <a:pt x="1136" y="745"/>
                  </a:lnTo>
                  <a:lnTo>
                    <a:pt x="1136" y="751"/>
                  </a:lnTo>
                  <a:lnTo>
                    <a:pt x="1135" y="757"/>
                  </a:lnTo>
                  <a:lnTo>
                    <a:pt x="1131" y="762"/>
                  </a:lnTo>
                  <a:lnTo>
                    <a:pt x="1132" y="774"/>
                  </a:lnTo>
                  <a:lnTo>
                    <a:pt x="1131" y="777"/>
                  </a:lnTo>
                  <a:lnTo>
                    <a:pt x="1127" y="779"/>
                  </a:lnTo>
                  <a:lnTo>
                    <a:pt x="1119" y="777"/>
                  </a:lnTo>
                  <a:lnTo>
                    <a:pt x="1115" y="777"/>
                  </a:lnTo>
                  <a:lnTo>
                    <a:pt x="1113" y="781"/>
                  </a:lnTo>
                  <a:lnTo>
                    <a:pt x="1107" y="798"/>
                  </a:lnTo>
                  <a:lnTo>
                    <a:pt x="1106" y="799"/>
                  </a:lnTo>
                  <a:lnTo>
                    <a:pt x="1104" y="797"/>
                  </a:lnTo>
                  <a:lnTo>
                    <a:pt x="1102" y="799"/>
                  </a:lnTo>
                  <a:lnTo>
                    <a:pt x="1103" y="807"/>
                  </a:lnTo>
                  <a:lnTo>
                    <a:pt x="1105" y="809"/>
                  </a:lnTo>
                  <a:lnTo>
                    <a:pt x="1109" y="810"/>
                  </a:lnTo>
                  <a:lnTo>
                    <a:pt x="1110" y="811"/>
                  </a:lnTo>
                  <a:lnTo>
                    <a:pt x="1114" y="825"/>
                  </a:lnTo>
                  <a:lnTo>
                    <a:pt x="1118" y="829"/>
                  </a:lnTo>
                  <a:lnTo>
                    <a:pt x="1113" y="839"/>
                  </a:lnTo>
                  <a:lnTo>
                    <a:pt x="1113" y="847"/>
                  </a:lnTo>
                  <a:lnTo>
                    <a:pt x="1112" y="850"/>
                  </a:lnTo>
                  <a:lnTo>
                    <a:pt x="1108" y="853"/>
                  </a:lnTo>
                  <a:lnTo>
                    <a:pt x="1105" y="855"/>
                  </a:lnTo>
                  <a:lnTo>
                    <a:pt x="1102" y="852"/>
                  </a:lnTo>
                  <a:lnTo>
                    <a:pt x="1097" y="849"/>
                  </a:lnTo>
                  <a:lnTo>
                    <a:pt x="1092" y="849"/>
                  </a:lnTo>
                  <a:lnTo>
                    <a:pt x="1089" y="851"/>
                  </a:lnTo>
                  <a:lnTo>
                    <a:pt x="1083" y="857"/>
                  </a:lnTo>
                  <a:lnTo>
                    <a:pt x="1080" y="855"/>
                  </a:lnTo>
                  <a:lnTo>
                    <a:pt x="1078" y="855"/>
                  </a:lnTo>
                  <a:lnTo>
                    <a:pt x="1075" y="857"/>
                  </a:lnTo>
                  <a:lnTo>
                    <a:pt x="1071" y="864"/>
                  </a:lnTo>
                  <a:lnTo>
                    <a:pt x="1066" y="868"/>
                  </a:lnTo>
                  <a:lnTo>
                    <a:pt x="1065" y="870"/>
                  </a:lnTo>
                  <a:lnTo>
                    <a:pt x="1065" y="873"/>
                  </a:lnTo>
                  <a:lnTo>
                    <a:pt x="1067" y="875"/>
                  </a:lnTo>
                  <a:lnTo>
                    <a:pt x="1072" y="870"/>
                  </a:lnTo>
                  <a:lnTo>
                    <a:pt x="1073" y="870"/>
                  </a:lnTo>
                  <a:lnTo>
                    <a:pt x="1073" y="875"/>
                  </a:lnTo>
                  <a:lnTo>
                    <a:pt x="1071" y="880"/>
                  </a:lnTo>
                  <a:lnTo>
                    <a:pt x="1072" y="882"/>
                  </a:lnTo>
                  <a:lnTo>
                    <a:pt x="1076" y="881"/>
                  </a:lnTo>
                  <a:lnTo>
                    <a:pt x="1079" y="876"/>
                  </a:lnTo>
                  <a:lnTo>
                    <a:pt x="1081" y="877"/>
                  </a:lnTo>
                  <a:lnTo>
                    <a:pt x="1083" y="880"/>
                  </a:lnTo>
                  <a:lnTo>
                    <a:pt x="1079" y="886"/>
                  </a:lnTo>
                  <a:lnTo>
                    <a:pt x="1079" y="892"/>
                  </a:lnTo>
                  <a:lnTo>
                    <a:pt x="1082" y="896"/>
                  </a:lnTo>
                  <a:lnTo>
                    <a:pt x="1089" y="899"/>
                  </a:lnTo>
                  <a:lnTo>
                    <a:pt x="1092" y="899"/>
                  </a:lnTo>
                  <a:lnTo>
                    <a:pt x="1094" y="892"/>
                  </a:lnTo>
                  <a:lnTo>
                    <a:pt x="1096" y="888"/>
                  </a:lnTo>
                  <a:lnTo>
                    <a:pt x="1099" y="888"/>
                  </a:lnTo>
                  <a:lnTo>
                    <a:pt x="1103" y="889"/>
                  </a:lnTo>
                  <a:lnTo>
                    <a:pt x="1100" y="894"/>
                  </a:lnTo>
                  <a:lnTo>
                    <a:pt x="1102" y="895"/>
                  </a:lnTo>
                  <a:lnTo>
                    <a:pt x="1105" y="893"/>
                  </a:lnTo>
                  <a:lnTo>
                    <a:pt x="1109" y="885"/>
                  </a:lnTo>
                  <a:lnTo>
                    <a:pt x="1112" y="884"/>
                  </a:lnTo>
                  <a:lnTo>
                    <a:pt x="1115" y="884"/>
                  </a:lnTo>
                  <a:lnTo>
                    <a:pt x="1114" y="888"/>
                  </a:lnTo>
                  <a:lnTo>
                    <a:pt x="1108" y="896"/>
                  </a:lnTo>
                  <a:lnTo>
                    <a:pt x="1107" y="902"/>
                  </a:lnTo>
                  <a:lnTo>
                    <a:pt x="1108" y="906"/>
                  </a:lnTo>
                  <a:lnTo>
                    <a:pt x="1115" y="907"/>
                  </a:lnTo>
                  <a:lnTo>
                    <a:pt x="1117" y="909"/>
                  </a:lnTo>
                  <a:lnTo>
                    <a:pt x="1104" y="915"/>
                  </a:lnTo>
                  <a:lnTo>
                    <a:pt x="1104" y="918"/>
                  </a:lnTo>
                  <a:lnTo>
                    <a:pt x="1105" y="918"/>
                  </a:lnTo>
                  <a:lnTo>
                    <a:pt x="1112" y="913"/>
                  </a:lnTo>
                  <a:lnTo>
                    <a:pt x="1117" y="913"/>
                  </a:lnTo>
                  <a:lnTo>
                    <a:pt x="1119" y="914"/>
                  </a:lnTo>
                  <a:lnTo>
                    <a:pt x="1114" y="918"/>
                  </a:lnTo>
                  <a:lnTo>
                    <a:pt x="1114" y="921"/>
                  </a:lnTo>
                  <a:lnTo>
                    <a:pt x="1120" y="919"/>
                  </a:lnTo>
                  <a:lnTo>
                    <a:pt x="1124" y="918"/>
                  </a:lnTo>
                  <a:lnTo>
                    <a:pt x="1120" y="922"/>
                  </a:lnTo>
                  <a:lnTo>
                    <a:pt x="1121" y="925"/>
                  </a:lnTo>
                  <a:lnTo>
                    <a:pt x="1124" y="927"/>
                  </a:lnTo>
                  <a:lnTo>
                    <a:pt x="1132" y="922"/>
                  </a:lnTo>
                  <a:lnTo>
                    <a:pt x="1130" y="930"/>
                  </a:lnTo>
                  <a:lnTo>
                    <a:pt x="1124" y="936"/>
                  </a:lnTo>
                  <a:lnTo>
                    <a:pt x="1127" y="938"/>
                  </a:lnTo>
                  <a:lnTo>
                    <a:pt x="1133" y="937"/>
                  </a:lnTo>
                  <a:lnTo>
                    <a:pt x="1135" y="937"/>
                  </a:lnTo>
                  <a:lnTo>
                    <a:pt x="1137" y="941"/>
                  </a:lnTo>
                  <a:lnTo>
                    <a:pt x="1137" y="947"/>
                  </a:lnTo>
                  <a:lnTo>
                    <a:pt x="1138" y="952"/>
                  </a:lnTo>
                  <a:lnTo>
                    <a:pt x="1134" y="957"/>
                  </a:lnTo>
                  <a:lnTo>
                    <a:pt x="1125" y="961"/>
                  </a:lnTo>
                  <a:lnTo>
                    <a:pt x="1128" y="963"/>
                  </a:lnTo>
                  <a:lnTo>
                    <a:pt x="1139" y="959"/>
                  </a:lnTo>
                  <a:lnTo>
                    <a:pt x="1137" y="964"/>
                  </a:lnTo>
                  <a:lnTo>
                    <a:pt x="1134" y="967"/>
                  </a:lnTo>
                  <a:lnTo>
                    <a:pt x="1123" y="969"/>
                  </a:lnTo>
                  <a:lnTo>
                    <a:pt x="1121" y="969"/>
                  </a:lnTo>
                  <a:lnTo>
                    <a:pt x="1119" y="967"/>
                  </a:lnTo>
                  <a:lnTo>
                    <a:pt x="1118" y="965"/>
                  </a:lnTo>
                  <a:lnTo>
                    <a:pt x="1123" y="964"/>
                  </a:lnTo>
                  <a:lnTo>
                    <a:pt x="1124" y="961"/>
                  </a:lnTo>
                  <a:lnTo>
                    <a:pt x="1122" y="954"/>
                  </a:lnTo>
                  <a:lnTo>
                    <a:pt x="1116" y="945"/>
                  </a:lnTo>
                  <a:lnTo>
                    <a:pt x="1115" y="941"/>
                  </a:lnTo>
                  <a:lnTo>
                    <a:pt x="1116" y="940"/>
                  </a:lnTo>
                  <a:lnTo>
                    <a:pt x="1120" y="939"/>
                  </a:lnTo>
                  <a:lnTo>
                    <a:pt x="1121" y="937"/>
                  </a:lnTo>
                  <a:lnTo>
                    <a:pt x="1119" y="936"/>
                  </a:lnTo>
                  <a:lnTo>
                    <a:pt x="1115" y="938"/>
                  </a:lnTo>
                  <a:lnTo>
                    <a:pt x="1114" y="938"/>
                  </a:lnTo>
                  <a:lnTo>
                    <a:pt x="1113" y="936"/>
                  </a:lnTo>
                  <a:lnTo>
                    <a:pt x="1116" y="931"/>
                  </a:lnTo>
                  <a:lnTo>
                    <a:pt x="1109" y="929"/>
                  </a:lnTo>
                  <a:lnTo>
                    <a:pt x="1107" y="930"/>
                  </a:lnTo>
                  <a:lnTo>
                    <a:pt x="1103" y="933"/>
                  </a:lnTo>
                  <a:lnTo>
                    <a:pt x="1102" y="933"/>
                  </a:lnTo>
                  <a:lnTo>
                    <a:pt x="1102" y="940"/>
                  </a:lnTo>
                  <a:lnTo>
                    <a:pt x="1098" y="948"/>
                  </a:lnTo>
                  <a:lnTo>
                    <a:pt x="1099" y="950"/>
                  </a:lnTo>
                  <a:lnTo>
                    <a:pt x="1103" y="950"/>
                  </a:lnTo>
                  <a:lnTo>
                    <a:pt x="1106" y="948"/>
                  </a:lnTo>
                  <a:lnTo>
                    <a:pt x="1110" y="945"/>
                  </a:lnTo>
                  <a:lnTo>
                    <a:pt x="1113" y="945"/>
                  </a:lnTo>
                  <a:lnTo>
                    <a:pt x="1113" y="948"/>
                  </a:lnTo>
                  <a:lnTo>
                    <a:pt x="1109" y="954"/>
                  </a:lnTo>
                  <a:lnTo>
                    <a:pt x="1107" y="956"/>
                  </a:lnTo>
                  <a:lnTo>
                    <a:pt x="1103" y="957"/>
                  </a:lnTo>
                  <a:lnTo>
                    <a:pt x="1103" y="957"/>
                  </a:lnTo>
                  <a:lnTo>
                    <a:pt x="1096" y="956"/>
                  </a:lnTo>
                  <a:lnTo>
                    <a:pt x="1089" y="964"/>
                  </a:lnTo>
                  <a:lnTo>
                    <a:pt x="1088" y="964"/>
                  </a:lnTo>
                  <a:lnTo>
                    <a:pt x="1087" y="960"/>
                  </a:lnTo>
                  <a:lnTo>
                    <a:pt x="1094" y="954"/>
                  </a:lnTo>
                  <a:lnTo>
                    <a:pt x="1092" y="951"/>
                  </a:lnTo>
                  <a:lnTo>
                    <a:pt x="1090" y="946"/>
                  </a:lnTo>
                  <a:lnTo>
                    <a:pt x="1094" y="945"/>
                  </a:lnTo>
                  <a:lnTo>
                    <a:pt x="1094" y="941"/>
                  </a:lnTo>
                  <a:lnTo>
                    <a:pt x="1086" y="938"/>
                  </a:lnTo>
                  <a:lnTo>
                    <a:pt x="1087" y="935"/>
                  </a:lnTo>
                  <a:lnTo>
                    <a:pt x="1091" y="931"/>
                  </a:lnTo>
                  <a:lnTo>
                    <a:pt x="1091" y="929"/>
                  </a:lnTo>
                  <a:lnTo>
                    <a:pt x="1087" y="930"/>
                  </a:lnTo>
                  <a:lnTo>
                    <a:pt x="1078" y="930"/>
                  </a:lnTo>
                  <a:lnTo>
                    <a:pt x="1077" y="932"/>
                  </a:lnTo>
                  <a:lnTo>
                    <a:pt x="1077" y="937"/>
                  </a:lnTo>
                  <a:lnTo>
                    <a:pt x="1073" y="940"/>
                  </a:lnTo>
                  <a:lnTo>
                    <a:pt x="1070" y="940"/>
                  </a:lnTo>
                  <a:lnTo>
                    <a:pt x="1070" y="938"/>
                  </a:lnTo>
                  <a:lnTo>
                    <a:pt x="1073" y="933"/>
                  </a:lnTo>
                  <a:lnTo>
                    <a:pt x="1070" y="929"/>
                  </a:lnTo>
                  <a:lnTo>
                    <a:pt x="1073" y="925"/>
                  </a:lnTo>
                  <a:lnTo>
                    <a:pt x="1076" y="923"/>
                  </a:lnTo>
                  <a:lnTo>
                    <a:pt x="1076" y="919"/>
                  </a:lnTo>
                  <a:lnTo>
                    <a:pt x="1075" y="915"/>
                  </a:lnTo>
                  <a:lnTo>
                    <a:pt x="1072" y="914"/>
                  </a:lnTo>
                  <a:lnTo>
                    <a:pt x="1067" y="917"/>
                  </a:lnTo>
                  <a:lnTo>
                    <a:pt x="1063" y="917"/>
                  </a:lnTo>
                  <a:lnTo>
                    <a:pt x="1055" y="914"/>
                  </a:lnTo>
                  <a:lnTo>
                    <a:pt x="1048" y="913"/>
                  </a:lnTo>
                  <a:lnTo>
                    <a:pt x="1045" y="911"/>
                  </a:lnTo>
                  <a:lnTo>
                    <a:pt x="1043" y="909"/>
                  </a:lnTo>
                  <a:lnTo>
                    <a:pt x="1043" y="907"/>
                  </a:lnTo>
                  <a:lnTo>
                    <a:pt x="1047" y="900"/>
                  </a:lnTo>
                  <a:lnTo>
                    <a:pt x="1048" y="892"/>
                  </a:lnTo>
                  <a:lnTo>
                    <a:pt x="1047" y="892"/>
                  </a:lnTo>
                  <a:lnTo>
                    <a:pt x="1045" y="895"/>
                  </a:lnTo>
                  <a:lnTo>
                    <a:pt x="1043" y="896"/>
                  </a:lnTo>
                  <a:lnTo>
                    <a:pt x="1042" y="894"/>
                  </a:lnTo>
                  <a:lnTo>
                    <a:pt x="1046" y="889"/>
                  </a:lnTo>
                  <a:lnTo>
                    <a:pt x="1040" y="888"/>
                  </a:lnTo>
                  <a:lnTo>
                    <a:pt x="1040" y="885"/>
                  </a:lnTo>
                  <a:lnTo>
                    <a:pt x="1037" y="884"/>
                  </a:lnTo>
                  <a:lnTo>
                    <a:pt x="1031" y="884"/>
                  </a:lnTo>
                  <a:lnTo>
                    <a:pt x="1030" y="885"/>
                  </a:lnTo>
                  <a:lnTo>
                    <a:pt x="1030" y="886"/>
                  </a:lnTo>
                  <a:lnTo>
                    <a:pt x="1033" y="889"/>
                  </a:lnTo>
                  <a:lnTo>
                    <a:pt x="1035" y="895"/>
                  </a:lnTo>
                  <a:lnTo>
                    <a:pt x="1040" y="898"/>
                  </a:lnTo>
                  <a:lnTo>
                    <a:pt x="1040" y="903"/>
                  </a:lnTo>
                  <a:lnTo>
                    <a:pt x="1041" y="906"/>
                  </a:lnTo>
                  <a:lnTo>
                    <a:pt x="1041" y="913"/>
                  </a:lnTo>
                  <a:lnTo>
                    <a:pt x="1035" y="935"/>
                  </a:lnTo>
                  <a:lnTo>
                    <a:pt x="1037" y="938"/>
                  </a:lnTo>
                  <a:lnTo>
                    <a:pt x="1043" y="943"/>
                  </a:lnTo>
                  <a:lnTo>
                    <a:pt x="1043" y="943"/>
                  </a:lnTo>
                  <a:lnTo>
                    <a:pt x="1040" y="945"/>
                  </a:lnTo>
                  <a:lnTo>
                    <a:pt x="1034" y="943"/>
                  </a:lnTo>
                  <a:lnTo>
                    <a:pt x="1032" y="949"/>
                  </a:lnTo>
                  <a:lnTo>
                    <a:pt x="1030" y="950"/>
                  </a:lnTo>
                  <a:lnTo>
                    <a:pt x="1028" y="947"/>
                  </a:lnTo>
                  <a:lnTo>
                    <a:pt x="1027" y="941"/>
                  </a:lnTo>
                  <a:lnTo>
                    <a:pt x="1024" y="939"/>
                  </a:lnTo>
                  <a:lnTo>
                    <a:pt x="1022" y="935"/>
                  </a:lnTo>
                  <a:lnTo>
                    <a:pt x="1025" y="925"/>
                  </a:lnTo>
                  <a:lnTo>
                    <a:pt x="1027" y="912"/>
                  </a:lnTo>
                  <a:lnTo>
                    <a:pt x="1029" y="906"/>
                  </a:lnTo>
                  <a:lnTo>
                    <a:pt x="1033" y="900"/>
                  </a:lnTo>
                  <a:lnTo>
                    <a:pt x="1030" y="898"/>
                  </a:lnTo>
                  <a:lnTo>
                    <a:pt x="1026" y="902"/>
                  </a:lnTo>
                  <a:lnTo>
                    <a:pt x="1022" y="900"/>
                  </a:lnTo>
                  <a:lnTo>
                    <a:pt x="1021" y="900"/>
                  </a:lnTo>
                  <a:lnTo>
                    <a:pt x="1019" y="906"/>
                  </a:lnTo>
                  <a:lnTo>
                    <a:pt x="1023" y="913"/>
                  </a:lnTo>
                  <a:lnTo>
                    <a:pt x="1019" y="917"/>
                  </a:lnTo>
                  <a:lnTo>
                    <a:pt x="1010" y="928"/>
                  </a:lnTo>
                  <a:lnTo>
                    <a:pt x="1006" y="934"/>
                  </a:lnTo>
                  <a:lnTo>
                    <a:pt x="1003" y="935"/>
                  </a:lnTo>
                  <a:lnTo>
                    <a:pt x="998" y="938"/>
                  </a:lnTo>
                  <a:lnTo>
                    <a:pt x="992" y="939"/>
                  </a:lnTo>
                  <a:lnTo>
                    <a:pt x="990" y="941"/>
                  </a:lnTo>
                  <a:lnTo>
                    <a:pt x="979" y="956"/>
                  </a:lnTo>
                  <a:lnTo>
                    <a:pt x="979" y="959"/>
                  </a:lnTo>
                  <a:lnTo>
                    <a:pt x="980" y="965"/>
                  </a:lnTo>
                  <a:lnTo>
                    <a:pt x="985" y="969"/>
                  </a:lnTo>
                  <a:lnTo>
                    <a:pt x="988" y="969"/>
                  </a:lnTo>
                  <a:lnTo>
                    <a:pt x="989" y="968"/>
                  </a:lnTo>
                  <a:lnTo>
                    <a:pt x="990" y="965"/>
                  </a:lnTo>
                  <a:lnTo>
                    <a:pt x="991" y="966"/>
                  </a:lnTo>
                  <a:lnTo>
                    <a:pt x="990" y="973"/>
                  </a:lnTo>
                  <a:lnTo>
                    <a:pt x="996" y="975"/>
                  </a:lnTo>
                  <a:lnTo>
                    <a:pt x="998" y="979"/>
                  </a:lnTo>
                  <a:lnTo>
                    <a:pt x="1000" y="979"/>
                  </a:lnTo>
                  <a:lnTo>
                    <a:pt x="1003" y="977"/>
                  </a:lnTo>
                  <a:lnTo>
                    <a:pt x="1004" y="971"/>
                  </a:lnTo>
                  <a:lnTo>
                    <a:pt x="1007" y="972"/>
                  </a:lnTo>
                  <a:lnTo>
                    <a:pt x="1008" y="979"/>
                  </a:lnTo>
                  <a:lnTo>
                    <a:pt x="1012" y="989"/>
                  </a:lnTo>
                  <a:lnTo>
                    <a:pt x="1009" y="990"/>
                  </a:lnTo>
                  <a:lnTo>
                    <a:pt x="1001" y="992"/>
                  </a:lnTo>
                  <a:lnTo>
                    <a:pt x="1000" y="993"/>
                  </a:lnTo>
                  <a:lnTo>
                    <a:pt x="1004" y="1001"/>
                  </a:lnTo>
                  <a:lnTo>
                    <a:pt x="1009" y="1005"/>
                  </a:lnTo>
                  <a:lnTo>
                    <a:pt x="1011" y="1006"/>
                  </a:lnTo>
                  <a:lnTo>
                    <a:pt x="1012" y="1005"/>
                  </a:lnTo>
                  <a:lnTo>
                    <a:pt x="1013" y="997"/>
                  </a:lnTo>
                  <a:lnTo>
                    <a:pt x="1019" y="993"/>
                  </a:lnTo>
                  <a:lnTo>
                    <a:pt x="1018" y="985"/>
                  </a:lnTo>
                  <a:lnTo>
                    <a:pt x="1019" y="983"/>
                  </a:lnTo>
                  <a:lnTo>
                    <a:pt x="1026" y="987"/>
                  </a:lnTo>
                  <a:lnTo>
                    <a:pt x="1028" y="985"/>
                  </a:lnTo>
                  <a:lnTo>
                    <a:pt x="1030" y="983"/>
                  </a:lnTo>
                  <a:lnTo>
                    <a:pt x="1031" y="982"/>
                  </a:lnTo>
                  <a:lnTo>
                    <a:pt x="1034" y="990"/>
                  </a:lnTo>
                  <a:lnTo>
                    <a:pt x="1041" y="992"/>
                  </a:lnTo>
                  <a:lnTo>
                    <a:pt x="1046" y="996"/>
                  </a:lnTo>
                  <a:lnTo>
                    <a:pt x="1055" y="999"/>
                  </a:lnTo>
                  <a:lnTo>
                    <a:pt x="1057" y="1000"/>
                  </a:lnTo>
                  <a:lnTo>
                    <a:pt x="1054" y="1003"/>
                  </a:lnTo>
                  <a:lnTo>
                    <a:pt x="1047" y="1009"/>
                  </a:lnTo>
                  <a:lnTo>
                    <a:pt x="1045" y="1010"/>
                  </a:lnTo>
                  <a:lnTo>
                    <a:pt x="1039" y="1008"/>
                  </a:lnTo>
                  <a:lnTo>
                    <a:pt x="1031" y="1010"/>
                  </a:lnTo>
                  <a:lnTo>
                    <a:pt x="1031" y="1012"/>
                  </a:lnTo>
                  <a:lnTo>
                    <a:pt x="1033" y="1014"/>
                  </a:lnTo>
                  <a:lnTo>
                    <a:pt x="1034" y="1020"/>
                  </a:lnTo>
                  <a:lnTo>
                    <a:pt x="1039" y="1024"/>
                  </a:lnTo>
                  <a:lnTo>
                    <a:pt x="1037" y="1026"/>
                  </a:lnTo>
                  <a:lnTo>
                    <a:pt x="1034" y="1027"/>
                  </a:lnTo>
                  <a:lnTo>
                    <a:pt x="1032" y="1032"/>
                  </a:lnTo>
                  <a:lnTo>
                    <a:pt x="1030" y="1033"/>
                  </a:lnTo>
                  <a:lnTo>
                    <a:pt x="1028" y="1032"/>
                  </a:lnTo>
                  <a:lnTo>
                    <a:pt x="1026" y="1030"/>
                  </a:lnTo>
                  <a:lnTo>
                    <a:pt x="1022" y="1029"/>
                  </a:lnTo>
                  <a:lnTo>
                    <a:pt x="1012" y="1030"/>
                  </a:lnTo>
                  <a:lnTo>
                    <a:pt x="1004" y="1032"/>
                  </a:lnTo>
                  <a:lnTo>
                    <a:pt x="1000" y="1032"/>
                  </a:lnTo>
                  <a:lnTo>
                    <a:pt x="996" y="1029"/>
                  </a:lnTo>
                  <a:lnTo>
                    <a:pt x="992" y="1023"/>
                  </a:lnTo>
                  <a:lnTo>
                    <a:pt x="993" y="1021"/>
                  </a:lnTo>
                  <a:lnTo>
                    <a:pt x="997" y="1015"/>
                  </a:lnTo>
                  <a:lnTo>
                    <a:pt x="993" y="1013"/>
                  </a:lnTo>
                  <a:lnTo>
                    <a:pt x="990" y="1008"/>
                  </a:lnTo>
                  <a:lnTo>
                    <a:pt x="987" y="1008"/>
                  </a:lnTo>
                  <a:lnTo>
                    <a:pt x="985" y="1009"/>
                  </a:lnTo>
                  <a:lnTo>
                    <a:pt x="983" y="1013"/>
                  </a:lnTo>
                  <a:lnTo>
                    <a:pt x="980" y="1014"/>
                  </a:lnTo>
                  <a:lnTo>
                    <a:pt x="983" y="1021"/>
                  </a:lnTo>
                  <a:lnTo>
                    <a:pt x="982" y="1024"/>
                  </a:lnTo>
                  <a:lnTo>
                    <a:pt x="978" y="1028"/>
                  </a:lnTo>
                  <a:lnTo>
                    <a:pt x="974" y="1030"/>
                  </a:lnTo>
                  <a:lnTo>
                    <a:pt x="973" y="1033"/>
                  </a:lnTo>
                  <a:lnTo>
                    <a:pt x="975" y="1037"/>
                  </a:lnTo>
                  <a:lnTo>
                    <a:pt x="977" y="1038"/>
                  </a:lnTo>
                  <a:lnTo>
                    <a:pt x="985" y="1037"/>
                  </a:lnTo>
                  <a:lnTo>
                    <a:pt x="989" y="1038"/>
                  </a:lnTo>
                  <a:lnTo>
                    <a:pt x="995" y="1045"/>
                  </a:lnTo>
                  <a:lnTo>
                    <a:pt x="996" y="1048"/>
                  </a:lnTo>
                  <a:lnTo>
                    <a:pt x="996" y="1050"/>
                  </a:lnTo>
                  <a:lnTo>
                    <a:pt x="994" y="1053"/>
                  </a:lnTo>
                  <a:lnTo>
                    <a:pt x="991" y="1049"/>
                  </a:lnTo>
                  <a:lnTo>
                    <a:pt x="983" y="1050"/>
                  </a:lnTo>
                  <a:lnTo>
                    <a:pt x="980" y="1048"/>
                  </a:lnTo>
                  <a:lnTo>
                    <a:pt x="978" y="1051"/>
                  </a:lnTo>
                  <a:lnTo>
                    <a:pt x="982" y="1053"/>
                  </a:lnTo>
                  <a:lnTo>
                    <a:pt x="983" y="1054"/>
                  </a:lnTo>
                  <a:lnTo>
                    <a:pt x="982" y="1057"/>
                  </a:lnTo>
                  <a:lnTo>
                    <a:pt x="981" y="1058"/>
                  </a:lnTo>
                  <a:lnTo>
                    <a:pt x="976" y="1054"/>
                  </a:lnTo>
                  <a:lnTo>
                    <a:pt x="972" y="1051"/>
                  </a:lnTo>
                  <a:lnTo>
                    <a:pt x="972" y="1050"/>
                  </a:lnTo>
                  <a:lnTo>
                    <a:pt x="974" y="1049"/>
                  </a:lnTo>
                  <a:lnTo>
                    <a:pt x="975" y="1048"/>
                  </a:lnTo>
                  <a:lnTo>
                    <a:pt x="974" y="1043"/>
                  </a:lnTo>
                  <a:lnTo>
                    <a:pt x="971" y="1042"/>
                  </a:lnTo>
                  <a:lnTo>
                    <a:pt x="963" y="1046"/>
                  </a:lnTo>
                  <a:lnTo>
                    <a:pt x="967" y="1055"/>
                  </a:lnTo>
                  <a:lnTo>
                    <a:pt x="967" y="1058"/>
                  </a:lnTo>
                  <a:lnTo>
                    <a:pt x="961" y="1056"/>
                  </a:lnTo>
                  <a:lnTo>
                    <a:pt x="957" y="1054"/>
                  </a:lnTo>
                  <a:lnTo>
                    <a:pt x="957" y="1051"/>
                  </a:lnTo>
                  <a:lnTo>
                    <a:pt x="960" y="1050"/>
                  </a:lnTo>
                  <a:lnTo>
                    <a:pt x="961" y="1049"/>
                  </a:lnTo>
                  <a:lnTo>
                    <a:pt x="957" y="1046"/>
                  </a:lnTo>
                  <a:lnTo>
                    <a:pt x="956" y="1044"/>
                  </a:lnTo>
                  <a:lnTo>
                    <a:pt x="958" y="1041"/>
                  </a:lnTo>
                  <a:lnTo>
                    <a:pt x="964" y="1042"/>
                  </a:lnTo>
                  <a:lnTo>
                    <a:pt x="965" y="1040"/>
                  </a:lnTo>
                  <a:lnTo>
                    <a:pt x="970" y="1023"/>
                  </a:lnTo>
                  <a:lnTo>
                    <a:pt x="969" y="1017"/>
                  </a:lnTo>
                  <a:lnTo>
                    <a:pt x="967" y="1015"/>
                  </a:lnTo>
                  <a:lnTo>
                    <a:pt x="952" y="1021"/>
                  </a:lnTo>
                  <a:lnTo>
                    <a:pt x="949" y="1024"/>
                  </a:lnTo>
                  <a:lnTo>
                    <a:pt x="944" y="1029"/>
                  </a:lnTo>
                  <a:lnTo>
                    <a:pt x="941" y="1028"/>
                  </a:lnTo>
                  <a:lnTo>
                    <a:pt x="940" y="1026"/>
                  </a:lnTo>
                  <a:lnTo>
                    <a:pt x="942" y="1010"/>
                  </a:lnTo>
                  <a:lnTo>
                    <a:pt x="945" y="1013"/>
                  </a:lnTo>
                  <a:lnTo>
                    <a:pt x="957" y="1011"/>
                  </a:lnTo>
                  <a:lnTo>
                    <a:pt x="961" y="1007"/>
                  </a:lnTo>
                  <a:lnTo>
                    <a:pt x="963" y="1003"/>
                  </a:lnTo>
                  <a:lnTo>
                    <a:pt x="963" y="1001"/>
                  </a:lnTo>
                  <a:lnTo>
                    <a:pt x="959" y="1002"/>
                  </a:lnTo>
                  <a:lnTo>
                    <a:pt x="957" y="1000"/>
                  </a:lnTo>
                  <a:lnTo>
                    <a:pt x="954" y="1004"/>
                  </a:lnTo>
                  <a:lnTo>
                    <a:pt x="946" y="1001"/>
                  </a:lnTo>
                  <a:lnTo>
                    <a:pt x="939" y="1002"/>
                  </a:lnTo>
                  <a:lnTo>
                    <a:pt x="933" y="1005"/>
                  </a:lnTo>
                  <a:lnTo>
                    <a:pt x="922" y="1012"/>
                  </a:lnTo>
                  <a:lnTo>
                    <a:pt x="915" y="1015"/>
                  </a:lnTo>
                  <a:lnTo>
                    <a:pt x="907" y="1020"/>
                  </a:lnTo>
                  <a:lnTo>
                    <a:pt x="907" y="1020"/>
                  </a:lnTo>
                  <a:lnTo>
                    <a:pt x="909" y="1021"/>
                  </a:lnTo>
                  <a:lnTo>
                    <a:pt x="921" y="1020"/>
                  </a:lnTo>
                  <a:lnTo>
                    <a:pt x="927" y="1025"/>
                  </a:lnTo>
                  <a:lnTo>
                    <a:pt x="927" y="1026"/>
                  </a:lnTo>
                  <a:lnTo>
                    <a:pt x="924" y="1028"/>
                  </a:lnTo>
                  <a:lnTo>
                    <a:pt x="921" y="1035"/>
                  </a:lnTo>
                  <a:lnTo>
                    <a:pt x="920" y="1037"/>
                  </a:lnTo>
                  <a:lnTo>
                    <a:pt x="924" y="1036"/>
                  </a:lnTo>
                  <a:lnTo>
                    <a:pt x="927" y="1030"/>
                  </a:lnTo>
                  <a:lnTo>
                    <a:pt x="929" y="1030"/>
                  </a:lnTo>
                  <a:lnTo>
                    <a:pt x="939" y="1033"/>
                  </a:lnTo>
                  <a:lnTo>
                    <a:pt x="941" y="1036"/>
                  </a:lnTo>
                  <a:lnTo>
                    <a:pt x="941" y="1040"/>
                  </a:lnTo>
                  <a:lnTo>
                    <a:pt x="940" y="1043"/>
                  </a:lnTo>
                  <a:lnTo>
                    <a:pt x="933" y="1046"/>
                  </a:lnTo>
                  <a:lnTo>
                    <a:pt x="931" y="1050"/>
                  </a:lnTo>
                  <a:lnTo>
                    <a:pt x="932" y="1057"/>
                  </a:lnTo>
                  <a:lnTo>
                    <a:pt x="939" y="1058"/>
                  </a:lnTo>
                  <a:lnTo>
                    <a:pt x="940" y="1058"/>
                  </a:lnTo>
                  <a:lnTo>
                    <a:pt x="939" y="1059"/>
                  </a:lnTo>
                  <a:lnTo>
                    <a:pt x="933" y="1063"/>
                  </a:lnTo>
                  <a:lnTo>
                    <a:pt x="920" y="1066"/>
                  </a:lnTo>
                  <a:lnTo>
                    <a:pt x="916" y="1067"/>
                  </a:lnTo>
                  <a:lnTo>
                    <a:pt x="911" y="1065"/>
                  </a:lnTo>
                  <a:lnTo>
                    <a:pt x="906" y="1071"/>
                  </a:lnTo>
                  <a:lnTo>
                    <a:pt x="905" y="1073"/>
                  </a:lnTo>
                  <a:lnTo>
                    <a:pt x="905" y="1074"/>
                  </a:lnTo>
                  <a:lnTo>
                    <a:pt x="911" y="1077"/>
                  </a:lnTo>
                  <a:lnTo>
                    <a:pt x="925" y="1093"/>
                  </a:lnTo>
                  <a:lnTo>
                    <a:pt x="936" y="1096"/>
                  </a:lnTo>
                  <a:lnTo>
                    <a:pt x="945" y="1095"/>
                  </a:lnTo>
                  <a:lnTo>
                    <a:pt x="947" y="1089"/>
                  </a:lnTo>
                  <a:lnTo>
                    <a:pt x="951" y="1082"/>
                  </a:lnTo>
                  <a:lnTo>
                    <a:pt x="953" y="1080"/>
                  </a:lnTo>
                  <a:lnTo>
                    <a:pt x="956" y="1079"/>
                  </a:lnTo>
                  <a:lnTo>
                    <a:pt x="956" y="1081"/>
                  </a:lnTo>
                  <a:lnTo>
                    <a:pt x="953" y="1086"/>
                  </a:lnTo>
                  <a:lnTo>
                    <a:pt x="952" y="1095"/>
                  </a:lnTo>
                  <a:lnTo>
                    <a:pt x="951" y="1097"/>
                  </a:lnTo>
                  <a:lnTo>
                    <a:pt x="947" y="1099"/>
                  </a:lnTo>
                  <a:lnTo>
                    <a:pt x="947" y="1101"/>
                  </a:lnTo>
                  <a:lnTo>
                    <a:pt x="951" y="1107"/>
                  </a:lnTo>
                  <a:lnTo>
                    <a:pt x="961" y="1111"/>
                  </a:lnTo>
                  <a:lnTo>
                    <a:pt x="957" y="1115"/>
                  </a:lnTo>
                  <a:lnTo>
                    <a:pt x="952" y="1117"/>
                  </a:lnTo>
                  <a:lnTo>
                    <a:pt x="950" y="1115"/>
                  </a:lnTo>
                  <a:lnTo>
                    <a:pt x="946" y="1110"/>
                  </a:lnTo>
                  <a:lnTo>
                    <a:pt x="942" y="1109"/>
                  </a:lnTo>
                  <a:lnTo>
                    <a:pt x="931" y="1112"/>
                  </a:lnTo>
                  <a:lnTo>
                    <a:pt x="925" y="1117"/>
                  </a:lnTo>
                  <a:lnTo>
                    <a:pt x="921" y="1119"/>
                  </a:lnTo>
                  <a:lnTo>
                    <a:pt x="922" y="1120"/>
                  </a:lnTo>
                  <a:lnTo>
                    <a:pt x="927" y="1121"/>
                  </a:lnTo>
                  <a:lnTo>
                    <a:pt x="929" y="1127"/>
                  </a:lnTo>
                  <a:lnTo>
                    <a:pt x="935" y="1131"/>
                  </a:lnTo>
                  <a:lnTo>
                    <a:pt x="941" y="1133"/>
                  </a:lnTo>
                  <a:lnTo>
                    <a:pt x="952" y="1132"/>
                  </a:lnTo>
                  <a:lnTo>
                    <a:pt x="952" y="1135"/>
                  </a:lnTo>
                  <a:lnTo>
                    <a:pt x="949" y="1138"/>
                  </a:lnTo>
                  <a:lnTo>
                    <a:pt x="942" y="1140"/>
                  </a:lnTo>
                  <a:lnTo>
                    <a:pt x="936" y="1140"/>
                  </a:lnTo>
                  <a:lnTo>
                    <a:pt x="922" y="1136"/>
                  </a:lnTo>
                  <a:lnTo>
                    <a:pt x="918" y="1135"/>
                  </a:lnTo>
                  <a:lnTo>
                    <a:pt x="916" y="1136"/>
                  </a:lnTo>
                  <a:lnTo>
                    <a:pt x="911" y="1141"/>
                  </a:lnTo>
                  <a:lnTo>
                    <a:pt x="908" y="1141"/>
                  </a:lnTo>
                  <a:lnTo>
                    <a:pt x="907" y="1140"/>
                  </a:lnTo>
                  <a:lnTo>
                    <a:pt x="905" y="1136"/>
                  </a:lnTo>
                  <a:lnTo>
                    <a:pt x="902" y="1135"/>
                  </a:lnTo>
                  <a:lnTo>
                    <a:pt x="899" y="1135"/>
                  </a:lnTo>
                  <a:lnTo>
                    <a:pt x="895" y="1137"/>
                  </a:lnTo>
                  <a:lnTo>
                    <a:pt x="893" y="1143"/>
                  </a:lnTo>
                  <a:lnTo>
                    <a:pt x="896" y="1144"/>
                  </a:lnTo>
                  <a:lnTo>
                    <a:pt x="901" y="1143"/>
                  </a:lnTo>
                  <a:lnTo>
                    <a:pt x="900" y="1145"/>
                  </a:lnTo>
                  <a:lnTo>
                    <a:pt x="890" y="1151"/>
                  </a:lnTo>
                  <a:lnTo>
                    <a:pt x="872" y="1156"/>
                  </a:lnTo>
                  <a:lnTo>
                    <a:pt x="869" y="1155"/>
                  </a:lnTo>
                  <a:lnTo>
                    <a:pt x="866" y="1153"/>
                  </a:lnTo>
                  <a:lnTo>
                    <a:pt x="865" y="1144"/>
                  </a:lnTo>
                  <a:lnTo>
                    <a:pt x="868" y="1141"/>
                  </a:lnTo>
                  <a:lnTo>
                    <a:pt x="878" y="1141"/>
                  </a:lnTo>
                  <a:lnTo>
                    <a:pt x="880" y="1139"/>
                  </a:lnTo>
                  <a:lnTo>
                    <a:pt x="880" y="1135"/>
                  </a:lnTo>
                  <a:lnTo>
                    <a:pt x="875" y="1131"/>
                  </a:lnTo>
                  <a:lnTo>
                    <a:pt x="873" y="1136"/>
                  </a:lnTo>
                  <a:lnTo>
                    <a:pt x="871" y="1136"/>
                  </a:lnTo>
                  <a:lnTo>
                    <a:pt x="872" y="1127"/>
                  </a:lnTo>
                  <a:lnTo>
                    <a:pt x="872" y="1125"/>
                  </a:lnTo>
                  <a:lnTo>
                    <a:pt x="870" y="1125"/>
                  </a:lnTo>
                  <a:lnTo>
                    <a:pt x="868" y="1137"/>
                  </a:lnTo>
                  <a:lnTo>
                    <a:pt x="867" y="1138"/>
                  </a:lnTo>
                  <a:lnTo>
                    <a:pt x="864" y="1139"/>
                  </a:lnTo>
                  <a:lnTo>
                    <a:pt x="863" y="1136"/>
                  </a:lnTo>
                  <a:lnTo>
                    <a:pt x="863" y="1127"/>
                  </a:lnTo>
                  <a:lnTo>
                    <a:pt x="862" y="1122"/>
                  </a:lnTo>
                  <a:lnTo>
                    <a:pt x="861" y="1119"/>
                  </a:lnTo>
                  <a:lnTo>
                    <a:pt x="851" y="1113"/>
                  </a:lnTo>
                  <a:lnTo>
                    <a:pt x="851" y="1117"/>
                  </a:lnTo>
                  <a:lnTo>
                    <a:pt x="855" y="1122"/>
                  </a:lnTo>
                  <a:lnTo>
                    <a:pt x="856" y="1125"/>
                  </a:lnTo>
                  <a:lnTo>
                    <a:pt x="853" y="1129"/>
                  </a:lnTo>
                  <a:lnTo>
                    <a:pt x="849" y="1130"/>
                  </a:lnTo>
                  <a:lnTo>
                    <a:pt x="848" y="1132"/>
                  </a:lnTo>
                  <a:lnTo>
                    <a:pt x="851" y="1138"/>
                  </a:lnTo>
                  <a:lnTo>
                    <a:pt x="857" y="1140"/>
                  </a:lnTo>
                  <a:lnTo>
                    <a:pt x="860" y="1143"/>
                  </a:lnTo>
                  <a:lnTo>
                    <a:pt x="860" y="1144"/>
                  </a:lnTo>
                  <a:lnTo>
                    <a:pt x="857" y="1150"/>
                  </a:lnTo>
                  <a:lnTo>
                    <a:pt x="846" y="1162"/>
                  </a:lnTo>
                  <a:lnTo>
                    <a:pt x="846" y="1165"/>
                  </a:lnTo>
                  <a:lnTo>
                    <a:pt x="849" y="1170"/>
                  </a:lnTo>
                  <a:lnTo>
                    <a:pt x="855" y="1176"/>
                  </a:lnTo>
                  <a:lnTo>
                    <a:pt x="859" y="1177"/>
                  </a:lnTo>
                  <a:lnTo>
                    <a:pt x="863" y="1177"/>
                  </a:lnTo>
                  <a:lnTo>
                    <a:pt x="868" y="1175"/>
                  </a:lnTo>
                  <a:lnTo>
                    <a:pt x="872" y="1168"/>
                  </a:lnTo>
                  <a:lnTo>
                    <a:pt x="875" y="1168"/>
                  </a:lnTo>
                  <a:lnTo>
                    <a:pt x="877" y="1169"/>
                  </a:lnTo>
                  <a:lnTo>
                    <a:pt x="874" y="1171"/>
                  </a:lnTo>
                  <a:lnTo>
                    <a:pt x="874" y="1173"/>
                  </a:lnTo>
                  <a:lnTo>
                    <a:pt x="880" y="1180"/>
                  </a:lnTo>
                  <a:lnTo>
                    <a:pt x="882" y="1181"/>
                  </a:lnTo>
                  <a:lnTo>
                    <a:pt x="885" y="1177"/>
                  </a:lnTo>
                  <a:lnTo>
                    <a:pt x="888" y="1177"/>
                  </a:lnTo>
                  <a:lnTo>
                    <a:pt x="893" y="1179"/>
                  </a:lnTo>
                  <a:lnTo>
                    <a:pt x="895" y="1180"/>
                  </a:lnTo>
                  <a:lnTo>
                    <a:pt x="889" y="1193"/>
                  </a:lnTo>
                  <a:lnTo>
                    <a:pt x="884" y="1194"/>
                  </a:lnTo>
                  <a:lnTo>
                    <a:pt x="882" y="1195"/>
                  </a:lnTo>
                  <a:lnTo>
                    <a:pt x="882" y="1206"/>
                  </a:lnTo>
                  <a:lnTo>
                    <a:pt x="878" y="1211"/>
                  </a:lnTo>
                  <a:lnTo>
                    <a:pt x="873" y="1215"/>
                  </a:lnTo>
                  <a:lnTo>
                    <a:pt x="869" y="1216"/>
                  </a:lnTo>
                  <a:lnTo>
                    <a:pt x="867" y="1215"/>
                  </a:lnTo>
                  <a:lnTo>
                    <a:pt x="864" y="1209"/>
                  </a:lnTo>
                  <a:lnTo>
                    <a:pt x="862" y="1208"/>
                  </a:lnTo>
                  <a:lnTo>
                    <a:pt x="860" y="1209"/>
                  </a:lnTo>
                  <a:lnTo>
                    <a:pt x="857" y="1213"/>
                  </a:lnTo>
                  <a:lnTo>
                    <a:pt x="855" y="1221"/>
                  </a:lnTo>
                  <a:lnTo>
                    <a:pt x="859" y="1229"/>
                  </a:lnTo>
                  <a:lnTo>
                    <a:pt x="862" y="1233"/>
                  </a:lnTo>
                  <a:lnTo>
                    <a:pt x="866" y="1228"/>
                  </a:lnTo>
                  <a:lnTo>
                    <a:pt x="868" y="1229"/>
                  </a:lnTo>
                  <a:lnTo>
                    <a:pt x="869" y="1233"/>
                  </a:lnTo>
                  <a:lnTo>
                    <a:pt x="866" y="1243"/>
                  </a:lnTo>
                  <a:lnTo>
                    <a:pt x="861" y="1248"/>
                  </a:lnTo>
                  <a:lnTo>
                    <a:pt x="861" y="1254"/>
                  </a:lnTo>
                  <a:lnTo>
                    <a:pt x="861" y="1255"/>
                  </a:lnTo>
                  <a:lnTo>
                    <a:pt x="859" y="1256"/>
                  </a:lnTo>
                  <a:lnTo>
                    <a:pt x="855" y="1254"/>
                  </a:lnTo>
                  <a:lnTo>
                    <a:pt x="848" y="1263"/>
                  </a:lnTo>
                  <a:lnTo>
                    <a:pt x="847" y="1264"/>
                  </a:lnTo>
                  <a:lnTo>
                    <a:pt x="842" y="1263"/>
                  </a:lnTo>
                  <a:lnTo>
                    <a:pt x="839" y="1266"/>
                  </a:lnTo>
                  <a:lnTo>
                    <a:pt x="838" y="1270"/>
                  </a:lnTo>
                  <a:lnTo>
                    <a:pt x="837" y="1270"/>
                  </a:lnTo>
                  <a:lnTo>
                    <a:pt x="836" y="1269"/>
                  </a:lnTo>
                  <a:lnTo>
                    <a:pt x="837" y="1261"/>
                  </a:lnTo>
                  <a:lnTo>
                    <a:pt x="831" y="1257"/>
                  </a:lnTo>
                  <a:lnTo>
                    <a:pt x="841" y="1254"/>
                  </a:lnTo>
                  <a:lnTo>
                    <a:pt x="841" y="1247"/>
                  </a:lnTo>
                  <a:lnTo>
                    <a:pt x="833" y="1246"/>
                  </a:lnTo>
                  <a:lnTo>
                    <a:pt x="824" y="1240"/>
                  </a:lnTo>
                  <a:lnTo>
                    <a:pt x="814" y="1237"/>
                  </a:lnTo>
                  <a:lnTo>
                    <a:pt x="810" y="1235"/>
                  </a:lnTo>
                  <a:lnTo>
                    <a:pt x="795" y="1236"/>
                  </a:lnTo>
                  <a:lnTo>
                    <a:pt x="795" y="1234"/>
                  </a:lnTo>
                  <a:lnTo>
                    <a:pt x="800" y="1230"/>
                  </a:lnTo>
                  <a:lnTo>
                    <a:pt x="797" y="1224"/>
                  </a:lnTo>
                  <a:lnTo>
                    <a:pt x="796" y="1218"/>
                  </a:lnTo>
                  <a:lnTo>
                    <a:pt x="796" y="1213"/>
                  </a:lnTo>
                  <a:lnTo>
                    <a:pt x="799" y="1208"/>
                  </a:lnTo>
                  <a:lnTo>
                    <a:pt x="798" y="1207"/>
                  </a:lnTo>
                  <a:lnTo>
                    <a:pt x="793" y="1210"/>
                  </a:lnTo>
                  <a:lnTo>
                    <a:pt x="792" y="1204"/>
                  </a:lnTo>
                  <a:lnTo>
                    <a:pt x="790" y="1202"/>
                  </a:lnTo>
                  <a:lnTo>
                    <a:pt x="788" y="1202"/>
                  </a:lnTo>
                  <a:lnTo>
                    <a:pt x="787" y="1203"/>
                  </a:lnTo>
                  <a:lnTo>
                    <a:pt x="790" y="1207"/>
                  </a:lnTo>
                  <a:lnTo>
                    <a:pt x="791" y="1210"/>
                  </a:lnTo>
                  <a:lnTo>
                    <a:pt x="790" y="1221"/>
                  </a:lnTo>
                  <a:lnTo>
                    <a:pt x="787" y="1226"/>
                  </a:lnTo>
                  <a:lnTo>
                    <a:pt x="792" y="1237"/>
                  </a:lnTo>
                  <a:lnTo>
                    <a:pt x="791" y="1241"/>
                  </a:lnTo>
                  <a:lnTo>
                    <a:pt x="787" y="1245"/>
                  </a:lnTo>
                  <a:lnTo>
                    <a:pt x="779" y="1246"/>
                  </a:lnTo>
                  <a:lnTo>
                    <a:pt x="776" y="1250"/>
                  </a:lnTo>
                  <a:lnTo>
                    <a:pt x="774" y="1251"/>
                  </a:lnTo>
                  <a:lnTo>
                    <a:pt x="761" y="1253"/>
                  </a:lnTo>
                  <a:lnTo>
                    <a:pt x="757" y="1253"/>
                  </a:lnTo>
                  <a:lnTo>
                    <a:pt x="753" y="1250"/>
                  </a:lnTo>
                  <a:lnTo>
                    <a:pt x="748" y="1251"/>
                  </a:lnTo>
                  <a:lnTo>
                    <a:pt x="747" y="1258"/>
                  </a:lnTo>
                  <a:lnTo>
                    <a:pt x="743" y="1260"/>
                  </a:lnTo>
                  <a:lnTo>
                    <a:pt x="738" y="1270"/>
                  </a:lnTo>
                  <a:lnTo>
                    <a:pt x="735" y="1271"/>
                  </a:lnTo>
                  <a:lnTo>
                    <a:pt x="720" y="1260"/>
                  </a:lnTo>
                  <a:lnTo>
                    <a:pt x="720" y="1251"/>
                  </a:lnTo>
                  <a:lnTo>
                    <a:pt x="726" y="1247"/>
                  </a:lnTo>
                  <a:lnTo>
                    <a:pt x="729" y="1250"/>
                  </a:lnTo>
                  <a:lnTo>
                    <a:pt x="730" y="1250"/>
                  </a:lnTo>
                  <a:lnTo>
                    <a:pt x="731" y="1247"/>
                  </a:lnTo>
                  <a:lnTo>
                    <a:pt x="731" y="1244"/>
                  </a:lnTo>
                  <a:lnTo>
                    <a:pt x="729" y="1242"/>
                  </a:lnTo>
                  <a:lnTo>
                    <a:pt x="719" y="1244"/>
                  </a:lnTo>
                  <a:lnTo>
                    <a:pt x="716" y="1243"/>
                  </a:lnTo>
                  <a:lnTo>
                    <a:pt x="723" y="1236"/>
                  </a:lnTo>
                  <a:lnTo>
                    <a:pt x="725" y="1233"/>
                  </a:lnTo>
                  <a:lnTo>
                    <a:pt x="718" y="1232"/>
                  </a:lnTo>
                  <a:lnTo>
                    <a:pt x="717" y="1228"/>
                  </a:lnTo>
                  <a:lnTo>
                    <a:pt x="718" y="1223"/>
                  </a:lnTo>
                  <a:lnTo>
                    <a:pt x="712" y="1222"/>
                  </a:lnTo>
                  <a:lnTo>
                    <a:pt x="707" y="1212"/>
                  </a:lnTo>
                  <a:lnTo>
                    <a:pt x="706" y="1215"/>
                  </a:lnTo>
                  <a:lnTo>
                    <a:pt x="706" y="1217"/>
                  </a:lnTo>
                  <a:lnTo>
                    <a:pt x="710" y="1230"/>
                  </a:lnTo>
                  <a:lnTo>
                    <a:pt x="708" y="1233"/>
                  </a:lnTo>
                  <a:lnTo>
                    <a:pt x="704" y="1234"/>
                  </a:lnTo>
                  <a:lnTo>
                    <a:pt x="704" y="1239"/>
                  </a:lnTo>
                  <a:lnTo>
                    <a:pt x="704" y="1243"/>
                  </a:lnTo>
                  <a:lnTo>
                    <a:pt x="699" y="1251"/>
                  </a:lnTo>
                  <a:lnTo>
                    <a:pt x="694" y="1257"/>
                  </a:lnTo>
                  <a:lnTo>
                    <a:pt x="693" y="1260"/>
                  </a:lnTo>
                  <a:lnTo>
                    <a:pt x="695" y="1265"/>
                  </a:lnTo>
                  <a:lnTo>
                    <a:pt x="703" y="1274"/>
                  </a:lnTo>
                  <a:lnTo>
                    <a:pt x="705" y="1274"/>
                  </a:lnTo>
                  <a:lnTo>
                    <a:pt x="711" y="1271"/>
                  </a:lnTo>
                  <a:lnTo>
                    <a:pt x="713" y="1276"/>
                  </a:lnTo>
                  <a:lnTo>
                    <a:pt x="715" y="1278"/>
                  </a:lnTo>
                  <a:lnTo>
                    <a:pt x="717" y="1277"/>
                  </a:lnTo>
                  <a:lnTo>
                    <a:pt x="721" y="1275"/>
                  </a:lnTo>
                  <a:lnTo>
                    <a:pt x="723" y="1276"/>
                  </a:lnTo>
                  <a:lnTo>
                    <a:pt x="724" y="1288"/>
                  </a:lnTo>
                  <a:lnTo>
                    <a:pt x="720" y="1292"/>
                  </a:lnTo>
                  <a:lnTo>
                    <a:pt x="718" y="1300"/>
                  </a:lnTo>
                  <a:lnTo>
                    <a:pt x="710" y="1310"/>
                  </a:lnTo>
                  <a:lnTo>
                    <a:pt x="708" y="1311"/>
                  </a:lnTo>
                  <a:lnTo>
                    <a:pt x="705" y="1311"/>
                  </a:lnTo>
                  <a:lnTo>
                    <a:pt x="694" y="1309"/>
                  </a:lnTo>
                  <a:lnTo>
                    <a:pt x="691" y="1307"/>
                  </a:lnTo>
                  <a:lnTo>
                    <a:pt x="688" y="1301"/>
                  </a:lnTo>
                  <a:lnTo>
                    <a:pt x="688" y="1298"/>
                  </a:lnTo>
                  <a:lnTo>
                    <a:pt x="699" y="1293"/>
                  </a:lnTo>
                  <a:lnTo>
                    <a:pt x="701" y="1291"/>
                  </a:lnTo>
                  <a:lnTo>
                    <a:pt x="702" y="1288"/>
                  </a:lnTo>
                  <a:lnTo>
                    <a:pt x="701" y="1288"/>
                  </a:lnTo>
                  <a:lnTo>
                    <a:pt x="698" y="1288"/>
                  </a:lnTo>
                  <a:lnTo>
                    <a:pt x="689" y="1294"/>
                  </a:lnTo>
                  <a:lnTo>
                    <a:pt x="688" y="1294"/>
                  </a:lnTo>
                  <a:lnTo>
                    <a:pt x="688" y="1289"/>
                  </a:lnTo>
                  <a:lnTo>
                    <a:pt x="692" y="1283"/>
                  </a:lnTo>
                  <a:lnTo>
                    <a:pt x="693" y="1276"/>
                  </a:lnTo>
                  <a:lnTo>
                    <a:pt x="697" y="1274"/>
                  </a:lnTo>
                  <a:lnTo>
                    <a:pt x="695" y="1272"/>
                  </a:lnTo>
                  <a:lnTo>
                    <a:pt x="690" y="1266"/>
                  </a:lnTo>
                  <a:lnTo>
                    <a:pt x="686" y="1265"/>
                  </a:lnTo>
                  <a:lnTo>
                    <a:pt x="679" y="1268"/>
                  </a:lnTo>
                  <a:lnTo>
                    <a:pt x="673" y="1266"/>
                  </a:lnTo>
                  <a:lnTo>
                    <a:pt x="672" y="1268"/>
                  </a:lnTo>
                  <a:lnTo>
                    <a:pt x="674" y="1276"/>
                  </a:lnTo>
                  <a:lnTo>
                    <a:pt x="682" y="1277"/>
                  </a:lnTo>
                  <a:lnTo>
                    <a:pt x="684" y="1279"/>
                  </a:lnTo>
                  <a:lnTo>
                    <a:pt x="685" y="1283"/>
                  </a:lnTo>
                  <a:lnTo>
                    <a:pt x="684" y="1289"/>
                  </a:lnTo>
                  <a:lnTo>
                    <a:pt x="679" y="1293"/>
                  </a:lnTo>
                  <a:lnTo>
                    <a:pt x="675" y="1294"/>
                  </a:lnTo>
                  <a:lnTo>
                    <a:pt x="669" y="1293"/>
                  </a:lnTo>
                  <a:lnTo>
                    <a:pt x="668" y="1294"/>
                  </a:lnTo>
                  <a:lnTo>
                    <a:pt x="668" y="1296"/>
                  </a:lnTo>
                  <a:lnTo>
                    <a:pt x="671" y="1299"/>
                  </a:lnTo>
                  <a:lnTo>
                    <a:pt x="679" y="1302"/>
                  </a:lnTo>
                  <a:lnTo>
                    <a:pt x="677" y="1306"/>
                  </a:lnTo>
                  <a:lnTo>
                    <a:pt x="665" y="1305"/>
                  </a:lnTo>
                  <a:lnTo>
                    <a:pt x="631" y="1297"/>
                  </a:lnTo>
                  <a:lnTo>
                    <a:pt x="619" y="1298"/>
                  </a:lnTo>
                  <a:lnTo>
                    <a:pt x="608" y="1301"/>
                  </a:lnTo>
                  <a:lnTo>
                    <a:pt x="604" y="1300"/>
                  </a:lnTo>
                  <a:lnTo>
                    <a:pt x="600" y="1296"/>
                  </a:lnTo>
                  <a:lnTo>
                    <a:pt x="598" y="1302"/>
                  </a:lnTo>
                  <a:lnTo>
                    <a:pt x="604" y="1306"/>
                  </a:lnTo>
                  <a:lnTo>
                    <a:pt x="603" y="1306"/>
                  </a:lnTo>
                  <a:lnTo>
                    <a:pt x="614" y="1315"/>
                  </a:lnTo>
                  <a:lnTo>
                    <a:pt x="634" y="1324"/>
                  </a:lnTo>
                  <a:lnTo>
                    <a:pt x="636" y="1330"/>
                  </a:lnTo>
                  <a:lnTo>
                    <a:pt x="639" y="1334"/>
                  </a:lnTo>
                  <a:lnTo>
                    <a:pt x="640" y="1332"/>
                  </a:lnTo>
                  <a:lnTo>
                    <a:pt x="640" y="1325"/>
                  </a:lnTo>
                  <a:lnTo>
                    <a:pt x="654" y="1318"/>
                  </a:lnTo>
                  <a:lnTo>
                    <a:pt x="658" y="1319"/>
                  </a:lnTo>
                  <a:lnTo>
                    <a:pt x="659" y="1323"/>
                  </a:lnTo>
                  <a:lnTo>
                    <a:pt x="664" y="1324"/>
                  </a:lnTo>
                  <a:lnTo>
                    <a:pt x="675" y="1317"/>
                  </a:lnTo>
                  <a:lnTo>
                    <a:pt x="682" y="1317"/>
                  </a:lnTo>
                  <a:lnTo>
                    <a:pt x="686" y="1318"/>
                  </a:lnTo>
                  <a:lnTo>
                    <a:pt x="687" y="1320"/>
                  </a:lnTo>
                  <a:lnTo>
                    <a:pt x="684" y="1327"/>
                  </a:lnTo>
                  <a:lnTo>
                    <a:pt x="684" y="1332"/>
                  </a:lnTo>
                  <a:lnTo>
                    <a:pt x="675" y="1341"/>
                  </a:lnTo>
                  <a:lnTo>
                    <a:pt x="675" y="1344"/>
                  </a:lnTo>
                  <a:lnTo>
                    <a:pt x="676" y="1345"/>
                  </a:lnTo>
                  <a:lnTo>
                    <a:pt x="679" y="1345"/>
                  </a:lnTo>
                  <a:lnTo>
                    <a:pt x="686" y="1338"/>
                  </a:lnTo>
                  <a:lnTo>
                    <a:pt x="700" y="1333"/>
                  </a:lnTo>
                  <a:lnTo>
                    <a:pt x="708" y="1347"/>
                  </a:lnTo>
                  <a:lnTo>
                    <a:pt x="711" y="1360"/>
                  </a:lnTo>
                  <a:lnTo>
                    <a:pt x="711" y="1364"/>
                  </a:lnTo>
                  <a:lnTo>
                    <a:pt x="707" y="1363"/>
                  </a:lnTo>
                  <a:lnTo>
                    <a:pt x="703" y="1365"/>
                  </a:lnTo>
                  <a:lnTo>
                    <a:pt x="702" y="1367"/>
                  </a:lnTo>
                  <a:lnTo>
                    <a:pt x="703" y="1370"/>
                  </a:lnTo>
                  <a:lnTo>
                    <a:pt x="702" y="1372"/>
                  </a:lnTo>
                  <a:lnTo>
                    <a:pt x="695" y="1367"/>
                  </a:lnTo>
                  <a:lnTo>
                    <a:pt x="694" y="1368"/>
                  </a:lnTo>
                  <a:lnTo>
                    <a:pt x="686" y="1376"/>
                  </a:lnTo>
                  <a:lnTo>
                    <a:pt x="684" y="1382"/>
                  </a:lnTo>
                  <a:lnTo>
                    <a:pt x="681" y="1385"/>
                  </a:lnTo>
                  <a:lnTo>
                    <a:pt x="677" y="1385"/>
                  </a:lnTo>
                  <a:lnTo>
                    <a:pt x="676" y="1384"/>
                  </a:lnTo>
                  <a:lnTo>
                    <a:pt x="677" y="1376"/>
                  </a:lnTo>
                  <a:lnTo>
                    <a:pt x="672" y="1379"/>
                  </a:lnTo>
                  <a:lnTo>
                    <a:pt x="671" y="1383"/>
                  </a:lnTo>
                  <a:lnTo>
                    <a:pt x="672" y="1384"/>
                  </a:lnTo>
                  <a:lnTo>
                    <a:pt x="674" y="1386"/>
                  </a:lnTo>
                  <a:lnTo>
                    <a:pt x="675" y="1388"/>
                  </a:lnTo>
                  <a:lnTo>
                    <a:pt x="673" y="1391"/>
                  </a:lnTo>
                  <a:lnTo>
                    <a:pt x="670" y="1395"/>
                  </a:lnTo>
                  <a:lnTo>
                    <a:pt x="669" y="1401"/>
                  </a:lnTo>
                  <a:lnTo>
                    <a:pt x="668" y="1403"/>
                  </a:lnTo>
                  <a:lnTo>
                    <a:pt x="665" y="1403"/>
                  </a:lnTo>
                  <a:lnTo>
                    <a:pt x="663" y="1400"/>
                  </a:lnTo>
                  <a:lnTo>
                    <a:pt x="667" y="1389"/>
                  </a:lnTo>
                  <a:lnTo>
                    <a:pt x="666" y="1386"/>
                  </a:lnTo>
                  <a:lnTo>
                    <a:pt x="659" y="1382"/>
                  </a:lnTo>
                  <a:lnTo>
                    <a:pt x="657" y="1382"/>
                  </a:lnTo>
                  <a:lnTo>
                    <a:pt x="655" y="1384"/>
                  </a:lnTo>
                  <a:lnTo>
                    <a:pt x="650" y="1392"/>
                  </a:lnTo>
                  <a:lnTo>
                    <a:pt x="649" y="1395"/>
                  </a:lnTo>
                  <a:lnTo>
                    <a:pt x="651" y="1397"/>
                  </a:lnTo>
                  <a:lnTo>
                    <a:pt x="657" y="1399"/>
                  </a:lnTo>
                  <a:lnTo>
                    <a:pt x="658" y="1402"/>
                  </a:lnTo>
                  <a:lnTo>
                    <a:pt x="655" y="1407"/>
                  </a:lnTo>
                  <a:lnTo>
                    <a:pt x="653" y="1415"/>
                  </a:lnTo>
                  <a:lnTo>
                    <a:pt x="649" y="1418"/>
                  </a:lnTo>
                  <a:lnTo>
                    <a:pt x="647" y="1422"/>
                  </a:lnTo>
                  <a:lnTo>
                    <a:pt x="646" y="1431"/>
                  </a:lnTo>
                  <a:lnTo>
                    <a:pt x="648" y="1445"/>
                  </a:lnTo>
                  <a:lnTo>
                    <a:pt x="645" y="1448"/>
                  </a:lnTo>
                  <a:lnTo>
                    <a:pt x="640" y="1445"/>
                  </a:lnTo>
                  <a:lnTo>
                    <a:pt x="638" y="1444"/>
                  </a:lnTo>
                  <a:lnTo>
                    <a:pt x="629" y="1449"/>
                  </a:lnTo>
                  <a:lnTo>
                    <a:pt x="628" y="1453"/>
                  </a:lnTo>
                  <a:lnTo>
                    <a:pt x="628" y="1460"/>
                  </a:lnTo>
                  <a:lnTo>
                    <a:pt x="626" y="1461"/>
                  </a:lnTo>
                  <a:lnTo>
                    <a:pt x="621" y="1458"/>
                  </a:lnTo>
                  <a:lnTo>
                    <a:pt x="620" y="1460"/>
                  </a:lnTo>
                  <a:lnTo>
                    <a:pt x="618" y="1471"/>
                  </a:lnTo>
                  <a:lnTo>
                    <a:pt x="616" y="1473"/>
                  </a:lnTo>
                  <a:lnTo>
                    <a:pt x="613" y="1473"/>
                  </a:lnTo>
                  <a:lnTo>
                    <a:pt x="611" y="1476"/>
                  </a:lnTo>
                  <a:lnTo>
                    <a:pt x="611" y="1488"/>
                  </a:lnTo>
                  <a:lnTo>
                    <a:pt x="607" y="1490"/>
                  </a:lnTo>
                  <a:lnTo>
                    <a:pt x="604" y="1493"/>
                  </a:lnTo>
                  <a:lnTo>
                    <a:pt x="602" y="1493"/>
                  </a:lnTo>
                  <a:lnTo>
                    <a:pt x="600" y="1491"/>
                  </a:lnTo>
                  <a:lnTo>
                    <a:pt x="601" y="1487"/>
                  </a:lnTo>
                  <a:lnTo>
                    <a:pt x="598" y="1482"/>
                  </a:lnTo>
                  <a:lnTo>
                    <a:pt x="604" y="1479"/>
                  </a:lnTo>
                  <a:lnTo>
                    <a:pt x="614" y="1460"/>
                  </a:lnTo>
                  <a:lnTo>
                    <a:pt x="614" y="1456"/>
                  </a:lnTo>
                  <a:lnTo>
                    <a:pt x="613" y="1454"/>
                  </a:lnTo>
                  <a:lnTo>
                    <a:pt x="611" y="1453"/>
                  </a:lnTo>
                  <a:lnTo>
                    <a:pt x="605" y="1454"/>
                  </a:lnTo>
                  <a:lnTo>
                    <a:pt x="604" y="1454"/>
                  </a:lnTo>
                  <a:lnTo>
                    <a:pt x="605" y="1451"/>
                  </a:lnTo>
                  <a:lnTo>
                    <a:pt x="610" y="1445"/>
                  </a:lnTo>
                  <a:lnTo>
                    <a:pt x="608" y="1443"/>
                  </a:lnTo>
                  <a:lnTo>
                    <a:pt x="607" y="1443"/>
                  </a:lnTo>
                  <a:lnTo>
                    <a:pt x="603" y="1450"/>
                  </a:lnTo>
                  <a:lnTo>
                    <a:pt x="601" y="1452"/>
                  </a:lnTo>
                  <a:lnTo>
                    <a:pt x="590" y="1449"/>
                  </a:lnTo>
                  <a:lnTo>
                    <a:pt x="589" y="1449"/>
                  </a:lnTo>
                  <a:lnTo>
                    <a:pt x="585" y="1456"/>
                  </a:lnTo>
                  <a:lnTo>
                    <a:pt x="583" y="1466"/>
                  </a:lnTo>
                  <a:lnTo>
                    <a:pt x="584" y="1469"/>
                  </a:lnTo>
                  <a:lnTo>
                    <a:pt x="587" y="1473"/>
                  </a:lnTo>
                  <a:lnTo>
                    <a:pt x="590" y="1477"/>
                  </a:lnTo>
                  <a:lnTo>
                    <a:pt x="576" y="1490"/>
                  </a:lnTo>
                  <a:lnTo>
                    <a:pt x="572" y="1496"/>
                  </a:lnTo>
                  <a:lnTo>
                    <a:pt x="568" y="1508"/>
                  </a:lnTo>
                  <a:lnTo>
                    <a:pt x="568" y="1522"/>
                  </a:lnTo>
                  <a:lnTo>
                    <a:pt x="569" y="1526"/>
                  </a:lnTo>
                  <a:lnTo>
                    <a:pt x="575" y="1531"/>
                  </a:lnTo>
                  <a:lnTo>
                    <a:pt x="575" y="1532"/>
                  </a:lnTo>
                  <a:lnTo>
                    <a:pt x="560" y="1557"/>
                  </a:lnTo>
                  <a:lnTo>
                    <a:pt x="558" y="1554"/>
                  </a:lnTo>
                  <a:lnTo>
                    <a:pt x="557" y="1549"/>
                  </a:lnTo>
                  <a:lnTo>
                    <a:pt x="564" y="1528"/>
                  </a:lnTo>
                  <a:lnTo>
                    <a:pt x="565" y="1525"/>
                  </a:lnTo>
                  <a:lnTo>
                    <a:pt x="559" y="1507"/>
                  </a:lnTo>
                  <a:lnTo>
                    <a:pt x="557" y="1502"/>
                  </a:lnTo>
                  <a:lnTo>
                    <a:pt x="555" y="1498"/>
                  </a:lnTo>
                  <a:lnTo>
                    <a:pt x="550" y="1496"/>
                  </a:lnTo>
                  <a:lnTo>
                    <a:pt x="544" y="1496"/>
                  </a:lnTo>
                  <a:lnTo>
                    <a:pt x="522" y="1494"/>
                  </a:lnTo>
                  <a:lnTo>
                    <a:pt x="505" y="1488"/>
                  </a:lnTo>
                  <a:lnTo>
                    <a:pt x="492" y="1489"/>
                  </a:lnTo>
                  <a:lnTo>
                    <a:pt x="492" y="1491"/>
                  </a:lnTo>
                  <a:lnTo>
                    <a:pt x="491" y="1493"/>
                  </a:lnTo>
                  <a:lnTo>
                    <a:pt x="495" y="1495"/>
                  </a:lnTo>
                  <a:lnTo>
                    <a:pt x="504" y="1496"/>
                  </a:lnTo>
                  <a:lnTo>
                    <a:pt x="519" y="1496"/>
                  </a:lnTo>
                  <a:lnTo>
                    <a:pt x="522" y="1498"/>
                  </a:lnTo>
                  <a:lnTo>
                    <a:pt x="527" y="1504"/>
                  </a:lnTo>
                  <a:lnTo>
                    <a:pt x="529" y="1513"/>
                  </a:lnTo>
                  <a:lnTo>
                    <a:pt x="528" y="1523"/>
                  </a:lnTo>
                  <a:lnTo>
                    <a:pt x="524" y="1527"/>
                  </a:lnTo>
                  <a:lnTo>
                    <a:pt x="522" y="1535"/>
                  </a:lnTo>
                  <a:lnTo>
                    <a:pt x="517" y="1540"/>
                  </a:lnTo>
                  <a:lnTo>
                    <a:pt x="514" y="1547"/>
                  </a:lnTo>
                  <a:lnTo>
                    <a:pt x="512" y="1548"/>
                  </a:lnTo>
                  <a:lnTo>
                    <a:pt x="505" y="1544"/>
                  </a:lnTo>
                  <a:lnTo>
                    <a:pt x="504" y="1545"/>
                  </a:lnTo>
                  <a:lnTo>
                    <a:pt x="504" y="1546"/>
                  </a:lnTo>
                  <a:lnTo>
                    <a:pt x="508" y="1548"/>
                  </a:lnTo>
                  <a:lnTo>
                    <a:pt x="513" y="1554"/>
                  </a:lnTo>
                  <a:lnTo>
                    <a:pt x="518" y="1553"/>
                  </a:lnTo>
                  <a:lnTo>
                    <a:pt x="525" y="1549"/>
                  </a:lnTo>
                  <a:lnTo>
                    <a:pt x="528" y="1548"/>
                  </a:lnTo>
                  <a:lnTo>
                    <a:pt x="539" y="1550"/>
                  </a:lnTo>
                  <a:lnTo>
                    <a:pt x="542" y="1553"/>
                  </a:lnTo>
                  <a:lnTo>
                    <a:pt x="542" y="1557"/>
                  </a:lnTo>
                  <a:lnTo>
                    <a:pt x="540" y="1560"/>
                  </a:lnTo>
                  <a:lnTo>
                    <a:pt x="538" y="1560"/>
                  </a:lnTo>
                  <a:lnTo>
                    <a:pt x="532" y="1558"/>
                  </a:lnTo>
                  <a:lnTo>
                    <a:pt x="531" y="1559"/>
                  </a:lnTo>
                  <a:lnTo>
                    <a:pt x="529" y="1561"/>
                  </a:lnTo>
                  <a:lnTo>
                    <a:pt x="526" y="1575"/>
                  </a:lnTo>
                  <a:lnTo>
                    <a:pt x="527" y="1577"/>
                  </a:lnTo>
                  <a:lnTo>
                    <a:pt x="531" y="1579"/>
                  </a:lnTo>
                  <a:lnTo>
                    <a:pt x="530" y="1580"/>
                  </a:lnTo>
                  <a:lnTo>
                    <a:pt x="526" y="1581"/>
                  </a:lnTo>
                  <a:lnTo>
                    <a:pt x="517" y="1579"/>
                  </a:lnTo>
                  <a:lnTo>
                    <a:pt x="513" y="1581"/>
                  </a:lnTo>
                  <a:lnTo>
                    <a:pt x="510" y="1585"/>
                  </a:lnTo>
                  <a:lnTo>
                    <a:pt x="509" y="1590"/>
                  </a:lnTo>
                  <a:lnTo>
                    <a:pt x="510" y="1597"/>
                  </a:lnTo>
                  <a:lnTo>
                    <a:pt x="513" y="1602"/>
                  </a:lnTo>
                  <a:lnTo>
                    <a:pt x="519" y="1603"/>
                  </a:lnTo>
                  <a:lnTo>
                    <a:pt x="519" y="1605"/>
                  </a:lnTo>
                  <a:lnTo>
                    <a:pt x="519" y="1606"/>
                  </a:lnTo>
                  <a:lnTo>
                    <a:pt x="512" y="1606"/>
                  </a:lnTo>
                  <a:lnTo>
                    <a:pt x="508" y="1608"/>
                  </a:lnTo>
                  <a:lnTo>
                    <a:pt x="500" y="1611"/>
                  </a:lnTo>
                  <a:lnTo>
                    <a:pt x="492" y="1608"/>
                  </a:lnTo>
                  <a:lnTo>
                    <a:pt x="479" y="1611"/>
                  </a:lnTo>
                  <a:lnTo>
                    <a:pt x="481" y="1607"/>
                  </a:lnTo>
                  <a:lnTo>
                    <a:pt x="482" y="1605"/>
                  </a:lnTo>
                  <a:lnTo>
                    <a:pt x="497" y="1590"/>
                  </a:lnTo>
                  <a:lnTo>
                    <a:pt x="504" y="1584"/>
                  </a:lnTo>
                  <a:lnTo>
                    <a:pt x="507" y="1579"/>
                  </a:lnTo>
                  <a:lnTo>
                    <a:pt x="507" y="1577"/>
                  </a:lnTo>
                  <a:lnTo>
                    <a:pt x="504" y="1575"/>
                  </a:lnTo>
                  <a:lnTo>
                    <a:pt x="496" y="1576"/>
                  </a:lnTo>
                  <a:lnTo>
                    <a:pt x="491" y="1578"/>
                  </a:lnTo>
                  <a:lnTo>
                    <a:pt x="486" y="1577"/>
                  </a:lnTo>
                  <a:lnTo>
                    <a:pt x="484" y="1576"/>
                  </a:lnTo>
                  <a:lnTo>
                    <a:pt x="485" y="1572"/>
                  </a:lnTo>
                  <a:lnTo>
                    <a:pt x="491" y="1565"/>
                  </a:lnTo>
                  <a:lnTo>
                    <a:pt x="490" y="1561"/>
                  </a:lnTo>
                  <a:lnTo>
                    <a:pt x="487" y="1557"/>
                  </a:lnTo>
                  <a:lnTo>
                    <a:pt x="487" y="1554"/>
                  </a:lnTo>
                  <a:lnTo>
                    <a:pt x="494" y="1546"/>
                  </a:lnTo>
                  <a:lnTo>
                    <a:pt x="500" y="1542"/>
                  </a:lnTo>
                  <a:lnTo>
                    <a:pt x="501" y="1540"/>
                  </a:lnTo>
                  <a:lnTo>
                    <a:pt x="499" y="1539"/>
                  </a:lnTo>
                  <a:lnTo>
                    <a:pt x="492" y="1542"/>
                  </a:lnTo>
                  <a:lnTo>
                    <a:pt x="486" y="1551"/>
                  </a:lnTo>
                  <a:lnTo>
                    <a:pt x="484" y="1552"/>
                  </a:lnTo>
                  <a:lnTo>
                    <a:pt x="479" y="1552"/>
                  </a:lnTo>
                  <a:lnTo>
                    <a:pt x="476" y="1551"/>
                  </a:lnTo>
                  <a:lnTo>
                    <a:pt x="473" y="1546"/>
                  </a:lnTo>
                  <a:lnTo>
                    <a:pt x="471" y="1542"/>
                  </a:lnTo>
                  <a:lnTo>
                    <a:pt x="467" y="1545"/>
                  </a:lnTo>
                  <a:lnTo>
                    <a:pt x="468" y="1547"/>
                  </a:lnTo>
                  <a:lnTo>
                    <a:pt x="473" y="1550"/>
                  </a:lnTo>
                  <a:lnTo>
                    <a:pt x="473" y="1552"/>
                  </a:lnTo>
                  <a:lnTo>
                    <a:pt x="472" y="1554"/>
                  </a:lnTo>
                  <a:lnTo>
                    <a:pt x="464" y="1557"/>
                  </a:lnTo>
                  <a:lnTo>
                    <a:pt x="461" y="1560"/>
                  </a:lnTo>
                  <a:lnTo>
                    <a:pt x="461" y="1565"/>
                  </a:lnTo>
                  <a:lnTo>
                    <a:pt x="465" y="1577"/>
                  </a:lnTo>
                  <a:lnTo>
                    <a:pt x="464" y="1585"/>
                  </a:lnTo>
                  <a:lnTo>
                    <a:pt x="465" y="1588"/>
                  </a:lnTo>
                  <a:lnTo>
                    <a:pt x="467" y="1590"/>
                  </a:lnTo>
                  <a:lnTo>
                    <a:pt x="468" y="1592"/>
                  </a:lnTo>
                  <a:lnTo>
                    <a:pt x="467" y="1594"/>
                  </a:lnTo>
                  <a:lnTo>
                    <a:pt x="458" y="1602"/>
                  </a:lnTo>
                  <a:lnTo>
                    <a:pt x="456" y="1603"/>
                  </a:lnTo>
                  <a:lnTo>
                    <a:pt x="454" y="1602"/>
                  </a:lnTo>
                  <a:lnTo>
                    <a:pt x="454" y="1588"/>
                  </a:lnTo>
                  <a:lnTo>
                    <a:pt x="456" y="1580"/>
                  </a:lnTo>
                  <a:lnTo>
                    <a:pt x="451" y="1576"/>
                  </a:lnTo>
                  <a:lnTo>
                    <a:pt x="449" y="1577"/>
                  </a:lnTo>
                  <a:lnTo>
                    <a:pt x="446" y="1584"/>
                  </a:lnTo>
                  <a:lnTo>
                    <a:pt x="449" y="1593"/>
                  </a:lnTo>
                  <a:lnTo>
                    <a:pt x="450" y="1598"/>
                  </a:lnTo>
                  <a:lnTo>
                    <a:pt x="436" y="1600"/>
                  </a:lnTo>
                  <a:lnTo>
                    <a:pt x="436" y="1600"/>
                  </a:lnTo>
                  <a:lnTo>
                    <a:pt x="424" y="1597"/>
                  </a:lnTo>
                  <a:lnTo>
                    <a:pt x="412" y="1592"/>
                  </a:lnTo>
                  <a:lnTo>
                    <a:pt x="404" y="1587"/>
                  </a:lnTo>
                  <a:lnTo>
                    <a:pt x="399" y="1583"/>
                  </a:lnTo>
                  <a:lnTo>
                    <a:pt x="392" y="1572"/>
                  </a:lnTo>
                  <a:lnTo>
                    <a:pt x="381" y="1545"/>
                  </a:lnTo>
                  <a:lnTo>
                    <a:pt x="369" y="1525"/>
                  </a:lnTo>
                  <a:lnTo>
                    <a:pt x="365" y="1507"/>
                  </a:lnTo>
                  <a:lnTo>
                    <a:pt x="368" y="1478"/>
                  </a:lnTo>
                  <a:lnTo>
                    <a:pt x="359" y="1460"/>
                  </a:lnTo>
                  <a:lnTo>
                    <a:pt x="363" y="1442"/>
                  </a:lnTo>
                  <a:lnTo>
                    <a:pt x="373" y="1422"/>
                  </a:lnTo>
                  <a:lnTo>
                    <a:pt x="373" y="1418"/>
                  </a:lnTo>
                  <a:lnTo>
                    <a:pt x="369" y="1412"/>
                  </a:lnTo>
                  <a:lnTo>
                    <a:pt x="363" y="1404"/>
                  </a:lnTo>
                  <a:lnTo>
                    <a:pt x="360" y="1400"/>
                  </a:lnTo>
                  <a:lnTo>
                    <a:pt x="358" y="1395"/>
                  </a:lnTo>
                  <a:lnTo>
                    <a:pt x="356" y="1382"/>
                  </a:lnTo>
                  <a:lnTo>
                    <a:pt x="348" y="1376"/>
                  </a:lnTo>
                  <a:lnTo>
                    <a:pt x="343" y="1352"/>
                  </a:lnTo>
                  <a:lnTo>
                    <a:pt x="328" y="1340"/>
                  </a:lnTo>
                  <a:lnTo>
                    <a:pt x="324" y="1320"/>
                  </a:lnTo>
                  <a:lnTo>
                    <a:pt x="319" y="1315"/>
                  </a:lnTo>
                  <a:lnTo>
                    <a:pt x="305" y="1305"/>
                  </a:lnTo>
                  <a:lnTo>
                    <a:pt x="301" y="1299"/>
                  </a:lnTo>
                  <a:lnTo>
                    <a:pt x="299" y="1293"/>
                  </a:lnTo>
                  <a:lnTo>
                    <a:pt x="301" y="1284"/>
                  </a:lnTo>
                  <a:lnTo>
                    <a:pt x="310" y="1264"/>
                  </a:lnTo>
                  <a:lnTo>
                    <a:pt x="307" y="1259"/>
                  </a:lnTo>
                  <a:lnTo>
                    <a:pt x="301" y="1256"/>
                  </a:lnTo>
                  <a:lnTo>
                    <a:pt x="293" y="1257"/>
                  </a:lnTo>
                  <a:lnTo>
                    <a:pt x="270" y="1264"/>
                  </a:lnTo>
                  <a:lnTo>
                    <a:pt x="251" y="1270"/>
                  </a:lnTo>
                  <a:lnTo>
                    <a:pt x="220" y="1281"/>
                  </a:lnTo>
                  <a:lnTo>
                    <a:pt x="215" y="1282"/>
                  </a:lnTo>
                  <a:lnTo>
                    <a:pt x="211" y="1280"/>
                  </a:lnTo>
                  <a:lnTo>
                    <a:pt x="208" y="1277"/>
                  </a:lnTo>
                  <a:lnTo>
                    <a:pt x="204" y="1261"/>
                  </a:lnTo>
                  <a:lnTo>
                    <a:pt x="201" y="1256"/>
                  </a:lnTo>
                  <a:lnTo>
                    <a:pt x="183" y="1240"/>
                  </a:lnTo>
                  <a:lnTo>
                    <a:pt x="164" y="1222"/>
                  </a:lnTo>
                  <a:lnTo>
                    <a:pt x="164" y="1220"/>
                  </a:lnTo>
                  <a:lnTo>
                    <a:pt x="170" y="1210"/>
                  </a:lnTo>
                  <a:lnTo>
                    <a:pt x="169" y="1205"/>
                  </a:lnTo>
                  <a:lnTo>
                    <a:pt x="167" y="1203"/>
                  </a:lnTo>
                  <a:lnTo>
                    <a:pt x="162" y="1202"/>
                  </a:lnTo>
                  <a:lnTo>
                    <a:pt x="159" y="1203"/>
                  </a:lnTo>
                  <a:lnTo>
                    <a:pt x="137" y="1228"/>
                  </a:lnTo>
                  <a:lnTo>
                    <a:pt x="134" y="1229"/>
                  </a:lnTo>
                  <a:lnTo>
                    <a:pt x="126" y="1230"/>
                  </a:lnTo>
                  <a:lnTo>
                    <a:pt x="123" y="1229"/>
                  </a:lnTo>
                  <a:lnTo>
                    <a:pt x="122" y="1228"/>
                  </a:lnTo>
                  <a:lnTo>
                    <a:pt x="122" y="1218"/>
                  </a:lnTo>
                  <a:lnTo>
                    <a:pt x="115" y="1217"/>
                  </a:lnTo>
                  <a:lnTo>
                    <a:pt x="112" y="1215"/>
                  </a:lnTo>
                  <a:lnTo>
                    <a:pt x="107" y="1203"/>
                  </a:lnTo>
                  <a:lnTo>
                    <a:pt x="105" y="1202"/>
                  </a:lnTo>
                  <a:lnTo>
                    <a:pt x="99" y="1203"/>
                  </a:lnTo>
                  <a:lnTo>
                    <a:pt x="89" y="1209"/>
                  </a:lnTo>
                  <a:lnTo>
                    <a:pt x="77" y="1213"/>
                  </a:lnTo>
                  <a:lnTo>
                    <a:pt x="62" y="1207"/>
                  </a:lnTo>
                  <a:lnTo>
                    <a:pt x="52" y="1201"/>
                  </a:lnTo>
                  <a:lnTo>
                    <a:pt x="40" y="1197"/>
                  </a:lnTo>
                  <a:lnTo>
                    <a:pt x="23" y="1193"/>
                  </a:lnTo>
                  <a:lnTo>
                    <a:pt x="15" y="1193"/>
                  </a:lnTo>
                  <a:lnTo>
                    <a:pt x="10" y="1194"/>
                  </a:lnTo>
                  <a:lnTo>
                    <a:pt x="10" y="1194"/>
                  </a:lnTo>
                  <a:lnTo>
                    <a:pt x="7" y="1184"/>
                  </a:lnTo>
                  <a:lnTo>
                    <a:pt x="7" y="1177"/>
                  </a:lnTo>
                  <a:lnTo>
                    <a:pt x="8" y="1176"/>
                  </a:lnTo>
                  <a:lnTo>
                    <a:pt x="16" y="1177"/>
                  </a:lnTo>
                  <a:lnTo>
                    <a:pt x="17" y="1175"/>
                  </a:lnTo>
                  <a:lnTo>
                    <a:pt x="16" y="1173"/>
                  </a:lnTo>
                  <a:lnTo>
                    <a:pt x="6" y="1163"/>
                  </a:lnTo>
                  <a:lnTo>
                    <a:pt x="12" y="1152"/>
                  </a:lnTo>
                  <a:lnTo>
                    <a:pt x="18" y="1147"/>
                  </a:lnTo>
                  <a:lnTo>
                    <a:pt x="20" y="1145"/>
                  </a:lnTo>
                  <a:lnTo>
                    <a:pt x="17" y="1140"/>
                  </a:lnTo>
                  <a:lnTo>
                    <a:pt x="8" y="1132"/>
                  </a:lnTo>
                  <a:lnTo>
                    <a:pt x="3" y="1122"/>
                  </a:lnTo>
                  <a:lnTo>
                    <a:pt x="0" y="1112"/>
                  </a:lnTo>
                  <a:lnTo>
                    <a:pt x="0" y="1100"/>
                  </a:lnTo>
                  <a:lnTo>
                    <a:pt x="1" y="1097"/>
                  </a:lnTo>
                  <a:lnTo>
                    <a:pt x="4" y="1094"/>
                  </a:lnTo>
                  <a:lnTo>
                    <a:pt x="32" y="1071"/>
                  </a:lnTo>
                  <a:lnTo>
                    <a:pt x="37" y="1063"/>
                  </a:lnTo>
                  <a:lnTo>
                    <a:pt x="39" y="1056"/>
                  </a:lnTo>
                  <a:lnTo>
                    <a:pt x="38" y="1041"/>
                  </a:lnTo>
                  <a:lnTo>
                    <a:pt x="42" y="1025"/>
                  </a:lnTo>
                  <a:lnTo>
                    <a:pt x="41" y="1002"/>
                  </a:lnTo>
                  <a:lnTo>
                    <a:pt x="52" y="977"/>
                  </a:lnTo>
                  <a:lnTo>
                    <a:pt x="51" y="958"/>
                  </a:lnTo>
                  <a:lnTo>
                    <a:pt x="54" y="934"/>
                  </a:lnTo>
                  <a:lnTo>
                    <a:pt x="61" y="918"/>
                  </a:lnTo>
                  <a:lnTo>
                    <a:pt x="67" y="910"/>
                  </a:lnTo>
                  <a:lnTo>
                    <a:pt x="70" y="907"/>
                  </a:lnTo>
                  <a:lnTo>
                    <a:pt x="75" y="907"/>
                  </a:lnTo>
                  <a:lnTo>
                    <a:pt x="81" y="912"/>
                  </a:lnTo>
                  <a:lnTo>
                    <a:pt x="84" y="911"/>
                  </a:lnTo>
                  <a:lnTo>
                    <a:pt x="84" y="906"/>
                  </a:lnTo>
                  <a:lnTo>
                    <a:pt x="81" y="901"/>
                  </a:lnTo>
                  <a:lnTo>
                    <a:pt x="68" y="885"/>
                  </a:lnTo>
                  <a:lnTo>
                    <a:pt x="68" y="870"/>
                  </a:lnTo>
                  <a:lnTo>
                    <a:pt x="70" y="867"/>
                  </a:lnTo>
                  <a:lnTo>
                    <a:pt x="74" y="864"/>
                  </a:lnTo>
                  <a:lnTo>
                    <a:pt x="107" y="855"/>
                  </a:lnTo>
                  <a:lnTo>
                    <a:pt x="114" y="850"/>
                  </a:lnTo>
                  <a:lnTo>
                    <a:pt x="118" y="847"/>
                  </a:lnTo>
                  <a:lnTo>
                    <a:pt x="125" y="841"/>
                  </a:lnTo>
                  <a:lnTo>
                    <a:pt x="151" y="802"/>
                  </a:lnTo>
                  <a:lnTo>
                    <a:pt x="163" y="791"/>
                  </a:lnTo>
                  <a:lnTo>
                    <a:pt x="167" y="780"/>
                  </a:lnTo>
                  <a:lnTo>
                    <a:pt x="167" y="771"/>
                  </a:lnTo>
                  <a:lnTo>
                    <a:pt x="166" y="769"/>
                  </a:lnTo>
                  <a:lnTo>
                    <a:pt x="163" y="769"/>
                  </a:lnTo>
                  <a:lnTo>
                    <a:pt x="150" y="769"/>
                  </a:lnTo>
                  <a:lnTo>
                    <a:pt x="147" y="766"/>
                  </a:lnTo>
                  <a:lnTo>
                    <a:pt x="144" y="760"/>
                  </a:lnTo>
                  <a:lnTo>
                    <a:pt x="144" y="752"/>
                  </a:lnTo>
                  <a:lnTo>
                    <a:pt x="144" y="742"/>
                  </a:lnTo>
                  <a:lnTo>
                    <a:pt x="146" y="735"/>
                  </a:lnTo>
                  <a:lnTo>
                    <a:pt x="151" y="724"/>
                  </a:lnTo>
                  <a:lnTo>
                    <a:pt x="159" y="710"/>
                  </a:lnTo>
                  <a:lnTo>
                    <a:pt x="171" y="694"/>
                  </a:lnTo>
                  <a:lnTo>
                    <a:pt x="175" y="691"/>
                  </a:lnTo>
                  <a:lnTo>
                    <a:pt x="179" y="690"/>
                  </a:lnTo>
                  <a:lnTo>
                    <a:pt x="190" y="696"/>
                  </a:lnTo>
                  <a:lnTo>
                    <a:pt x="195" y="696"/>
                  </a:lnTo>
                  <a:lnTo>
                    <a:pt x="198" y="694"/>
                  </a:lnTo>
                  <a:lnTo>
                    <a:pt x="200" y="686"/>
                  </a:lnTo>
                  <a:lnTo>
                    <a:pt x="202" y="673"/>
                  </a:lnTo>
                  <a:lnTo>
                    <a:pt x="200" y="662"/>
                  </a:lnTo>
                  <a:lnTo>
                    <a:pt x="186" y="643"/>
                  </a:lnTo>
                  <a:lnTo>
                    <a:pt x="172" y="610"/>
                  </a:lnTo>
                  <a:lnTo>
                    <a:pt x="166" y="598"/>
                  </a:lnTo>
                  <a:lnTo>
                    <a:pt x="164" y="592"/>
                  </a:lnTo>
                  <a:lnTo>
                    <a:pt x="164" y="586"/>
                  </a:lnTo>
                  <a:lnTo>
                    <a:pt x="169" y="575"/>
                  </a:lnTo>
                  <a:lnTo>
                    <a:pt x="170" y="570"/>
                  </a:lnTo>
                  <a:lnTo>
                    <a:pt x="170" y="563"/>
                  </a:lnTo>
                  <a:lnTo>
                    <a:pt x="168" y="553"/>
                  </a:lnTo>
                  <a:lnTo>
                    <a:pt x="171" y="543"/>
                  </a:lnTo>
                  <a:lnTo>
                    <a:pt x="176" y="533"/>
                  </a:lnTo>
                  <a:lnTo>
                    <a:pt x="184" y="521"/>
                  </a:lnTo>
                  <a:lnTo>
                    <a:pt x="197" y="503"/>
                  </a:lnTo>
                  <a:lnTo>
                    <a:pt x="205" y="496"/>
                  </a:lnTo>
                  <a:lnTo>
                    <a:pt x="229" y="489"/>
                  </a:lnTo>
                  <a:lnTo>
                    <a:pt x="260" y="476"/>
                  </a:lnTo>
                  <a:lnTo>
                    <a:pt x="278" y="473"/>
                  </a:lnTo>
                  <a:lnTo>
                    <a:pt x="287" y="467"/>
                  </a:lnTo>
                  <a:lnTo>
                    <a:pt x="297" y="458"/>
                  </a:lnTo>
                  <a:lnTo>
                    <a:pt x="305" y="450"/>
                  </a:lnTo>
                  <a:lnTo>
                    <a:pt x="312" y="442"/>
                  </a:lnTo>
                  <a:lnTo>
                    <a:pt x="343" y="388"/>
                  </a:lnTo>
                  <a:lnTo>
                    <a:pt x="343" y="383"/>
                  </a:lnTo>
                  <a:lnTo>
                    <a:pt x="342" y="380"/>
                  </a:lnTo>
                  <a:lnTo>
                    <a:pt x="332" y="370"/>
                  </a:lnTo>
                  <a:lnTo>
                    <a:pt x="325" y="355"/>
                  </a:lnTo>
                  <a:lnTo>
                    <a:pt x="328" y="337"/>
                  </a:lnTo>
                  <a:lnTo>
                    <a:pt x="328" y="332"/>
                  </a:lnTo>
                  <a:lnTo>
                    <a:pt x="327" y="328"/>
                  </a:lnTo>
                  <a:lnTo>
                    <a:pt x="312" y="300"/>
                  </a:lnTo>
                  <a:lnTo>
                    <a:pt x="303" y="293"/>
                  </a:lnTo>
                  <a:lnTo>
                    <a:pt x="297" y="298"/>
                  </a:lnTo>
                  <a:lnTo>
                    <a:pt x="295" y="296"/>
                  </a:lnTo>
                  <a:lnTo>
                    <a:pt x="292" y="292"/>
                  </a:lnTo>
                  <a:lnTo>
                    <a:pt x="291" y="290"/>
                  </a:lnTo>
                  <a:lnTo>
                    <a:pt x="291" y="285"/>
                  </a:lnTo>
                  <a:lnTo>
                    <a:pt x="292" y="272"/>
                  </a:lnTo>
                  <a:lnTo>
                    <a:pt x="293" y="271"/>
                  </a:lnTo>
                  <a:lnTo>
                    <a:pt x="295" y="271"/>
                  </a:lnTo>
                  <a:lnTo>
                    <a:pt x="303" y="276"/>
                  </a:lnTo>
                  <a:lnTo>
                    <a:pt x="306" y="276"/>
                  </a:lnTo>
                  <a:lnTo>
                    <a:pt x="307" y="275"/>
                  </a:lnTo>
                  <a:lnTo>
                    <a:pt x="309" y="271"/>
                  </a:lnTo>
                  <a:lnTo>
                    <a:pt x="312" y="268"/>
                  </a:lnTo>
                  <a:lnTo>
                    <a:pt x="328" y="265"/>
                  </a:lnTo>
                  <a:lnTo>
                    <a:pt x="342" y="258"/>
                  </a:lnTo>
                  <a:lnTo>
                    <a:pt x="355" y="239"/>
                  </a:lnTo>
                  <a:lnTo>
                    <a:pt x="364" y="219"/>
                  </a:lnTo>
                  <a:lnTo>
                    <a:pt x="366" y="207"/>
                  </a:lnTo>
                  <a:lnTo>
                    <a:pt x="364" y="193"/>
                  </a:lnTo>
                  <a:lnTo>
                    <a:pt x="367" y="184"/>
                  </a:lnTo>
                  <a:lnTo>
                    <a:pt x="379" y="181"/>
                  </a:lnTo>
                  <a:lnTo>
                    <a:pt x="394" y="174"/>
                  </a:lnTo>
                  <a:lnTo>
                    <a:pt x="403" y="167"/>
                  </a:lnTo>
                  <a:lnTo>
                    <a:pt x="432" y="144"/>
                  </a:lnTo>
                  <a:lnTo>
                    <a:pt x="435" y="145"/>
                  </a:lnTo>
                  <a:lnTo>
                    <a:pt x="439" y="147"/>
                  </a:lnTo>
                  <a:lnTo>
                    <a:pt x="458" y="173"/>
                  </a:lnTo>
                  <a:lnTo>
                    <a:pt x="469" y="182"/>
                  </a:lnTo>
                  <a:lnTo>
                    <a:pt x="489" y="194"/>
                  </a:lnTo>
                  <a:lnTo>
                    <a:pt x="496" y="195"/>
                  </a:lnTo>
                  <a:lnTo>
                    <a:pt x="503" y="194"/>
                  </a:lnTo>
                  <a:lnTo>
                    <a:pt x="505" y="189"/>
                  </a:lnTo>
                  <a:lnTo>
                    <a:pt x="505" y="179"/>
                  </a:lnTo>
                  <a:lnTo>
                    <a:pt x="506" y="174"/>
                  </a:lnTo>
                  <a:lnTo>
                    <a:pt x="513" y="164"/>
                  </a:lnTo>
                  <a:lnTo>
                    <a:pt x="521" y="155"/>
                  </a:lnTo>
                  <a:lnTo>
                    <a:pt x="549" y="138"/>
                  </a:lnTo>
                  <a:lnTo>
                    <a:pt x="560" y="132"/>
                  </a:lnTo>
                  <a:lnTo>
                    <a:pt x="575" y="130"/>
                  </a:lnTo>
                  <a:lnTo>
                    <a:pt x="591" y="132"/>
                  </a:lnTo>
                  <a:lnTo>
                    <a:pt x="597" y="132"/>
                  </a:lnTo>
                  <a:lnTo>
                    <a:pt x="604" y="115"/>
                  </a:lnTo>
                  <a:lnTo>
                    <a:pt x="613" y="107"/>
                  </a:lnTo>
                  <a:lnTo>
                    <a:pt x="627" y="99"/>
                  </a:lnTo>
                  <a:lnTo>
                    <a:pt x="659" y="86"/>
                  </a:lnTo>
                  <a:lnTo>
                    <a:pt x="667" y="81"/>
                  </a:lnTo>
                  <a:lnTo>
                    <a:pt x="670" y="77"/>
                  </a:lnTo>
                  <a:lnTo>
                    <a:pt x="671" y="72"/>
                  </a:lnTo>
                  <a:lnTo>
                    <a:pt x="669" y="59"/>
                  </a:lnTo>
                  <a:lnTo>
                    <a:pt x="668" y="55"/>
                  </a:lnTo>
                  <a:lnTo>
                    <a:pt x="657" y="47"/>
                  </a:lnTo>
                  <a:lnTo>
                    <a:pt x="657" y="37"/>
                  </a:lnTo>
                  <a:lnTo>
                    <a:pt x="658" y="35"/>
                  </a:lnTo>
                  <a:lnTo>
                    <a:pt x="664" y="31"/>
                  </a:lnTo>
                  <a:lnTo>
                    <a:pt x="681" y="21"/>
                  </a:lnTo>
                  <a:lnTo>
                    <a:pt x="681" y="21"/>
                  </a:lnTo>
                  <a:lnTo>
                    <a:pt x="688" y="30"/>
                  </a:lnTo>
                  <a:lnTo>
                    <a:pt x="695" y="36"/>
                  </a:lnTo>
                  <a:lnTo>
                    <a:pt x="700" y="37"/>
                  </a:lnTo>
                  <a:lnTo>
                    <a:pt x="707" y="37"/>
                  </a:lnTo>
                  <a:lnTo>
                    <a:pt x="710" y="34"/>
                  </a:lnTo>
                  <a:lnTo>
                    <a:pt x="711" y="27"/>
                  </a:lnTo>
                  <a:lnTo>
                    <a:pt x="712" y="25"/>
                  </a:lnTo>
                  <a:lnTo>
                    <a:pt x="721" y="21"/>
                  </a:lnTo>
                  <a:lnTo>
                    <a:pt x="728" y="20"/>
                  </a:lnTo>
                  <a:lnTo>
                    <a:pt x="742" y="25"/>
                  </a:lnTo>
                  <a:lnTo>
                    <a:pt x="749" y="25"/>
                  </a:lnTo>
                  <a:lnTo>
                    <a:pt x="753" y="20"/>
                  </a:lnTo>
                  <a:lnTo>
                    <a:pt x="760" y="4"/>
                  </a:lnTo>
                  <a:lnTo>
                    <a:pt x="763" y="1"/>
                  </a:lnTo>
                  <a:lnTo>
                    <a:pt x="765" y="0"/>
                  </a:lnTo>
                  <a:lnTo>
                    <a:pt x="770" y="3"/>
                  </a:lnTo>
                  <a:lnTo>
                    <a:pt x="774" y="14"/>
                  </a:lnTo>
                  <a:lnTo>
                    <a:pt x="778" y="20"/>
                  </a:lnTo>
                  <a:lnTo>
                    <a:pt x="789" y="16"/>
                  </a:lnTo>
                  <a:lnTo>
                    <a:pt x="796" y="17"/>
                  </a:lnTo>
                  <a:lnTo>
                    <a:pt x="800" y="19"/>
                  </a:lnTo>
                  <a:lnTo>
                    <a:pt x="800" y="23"/>
                  </a:lnTo>
                  <a:lnTo>
                    <a:pt x="793" y="35"/>
                  </a:lnTo>
                  <a:lnTo>
                    <a:pt x="791" y="43"/>
                  </a:lnTo>
                  <a:lnTo>
                    <a:pt x="793" y="45"/>
                  </a:lnTo>
                  <a:lnTo>
                    <a:pt x="803" y="50"/>
                  </a:lnTo>
                  <a:lnTo>
                    <a:pt x="805" y="51"/>
                  </a:lnTo>
                  <a:lnTo>
                    <a:pt x="805" y="54"/>
                  </a:lnTo>
                  <a:lnTo>
                    <a:pt x="801" y="60"/>
                  </a:lnTo>
                  <a:lnTo>
                    <a:pt x="785" y="78"/>
                  </a:lnTo>
                  <a:lnTo>
                    <a:pt x="783" y="83"/>
                  </a:lnTo>
                  <a:lnTo>
                    <a:pt x="781" y="91"/>
                  </a:lnTo>
                  <a:lnTo>
                    <a:pt x="782" y="111"/>
                  </a:lnTo>
                  <a:lnTo>
                    <a:pt x="788" y="122"/>
                  </a:lnTo>
                  <a:lnTo>
                    <a:pt x="798" y="133"/>
                  </a:lnTo>
                  <a:lnTo>
                    <a:pt x="824" y="164"/>
                  </a:lnTo>
                  <a:lnTo>
                    <a:pt x="833" y="178"/>
                  </a:lnTo>
                  <a:lnTo>
                    <a:pt x="838" y="188"/>
                  </a:lnTo>
                  <a:lnTo>
                    <a:pt x="838" y="191"/>
                  </a:lnTo>
                  <a:lnTo>
                    <a:pt x="831" y="197"/>
                  </a:lnTo>
                  <a:lnTo>
                    <a:pt x="831" y="202"/>
                  </a:lnTo>
                  <a:lnTo>
                    <a:pt x="832" y="206"/>
                  </a:lnTo>
                  <a:lnTo>
                    <a:pt x="845" y="230"/>
                  </a:lnTo>
                  <a:lnTo>
                    <a:pt x="846" y="240"/>
                  </a:lnTo>
                  <a:lnTo>
                    <a:pt x="838" y="256"/>
                  </a:lnTo>
                  <a:lnTo>
                    <a:pt x="844" y="271"/>
                  </a:lnTo>
                  <a:lnTo>
                    <a:pt x="848" y="274"/>
                  </a:lnTo>
                  <a:lnTo>
                    <a:pt x="853" y="275"/>
                  </a:lnTo>
                  <a:lnTo>
                    <a:pt x="865" y="274"/>
                  </a:lnTo>
                  <a:lnTo>
                    <a:pt x="872" y="268"/>
                  </a:lnTo>
                  <a:lnTo>
                    <a:pt x="885" y="274"/>
                  </a:lnTo>
                  <a:lnTo>
                    <a:pt x="889" y="275"/>
                  </a:lnTo>
                  <a:lnTo>
                    <a:pt x="896" y="274"/>
                  </a:lnTo>
                  <a:lnTo>
                    <a:pt x="907" y="272"/>
                  </a:lnTo>
                  <a:lnTo>
                    <a:pt x="913" y="271"/>
                  </a:lnTo>
                  <a:lnTo>
                    <a:pt x="916" y="272"/>
                  </a:lnTo>
                  <a:lnTo>
                    <a:pt x="920" y="283"/>
                  </a:lnTo>
                  <a:lnTo>
                    <a:pt x="921" y="284"/>
                  </a:lnTo>
                  <a:lnTo>
                    <a:pt x="939" y="288"/>
                  </a:lnTo>
                  <a:lnTo>
                    <a:pt x="945" y="287"/>
                  </a:lnTo>
                  <a:lnTo>
                    <a:pt x="959" y="280"/>
                  </a:lnTo>
                  <a:lnTo>
                    <a:pt x="973" y="270"/>
                  </a:lnTo>
                  <a:lnTo>
                    <a:pt x="980" y="260"/>
                  </a:lnTo>
                  <a:lnTo>
                    <a:pt x="985" y="249"/>
                  </a:lnTo>
                  <a:lnTo>
                    <a:pt x="989" y="244"/>
                  </a:lnTo>
                  <a:lnTo>
                    <a:pt x="997" y="244"/>
                  </a:lnTo>
                  <a:lnTo>
                    <a:pt x="1004" y="249"/>
                  </a:lnTo>
                  <a:lnTo>
                    <a:pt x="1009" y="250"/>
                  </a:lnTo>
                  <a:lnTo>
                    <a:pt x="1013" y="239"/>
                  </a:lnTo>
                  <a:lnTo>
                    <a:pt x="1019" y="214"/>
                  </a:lnTo>
                  <a:lnTo>
                    <a:pt x="1024" y="201"/>
                  </a:lnTo>
                  <a:lnTo>
                    <a:pt x="1041" y="196"/>
                  </a:lnTo>
                  <a:lnTo>
                    <a:pt x="1048" y="195"/>
                  </a:lnTo>
                  <a:lnTo>
                    <a:pt x="1053" y="196"/>
                  </a:lnTo>
                  <a:lnTo>
                    <a:pt x="1057" y="200"/>
                  </a:lnTo>
                  <a:lnTo>
                    <a:pt x="1060" y="210"/>
                  </a:lnTo>
                  <a:lnTo>
                    <a:pt x="1063" y="217"/>
                  </a:lnTo>
                  <a:lnTo>
                    <a:pt x="1081" y="242"/>
                  </a:lnTo>
                  <a:lnTo>
                    <a:pt x="1094" y="276"/>
                  </a:lnTo>
                  <a:lnTo>
                    <a:pt x="1099" y="287"/>
                  </a:lnTo>
                  <a:lnTo>
                    <a:pt x="1110" y="301"/>
                  </a:lnTo>
                  <a:lnTo>
                    <a:pt x="1114" y="311"/>
                  </a:lnTo>
                  <a:lnTo>
                    <a:pt x="1121" y="312"/>
                  </a:lnTo>
                  <a:lnTo>
                    <a:pt x="1125" y="311"/>
                  </a:lnTo>
                  <a:lnTo>
                    <a:pt x="1127" y="309"/>
                  </a:lnTo>
                  <a:lnTo>
                    <a:pt x="1131" y="305"/>
                  </a:lnTo>
                  <a:lnTo>
                    <a:pt x="1133" y="304"/>
                  </a:lnTo>
                  <a:lnTo>
                    <a:pt x="1143" y="305"/>
                  </a:lnTo>
                  <a:lnTo>
                    <a:pt x="1149" y="304"/>
                  </a:lnTo>
                  <a:lnTo>
                    <a:pt x="1156" y="298"/>
                  </a:lnTo>
                  <a:lnTo>
                    <a:pt x="1164" y="286"/>
                  </a:lnTo>
                  <a:lnTo>
                    <a:pt x="1171" y="281"/>
                  </a:lnTo>
                  <a:lnTo>
                    <a:pt x="1176" y="282"/>
                  </a:lnTo>
                  <a:lnTo>
                    <a:pt x="1185" y="288"/>
                  </a:lnTo>
                  <a:lnTo>
                    <a:pt x="1191" y="287"/>
                  </a:lnTo>
                  <a:lnTo>
                    <a:pt x="1194" y="285"/>
                  </a:lnTo>
                  <a:lnTo>
                    <a:pt x="1208" y="269"/>
                  </a:lnTo>
                  <a:lnTo>
                    <a:pt x="1216" y="263"/>
                  </a:lnTo>
                  <a:lnTo>
                    <a:pt x="1227" y="258"/>
                  </a:lnTo>
                  <a:lnTo>
                    <a:pt x="1243" y="257"/>
                  </a:lnTo>
                  <a:lnTo>
                    <a:pt x="1248" y="259"/>
                  </a:lnTo>
                  <a:lnTo>
                    <a:pt x="1253" y="265"/>
                  </a:lnTo>
                  <a:lnTo>
                    <a:pt x="1257" y="267"/>
                  </a:lnTo>
                  <a:lnTo>
                    <a:pt x="1267" y="262"/>
                  </a:lnTo>
                  <a:lnTo>
                    <a:pt x="1269" y="263"/>
                  </a:lnTo>
                  <a:lnTo>
                    <a:pt x="1272" y="264"/>
                  </a:lnTo>
                  <a:lnTo>
                    <a:pt x="1280" y="283"/>
                  </a:lnTo>
                  <a:lnTo>
                    <a:pt x="1287" y="290"/>
                  </a:lnTo>
                  <a:lnTo>
                    <a:pt x="1298" y="299"/>
                  </a:lnTo>
                  <a:lnTo>
                    <a:pt x="1301" y="304"/>
                  </a:lnTo>
                  <a:lnTo>
                    <a:pt x="1302" y="324"/>
                  </a:lnTo>
                  <a:lnTo>
                    <a:pt x="1310" y="335"/>
                  </a:lnTo>
                  <a:lnTo>
                    <a:pt x="1310" y="335"/>
                  </a:lnTo>
                  <a:lnTo>
                    <a:pt x="1310" y="335"/>
                  </a:lnTo>
                  <a:lnTo>
                    <a:pt x="1310" y="335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4" name="Freeform 320"/>
            <p:cNvSpPr>
              <a:spLocks/>
            </p:cNvSpPr>
            <p:nvPr/>
          </p:nvSpPr>
          <p:spPr bwMode="auto">
            <a:xfrm>
              <a:off x="6465888" y="4967288"/>
              <a:ext cx="3175" cy="1588"/>
            </a:xfrm>
            <a:custGeom>
              <a:avLst/>
              <a:gdLst>
                <a:gd name="T0" fmla="*/ 1 w 4"/>
                <a:gd name="T1" fmla="*/ 0 h 3"/>
                <a:gd name="T2" fmla="*/ 4 w 4"/>
                <a:gd name="T3" fmla="*/ 0 h 3"/>
                <a:gd name="T4" fmla="*/ 4 w 4"/>
                <a:gd name="T5" fmla="*/ 1 h 3"/>
                <a:gd name="T6" fmla="*/ 0 w 4"/>
                <a:gd name="T7" fmla="*/ 3 h 3"/>
                <a:gd name="T8" fmla="*/ 0 w 4"/>
                <a:gd name="T9" fmla="*/ 2 h 3"/>
                <a:gd name="T10" fmla="*/ 1 w 4"/>
                <a:gd name="T11" fmla="*/ 1 h 3"/>
                <a:gd name="T12" fmla="*/ 1 w 4"/>
                <a:gd name="T13" fmla="*/ 0 h 3"/>
                <a:gd name="T14" fmla="*/ 1 w 4"/>
                <a:gd name="T15" fmla="*/ 0 h 3"/>
                <a:gd name="T16" fmla="*/ 1 w 4"/>
                <a:gd name="T17" fmla="*/ 0 h 3"/>
                <a:gd name="T18" fmla="*/ 1 w 4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1" y="0"/>
                  </a:moveTo>
                  <a:lnTo>
                    <a:pt x="4" y="0"/>
                  </a:lnTo>
                  <a:lnTo>
                    <a:pt x="4" y="1"/>
                  </a:lnTo>
                  <a:lnTo>
                    <a:pt x="0" y="3"/>
                  </a:lnTo>
                  <a:lnTo>
                    <a:pt x="0" y="2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5" name="Freeform 321"/>
            <p:cNvSpPr>
              <a:spLocks/>
            </p:cNvSpPr>
            <p:nvPr/>
          </p:nvSpPr>
          <p:spPr bwMode="auto">
            <a:xfrm>
              <a:off x="6453188" y="4972051"/>
              <a:ext cx="0" cy="0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0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6" name="Freeform 322"/>
            <p:cNvSpPr>
              <a:spLocks/>
            </p:cNvSpPr>
            <p:nvPr/>
          </p:nvSpPr>
          <p:spPr bwMode="auto">
            <a:xfrm>
              <a:off x="6513513" y="4978401"/>
              <a:ext cx="1588" cy="3175"/>
            </a:xfrm>
            <a:custGeom>
              <a:avLst/>
              <a:gdLst>
                <a:gd name="T0" fmla="*/ 0 w 4"/>
                <a:gd name="T1" fmla="*/ 4 h 5"/>
                <a:gd name="T2" fmla="*/ 0 w 4"/>
                <a:gd name="T3" fmla="*/ 1 h 5"/>
                <a:gd name="T4" fmla="*/ 1 w 4"/>
                <a:gd name="T5" fmla="*/ 0 h 5"/>
                <a:gd name="T6" fmla="*/ 2 w 4"/>
                <a:gd name="T7" fmla="*/ 0 h 5"/>
                <a:gd name="T8" fmla="*/ 4 w 4"/>
                <a:gd name="T9" fmla="*/ 3 h 5"/>
                <a:gd name="T10" fmla="*/ 4 w 4"/>
                <a:gd name="T11" fmla="*/ 4 h 5"/>
                <a:gd name="T12" fmla="*/ 3 w 4"/>
                <a:gd name="T13" fmla="*/ 5 h 5"/>
                <a:gd name="T14" fmla="*/ 0 w 4"/>
                <a:gd name="T15" fmla="*/ 5 h 5"/>
                <a:gd name="T16" fmla="*/ 0 w 4"/>
                <a:gd name="T17" fmla="*/ 4 h 5"/>
                <a:gd name="T18" fmla="*/ 0 w 4"/>
                <a:gd name="T19" fmla="*/ 4 h 5"/>
                <a:gd name="T20" fmla="*/ 0 w 4"/>
                <a:gd name="T21" fmla="*/ 4 h 5"/>
                <a:gd name="T22" fmla="*/ 0 w 4"/>
                <a:gd name="T23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" h="5">
                  <a:moveTo>
                    <a:pt x="0" y="4"/>
                  </a:move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4" y="3"/>
                  </a:lnTo>
                  <a:lnTo>
                    <a:pt x="4" y="4"/>
                  </a:lnTo>
                  <a:lnTo>
                    <a:pt x="3" y="5"/>
                  </a:lnTo>
                  <a:lnTo>
                    <a:pt x="0" y="5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7" name="Freeform 323"/>
            <p:cNvSpPr>
              <a:spLocks/>
            </p:cNvSpPr>
            <p:nvPr/>
          </p:nvSpPr>
          <p:spPr bwMode="auto">
            <a:xfrm>
              <a:off x="6450013" y="4981576"/>
              <a:ext cx="1588" cy="0"/>
            </a:xfrm>
            <a:custGeom>
              <a:avLst/>
              <a:gdLst>
                <a:gd name="T0" fmla="*/ 0 w 3"/>
                <a:gd name="T1" fmla="*/ 0 h 2"/>
                <a:gd name="T2" fmla="*/ 3 w 3"/>
                <a:gd name="T3" fmla="*/ 1 h 2"/>
                <a:gd name="T4" fmla="*/ 1 w 3"/>
                <a:gd name="T5" fmla="*/ 2 h 2"/>
                <a:gd name="T6" fmla="*/ 0 w 3"/>
                <a:gd name="T7" fmla="*/ 1 h 2"/>
                <a:gd name="T8" fmla="*/ 0 w 3"/>
                <a:gd name="T9" fmla="*/ 0 h 2"/>
                <a:gd name="T10" fmla="*/ 0 w 3"/>
                <a:gd name="T11" fmla="*/ 0 h 2"/>
                <a:gd name="T12" fmla="*/ 0 w 3"/>
                <a:gd name="T13" fmla="*/ 0 h 2"/>
                <a:gd name="T14" fmla="*/ 0 w 3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" h="2">
                  <a:moveTo>
                    <a:pt x="0" y="0"/>
                  </a:moveTo>
                  <a:lnTo>
                    <a:pt x="3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8" name="Freeform 324"/>
            <p:cNvSpPr>
              <a:spLocks/>
            </p:cNvSpPr>
            <p:nvPr/>
          </p:nvSpPr>
          <p:spPr bwMode="auto">
            <a:xfrm>
              <a:off x="6516688" y="4981576"/>
              <a:ext cx="1588" cy="3175"/>
            </a:xfrm>
            <a:custGeom>
              <a:avLst/>
              <a:gdLst>
                <a:gd name="T0" fmla="*/ 1 w 4"/>
                <a:gd name="T1" fmla="*/ 0 h 6"/>
                <a:gd name="T2" fmla="*/ 4 w 4"/>
                <a:gd name="T3" fmla="*/ 0 h 6"/>
                <a:gd name="T4" fmla="*/ 3 w 4"/>
                <a:gd name="T5" fmla="*/ 3 h 6"/>
                <a:gd name="T6" fmla="*/ 3 w 4"/>
                <a:gd name="T7" fmla="*/ 5 h 6"/>
                <a:gd name="T8" fmla="*/ 3 w 4"/>
                <a:gd name="T9" fmla="*/ 6 h 6"/>
                <a:gd name="T10" fmla="*/ 0 w 4"/>
                <a:gd name="T11" fmla="*/ 1 h 6"/>
                <a:gd name="T12" fmla="*/ 1 w 4"/>
                <a:gd name="T13" fmla="*/ 0 h 6"/>
                <a:gd name="T14" fmla="*/ 1 w 4"/>
                <a:gd name="T15" fmla="*/ 0 h 6"/>
                <a:gd name="T16" fmla="*/ 1 w 4"/>
                <a:gd name="T17" fmla="*/ 0 h 6"/>
                <a:gd name="T18" fmla="*/ 1 w 4"/>
                <a:gd name="T19" fmla="*/ 0 h 6"/>
                <a:gd name="T20" fmla="*/ 1 w 4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6">
                  <a:moveTo>
                    <a:pt x="1" y="0"/>
                  </a:moveTo>
                  <a:lnTo>
                    <a:pt x="4" y="0"/>
                  </a:lnTo>
                  <a:lnTo>
                    <a:pt x="3" y="3"/>
                  </a:lnTo>
                  <a:lnTo>
                    <a:pt x="3" y="5"/>
                  </a:lnTo>
                  <a:lnTo>
                    <a:pt x="3" y="6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9" name="Freeform 325"/>
            <p:cNvSpPr>
              <a:spLocks/>
            </p:cNvSpPr>
            <p:nvPr/>
          </p:nvSpPr>
          <p:spPr bwMode="auto">
            <a:xfrm>
              <a:off x="6481763" y="4987926"/>
              <a:ext cx="1588" cy="1588"/>
            </a:xfrm>
            <a:custGeom>
              <a:avLst/>
              <a:gdLst>
                <a:gd name="T0" fmla="*/ 0 w 3"/>
                <a:gd name="T1" fmla="*/ 0 h 2"/>
                <a:gd name="T2" fmla="*/ 3 w 3"/>
                <a:gd name="T3" fmla="*/ 1 h 2"/>
                <a:gd name="T4" fmla="*/ 2 w 3"/>
                <a:gd name="T5" fmla="*/ 2 h 2"/>
                <a:gd name="T6" fmla="*/ 0 w 3"/>
                <a:gd name="T7" fmla="*/ 1 h 2"/>
                <a:gd name="T8" fmla="*/ 0 w 3"/>
                <a:gd name="T9" fmla="*/ 0 h 2"/>
                <a:gd name="T10" fmla="*/ 0 w 3"/>
                <a:gd name="T11" fmla="*/ 0 h 2"/>
                <a:gd name="T12" fmla="*/ 0 w 3"/>
                <a:gd name="T13" fmla="*/ 0 h 2"/>
                <a:gd name="T14" fmla="*/ 0 w 3"/>
                <a:gd name="T15" fmla="*/ 0 h 2"/>
                <a:gd name="T16" fmla="*/ 0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0" y="0"/>
                  </a:moveTo>
                  <a:lnTo>
                    <a:pt x="3" y="1"/>
                  </a:lnTo>
                  <a:lnTo>
                    <a:pt x="2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0" name="Freeform 326"/>
            <p:cNvSpPr>
              <a:spLocks/>
            </p:cNvSpPr>
            <p:nvPr/>
          </p:nvSpPr>
          <p:spPr bwMode="auto">
            <a:xfrm>
              <a:off x="6456363" y="4991101"/>
              <a:ext cx="11113" cy="9525"/>
            </a:xfrm>
            <a:custGeom>
              <a:avLst/>
              <a:gdLst>
                <a:gd name="T0" fmla="*/ 6 w 21"/>
                <a:gd name="T1" fmla="*/ 1 h 16"/>
                <a:gd name="T2" fmla="*/ 10 w 21"/>
                <a:gd name="T3" fmla="*/ 1 h 16"/>
                <a:gd name="T4" fmla="*/ 14 w 21"/>
                <a:gd name="T5" fmla="*/ 4 h 16"/>
                <a:gd name="T6" fmla="*/ 16 w 21"/>
                <a:gd name="T7" fmla="*/ 10 h 16"/>
                <a:gd name="T8" fmla="*/ 21 w 21"/>
                <a:gd name="T9" fmla="*/ 12 h 16"/>
                <a:gd name="T10" fmla="*/ 21 w 21"/>
                <a:gd name="T11" fmla="*/ 13 h 16"/>
                <a:gd name="T12" fmla="*/ 14 w 21"/>
                <a:gd name="T13" fmla="*/ 16 h 16"/>
                <a:gd name="T14" fmla="*/ 6 w 21"/>
                <a:gd name="T15" fmla="*/ 15 h 16"/>
                <a:gd name="T16" fmla="*/ 0 w 21"/>
                <a:gd name="T17" fmla="*/ 10 h 16"/>
                <a:gd name="T18" fmla="*/ 3 w 21"/>
                <a:gd name="T19" fmla="*/ 3 h 16"/>
                <a:gd name="T20" fmla="*/ 6 w 21"/>
                <a:gd name="T21" fmla="*/ 0 h 16"/>
                <a:gd name="T22" fmla="*/ 6 w 21"/>
                <a:gd name="T23" fmla="*/ 1 h 16"/>
                <a:gd name="T24" fmla="*/ 6 w 21"/>
                <a:gd name="T25" fmla="*/ 1 h 16"/>
                <a:gd name="T26" fmla="*/ 6 w 21"/>
                <a:gd name="T27" fmla="*/ 1 h 16"/>
                <a:gd name="T28" fmla="*/ 6 w 21"/>
                <a:gd name="T29" fmla="*/ 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1" h="16">
                  <a:moveTo>
                    <a:pt x="6" y="1"/>
                  </a:moveTo>
                  <a:lnTo>
                    <a:pt x="10" y="1"/>
                  </a:lnTo>
                  <a:lnTo>
                    <a:pt x="14" y="4"/>
                  </a:lnTo>
                  <a:lnTo>
                    <a:pt x="16" y="10"/>
                  </a:lnTo>
                  <a:lnTo>
                    <a:pt x="21" y="12"/>
                  </a:lnTo>
                  <a:lnTo>
                    <a:pt x="21" y="13"/>
                  </a:lnTo>
                  <a:lnTo>
                    <a:pt x="14" y="16"/>
                  </a:lnTo>
                  <a:lnTo>
                    <a:pt x="6" y="15"/>
                  </a:lnTo>
                  <a:lnTo>
                    <a:pt x="0" y="10"/>
                  </a:lnTo>
                  <a:lnTo>
                    <a:pt x="3" y="3"/>
                  </a:lnTo>
                  <a:lnTo>
                    <a:pt x="6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1" name="Freeform 327"/>
            <p:cNvSpPr>
              <a:spLocks/>
            </p:cNvSpPr>
            <p:nvPr/>
          </p:nvSpPr>
          <p:spPr bwMode="auto">
            <a:xfrm>
              <a:off x="6464300" y="4992688"/>
              <a:ext cx="3175" cy="1588"/>
            </a:xfrm>
            <a:custGeom>
              <a:avLst/>
              <a:gdLst>
                <a:gd name="T0" fmla="*/ 3 w 5"/>
                <a:gd name="T1" fmla="*/ 0 h 4"/>
                <a:gd name="T2" fmla="*/ 5 w 5"/>
                <a:gd name="T3" fmla="*/ 2 h 4"/>
                <a:gd name="T4" fmla="*/ 5 w 5"/>
                <a:gd name="T5" fmla="*/ 3 h 4"/>
                <a:gd name="T6" fmla="*/ 4 w 5"/>
                <a:gd name="T7" fmla="*/ 4 h 4"/>
                <a:gd name="T8" fmla="*/ 1 w 5"/>
                <a:gd name="T9" fmla="*/ 3 h 4"/>
                <a:gd name="T10" fmla="*/ 0 w 5"/>
                <a:gd name="T11" fmla="*/ 2 h 4"/>
                <a:gd name="T12" fmla="*/ 3 w 5"/>
                <a:gd name="T13" fmla="*/ 2 h 4"/>
                <a:gd name="T14" fmla="*/ 3 w 5"/>
                <a:gd name="T15" fmla="*/ 0 h 4"/>
                <a:gd name="T16" fmla="*/ 3 w 5"/>
                <a:gd name="T17" fmla="*/ 0 h 4"/>
                <a:gd name="T18" fmla="*/ 3 w 5"/>
                <a:gd name="T19" fmla="*/ 0 h 4"/>
                <a:gd name="T20" fmla="*/ 3 w 5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lnTo>
                    <a:pt x="5" y="2"/>
                  </a:lnTo>
                  <a:lnTo>
                    <a:pt x="5" y="3"/>
                  </a:lnTo>
                  <a:lnTo>
                    <a:pt x="4" y="4"/>
                  </a:lnTo>
                  <a:lnTo>
                    <a:pt x="1" y="3"/>
                  </a:lnTo>
                  <a:lnTo>
                    <a:pt x="0" y="2"/>
                  </a:lnTo>
                  <a:lnTo>
                    <a:pt x="3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2" name="Freeform 328"/>
            <p:cNvSpPr>
              <a:spLocks/>
            </p:cNvSpPr>
            <p:nvPr/>
          </p:nvSpPr>
          <p:spPr bwMode="auto">
            <a:xfrm>
              <a:off x="6451600" y="4997451"/>
              <a:ext cx="4763" cy="3175"/>
            </a:xfrm>
            <a:custGeom>
              <a:avLst/>
              <a:gdLst>
                <a:gd name="T0" fmla="*/ 5 w 10"/>
                <a:gd name="T1" fmla="*/ 1 h 6"/>
                <a:gd name="T2" fmla="*/ 7 w 10"/>
                <a:gd name="T3" fmla="*/ 0 h 6"/>
                <a:gd name="T4" fmla="*/ 10 w 10"/>
                <a:gd name="T5" fmla="*/ 4 h 6"/>
                <a:gd name="T6" fmla="*/ 6 w 10"/>
                <a:gd name="T7" fmla="*/ 6 h 6"/>
                <a:gd name="T8" fmla="*/ 2 w 10"/>
                <a:gd name="T9" fmla="*/ 5 h 6"/>
                <a:gd name="T10" fmla="*/ 0 w 10"/>
                <a:gd name="T11" fmla="*/ 3 h 6"/>
                <a:gd name="T12" fmla="*/ 5 w 10"/>
                <a:gd name="T13" fmla="*/ 1 h 6"/>
                <a:gd name="T14" fmla="*/ 5 w 10"/>
                <a:gd name="T15" fmla="*/ 1 h 6"/>
                <a:gd name="T16" fmla="*/ 5 w 10"/>
                <a:gd name="T17" fmla="*/ 1 h 6"/>
                <a:gd name="T18" fmla="*/ 5 w 10"/>
                <a:gd name="T19" fmla="*/ 1 h 6"/>
                <a:gd name="T20" fmla="*/ 5 w 10"/>
                <a:gd name="T2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0" h="6">
                  <a:moveTo>
                    <a:pt x="5" y="1"/>
                  </a:moveTo>
                  <a:lnTo>
                    <a:pt x="7" y="0"/>
                  </a:lnTo>
                  <a:lnTo>
                    <a:pt x="10" y="4"/>
                  </a:lnTo>
                  <a:lnTo>
                    <a:pt x="6" y="6"/>
                  </a:lnTo>
                  <a:lnTo>
                    <a:pt x="2" y="5"/>
                  </a:lnTo>
                  <a:lnTo>
                    <a:pt x="0" y="3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3" name="Freeform 329"/>
            <p:cNvSpPr>
              <a:spLocks/>
            </p:cNvSpPr>
            <p:nvPr/>
          </p:nvSpPr>
          <p:spPr bwMode="auto">
            <a:xfrm>
              <a:off x="6445250" y="4999038"/>
              <a:ext cx="3175" cy="4763"/>
            </a:xfrm>
            <a:custGeom>
              <a:avLst/>
              <a:gdLst>
                <a:gd name="T0" fmla="*/ 3 w 7"/>
                <a:gd name="T1" fmla="*/ 0 h 7"/>
                <a:gd name="T2" fmla="*/ 5 w 7"/>
                <a:gd name="T3" fmla="*/ 0 h 7"/>
                <a:gd name="T4" fmla="*/ 7 w 7"/>
                <a:gd name="T5" fmla="*/ 3 h 7"/>
                <a:gd name="T6" fmla="*/ 5 w 7"/>
                <a:gd name="T7" fmla="*/ 4 h 7"/>
                <a:gd name="T8" fmla="*/ 1 w 7"/>
                <a:gd name="T9" fmla="*/ 7 h 7"/>
                <a:gd name="T10" fmla="*/ 0 w 7"/>
                <a:gd name="T11" fmla="*/ 1 h 7"/>
                <a:gd name="T12" fmla="*/ 3 w 7"/>
                <a:gd name="T13" fmla="*/ 0 h 7"/>
                <a:gd name="T14" fmla="*/ 3 w 7"/>
                <a:gd name="T15" fmla="*/ 0 h 7"/>
                <a:gd name="T16" fmla="*/ 3 w 7"/>
                <a:gd name="T17" fmla="*/ 0 h 7"/>
                <a:gd name="T18" fmla="*/ 3 w 7"/>
                <a:gd name="T19" fmla="*/ 0 h 7"/>
                <a:gd name="T20" fmla="*/ 3 w 7"/>
                <a:gd name="T21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7">
                  <a:moveTo>
                    <a:pt x="3" y="0"/>
                  </a:moveTo>
                  <a:lnTo>
                    <a:pt x="5" y="0"/>
                  </a:lnTo>
                  <a:lnTo>
                    <a:pt x="7" y="3"/>
                  </a:lnTo>
                  <a:lnTo>
                    <a:pt x="5" y="4"/>
                  </a:lnTo>
                  <a:lnTo>
                    <a:pt x="1" y="7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4" name="Freeform 330"/>
            <p:cNvSpPr>
              <a:spLocks/>
            </p:cNvSpPr>
            <p:nvPr/>
          </p:nvSpPr>
          <p:spPr bwMode="auto">
            <a:xfrm>
              <a:off x="6437313" y="5008563"/>
              <a:ext cx="1588" cy="0"/>
            </a:xfrm>
            <a:custGeom>
              <a:avLst/>
              <a:gdLst>
                <a:gd name="T0" fmla="*/ 2 w 2"/>
                <a:gd name="T1" fmla="*/ 1 h 1"/>
                <a:gd name="T2" fmla="*/ 1 w 2"/>
                <a:gd name="T3" fmla="*/ 1 h 1"/>
                <a:gd name="T4" fmla="*/ 0 w 2"/>
                <a:gd name="T5" fmla="*/ 1 h 1"/>
                <a:gd name="T6" fmla="*/ 1 w 2"/>
                <a:gd name="T7" fmla="*/ 0 h 1"/>
                <a:gd name="T8" fmla="*/ 2 w 2"/>
                <a:gd name="T9" fmla="*/ 1 h 1"/>
                <a:gd name="T10" fmla="*/ 2 w 2"/>
                <a:gd name="T11" fmla="*/ 1 h 1"/>
                <a:gd name="T12" fmla="*/ 2 w 2"/>
                <a:gd name="T13" fmla="*/ 1 h 1"/>
                <a:gd name="T14" fmla="*/ 2 w 2"/>
                <a:gd name="T1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1">
                  <a:moveTo>
                    <a:pt x="2" y="1"/>
                  </a:moveTo>
                  <a:lnTo>
                    <a:pt x="1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5" name="Freeform 331"/>
            <p:cNvSpPr>
              <a:spLocks/>
            </p:cNvSpPr>
            <p:nvPr/>
          </p:nvSpPr>
          <p:spPr bwMode="auto">
            <a:xfrm>
              <a:off x="6440488" y="5008563"/>
              <a:ext cx="3175" cy="1588"/>
            </a:xfrm>
            <a:custGeom>
              <a:avLst/>
              <a:gdLst>
                <a:gd name="T0" fmla="*/ 3 w 5"/>
                <a:gd name="T1" fmla="*/ 0 h 4"/>
                <a:gd name="T2" fmla="*/ 4 w 5"/>
                <a:gd name="T3" fmla="*/ 0 h 4"/>
                <a:gd name="T4" fmla="*/ 5 w 5"/>
                <a:gd name="T5" fmla="*/ 1 h 4"/>
                <a:gd name="T6" fmla="*/ 3 w 5"/>
                <a:gd name="T7" fmla="*/ 4 h 4"/>
                <a:gd name="T8" fmla="*/ 2 w 5"/>
                <a:gd name="T9" fmla="*/ 4 h 4"/>
                <a:gd name="T10" fmla="*/ 0 w 5"/>
                <a:gd name="T11" fmla="*/ 3 h 4"/>
                <a:gd name="T12" fmla="*/ 3 w 5"/>
                <a:gd name="T13" fmla="*/ 0 h 4"/>
                <a:gd name="T14" fmla="*/ 3 w 5"/>
                <a:gd name="T15" fmla="*/ 0 h 4"/>
                <a:gd name="T16" fmla="*/ 3 w 5"/>
                <a:gd name="T17" fmla="*/ 0 h 4"/>
                <a:gd name="T18" fmla="*/ 3 w 5"/>
                <a:gd name="T19" fmla="*/ 0 h 4"/>
                <a:gd name="T20" fmla="*/ 3 w 5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lnTo>
                    <a:pt x="4" y="0"/>
                  </a:lnTo>
                  <a:lnTo>
                    <a:pt x="5" y="1"/>
                  </a:lnTo>
                  <a:lnTo>
                    <a:pt x="3" y="4"/>
                  </a:lnTo>
                  <a:lnTo>
                    <a:pt x="2" y="4"/>
                  </a:lnTo>
                  <a:lnTo>
                    <a:pt x="0" y="3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6" name="Freeform 332"/>
            <p:cNvSpPr>
              <a:spLocks/>
            </p:cNvSpPr>
            <p:nvPr/>
          </p:nvSpPr>
          <p:spPr bwMode="auto">
            <a:xfrm>
              <a:off x="6438900" y="5010151"/>
              <a:ext cx="1588" cy="0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1 h 2"/>
                <a:gd name="T4" fmla="*/ 2 w 2"/>
                <a:gd name="T5" fmla="*/ 2 h 2"/>
                <a:gd name="T6" fmla="*/ 0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7" name="Freeform 333"/>
            <p:cNvSpPr>
              <a:spLocks/>
            </p:cNvSpPr>
            <p:nvPr/>
          </p:nvSpPr>
          <p:spPr bwMode="auto">
            <a:xfrm>
              <a:off x="6426200" y="5019676"/>
              <a:ext cx="1588" cy="1588"/>
            </a:xfrm>
            <a:custGeom>
              <a:avLst/>
              <a:gdLst>
                <a:gd name="T0" fmla="*/ 2 w 3"/>
                <a:gd name="T1" fmla="*/ 0 h 2"/>
                <a:gd name="T2" fmla="*/ 3 w 3"/>
                <a:gd name="T3" fmla="*/ 0 h 2"/>
                <a:gd name="T4" fmla="*/ 1 w 3"/>
                <a:gd name="T5" fmla="*/ 2 h 2"/>
                <a:gd name="T6" fmla="*/ 0 w 3"/>
                <a:gd name="T7" fmla="*/ 2 h 2"/>
                <a:gd name="T8" fmla="*/ 0 w 3"/>
                <a:gd name="T9" fmla="*/ 1 h 2"/>
                <a:gd name="T10" fmla="*/ 2 w 3"/>
                <a:gd name="T11" fmla="*/ 0 h 2"/>
                <a:gd name="T12" fmla="*/ 2 w 3"/>
                <a:gd name="T13" fmla="*/ 0 h 2"/>
                <a:gd name="T14" fmla="*/ 2 w 3"/>
                <a:gd name="T15" fmla="*/ 0 h 2"/>
                <a:gd name="T16" fmla="*/ 2 w 3"/>
                <a:gd name="T17" fmla="*/ 0 h 2"/>
                <a:gd name="T18" fmla="*/ 2 w 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lnTo>
                    <a:pt x="3" y="0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8" name="Freeform 334"/>
            <p:cNvSpPr>
              <a:spLocks/>
            </p:cNvSpPr>
            <p:nvPr/>
          </p:nvSpPr>
          <p:spPr bwMode="auto">
            <a:xfrm>
              <a:off x="6424613" y="5021263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2 h 3"/>
                <a:gd name="T4" fmla="*/ 1 w 3"/>
                <a:gd name="T5" fmla="*/ 3 h 3"/>
                <a:gd name="T6" fmla="*/ 0 w 3"/>
                <a:gd name="T7" fmla="*/ 2 h 3"/>
                <a:gd name="T8" fmla="*/ 1 w 3"/>
                <a:gd name="T9" fmla="*/ 0 h 3"/>
                <a:gd name="T10" fmla="*/ 1 w 3"/>
                <a:gd name="T11" fmla="*/ 0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2"/>
                  </a:lnTo>
                  <a:lnTo>
                    <a:pt x="1" y="3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9" name="Freeform 335"/>
            <p:cNvSpPr>
              <a:spLocks/>
            </p:cNvSpPr>
            <p:nvPr/>
          </p:nvSpPr>
          <p:spPr bwMode="auto">
            <a:xfrm>
              <a:off x="6423025" y="5021263"/>
              <a:ext cx="1588" cy="1588"/>
            </a:xfrm>
            <a:custGeom>
              <a:avLst/>
              <a:gdLst>
                <a:gd name="T0" fmla="*/ 2 w 4"/>
                <a:gd name="T1" fmla="*/ 0 h 2"/>
                <a:gd name="T2" fmla="*/ 4 w 4"/>
                <a:gd name="T3" fmla="*/ 1 h 2"/>
                <a:gd name="T4" fmla="*/ 1 w 4"/>
                <a:gd name="T5" fmla="*/ 2 h 2"/>
                <a:gd name="T6" fmla="*/ 0 w 4"/>
                <a:gd name="T7" fmla="*/ 1 h 2"/>
                <a:gd name="T8" fmla="*/ 2 w 4"/>
                <a:gd name="T9" fmla="*/ 0 h 2"/>
                <a:gd name="T10" fmla="*/ 2 w 4"/>
                <a:gd name="T11" fmla="*/ 0 h 2"/>
                <a:gd name="T12" fmla="*/ 2 w 4"/>
                <a:gd name="T13" fmla="*/ 0 h 2"/>
                <a:gd name="T14" fmla="*/ 2 w 4"/>
                <a:gd name="T15" fmla="*/ 0 h 2"/>
                <a:gd name="T16" fmla="*/ 2 w 4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2">
                  <a:moveTo>
                    <a:pt x="2" y="0"/>
                  </a:moveTo>
                  <a:lnTo>
                    <a:pt x="4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0" name="Freeform 336"/>
            <p:cNvSpPr>
              <a:spLocks/>
            </p:cNvSpPr>
            <p:nvPr/>
          </p:nvSpPr>
          <p:spPr bwMode="auto">
            <a:xfrm>
              <a:off x="6430963" y="5024438"/>
              <a:ext cx="3175" cy="1588"/>
            </a:xfrm>
            <a:custGeom>
              <a:avLst/>
              <a:gdLst>
                <a:gd name="T0" fmla="*/ 3 w 6"/>
                <a:gd name="T1" fmla="*/ 0 h 3"/>
                <a:gd name="T2" fmla="*/ 5 w 6"/>
                <a:gd name="T3" fmla="*/ 0 h 3"/>
                <a:gd name="T4" fmla="*/ 6 w 6"/>
                <a:gd name="T5" fmla="*/ 0 h 3"/>
                <a:gd name="T6" fmla="*/ 2 w 6"/>
                <a:gd name="T7" fmla="*/ 3 h 3"/>
                <a:gd name="T8" fmla="*/ 0 w 6"/>
                <a:gd name="T9" fmla="*/ 2 h 3"/>
                <a:gd name="T10" fmla="*/ 3 w 6"/>
                <a:gd name="T11" fmla="*/ 1 h 3"/>
                <a:gd name="T12" fmla="*/ 3 w 6"/>
                <a:gd name="T13" fmla="*/ 0 h 3"/>
                <a:gd name="T14" fmla="*/ 3 w 6"/>
                <a:gd name="T15" fmla="*/ 0 h 3"/>
                <a:gd name="T16" fmla="*/ 3 w 6"/>
                <a:gd name="T17" fmla="*/ 0 h 3"/>
                <a:gd name="T18" fmla="*/ 3 w 6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" h="3">
                  <a:moveTo>
                    <a:pt x="3" y="0"/>
                  </a:moveTo>
                  <a:lnTo>
                    <a:pt x="5" y="0"/>
                  </a:lnTo>
                  <a:lnTo>
                    <a:pt x="6" y="0"/>
                  </a:lnTo>
                  <a:lnTo>
                    <a:pt x="2" y="3"/>
                  </a:lnTo>
                  <a:lnTo>
                    <a:pt x="0" y="2"/>
                  </a:lnTo>
                  <a:lnTo>
                    <a:pt x="3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1" name="Freeform 337"/>
            <p:cNvSpPr>
              <a:spLocks/>
            </p:cNvSpPr>
            <p:nvPr/>
          </p:nvSpPr>
          <p:spPr bwMode="auto">
            <a:xfrm>
              <a:off x="6343650" y="5037138"/>
              <a:ext cx="4763" cy="6350"/>
            </a:xfrm>
            <a:custGeom>
              <a:avLst/>
              <a:gdLst>
                <a:gd name="T0" fmla="*/ 3 w 7"/>
                <a:gd name="T1" fmla="*/ 1 h 11"/>
                <a:gd name="T2" fmla="*/ 6 w 7"/>
                <a:gd name="T3" fmla="*/ 0 h 11"/>
                <a:gd name="T4" fmla="*/ 7 w 7"/>
                <a:gd name="T5" fmla="*/ 1 h 11"/>
                <a:gd name="T6" fmla="*/ 6 w 7"/>
                <a:gd name="T7" fmla="*/ 9 h 11"/>
                <a:gd name="T8" fmla="*/ 4 w 7"/>
                <a:gd name="T9" fmla="*/ 11 h 11"/>
                <a:gd name="T10" fmla="*/ 0 w 7"/>
                <a:gd name="T11" fmla="*/ 10 h 11"/>
                <a:gd name="T12" fmla="*/ 0 w 7"/>
                <a:gd name="T13" fmla="*/ 9 h 11"/>
                <a:gd name="T14" fmla="*/ 3 w 7"/>
                <a:gd name="T15" fmla="*/ 1 h 11"/>
                <a:gd name="T16" fmla="*/ 3 w 7"/>
                <a:gd name="T17" fmla="*/ 1 h 11"/>
                <a:gd name="T18" fmla="*/ 3 w 7"/>
                <a:gd name="T19" fmla="*/ 1 h 11"/>
                <a:gd name="T20" fmla="*/ 3 w 7"/>
                <a:gd name="T21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11">
                  <a:moveTo>
                    <a:pt x="3" y="1"/>
                  </a:moveTo>
                  <a:lnTo>
                    <a:pt x="6" y="0"/>
                  </a:lnTo>
                  <a:lnTo>
                    <a:pt x="7" y="1"/>
                  </a:lnTo>
                  <a:lnTo>
                    <a:pt x="6" y="9"/>
                  </a:lnTo>
                  <a:lnTo>
                    <a:pt x="4" y="11"/>
                  </a:lnTo>
                  <a:lnTo>
                    <a:pt x="0" y="10"/>
                  </a:lnTo>
                  <a:lnTo>
                    <a:pt x="0" y="9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2" name="Freeform 338"/>
            <p:cNvSpPr>
              <a:spLocks/>
            </p:cNvSpPr>
            <p:nvPr/>
          </p:nvSpPr>
          <p:spPr bwMode="auto">
            <a:xfrm>
              <a:off x="6464300" y="5037138"/>
              <a:ext cx="3175" cy="4763"/>
            </a:xfrm>
            <a:custGeom>
              <a:avLst/>
              <a:gdLst>
                <a:gd name="T0" fmla="*/ 1 w 5"/>
                <a:gd name="T1" fmla="*/ 6 h 7"/>
                <a:gd name="T2" fmla="*/ 0 w 5"/>
                <a:gd name="T3" fmla="*/ 3 h 7"/>
                <a:gd name="T4" fmla="*/ 0 w 5"/>
                <a:gd name="T5" fmla="*/ 2 h 7"/>
                <a:gd name="T6" fmla="*/ 3 w 5"/>
                <a:gd name="T7" fmla="*/ 0 h 7"/>
                <a:gd name="T8" fmla="*/ 5 w 5"/>
                <a:gd name="T9" fmla="*/ 1 h 7"/>
                <a:gd name="T10" fmla="*/ 5 w 5"/>
                <a:gd name="T11" fmla="*/ 2 h 7"/>
                <a:gd name="T12" fmla="*/ 2 w 5"/>
                <a:gd name="T13" fmla="*/ 7 h 7"/>
                <a:gd name="T14" fmla="*/ 1 w 5"/>
                <a:gd name="T15" fmla="*/ 6 h 7"/>
                <a:gd name="T16" fmla="*/ 1 w 5"/>
                <a:gd name="T17" fmla="*/ 6 h 7"/>
                <a:gd name="T18" fmla="*/ 1 w 5"/>
                <a:gd name="T19" fmla="*/ 6 h 7"/>
                <a:gd name="T20" fmla="*/ 1 w 5"/>
                <a:gd name="T21" fmla="*/ 6 h 7"/>
                <a:gd name="T22" fmla="*/ 1 w 5"/>
                <a:gd name="T23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7">
                  <a:moveTo>
                    <a:pt x="1" y="6"/>
                  </a:moveTo>
                  <a:lnTo>
                    <a:pt x="0" y="3"/>
                  </a:lnTo>
                  <a:lnTo>
                    <a:pt x="0" y="2"/>
                  </a:lnTo>
                  <a:lnTo>
                    <a:pt x="3" y="0"/>
                  </a:lnTo>
                  <a:lnTo>
                    <a:pt x="5" y="1"/>
                  </a:lnTo>
                  <a:lnTo>
                    <a:pt x="5" y="2"/>
                  </a:lnTo>
                  <a:lnTo>
                    <a:pt x="2" y="7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lnTo>
                    <a:pt x="1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3" name="Freeform 339"/>
            <p:cNvSpPr>
              <a:spLocks/>
            </p:cNvSpPr>
            <p:nvPr/>
          </p:nvSpPr>
          <p:spPr bwMode="auto">
            <a:xfrm>
              <a:off x="6408738" y="5040313"/>
              <a:ext cx="4763" cy="3175"/>
            </a:xfrm>
            <a:custGeom>
              <a:avLst/>
              <a:gdLst>
                <a:gd name="T0" fmla="*/ 5 w 9"/>
                <a:gd name="T1" fmla="*/ 0 h 4"/>
                <a:gd name="T2" fmla="*/ 8 w 9"/>
                <a:gd name="T3" fmla="*/ 0 h 4"/>
                <a:gd name="T4" fmla="*/ 9 w 9"/>
                <a:gd name="T5" fmla="*/ 2 h 4"/>
                <a:gd name="T6" fmla="*/ 3 w 9"/>
                <a:gd name="T7" fmla="*/ 4 h 4"/>
                <a:gd name="T8" fmla="*/ 0 w 9"/>
                <a:gd name="T9" fmla="*/ 2 h 4"/>
                <a:gd name="T10" fmla="*/ 1 w 9"/>
                <a:gd name="T11" fmla="*/ 1 h 4"/>
                <a:gd name="T12" fmla="*/ 5 w 9"/>
                <a:gd name="T13" fmla="*/ 0 h 4"/>
                <a:gd name="T14" fmla="*/ 5 w 9"/>
                <a:gd name="T15" fmla="*/ 0 h 4"/>
                <a:gd name="T16" fmla="*/ 5 w 9"/>
                <a:gd name="T17" fmla="*/ 0 h 4"/>
                <a:gd name="T18" fmla="*/ 5 w 9"/>
                <a:gd name="T19" fmla="*/ 0 h 4"/>
                <a:gd name="T20" fmla="*/ 5 w 9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4">
                  <a:moveTo>
                    <a:pt x="5" y="0"/>
                  </a:moveTo>
                  <a:lnTo>
                    <a:pt x="8" y="0"/>
                  </a:lnTo>
                  <a:lnTo>
                    <a:pt x="9" y="2"/>
                  </a:lnTo>
                  <a:lnTo>
                    <a:pt x="3" y="4"/>
                  </a:lnTo>
                  <a:lnTo>
                    <a:pt x="0" y="2"/>
                  </a:lnTo>
                  <a:lnTo>
                    <a:pt x="1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4" name="Freeform 340"/>
            <p:cNvSpPr>
              <a:spLocks/>
            </p:cNvSpPr>
            <p:nvPr/>
          </p:nvSpPr>
          <p:spPr bwMode="auto">
            <a:xfrm>
              <a:off x="6470650" y="5041901"/>
              <a:ext cx="1588" cy="1588"/>
            </a:xfrm>
            <a:custGeom>
              <a:avLst/>
              <a:gdLst>
                <a:gd name="T0" fmla="*/ 0 w 2"/>
                <a:gd name="T1" fmla="*/ 1 h 4"/>
                <a:gd name="T2" fmla="*/ 1 w 2"/>
                <a:gd name="T3" fmla="*/ 0 h 4"/>
                <a:gd name="T4" fmla="*/ 2 w 2"/>
                <a:gd name="T5" fmla="*/ 2 h 4"/>
                <a:gd name="T6" fmla="*/ 1 w 2"/>
                <a:gd name="T7" fmla="*/ 4 h 4"/>
                <a:gd name="T8" fmla="*/ 0 w 2"/>
                <a:gd name="T9" fmla="*/ 4 h 4"/>
                <a:gd name="T10" fmla="*/ 0 w 2"/>
                <a:gd name="T11" fmla="*/ 1 h 4"/>
                <a:gd name="T12" fmla="*/ 0 w 2"/>
                <a:gd name="T13" fmla="*/ 1 h 4"/>
                <a:gd name="T14" fmla="*/ 0 w 2"/>
                <a:gd name="T15" fmla="*/ 1 h 4"/>
                <a:gd name="T16" fmla="*/ 0 w 2"/>
                <a:gd name="T17" fmla="*/ 1 h 4"/>
                <a:gd name="T18" fmla="*/ 0 w 2"/>
                <a:gd name="T1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4">
                  <a:moveTo>
                    <a:pt x="0" y="1"/>
                  </a:moveTo>
                  <a:lnTo>
                    <a:pt x="1" y="0"/>
                  </a:lnTo>
                  <a:lnTo>
                    <a:pt x="2" y="2"/>
                  </a:lnTo>
                  <a:lnTo>
                    <a:pt x="1" y="4"/>
                  </a:lnTo>
                  <a:lnTo>
                    <a:pt x="0" y="4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5" name="Freeform 341"/>
            <p:cNvSpPr>
              <a:spLocks/>
            </p:cNvSpPr>
            <p:nvPr/>
          </p:nvSpPr>
          <p:spPr bwMode="auto">
            <a:xfrm>
              <a:off x="6353175" y="5041901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0 w 2"/>
                <a:gd name="T5" fmla="*/ 2 h 2"/>
                <a:gd name="T6" fmla="*/ 0 w 2"/>
                <a:gd name="T7" fmla="*/ 0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0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6" name="Freeform 342"/>
            <p:cNvSpPr>
              <a:spLocks/>
            </p:cNvSpPr>
            <p:nvPr/>
          </p:nvSpPr>
          <p:spPr bwMode="auto">
            <a:xfrm>
              <a:off x="6429375" y="5043488"/>
              <a:ext cx="3175" cy="1588"/>
            </a:xfrm>
            <a:custGeom>
              <a:avLst/>
              <a:gdLst>
                <a:gd name="T0" fmla="*/ 2 w 5"/>
                <a:gd name="T1" fmla="*/ 3 h 4"/>
                <a:gd name="T2" fmla="*/ 0 w 5"/>
                <a:gd name="T3" fmla="*/ 1 h 4"/>
                <a:gd name="T4" fmla="*/ 2 w 5"/>
                <a:gd name="T5" fmla="*/ 0 h 4"/>
                <a:gd name="T6" fmla="*/ 5 w 5"/>
                <a:gd name="T7" fmla="*/ 1 h 4"/>
                <a:gd name="T8" fmla="*/ 5 w 5"/>
                <a:gd name="T9" fmla="*/ 3 h 4"/>
                <a:gd name="T10" fmla="*/ 5 w 5"/>
                <a:gd name="T11" fmla="*/ 4 h 4"/>
                <a:gd name="T12" fmla="*/ 2 w 5"/>
                <a:gd name="T13" fmla="*/ 3 h 4"/>
                <a:gd name="T14" fmla="*/ 2 w 5"/>
                <a:gd name="T15" fmla="*/ 3 h 4"/>
                <a:gd name="T16" fmla="*/ 2 w 5"/>
                <a:gd name="T17" fmla="*/ 3 h 4"/>
                <a:gd name="T18" fmla="*/ 2 w 5"/>
                <a:gd name="T19" fmla="*/ 3 h 4"/>
                <a:gd name="T20" fmla="*/ 2 w 5"/>
                <a:gd name="T21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2" y="3"/>
                  </a:moveTo>
                  <a:lnTo>
                    <a:pt x="0" y="1"/>
                  </a:lnTo>
                  <a:lnTo>
                    <a:pt x="2" y="0"/>
                  </a:lnTo>
                  <a:lnTo>
                    <a:pt x="5" y="1"/>
                  </a:lnTo>
                  <a:lnTo>
                    <a:pt x="5" y="3"/>
                  </a:lnTo>
                  <a:lnTo>
                    <a:pt x="5" y="4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7" name="Freeform 343"/>
            <p:cNvSpPr>
              <a:spLocks/>
            </p:cNvSpPr>
            <p:nvPr/>
          </p:nvSpPr>
          <p:spPr bwMode="auto">
            <a:xfrm>
              <a:off x="6356350" y="5046663"/>
              <a:ext cx="0" cy="1588"/>
            </a:xfrm>
            <a:custGeom>
              <a:avLst/>
              <a:gdLst>
                <a:gd name="T0" fmla="*/ 1 w 2"/>
                <a:gd name="T1" fmla="*/ 1 h 1"/>
                <a:gd name="T2" fmla="*/ 0 w 2"/>
                <a:gd name="T3" fmla="*/ 0 h 1"/>
                <a:gd name="T4" fmla="*/ 1 w 2"/>
                <a:gd name="T5" fmla="*/ 0 h 1"/>
                <a:gd name="T6" fmla="*/ 2 w 2"/>
                <a:gd name="T7" fmla="*/ 0 h 1"/>
                <a:gd name="T8" fmla="*/ 1 w 2"/>
                <a:gd name="T9" fmla="*/ 1 h 1"/>
                <a:gd name="T10" fmla="*/ 1 w 2"/>
                <a:gd name="T11" fmla="*/ 1 h 1"/>
                <a:gd name="T12" fmla="*/ 1 w 2"/>
                <a:gd name="T13" fmla="*/ 1 h 1"/>
                <a:gd name="T14" fmla="*/ 1 w 2"/>
                <a:gd name="T15" fmla="*/ 1 h 1"/>
                <a:gd name="T16" fmla="*/ 1 w 2"/>
                <a:gd name="T17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1">
                  <a:moveTo>
                    <a:pt x="1" y="1"/>
                  </a:moveTo>
                  <a:lnTo>
                    <a:pt x="0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8" name="Freeform 344"/>
            <p:cNvSpPr>
              <a:spLocks/>
            </p:cNvSpPr>
            <p:nvPr/>
          </p:nvSpPr>
          <p:spPr bwMode="auto">
            <a:xfrm>
              <a:off x="6461125" y="5046663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2 w 3"/>
                <a:gd name="T3" fmla="*/ 1 h 2"/>
                <a:gd name="T4" fmla="*/ 3 w 3"/>
                <a:gd name="T5" fmla="*/ 2 h 2"/>
                <a:gd name="T6" fmla="*/ 1 w 3"/>
                <a:gd name="T7" fmla="*/ 2 h 2"/>
                <a:gd name="T8" fmla="*/ 0 w 3"/>
                <a:gd name="T9" fmla="*/ 2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  <a:gd name="T18" fmla="*/ 1 w 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2" y="1"/>
                  </a:lnTo>
                  <a:lnTo>
                    <a:pt x="3" y="2"/>
                  </a:lnTo>
                  <a:lnTo>
                    <a:pt x="1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9" name="Freeform 345"/>
            <p:cNvSpPr>
              <a:spLocks/>
            </p:cNvSpPr>
            <p:nvPr/>
          </p:nvSpPr>
          <p:spPr bwMode="auto">
            <a:xfrm>
              <a:off x="6396038" y="5048251"/>
              <a:ext cx="6350" cy="4763"/>
            </a:xfrm>
            <a:custGeom>
              <a:avLst/>
              <a:gdLst>
                <a:gd name="T0" fmla="*/ 4 w 12"/>
                <a:gd name="T1" fmla="*/ 0 h 11"/>
                <a:gd name="T2" fmla="*/ 10 w 12"/>
                <a:gd name="T3" fmla="*/ 0 h 11"/>
                <a:gd name="T4" fmla="*/ 11 w 12"/>
                <a:gd name="T5" fmla="*/ 0 h 11"/>
                <a:gd name="T6" fmla="*/ 8 w 12"/>
                <a:gd name="T7" fmla="*/ 6 h 11"/>
                <a:gd name="T8" fmla="*/ 12 w 12"/>
                <a:gd name="T9" fmla="*/ 10 h 11"/>
                <a:gd name="T10" fmla="*/ 11 w 12"/>
                <a:gd name="T11" fmla="*/ 11 h 11"/>
                <a:gd name="T12" fmla="*/ 8 w 12"/>
                <a:gd name="T13" fmla="*/ 9 h 11"/>
                <a:gd name="T14" fmla="*/ 3 w 12"/>
                <a:gd name="T15" fmla="*/ 8 h 11"/>
                <a:gd name="T16" fmla="*/ 0 w 12"/>
                <a:gd name="T17" fmla="*/ 5 h 11"/>
                <a:gd name="T18" fmla="*/ 0 w 12"/>
                <a:gd name="T19" fmla="*/ 1 h 11"/>
                <a:gd name="T20" fmla="*/ 4 w 12"/>
                <a:gd name="T21" fmla="*/ 0 h 11"/>
                <a:gd name="T22" fmla="*/ 4 w 12"/>
                <a:gd name="T23" fmla="*/ 0 h 11"/>
                <a:gd name="T24" fmla="*/ 4 w 12"/>
                <a:gd name="T25" fmla="*/ 0 h 11"/>
                <a:gd name="T26" fmla="*/ 4 w 12"/>
                <a:gd name="T27" fmla="*/ 0 h 11"/>
                <a:gd name="T28" fmla="*/ 4 w 12"/>
                <a:gd name="T29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" h="11">
                  <a:moveTo>
                    <a:pt x="4" y="0"/>
                  </a:moveTo>
                  <a:lnTo>
                    <a:pt x="10" y="0"/>
                  </a:lnTo>
                  <a:lnTo>
                    <a:pt x="11" y="0"/>
                  </a:lnTo>
                  <a:lnTo>
                    <a:pt x="8" y="6"/>
                  </a:lnTo>
                  <a:lnTo>
                    <a:pt x="12" y="10"/>
                  </a:lnTo>
                  <a:lnTo>
                    <a:pt x="11" y="11"/>
                  </a:lnTo>
                  <a:lnTo>
                    <a:pt x="8" y="9"/>
                  </a:lnTo>
                  <a:lnTo>
                    <a:pt x="3" y="8"/>
                  </a:lnTo>
                  <a:lnTo>
                    <a:pt x="0" y="5"/>
                  </a:lnTo>
                  <a:lnTo>
                    <a:pt x="0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0" name="Freeform 346"/>
            <p:cNvSpPr>
              <a:spLocks/>
            </p:cNvSpPr>
            <p:nvPr/>
          </p:nvSpPr>
          <p:spPr bwMode="auto">
            <a:xfrm>
              <a:off x="6465888" y="5048251"/>
              <a:ext cx="3175" cy="1588"/>
            </a:xfrm>
            <a:custGeom>
              <a:avLst/>
              <a:gdLst>
                <a:gd name="T0" fmla="*/ 2 w 5"/>
                <a:gd name="T1" fmla="*/ 0 h 3"/>
                <a:gd name="T2" fmla="*/ 5 w 5"/>
                <a:gd name="T3" fmla="*/ 2 h 3"/>
                <a:gd name="T4" fmla="*/ 5 w 5"/>
                <a:gd name="T5" fmla="*/ 3 h 3"/>
                <a:gd name="T6" fmla="*/ 0 w 5"/>
                <a:gd name="T7" fmla="*/ 3 h 3"/>
                <a:gd name="T8" fmla="*/ 0 w 5"/>
                <a:gd name="T9" fmla="*/ 1 h 3"/>
                <a:gd name="T10" fmla="*/ 2 w 5"/>
                <a:gd name="T11" fmla="*/ 0 h 3"/>
                <a:gd name="T12" fmla="*/ 2 w 5"/>
                <a:gd name="T13" fmla="*/ 0 h 3"/>
                <a:gd name="T14" fmla="*/ 2 w 5"/>
                <a:gd name="T15" fmla="*/ 0 h 3"/>
                <a:gd name="T16" fmla="*/ 2 w 5"/>
                <a:gd name="T17" fmla="*/ 0 h 3"/>
                <a:gd name="T18" fmla="*/ 2 w 5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3">
                  <a:moveTo>
                    <a:pt x="2" y="0"/>
                  </a:moveTo>
                  <a:lnTo>
                    <a:pt x="5" y="2"/>
                  </a:lnTo>
                  <a:lnTo>
                    <a:pt x="5" y="3"/>
                  </a:lnTo>
                  <a:lnTo>
                    <a:pt x="0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1" name="Freeform 347"/>
            <p:cNvSpPr>
              <a:spLocks/>
            </p:cNvSpPr>
            <p:nvPr/>
          </p:nvSpPr>
          <p:spPr bwMode="auto">
            <a:xfrm>
              <a:off x="6354763" y="5048251"/>
              <a:ext cx="1588" cy="3175"/>
            </a:xfrm>
            <a:custGeom>
              <a:avLst/>
              <a:gdLst>
                <a:gd name="T0" fmla="*/ 1 w 5"/>
                <a:gd name="T1" fmla="*/ 1 h 4"/>
                <a:gd name="T2" fmla="*/ 4 w 5"/>
                <a:gd name="T3" fmla="*/ 0 h 4"/>
                <a:gd name="T4" fmla="*/ 5 w 5"/>
                <a:gd name="T5" fmla="*/ 3 h 4"/>
                <a:gd name="T6" fmla="*/ 4 w 5"/>
                <a:gd name="T7" fmla="*/ 4 h 4"/>
                <a:gd name="T8" fmla="*/ 1 w 5"/>
                <a:gd name="T9" fmla="*/ 4 h 4"/>
                <a:gd name="T10" fmla="*/ 0 w 5"/>
                <a:gd name="T11" fmla="*/ 4 h 4"/>
                <a:gd name="T12" fmla="*/ 1 w 5"/>
                <a:gd name="T13" fmla="*/ 1 h 4"/>
                <a:gd name="T14" fmla="*/ 1 w 5"/>
                <a:gd name="T15" fmla="*/ 1 h 4"/>
                <a:gd name="T16" fmla="*/ 1 w 5"/>
                <a:gd name="T17" fmla="*/ 1 h 4"/>
                <a:gd name="T18" fmla="*/ 1 w 5"/>
                <a:gd name="T1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4">
                  <a:moveTo>
                    <a:pt x="1" y="1"/>
                  </a:moveTo>
                  <a:lnTo>
                    <a:pt x="4" y="0"/>
                  </a:lnTo>
                  <a:lnTo>
                    <a:pt x="5" y="3"/>
                  </a:lnTo>
                  <a:lnTo>
                    <a:pt x="4" y="4"/>
                  </a:lnTo>
                  <a:lnTo>
                    <a:pt x="1" y="4"/>
                  </a:lnTo>
                  <a:lnTo>
                    <a:pt x="0" y="4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2" name="Freeform 348"/>
            <p:cNvSpPr>
              <a:spLocks/>
            </p:cNvSpPr>
            <p:nvPr/>
          </p:nvSpPr>
          <p:spPr bwMode="auto">
            <a:xfrm>
              <a:off x="6464300" y="5048251"/>
              <a:ext cx="1588" cy="1588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1 h 1"/>
                <a:gd name="T4" fmla="*/ 0 w 2"/>
                <a:gd name="T5" fmla="*/ 1 h 1"/>
                <a:gd name="T6" fmla="*/ 0 w 2"/>
                <a:gd name="T7" fmla="*/ 1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  <a:gd name="T16" fmla="*/ 1 w 2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3" name="Freeform 349"/>
            <p:cNvSpPr>
              <a:spLocks/>
            </p:cNvSpPr>
            <p:nvPr/>
          </p:nvSpPr>
          <p:spPr bwMode="auto">
            <a:xfrm>
              <a:off x="6375400" y="5051426"/>
              <a:ext cx="3175" cy="1588"/>
            </a:xfrm>
            <a:custGeom>
              <a:avLst/>
              <a:gdLst>
                <a:gd name="T0" fmla="*/ 3 w 5"/>
                <a:gd name="T1" fmla="*/ 0 h 4"/>
                <a:gd name="T2" fmla="*/ 5 w 5"/>
                <a:gd name="T3" fmla="*/ 2 h 4"/>
                <a:gd name="T4" fmla="*/ 4 w 5"/>
                <a:gd name="T5" fmla="*/ 3 h 4"/>
                <a:gd name="T6" fmla="*/ 1 w 5"/>
                <a:gd name="T7" fmla="*/ 4 h 4"/>
                <a:gd name="T8" fmla="*/ 0 w 5"/>
                <a:gd name="T9" fmla="*/ 4 h 4"/>
                <a:gd name="T10" fmla="*/ 0 w 5"/>
                <a:gd name="T11" fmla="*/ 1 h 4"/>
                <a:gd name="T12" fmla="*/ 3 w 5"/>
                <a:gd name="T13" fmla="*/ 0 h 4"/>
                <a:gd name="T14" fmla="*/ 3 w 5"/>
                <a:gd name="T15" fmla="*/ 0 h 4"/>
                <a:gd name="T16" fmla="*/ 3 w 5"/>
                <a:gd name="T17" fmla="*/ 0 h 4"/>
                <a:gd name="T18" fmla="*/ 3 w 5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lnTo>
                    <a:pt x="5" y="2"/>
                  </a:lnTo>
                  <a:lnTo>
                    <a:pt x="4" y="3"/>
                  </a:lnTo>
                  <a:lnTo>
                    <a:pt x="1" y="4"/>
                  </a:lnTo>
                  <a:lnTo>
                    <a:pt x="0" y="4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4" name="Freeform 350"/>
            <p:cNvSpPr>
              <a:spLocks/>
            </p:cNvSpPr>
            <p:nvPr/>
          </p:nvSpPr>
          <p:spPr bwMode="auto">
            <a:xfrm>
              <a:off x="6378575" y="5051426"/>
              <a:ext cx="4763" cy="3175"/>
            </a:xfrm>
            <a:custGeom>
              <a:avLst/>
              <a:gdLst>
                <a:gd name="T0" fmla="*/ 2 w 7"/>
                <a:gd name="T1" fmla="*/ 0 h 6"/>
                <a:gd name="T2" fmla="*/ 7 w 7"/>
                <a:gd name="T3" fmla="*/ 3 h 6"/>
                <a:gd name="T4" fmla="*/ 7 w 7"/>
                <a:gd name="T5" fmla="*/ 5 h 6"/>
                <a:gd name="T6" fmla="*/ 6 w 7"/>
                <a:gd name="T7" fmla="*/ 6 h 6"/>
                <a:gd name="T8" fmla="*/ 0 w 7"/>
                <a:gd name="T9" fmla="*/ 2 h 6"/>
                <a:gd name="T10" fmla="*/ 0 w 7"/>
                <a:gd name="T11" fmla="*/ 0 h 6"/>
                <a:gd name="T12" fmla="*/ 2 w 7"/>
                <a:gd name="T13" fmla="*/ 0 h 6"/>
                <a:gd name="T14" fmla="*/ 2 w 7"/>
                <a:gd name="T15" fmla="*/ 0 h 6"/>
                <a:gd name="T16" fmla="*/ 2 w 7"/>
                <a:gd name="T17" fmla="*/ 0 h 6"/>
                <a:gd name="T18" fmla="*/ 2 w 7"/>
                <a:gd name="T19" fmla="*/ 0 h 6"/>
                <a:gd name="T20" fmla="*/ 2 w 7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6">
                  <a:moveTo>
                    <a:pt x="2" y="0"/>
                  </a:moveTo>
                  <a:lnTo>
                    <a:pt x="7" y="3"/>
                  </a:lnTo>
                  <a:lnTo>
                    <a:pt x="7" y="5"/>
                  </a:lnTo>
                  <a:lnTo>
                    <a:pt x="6" y="6"/>
                  </a:lnTo>
                  <a:lnTo>
                    <a:pt x="0" y="2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5" name="Freeform 351"/>
            <p:cNvSpPr>
              <a:spLocks/>
            </p:cNvSpPr>
            <p:nvPr/>
          </p:nvSpPr>
          <p:spPr bwMode="auto">
            <a:xfrm>
              <a:off x="6351588" y="5051426"/>
              <a:ext cx="0" cy="1588"/>
            </a:xfrm>
            <a:custGeom>
              <a:avLst/>
              <a:gdLst>
                <a:gd name="T0" fmla="*/ 0 w 1"/>
                <a:gd name="T1" fmla="*/ 0 h 3"/>
                <a:gd name="T2" fmla="*/ 1 w 1"/>
                <a:gd name="T3" fmla="*/ 0 h 3"/>
                <a:gd name="T4" fmla="*/ 1 w 1"/>
                <a:gd name="T5" fmla="*/ 1 h 3"/>
                <a:gd name="T6" fmla="*/ 0 w 1"/>
                <a:gd name="T7" fmla="*/ 3 h 3"/>
                <a:gd name="T8" fmla="*/ 0 w 1"/>
                <a:gd name="T9" fmla="*/ 0 h 3"/>
                <a:gd name="T10" fmla="*/ 0 w 1"/>
                <a:gd name="T11" fmla="*/ 0 h 3"/>
                <a:gd name="T12" fmla="*/ 0 w 1"/>
                <a:gd name="T13" fmla="*/ 0 h 3"/>
                <a:gd name="T14" fmla="*/ 0 w 1"/>
                <a:gd name="T15" fmla="*/ 0 h 3"/>
                <a:gd name="T16" fmla="*/ 0 w 1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lnTo>
                    <a:pt x="1" y="0"/>
                  </a:lnTo>
                  <a:lnTo>
                    <a:pt x="1" y="1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6" name="Freeform 352"/>
            <p:cNvSpPr>
              <a:spLocks/>
            </p:cNvSpPr>
            <p:nvPr/>
          </p:nvSpPr>
          <p:spPr bwMode="auto">
            <a:xfrm>
              <a:off x="6356350" y="5053013"/>
              <a:ext cx="15875" cy="9525"/>
            </a:xfrm>
            <a:custGeom>
              <a:avLst/>
              <a:gdLst>
                <a:gd name="T0" fmla="*/ 27 w 30"/>
                <a:gd name="T1" fmla="*/ 0 h 17"/>
                <a:gd name="T2" fmla="*/ 30 w 30"/>
                <a:gd name="T3" fmla="*/ 1 h 17"/>
                <a:gd name="T4" fmla="*/ 30 w 30"/>
                <a:gd name="T5" fmla="*/ 4 h 17"/>
                <a:gd name="T6" fmla="*/ 21 w 30"/>
                <a:gd name="T7" fmla="*/ 10 h 17"/>
                <a:gd name="T8" fmla="*/ 19 w 30"/>
                <a:gd name="T9" fmla="*/ 15 h 17"/>
                <a:gd name="T10" fmla="*/ 14 w 30"/>
                <a:gd name="T11" fmla="*/ 15 h 17"/>
                <a:gd name="T12" fmla="*/ 8 w 30"/>
                <a:gd name="T13" fmla="*/ 17 h 17"/>
                <a:gd name="T14" fmla="*/ 4 w 30"/>
                <a:gd name="T15" fmla="*/ 17 h 17"/>
                <a:gd name="T16" fmla="*/ 0 w 30"/>
                <a:gd name="T17" fmla="*/ 8 h 17"/>
                <a:gd name="T18" fmla="*/ 0 w 30"/>
                <a:gd name="T19" fmla="*/ 7 h 17"/>
                <a:gd name="T20" fmla="*/ 4 w 30"/>
                <a:gd name="T21" fmla="*/ 5 h 17"/>
                <a:gd name="T22" fmla="*/ 11 w 30"/>
                <a:gd name="T23" fmla="*/ 5 h 17"/>
                <a:gd name="T24" fmla="*/ 18 w 30"/>
                <a:gd name="T25" fmla="*/ 5 h 17"/>
                <a:gd name="T26" fmla="*/ 22 w 30"/>
                <a:gd name="T27" fmla="*/ 7 h 17"/>
                <a:gd name="T28" fmla="*/ 22 w 30"/>
                <a:gd name="T29" fmla="*/ 6 h 17"/>
                <a:gd name="T30" fmla="*/ 22 w 30"/>
                <a:gd name="T31" fmla="*/ 2 h 17"/>
                <a:gd name="T32" fmla="*/ 27 w 30"/>
                <a:gd name="T33" fmla="*/ 0 h 17"/>
                <a:gd name="T34" fmla="*/ 27 w 30"/>
                <a:gd name="T35" fmla="*/ 0 h 17"/>
                <a:gd name="T36" fmla="*/ 27 w 30"/>
                <a:gd name="T37" fmla="*/ 0 h 17"/>
                <a:gd name="T38" fmla="*/ 27 w 30"/>
                <a:gd name="T39" fmla="*/ 0 h 17"/>
                <a:gd name="T40" fmla="*/ 27 w 30"/>
                <a:gd name="T41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0" h="17">
                  <a:moveTo>
                    <a:pt x="27" y="0"/>
                  </a:moveTo>
                  <a:lnTo>
                    <a:pt x="30" y="1"/>
                  </a:lnTo>
                  <a:lnTo>
                    <a:pt x="30" y="4"/>
                  </a:lnTo>
                  <a:lnTo>
                    <a:pt x="21" y="10"/>
                  </a:lnTo>
                  <a:lnTo>
                    <a:pt x="19" y="15"/>
                  </a:lnTo>
                  <a:lnTo>
                    <a:pt x="14" y="15"/>
                  </a:lnTo>
                  <a:lnTo>
                    <a:pt x="8" y="17"/>
                  </a:lnTo>
                  <a:lnTo>
                    <a:pt x="4" y="17"/>
                  </a:lnTo>
                  <a:lnTo>
                    <a:pt x="0" y="8"/>
                  </a:lnTo>
                  <a:lnTo>
                    <a:pt x="0" y="7"/>
                  </a:lnTo>
                  <a:lnTo>
                    <a:pt x="4" y="5"/>
                  </a:lnTo>
                  <a:lnTo>
                    <a:pt x="11" y="5"/>
                  </a:lnTo>
                  <a:lnTo>
                    <a:pt x="18" y="5"/>
                  </a:lnTo>
                  <a:lnTo>
                    <a:pt x="22" y="7"/>
                  </a:lnTo>
                  <a:lnTo>
                    <a:pt x="22" y="6"/>
                  </a:lnTo>
                  <a:lnTo>
                    <a:pt x="22" y="2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7" name="Freeform 353"/>
            <p:cNvSpPr>
              <a:spLocks/>
            </p:cNvSpPr>
            <p:nvPr/>
          </p:nvSpPr>
          <p:spPr bwMode="auto">
            <a:xfrm>
              <a:off x="6427788" y="5057776"/>
              <a:ext cx="1588" cy="1588"/>
            </a:xfrm>
            <a:custGeom>
              <a:avLst/>
              <a:gdLst>
                <a:gd name="T0" fmla="*/ 2 w 4"/>
                <a:gd name="T1" fmla="*/ 0 h 3"/>
                <a:gd name="T2" fmla="*/ 3 w 4"/>
                <a:gd name="T3" fmla="*/ 0 h 3"/>
                <a:gd name="T4" fmla="*/ 4 w 4"/>
                <a:gd name="T5" fmla="*/ 1 h 3"/>
                <a:gd name="T6" fmla="*/ 1 w 4"/>
                <a:gd name="T7" fmla="*/ 3 h 3"/>
                <a:gd name="T8" fmla="*/ 0 w 4"/>
                <a:gd name="T9" fmla="*/ 1 h 3"/>
                <a:gd name="T10" fmla="*/ 1 w 4"/>
                <a:gd name="T11" fmla="*/ 0 h 3"/>
                <a:gd name="T12" fmla="*/ 2 w 4"/>
                <a:gd name="T13" fmla="*/ 0 h 3"/>
                <a:gd name="T14" fmla="*/ 2 w 4"/>
                <a:gd name="T15" fmla="*/ 0 h 3"/>
                <a:gd name="T16" fmla="*/ 2 w 4"/>
                <a:gd name="T17" fmla="*/ 0 h 3"/>
                <a:gd name="T18" fmla="*/ 2 w 4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lnTo>
                    <a:pt x="3" y="0"/>
                  </a:lnTo>
                  <a:lnTo>
                    <a:pt x="4" y="1"/>
                  </a:ln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8" name="Freeform 354"/>
            <p:cNvSpPr>
              <a:spLocks/>
            </p:cNvSpPr>
            <p:nvPr/>
          </p:nvSpPr>
          <p:spPr bwMode="auto">
            <a:xfrm>
              <a:off x="6430963" y="5059363"/>
              <a:ext cx="7938" cy="7938"/>
            </a:xfrm>
            <a:custGeom>
              <a:avLst/>
              <a:gdLst>
                <a:gd name="T0" fmla="*/ 8 w 14"/>
                <a:gd name="T1" fmla="*/ 5 h 17"/>
                <a:gd name="T2" fmla="*/ 10 w 14"/>
                <a:gd name="T3" fmla="*/ 2 h 17"/>
                <a:gd name="T4" fmla="*/ 12 w 14"/>
                <a:gd name="T5" fmla="*/ 0 h 17"/>
                <a:gd name="T6" fmla="*/ 13 w 14"/>
                <a:gd name="T7" fmla="*/ 3 h 17"/>
                <a:gd name="T8" fmla="*/ 14 w 14"/>
                <a:gd name="T9" fmla="*/ 6 h 17"/>
                <a:gd name="T10" fmla="*/ 13 w 14"/>
                <a:gd name="T11" fmla="*/ 11 h 17"/>
                <a:gd name="T12" fmla="*/ 8 w 14"/>
                <a:gd name="T13" fmla="*/ 17 h 17"/>
                <a:gd name="T14" fmla="*/ 6 w 14"/>
                <a:gd name="T15" fmla="*/ 17 h 17"/>
                <a:gd name="T16" fmla="*/ 0 w 14"/>
                <a:gd name="T17" fmla="*/ 14 h 17"/>
                <a:gd name="T18" fmla="*/ 5 w 14"/>
                <a:gd name="T19" fmla="*/ 11 h 17"/>
                <a:gd name="T20" fmla="*/ 8 w 14"/>
                <a:gd name="T21" fmla="*/ 5 h 17"/>
                <a:gd name="T22" fmla="*/ 8 w 14"/>
                <a:gd name="T23" fmla="*/ 5 h 17"/>
                <a:gd name="T24" fmla="*/ 8 w 14"/>
                <a:gd name="T25" fmla="*/ 5 h 17"/>
                <a:gd name="T26" fmla="*/ 8 w 14"/>
                <a:gd name="T27" fmla="*/ 5 h 17"/>
                <a:gd name="T28" fmla="*/ 8 w 14"/>
                <a:gd name="T29" fmla="*/ 5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4" h="17">
                  <a:moveTo>
                    <a:pt x="8" y="5"/>
                  </a:moveTo>
                  <a:lnTo>
                    <a:pt x="10" y="2"/>
                  </a:lnTo>
                  <a:lnTo>
                    <a:pt x="12" y="0"/>
                  </a:lnTo>
                  <a:lnTo>
                    <a:pt x="13" y="3"/>
                  </a:lnTo>
                  <a:lnTo>
                    <a:pt x="14" y="6"/>
                  </a:lnTo>
                  <a:lnTo>
                    <a:pt x="13" y="11"/>
                  </a:lnTo>
                  <a:lnTo>
                    <a:pt x="8" y="17"/>
                  </a:lnTo>
                  <a:lnTo>
                    <a:pt x="6" y="17"/>
                  </a:lnTo>
                  <a:lnTo>
                    <a:pt x="0" y="14"/>
                  </a:lnTo>
                  <a:lnTo>
                    <a:pt x="5" y="11"/>
                  </a:lnTo>
                  <a:lnTo>
                    <a:pt x="8" y="5"/>
                  </a:lnTo>
                  <a:lnTo>
                    <a:pt x="8" y="5"/>
                  </a:lnTo>
                  <a:lnTo>
                    <a:pt x="8" y="5"/>
                  </a:lnTo>
                  <a:lnTo>
                    <a:pt x="8" y="5"/>
                  </a:lnTo>
                  <a:lnTo>
                    <a:pt x="8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29" name="Freeform 355"/>
            <p:cNvSpPr>
              <a:spLocks/>
            </p:cNvSpPr>
            <p:nvPr/>
          </p:nvSpPr>
          <p:spPr bwMode="auto">
            <a:xfrm>
              <a:off x="6340475" y="5060951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1 h 2"/>
                <a:gd name="T4" fmla="*/ 1 w 3"/>
                <a:gd name="T5" fmla="*/ 2 h 2"/>
                <a:gd name="T6" fmla="*/ 0 w 3"/>
                <a:gd name="T7" fmla="*/ 1 h 2"/>
                <a:gd name="T8" fmla="*/ 1 w 3"/>
                <a:gd name="T9" fmla="*/ 0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0" name="Freeform 356"/>
            <p:cNvSpPr>
              <a:spLocks/>
            </p:cNvSpPr>
            <p:nvPr/>
          </p:nvSpPr>
          <p:spPr bwMode="auto">
            <a:xfrm>
              <a:off x="6373813" y="5060951"/>
              <a:ext cx="7938" cy="4763"/>
            </a:xfrm>
            <a:custGeom>
              <a:avLst/>
              <a:gdLst>
                <a:gd name="T0" fmla="*/ 13 w 17"/>
                <a:gd name="T1" fmla="*/ 0 h 9"/>
                <a:gd name="T2" fmla="*/ 17 w 17"/>
                <a:gd name="T3" fmla="*/ 2 h 9"/>
                <a:gd name="T4" fmla="*/ 17 w 17"/>
                <a:gd name="T5" fmla="*/ 5 h 9"/>
                <a:gd name="T6" fmla="*/ 15 w 17"/>
                <a:gd name="T7" fmla="*/ 6 h 9"/>
                <a:gd name="T8" fmla="*/ 12 w 17"/>
                <a:gd name="T9" fmla="*/ 6 h 9"/>
                <a:gd name="T10" fmla="*/ 9 w 17"/>
                <a:gd name="T11" fmla="*/ 8 h 9"/>
                <a:gd name="T12" fmla="*/ 6 w 17"/>
                <a:gd name="T13" fmla="*/ 9 h 9"/>
                <a:gd name="T14" fmla="*/ 1 w 17"/>
                <a:gd name="T15" fmla="*/ 8 h 9"/>
                <a:gd name="T16" fmla="*/ 0 w 17"/>
                <a:gd name="T17" fmla="*/ 4 h 9"/>
                <a:gd name="T18" fmla="*/ 12 w 17"/>
                <a:gd name="T19" fmla="*/ 0 h 9"/>
                <a:gd name="T20" fmla="*/ 13 w 17"/>
                <a:gd name="T21" fmla="*/ 0 h 9"/>
                <a:gd name="T22" fmla="*/ 13 w 17"/>
                <a:gd name="T23" fmla="*/ 0 h 9"/>
                <a:gd name="T24" fmla="*/ 13 w 17"/>
                <a:gd name="T25" fmla="*/ 0 h 9"/>
                <a:gd name="T26" fmla="*/ 13 w 17"/>
                <a:gd name="T27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7" h="9">
                  <a:moveTo>
                    <a:pt x="13" y="0"/>
                  </a:moveTo>
                  <a:lnTo>
                    <a:pt x="17" y="2"/>
                  </a:lnTo>
                  <a:lnTo>
                    <a:pt x="17" y="5"/>
                  </a:lnTo>
                  <a:lnTo>
                    <a:pt x="15" y="6"/>
                  </a:lnTo>
                  <a:lnTo>
                    <a:pt x="12" y="6"/>
                  </a:lnTo>
                  <a:lnTo>
                    <a:pt x="9" y="8"/>
                  </a:lnTo>
                  <a:lnTo>
                    <a:pt x="6" y="9"/>
                  </a:lnTo>
                  <a:lnTo>
                    <a:pt x="1" y="8"/>
                  </a:lnTo>
                  <a:lnTo>
                    <a:pt x="0" y="4"/>
                  </a:lnTo>
                  <a:lnTo>
                    <a:pt x="12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1" name="Freeform 357"/>
            <p:cNvSpPr>
              <a:spLocks/>
            </p:cNvSpPr>
            <p:nvPr/>
          </p:nvSpPr>
          <p:spPr bwMode="auto">
            <a:xfrm>
              <a:off x="6343650" y="5062538"/>
              <a:ext cx="1588" cy="1588"/>
            </a:xfrm>
            <a:custGeom>
              <a:avLst/>
              <a:gdLst>
                <a:gd name="T0" fmla="*/ 2 w 5"/>
                <a:gd name="T1" fmla="*/ 0 h 2"/>
                <a:gd name="T2" fmla="*/ 5 w 5"/>
                <a:gd name="T3" fmla="*/ 1 h 2"/>
                <a:gd name="T4" fmla="*/ 1 w 5"/>
                <a:gd name="T5" fmla="*/ 2 h 2"/>
                <a:gd name="T6" fmla="*/ 0 w 5"/>
                <a:gd name="T7" fmla="*/ 2 h 2"/>
                <a:gd name="T8" fmla="*/ 2 w 5"/>
                <a:gd name="T9" fmla="*/ 0 h 2"/>
                <a:gd name="T10" fmla="*/ 2 w 5"/>
                <a:gd name="T11" fmla="*/ 0 h 2"/>
                <a:gd name="T12" fmla="*/ 2 w 5"/>
                <a:gd name="T13" fmla="*/ 0 h 2"/>
                <a:gd name="T14" fmla="*/ 2 w 5"/>
                <a:gd name="T15" fmla="*/ 0 h 2"/>
                <a:gd name="T16" fmla="*/ 2 w 5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2">
                  <a:moveTo>
                    <a:pt x="2" y="0"/>
                  </a:moveTo>
                  <a:lnTo>
                    <a:pt x="5" y="1"/>
                  </a:lnTo>
                  <a:lnTo>
                    <a:pt x="1" y="2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2" name="Freeform 358"/>
            <p:cNvSpPr>
              <a:spLocks/>
            </p:cNvSpPr>
            <p:nvPr/>
          </p:nvSpPr>
          <p:spPr bwMode="auto">
            <a:xfrm>
              <a:off x="6342063" y="5064126"/>
              <a:ext cx="1588" cy="1588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0 h 1"/>
                <a:gd name="T4" fmla="*/ 1 w 2"/>
                <a:gd name="T5" fmla="*/ 1 h 1"/>
                <a:gd name="T6" fmla="*/ 0 w 2"/>
                <a:gd name="T7" fmla="*/ 0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0"/>
                  </a:lnTo>
                  <a:lnTo>
                    <a:pt x="1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3" name="Freeform 359"/>
            <p:cNvSpPr>
              <a:spLocks/>
            </p:cNvSpPr>
            <p:nvPr/>
          </p:nvSpPr>
          <p:spPr bwMode="auto">
            <a:xfrm>
              <a:off x="6380163" y="5065713"/>
              <a:ext cx="1588" cy="1588"/>
            </a:xfrm>
            <a:custGeom>
              <a:avLst/>
              <a:gdLst>
                <a:gd name="T0" fmla="*/ 2 w 3"/>
                <a:gd name="T1" fmla="*/ 0 h 2"/>
                <a:gd name="T2" fmla="*/ 3 w 3"/>
                <a:gd name="T3" fmla="*/ 0 h 2"/>
                <a:gd name="T4" fmla="*/ 3 w 3"/>
                <a:gd name="T5" fmla="*/ 2 h 2"/>
                <a:gd name="T6" fmla="*/ 1 w 3"/>
                <a:gd name="T7" fmla="*/ 2 h 2"/>
                <a:gd name="T8" fmla="*/ 0 w 3"/>
                <a:gd name="T9" fmla="*/ 1 h 2"/>
                <a:gd name="T10" fmla="*/ 0 w 3"/>
                <a:gd name="T11" fmla="*/ 0 h 2"/>
                <a:gd name="T12" fmla="*/ 2 w 3"/>
                <a:gd name="T13" fmla="*/ 0 h 2"/>
                <a:gd name="T14" fmla="*/ 2 w 3"/>
                <a:gd name="T15" fmla="*/ 0 h 2"/>
                <a:gd name="T16" fmla="*/ 2 w 3"/>
                <a:gd name="T17" fmla="*/ 0 h 2"/>
                <a:gd name="T18" fmla="*/ 2 w 3"/>
                <a:gd name="T19" fmla="*/ 0 h 2"/>
                <a:gd name="T20" fmla="*/ 2 w 3"/>
                <a:gd name="T21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lnTo>
                    <a:pt x="3" y="0"/>
                  </a:lnTo>
                  <a:lnTo>
                    <a:pt x="3" y="2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4" name="Freeform 360"/>
            <p:cNvSpPr>
              <a:spLocks/>
            </p:cNvSpPr>
            <p:nvPr/>
          </p:nvSpPr>
          <p:spPr bwMode="auto">
            <a:xfrm>
              <a:off x="6435725" y="5065713"/>
              <a:ext cx="3175" cy="3175"/>
            </a:xfrm>
            <a:custGeom>
              <a:avLst/>
              <a:gdLst>
                <a:gd name="T0" fmla="*/ 2 w 4"/>
                <a:gd name="T1" fmla="*/ 0 h 4"/>
                <a:gd name="T2" fmla="*/ 4 w 4"/>
                <a:gd name="T3" fmla="*/ 1 h 4"/>
                <a:gd name="T4" fmla="*/ 3 w 4"/>
                <a:gd name="T5" fmla="*/ 4 h 4"/>
                <a:gd name="T6" fmla="*/ 1 w 4"/>
                <a:gd name="T7" fmla="*/ 4 h 4"/>
                <a:gd name="T8" fmla="*/ 0 w 4"/>
                <a:gd name="T9" fmla="*/ 3 h 4"/>
                <a:gd name="T10" fmla="*/ 2 w 4"/>
                <a:gd name="T11" fmla="*/ 1 h 4"/>
                <a:gd name="T12" fmla="*/ 2 w 4"/>
                <a:gd name="T13" fmla="*/ 0 h 4"/>
                <a:gd name="T14" fmla="*/ 2 w 4"/>
                <a:gd name="T15" fmla="*/ 0 h 4"/>
                <a:gd name="T16" fmla="*/ 2 w 4"/>
                <a:gd name="T17" fmla="*/ 0 h 4"/>
                <a:gd name="T18" fmla="*/ 2 w 4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4">
                  <a:moveTo>
                    <a:pt x="2" y="0"/>
                  </a:moveTo>
                  <a:lnTo>
                    <a:pt x="4" y="1"/>
                  </a:lnTo>
                  <a:lnTo>
                    <a:pt x="3" y="4"/>
                  </a:lnTo>
                  <a:lnTo>
                    <a:pt x="1" y="4"/>
                  </a:lnTo>
                  <a:lnTo>
                    <a:pt x="0" y="3"/>
                  </a:lnTo>
                  <a:lnTo>
                    <a:pt x="2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5" name="Freeform 361"/>
            <p:cNvSpPr>
              <a:spLocks/>
            </p:cNvSpPr>
            <p:nvPr/>
          </p:nvSpPr>
          <p:spPr bwMode="auto">
            <a:xfrm>
              <a:off x="6434138" y="5070476"/>
              <a:ext cx="3175" cy="1588"/>
            </a:xfrm>
            <a:custGeom>
              <a:avLst/>
              <a:gdLst>
                <a:gd name="T0" fmla="*/ 2 w 4"/>
                <a:gd name="T1" fmla="*/ 1 h 4"/>
                <a:gd name="T2" fmla="*/ 4 w 4"/>
                <a:gd name="T3" fmla="*/ 0 h 4"/>
                <a:gd name="T4" fmla="*/ 4 w 4"/>
                <a:gd name="T5" fmla="*/ 2 h 4"/>
                <a:gd name="T6" fmla="*/ 3 w 4"/>
                <a:gd name="T7" fmla="*/ 4 h 4"/>
                <a:gd name="T8" fmla="*/ 0 w 4"/>
                <a:gd name="T9" fmla="*/ 4 h 4"/>
                <a:gd name="T10" fmla="*/ 0 w 4"/>
                <a:gd name="T11" fmla="*/ 3 h 4"/>
                <a:gd name="T12" fmla="*/ 2 w 4"/>
                <a:gd name="T13" fmla="*/ 1 h 4"/>
                <a:gd name="T14" fmla="*/ 2 w 4"/>
                <a:gd name="T15" fmla="*/ 1 h 4"/>
                <a:gd name="T16" fmla="*/ 2 w 4"/>
                <a:gd name="T17" fmla="*/ 1 h 4"/>
                <a:gd name="T18" fmla="*/ 2 w 4"/>
                <a:gd name="T19" fmla="*/ 1 h 4"/>
                <a:gd name="T20" fmla="*/ 2 w 4"/>
                <a:gd name="T21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4">
                  <a:moveTo>
                    <a:pt x="2" y="1"/>
                  </a:moveTo>
                  <a:lnTo>
                    <a:pt x="4" y="0"/>
                  </a:lnTo>
                  <a:lnTo>
                    <a:pt x="4" y="2"/>
                  </a:lnTo>
                  <a:lnTo>
                    <a:pt x="3" y="4"/>
                  </a:lnTo>
                  <a:lnTo>
                    <a:pt x="0" y="4"/>
                  </a:lnTo>
                  <a:lnTo>
                    <a:pt x="0" y="3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6" name="Freeform 362"/>
            <p:cNvSpPr>
              <a:spLocks/>
            </p:cNvSpPr>
            <p:nvPr/>
          </p:nvSpPr>
          <p:spPr bwMode="auto">
            <a:xfrm>
              <a:off x="6413500" y="5072063"/>
              <a:ext cx="1588" cy="3175"/>
            </a:xfrm>
            <a:custGeom>
              <a:avLst/>
              <a:gdLst>
                <a:gd name="T0" fmla="*/ 2 w 3"/>
                <a:gd name="T1" fmla="*/ 0 h 6"/>
                <a:gd name="T2" fmla="*/ 3 w 3"/>
                <a:gd name="T3" fmla="*/ 3 h 6"/>
                <a:gd name="T4" fmla="*/ 2 w 3"/>
                <a:gd name="T5" fmla="*/ 6 h 6"/>
                <a:gd name="T6" fmla="*/ 1 w 3"/>
                <a:gd name="T7" fmla="*/ 6 h 6"/>
                <a:gd name="T8" fmla="*/ 0 w 3"/>
                <a:gd name="T9" fmla="*/ 4 h 6"/>
                <a:gd name="T10" fmla="*/ 0 w 3"/>
                <a:gd name="T11" fmla="*/ 1 h 6"/>
                <a:gd name="T12" fmla="*/ 2 w 3"/>
                <a:gd name="T13" fmla="*/ 0 h 6"/>
                <a:gd name="T14" fmla="*/ 2 w 3"/>
                <a:gd name="T15" fmla="*/ 0 h 6"/>
                <a:gd name="T16" fmla="*/ 2 w 3"/>
                <a:gd name="T17" fmla="*/ 0 h 6"/>
                <a:gd name="T18" fmla="*/ 2 w 3"/>
                <a:gd name="T19" fmla="*/ 0 h 6"/>
                <a:gd name="T20" fmla="*/ 2 w 3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6">
                  <a:moveTo>
                    <a:pt x="2" y="0"/>
                  </a:moveTo>
                  <a:lnTo>
                    <a:pt x="3" y="3"/>
                  </a:lnTo>
                  <a:lnTo>
                    <a:pt x="2" y="6"/>
                  </a:lnTo>
                  <a:lnTo>
                    <a:pt x="1" y="6"/>
                  </a:lnTo>
                  <a:lnTo>
                    <a:pt x="0" y="4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7" name="Freeform 363"/>
            <p:cNvSpPr>
              <a:spLocks/>
            </p:cNvSpPr>
            <p:nvPr/>
          </p:nvSpPr>
          <p:spPr bwMode="auto">
            <a:xfrm>
              <a:off x="6381750" y="5072063"/>
              <a:ext cx="1588" cy="1588"/>
            </a:xfrm>
            <a:custGeom>
              <a:avLst/>
              <a:gdLst>
                <a:gd name="T0" fmla="*/ 2 w 3"/>
                <a:gd name="T1" fmla="*/ 0 h 3"/>
                <a:gd name="T2" fmla="*/ 3 w 3"/>
                <a:gd name="T3" fmla="*/ 0 h 3"/>
                <a:gd name="T4" fmla="*/ 3 w 3"/>
                <a:gd name="T5" fmla="*/ 2 h 3"/>
                <a:gd name="T6" fmla="*/ 1 w 3"/>
                <a:gd name="T7" fmla="*/ 3 h 3"/>
                <a:gd name="T8" fmla="*/ 0 w 3"/>
                <a:gd name="T9" fmla="*/ 2 h 3"/>
                <a:gd name="T10" fmla="*/ 2 w 3"/>
                <a:gd name="T11" fmla="*/ 0 h 3"/>
                <a:gd name="T12" fmla="*/ 2 w 3"/>
                <a:gd name="T13" fmla="*/ 0 h 3"/>
                <a:gd name="T14" fmla="*/ 2 w 3"/>
                <a:gd name="T15" fmla="*/ 0 h 3"/>
                <a:gd name="T16" fmla="*/ 2 w 3"/>
                <a:gd name="T17" fmla="*/ 0 h 3"/>
                <a:gd name="T18" fmla="*/ 2 w 3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lnTo>
                    <a:pt x="3" y="0"/>
                  </a:lnTo>
                  <a:lnTo>
                    <a:pt x="3" y="2"/>
                  </a:lnTo>
                  <a:lnTo>
                    <a:pt x="1" y="3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8" name="Freeform 364"/>
            <p:cNvSpPr>
              <a:spLocks/>
            </p:cNvSpPr>
            <p:nvPr/>
          </p:nvSpPr>
          <p:spPr bwMode="auto">
            <a:xfrm>
              <a:off x="6407150" y="5072063"/>
              <a:ext cx="1588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2 h 3"/>
                <a:gd name="T4" fmla="*/ 1 w 2"/>
                <a:gd name="T5" fmla="*/ 3 h 3"/>
                <a:gd name="T6" fmla="*/ 0 w 2"/>
                <a:gd name="T7" fmla="*/ 1 h 3"/>
                <a:gd name="T8" fmla="*/ 1 w 2"/>
                <a:gd name="T9" fmla="*/ 0 h 3"/>
                <a:gd name="T10" fmla="*/ 1 w 2"/>
                <a:gd name="T11" fmla="*/ 0 h 3"/>
                <a:gd name="T12" fmla="*/ 1 w 2"/>
                <a:gd name="T13" fmla="*/ 0 h 3"/>
                <a:gd name="T14" fmla="*/ 1 w 2"/>
                <a:gd name="T15" fmla="*/ 0 h 3"/>
                <a:gd name="T16" fmla="*/ 1 w 2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2"/>
                  </a:ln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9" name="Freeform 365"/>
            <p:cNvSpPr>
              <a:spLocks/>
            </p:cNvSpPr>
            <p:nvPr/>
          </p:nvSpPr>
          <p:spPr bwMode="auto">
            <a:xfrm>
              <a:off x="6418263" y="5075238"/>
              <a:ext cx="6350" cy="6350"/>
            </a:xfrm>
            <a:custGeom>
              <a:avLst/>
              <a:gdLst>
                <a:gd name="T0" fmla="*/ 2 w 12"/>
                <a:gd name="T1" fmla="*/ 3 h 12"/>
                <a:gd name="T2" fmla="*/ 8 w 12"/>
                <a:gd name="T3" fmla="*/ 0 h 12"/>
                <a:gd name="T4" fmla="*/ 11 w 12"/>
                <a:gd name="T5" fmla="*/ 0 h 12"/>
                <a:gd name="T6" fmla="*/ 12 w 12"/>
                <a:gd name="T7" fmla="*/ 3 h 12"/>
                <a:gd name="T8" fmla="*/ 11 w 12"/>
                <a:gd name="T9" fmla="*/ 8 h 12"/>
                <a:gd name="T10" fmla="*/ 8 w 12"/>
                <a:gd name="T11" fmla="*/ 11 h 12"/>
                <a:gd name="T12" fmla="*/ 3 w 12"/>
                <a:gd name="T13" fmla="*/ 12 h 12"/>
                <a:gd name="T14" fmla="*/ 0 w 12"/>
                <a:gd name="T15" fmla="*/ 11 h 12"/>
                <a:gd name="T16" fmla="*/ 1 w 12"/>
                <a:gd name="T17" fmla="*/ 8 h 12"/>
                <a:gd name="T18" fmla="*/ 1 w 12"/>
                <a:gd name="T19" fmla="*/ 4 h 12"/>
                <a:gd name="T20" fmla="*/ 2 w 12"/>
                <a:gd name="T21" fmla="*/ 4 h 12"/>
                <a:gd name="T22" fmla="*/ 2 w 12"/>
                <a:gd name="T23" fmla="*/ 3 h 12"/>
                <a:gd name="T24" fmla="*/ 2 w 12"/>
                <a:gd name="T25" fmla="*/ 3 h 12"/>
                <a:gd name="T26" fmla="*/ 2 w 12"/>
                <a:gd name="T27" fmla="*/ 3 h 12"/>
                <a:gd name="T28" fmla="*/ 2 w 12"/>
                <a:gd name="T29" fmla="*/ 3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" h="12">
                  <a:moveTo>
                    <a:pt x="2" y="3"/>
                  </a:moveTo>
                  <a:lnTo>
                    <a:pt x="8" y="0"/>
                  </a:lnTo>
                  <a:lnTo>
                    <a:pt x="11" y="0"/>
                  </a:lnTo>
                  <a:lnTo>
                    <a:pt x="12" y="3"/>
                  </a:lnTo>
                  <a:lnTo>
                    <a:pt x="11" y="8"/>
                  </a:lnTo>
                  <a:lnTo>
                    <a:pt x="8" y="11"/>
                  </a:lnTo>
                  <a:lnTo>
                    <a:pt x="3" y="12"/>
                  </a:lnTo>
                  <a:lnTo>
                    <a:pt x="0" y="11"/>
                  </a:lnTo>
                  <a:lnTo>
                    <a:pt x="1" y="8"/>
                  </a:lnTo>
                  <a:lnTo>
                    <a:pt x="1" y="4"/>
                  </a:lnTo>
                  <a:lnTo>
                    <a:pt x="2" y="4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0" name="Freeform 366"/>
            <p:cNvSpPr>
              <a:spLocks/>
            </p:cNvSpPr>
            <p:nvPr/>
          </p:nvSpPr>
          <p:spPr bwMode="auto">
            <a:xfrm>
              <a:off x="6435725" y="5078413"/>
              <a:ext cx="1588" cy="3175"/>
            </a:xfrm>
            <a:custGeom>
              <a:avLst/>
              <a:gdLst>
                <a:gd name="T0" fmla="*/ 2 w 3"/>
                <a:gd name="T1" fmla="*/ 0 h 4"/>
                <a:gd name="T2" fmla="*/ 3 w 3"/>
                <a:gd name="T3" fmla="*/ 0 h 4"/>
                <a:gd name="T4" fmla="*/ 2 w 3"/>
                <a:gd name="T5" fmla="*/ 4 h 4"/>
                <a:gd name="T6" fmla="*/ 0 w 3"/>
                <a:gd name="T7" fmla="*/ 3 h 4"/>
                <a:gd name="T8" fmla="*/ 0 w 3"/>
                <a:gd name="T9" fmla="*/ 1 h 4"/>
                <a:gd name="T10" fmla="*/ 2 w 3"/>
                <a:gd name="T11" fmla="*/ 0 h 4"/>
                <a:gd name="T12" fmla="*/ 2 w 3"/>
                <a:gd name="T13" fmla="*/ 0 h 4"/>
                <a:gd name="T14" fmla="*/ 2 w 3"/>
                <a:gd name="T15" fmla="*/ 0 h 4"/>
                <a:gd name="T16" fmla="*/ 2 w 3"/>
                <a:gd name="T17" fmla="*/ 0 h 4"/>
                <a:gd name="T18" fmla="*/ 2 w 3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2" y="0"/>
                  </a:moveTo>
                  <a:lnTo>
                    <a:pt x="3" y="0"/>
                  </a:lnTo>
                  <a:lnTo>
                    <a:pt x="2" y="4"/>
                  </a:lnTo>
                  <a:lnTo>
                    <a:pt x="0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1" name="Freeform 367"/>
            <p:cNvSpPr>
              <a:spLocks/>
            </p:cNvSpPr>
            <p:nvPr/>
          </p:nvSpPr>
          <p:spPr bwMode="auto">
            <a:xfrm>
              <a:off x="6492875" y="5092701"/>
              <a:ext cx="3175" cy="3175"/>
            </a:xfrm>
            <a:custGeom>
              <a:avLst/>
              <a:gdLst>
                <a:gd name="T0" fmla="*/ 3 w 6"/>
                <a:gd name="T1" fmla="*/ 2 h 7"/>
                <a:gd name="T2" fmla="*/ 5 w 6"/>
                <a:gd name="T3" fmla="*/ 0 h 7"/>
                <a:gd name="T4" fmla="*/ 6 w 6"/>
                <a:gd name="T5" fmla="*/ 0 h 7"/>
                <a:gd name="T6" fmla="*/ 5 w 6"/>
                <a:gd name="T7" fmla="*/ 4 h 7"/>
                <a:gd name="T8" fmla="*/ 4 w 6"/>
                <a:gd name="T9" fmla="*/ 6 h 7"/>
                <a:gd name="T10" fmla="*/ 1 w 6"/>
                <a:gd name="T11" fmla="*/ 7 h 7"/>
                <a:gd name="T12" fmla="*/ 0 w 6"/>
                <a:gd name="T13" fmla="*/ 6 h 7"/>
                <a:gd name="T14" fmla="*/ 0 w 6"/>
                <a:gd name="T15" fmla="*/ 4 h 7"/>
                <a:gd name="T16" fmla="*/ 3 w 6"/>
                <a:gd name="T17" fmla="*/ 2 h 7"/>
                <a:gd name="T18" fmla="*/ 3 w 6"/>
                <a:gd name="T19" fmla="*/ 2 h 7"/>
                <a:gd name="T20" fmla="*/ 3 w 6"/>
                <a:gd name="T21" fmla="*/ 2 h 7"/>
                <a:gd name="T22" fmla="*/ 3 w 6"/>
                <a:gd name="T23" fmla="*/ 2 h 7"/>
                <a:gd name="T24" fmla="*/ 3 w 6"/>
                <a:gd name="T25" fmla="*/ 2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" h="7">
                  <a:moveTo>
                    <a:pt x="3" y="2"/>
                  </a:moveTo>
                  <a:lnTo>
                    <a:pt x="5" y="0"/>
                  </a:lnTo>
                  <a:lnTo>
                    <a:pt x="6" y="0"/>
                  </a:lnTo>
                  <a:lnTo>
                    <a:pt x="5" y="4"/>
                  </a:lnTo>
                  <a:lnTo>
                    <a:pt x="4" y="6"/>
                  </a:lnTo>
                  <a:lnTo>
                    <a:pt x="1" y="7"/>
                  </a:lnTo>
                  <a:lnTo>
                    <a:pt x="0" y="6"/>
                  </a:lnTo>
                  <a:lnTo>
                    <a:pt x="0" y="4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lnTo>
                    <a:pt x="3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2" name="Freeform 368"/>
            <p:cNvSpPr>
              <a:spLocks/>
            </p:cNvSpPr>
            <p:nvPr/>
          </p:nvSpPr>
          <p:spPr bwMode="auto">
            <a:xfrm>
              <a:off x="6491288" y="5092701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1 h 3"/>
                <a:gd name="T4" fmla="*/ 3 w 3"/>
                <a:gd name="T5" fmla="*/ 2 h 3"/>
                <a:gd name="T6" fmla="*/ 2 w 3"/>
                <a:gd name="T7" fmla="*/ 3 h 3"/>
                <a:gd name="T8" fmla="*/ 0 w 3"/>
                <a:gd name="T9" fmla="*/ 2 h 3"/>
                <a:gd name="T10" fmla="*/ 0 w 3"/>
                <a:gd name="T11" fmla="*/ 1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  <a:gd name="T18" fmla="*/ 1 w 3"/>
                <a:gd name="T19" fmla="*/ 0 h 3"/>
                <a:gd name="T20" fmla="*/ 1 w 3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1"/>
                  </a:lnTo>
                  <a:lnTo>
                    <a:pt x="3" y="2"/>
                  </a:lnTo>
                  <a:lnTo>
                    <a:pt x="2" y="3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4" name="Freeform 370"/>
            <p:cNvSpPr>
              <a:spLocks/>
            </p:cNvSpPr>
            <p:nvPr/>
          </p:nvSpPr>
          <p:spPr bwMode="auto">
            <a:xfrm>
              <a:off x="6400800" y="5097463"/>
              <a:ext cx="1588" cy="1588"/>
            </a:xfrm>
            <a:custGeom>
              <a:avLst/>
              <a:gdLst>
                <a:gd name="T0" fmla="*/ 1 w 3"/>
                <a:gd name="T1" fmla="*/ 0 h 4"/>
                <a:gd name="T2" fmla="*/ 3 w 3"/>
                <a:gd name="T3" fmla="*/ 0 h 4"/>
                <a:gd name="T4" fmla="*/ 3 w 3"/>
                <a:gd name="T5" fmla="*/ 3 h 4"/>
                <a:gd name="T6" fmla="*/ 1 w 3"/>
                <a:gd name="T7" fmla="*/ 4 h 4"/>
                <a:gd name="T8" fmla="*/ 0 w 3"/>
                <a:gd name="T9" fmla="*/ 3 h 4"/>
                <a:gd name="T10" fmla="*/ 1 w 3"/>
                <a:gd name="T11" fmla="*/ 0 h 4"/>
                <a:gd name="T12" fmla="*/ 1 w 3"/>
                <a:gd name="T13" fmla="*/ 0 h 4"/>
                <a:gd name="T14" fmla="*/ 1 w 3"/>
                <a:gd name="T15" fmla="*/ 0 h 4"/>
                <a:gd name="T16" fmla="*/ 1 w 3"/>
                <a:gd name="T17" fmla="*/ 0 h 4"/>
                <a:gd name="T18" fmla="*/ 1 w 3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1" y="0"/>
                  </a:moveTo>
                  <a:lnTo>
                    <a:pt x="3" y="0"/>
                  </a:lnTo>
                  <a:lnTo>
                    <a:pt x="3" y="3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5" name="Freeform 371"/>
            <p:cNvSpPr>
              <a:spLocks/>
            </p:cNvSpPr>
            <p:nvPr/>
          </p:nvSpPr>
          <p:spPr bwMode="auto">
            <a:xfrm>
              <a:off x="6356350" y="5097463"/>
              <a:ext cx="0" cy="0"/>
            </a:xfrm>
            <a:custGeom>
              <a:avLst/>
              <a:gdLst>
                <a:gd name="T0" fmla="*/ 0 w 1"/>
                <a:gd name="T1" fmla="*/ 0 h 2"/>
                <a:gd name="T2" fmla="*/ 1 w 1"/>
                <a:gd name="T3" fmla="*/ 0 h 2"/>
                <a:gd name="T4" fmla="*/ 0 w 1"/>
                <a:gd name="T5" fmla="*/ 2 h 2"/>
                <a:gd name="T6" fmla="*/ 0 w 1"/>
                <a:gd name="T7" fmla="*/ 0 h 2"/>
                <a:gd name="T8" fmla="*/ 0 w 1"/>
                <a:gd name="T9" fmla="*/ 0 h 2"/>
                <a:gd name="T10" fmla="*/ 0 w 1"/>
                <a:gd name="T11" fmla="*/ 0 h 2"/>
                <a:gd name="T12" fmla="*/ 0 w 1"/>
                <a:gd name="T13" fmla="*/ 0 h 2"/>
                <a:gd name="T14" fmla="*/ 0 w 1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lnTo>
                    <a:pt x="1" y="0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6" name="Freeform 372"/>
            <p:cNvSpPr>
              <a:spLocks/>
            </p:cNvSpPr>
            <p:nvPr/>
          </p:nvSpPr>
          <p:spPr bwMode="auto">
            <a:xfrm>
              <a:off x="6397625" y="5097463"/>
              <a:ext cx="0" cy="1588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2 h 4"/>
                <a:gd name="T4" fmla="*/ 1 w 2"/>
                <a:gd name="T5" fmla="*/ 4 h 4"/>
                <a:gd name="T6" fmla="*/ 0 w 2"/>
                <a:gd name="T7" fmla="*/ 4 h 4"/>
                <a:gd name="T8" fmla="*/ 1 w 2"/>
                <a:gd name="T9" fmla="*/ 0 h 4"/>
                <a:gd name="T10" fmla="*/ 1 w 2"/>
                <a:gd name="T11" fmla="*/ 0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2"/>
                  </a:lnTo>
                  <a:lnTo>
                    <a:pt x="1" y="4"/>
                  </a:lnTo>
                  <a:lnTo>
                    <a:pt x="0" y="4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7" name="Freeform 373"/>
            <p:cNvSpPr>
              <a:spLocks/>
            </p:cNvSpPr>
            <p:nvPr/>
          </p:nvSpPr>
          <p:spPr bwMode="auto">
            <a:xfrm>
              <a:off x="6451600" y="5103813"/>
              <a:ext cx="1588" cy="1588"/>
            </a:xfrm>
            <a:custGeom>
              <a:avLst/>
              <a:gdLst>
                <a:gd name="T0" fmla="*/ 1 w 3"/>
                <a:gd name="T1" fmla="*/ 1 h 3"/>
                <a:gd name="T2" fmla="*/ 2 w 3"/>
                <a:gd name="T3" fmla="*/ 0 h 3"/>
                <a:gd name="T4" fmla="*/ 3 w 3"/>
                <a:gd name="T5" fmla="*/ 1 h 3"/>
                <a:gd name="T6" fmla="*/ 1 w 3"/>
                <a:gd name="T7" fmla="*/ 3 h 3"/>
                <a:gd name="T8" fmla="*/ 0 w 3"/>
                <a:gd name="T9" fmla="*/ 3 h 3"/>
                <a:gd name="T10" fmla="*/ 1 w 3"/>
                <a:gd name="T11" fmla="*/ 1 h 3"/>
                <a:gd name="T12" fmla="*/ 1 w 3"/>
                <a:gd name="T13" fmla="*/ 1 h 3"/>
                <a:gd name="T14" fmla="*/ 1 w 3"/>
                <a:gd name="T15" fmla="*/ 1 h 3"/>
                <a:gd name="T16" fmla="*/ 1 w 3"/>
                <a:gd name="T17" fmla="*/ 1 h 3"/>
                <a:gd name="T18" fmla="*/ 1 w 3"/>
                <a:gd name="T19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3">
                  <a:moveTo>
                    <a:pt x="1" y="1"/>
                  </a:moveTo>
                  <a:lnTo>
                    <a:pt x="2" y="0"/>
                  </a:lnTo>
                  <a:lnTo>
                    <a:pt x="3" y="1"/>
                  </a:lnTo>
                  <a:lnTo>
                    <a:pt x="1" y="3"/>
                  </a:lnTo>
                  <a:lnTo>
                    <a:pt x="0" y="3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9" name="Freeform 375"/>
            <p:cNvSpPr>
              <a:spLocks/>
            </p:cNvSpPr>
            <p:nvPr/>
          </p:nvSpPr>
          <p:spPr bwMode="auto">
            <a:xfrm>
              <a:off x="6375400" y="5110163"/>
              <a:ext cx="1588" cy="1588"/>
            </a:xfrm>
            <a:custGeom>
              <a:avLst/>
              <a:gdLst>
                <a:gd name="T0" fmla="*/ 2 w 4"/>
                <a:gd name="T1" fmla="*/ 0 h 2"/>
                <a:gd name="T2" fmla="*/ 4 w 4"/>
                <a:gd name="T3" fmla="*/ 1 h 2"/>
                <a:gd name="T4" fmla="*/ 4 w 4"/>
                <a:gd name="T5" fmla="*/ 2 h 2"/>
                <a:gd name="T6" fmla="*/ 0 w 4"/>
                <a:gd name="T7" fmla="*/ 2 h 2"/>
                <a:gd name="T8" fmla="*/ 0 w 4"/>
                <a:gd name="T9" fmla="*/ 1 h 2"/>
                <a:gd name="T10" fmla="*/ 2 w 4"/>
                <a:gd name="T11" fmla="*/ 0 h 2"/>
                <a:gd name="T12" fmla="*/ 2 w 4"/>
                <a:gd name="T13" fmla="*/ 0 h 2"/>
                <a:gd name="T14" fmla="*/ 2 w 4"/>
                <a:gd name="T15" fmla="*/ 0 h 2"/>
                <a:gd name="T16" fmla="*/ 2 w 4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2">
                  <a:moveTo>
                    <a:pt x="2" y="0"/>
                  </a:moveTo>
                  <a:lnTo>
                    <a:pt x="4" y="1"/>
                  </a:lnTo>
                  <a:lnTo>
                    <a:pt x="4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0" name="Freeform 376"/>
            <p:cNvSpPr>
              <a:spLocks/>
            </p:cNvSpPr>
            <p:nvPr/>
          </p:nvSpPr>
          <p:spPr bwMode="auto">
            <a:xfrm>
              <a:off x="6370638" y="5116513"/>
              <a:ext cx="0" cy="1588"/>
            </a:xfrm>
            <a:custGeom>
              <a:avLst/>
              <a:gdLst>
                <a:gd name="T0" fmla="*/ 1 w 2"/>
                <a:gd name="T1" fmla="*/ 2 h 3"/>
                <a:gd name="T2" fmla="*/ 2 w 2"/>
                <a:gd name="T3" fmla="*/ 0 h 3"/>
                <a:gd name="T4" fmla="*/ 2 w 2"/>
                <a:gd name="T5" fmla="*/ 2 h 3"/>
                <a:gd name="T6" fmla="*/ 0 w 2"/>
                <a:gd name="T7" fmla="*/ 3 h 3"/>
                <a:gd name="T8" fmla="*/ 1 w 2"/>
                <a:gd name="T9" fmla="*/ 2 h 3"/>
                <a:gd name="T10" fmla="*/ 1 w 2"/>
                <a:gd name="T11" fmla="*/ 2 h 3"/>
                <a:gd name="T12" fmla="*/ 1 w 2"/>
                <a:gd name="T13" fmla="*/ 2 h 3"/>
                <a:gd name="T14" fmla="*/ 1 w 2"/>
                <a:gd name="T15" fmla="*/ 2 h 3"/>
                <a:gd name="T16" fmla="*/ 1 w 2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1" y="2"/>
                  </a:moveTo>
                  <a:lnTo>
                    <a:pt x="2" y="0"/>
                  </a:lnTo>
                  <a:lnTo>
                    <a:pt x="2" y="2"/>
                  </a:lnTo>
                  <a:lnTo>
                    <a:pt x="0" y="3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1" name="Freeform 377"/>
            <p:cNvSpPr>
              <a:spLocks/>
            </p:cNvSpPr>
            <p:nvPr/>
          </p:nvSpPr>
          <p:spPr bwMode="auto">
            <a:xfrm>
              <a:off x="6415088" y="5119688"/>
              <a:ext cx="1588" cy="3175"/>
            </a:xfrm>
            <a:custGeom>
              <a:avLst/>
              <a:gdLst>
                <a:gd name="T0" fmla="*/ 2 w 5"/>
                <a:gd name="T1" fmla="*/ 8 h 8"/>
                <a:gd name="T2" fmla="*/ 0 w 5"/>
                <a:gd name="T3" fmla="*/ 6 h 8"/>
                <a:gd name="T4" fmla="*/ 1 w 5"/>
                <a:gd name="T5" fmla="*/ 3 h 8"/>
                <a:gd name="T6" fmla="*/ 3 w 5"/>
                <a:gd name="T7" fmla="*/ 0 h 8"/>
                <a:gd name="T8" fmla="*/ 5 w 5"/>
                <a:gd name="T9" fmla="*/ 6 h 8"/>
                <a:gd name="T10" fmla="*/ 4 w 5"/>
                <a:gd name="T11" fmla="*/ 8 h 8"/>
                <a:gd name="T12" fmla="*/ 2 w 5"/>
                <a:gd name="T13" fmla="*/ 8 h 8"/>
                <a:gd name="T14" fmla="*/ 2 w 5"/>
                <a:gd name="T15" fmla="*/ 8 h 8"/>
                <a:gd name="T16" fmla="*/ 2 w 5"/>
                <a:gd name="T17" fmla="*/ 8 h 8"/>
                <a:gd name="T18" fmla="*/ 2 w 5"/>
                <a:gd name="T19" fmla="*/ 8 h 8"/>
                <a:gd name="T20" fmla="*/ 2 w 5"/>
                <a:gd name="T21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8">
                  <a:moveTo>
                    <a:pt x="2" y="8"/>
                  </a:moveTo>
                  <a:lnTo>
                    <a:pt x="0" y="6"/>
                  </a:lnTo>
                  <a:lnTo>
                    <a:pt x="1" y="3"/>
                  </a:lnTo>
                  <a:lnTo>
                    <a:pt x="3" y="0"/>
                  </a:lnTo>
                  <a:lnTo>
                    <a:pt x="5" y="6"/>
                  </a:lnTo>
                  <a:lnTo>
                    <a:pt x="4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lnTo>
                    <a:pt x="2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2" name="Freeform 378"/>
            <p:cNvSpPr>
              <a:spLocks/>
            </p:cNvSpPr>
            <p:nvPr/>
          </p:nvSpPr>
          <p:spPr bwMode="auto">
            <a:xfrm>
              <a:off x="6413500" y="5126038"/>
              <a:ext cx="7938" cy="9525"/>
            </a:xfrm>
            <a:custGeom>
              <a:avLst/>
              <a:gdLst>
                <a:gd name="T0" fmla="*/ 8 w 14"/>
                <a:gd name="T1" fmla="*/ 1 h 16"/>
                <a:gd name="T2" fmla="*/ 13 w 14"/>
                <a:gd name="T3" fmla="*/ 0 h 16"/>
                <a:gd name="T4" fmla="*/ 14 w 14"/>
                <a:gd name="T5" fmla="*/ 6 h 16"/>
                <a:gd name="T6" fmla="*/ 10 w 14"/>
                <a:gd name="T7" fmla="*/ 4 h 16"/>
                <a:gd name="T8" fmla="*/ 7 w 14"/>
                <a:gd name="T9" fmla="*/ 8 h 16"/>
                <a:gd name="T10" fmla="*/ 6 w 14"/>
                <a:gd name="T11" fmla="*/ 7 h 16"/>
                <a:gd name="T12" fmla="*/ 5 w 14"/>
                <a:gd name="T13" fmla="*/ 8 h 16"/>
                <a:gd name="T14" fmla="*/ 3 w 14"/>
                <a:gd name="T15" fmla="*/ 10 h 16"/>
                <a:gd name="T16" fmla="*/ 3 w 14"/>
                <a:gd name="T17" fmla="*/ 15 h 16"/>
                <a:gd name="T18" fmla="*/ 2 w 14"/>
                <a:gd name="T19" fmla="*/ 16 h 16"/>
                <a:gd name="T20" fmla="*/ 0 w 14"/>
                <a:gd name="T21" fmla="*/ 7 h 16"/>
                <a:gd name="T22" fmla="*/ 3 w 14"/>
                <a:gd name="T23" fmla="*/ 3 h 16"/>
                <a:gd name="T24" fmla="*/ 8 w 14"/>
                <a:gd name="T25" fmla="*/ 1 h 16"/>
                <a:gd name="T26" fmla="*/ 8 w 14"/>
                <a:gd name="T27" fmla="*/ 1 h 16"/>
                <a:gd name="T28" fmla="*/ 8 w 14"/>
                <a:gd name="T29" fmla="*/ 1 h 16"/>
                <a:gd name="T30" fmla="*/ 8 w 14"/>
                <a:gd name="T31" fmla="*/ 1 h 16"/>
                <a:gd name="T32" fmla="*/ 8 w 14"/>
                <a:gd name="T33" fmla="*/ 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4" h="16">
                  <a:moveTo>
                    <a:pt x="8" y="1"/>
                  </a:moveTo>
                  <a:lnTo>
                    <a:pt x="13" y="0"/>
                  </a:lnTo>
                  <a:lnTo>
                    <a:pt x="14" y="6"/>
                  </a:lnTo>
                  <a:lnTo>
                    <a:pt x="10" y="4"/>
                  </a:lnTo>
                  <a:lnTo>
                    <a:pt x="7" y="8"/>
                  </a:lnTo>
                  <a:lnTo>
                    <a:pt x="6" y="7"/>
                  </a:lnTo>
                  <a:lnTo>
                    <a:pt x="5" y="8"/>
                  </a:lnTo>
                  <a:lnTo>
                    <a:pt x="3" y="10"/>
                  </a:lnTo>
                  <a:lnTo>
                    <a:pt x="3" y="15"/>
                  </a:lnTo>
                  <a:lnTo>
                    <a:pt x="2" y="16"/>
                  </a:lnTo>
                  <a:lnTo>
                    <a:pt x="0" y="7"/>
                  </a:lnTo>
                  <a:lnTo>
                    <a:pt x="3" y="3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lnTo>
                    <a:pt x="8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3" name="Freeform 379"/>
            <p:cNvSpPr>
              <a:spLocks/>
            </p:cNvSpPr>
            <p:nvPr/>
          </p:nvSpPr>
          <p:spPr bwMode="auto">
            <a:xfrm>
              <a:off x="6483350" y="5132388"/>
              <a:ext cx="1588" cy="1588"/>
            </a:xfrm>
            <a:custGeom>
              <a:avLst/>
              <a:gdLst>
                <a:gd name="T0" fmla="*/ 1 w 2"/>
                <a:gd name="T1" fmla="*/ 2 h 2"/>
                <a:gd name="T2" fmla="*/ 0 w 2"/>
                <a:gd name="T3" fmla="*/ 0 h 2"/>
                <a:gd name="T4" fmla="*/ 1 w 2"/>
                <a:gd name="T5" fmla="*/ 0 h 2"/>
                <a:gd name="T6" fmla="*/ 2 w 2"/>
                <a:gd name="T7" fmla="*/ 2 h 2"/>
                <a:gd name="T8" fmla="*/ 1 w 2"/>
                <a:gd name="T9" fmla="*/ 2 h 2"/>
                <a:gd name="T10" fmla="*/ 1 w 2"/>
                <a:gd name="T11" fmla="*/ 2 h 2"/>
                <a:gd name="T12" fmla="*/ 1 w 2"/>
                <a:gd name="T13" fmla="*/ 2 h 2"/>
                <a:gd name="T14" fmla="*/ 1 w 2"/>
                <a:gd name="T15" fmla="*/ 2 h 2"/>
                <a:gd name="T16" fmla="*/ 1 w 2"/>
                <a:gd name="T17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2"/>
                  </a:moveTo>
                  <a:lnTo>
                    <a:pt x="0" y="0"/>
                  </a:lnTo>
                  <a:lnTo>
                    <a:pt x="1" y="0"/>
                  </a:lnTo>
                  <a:lnTo>
                    <a:pt x="2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6" name="Freeform 382"/>
            <p:cNvSpPr>
              <a:spLocks/>
            </p:cNvSpPr>
            <p:nvPr/>
          </p:nvSpPr>
          <p:spPr bwMode="auto">
            <a:xfrm>
              <a:off x="6407150" y="5138738"/>
              <a:ext cx="7938" cy="7938"/>
            </a:xfrm>
            <a:custGeom>
              <a:avLst/>
              <a:gdLst>
                <a:gd name="T0" fmla="*/ 1 w 15"/>
                <a:gd name="T1" fmla="*/ 0 h 14"/>
                <a:gd name="T2" fmla="*/ 4 w 15"/>
                <a:gd name="T3" fmla="*/ 1 h 14"/>
                <a:gd name="T4" fmla="*/ 4 w 15"/>
                <a:gd name="T5" fmla="*/ 3 h 14"/>
                <a:gd name="T6" fmla="*/ 7 w 15"/>
                <a:gd name="T7" fmla="*/ 5 h 14"/>
                <a:gd name="T8" fmla="*/ 9 w 15"/>
                <a:gd name="T9" fmla="*/ 5 h 14"/>
                <a:gd name="T10" fmla="*/ 12 w 15"/>
                <a:gd name="T11" fmla="*/ 1 h 14"/>
                <a:gd name="T12" fmla="*/ 14 w 15"/>
                <a:gd name="T13" fmla="*/ 1 h 14"/>
                <a:gd name="T14" fmla="*/ 15 w 15"/>
                <a:gd name="T15" fmla="*/ 2 h 14"/>
                <a:gd name="T16" fmla="*/ 15 w 15"/>
                <a:gd name="T17" fmla="*/ 6 h 14"/>
                <a:gd name="T18" fmla="*/ 12 w 15"/>
                <a:gd name="T19" fmla="*/ 7 h 14"/>
                <a:gd name="T20" fmla="*/ 10 w 15"/>
                <a:gd name="T21" fmla="*/ 10 h 14"/>
                <a:gd name="T22" fmla="*/ 5 w 15"/>
                <a:gd name="T23" fmla="*/ 14 h 14"/>
                <a:gd name="T24" fmla="*/ 3 w 15"/>
                <a:gd name="T25" fmla="*/ 13 h 14"/>
                <a:gd name="T26" fmla="*/ 0 w 15"/>
                <a:gd name="T27" fmla="*/ 12 h 14"/>
                <a:gd name="T28" fmla="*/ 1 w 15"/>
                <a:gd name="T29" fmla="*/ 7 h 14"/>
                <a:gd name="T30" fmla="*/ 0 w 15"/>
                <a:gd name="T31" fmla="*/ 1 h 14"/>
                <a:gd name="T32" fmla="*/ 1 w 15"/>
                <a:gd name="T33" fmla="*/ 0 h 14"/>
                <a:gd name="T34" fmla="*/ 1 w 15"/>
                <a:gd name="T35" fmla="*/ 0 h 14"/>
                <a:gd name="T36" fmla="*/ 1 w 15"/>
                <a:gd name="T37" fmla="*/ 0 h 14"/>
                <a:gd name="T38" fmla="*/ 1 w 15"/>
                <a:gd name="T39" fmla="*/ 0 h 14"/>
                <a:gd name="T40" fmla="*/ 1 w 15"/>
                <a:gd name="T41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5" h="14">
                  <a:moveTo>
                    <a:pt x="1" y="0"/>
                  </a:moveTo>
                  <a:lnTo>
                    <a:pt x="4" y="1"/>
                  </a:lnTo>
                  <a:lnTo>
                    <a:pt x="4" y="3"/>
                  </a:lnTo>
                  <a:lnTo>
                    <a:pt x="7" y="5"/>
                  </a:lnTo>
                  <a:lnTo>
                    <a:pt x="9" y="5"/>
                  </a:lnTo>
                  <a:lnTo>
                    <a:pt x="12" y="1"/>
                  </a:lnTo>
                  <a:lnTo>
                    <a:pt x="14" y="1"/>
                  </a:lnTo>
                  <a:lnTo>
                    <a:pt x="15" y="2"/>
                  </a:lnTo>
                  <a:lnTo>
                    <a:pt x="15" y="6"/>
                  </a:lnTo>
                  <a:lnTo>
                    <a:pt x="12" y="7"/>
                  </a:lnTo>
                  <a:lnTo>
                    <a:pt x="10" y="10"/>
                  </a:lnTo>
                  <a:lnTo>
                    <a:pt x="5" y="14"/>
                  </a:lnTo>
                  <a:lnTo>
                    <a:pt x="3" y="13"/>
                  </a:lnTo>
                  <a:lnTo>
                    <a:pt x="0" y="12"/>
                  </a:lnTo>
                  <a:lnTo>
                    <a:pt x="1" y="7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7" name="Freeform 383"/>
            <p:cNvSpPr>
              <a:spLocks/>
            </p:cNvSpPr>
            <p:nvPr/>
          </p:nvSpPr>
          <p:spPr bwMode="auto">
            <a:xfrm>
              <a:off x="6415088" y="5140326"/>
              <a:ext cx="1588" cy="0"/>
            </a:xfrm>
            <a:custGeom>
              <a:avLst/>
              <a:gdLst>
                <a:gd name="T0" fmla="*/ 0 w 1"/>
                <a:gd name="T1" fmla="*/ 2 h 2"/>
                <a:gd name="T2" fmla="*/ 0 w 1"/>
                <a:gd name="T3" fmla="*/ 0 h 2"/>
                <a:gd name="T4" fmla="*/ 1 w 1"/>
                <a:gd name="T5" fmla="*/ 2 h 2"/>
                <a:gd name="T6" fmla="*/ 0 w 1"/>
                <a:gd name="T7" fmla="*/ 2 h 2"/>
                <a:gd name="T8" fmla="*/ 0 w 1"/>
                <a:gd name="T9" fmla="*/ 2 h 2"/>
                <a:gd name="T10" fmla="*/ 0 w 1"/>
                <a:gd name="T11" fmla="*/ 2 h 2"/>
                <a:gd name="T12" fmla="*/ 0 w 1"/>
                <a:gd name="T13" fmla="*/ 2 h 2"/>
                <a:gd name="T14" fmla="*/ 0 w 1"/>
                <a:gd name="T15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2">
                  <a:moveTo>
                    <a:pt x="0" y="2"/>
                  </a:moveTo>
                  <a:lnTo>
                    <a:pt x="0" y="0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9" name="Freeform 385"/>
            <p:cNvSpPr>
              <a:spLocks/>
            </p:cNvSpPr>
            <p:nvPr/>
          </p:nvSpPr>
          <p:spPr bwMode="auto">
            <a:xfrm>
              <a:off x="6357938" y="5143501"/>
              <a:ext cx="9525" cy="7938"/>
            </a:xfrm>
            <a:custGeom>
              <a:avLst/>
              <a:gdLst>
                <a:gd name="T0" fmla="*/ 6 w 17"/>
                <a:gd name="T1" fmla="*/ 11 h 15"/>
                <a:gd name="T2" fmla="*/ 3 w 17"/>
                <a:gd name="T3" fmla="*/ 10 h 15"/>
                <a:gd name="T4" fmla="*/ 0 w 17"/>
                <a:gd name="T5" fmla="*/ 6 h 15"/>
                <a:gd name="T6" fmla="*/ 1 w 17"/>
                <a:gd name="T7" fmla="*/ 2 h 15"/>
                <a:gd name="T8" fmla="*/ 4 w 17"/>
                <a:gd name="T9" fmla="*/ 0 h 15"/>
                <a:gd name="T10" fmla="*/ 9 w 17"/>
                <a:gd name="T11" fmla="*/ 5 h 15"/>
                <a:gd name="T12" fmla="*/ 17 w 17"/>
                <a:gd name="T13" fmla="*/ 5 h 15"/>
                <a:gd name="T14" fmla="*/ 17 w 17"/>
                <a:gd name="T15" fmla="*/ 7 h 15"/>
                <a:gd name="T16" fmla="*/ 15 w 17"/>
                <a:gd name="T17" fmla="*/ 11 h 15"/>
                <a:gd name="T18" fmla="*/ 15 w 17"/>
                <a:gd name="T19" fmla="*/ 14 h 15"/>
                <a:gd name="T20" fmla="*/ 14 w 17"/>
                <a:gd name="T21" fmla="*/ 15 h 15"/>
                <a:gd name="T22" fmla="*/ 6 w 17"/>
                <a:gd name="T23" fmla="*/ 11 h 15"/>
                <a:gd name="T24" fmla="*/ 6 w 17"/>
                <a:gd name="T25" fmla="*/ 11 h 15"/>
                <a:gd name="T26" fmla="*/ 6 w 17"/>
                <a:gd name="T27" fmla="*/ 11 h 15"/>
                <a:gd name="T28" fmla="*/ 6 w 17"/>
                <a:gd name="T29" fmla="*/ 11 h 15"/>
                <a:gd name="T30" fmla="*/ 6 w 17"/>
                <a:gd name="T31" fmla="*/ 1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7" h="15">
                  <a:moveTo>
                    <a:pt x="6" y="11"/>
                  </a:moveTo>
                  <a:lnTo>
                    <a:pt x="3" y="10"/>
                  </a:lnTo>
                  <a:lnTo>
                    <a:pt x="0" y="6"/>
                  </a:lnTo>
                  <a:lnTo>
                    <a:pt x="1" y="2"/>
                  </a:lnTo>
                  <a:lnTo>
                    <a:pt x="4" y="0"/>
                  </a:lnTo>
                  <a:lnTo>
                    <a:pt x="9" y="5"/>
                  </a:lnTo>
                  <a:lnTo>
                    <a:pt x="17" y="5"/>
                  </a:lnTo>
                  <a:lnTo>
                    <a:pt x="17" y="7"/>
                  </a:lnTo>
                  <a:lnTo>
                    <a:pt x="15" y="11"/>
                  </a:lnTo>
                  <a:lnTo>
                    <a:pt x="15" y="14"/>
                  </a:lnTo>
                  <a:lnTo>
                    <a:pt x="14" y="15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6" y="11"/>
                  </a:lnTo>
                  <a:lnTo>
                    <a:pt x="6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3" name="Freeform 389"/>
            <p:cNvSpPr>
              <a:spLocks/>
            </p:cNvSpPr>
            <p:nvPr/>
          </p:nvSpPr>
          <p:spPr bwMode="auto">
            <a:xfrm>
              <a:off x="6367463" y="5149851"/>
              <a:ext cx="3175" cy="4763"/>
            </a:xfrm>
            <a:custGeom>
              <a:avLst/>
              <a:gdLst>
                <a:gd name="T0" fmla="*/ 3 w 6"/>
                <a:gd name="T1" fmla="*/ 0 h 9"/>
                <a:gd name="T2" fmla="*/ 5 w 6"/>
                <a:gd name="T3" fmla="*/ 0 h 9"/>
                <a:gd name="T4" fmla="*/ 6 w 6"/>
                <a:gd name="T5" fmla="*/ 1 h 9"/>
                <a:gd name="T6" fmla="*/ 4 w 6"/>
                <a:gd name="T7" fmla="*/ 4 h 9"/>
                <a:gd name="T8" fmla="*/ 4 w 6"/>
                <a:gd name="T9" fmla="*/ 9 h 9"/>
                <a:gd name="T10" fmla="*/ 3 w 6"/>
                <a:gd name="T11" fmla="*/ 9 h 9"/>
                <a:gd name="T12" fmla="*/ 0 w 6"/>
                <a:gd name="T13" fmla="*/ 3 h 9"/>
                <a:gd name="T14" fmla="*/ 3 w 6"/>
                <a:gd name="T15" fmla="*/ 0 h 9"/>
                <a:gd name="T16" fmla="*/ 3 w 6"/>
                <a:gd name="T17" fmla="*/ 0 h 9"/>
                <a:gd name="T18" fmla="*/ 3 w 6"/>
                <a:gd name="T19" fmla="*/ 0 h 9"/>
                <a:gd name="T20" fmla="*/ 3 w 6"/>
                <a:gd name="T21" fmla="*/ 0 h 9"/>
                <a:gd name="T22" fmla="*/ 3 w 6"/>
                <a:gd name="T23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9">
                  <a:moveTo>
                    <a:pt x="3" y="0"/>
                  </a:moveTo>
                  <a:lnTo>
                    <a:pt x="5" y="0"/>
                  </a:lnTo>
                  <a:lnTo>
                    <a:pt x="6" y="1"/>
                  </a:lnTo>
                  <a:lnTo>
                    <a:pt x="4" y="4"/>
                  </a:lnTo>
                  <a:lnTo>
                    <a:pt x="4" y="9"/>
                  </a:lnTo>
                  <a:lnTo>
                    <a:pt x="3" y="9"/>
                  </a:lnTo>
                  <a:lnTo>
                    <a:pt x="0" y="3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4" name="Freeform 390"/>
            <p:cNvSpPr>
              <a:spLocks/>
            </p:cNvSpPr>
            <p:nvPr/>
          </p:nvSpPr>
          <p:spPr bwMode="auto">
            <a:xfrm>
              <a:off x="6361113" y="5151438"/>
              <a:ext cx="1588" cy="1588"/>
            </a:xfrm>
            <a:custGeom>
              <a:avLst/>
              <a:gdLst>
                <a:gd name="T0" fmla="*/ 1 w 5"/>
                <a:gd name="T1" fmla="*/ 0 h 2"/>
                <a:gd name="T2" fmla="*/ 4 w 5"/>
                <a:gd name="T3" fmla="*/ 1 h 2"/>
                <a:gd name="T4" fmla="*/ 5 w 5"/>
                <a:gd name="T5" fmla="*/ 2 h 2"/>
                <a:gd name="T6" fmla="*/ 4 w 5"/>
                <a:gd name="T7" fmla="*/ 2 h 2"/>
                <a:gd name="T8" fmla="*/ 1 w 5"/>
                <a:gd name="T9" fmla="*/ 2 h 2"/>
                <a:gd name="T10" fmla="*/ 0 w 5"/>
                <a:gd name="T11" fmla="*/ 1 h 2"/>
                <a:gd name="T12" fmla="*/ 1 w 5"/>
                <a:gd name="T13" fmla="*/ 1 h 2"/>
                <a:gd name="T14" fmla="*/ 1 w 5"/>
                <a:gd name="T15" fmla="*/ 0 h 2"/>
                <a:gd name="T16" fmla="*/ 1 w 5"/>
                <a:gd name="T17" fmla="*/ 0 h 2"/>
                <a:gd name="T18" fmla="*/ 1 w 5"/>
                <a:gd name="T19" fmla="*/ 0 h 2"/>
                <a:gd name="T20" fmla="*/ 1 w 5"/>
                <a:gd name="T21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2">
                  <a:moveTo>
                    <a:pt x="1" y="0"/>
                  </a:moveTo>
                  <a:lnTo>
                    <a:pt x="4" y="1"/>
                  </a:lnTo>
                  <a:lnTo>
                    <a:pt x="5" y="2"/>
                  </a:lnTo>
                  <a:lnTo>
                    <a:pt x="4" y="2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5" name="Freeform 391"/>
            <p:cNvSpPr>
              <a:spLocks/>
            </p:cNvSpPr>
            <p:nvPr/>
          </p:nvSpPr>
          <p:spPr bwMode="auto">
            <a:xfrm>
              <a:off x="6350000" y="5153026"/>
              <a:ext cx="15875" cy="11113"/>
            </a:xfrm>
            <a:custGeom>
              <a:avLst/>
              <a:gdLst>
                <a:gd name="T0" fmla="*/ 8 w 32"/>
                <a:gd name="T1" fmla="*/ 3 h 22"/>
                <a:gd name="T2" fmla="*/ 15 w 32"/>
                <a:gd name="T3" fmla="*/ 0 h 22"/>
                <a:gd name="T4" fmla="*/ 23 w 32"/>
                <a:gd name="T5" fmla="*/ 3 h 22"/>
                <a:gd name="T6" fmla="*/ 32 w 32"/>
                <a:gd name="T7" fmla="*/ 18 h 22"/>
                <a:gd name="T8" fmla="*/ 28 w 32"/>
                <a:gd name="T9" fmla="*/ 20 h 22"/>
                <a:gd name="T10" fmla="*/ 22 w 32"/>
                <a:gd name="T11" fmla="*/ 22 h 22"/>
                <a:gd name="T12" fmla="*/ 20 w 32"/>
                <a:gd name="T13" fmla="*/ 22 h 22"/>
                <a:gd name="T14" fmla="*/ 17 w 32"/>
                <a:gd name="T15" fmla="*/ 19 h 22"/>
                <a:gd name="T16" fmla="*/ 14 w 32"/>
                <a:gd name="T17" fmla="*/ 18 h 22"/>
                <a:gd name="T18" fmla="*/ 0 w 32"/>
                <a:gd name="T19" fmla="*/ 17 h 22"/>
                <a:gd name="T20" fmla="*/ 3 w 32"/>
                <a:gd name="T21" fmla="*/ 8 h 22"/>
                <a:gd name="T22" fmla="*/ 8 w 32"/>
                <a:gd name="T23" fmla="*/ 2 h 22"/>
                <a:gd name="T24" fmla="*/ 8 w 32"/>
                <a:gd name="T25" fmla="*/ 3 h 22"/>
                <a:gd name="T26" fmla="*/ 8 w 32"/>
                <a:gd name="T27" fmla="*/ 3 h 22"/>
                <a:gd name="T28" fmla="*/ 8 w 32"/>
                <a:gd name="T29" fmla="*/ 3 h 22"/>
                <a:gd name="T30" fmla="*/ 8 w 32"/>
                <a:gd name="T31" fmla="*/ 3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2" h="22">
                  <a:moveTo>
                    <a:pt x="8" y="3"/>
                  </a:moveTo>
                  <a:lnTo>
                    <a:pt x="15" y="0"/>
                  </a:lnTo>
                  <a:lnTo>
                    <a:pt x="23" y="3"/>
                  </a:lnTo>
                  <a:lnTo>
                    <a:pt x="32" y="18"/>
                  </a:lnTo>
                  <a:lnTo>
                    <a:pt x="28" y="20"/>
                  </a:lnTo>
                  <a:lnTo>
                    <a:pt x="22" y="22"/>
                  </a:lnTo>
                  <a:lnTo>
                    <a:pt x="20" y="22"/>
                  </a:lnTo>
                  <a:lnTo>
                    <a:pt x="17" y="19"/>
                  </a:lnTo>
                  <a:lnTo>
                    <a:pt x="14" y="18"/>
                  </a:lnTo>
                  <a:lnTo>
                    <a:pt x="0" y="17"/>
                  </a:lnTo>
                  <a:lnTo>
                    <a:pt x="3" y="8"/>
                  </a:lnTo>
                  <a:lnTo>
                    <a:pt x="8" y="2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lnTo>
                    <a:pt x="8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6" name="Freeform 392"/>
            <p:cNvSpPr>
              <a:spLocks/>
            </p:cNvSpPr>
            <p:nvPr/>
          </p:nvSpPr>
          <p:spPr bwMode="auto">
            <a:xfrm>
              <a:off x="6364288" y="5153026"/>
              <a:ext cx="0" cy="1588"/>
            </a:xfrm>
            <a:custGeom>
              <a:avLst/>
              <a:gdLst>
                <a:gd name="T0" fmla="*/ 0 w 1"/>
                <a:gd name="T1" fmla="*/ 0 h 3"/>
                <a:gd name="T2" fmla="*/ 1 w 1"/>
                <a:gd name="T3" fmla="*/ 1 h 3"/>
                <a:gd name="T4" fmla="*/ 1 w 1"/>
                <a:gd name="T5" fmla="*/ 3 h 3"/>
                <a:gd name="T6" fmla="*/ 0 w 1"/>
                <a:gd name="T7" fmla="*/ 1 h 3"/>
                <a:gd name="T8" fmla="*/ 0 w 1"/>
                <a:gd name="T9" fmla="*/ 0 h 3"/>
                <a:gd name="T10" fmla="*/ 0 w 1"/>
                <a:gd name="T11" fmla="*/ 0 h 3"/>
                <a:gd name="T12" fmla="*/ 0 w 1"/>
                <a:gd name="T13" fmla="*/ 0 h 3"/>
                <a:gd name="T14" fmla="*/ 0 w 1"/>
                <a:gd name="T15" fmla="*/ 0 h 3"/>
                <a:gd name="T16" fmla="*/ 0 w 1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lnTo>
                    <a:pt x="1" y="1"/>
                  </a:lnTo>
                  <a:lnTo>
                    <a:pt x="1" y="3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7" name="Freeform 393"/>
            <p:cNvSpPr>
              <a:spLocks/>
            </p:cNvSpPr>
            <p:nvPr/>
          </p:nvSpPr>
          <p:spPr bwMode="auto">
            <a:xfrm>
              <a:off x="6411913" y="5173663"/>
              <a:ext cx="3175" cy="1588"/>
            </a:xfrm>
            <a:custGeom>
              <a:avLst/>
              <a:gdLst>
                <a:gd name="T0" fmla="*/ 4 w 6"/>
                <a:gd name="T1" fmla="*/ 0 h 4"/>
                <a:gd name="T2" fmla="*/ 6 w 6"/>
                <a:gd name="T3" fmla="*/ 0 h 4"/>
                <a:gd name="T4" fmla="*/ 6 w 6"/>
                <a:gd name="T5" fmla="*/ 2 h 4"/>
                <a:gd name="T6" fmla="*/ 5 w 6"/>
                <a:gd name="T7" fmla="*/ 3 h 4"/>
                <a:gd name="T8" fmla="*/ 3 w 6"/>
                <a:gd name="T9" fmla="*/ 4 h 4"/>
                <a:gd name="T10" fmla="*/ 0 w 6"/>
                <a:gd name="T11" fmla="*/ 3 h 4"/>
                <a:gd name="T12" fmla="*/ 0 w 6"/>
                <a:gd name="T13" fmla="*/ 1 h 4"/>
                <a:gd name="T14" fmla="*/ 4 w 6"/>
                <a:gd name="T15" fmla="*/ 0 h 4"/>
                <a:gd name="T16" fmla="*/ 4 w 6"/>
                <a:gd name="T17" fmla="*/ 0 h 4"/>
                <a:gd name="T18" fmla="*/ 4 w 6"/>
                <a:gd name="T19" fmla="*/ 0 h 4"/>
                <a:gd name="T20" fmla="*/ 4 w 6"/>
                <a:gd name="T21" fmla="*/ 0 h 4"/>
                <a:gd name="T22" fmla="*/ 4 w 6"/>
                <a:gd name="T2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4">
                  <a:moveTo>
                    <a:pt x="4" y="0"/>
                  </a:moveTo>
                  <a:lnTo>
                    <a:pt x="6" y="0"/>
                  </a:lnTo>
                  <a:lnTo>
                    <a:pt x="6" y="2"/>
                  </a:lnTo>
                  <a:lnTo>
                    <a:pt x="5" y="3"/>
                  </a:lnTo>
                  <a:lnTo>
                    <a:pt x="3" y="4"/>
                  </a:lnTo>
                  <a:lnTo>
                    <a:pt x="0" y="3"/>
                  </a:lnTo>
                  <a:lnTo>
                    <a:pt x="0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8" name="Freeform 394"/>
            <p:cNvSpPr>
              <a:spLocks/>
            </p:cNvSpPr>
            <p:nvPr/>
          </p:nvSpPr>
          <p:spPr bwMode="auto">
            <a:xfrm>
              <a:off x="6418263" y="5175251"/>
              <a:ext cx="3175" cy="3175"/>
            </a:xfrm>
            <a:custGeom>
              <a:avLst/>
              <a:gdLst>
                <a:gd name="T0" fmla="*/ 6 w 6"/>
                <a:gd name="T1" fmla="*/ 1 h 7"/>
                <a:gd name="T2" fmla="*/ 3 w 6"/>
                <a:gd name="T3" fmla="*/ 6 h 7"/>
                <a:gd name="T4" fmla="*/ 1 w 6"/>
                <a:gd name="T5" fmla="*/ 7 h 7"/>
                <a:gd name="T6" fmla="*/ 0 w 6"/>
                <a:gd name="T7" fmla="*/ 6 h 7"/>
                <a:gd name="T8" fmla="*/ 3 w 6"/>
                <a:gd name="T9" fmla="*/ 0 h 7"/>
                <a:gd name="T10" fmla="*/ 5 w 6"/>
                <a:gd name="T11" fmla="*/ 0 h 7"/>
                <a:gd name="T12" fmla="*/ 6 w 6"/>
                <a:gd name="T13" fmla="*/ 1 h 7"/>
                <a:gd name="T14" fmla="*/ 6 w 6"/>
                <a:gd name="T15" fmla="*/ 1 h 7"/>
                <a:gd name="T16" fmla="*/ 6 w 6"/>
                <a:gd name="T17" fmla="*/ 1 h 7"/>
                <a:gd name="T18" fmla="*/ 6 w 6"/>
                <a:gd name="T19" fmla="*/ 1 h 7"/>
                <a:gd name="T20" fmla="*/ 6 w 6"/>
                <a:gd name="T21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7">
                  <a:moveTo>
                    <a:pt x="6" y="1"/>
                  </a:moveTo>
                  <a:lnTo>
                    <a:pt x="3" y="6"/>
                  </a:lnTo>
                  <a:lnTo>
                    <a:pt x="1" y="7"/>
                  </a:lnTo>
                  <a:lnTo>
                    <a:pt x="0" y="6"/>
                  </a:lnTo>
                  <a:lnTo>
                    <a:pt x="3" y="0"/>
                  </a:lnTo>
                  <a:lnTo>
                    <a:pt x="5" y="0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2" name="Freeform 398"/>
            <p:cNvSpPr>
              <a:spLocks/>
            </p:cNvSpPr>
            <p:nvPr/>
          </p:nvSpPr>
          <p:spPr bwMode="auto">
            <a:xfrm>
              <a:off x="6375400" y="5227638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2 h 2"/>
                <a:gd name="T4" fmla="*/ 0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3" name="Freeform 399"/>
            <p:cNvSpPr>
              <a:spLocks/>
            </p:cNvSpPr>
            <p:nvPr/>
          </p:nvSpPr>
          <p:spPr bwMode="auto">
            <a:xfrm>
              <a:off x="6370638" y="5230813"/>
              <a:ext cx="3175" cy="1588"/>
            </a:xfrm>
            <a:custGeom>
              <a:avLst/>
              <a:gdLst>
                <a:gd name="T0" fmla="*/ 3 w 4"/>
                <a:gd name="T1" fmla="*/ 0 h 4"/>
                <a:gd name="T2" fmla="*/ 4 w 4"/>
                <a:gd name="T3" fmla="*/ 0 h 4"/>
                <a:gd name="T4" fmla="*/ 4 w 4"/>
                <a:gd name="T5" fmla="*/ 1 h 4"/>
                <a:gd name="T6" fmla="*/ 1 w 4"/>
                <a:gd name="T7" fmla="*/ 4 h 4"/>
                <a:gd name="T8" fmla="*/ 0 w 4"/>
                <a:gd name="T9" fmla="*/ 4 h 4"/>
                <a:gd name="T10" fmla="*/ 1 w 4"/>
                <a:gd name="T11" fmla="*/ 2 h 4"/>
                <a:gd name="T12" fmla="*/ 3 w 4"/>
                <a:gd name="T13" fmla="*/ 0 h 4"/>
                <a:gd name="T14" fmla="*/ 3 w 4"/>
                <a:gd name="T15" fmla="*/ 0 h 4"/>
                <a:gd name="T16" fmla="*/ 3 w 4"/>
                <a:gd name="T17" fmla="*/ 0 h 4"/>
                <a:gd name="T18" fmla="*/ 3 w 4"/>
                <a:gd name="T19" fmla="*/ 0 h 4"/>
                <a:gd name="T20" fmla="*/ 3 w 4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4">
                  <a:moveTo>
                    <a:pt x="3" y="0"/>
                  </a:moveTo>
                  <a:lnTo>
                    <a:pt x="4" y="0"/>
                  </a:lnTo>
                  <a:lnTo>
                    <a:pt x="4" y="1"/>
                  </a:lnTo>
                  <a:lnTo>
                    <a:pt x="1" y="4"/>
                  </a:lnTo>
                  <a:lnTo>
                    <a:pt x="0" y="4"/>
                  </a:lnTo>
                  <a:lnTo>
                    <a:pt x="1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5" name="Freeform 401"/>
            <p:cNvSpPr>
              <a:spLocks/>
            </p:cNvSpPr>
            <p:nvPr/>
          </p:nvSpPr>
          <p:spPr bwMode="auto">
            <a:xfrm>
              <a:off x="6380163" y="5230813"/>
              <a:ext cx="31750" cy="49213"/>
            </a:xfrm>
            <a:custGeom>
              <a:avLst/>
              <a:gdLst>
                <a:gd name="T0" fmla="*/ 11 w 61"/>
                <a:gd name="T1" fmla="*/ 66 h 91"/>
                <a:gd name="T2" fmla="*/ 15 w 61"/>
                <a:gd name="T3" fmla="*/ 68 h 91"/>
                <a:gd name="T4" fmla="*/ 14 w 61"/>
                <a:gd name="T5" fmla="*/ 64 h 91"/>
                <a:gd name="T6" fmla="*/ 18 w 61"/>
                <a:gd name="T7" fmla="*/ 60 h 91"/>
                <a:gd name="T8" fmla="*/ 9 w 61"/>
                <a:gd name="T9" fmla="*/ 62 h 91"/>
                <a:gd name="T10" fmla="*/ 2 w 61"/>
                <a:gd name="T11" fmla="*/ 67 h 91"/>
                <a:gd name="T12" fmla="*/ 1 w 61"/>
                <a:gd name="T13" fmla="*/ 61 h 91"/>
                <a:gd name="T14" fmla="*/ 10 w 61"/>
                <a:gd name="T15" fmla="*/ 53 h 91"/>
                <a:gd name="T16" fmla="*/ 19 w 61"/>
                <a:gd name="T17" fmla="*/ 54 h 91"/>
                <a:gd name="T18" fmla="*/ 20 w 61"/>
                <a:gd name="T19" fmla="*/ 51 h 91"/>
                <a:gd name="T20" fmla="*/ 16 w 61"/>
                <a:gd name="T21" fmla="*/ 47 h 91"/>
                <a:gd name="T22" fmla="*/ 16 w 61"/>
                <a:gd name="T23" fmla="*/ 26 h 91"/>
                <a:gd name="T24" fmla="*/ 11 w 61"/>
                <a:gd name="T25" fmla="*/ 27 h 91"/>
                <a:gd name="T26" fmla="*/ 6 w 61"/>
                <a:gd name="T27" fmla="*/ 31 h 91"/>
                <a:gd name="T28" fmla="*/ 0 w 61"/>
                <a:gd name="T29" fmla="*/ 26 h 91"/>
                <a:gd name="T30" fmla="*/ 5 w 61"/>
                <a:gd name="T31" fmla="*/ 17 h 91"/>
                <a:gd name="T32" fmla="*/ 13 w 61"/>
                <a:gd name="T33" fmla="*/ 10 h 91"/>
                <a:gd name="T34" fmla="*/ 30 w 61"/>
                <a:gd name="T35" fmla="*/ 1 h 91"/>
                <a:gd name="T36" fmla="*/ 24 w 61"/>
                <a:gd name="T37" fmla="*/ 9 h 91"/>
                <a:gd name="T38" fmla="*/ 27 w 61"/>
                <a:gd name="T39" fmla="*/ 15 h 91"/>
                <a:gd name="T40" fmla="*/ 36 w 61"/>
                <a:gd name="T41" fmla="*/ 14 h 91"/>
                <a:gd name="T42" fmla="*/ 46 w 61"/>
                <a:gd name="T43" fmla="*/ 20 h 91"/>
                <a:gd name="T44" fmla="*/ 41 w 61"/>
                <a:gd name="T45" fmla="*/ 27 h 91"/>
                <a:gd name="T46" fmla="*/ 45 w 61"/>
                <a:gd name="T47" fmla="*/ 30 h 91"/>
                <a:gd name="T48" fmla="*/ 49 w 61"/>
                <a:gd name="T49" fmla="*/ 30 h 91"/>
                <a:gd name="T50" fmla="*/ 61 w 61"/>
                <a:gd name="T51" fmla="*/ 28 h 91"/>
                <a:gd name="T52" fmla="*/ 61 w 61"/>
                <a:gd name="T53" fmla="*/ 35 h 91"/>
                <a:gd name="T54" fmla="*/ 54 w 61"/>
                <a:gd name="T55" fmla="*/ 40 h 91"/>
                <a:gd name="T56" fmla="*/ 48 w 61"/>
                <a:gd name="T57" fmla="*/ 33 h 91"/>
                <a:gd name="T58" fmla="*/ 40 w 61"/>
                <a:gd name="T59" fmla="*/ 41 h 91"/>
                <a:gd name="T60" fmla="*/ 41 w 61"/>
                <a:gd name="T61" fmla="*/ 56 h 91"/>
                <a:gd name="T62" fmla="*/ 47 w 61"/>
                <a:gd name="T63" fmla="*/ 56 h 91"/>
                <a:gd name="T64" fmla="*/ 48 w 61"/>
                <a:gd name="T65" fmla="*/ 59 h 91"/>
                <a:gd name="T66" fmla="*/ 57 w 61"/>
                <a:gd name="T67" fmla="*/ 59 h 91"/>
                <a:gd name="T68" fmla="*/ 55 w 61"/>
                <a:gd name="T69" fmla="*/ 67 h 91"/>
                <a:gd name="T70" fmla="*/ 51 w 61"/>
                <a:gd name="T71" fmla="*/ 64 h 91"/>
                <a:gd name="T72" fmla="*/ 45 w 61"/>
                <a:gd name="T73" fmla="*/ 67 h 91"/>
                <a:gd name="T74" fmla="*/ 33 w 61"/>
                <a:gd name="T75" fmla="*/ 73 h 91"/>
                <a:gd name="T76" fmla="*/ 28 w 61"/>
                <a:gd name="T77" fmla="*/ 79 h 91"/>
                <a:gd name="T78" fmla="*/ 30 w 61"/>
                <a:gd name="T79" fmla="*/ 84 h 91"/>
                <a:gd name="T80" fmla="*/ 36 w 61"/>
                <a:gd name="T81" fmla="*/ 85 h 91"/>
                <a:gd name="T82" fmla="*/ 29 w 61"/>
                <a:gd name="T83" fmla="*/ 91 h 91"/>
                <a:gd name="T84" fmla="*/ 22 w 61"/>
                <a:gd name="T85" fmla="*/ 83 h 91"/>
                <a:gd name="T86" fmla="*/ 13 w 61"/>
                <a:gd name="T87" fmla="*/ 79 h 91"/>
                <a:gd name="T88" fmla="*/ 11 w 61"/>
                <a:gd name="T89" fmla="*/ 77 h 91"/>
                <a:gd name="T90" fmla="*/ 10 w 61"/>
                <a:gd name="T91" fmla="*/ 68 h 91"/>
                <a:gd name="T92" fmla="*/ 10 w 61"/>
                <a:gd name="T93" fmla="*/ 68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1" h="91">
                  <a:moveTo>
                    <a:pt x="10" y="68"/>
                  </a:moveTo>
                  <a:lnTo>
                    <a:pt x="11" y="66"/>
                  </a:lnTo>
                  <a:lnTo>
                    <a:pt x="14" y="68"/>
                  </a:lnTo>
                  <a:lnTo>
                    <a:pt x="15" y="68"/>
                  </a:lnTo>
                  <a:lnTo>
                    <a:pt x="16" y="67"/>
                  </a:lnTo>
                  <a:lnTo>
                    <a:pt x="14" y="64"/>
                  </a:lnTo>
                  <a:lnTo>
                    <a:pt x="18" y="61"/>
                  </a:lnTo>
                  <a:lnTo>
                    <a:pt x="18" y="60"/>
                  </a:lnTo>
                  <a:lnTo>
                    <a:pt x="17" y="60"/>
                  </a:lnTo>
                  <a:lnTo>
                    <a:pt x="9" y="62"/>
                  </a:lnTo>
                  <a:lnTo>
                    <a:pt x="5" y="64"/>
                  </a:lnTo>
                  <a:lnTo>
                    <a:pt x="2" y="67"/>
                  </a:lnTo>
                  <a:lnTo>
                    <a:pt x="1" y="65"/>
                  </a:lnTo>
                  <a:lnTo>
                    <a:pt x="1" y="61"/>
                  </a:lnTo>
                  <a:lnTo>
                    <a:pt x="2" y="59"/>
                  </a:lnTo>
                  <a:lnTo>
                    <a:pt x="10" y="53"/>
                  </a:lnTo>
                  <a:lnTo>
                    <a:pt x="14" y="51"/>
                  </a:lnTo>
                  <a:lnTo>
                    <a:pt x="19" y="54"/>
                  </a:lnTo>
                  <a:lnTo>
                    <a:pt x="20" y="53"/>
                  </a:lnTo>
                  <a:lnTo>
                    <a:pt x="20" y="51"/>
                  </a:lnTo>
                  <a:lnTo>
                    <a:pt x="16" y="49"/>
                  </a:lnTo>
                  <a:lnTo>
                    <a:pt x="16" y="47"/>
                  </a:lnTo>
                  <a:lnTo>
                    <a:pt x="17" y="28"/>
                  </a:lnTo>
                  <a:lnTo>
                    <a:pt x="16" y="26"/>
                  </a:lnTo>
                  <a:lnTo>
                    <a:pt x="14" y="25"/>
                  </a:lnTo>
                  <a:lnTo>
                    <a:pt x="11" y="27"/>
                  </a:lnTo>
                  <a:lnTo>
                    <a:pt x="9" y="31"/>
                  </a:lnTo>
                  <a:lnTo>
                    <a:pt x="6" y="31"/>
                  </a:lnTo>
                  <a:lnTo>
                    <a:pt x="2" y="30"/>
                  </a:lnTo>
                  <a:lnTo>
                    <a:pt x="0" y="26"/>
                  </a:lnTo>
                  <a:lnTo>
                    <a:pt x="3" y="24"/>
                  </a:lnTo>
                  <a:lnTo>
                    <a:pt x="5" y="17"/>
                  </a:lnTo>
                  <a:lnTo>
                    <a:pt x="10" y="17"/>
                  </a:lnTo>
                  <a:lnTo>
                    <a:pt x="13" y="10"/>
                  </a:lnTo>
                  <a:lnTo>
                    <a:pt x="29" y="0"/>
                  </a:lnTo>
                  <a:lnTo>
                    <a:pt x="30" y="1"/>
                  </a:lnTo>
                  <a:lnTo>
                    <a:pt x="29" y="4"/>
                  </a:lnTo>
                  <a:lnTo>
                    <a:pt x="24" y="9"/>
                  </a:lnTo>
                  <a:lnTo>
                    <a:pt x="25" y="14"/>
                  </a:lnTo>
                  <a:lnTo>
                    <a:pt x="27" y="15"/>
                  </a:lnTo>
                  <a:lnTo>
                    <a:pt x="30" y="17"/>
                  </a:lnTo>
                  <a:lnTo>
                    <a:pt x="36" y="14"/>
                  </a:lnTo>
                  <a:lnTo>
                    <a:pt x="38" y="15"/>
                  </a:lnTo>
                  <a:lnTo>
                    <a:pt x="46" y="20"/>
                  </a:lnTo>
                  <a:lnTo>
                    <a:pt x="47" y="23"/>
                  </a:lnTo>
                  <a:lnTo>
                    <a:pt x="41" y="27"/>
                  </a:lnTo>
                  <a:lnTo>
                    <a:pt x="41" y="29"/>
                  </a:lnTo>
                  <a:lnTo>
                    <a:pt x="45" y="30"/>
                  </a:lnTo>
                  <a:lnTo>
                    <a:pt x="47" y="27"/>
                  </a:lnTo>
                  <a:lnTo>
                    <a:pt x="49" y="30"/>
                  </a:lnTo>
                  <a:lnTo>
                    <a:pt x="55" y="30"/>
                  </a:lnTo>
                  <a:lnTo>
                    <a:pt x="61" y="28"/>
                  </a:lnTo>
                  <a:lnTo>
                    <a:pt x="61" y="29"/>
                  </a:lnTo>
                  <a:lnTo>
                    <a:pt x="61" y="35"/>
                  </a:lnTo>
                  <a:lnTo>
                    <a:pt x="56" y="40"/>
                  </a:lnTo>
                  <a:lnTo>
                    <a:pt x="54" y="40"/>
                  </a:lnTo>
                  <a:lnTo>
                    <a:pt x="52" y="36"/>
                  </a:lnTo>
                  <a:lnTo>
                    <a:pt x="48" y="33"/>
                  </a:lnTo>
                  <a:lnTo>
                    <a:pt x="46" y="38"/>
                  </a:lnTo>
                  <a:lnTo>
                    <a:pt x="40" y="41"/>
                  </a:lnTo>
                  <a:lnTo>
                    <a:pt x="40" y="43"/>
                  </a:lnTo>
                  <a:lnTo>
                    <a:pt x="41" y="56"/>
                  </a:lnTo>
                  <a:lnTo>
                    <a:pt x="43" y="57"/>
                  </a:lnTo>
                  <a:lnTo>
                    <a:pt x="47" y="56"/>
                  </a:lnTo>
                  <a:lnTo>
                    <a:pt x="47" y="58"/>
                  </a:lnTo>
                  <a:lnTo>
                    <a:pt x="48" y="59"/>
                  </a:lnTo>
                  <a:lnTo>
                    <a:pt x="55" y="58"/>
                  </a:lnTo>
                  <a:lnTo>
                    <a:pt x="57" y="59"/>
                  </a:lnTo>
                  <a:lnTo>
                    <a:pt x="57" y="62"/>
                  </a:lnTo>
                  <a:lnTo>
                    <a:pt x="55" y="67"/>
                  </a:lnTo>
                  <a:lnTo>
                    <a:pt x="52" y="67"/>
                  </a:lnTo>
                  <a:lnTo>
                    <a:pt x="51" y="64"/>
                  </a:lnTo>
                  <a:lnTo>
                    <a:pt x="46" y="64"/>
                  </a:lnTo>
                  <a:lnTo>
                    <a:pt x="45" y="67"/>
                  </a:lnTo>
                  <a:lnTo>
                    <a:pt x="40" y="67"/>
                  </a:lnTo>
                  <a:lnTo>
                    <a:pt x="33" y="73"/>
                  </a:lnTo>
                  <a:lnTo>
                    <a:pt x="29" y="76"/>
                  </a:lnTo>
                  <a:lnTo>
                    <a:pt x="28" y="79"/>
                  </a:lnTo>
                  <a:lnTo>
                    <a:pt x="28" y="82"/>
                  </a:lnTo>
                  <a:lnTo>
                    <a:pt x="30" y="84"/>
                  </a:lnTo>
                  <a:lnTo>
                    <a:pt x="34" y="83"/>
                  </a:lnTo>
                  <a:lnTo>
                    <a:pt x="36" y="85"/>
                  </a:lnTo>
                  <a:lnTo>
                    <a:pt x="34" y="89"/>
                  </a:lnTo>
                  <a:lnTo>
                    <a:pt x="29" y="91"/>
                  </a:lnTo>
                  <a:lnTo>
                    <a:pt x="25" y="89"/>
                  </a:lnTo>
                  <a:lnTo>
                    <a:pt x="22" y="83"/>
                  </a:lnTo>
                  <a:lnTo>
                    <a:pt x="16" y="81"/>
                  </a:lnTo>
                  <a:lnTo>
                    <a:pt x="13" y="79"/>
                  </a:lnTo>
                  <a:lnTo>
                    <a:pt x="14" y="79"/>
                  </a:lnTo>
                  <a:lnTo>
                    <a:pt x="11" y="77"/>
                  </a:lnTo>
                  <a:lnTo>
                    <a:pt x="10" y="68"/>
                  </a:lnTo>
                  <a:lnTo>
                    <a:pt x="10" y="68"/>
                  </a:lnTo>
                  <a:lnTo>
                    <a:pt x="10" y="68"/>
                  </a:lnTo>
                  <a:lnTo>
                    <a:pt x="10" y="6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6" name="Freeform 402"/>
            <p:cNvSpPr>
              <a:spLocks/>
            </p:cNvSpPr>
            <p:nvPr/>
          </p:nvSpPr>
          <p:spPr bwMode="auto">
            <a:xfrm>
              <a:off x="6369050" y="5232401"/>
              <a:ext cx="0" cy="0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2 h 2"/>
                <a:gd name="T8" fmla="*/ 0 w 2"/>
                <a:gd name="T9" fmla="*/ 1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7" name="Freeform 403"/>
            <p:cNvSpPr>
              <a:spLocks/>
            </p:cNvSpPr>
            <p:nvPr/>
          </p:nvSpPr>
          <p:spPr bwMode="auto">
            <a:xfrm>
              <a:off x="6375400" y="5232401"/>
              <a:ext cx="9525" cy="6350"/>
            </a:xfrm>
            <a:custGeom>
              <a:avLst/>
              <a:gdLst>
                <a:gd name="T0" fmla="*/ 3 w 17"/>
                <a:gd name="T1" fmla="*/ 6 h 13"/>
                <a:gd name="T2" fmla="*/ 4 w 17"/>
                <a:gd name="T3" fmla="*/ 5 h 13"/>
                <a:gd name="T4" fmla="*/ 4 w 17"/>
                <a:gd name="T5" fmla="*/ 8 h 13"/>
                <a:gd name="T6" fmla="*/ 7 w 17"/>
                <a:gd name="T7" fmla="*/ 7 h 13"/>
                <a:gd name="T8" fmla="*/ 15 w 17"/>
                <a:gd name="T9" fmla="*/ 0 h 13"/>
                <a:gd name="T10" fmla="*/ 17 w 17"/>
                <a:gd name="T11" fmla="*/ 9 h 13"/>
                <a:gd name="T12" fmla="*/ 15 w 17"/>
                <a:gd name="T13" fmla="*/ 10 h 13"/>
                <a:gd name="T14" fmla="*/ 12 w 17"/>
                <a:gd name="T15" fmla="*/ 10 h 13"/>
                <a:gd name="T16" fmla="*/ 6 w 17"/>
                <a:gd name="T17" fmla="*/ 12 h 13"/>
                <a:gd name="T18" fmla="*/ 3 w 17"/>
                <a:gd name="T19" fmla="*/ 13 h 13"/>
                <a:gd name="T20" fmla="*/ 1 w 17"/>
                <a:gd name="T21" fmla="*/ 12 h 13"/>
                <a:gd name="T22" fmla="*/ 0 w 17"/>
                <a:gd name="T23" fmla="*/ 10 h 13"/>
                <a:gd name="T24" fmla="*/ 3 w 17"/>
                <a:gd name="T25" fmla="*/ 6 h 13"/>
                <a:gd name="T26" fmla="*/ 3 w 17"/>
                <a:gd name="T27" fmla="*/ 6 h 13"/>
                <a:gd name="T28" fmla="*/ 3 w 17"/>
                <a:gd name="T29" fmla="*/ 6 h 13"/>
                <a:gd name="T30" fmla="*/ 3 w 17"/>
                <a:gd name="T31" fmla="*/ 6 h 13"/>
                <a:gd name="T32" fmla="*/ 3 w 17"/>
                <a:gd name="T33" fmla="*/ 6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7" h="13">
                  <a:moveTo>
                    <a:pt x="3" y="6"/>
                  </a:moveTo>
                  <a:lnTo>
                    <a:pt x="4" y="5"/>
                  </a:lnTo>
                  <a:lnTo>
                    <a:pt x="4" y="8"/>
                  </a:lnTo>
                  <a:lnTo>
                    <a:pt x="7" y="7"/>
                  </a:lnTo>
                  <a:lnTo>
                    <a:pt x="15" y="0"/>
                  </a:lnTo>
                  <a:lnTo>
                    <a:pt x="17" y="9"/>
                  </a:lnTo>
                  <a:lnTo>
                    <a:pt x="15" y="10"/>
                  </a:lnTo>
                  <a:lnTo>
                    <a:pt x="12" y="10"/>
                  </a:lnTo>
                  <a:lnTo>
                    <a:pt x="6" y="12"/>
                  </a:lnTo>
                  <a:lnTo>
                    <a:pt x="3" y="13"/>
                  </a:lnTo>
                  <a:lnTo>
                    <a:pt x="1" y="12"/>
                  </a:lnTo>
                  <a:lnTo>
                    <a:pt x="0" y="10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lnTo>
                    <a:pt x="3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8" name="Freeform 404"/>
            <p:cNvSpPr>
              <a:spLocks/>
            </p:cNvSpPr>
            <p:nvPr/>
          </p:nvSpPr>
          <p:spPr bwMode="auto">
            <a:xfrm>
              <a:off x="6361113" y="5232401"/>
              <a:ext cx="1588" cy="3175"/>
            </a:xfrm>
            <a:custGeom>
              <a:avLst/>
              <a:gdLst>
                <a:gd name="T0" fmla="*/ 2 w 3"/>
                <a:gd name="T1" fmla="*/ 0 h 4"/>
                <a:gd name="T2" fmla="*/ 3 w 3"/>
                <a:gd name="T3" fmla="*/ 0 h 4"/>
                <a:gd name="T4" fmla="*/ 2 w 3"/>
                <a:gd name="T5" fmla="*/ 4 h 4"/>
                <a:gd name="T6" fmla="*/ 1 w 3"/>
                <a:gd name="T7" fmla="*/ 4 h 4"/>
                <a:gd name="T8" fmla="*/ 0 w 3"/>
                <a:gd name="T9" fmla="*/ 3 h 4"/>
                <a:gd name="T10" fmla="*/ 2 w 3"/>
                <a:gd name="T11" fmla="*/ 0 h 4"/>
                <a:gd name="T12" fmla="*/ 2 w 3"/>
                <a:gd name="T13" fmla="*/ 0 h 4"/>
                <a:gd name="T14" fmla="*/ 2 w 3"/>
                <a:gd name="T15" fmla="*/ 0 h 4"/>
                <a:gd name="T16" fmla="*/ 2 w 3"/>
                <a:gd name="T17" fmla="*/ 0 h 4"/>
                <a:gd name="T18" fmla="*/ 2 w 3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2" y="0"/>
                  </a:moveTo>
                  <a:lnTo>
                    <a:pt x="3" y="0"/>
                  </a:lnTo>
                  <a:lnTo>
                    <a:pt x="2" y="4"/>
                  </a:lnTo>
                  <a:lnTo>
                    <a:pt x="1" y="4"/>
                  </a:lnTo>
                  <a:lnTo>
                    <a:pt x="0" y="3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9" name="Freeform 405"/>
            <p:cNvSpPr>
              <a:spLocks/>
            </p:cNvSpPr>
            <p:nvPr/>
          </p:nvSpPr>
          <p:spPr bwMode="auto">
            <a:xfrm>
              <a:off x="6372225" y="5232401"/>
              <a:ext cx="3175" cy="3175"/>
            </a:xfrm>
            <a:custGeom>
              <a:avLst/>
              <a:gdLst>
                <a:gd name="T0" fmla="*/ 2 w 6"/>
                <a:gd name="T1" fmla="*/ 0 h 4"/>
                <a:gd name="T2" fmla="*/ 5 w 6"/>
                <a:gd name="T3" fmla="*/ 0 h 4"/>
                <a:gd name="T4" fmla="*/ 6 w 6"/>
                <a:gd name="T5" fmla="*/ 1 h 4"/>
                <a:gd name="T6" fmla="*/ 6 w 6"/>
                <a:gd name="T7" fmla="*/ 3 h 4"/>
                <a:gd name="T8" fmla="*/ 3 w 6"/>
                <a:gd name="T9" fmla="*/ 4 h 4"/>
                <a:gd name="T10" fmla="*/ 1 w 6"/>
                <a:gd name="T11" fmla="*/ 4 h 4"/>
                <a:gd name="T12" fmla="*/ 0 w 6"/>
                <a:gd name="T13" fmla="*/ 3 h 4"/>
                <a:gd name="T14" fmla="*/ 1 w 6"/>
                <a:gd name="T15" fmla="*/ 1 h 4"/>
                <a:gd name="T16" fmla="*/ 2 w 6"/>
                <a:gd name="T17" fmla="*/ 0 h 4"/>
                <a:gd name="T18" fmla="*/ 2 w 6"/>
                <a:gd name="T19" fmla="*/ 0 h 4"/>
                <a:gd name="T20" fmla="*/ 2 w 6"/>
                <a:gd name="T21" fmla="*/ 0 h 4"/>
                <a:gd name="T22" fmla="*/ 2 w 6"/>
                <a:gd name="T23" fmla="*/ 0 h 4"/>
                <a:gd name="T24" fmla="*/ 2 w 6"/>
                <a:gd name="T25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" h="4">
                  <a:moveTo>
                    <a:pt x="2" y="0"/>
                  </a:moveTo>
                  <a:lnTo>
                    <a:pt x="5" y="0"/>
                  </a:lnTo>
                  <a:lnTo>
                    <a:pt x="6" y="1"/>
                  </a:lnTo>
                  <a:lnTo>
                    <a:pt x="6" y="3"/>
                  </a:lnTo>
                  <a:lnTo>
                    <a:pt x="3" y="4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0" name="Freeform 407"/>
            <p:cNvSpPr>
              <a:spLocks/>
            </p:cNvSpPr>
            <p:nvPr/>
          </p:nvSpPr>
          <p:spPr bwMode="auto">
            <a:xfrm>
              <a:off x="6359526" y="5233988"/>
              <a:ext cx="7938" cy="6350"/>
            </a:xfrm>
            <a:custGeom>
              <a:avLst/>
              <a:gdLst>
                <a:gd name="T0" fmla="*/ 7 w 14"/>
                <a:gd name="T1" fmla="*/ 4 h 13"/>
                <a:gd name="T2" fmla="*/ 11 w 14"/>
                <a:gd name="T3" fmla="*/ 1 h 13"/>
                <a:gd name="T4" fmla="*/ 13 w 14"/>
                <a:gd name="T5" fmla="*/ 0 h 13"/>
                <a:gd name="T6" fmla="*/ 14 w 14"/>
                <a:gd name="T7" fmla="*/ 1 h 13"/>
                <a:gd name="T8" fmla="*/ 14 w 14"/>
                <a:gd name="T9" fmla="*/ 3 h 13"/>
                <a:gd name="T10" fmla="*/ 12 w 14"/>
                <a:gd name="T11" fmla="*/ 6 h 13"/>
                <a:gd name="T12" fmla="*/ 5 w 14"/>
                <a:gd name="T13" fmla="*/ 13 h 13"/>
                <a:gd name="T14" fmla="*/ 2 w 14"/>
                <a:gd name="T15" fmla="*/ 13 h 13"/>
                <a:gd name="T16" fmla="*/ 0 w 14"/>
                <a:gd name="T17" fmla="*/ 12 h 13"/>
                <a:gd name="T18" fmla="*/ 0 w 14"/>
                <a:gd name="T19" fmla="*/ 9 h 13"/>
                <a:gd name="T20" fmla="*/ 2 w 14"/>
                <a:gd name="T21" fmla="*/ 8 h 13"/>
                <a:gd name="T22" fmla="*/ 3 w 14"/>
                <a:gd name="T23" fmla="*/ 10 h 13"/>
                <a:gd name="T24" fmla="*/ 4 w 14"/>
                <a:gd name="T25" fmla="*/ 8 h 13"/>
                <a:gd name="T26" fmla="*/ 4 w 14"/>
                <a:gd name="T27" fmla="*/ 5 h 13"/>
                <a:gd name="T28" fmla="*/ 7 w 14"/>
                <a:gd name="T29" fmla="*/ 4 h 13"/>
                <a:gd name="T30" fmla="*/ 7 w 14"/>
                <a:gd name="T31" fmla="*/ 4 h 13"/>
                <a:gd name="T32" fmla="*/ 7 w 14"/>
                <a:gd name="T33" fmla="*/ 4 h 13"/>
                <a:gd name="T34" fmla="*/ 7 w 14"/>
                <a:gd name="T35" fmla="*/ 4 h 13"/>
                <a:gd name="T36" fmla="*/ 7 w 14"/>
                <a:gd name="T37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4" h="13">
                  <a:moveTo>
                    <a:pt x="7" y="4"/>
                  </a:moveTo>
                  <a:lnTo>
                    <a:pt x="11" y="1"/>
                  </a:lnTo>
                  <a:lnTo>
                    <a:pt x="13" y="0"/>
                  </a:lnTo>
                  <a:lnTo>
                    <a:pt x="14" y="1"/>
                  </a:lnTo>
                  <a:lnTo>
                    <a:pt x="14" y="3"/>
                  </a:lnTo>
                  <a:lnTo>
                    <a:pt x="12" y="6"/>
                  </a:lnTo>
                  <a:lnTo>
                    <a:pt x="5" y="13"/>
                  </a:lnTo>
                  <a:lnTo>
                    <a:pt x="2" y="13"/>
                  </a:lnTo>
                  <a:lnTo>
                    <a:pt x="0" y="12"/>
                  </a:lnTo>
                  <a:lnTo>
                    <a:pt x="0" y="9"/>
                  </a:lnTo>
                  <a:lnTo>
                    <a:pt x="2" y="8"/>
                  </a:lnTo>
                  <a:lnTo>
                    <a:pt x="3" y="10"/>
                  </a:lnTo>
                  <a:lnTo>
                    <a:pt x="4" y="8"/>
                  </a:lnTo>
                  <a:lnTo>
                    <a:pt x="4" y="5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4"/>
                  </a:lnTo>
                  <a:lnTo>
                    <a:pt x="7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1" name="Freeform 408"/>
            <p:cNvSpPr>
              <a:spLocks/>
            </p:cNvSpPr>
            <p:nvPr/>
          </p:nvSpPr>
          <p:spPr bwMode="auto">
            <a:xfrm>
              <a:off x="6354763" y="5241926"/>
              <a:ext cx="1588" cy="4763"/>
            </a:xfrm>
            <a:custGeom>
              <a:avLst/>
              <a:gdLst>
                <a:gd name="T0" fmla="*/ 4 w 5"/>
                <a:gd name="T1" fmla="*/ 0 h 10"/>
                <a:gd name="T2" fmla="*/ 5 w 5"/>
                <a:gd name="T3" fmla="*/ 7 h 10"/>
                <a:gd name="T4" fmla="*/ 4 w 5"/>
                <a:gd name="T5" fmla="*/ 9 h 10"/>
                <a:gd name="T6" fmla="*/ 1 w 5"/>
                <a:gd name="T7" fmla="*/ 10 h 10"/>
                <a:gd name="T8" fmla="*/ 1 w 5"/>
                <a:gd name="T9" fmla="*/ 9 h 10"/>
                <a:gd name="T10" fmla="*/ 1 w 5"/>
                <a:gd name="T11" fmla="*/ 5 h 10"/>
                <a:gd name="T12" fmla="*/ 0 w 5"/>
                <a:gd name="T13" fmla="*/ 2 h 10"/>
                <a:gd name="T14" fmla="*/ 3 w 5"/>
                <a:gd name="T15" fmla="*/ 0 h 10"/>
                <a:gd name="T16" fmla="*/ 4 w 5"/>
                <a:gd name="T17" fmla="*/ 0 h 10"/>
                <a:gd name="T18" fmla="*/ 4 w 5"/>
                <a:gd name="T19" fmla="*/ 0 h 10"/>
                <a:gd name="T20" fmla="*/ 4 w 5"/>
                <a:gd name="T21" fmla="*/ 0 h 10"/>
                <a:gd name="T22" fmla="*/ 4 w 5"/>
                <a:gd name="T2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10">
                  <a:moveTo>
                    <a:pt x="4" y="0"/>
                  </a:moveTo>
                  <a:lnTo>
                    <a:pt x="5" y="7"/>
                  </a:lnTo>
                  <a:lnTo>
                    <a:pt x="4" y="9"/>
                  </a:lnTo>
                  <a:lnTo>
                    <a:pt x="1" y="10"/>
                  </a:lnTo>
                  <a:lnTo>
                    <a:pt x="1" y="9"/>
                  </a:lnTo>
                  <a:lnTo>
                    <a:pt x="1" y="5"/>
                  </a:lnTo>
                  <a:lnTo>
                    <a:pt x="0" y="2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2" name="Freeform 409"/>
            <p:cNvSpPr>
              <a:spLocks/>
            </p:cNvSpPr>
            <p:nvPr/>
          </p:nvSpPr>
          <p:spPr bwMode="auto">
            <a:xfrm>
              <a:off x="6367463" y="5248276"/>
              <a:ext cx="1588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1 h 3"/>
                <a:gd name="T4" fmla="*/ 0 w 2"/>
                <a:gd name="T5" fmla="*/ 3 h 3"/>
                <a:gd name="T6" fmla="*/ 1 w 2"/>
                <a:gd name="T7" fmla="*/ 0 h 3"/>
                <a:gd name="T8" fmla="*/ 1 w 2"/>
                <a:gd name="T9" fmla="*/ 0 h 3"/>
                <a:gd name="T10" fmla="*/ 1 w 2"/>
                <a:gd name="T11" fmla="*/ 0 h 3"/>
                <a:gd name="T12" fmla="*/ 1 w 2"/>
                <a:gd name="T13" fmla="*/ 0 h 3"/>
                <a:gd name="T14" fmla="*/ 1 w 2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1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3" name="Freeform 410"/>
            <p:cNvSpPr>
              <a:spLocks/>
            </p:cNvSpPr>
            <p:nvPr/>
          </p:nvSpPr>
          <p:spPr bwMode="auto">
            <a:xfrm>
              <a:off x="6365876" y="5251451"/>
              <a:ext cx="3175" cy="4763"/>
            </a:xfrm>
            <a:custGeom>
              <a:avLst/>
              <a:gdLst>
                <a:gd name="T0" fmla="*/ 3 w 8"/>
                <a:gd name="T1" fmla="*/ 0 h 10"/>
                <a:gd name="T2" fmla="*/ 4 w 8"/>
                <a:gd name="T3" fmla="*/ 0 h 10"/>
                <a:gd name="T4" fmla="*/ 6 w 8"/>
                <a:gd name="T5" fmla="*/ 2 h 10"/>
                <a:gd name="T6" fmla="*/ 8 w 8"/>
                <a:gd name="T7" fmla="*/ 10 h 10"/>
                <a:gd name="T8" fmla="*/ 4 w 8"/>
                <a:gd name="T9" fmla="*/ 9 h 10"/>
                <a:gd name="T10" fmla="*/ 0 w 8"/>
                <a:gd name="T11" fmla="*/ 6 h 10"/>
                <a:gd name="T12" fmla="*/ 0 w 8"/>
                <a:gd name="T13" fmla="*/ 4 h 10"/>
                <a:gd name="T14" fmla="*/ 3 w 8"/>
                <a:gd name="T15" fmla="*/ 0 h 10"/>
                <a:gd name="T16" fmla="*/ 3 w 8"/>
                <a:gd name="T17" fmla="*/ 0 h 10"/>
                <a:gd name="T18" fmla="*/ 3 w 8"/>
                <a:gd name="T19" fmla="*/ 0 h 10"/>
                <a:gd name="T20" fmla="*/ 3 w 8"/>
                <a:gd name="T21" fmla="*/ 0 h 10"/>
                <a:gd name="T22" fmla="*/ 3 w 8"/>
                <a:gd name="T2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10">
                  <a:moveTo>
                    <a:pt x="3" y="0"/>
                  </a:moveTo>
                  <a:lnTo>
                    <a:pt x="4" y="0"/>
                  </a:lnTo>
                  <a:lnTo>
                    <a:pt x="6" y="2"/>
                  </a:lnTo>
                  <a:lnTo>
                    <a:pt x="8" y="10"/>
                  </a:lnTo>
                  <a:lnTo>
                    <a:pt x="4" y="9"/>
                  </a:lnTo>
                  <a:lnTo>
                    <a:pt x="0" y="6"/>
                  </a:lnTo>
                  <a:lnTo>
                    <a:pt x="0" y="4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5" name="Freeform 412"/>
            <p:cNvSpPr>
              <a:spLocks/>
            </p:cNvSpPr>
            <p:nvPr/>
          </p:nvSpPr>
          <p:spPr bwMode="auto">
            <a:xfrm>
              <a:off x="6381751" y="5267326"/>
              <a:ext cx="3175" cy="4763"/>
            </a:xfrm>
            <a:custGeom>
              <a:avLst/>
              <a:gdLst>
                <a:gd name="T0" fmla="*/ 2 w 5"/>
                <a:gd name="T1" fmla="*/ 0 h 8"/>
                <a:gd name="T2" fmla="*/ 5 w 5"/>
                <a:gd name="T3" fmla="*/ 5 h 8"/>
                <a:gd name="T4" fmla="*/ 4 w 5"/>
                <a:gd name="T5" fmla="*/ 8 h 8"/>
                <a:gd name="T6" fmla="*/ 1 w 5"/>
                <a:gd name="T7" fmla="*/ 8 h 8"/>
                <a:gd name="T8" fmla="*/ 0 w 5"/>
                <a:gd name="T9" fmla="*/ 4 h 8"/>
                <a:gd name="T10" fmla="*/ 2 w 5"/>
                <a:gd name="T11" fmla="*/ 0 h 8"/>
                <a:gd name="T12" fmla="*/ 2 w 5"/>
                <a:gd name="T13" fmla="*/ 0 h 8"/>
                <a:gd name="T14" fmla="*/ 2 w 5"/>
                <a:gd name="T15" fmla="*/ 0 h 8"/>
                <a:gd name="T16" fmla="*/ 2 w 5"/>
                <a:gd name="T1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8">
                  <a:moveTo>
                    <a:pt x="2" y="0"/>
                  </a:moveTo>
                  <a:lnTo>
                    <a:pt x="5" y="5"/>
                  </a:lnTo>
                  <a:lnTo>
                    <a:pt x="4" y="8"/>
                  </a:lnTo>
                  <a:lnTo>
                    <a:pt x="1" y="8"/>
                  </a:lnTo>
                  <a:lnTo>
                    <a:pt x="0" y="4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6" name="Freeform 413"/>
            <p:cNvSpPr>
              <a:spLocks/>
            </p:cNvSpPr>
            <p:nvPr/>
          </p:nvSpPr>
          <p:spPr bwMode="auto">
            <a:xfrm>
              <a:off x="6400801" y="5268913"/>
              <a:ext cx="1588" cy="3175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3 h 4"/>
                <a:gd name="T4" fmla="*/ 1 w 2"/>
                <a:gd name="T5" fmla="*/ 4 h 4"/>
                <a:gd name="T6" fmla="*/ 0 w 2"/>
                <a:gd name="T7" fmla="*/ 1 h 4"/>
                <a:gd name="T8" fmla="*/ 1 w 2"/>
                <a:gd name="T9" fmla="*/ 0 h 4"/>
                <a:gd name="T10" fmla="*/ 1 w 2"/>
                <a:gd name="T11" fmla="*/ 0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3"/>
                  </a:lnTo>
                  <a:lnTo>
                    <a:pt x="1" y="4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7" name="Freeform 414"/>
            <p:cNvSpPr>
              <a:spLocks/>
            </p:cNvSpPr>
            <p:nvPr/>
          </p:nvSpPr>
          <p:spPr bwMode="auto">
            <a:xfrm>
              <a:off x="6380163" y="5270501"/>
              <a:ext cx="0" cy="1588"/>
            </a:xfrm>
            <a:custGeom>
              <a:avLst/>
              <a:gdLst>
                <a:gd name="T0" fmla="*/ 0 w 1"/>
                <a:gd name="T1" fmla="*/ 0 h 2"/>
                <a:gd name="T2" fmla="*/ 1 w 1"/>
                <a:gd name="T3" fmla="*/ 2 h 2"/>
                <a:gd name="T4" fmla="*/ 0 w 1"/>
                <a:gd name="T5" fmla="*/ 1 h 2"/>
                <a:gd name="T6" fmla="*/ 0 w 1"/>
                <a:gd name="T7" fmla="*/ 0 h 2"/>
                <a:gd name="T8" fmla="*/ 0 w 1"/>
                <a:gd name="T9" fmla="*/ 0 h 2"/>
                <a:gd name="T10" fmla="*/ 0 w 1"/>
                <a:gd name="T11" fmla="*/ 0 h 2"/>
                <a:gd name="T12" fmla="*/ 0 w 1"/>
                <a:gd name="T13" fmla="*/ 0 h 2"/>
                <a:gd name="T14" fmla="*/ 0 w 1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8" name="Freeform 415"/>
            <p:cNvSpPr>
              <a:spLocks/>
            </p:cNvSpPr>
            <p:nvPr/>
          </p:nvSpPr>
          <p:spPr bwMode="auto">
            <a:xfrm>
              <a:off x="6362701" y="5272088"/>
              <a:ext cx="1588" cy="1588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0 h 1"/>
                <a:gd name="T4" fmla="*/ 1 w 2"/>
                <a:gd name="T5" fmla="*/ 1 h 1"/>
                <a:gd name="T6" fmla="*/ 0 w 2"/>
                <a:gd name="T7" fmla="*/ 1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  <a:gd name="T16" fmla="*/ 1 w 2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0"/>
                  </a:lnTo>
                  <a:lnTo>
                    <a:pt x="1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9" name="Freeform 416"/>
            <p:cNvSpPr>
              <a:spLocks/>
            </p:cNvSpPr>
            <p:nvPr/>
          </p:nvSpPr>
          <p:spPr bwMode="auto">
            <a:xfrm>
              <a:off x="6403976" y="5273676"/>
              <a:ext cx="1588" cy="0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0 h 2"/>
                <a:gd name="T4" fmla="*/ 1 w 2"/>
                <a:gd name="T5" fmla="*/ 2 h 2"/>
                <a:gd name="T6" fmla="*/ 0 w 2"/>
                <a:gd name="T7" fmla="*/ 2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0"/>
                  </a:lnTo>
                  <a:lnTo>
                    <a:pt x="1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0" name="Freeform 417"/>
            <p:cNvSpPr>
              <a:spLocks/>
            </p:cNvSpPr>
            <p:nvPr/>
          </p:nvSpPr>
          <p:spPr bwMode="auto">
            <a:xfrm>
              <a:off x="6378576" y="5275263"/>
              <a:ext cx="1588" cy="3175"/>
            </a:xfrm>
            <a:custGeom>
              <a:avLst/>
              <a:gdLst>
                <a:gd name="T0" fmla="*/ 2 w 3"/>
                <a:gd name="T1" fmla="*/ 0 h 7"/>
                <a:gd name="T2" fmla="*/ 3 w 3"/>
                <a:gd name="T3" fmla="*/ 3 h 7"/>
                <a:gd name="T4" fmla="*/ 1 w 3"/>
                <a:gd name="T5" fmla="*/ 7 h 7"/>
                <a:gd name="T6" fmla="*/ 0 w 3"/>
                <a:gd name="T7" fmla="*/ 0 h 7"/>
                <a:gd name="T8" fmla="*/ 0 w 3"/>
                <a:gd name="T9" fmla="*/ 0 h 7"/>
                <a:gd name="T10" fmla="*/ 2 w 3"/>
                <a:gd name="T11" fmla="*/ 0 h 7"/>
                <a:gd name="T12" fmla="*/ 2 w 3"/>
                <a:gd name="T13" fmla="*/ 0 h 7"/>
                <a:gd name="T14" fmla="*/ 2 w 3"/>
                <a:gd name="T15" fmla="*/ 0 h 7"/>
                <a:gd name="T16" fmla="*/ 2 w 3"/>
                <a:gd name="T17" fmla="*/ 0 h 7"/>
                <a:gd name="T18" fmla="*/ 2 w 3"/>
                <a:gd name="T1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7">
                  <a:moveTo>
                    <a:pt x="2" y="0"/>
                  </a:moveTo>
                  <a:lnTo>
                    <a:pt x="3" y="3"/>
                  </a:lnTo>
                  <a:lnTo>
                    <a:pt x="1" y="7"/>
                  </a:lnTo>
                  <a:lnTo>
                    <a:pt x="0" y="0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1" name="Freeform 418"/>
            <p:cNvSpPr>
              <a:spLocks/>
            </p:cNvSpPr>
            <p:nvPr/>
          </p:nvSpPr>
          <p:spPr bwMode="auto">
            <a:xfrm>
              <a:off x="6362701" y="5275263"/>
              <a:ext cx="1588" cy="158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0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2" name="Freeform 419"/>
            <p:cNvSpPr>
              <a:spLocks/>
            </p:cNvSpPr>
            <p:nvPr/>
          </p:nvSpPr>
          <p:spPr bwMode="auto">
            <a:xfrm>
              <a:off x="6334126" y="5276851"/>
              <a:ext cx="3175" cy="1588"/>
            </a:xfrm>
            <a:custGeom>
              <a:avLst/>
              <a:gdLst>
                <a:gd name="T0" fmla="*/ 3 w 6"/>
                <a:gd name="T1" fmla="*/ 0 h 4"/>
                <a:gd name="T2" fmla="*/ 5 w 6"/>
                <a:gd name="T3" fmla="*/ 0 h 4"/>
                <a:gd name="T4" fmla="*/ 6 w 6"/>
                <a:gd name="T5" fmla="*/ 4 h 4"/>
                <a:gd name="T6" fmla="*/ 5 w 6"/>
                <a:gd name="T7" fmla="*/ 4 h 4"/>
                <a:gd name="T8" fmla="*/ 0 w 6"/>
                <a:gd name="T9" fmla="*/ 1 h 4"/>
                <a:gd name="T10" fmla="*/ 3 w 6"/>
                <a:gd name="T11" fmla="*/ 0 h 4"/>
                <a:gd name="T12" fmla="*/ 3 w 6"/>
                <a:gd name="T13" fmla="*/ 0 h 4"/>
                <a:gd name="T14" fmla="*/ 3 w 6"/>
                <a:gd name="T15" fmla="*/ 0 h 4"/>
                <a:gd name="T16" fmla="*/ 3 w 6"/>
                <a:gd name="T17" fmla="*/ 0 h 4"/>
                <a:gd name="T18" fmla="*/ 3 w 6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" h="4">
                  <a:moveTo>
                    <a:pt x="3" y="0"/>
                  </a:moveTo>
                  <a:lnTo>
                    <a:pt x="5" y="0"/>
                  </a:lnTo>
                  <a:lnTo>
                    <a:pt x="6" y="4"/>
                  </a:lnTo>
                  <a:lnTo>
                    <a:pt x="5" y="4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3" name="Freeform 420"/>
            <p:cNvSpPr>
              <a:spLocks/>
            </p:cNvSpPr>
            <p:nvPr/>
          </p:nvSpPr>
          <p:spPr bwMode="auto">
            <a:xfrm>
              <a:off x="6359526" y="5276851"/>
              <a:ext cx="3175" cy="3175"/>
            </a:xfrm>
            <a:custGeom>
              <a:avLst/>
              <a:gdLst>
                <a:gd name="T0" fmla="*/ 4 w 7"/>
                <a:gd name="T1" fmla="*/ 0 h 5"/>
                <a:gd name="T2" fmla="*/ 7 w 7"/>
                <a:gd name="T3" fmla="*/ 0 h 5"/>
                <a:gd name="T4" fmla="*/ 5 w 7"/>
                <a:gd name="T5" fmla="*/ 4 h 5"/>
                <a:gd name="T6" fmla="*/ 2 w 7"/>
                <a:gd name="T7" fmla="*/ 5 h 5"/>
                <a:gd name="T8" fmla="*/ 0 w 7"/>
                <a:gd name="T9" fmla="*/ 5 h 5"/>
                <a:gd name="T10" fmla="*/ 4 w 7"/>
                <a:gd name="T11" fmla="*/ 0 h 5"/>
                <a:gd name="T12" fmla="*/ 4 w 7"/>
                <a:gd name="T13" fmla="*/ 0 h 5"/>
                <a:gd name="T14" fmla="*/ 4 w 7"/>
                <a:gd name="T15" fmla="*/ 0 h 5"/>
                <a:gd name="T16" fmla="*/ 4 w 7"/>
                <a:gd name="T17" fmla="*/ 0 h 5"/>
                <a:gd name="T18" fmla="*/ 4 w 7"/>
                <a:gd name="T1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" h="5">
                  <a:moveTo>
                    <a:pt x="4" y="0"/>
                  </a:moveTo>
                  <a:lnTo>
                    <a:pt x="7" y="0"/>
                  </a:lnTo>
                  <a:lnTo>
                    <a:pt x="5" y="4"/>
                  </a:lnTo>
                  <a:lnTo>
                    <a:pt x="2" y="5"/>
                  </a:lnTo>
                  <a:lnTo>
                    <a:pt x="0" y="5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4" name="Freeform 421"/>
            <p:cNvSpPr>
              <a:spLocks/>
            </p:cNvSpPr>
            <p:nvPr/>
          </p:nvSpPr>
          <p:spPr bwMode="auto">
            <a:xfrm>
              <a:off x="6386513" y="5283201"/>
              <a:ext cx="4763" cy="3175"/>
            </a:xfrm>
            <a:custGeom>
              <a:avLst/>
              <a:gdLst>
                <a:gd name="T0" fmla="*/ 4 w 11"/>
                <a:gd name="T1" fmla="*/ 0 h 7"/>
                <a:gd name="T2" fmla="*/ 9 w 11"/>
                <a:gd name="T3" fmla="*/ 0 h 7"/>
                <a:gd name="T4" fmla="*/ 11 w 11"/>
                <a:gd name="T5" fmla="*/ 3 h 7"/>
                <a:gd name="T6" fmla="*/ 9 w 11"/>
                <a:gd name="T7" fmla="*/ 5 h 7"/>
                <a:gd name="T8" fmla="*/ 3 w 11"/>
                <a:gd name="T9" fmla="*/ 7 h 7"/>
                <a:gd name="T10" fmla="*/ 1 w 11"/>
                <a:gd name="T11" fmla="*/ 7 h 7"/>
                <a:gd name="T12" fmla="*/ 0 w 11"/>
                <a:gd name="T13" fmla="*/ 5 h 7"/>
                <a:gd name="T14" fmla="*/ 0 w 11"/>
                <a:gd name="T15" fmla="*/ 2 h 7"/>
                <a:gd name="T16" fmla="*/ 4 w 11"/>
                <a:gd name="T17" fmla="*/ 0 h 7"/>
                <a:gd name="T18" fmla="*/ 4 w 11"/>
                <a:gd name="T19" fmla="*/ 0 h 7"/>
                <a:gd name="T20" fmla="*/ 4 w 11"/>
                <a:gd name="T21" fmla="*/ 0 h 7"/>
                <a:gd name="T22" fmla="*/ 4 w 11"/>
                <a:gd name="T23" fmla="*/ 0 h 7"/>
                <a:gd name="T24" fmla="*/ 4 w 11"/>
                <a:gd name="T25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" h="7">
                  <a:moveTo>
                    <a:pt x="4" y="0"/>
                  </a:moveTo>
                  <a:lnTo>
                    <a:pt x="9" y="0"/>
                  </a:lnTo>
                  <a:lnTo>
                    <a:pt x="11" y="3"/>
                  </a:lnTo>
                  <a:lnTo>
                    <a:pt x="9" y="5"/>
                  </a:lnTo>
                  <a:lnTo>
                    <a:pt x="3" y="7"/>
                  </a:lnTo>
                  <a:lnTo>
                    <a:pt x="1" y="7"/>
                  </a:lnTo>
                  <a:lnTo>
                    <a:pt x="0" y="5"/>
                  </a:lnTo>
                  <a:lnTo>
                    <a:pt x="0" y="2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5" name="Freeform 422"/>
            <p:cNvSpPr>
              <a:spLocks/>
            </p:cNvSpPr>
            <p:nvPr/>
          </p:nvSpPr>
          <p:spPr bwMode="auto">
            <a:xfrm>
              <a:off x="6367463" y="5283201"/>
              <a:ext cx="1588" cy="3175"/>
            </a:xfrm>
            <a:custGeom>
              <a:avLst/>
              <a:gdLst>
                <a:gd name="T0" fmla="*/ 0 w 3"/>
                <a:gd name="T1" fmla="*/ 0 h 6"/>
                <a:gd name="T2" fmla="*/ 3 w 3"/>
                <a:gd name="T3" fmla="*/ 1 h 6"/>
                <a:gd name="T4" fmla="*/ 3 w 3"/>
                <a:gd name="T5" fmla="*/ 4 h 6"/>
                <a:gd name="T6" fmla="*/ 2 w 3"/>
                <a:gd name="T7" fmla="*/ 6 h 6"/>
                <a:gd name="T8" fmla="*/ 0 w 3"/>
                <a:gd name="T9" fmla="*/ 2 h 6"/>
                <a:gd name="T10" fmla="*/ 0 w 3"/>
                <a:gd name="T11" fmla="*/ 0 h 6"/>
                <a:gd name="T12" fmla="*/ 0 w 3"/>
                <a:gd name="T13" fmla="*/ 0 h 6"/>
                <a:gd name="T14" fmla="*/ 0 w 3"/>
                <a:gd name="T15" fmla="*/ 0 h 6"/>
                <a:gd name="T16" fmla="*/ 0 w 3"/>
                <a:gd name="T17" fmla="*/ 0 h 6"/>
                <a:gd name="T18" fmla="*/ 0 w 3"/>
                <a:gd name="T1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6">
                  <a:moveTo>
                    <a:pt x="0" y="0"/>
                  </a:moveTo>
                  <a:lnTo>
                    <a:pt x="3" y="1"/>
                  </a:lnTo>
                  <a:lnTo>
                    <a:pt x="3" y="4"/>
                  </a:lnTo>
                  <a:lnTo>
                    <a:pt x="2" y="6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6" name="Freeform 423"/>
            <p:cNvSpPr>
              <a:spLocks/>
            </p:cNvSpPr>
            <p:nvPr/>
          </p:nvSpPr>
          <p:spPr bwMode="auto">
            <a:xfrm>
              <a:off x="6359526" y="5286376"/>
              <a:ext cx="1588" cy="1588"/>
            </a:xfrm>
            <a:custGeom>
              <a:avLst/>
              <a:gdLst>
                <a:gd name="T0" fmla="*/ 3 w 5"/>
                <a:gd name="T1" fmla="*/ 0 h 3"/>
                <a:gd name="T2" fmla="*/ 5 w 5"/>
                <a:gd name="T3" fmla="*/ 0 h 3"/>
                <a:gd name="T4" fmla="*/ 5 w 5"/>
                <a:gd name="T5" fmla="*/ 1 h 3"/>
                <a:gd name="T6" fmla="*/ 0 w 5"/>
                <a:gd name="T7" fmla="*/ 3 h 3"/>
                <a:gd name="T8" fmla="*/ 3 w 5"/>
                <a:gd name="T9" fmla="*/ 0 h 3"/>
                <a:gd name="T10" fmla="*/ 3 w 5"/>
                <a:gd name="T11" fmla="*/ 0 h 3"/>
                <a:gd name="T12" fmla="*/ 3 w 5"/>
                <a:gd name="T13" fmla="*/ 0 h 3"/>
                <a:gd name="T14" fmla="*/ 3 w 5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" h="3">
                  <a:moveTo>
                    <a:pt x="3" y="0"/>
                  </a:moveTo>
                  <a:lnTo>
                    <a:pt x="5" y="0"/>
                  </a:lnTo>
                  <a:lnTo>
                    <a:pt x="5" y="1"/>
                  </a:lnTo>
                  <a:lnTo>
                    <a:pt x="0" y="3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7" name="Freeform 424"/>
            <p:cNvSpPr>
              <a:spLocks/>
            </p:cNvSpPr>
            <p:nvPr/>
          </p:nvSpPr>
          <p:spPr bwMode="auto">
            <a:xfrm>
              <a:off x="6384926" y="5287963"/>
              <a:ext cx="0" cy="1588"/>
            </a:xfrm>
            <a:custGeom>
              <a:avLst/>
              <a:gdLst>
                <a:gd name="T0" fmla="*/ 1 w 1"/>
                <a:gd name="T1" fmla="*/ 0 h 2"/>
                <a:gd name="T2" fmla="*/ 1 w 1"/>
                <a:gd name="T3" fmla="*/ 1 h 2"/>
                <a:gd name="T4" fmla="*/ 1 w 1"/>
                <a:gd name="T5" fmla="*/ 2 h 2"/>
                <a:gd name="T6" fmla="*/ 0 w 1"/>
                <a:gd name="T7" fmla="*/ 1 h 2"/>
                <a:gd name="T8" fmla="*/ 1 w 1"/>
                <a:gd name="T9" fmla="*/ 0 h 2"/>
                <a:gd name="T10" fmla="*/ 1 w 1"/>
                <a:gd name="T11" fmla="*/ 0 h 2"/>
                <a:gd name="T12" fmla="*/ 1 w 1"/>
                <a:gd name="T13" fmla="*/ 0 h 2"/>
                <a:gd name="T14" fmla="*/ 1 w 1"/>
                <a:gd name="T15" fmla="*/ 0 h 2"/>
                <a:gd name="T16" fmla="*/ 1 w 1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lnTo>
                    <a:pt x="1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8" name="Freeform 425"/>
            <p:cNvSpPr>
              <a:spLocks/>
            </p:cNvSpPr>
            <p:nvPr/>
          </p:nvSpPr>
          <p:spPr bwMode="auto">
            <a:xfrm>
              <a:off x="6384926" y="5289551"/>
              <a:ext cx="4763" cy="6350"/>
            </a:xfrm>
            <a:custGeom>
              <a:avLst/>
              <a:gdLst>
                <a:gd name="T0" fmla="*/ 3 w 8"/>
                <a:gd name="T1" fmla="*/ 1 h 11"/>
                <a:gd name="T2" fmla="*/ 4 w 8"/>
                <a:gd name="T3" fmla="*/ 0 h 11"/>
                <a:gd name="T4" fmla="*/ 5 w 8"/>
                <a:gd name="T5" fmla="*/ 2 h 11"/>
                <a:gd name="T6" fmla="*/ 3 w 8"/>
                <a:gd name="T7" fmla="*/ 5 h 11"/>
                <a:gd name="T8" fmla="*/ 7 w 8"/>
                <a:gd name="T9" fmla="*/ 7 h 11"/>
                <a:gd name="T10" fmla="*/ 8 w 8"/>
                <a:gd name="T11" fmla="*/ 8 h 11"/>
                <a:gd name="T12" fmla="*/ 4 w 8"/>
                <a:gd name="T13" fmla="*/ 9 h 11"/>
                <a:gd name="T14" fmla="*/ 2 w 8"/>
                <a:gd name="T15" fmla="*/ 11 h 11"/>
                <a:gd name="T16" fmla="*/ 1 w 8"/>
                <a:gd name="T17" fmla="*/ 11 h 11"/>
                <a:gd name="T18" fmla="*/ 0 w 8"/>
                <a:gd name="T19" fmla="*/ 5 h 11"/>
                <a:gd name="T20" fmla="*/ 3 w 8"/>
                <a:gd name="T21" fmla="*/ 1 h 11"/>
                <a:gd name="T22" fmla="*/ 3 w 8"/>
                <a:gd name="T23" fmla="*/ 1 h 11"/>
                <a:gd name="T24" fmla="*/ 3 w 8"/>
                <a:gd name="T25" fmla="*/ 1 h 11"/>
                <a:gd name="T26" fmla="*/ 3 w 8"/>
                <a:gd name="T27" fmla="*/ 1 h 11"/>
                <a:gd name="T28" fmla="*/ 3 w 8"/>
                <a:gd name="T29" fmla="*/ 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8" h="11">
                  <a:moveTo>
                    <a:pt x="3" y="1"/>
                  </a:moveTo>
                  <a:lnTo>
                    <a:pt x="4" y="0"/>
                  </a:lnTo>
                  <a:lnTo>
                    <a:pt x="5" y="2"/>
                  </a:lnTo>
                  <a:lnTo>
                    <a:pt x="3" y="5"/>
                  </a:lnTo>
                  <a:lnTo>
                    <a:pt x="7" y="7"/>
                  </a:lnTo>
                  <a:lnTo>
                    <a:pt x="8" y="8"/>
                  </a:lnTo>
                  <a:lnTo>
                    <a:pt x="4" y="9"/>
                  </a:lnTo>
                  <a:lnTo>
                    <a:pt x="2" y="11"/>
                  </a:lnTo>
                  <a:lnTo>
                    <a:pt x="1" y="11"/>
                  </a:lnTo>
                  <a:lnTo>
                    <a:pt x="0" y="5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9" name="Freeform 426"/>
            <p:cNvSpPr>
              <a:spLocks/>
            </p:cNvSpPr>
            <p:nvPr/>
          </p:nvSpPr>
          <p:spPr bwMode="auto">
            <a:xfrm>
              <a:off x="6350001" y="5291138"/>
              <a:ext cx="3175" cy="3175"/>
            </a:xfrm>
            <a:custGeom>
              <a:avLst/>
              <a:gdLst>
                <a:gd name="T0" fmla="*/ 2 w 5"/>
                <a:gd name="T1" fmla="*/ 0 h 8"/>
                <a:gd name="T2" fmla="*/ 3 w 5"/>
                <a:gd name="T3" fmla="*/ 0 h 8"/>
                <a:gd name="T4" fmla="*/ 4 w 5"/>
                <a:gd name="T5" fmla="*/ 1 h 8"/>
                <a:gd name="T6" fmla="*/ 4 w 5"/>
                <a:gd name="T7" fmla="*/ 4 h 8"/>
                <a:gd name="T8" fmla="*/ 5 w 5"/>
                <a:gd name="T9" fmla="*/ 8 h 8"/>
                <a:gd name="T10" fmla="*/ 0 w 5"/>
                <a:gd name="T11" fmla="*/ 5 h 8"/>
                <a:gd name="T12" fmla="*/ 2 w 5"/>
                <a:gd name="T13" fmla="*/ 0 h 8"/>
                <a:gd name="T14" fmla="*/ 2 w 5"/>
                <a:gd name="T15" fmla="*/ 0 h 8"/>
                <a:gd name="T16" fmla="*/ 2 w 5"/>
                <a:gd name="T17" fmla="*/ 0 h 8"/>
                <a:gd name="T18" fmla="*/ 2 w 5"/>
                <a:gd name="T19" fmla="*/ 0 h 8"/>
                <a:gd name="T20" fmla="*/ 2 w 5"/>
                <a:gd name="T21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8">
                  <a:moveTo>
                    <a:pt x="2" y="0"/>
                  </a:moveTo>
                  <a:lnTo>
                    <a:pt x="3" y="0"/>
                  </a:lnTo>
                  <a:lnTo>
                    <a:pt x="4" y="1"/>
                  </a:lnTo>
                  <a:lnTo>
                    <a:pt x="4" y="4"/>
                  </a:lnTo>
                  <a:lnTo>
                    <a:pt x="5" y="8"/>
                  </a:lnTo>
                  <a:lnTo>
                    <a:pt x="0" y="5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0" name="Freeform 427"/>
            <p:cNvSpPr>
              <a:spLocks/>
            </p:cNvSpPr>
            <p:nvPr/>
          </p:nvSpPr>
          <p:spPr bwMode="auto">
            <a:xfrm>
              <a:off x="6315076" y="5292726"/>
              <a:ext cx="1588" cy="1588"/>
            </a:xfrm>
            <a:custGeom>
              <a:avLst/>
              <a:gdLst>
                <a:gd name="T0" fmla="*/ 0 w 1"/>
                <a:gd name="T1" fmla="*/ 0 h 2"/>
                <a:gd name="T2" fmla="*/ 0 w 1"/>
                <a:gd name="T3" fmla="*/ 0 h 2"/>
                <a:gd name="T4" fmla="*/ 1 w 1"/>
                <a:gd name="T5" fmla="*/ 0 h 2"/>
                <a:gd name="T6" fmla="*/ 1 w 1"/>
                <a:gd name="T7" fmla="*/ 2 h 2"/>
                <a:gd name="T8" fmla="*/ 0 w 1"/>
                <a:gd name="T9" fmla="*/ 1 h 2"/>
                <a:gd name="T10" fmla="*/ 0 w 1"/>
                <a:gd name="T11" fmla="*/ 0 h 2"/>
                <a:gd name="T12" fmla="*/ 0 w 1"/>
                <a:gd name="T13" fmla="*/ 0 h 2"/>
                <a:gd name="T14" fmla="*/ 0 w 1"/>
                <a:gd name="T15" fmla="*/ 0 h 2"/>
                <a:gd name="T16" fmla="*/ 0 w 1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lnTo>
                    <a:pt x="0" y="0"/>
                  </a:lnTo>
                  <a:lnTo>
                    <a:pt x="1" y="0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1" name="Freeform 428"/>
            <p:cNvSpPr>
              <a:spLocks/>
            </p:cNvSpPr>
            <p:nvPr/>
          </p:nvSpPr>
          <p:spPr bwMode="auto">
            <a:xfrm>
              <a:off x="6396038" y="5294313"/>
              <a:ext cx="1588" cy="3175"/>
            </a:xfrm>
            <a:custGeom>
              <a:avLst/>
              <a:gdLst>
                <a:gd name="T0" fmla="*/ 0 w 3"/>
                <a:gd name="T1" fmla="*/ 1 h 5"/>
                <a:gd name="T2" fmla="*/ 3 w 3"/>
                <a:gd name="T3" fmla="*/ 2 h 5"/>
                <a:gd name="T4" fmla="*/ 2 w 3"/>
                <a:gd name="T5" fmla="*/ 5 h 5"/>
                <a:gd name="T6" fmla="*/ 1 w 3"/>
                <a:gd name="T7" fmla="*/ 5 h 5"/>
                <a:gd name="T8" fmla="*/ 0 w 3"/>
                <a:gd name="T9" fmla="*/ 2 h 5"/>
                <a:gd name="T10" fmla="*/ 0 w 3"/>
                <a:gd name="T11" fmla="*/ 0 h 5"/>
                <a:gd name="T12" fmla="*/ 0 w 3"/>
                <a:gd name="T13" fmla="*/ 1 h 5"/>
                <a:gd name="T14" fmla="*/ 0 w 3"/>
                <a:gd name="T15" fmla="*/ 1 h 5"/>
                <a:gd name="T16" fmla="*/ 0 w 3"/>
                <a:gd name="T17" fmla="*/ 1 h 5"/>
                <a:gd name="T18" fmla="*/ 0 w 3"/>
                <a:gd name="T19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5">
                  <a:moveTo>
                    <a:pt x="0" y="1"/>
                  </a:moveTo>
                  <a:lnTo>
                    <a:pt x="3" y="2"/>
                  </a:lnTo>
                  <a:lnTo>
                    <a:pt x="2" y="5"/>
                  </a:lnTo>
                  <a:lnTo>
                    <a:pt x="1" y="5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2" name="Freeform 429"/>
            <p:cNvSpPr>
              <a:spLocks/>
            </p:cNvSpPr>
            <p:nvPr/>
          </p:nvSpPr>
          <p:spPr bwMode="auto">
            <a:xfrm>
              <a:off x="6332538" y="5295901"/>
              <a:ext cx="1588" cy="1588"/>
            </a:xfrm>
            <a:custGeom>
              <a:avLst/>
              <a:gdLst>
                <a:gd name="T0" fmla="*/ 0 w 3"/>
                <a:gd name="T1" fmla="*/ 1 h 4"/>
                <a:gd name="T2" fmla="*/ 0 w 3"/>
                <a:gd name="T3" fmla="*/ 0 h 4"/>
                <a:gd name="T4" fmla="*/ 2 w 3"/>
                <a:gd name="T5" fmla="*/ 0 h 4"/>
                <a:gd name="T6" fmla="*/ 3 w 3"/>
                <a:gd name="T7" fmla="*/ 3 h 4"/>
                <a:gd name="T8" fmla="*/ 3 w 3"/>
                <a:gd name="T9" fmla="*/ 4 h 4"/>
                <a:gd name="T10" fmla="*/ 0 w 3"/>
                <a:gd name="T11" fmla="*/ 1 h 4"/>
                <a:gd name="T12" fmla="*/ 0 w 3"/>
                <a:gd name="T13" fmla="*/ 1 h 4"/>
                <a:gd name="T14" fmla="*/ 0 w 3"/>
                <a:gd name="T15" fmla="*/ 1 h 4"/>
                <a:gd name="T16" fmla="*/ 0 w 3"/>
                <a:gd name="T17" fmla="*/ 1 h 4"/>
                <a:gd name="T18" fmla="*/ 0 w 3"/>
                <a:gd name="T1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0" y="1"/>
                  </a:moveTo>
                  <a:lnTo>
                    <a:pt x="0" y="0"/>
                  </a:lnTo>
                  <a:lnTo>
                    <a:pt x="2" y="0"/>
                  </a:lnTo>
                  <a:lnTo>
                    <a:pt x="3" y="3"/>
                  </a:lnTo>
                  <a:lnTo>
                    <a:pt x="3" y="4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3" name="Freeform 430"/>
            <p:cNvSpPr>
              <a:spLocks/>
            </p:cNvSpPr>
            <p:nvPr/>
          </p:nvSpPr>
          <p:spPr bwMode="auto">
            <a:xfrm>
              <a:off x="6329363" y="5299076"/>
              <a:ext cx="1588" cy="1588"/>
            </a:xfrm>
            <a:custGeom>
              <a:avLst/>
              <a:gdLst>
                <a:gd name="T0" fmla="*/ 0 w 2"/>
                <a:gd name="T1" fmla="*/ 0 h 3"/>
                <a:gd name="T2" fmla="*/ 1 w 2"/>
                <a:gd name="T3" fmla="*/ 0 h 3"/>
                <a:gd name="T4" fmla="*/ 2 w 2"/>
                <a:gd name="T5" fmla="*/ 2 h 3"/>
                <a:gd name="T6" fmla="*/ 1 w 2"/>
                <a:gd name="T7" fmla="*/ 3 h 3"/>
                <a:gd name="T8" fmla="*/ 0 w 2"/>
                <a:gd name="T9" fmla="*/ 3 h 3"/>
                <a:gd name="T10" fmla="*/ 0 w 2"/>
                <a:gd name="T11" fmla="*/ 2 h 3"/>
                <a:gd name="T12" fmla="*/ 0 w 2"/>
                <a:gd name="T13" fmla="*/ 0 h 3"/>
                <a:gd name="T14" fmla="*/ 0 w 2"/>
                <a:gd name="T15" fmla="*/ 0 h 3"/>
                <a:gd name="T16" fmla="*/ 0 w 2"/>
                <a:gd name="T17" fmla="*/ 0 h 3"/>
                <a:gd name="T18" fmla="*/ 0 w 2"/>
                <a:gd name="T19" fmla="*/ 0 h 3"/>
                <a:gd name="T20" fmla="*/ 0 w 2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" h="3">
                  <a:moveTo>
                    <a:pt x="0" y="0"/>
                  </a:moveTo>
                  <a:lnTo>
                    <a:pt x="1" y="0"/>
                  </a:lnTo>
                  <a:lnTo>
                    <a:pt x="2" y="2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4" name="Freeform 431"/>
            <p:cNvSpPr>
              <a:spLocks/>
            </p:cNvSpPr>
            <p:nvPr/>
          </p:nvSpPr>
          <p:spPr bwMode="auto">
            <a:xfrm>
              <a:off x="6391276" y="5302251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2 w 3"/>
                <a:gd name="T3" fmla="*/ 0 h 3"/>
                <a:gd name="T4" fmla="*/ 3 w 3"/>
                <a:gd name="T5" fmla="*/ 2 h 3"/>
                <a:gd name="T6" fmla="*/ 1 w 3"/>
                <a:gd name="T7" fmla="*/ 3 h 3"/>
                <a:gd name="T8" fmla="*/ 0 w 3"/>
                <a:gd name="T9" fmla="*/ 2 h 3"/>
                <a:gd name="T10" fmla="*/ 1 w 3"/>
                <a:gd name="T11" fmla="*/ 0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2" y="0"/>
                  </a:lnTo>
                  <a:lnTo>
                    <a:pt x="3" y="2"/>
                  </a:lnTo>
                  <a:lnTo>
                    <a:pt x="1" y="3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5" name="Freeform 432"/>
            <p:cNvSpPr>
              <a:spLocks/>
            </p:cNvSpPr>
            <p:nvPr/>
          </p:nvSpPr>
          <p:spPr bwMode="auto">
            <a:xfrm>
              <a:off x="6357938" y="5302251"/>
              <a:ext cx="1588" cy="3175"/>
            </a:xfrm>
            <a:custGeom>
              <a:avLst/>
              <a:gdLst>
                <a:gd name="T0" fmla="*/ 3 w 5"/>
                <a:gd name="T1" fmla="*/ 0 h 5"/>
                <a:gd name="T2" fmla="*/ 5 w 5"/>
                <a:gd name="T3" fmla="*/ 1 h 5"/>
                <a:gd name="T4" fmla="*/ 5 w 5"/>
                <a:gd name="T5" fmla="*/ 3 h 5"/>
                <a:gd name="T6" fmla="*/ 0 w 5"/>
                <a:gd name="T7" fmla="*/ 5 h 5"/>
                <a:gd name="T8" fmla="*/ 3 w 5"/>
                <a:gd name="T9" fmla="*/ 0 h 5"/>
                <a:gd name="T10" fmla="*/ 3 w 5"/>
                <a:gd name="T11" fmla="*/ 0 h 5"/>
                <a:gd name="T12" fmla="*/ 3 w 5"/>
                <a:gd name="T13" fmla="*/ 0 h 5"/>
                <a:gd name="T14" fmla="*/ 3 w 5"/>
                <a:gd name="T15" fmla="*/ 0 h 5"/>
                <a:gd name="T16" fmla="*/ 3 w 5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5">
                  <a:moveTo>
                    <a:pt x="3" y="0"/>
                  </a:moveTo>
                  <a:lnTo>
                    <a:pt x="5" y="1"/>
                  </a:lnTo>
                  <a:lnTo>
                    <a:pt x="5" y="3"/>
                  </a:lnTo>
                  <a:lnTo>
                    <a:pt x="0" y="5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6" name="Freeform 433"/>
            <p:cNvSpPr>
              <a:spLocks/>
            </p:cNvSpPr>
            <p:nvPr/>
          </p:nvSpPr>
          <p:spPr bwMode="auto">
            <a:xfrm>
              <a:off x="6365876" y="5303838"/>
              <a:ext cx="1588" cy="1588"/>
            </a:xfrm>
            <a:custGeom>
              <a:avLst/>
              <a:gdLst>
                <a:gd name="T0" fmla="*/ 1 w 3"/>
                <a:gd name="T1" fmla="*/ 0 h 4"/>
                <a:gd name="T2" fmla="*/ 3 w 3"/>
                <a:gd name="T3" fmla="*/ 1 h 4"/>
                <a:gd name="T4" fmla="*/ 2 w 3"/>
                <a:gd name="T5" fmla="*/ 3 h 4"/>
                <a:gd name="T6" fmla="*/ 1 w 3"/>
                <a:gd name="T7" fmla="*/ 4 h 4"/>
                <a:gd name="T8" fmla="*/ 0 w 3"/>
                <a:gd name="T9" fmla="*/ 3 h 4"/>
                <a:gd name="T10" fmla="*/ 1 w 3"/>
                <a:gd name="T11" fmla="*/ 0 h 4"/>
                <a:gd name="T12" fmla="*/ 1 w 3"/>
                <a:gd name="T13" fmla="*/ 0 h 4"/>
                <a:gd name="T14" fmla="*/ 1 w 3"/>
                <a:gd name="T15" fmla="*/ 0 h 4"/>
                <a:gd name="T16" fmla="*/ 1 w 3"/>
                <a:gd name="T17" fmla="*/ 0 h 4"/>
                <a:gd name="T18" fmla="*/ 1 w 3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1" y="0"/>
                  </a:moveTo>
                  <a:lnTo>
                    <a:pt x="3" y="1"/>
                  </a:lnTo>
                  <a:lnTo>
                    <a:pt x="2" y="3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7" name="Freeform 434"/>
            <p:cNvSpPr>
              <a:spLocks/>
            </p:cNvSpPr>
            <p:nvPr/>
          </p:nvSpPr>
          <p:spPr bwMode="auto">
            <a:xfrm>
              <a:off x="6375401" y="5303838"/>
              <a:ext cx="1588" cy="1588"/>
            </a:xfrm>
            <a:custGeom>
              <a:avLst/>
              <a:gdLst>
                <a:gd name="T0" fmla="*/ 3 w 4"/>
                <a:gd name="T1" fmla="*/ 0 h 2"/>
                <a:gd name="T2" fmla="*/ 4 w 4"/>
                <a:gd name="T3" fmla="*/ 1 h 2"/>
                <a:gd name="T4" fmla="*/ 3 w 4"/>
                <a:gd name="T5" fmla="*/ 2 h 2"/>
                <a:gd name="T6" fmla="*/ 0 w 4"/>
                <a:gd name="T7" fmla="*/ 2 h 2"/>
                <a:gd name="T8" fmla="*/ 3 w 4"/>
                <a:gd name="T9" fmla="*/ 0 h 2"/>
                <a:gd name="T10" fmla="*/ 3 w 4"/>
                <a:gd name="T11" fmla="*/ 0 h 2"/>
                <a:gd name="T12" fmla="*/ 3 w 4"/>
                <a:gd name="T13" fmla="*/ 0 h 2"/>
                <a:gd name="T14" fmla="*/ 3 w 4"/>
                <a:gd name="T15" fmla="*/ 0 h 2"/>
                <a:gd name="T16" fmla="*/ 3 w 4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2">
                  <a:moveTo>
                    <a:pt x="3" y="0"/>
                  </a:moveTo>
                  <a:lnTo>
                    <a:pt x="4" y="1"/>
                  </a:lnTo>
                  <a:lnTo>
                    <a:pt x="3" y="2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8" name="Freeform 435"/>
            <p:cNvSpPr>
              <a:spLocks/>
            </p:cNvSpPr>
            <p:nvPr/>
          </p:nvSpPr>
          <p:spPr bwMode="auto">
            <a:xfrm>
              <a:off x="6369051" y="5307013"/>
              <a:ext cx="0" cy="1588"/>
            </a:xfrm>
            <a:custGeom>
              <a:avLst/>
              <a:gdLst>
                <a:gd name="T0" fmla="*/ 1 w 1"/>
                <a:gd name="T1" fmla="*/ 1 h 2"/>
                <a:gd name="T2" fmla="*/ 1 w 1"/>
                <a:gd name="T3" fmla="*/ 2 h 2"/>
                <a:gd name="T4" fmla="*/ 0 w 1"/>
                <a:gd name="T5" fmla="*/ 2 h 2"/>
                <a:gd name="T6" fmla="*/ 0 w 1"/>
                <a:gd name="T7" fmla="*/ 0 h 2"/>
                <a:gd name="T8" fmla="*/ 1 w 1"/>
                <a:gd name="T9" fmla="*/ 1 h 2"/>
                <a:gd name="T10" fmla="*/ 1 w 1"/>
                <a:gd name="T11" fmla="*/ 1 h 2"/>
                <a:gd name="T12" fmla="*/ 1 w 1"/>
                <a:gd name="T13" fmla="*/ 1 h 2"/>
                <a:gd name="T14" fmla="*/ 1 w 1"/>
                <a:gd name="T15" fmla="*/ 1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2">
                  <a:moveTo>
                    <a:pt x="1" y="1"/>
                  </a:moveTo>
                  <a:lnTo>
                    <a:pt x="1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lnTo>
                    <a:pt x="1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9" name="Freeform 436"/>
            <p:cNvSpPr>
              <a:spLocks/>
            </p:cNvSpPr>
            <p:nvPr/>
          </p:nvSpPr>
          <p:spPr bwMode="auto">
            <a:xfrm>
              <a:off x="6346826" y="5308601"/>
              <a:ext cx="22225" cy="14288"/>
            </a:xfrm>
            <a:custGeom>
              <a:avLst/>
              <a:gdLst>
                <a:gd name="T0" fmla="*/ 15 w 42"/>
                <a:gd name="T1" fmla="*/ 22 h 29"/>
                <a:gd name="T2" fmla="*/ 11 w 42"/>
                <a:gd name="T3" fmla="*/ 19 h 29"/>
                <a:gd name="T4" fmla="*/ 3 w 42"/>
                <a:gd name="T5" fmla="*/ 18 h 29"/>
                <a:gd name="T6" fmla="*/ 1 w 42"/>
                <a:gd name="T7" fmla="*/ 14 h 29"/>
                <a:gd name="T8" fmla="*/ 3 w 42"/>
                <a:gd name="T9" fmla="*/ 11 h 29"/>
                <a:gd name="T10" fmla="*/ 0 w 42"/>
                <a:gd name="T11" fmla="*/ 7 h 29"/>
                <a:gd name="T12" fmla="*/ 5 w 42"/>
                <a:gd name="T13" fmla="*/ 7 h 29"/>
                <a:gd name="T14" fmla="*/ 6 w 42"/>
                <a:gd name="T15" fmla="*/ 2 h 29"/>
                <a:gd name="T16" fmla="*/ 8 w 42"/>
                <a:gd name="T17" fmla="*/ 0 h 29"/>
                <a:gd name="T18" fmla="*/ 11 w 42"/>
                <a:gd name="T19" fmla="*/ 0 h 29"/>
                <a:gd name="T20" fmla="*/ 14 w 42"/>
                <a:gd name="T21" fmla="*/ 2 h 29"/>
                <a:gd name="T22" fmla="*/ 19 w 42"/>
                <a:gd name="T23" fmla="*/ 11 h 29"/>
                <a:gd name="T24" fmla="*/ 24 w 42"/>
                <a:gd name="T25" fmla="*/ 13 h 29"/>
                <a:gd name="T26" fmla="*/ 27 w 42"/>
                <a:gd name="T27" fmla="*/ 16 h 29"/>
                <a:gd name="T28" fmla="*/ 29 w 42"/>
                <a:gd name="T29" fmla="*/ 16 h 29"/>
                <a:gd name="T30" fmla="*/ 32 w 42"/>
                <a:gd name="T31" fmla="*/ 13 h 29"/>
                <a:gd name="T32" fmla="*/ 36 w 42"/>
                <a:gd name="T33" fmla="*/ 13 h 29"/>
                <a:gd name="T34" fmla="*/ 41 w 42"/>
                <a:gd name="T35" fmla="*/ 11 h 29"/>
                <a:gd name="T36" fmla="*/ 42 w 42"/>
                <a:gd name="T37" fmla="*/ 13 h 29"/>
                <a:gd name="T38" fmla="*/ 42 w 42"/>
                <a:gd name="T39" fmla="*/ 16 h 29"/>
                <a:gd name="T40" fmla="*/ 37 w 42"/>
                <a:gd name="T41" fmla="*/ 17 h 29"/>
                <a:gd name="T42" fmla="*/ 33 w 42"/>
                <a:gd name="T43" fmla="*/ 19 h 29"/>
                <a:gd name="T44" fmla="*/ 36 w 42"/>
                <a:gd name="T45" fmla="*/ 25 h 29"/>
                <a:gd name="T46" fmla="*/ 32 w 42"/>
                <a:gd name="T47" fmla="*/ 29 h 29"/>
                <a:gd name="T48" fmla="*/ 28 w 42"/>
                <a:gd name="T49" fmla="*/ 29 h 29"/>
                <a:gd name="T50" fmla="*/ 24 w 42"/>
                <a:gd name="T51" fmla="*/ 26 h 29"/>
                <a:gd name="T52" fmla="*/ 22 w 42"/>
                <a:gd name="T53" fmla="*/ 21 h 29"/>
                <a:gd name="T54" fmla="*/ 27 w 42"/>
                <a:gd name="T55" fmla="*/ 20 h 29"/>
                <a:gd name="T56" fmla="*/ 27 w 42"/>
                <a:gd name="T57" fmla="*/ 19 h 29"/>
                <a:gd name="T58" fmla="*/ 20 w 42"/>
                <a:gd name="T59" fmla="*/ 14 h 29"/>
                <a:gd name="T60" fmla="*/ 18 w 42"/>
                <a:gd name="T61" fmla="*/ 14 h 29"/>
                <a:gd name="T62" fmla="*/ 14 w 42"/>
                <a:gd name="T63" fmla="*/ 14 h 29"/>
                <a:gd name="T64" fmla="*/ 19 w 42"/>
                <a:gd name="T65" fmla="*/ 22 h 29"/>
                <a:gd name="T66" fmla="*/ 19 w 42"/>
                <a:gd name="T67" fmla="*/ 23 h 29"/>
                <a:gd name="T68" fmla="*/ 17 w 42"/>
                <a:gd name="T69" fmla="*/ 22 h 29"/>
                <a:gd name="T70" fmla="*/ 15 w 42"/>
                <a:gd name="T71" fmla="*/ 22 h 29"/>
                <a:gd name="T72" fmla="*/ 15 w 42"/>
                <a:gd name="T73" fmla="*/ 22 h 29"/>
                <a:gd name="T74" fmla="*/ 15 w 42"/>
                <a:gd name="T75" fmla="*/ 22 h 29"/>
                <a:gd name="T76" fmla="*/ 15 w 42"/>
                <a:gd name="T77" fmla="*/ 2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42" h="29">
                  <a:moveTo>
                    <a:pt x="15" y="22"/>
                  </a:moveTo>
                  <a:lnTo>
                    <a:pt x="11" y="19"/>
                  </a:lnTo>
                  <a:lnTo>
                    <a:pt x="3" y="18"/>
                  </a:lnTo>
                  <a:lnTo>
                    <a:pt x="1" y="14"/>
                  </a:lnTo>
                  <a:lnTo>
                    <a:pt x="3" y="11"/>
                  </a:lnTo>
                  <a:lnTo>
                    <a:pt x="0" y="7"/>
                  </a:lnTo>
                  <a:lnTo>
                    <a:pt x="5" y="7"/>
                  </a:lnTo>
                  <a:lnTo>
                    <a:pt x="6" y="2"/>
                  </a:lnTo>
                  <a:lnTo>
                    <a:pt x="8" y="0"/>
                  </a:lnTo>
                  <a:lnTo>
                    <a:pt x="11" y="0"/>
                  </a:lnTo>
                  <a:lnTo>
                    <a:pt x="14" y="2"/>
                  </a:lnTo>
                  <a:lnTo>
                    <a:pt x="19" y="11"/>
                  </a:lnTo>
                  <a:lnTo>
                    <a:pt x="24" y="13"/>
                  </a:lnTo>
                  <a:lnTo>
                    <a:pt x="27" y="16"/>
                  </a:lnTo>
                  <a:lnTo>
                    <a:pt x="29" y="16"/>
                  </a:lnTo>
                  <a:lnTo>
                    <a:pt x="32" y="13"/>
                  </a:lnTo>
                  <a:lnTo>
                    <a:pt x="36" y="13"/>
                  </a:lnTo>
                  <a:lnTo>
                    <a:pt x="41" y="11"/>
                  </a:lnTo>
                  <a:lnTo>
                    <a:pt x="42" y="13"/>
                  </a:lnTo>
                  <a:lnTo>
                    <a:pt x="42" y="16"/>
                  </a:lnTo>
                  <a:lnTo>
                    <a:pt x="37" y="17"/>
                  </a:lnTo>
                  <a:lnTo>
                    <a:pt x="33" y="19"/>
                  </a:lnTo>
                  <a:lnTo>
                    <a:pt x="36" y="25"/>
                  </a:lnTo>
                  <a:lnTo>
                    <a:pt x="32" y="29"/>
                  </a:lnTo>
                  <a:lnTo>
                    <a:pt x="28" y="29"/>
                  </a:lnTo>
                  <a:lnTo>
                    <a:pt x="24" y="26"/>
                  </a:lnTo>
                  <a:lnTo>
                    <a:pt x="22" y="21"/>
                  </a:lnTo>
                  <a:lnTo>
                    <a:pt x="27" y="20"/>
                  </a:lnTo>
                  <a:lnTo>
                    <a:pt x="27" y="19"/>
                  </a:lnTo>
                  <a:lnTo>
                    <a:pt x="20" y="14"/>
                  </a:lnTo>
                  <a:lnTo>
                    <a:pt x="18" y="14"/>
                  </a:lnTo>
                  <a:lnTo>
                    <a:pt x="14" y="14"/>
                  </a:lnTo>
                  <a:lnTo>
                    <a:pt x="19" y="22"/>
                  </a:lnTo>
                  <a:lnTo>
                    <a:pt x="19" y="23"/>
                  </a:lnTo>
                  <a:lnTo>
                    <a:pt x="17" y="22"/>
                  </a:lnTo>
                  <a:lnTo>
                    <a:pt x="15" y="22"/>
                  </a:lnTo>
                  <a:lnTo>
                    <a:pt x="15" y="22"/>
                  </a:lnTo>
                  <a:lnTo>
                    <a:pt x="15" y="22"/>
                  </a:lnTo>
                  <a:lnTo>
                    <a:pt x="15" y="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0" name="Freeform 437"/>
            <p:cNvSpPr>
              <a:spLocks/>
            </p:cNvSpPr>
            <p:nvPr/>
          </p:nvSpPr>
          <p:spPr bwMode="auto">
            <a:xfrm>
              <a:off x="6378576" y="5308601"/>
              <a:ext cx="1588" cy="158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0 h 2"/>
                <a:gd name="T4" fmla="*/ 2 w 2"/>
                <a:gd name="T5" fmla="*/ 2 h 2"/>
                <a:gd name="T6" fmla="*/ 0 w 2"/>
                <a:gd name="T7" fmla="*/ 1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0"/>
                  </a:lnTo>
                  <a:lnTo>
                    <a:pt x="2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1" name="Freeform 438"/>
            <p:cNvSpPr>
              <a:spLocks/>
            </p:cNvSpPr>
            <p:nvPr/>
          </p:nvSpPr>
          <p:spPr bwMode="auto">
            <a:xfrm>
              <a:off x="6372226" y="5308601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1 h 2"/>
                <a:gd name="T4" fmla="*/ 2 w 3"/>
                <a:gd name="T5" fmla="*/ 2 h 2"/>
                <a:gd name="T6" fmla="*/ 0 w 3"/>
                <a:gd name="T7" fmla="*/ 2 h 2"/>
                <a:gd name="T8" fmla="*/ 1 w 3"/>
                <a:gd name="T9" fmla="*/ 0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2" name="Freeform 439"/>
            <p:cNvSpPr>
              <a:spLocks/>
            </p:cNvSpPr>
            <p:nvPr/>
          </p:nvSpPr>
          <p:spPr bwMode="auto">
            <a:xfrm>
              <a:off x="6372226" y="5316538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2 w 3"/>
                <a:gd name="T3" fmla="*/ 1 h 3"/>
                <a:gd name="T4" fmla="*/ 3 w 3"/>
                <a:gd name="T5" fmla="*/ 2 h 3"/>
                <a:gd name="T6" fmla="*/ 1 w 3"/>
                <a:gd name="T7" fmla="*/ 3 h 3"/>
                <a:gd name="T8" fmla="*/ 0 w 3"/>
                <a:gd name="T9" fmla="*/ 2 h 3"/>
                <a:gd name="T10" fmla="*/ 1 w 3"/>
                <a:gd name="T11" fmla="*/ 1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  <a:gd name="T18" fmla="*/ 1 w 3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2" y="1"/>
                  </a:lnTo>
                  <a:lnTo>
                    <a:pt x="3" y="2"/>
                  </a:lnTo>
                  <a:lnTo>
                    <a:pt x="1" y="3"/>
                  </a:lnTo>
                  <a:lnTo>
                    <a:pt x="0" y="2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4" name="Freeform 441"/>
            <p:cNvSpPr>
              <a:spLocks/>
            </p:cNvSpPr>
            <p:nvPr/>
          </p:nvSpPr>
          <p:spPr bwMode="auto">
            <a:xfrm>
              <a:off x="6276976" y="5327651"/>
              <a:ext cx="1588" cy="1588"/>
            </a:xfrm>
            <a:custGeom>
              <a:avLst/>
              <a:gdLst>
                <a:gd name="T0" fmla="*/ 2 w 3"/>
                <a:gd name="T1" fmla="*/ 0 h 3"/>
                <a:gd name="T2" fmla="*/ 3 w 3"/>
                <a:gd name="T3" fmla="*/ 1 h 3"/>
                <a:gd name="T4" fmla="*/ 1 w 3"/>
                <a:gd name="T5" fmla="*/ 3 h 3"/>
                <a:gd name="T6" fmla="*/ 0 w 3"/>
                <a:gd name="T7" fmla="*/ 3 h 3"/>
                <a:gd name="T8" fmla="*/ 0 w 3"/>
                <a:gd name="T9" fmla="*/ 2 h 3"/>
                <a:gd name="T10" fmla="*/ 2 w 3"/>
                <a:gd name="T11" fmla="*/ 0 h 3"/>
                <a:gd name="T12" fmla="*/ 2 w 3"/>
                <a:gd name="T13" fmla="*/ 0 h 3"/>
                <a:gd name="T14" fmla="*/ 2 w 3"/>
                <a:gd name="T15" fmla="*/ 0 h 3"/>
                <a:gd name="T16" fmla="*/ 2 w 3"/>
                <a:gd name="T17" fmla="*/ 0 h 3"/>
                <a:gd name="T18" fmla="*/ 2 w 3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lnTo>
                    <a:pt x="3" y="1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5" name="Freeform 442"/>
            <p:cNvSpPr>
              <a:spLocks/>
            </p:cNvSpPr>
            <p:nvPr/>
          </p:nvSpPr>
          <p:spPr bwMode="auto">
            <a:xfrm>
              <a:off x="6280151" y="5327651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1 h 3"/>
                <a:gd name="T4" fmla="*/ 2 w 3"/>
                <a:gd name="T5" fmla="*/ 3 h 3"/>
                <a:gd name="T6" fmla="*/ 0 w 3"/>
                <a:gd name="T7" fmla="*/ 1 h 3"/>
                <a:gd name="T8" fmla="*/ 1 w 3"/>
                <a:gd name="T9" fmla="*/ 0 h 3"/>
                <a:gd name="T10" fmla="*/ 1 w 3"/>
                <a:gd name="T11" fmla="*/ 0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1"/>
                  </a:lnTo>
                  <a:lnTo>
                    <a:pt x="2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6" name="Freeform 443"/>
            <p:cNvSpPr>
              <a:spLocks/>
            </p:cNvSpPr>
            <p:nvPr/>
          </p:nvSpPr>
          <p:spPr bwMode="auto">
            <a:xfrm>
              <a:off x="6337301" y="5332413"/>
              <a:ext cx="1588" cy="1588"/>
            </a:xfrm>
            <a:custGeom>
              <a:avLst/>
              <a:gdLst>
                <a:gd name="T0" fmla="*/ 0 w 4"/>
                <a:gd name="T1" fmla="*/ 1 h 3"/>
                <a:gd name="T2" fmla="*/ 2 w 4"/>
                <a:gd name="T3" fmla="*/ 0 h 3"/>
                <a:gd name="T4" fmla="*/ 4 w 4"/>
                <a:gd name="T5" fmla="*/ 2 h 3"/>
                <a:gd name="T6" fmla="*/ 1 w 4"/>
                <a:gd name="T7" fmla="*/ 3 h 3"/>
                <a:gd name="T8" fmla="*/ 0 w 4"/>
                <a:gd name="T9" fmla="*/ 1 h 3"/>
                <a:gd name="T10" fmla="*/ 0 w 4"/>
                <a:gd name="T11" fmla="*/ 1 h 3"/>
                <a:gd name="T12" fmla="*/ 0 w 4"/>
                <a:gd name="T13" fmla="*/ 1 h 3"/>
                <a:gd name="T14" fmla="*/ 0 w 4"/>
                <a:gd name="T15" fmla="*/ 1 h 3"/>
                <a:gd name="T16" fmla="*/ 0 w 4"/>
                <a:gd name="T17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3">
                  <a:moveTo>
                    <a:pt x="0" y="1"/>
                  </a:moveTo>
                  <a:lnTo>
                    <a:pt x="2" y="0"/>
                  </a:lnTo>
                  <a:lnTo>
                    <a:pt x="4" y="2"/>
                  </a:lnTo>
                  <a:lnTo>
                    <a:pt x="1" y="3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8" name="Freeform 445"/>
            <p:cNvSpPr>
              <a:spLocks/>
            </p:cNvSpPr>
            <p:nvPr/>
          </p:nvSpPr>
          <p:spPr bwMode="auto">
            <a:xfrm>
              <a:off x="6296026" y="5340351"/>
              <a:ext cx="7938" cy="12700"/>
            </a:xfrm>
            <a:custGeom>
              <a:avLst/>
              <a:gdLst>
                <a:gd name="T0" fmla="*/ 15 w 15"/>
                <a:gd name="T1" fmla="*/ 1 h 24"/>
                <a:gd name="T2" fmla="*/ 15 w 15"/>
                <a:gd name="T3" fmla="*/ 2 h 24"/>
                <a:gd name="T4" fmla="*/ 15 w 15"/>
                <a:gd name="T5" fmla="*/ 3 h 24"/>
                <a:gd name="T6" fmla="*/ 11 w 15"/>
                <a:gd name="T7" fmla="*/ 5 h 24"/>
                <a:gd name="T8" fmla="*/ 10 w 15"/>
                <a:gd name="T9" fmla="*/ 6 h 24"/>
                <a:gd name="T10" fmla="*/ 13 w 15"/>
                <a:gd name="T11" fmla="*/ 14 h 24"/>
                <a:gd name="T12" fmla="*/ 13 w 15"/>
                <a:gd name="T13" fmla="*/ 17 h 24"/>
                <a:gd name="T14" fmla="*/ 8 w 15"/>
                <a:gd name="T15" fmla="*/ 24 h 24"/>
                <a:gd name="T16" fmla="*/ 7 w 15"/>
                <a:gd name="T17" fmla="*/ 24 h 24"/>
                <a:gd name="T18" fmla="*/ 3 w 15"/>
                <a:gd name="T19" fmla="*/ 21 h 24"/>
                <a:gd name="T20" fmla="*/ 0 w 15"/>
                <a:gd name="T21" fmla="*/ 18 h 24"/>
                <a:gd name="T22" fmla="*/ 1 w 15"/>
                <a:gd name="T23" fmla="*/ 17 h 24"/>
                <a:gd name="T24" fmla="*/ 6 w 15"/>
                <a:gd name="T25" fmla="*/ 18 h 24"/>
                <a:gd name="T26" fmla="*/ 7 w 15"/>
                <a:gd name="T27" fmla="*/ 15 h 24"/>
                <a:gd name="T28" fmla="*/ 7 w 15"/>
                <a:gd name="T29" fmla="*/ 13 h 24"/>
                <a:gd name="T30" fmla="*/ 3 w 15"/>
                <a:gd name="T31" fmla="*/ 9 h 24"/>
                <a:gd name="T32" fmla="*/ 3 w 15"/>
                <a:gd name="T33" fmla="*/ 7 h 24"/>
                <a:gd name="T34" fmla="*/ 8 w 15"/>
                <a:gd name="T35" fmla="*/ 2 h 24"/>
                <a:gd name="T36" fmla="*/ 14 w 15"/>
                <a:gd name="T37" fmla="*/ 0 h 24"/>
                <a:gd name="T38" fmla="*/ 15 w 15"/>
                <a:gd name="T39" fmla="*/ 1 h 24"/>
                <a:gd name="T40" fmla="*/ 15 w 15"/>
                <a:gd name="T41" fmla="*/ 1 h 24"/>
                <a:gd name="T42" fmla="*/ 15 w 15"/>
                <a:gd name="T43" fmla="*/ 1 h 24"/>
                <a:gd name="T44" fmla="*/ 15 w 15"/>
                <a:gd name="T45" fmla="*/ 1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5" h="24">
                  <a:moveTo>
                    <a:pt x="15" y="1"/>
                  </a:moveTo>
                  <a:lnTo>
                    <a:pt x="15" y="2"/>
                  </a:lnTo>
                  <a:lnTo>
                    <a:pt x="15" y="3"/>
                  </a:lnTo>
                  <a:lnTo>
                    <a:pt x="11" y="5"/>
                  </a:lnTo>
                  <a:lnTo>
                    <a:pt x="10" y="6"/>
                  </a:lnTo>
                  <a:lnTo>
                    <a:pt x="13" y="14"/>
                  </a:lnTo>
                  <a:lnTo>
                    <a:pt x="13" y="17"/>
                  </a:lnTo>
                  <a:lnTo>
                    <a:pt x="8" y="24"/>
                  </a:lnTo>
                  <a:lnTo>
                    <a:pt x="7" y="24"/>
                  </a:lnTo>
                  <a:lnTo>
                    <a:pt x="3" y="21"/>
                  </a:lnTo>
                  <a:lnTo>
                    <a:pt x="0" y="18"/>
                  </a:lnTo>
                  <a:lnTo>
                    <a:pt x="1" y="17"/>
                  </a:lnTo>
                  <a:lnTo>
                    <a:pt x="6" y="18"/>
                  </a:lnTo>
                  <a:lnTo>
                    <a:pt x="7" y="15"/>
                  </a:lnTo>
                  <a:lnTo>
                    <a:pt x="7" y="13"/>
                  </a:lnTo>
                  <a:lnTo>
                    <a:pt x="3" y="9"/>
                  </a:lnTo>
                  <a:lnTo>
                    <a:pt x="3" y="7"/>
                  </a:lnTo>
                  <a:lnTo>
                    <a:pt x="8" y="2"/>
                  </a:lnTo>
                  <a:lnTo>
                    <a:pt x="14" y="0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lnTo>
                    <a:pt x="1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9" name="Freeform 446"/>
            <p:cNvSpPr>
              <a:spLocks/>
            </p:cNvSpPr>
            <p:nvPr/>
          </p:nvSpPr>
          <p:spPr bwMode="auto">
            <a:xfrm>
              <a:off x="6286501" y="5340351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2 w 2"/>
                <a:gd name="T5" fmla="*/ 2 h 2"/>
                <a:gd name="T6" fmla="*/ 0 w 2"/>
                <a:gd name="T7" fmla="*/ 2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0" name="Freeform 447"/>
            <p:cNvSpPr>
              <a:spLocks/>
            </p:cNvSpPr>
            <p:nvPr/>
          </p:nvSpPr>
          <p:spPr bwMode="auto">
            <a:xfrm>
              <a:off x="6284913" y="5345113"/>
              <a:ext cx="1588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0 h 3"/>
                <a:gd name="T4" fmla="*/ 2 w 2"/>
                <a:gd name="T5" fmla="*/ 2 h 3"/>
                <a:gd name="T6" fmla="*/ 1 w 2"/>
                <a:gd name="T7" fmla="*/ 3 h 3"/>
                <a:gd name="T8" fmla="*/ 0 w 2"/>
                <a:gd name="T9" fmla="*/ 3 h 3"/>
                <a:gd name="T10" fmla="*/ 0 w 2"/>
                <a:gd name="T11" fmla="*/ 2 h 3"/>
                <a:gd name="T12" fmla="*/ 1 w 2"/>
                <a:gd name="T13" fmla="*/ 1 h 3"/>
                <a:gd name="T14" fmla="*/ 1 w 2"/>
                <a:gd name="T15" fmla="*/ 0 h 3"/>
                <a:gd name="T16" fmla="*/ 1 w 2"/>
                <a:gd name="T17" fmla="*/ 0 h 3"/>
                <a:gd name="T18" fmla="*/ 1 w 2"/>
                <a:gd name="T19" fmla="*/ 0 h 3"/>
                <a:gd name="T20" fmla="*/ 1 w 2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0"/>
                  </a:lnTo>
                  <a:lnTo>
                    <a:pt x="2" y="2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1" name="Freeform 448"/>
            <p:cNvSpPr>
              <a:spLocks/>
            </p:cNvSpPr>
            <p:nvPr/>
          </p:nvSpPr>
          <p:spPr bwMode="auto">
            <a:xfrm>
              <a:off x="6284913" y="5351463"/>
              <a:ext cx="0" cy="3175"/>
            </a:xfrm>
            <a:custGeom>
              <a:avLst/>
              <a:gdLst>
                <a:gd name="T0" fmla="*/ 0 w 2"/>
                <a:gd name="T1" fmla="*/ 0 h 5"/>
                <a:gd name="T2" fmla="*/ 2 w 2"/>
                <a:gd name="T3" fmla="*/ 2 h 5"/>
                <a:gd name="T4" fmla="*/ 1 w 2"/>
                <a:gd name="T5" fmla="*/ 5 h 5"/>
                <a:gd name="T6" fmla="*/ 0 w 2"/>
                <a:gd name="T7" fmla="*/ 2 h 5"/>
                <a:gd name="T8" fmla="*/ 0 w 2"/>
                <a:gd name="T9" fmla="*/ 0 h 5"/>
                <a:gd name="T10" fmla="*/ 0 w 2"/>
                <a:gd name="T11" fmla="*/ 0 h 5"/>
                <a:gd name="T12" fmla="*/ 0 w 2"/>
                <a:gd name="T13" fmla="*/ 0 h 5"/>
                <a:gd name="T14" fmla="*/ 0 w 2"/>
                <a:gd name="T15" fmla="*/ 0 h 5"/>
                <a:gd name="T16" fmla="*/ 0 w 2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5">
                  <a:moveTo>
                    <a:pt x="0" y="0"/>
                  </a:moveTo>
                  <a:lnTo>
                    <a:pt x="2" y="2"/>
                  </a:lnTo>
                  <a:lnTo>
                    <a:pt x="1" y="5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2" name="Freeform 449"/>
            <p:cNvSpPr>
              <a:spLocks/>
            </p:cNvSpPr>
            <p:nvPr/>
          </p:nvSpPr>
          <p:spPr bwMode="auto">
            <a:xfrm>
              <a:off x="6254751" y="5384801"/>
              <a:ext cx="3175" cy="1588"/>
            </a:xfrm>
            <a:custGeom>
              <a:avLst/>
              <a:gdLst>
                <a:gd name="T0" fmla="*/ 1 w 4"/>
                <a:gd name="T1" fmla="*/ 3 h 4"/>
                <a:gd name="T2" fmla="*/ 0 w 4"/>
                <a:gd name="T3" fmla="*/ 0 h 4"/>
                <a:gd name="T4" fmla="*/ 4 w 4"/>
                <a:gd name="T5" fmla="*/ 1 h 4"/>
                <a:gd name="T6" fmla="*/ 3 w 4"/>
                <a:gd name="T7" fmla="*/ 4 h 4"/>
                <a:gd name="T8" fmla="*/ 1 w 4"/>
                <a:gd name="T9" fmla="*/ 3 h 4"/>
                <a:gd name="T10" fmla="*/ 1 w 4"/>
                <a:gd name="T11" fmla="*/ 3 h 4"/>
                <a:gd name="T12" fmla="*/ 1 w 4"/>
                <a:gd name="T13" fmla="*/ 3 h 4"/>
                <a:gd name="T14" fmla="*/ 1 w 4"/>
                <a:gd name="T15" fmla="*/ 3 h 4"/>
                <a:gd name="T16" fmla="*/ 1 w 4"/>
                <a:gd name="T1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4">
                  <a:moveTo>
                    <a:pt x="1" y="3"/>
                  </a:moveTo>
                  <a:lnTo>
                    <a:pt x="0" y="0"/>
                  </a:lnTo>
                  <a:lnTo>
                    <a:pt x="4" y="1"/>
                  </a:lnTo>
                  <a:lnTo>
                    <a:pt x="3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3" name="Freeform 450"/>
            <p:cNvSpPr>
              <a:spLocks/>
            </p:cNvSpPr>
            <p:nvPr/>
          </p:nvSpPr>
          <p:spPr bwMode="auto">
            <a:xfrm>
              <a:off x="6189663" y="5445126"/>
              <a:ext cx="1588" cy="0"/>
            </a:xfrm>
            <a:custGeom>
              <a:avLst/>
              <a:gdLst>
                <a:gd name="T0" fmla="*/ 0 w 3"/>
                <a:gd name="T1" fmla="*/ 0 h 1"/>
                <a:gd name="T2" fmla="*/ 3 w 3"/>
                <a:gd name="T3" fmla="*/ 0 h 1"/>
                <a:gd name="T4" fmla="*/ 3 w 3"/>
                <a:gd name="T5" fmla="*/ 1 h 1"/>
                <a:gd name="T6" fmla="*/ 0 w 3"/>
                <a:gd name="T7" fmla="*/ 1 h 1"/>
                <a:gd name="T8" fmla="*/ 0 w 3"/>
                <a:gd name="T9" fmla="*/ 0 h 1"/>
                <a:gd name="T10" fmla="*/ 0 w 3"/>
                <a:gd name="T11" fmla="*/ 0 h 1"/>
                <a:gd name="T12" fmla="*/ 0 w 3"/>
                <a:gd name="T13" fmla="*/ 0 h 1"/>
                <a:gd name="T14" fmla="*/ 0 w 3"/>
                <a:gd name="T15" fmla="*/ 0 h 1"/>
                <a:gd name="T16" fmla="*/ 0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0" y="0"/>
                  </a:moveTo>
                  <a:lnTo>
                    <a:pt x="3" y="0"/>
                  </a:lnTo>
                  <a:lnTo>
                    <a:pt x="3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4" name="Freeform 451"/>
            <p:cNvSpPr>
              <a:spLocks/>
            </p:cNvSpPr>
            <p:nvPr/>
          </p:nvSpPr>
          <p:spPr bwMode="auto">
            <a:xfrm>
              <a:off x="6175376" y="5445126"/>
              <a:ext cx="7938" cy="3175"/>
            </a:xfrm>
            <a:custGeom>
              <a:avLst/>
              <a:gdLst>
                <a:gd name="T0" fmla="*/ 5 w 13"/>
                <a:gd name="T1" fmla="*/ 1 h 7"/>
                <a:gd name="T2" fmla="*/ 11 w 13"/>
                <a:gd name="T3" fmla="*/ 1 h 7"/>
                <a:gd name="T4" fmla="*/ 13 w 13"/>
                <a:gd name="T5" fmla="*/ 2 h 7"/>
                <a:gd name="T6" fmla="*/ 13 w 13"/>
                <a:gd name="T7" fmla="*/ 3 h 7"/>
                <a:gd name="T8" fmla="*/ 11 w 13"/>
                <a:gd name="T9" fmla="*/ 4 h 7"/>
                <a:gd name="T10" fmla="*/ 9 w 13"/>
                <a:gd name="T11" fmla="*/ 7 h 7"/>
                <a:gd name="T12" fmla="*/ 7 w 13"/>
                <a:gd name="T13" fmla="*/ 7 h 7"/>
                <a:gd name="T14" fmla="*/ 0 w 13"/>
                <a:gd name="T15" fmla="*/ 3 h 7"/>
                <a:gd name="T16" fmla="*/ 0 w 13"/>
                <a:gd name="T17" fmla="*/ 2 h 7"/>
                <a:gd name="T18" fmla="*/ 5 w 13"/>
                <a:gd name="T19" fmla="*/ 0 h 7"/>
                <a:gd name="T20" fmla="*/ 5 w 13"/>
                <a:gd name="T21" fmla="*/ 1 h 7"/>
                <a:gd name="T22" fmla="*/ 5 w 13"/>
                <a:gd name="T23" fmla="*/ 1 h 7"/>
                <a:gd name="T24" fmla="*/ 5 w 13"/>
                <a:gd name="T25" fmla="*/ 1 h 7"/>
                <a:gd name="T26" fmla="*/ 5 w 13"/>
                <a:gd name="T27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" h="7">
                  <a:moveTo>
                    <a:pt x="5" y="1"/>
                  </a:moveTo>
                  <a:lnTo>
                    <a:pt x="11" y="1"/>
                  </a:lnTo>
                  <a:lnTo>
                    <a:pt x="13" y="2"/>
                  </a:lnTo>
                  <a:lnTo>
                    <a:pt x="13" y="3"/>
                  </a:lnTo>
                  <a:lnTo>
                    <a:pt x="11" y="4"/>
                  </a:lnTo>
                  <a:lnTo>
                    <a:pt x="9" y="7"/>
                  </a:lnTo>
                  <a:lnTo>
                    <a:pt x="7" y="7"/>
                  </a:lnTo>
                  <a:lnTo>
                    <a:pt x="0" y="3"/>
                  </a:lnTo>
                  <a:lnTo>
                    <a:pt x="0" y="2"/>
                  </a:lnTo>
                  <a:lnTo>
                    <a:pt x="5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lnTo>
                    <a:pt x="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5" name="Freeform 452"/>
            <p:cNvSpPr>
              <a:spLocks/>
            </p:cNvSpPr>
            <p:nvPr/>
          </p:nvSpPr>
          <p:spPr bwMode="auto">
            <a:xfrm>
              <a:off x="6191251" y="5445126"/>
              <a:ext cx="3175" cy="1588"/>
            </a:xfrm>
            <a:custGeom>
              <a:avLst/>
              <a:gdLst>
                <a:gd name="T0" fmla="*/ 3 w 4"/>
                <a:gd name="T1" fmla="*/ 0 h 2"/>
                <a:gd name="T2" fmla="*/ 4 w 4"/>
                <a:gd name="T3" fmla="*/ 1 h 2"/>
                <a:gd name="T4" fmla="*/ 0 w 4"/>
                <a:gd name="T5" fmla="*/ 2 h 2"/>
                <a:gd name="T6" fmla="*/ 3 w 4"/>
                <a:gd name="T7" fmla="*/ 0 h 2"/>
                <a:gd name="T8" fmla="*/ 3 w 4"/>
                <a:gd name="T9" fmla="*/ 0 h 2"/>
                <a:gd name="T10" fmla="*/ 3 w 4"/>
                <a:gd name="T11" fmla="*/ 0 h 2"/>
                <a:gd name="T12" fmla="*/ 3 w 4"/>
                <a:gd name="T13" fmla="*/ 0 h 2"/>
                <a:gd name="T14" fmla="*/ 3 w 4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" h="2">
                  <a:moveTo>
                    <a:pt x="3" y="0"/>
                  </a:moveTo>
                  <a:lnTo>
                    <a:pt x="4" y="1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6" name="Freeform 453"/>
            <p:cNvSpPr>
              <a:spLocks/>
            </p:cNvSpPr>
            <p:nvPr/>
          </p:nvSpPr>
          <p:spPr bwMode="auto">
            <a:xfrm>
              <a:off x="6175376" y="5451476"/>
              <a:ext cx="30163" cy="25400"/>
            </a:xfrm>
            <a:custGeom>
              <a:avLst/>
              <a:gdLst>
                <a:gd name="T0" fmla="*/ 5 w 58"/>
                <a:gd name="T1" fmla="*/ 16 h 48"/>
                <a:gd name="T2" fmla="*/ 8 w 58"/>
                <a:gd name="T3" fmla="*/ 16 h 48"/>
                <a:gd name="T4" fmla="*/ 18 w 58"/>
                <a:gd name="T5" fmla="*/ 22 h 48"/>
                <a:gd name="T6" fmla="*/ 22 w 58"/>
                <a:gd name="T7" fmla="*/ 23 h 48"/>
                <a:gd name="T8" fmla="*/ 25 w 58"/>
                <a:gd name="T9" fmla="*/ 22 h 48"/>
                <a:gd name="T10" fmla="*/ 30 w 58"/>
                <a:gd name="T11" fmla="*/ 17 h 48"/>
                <a:gd name="T12" fmla="*/ 29 w 58"/>
                <a:gd name="T13" fmla="*/ 9 h 48"/>
                <a:gd name="T14" fmla="*/ 34 w 58"/>
                <a:gd name="T15" fmla="*/ 11 h 48"/>
                <a:gd name="T16" fmla="*/ 35 w 58"/>
                <a:gd name="T17" fmla="*/ 11 h 48"/>
                <a:gd name="T18" fmla="*/ 35 w 58"/>
                <a:gd name="T19" fmla="*/ 9 h 48"/>
                <a:gd name="T20" fmla="*/ 30 w 58"/>
                <a:gd name="T21" fmla="*/ 5 h 48"/>
                <a:gd name="T22" fmla="*/ 36 w 58"/>
                <a:gd name="T23" fmla="*/ 2 h 48"/>
                <a:gd name="T24" fmla="*/ 34 w 58"/>
                <a:gd name="T25" fmla="*/ 0 h 48"/>
                <a:gd name="T26" fmla="*/ 39 w 58"/>
                <a:gd name="T27" fmla="*/ 0 h 48"/>
                <a:gd name="T28" fmla="*/ 41 w 58"/>
                <a:gd name="T29" fmla="*/ 1 h 48"/>
                <a:gd name="T30" fmla="*/ 43 w 58"/>
                <a:gd name="T31" fmla="*/ 3 h 48"/>
                <a:gd name="T32" fmla="*/ 46 w 58"/>
                <a:gd name="T33" fmla="*/ 4 h 48"/>
                <a:gd name="T34" fmla="*/ 47 w 58"/>
                <a:gd name="T35" fmla="*/ 8 h 48"/>
                <a:gd name="T36" fmla="*/ 53 w 58"/>
                <a:gd name="T37" fmla="*/ 13 h 48"/>
                <a:gd name="T38" fmla="*/ 53 w 58"/>
                <a:gd name="T39" fmla="*/ 19 h 48"/>
                <a:gd name="T40" fmla="*/ 58 w 58"/>
                <a:gd name="T41" fmla="*/ 25 h 48"/>
                <a:gd name="T42" fmla="*/ 53 w 58"/>
                <a:gd name="T43" fmla="*/ 27 h 48"/>
                <a:gd name="T44" fmla="*/ 53 w 58"/>
                <a:gd name="T45" fmla="*/ 29 h 48"/>
                <a:gd name="T46" fmla="*/ 55 w 58"/>
                <a:gd name="T47" fmla="*/ 31 h 48"/>
                <a:gd name="T48" fmla="*/ 54 w 58"/>
                <a:gd name="T49" fmla="*/ 34 h 48"/>
                <a:gd name="T50" fmla="*/ 52 w 58"/>
                <a:gd name="T51" fmla="*/ 37 h 48"/>
                <a:gd name="T52" fmla="*/ 45 w 58"/>
                <a:gd name="T53" fmla="*/ 40 h 48"/>
                <a:gd name="T54" fmla="*/ 44 w 58"/>
                <a:gd name="T55" fmla="*/ 39 h 48"/>
                <a:gd name="T56" fmla="*/ 45 w 58"/>
                <a:gd name="T57" fmla="*/ 36 h 48"/>
                <a:gd name="T58" fmla="*/ 39 w 58"/>
                <a:gd name="T59" fmla="*/ 33 h 48"/>
                <a:gd name="T60" fmla="*/ 32 w 58"/>
                <a:gd name="T61" fmla="*/ 31 h 48"/>
                <a:gd name="T62" fmla="*/ 25 w 58"/>
                <a:gd name="T63" fmla="*/ 34 h 48"/>
                <a:gd name="T64" fmla="*/ 19 w 58"/>
                <a:gd name="T65" fmla="*/ 39 h 48"/>
                <a:gd name="T66" fmla="*/ 16 w 58"/>
                <a:gd name="T67" fmla="*/ 47 h 48"/>
                <a:gd name="T68" fmla="*/ 12 w 58"/>
                <a:gd name="T69" fmla="*/ 48 h 48"/>
                <a:gd name="T70" fmla="*/ 5 w 58"/>
                <a:gd name="T71" fmla="*/ 44 h 48"/>
                <a:gd name="T72" fmla="*/ 0 w 58"/>
                <a:gd name="T73" fmla="*/ 40 h 48"/>
                <a:gd name="T74" fmla="*/ 4 w 58"/>
                <a:gd name="T75" fmla="*/ 39 h 48"/>
                <a:gd name="T76" fmla="*/ 6 w 58"/>
                <a:gd name="T77" fmla="*/ 36 h 48"/>
                <a:gd name="T78" fmla="*/ 9 w 58"/>
                <a:gd name="T79" fmla="*/ 37 h 48"/>
                <a:gd name="T80" fmla="*/ 10 w 58"/>
                <a:gd name="T81" fmla="*/ 35 h 48"/>
                <a:gd name="T82" fmla="*/ 7 w 58"/>
                <a:gd name="T83" fmla="*/ 33 h 48"/>
                <a:gd name="T84" fmla="*/ 5 w 58"/>
                <a:gd name="T85" fmla="*/ 25 h 48"/>
                <a:gd name="T86" fmla="*/ 5 w 58"/>
                <a:gd name="T87" fmla="*/ 23 h 48"/>
                <a:gd name="T88" fmla="*/ 7 w 58"/>
                <a:gd name="T89" fmla="*/ 22 h 48"/>
                <a:gd name="T90" fmla="*/ 8 w 58"/>
                <a:gd name="T91" fmla="*/ 20 h 48"/>
                <a:gd name="T92" fmla="*/ 5 w 58"/>
                <a:gd name="T93" fmla="*/ 20 h 48"/>
                <a:gd name="T94" fmla="*/ 2 w 58"/>
                <a:gd name="T95" fmla="*/ 23 h 48"/>
                <a:gd name="T96" fmla="*/ 1 w 58"/>
                <a:gd name="T97" fmla="*/ 22 h 48"/>
                <a:gd name="T98" fmla="*/ 1 w 58"/>
                <a:gd name="T99" fmla="*/ 19 h 48"/>
                <a:gd name="T100" fmla="*/ 5 w 58"/>
                <a:gd name="T101" fmla="*/ 16 h 48"/>
                <a:gd name="T102" fmla="*/ 5 w 58"/>
                <a:gd name="T103" fmla="*/ 16 h 48"/>
                <a:gd name="T104" fmla="*/ 5 w 58"/>
                <a:gd name="T105" fmla="*/ 16 h 48"/>
                <a:gd name="T106" fmla="*/ 5 w 58"/>
                <a:gd name="T107" fmla="*/ 16 h 48"/>
                <a:gd name="T108" fmla="*/ 5 w 58"/>
                <a:gd name="T109" fmla="*/ 16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8" h="48">
                  <a:moveTo>
                    <a:pt x="5" y="16"/>
                  </a:moveTo>
                  <a:lnTo>
                    <a:pt x="8" y="16"/>
                  </a:lnTo>
                  <a:lnTo>
                    <a:pt x="18" y="22"/>
                  </a:lnTo>
                  <a:lnTo>
                    <a:pt x="22" y="23"/>
                  </a:lnTo>
                  <a:lnTo>
                    <a:pt x="25" y="22"/>
                  </a:lnTo>
                  <a:lnTo>
                    <a:pt x="30" y="17"/>
                  </a:lnTo>
                  <a:lnTo>
                    <a:pt x="29" y="9"/>
                  </a:lnTo>
                  <a:lnTo>
                    <a:pt x="34" y="11"/>
                  </a:lnTo>
                  <a:lnTo>
                    <a:pt x="35" y="11"/>
                  </a:lnTo>
                  <a:lnTo>
                    <a:pt x="35" y="9"/>
                  </a:lnTo>
                  <a:lnTo>
                    <a:pt x="30" y="5"/>
                  </a:lnTo>
                  <a:lnTo>
                    <a:pt x="36" y="2"/>
                  </a:lnTo>
                  <a:lnTo>
                    <a:pt x="34" y="0"/>
                  </a:lnTo>
                  <a:lnTo>
                    <a:pt x="39" y="0"/>
                  </a:lnTo>
                  <a:lnTo>
                    <a:pt x="41" y="1"/>
                  </a:lnTo>
                  <a:lnTo>
                    <a:pt x="43" y="3"/>
                  </a:lnTo>
                  <a:lnTo>
                    <a:pt x="46" y="4"/>
                  </a:lnTo>
                  <a:lnTo>
                    <a:pt x="47" y="8"/>
                  </a:lnTo>
                  <a:lnTo>
                    <a:pt x="53" y="13"/>
                  </a:lnTo>
                  <a:lnTo>
                    <a:pt x="53" y="19"/>
                  </a:lnTo>
                  <a:lnTo>
                    <a:pt x="58" y="25"/>
                  </a:lnTo>
                  <a:lnTo>
                    <a:pt x="53" y="27"/>
                  </a:lnTo>
                  <a:lnTo>
                    <a:pt x="53" y="29"/>
                  </a:lnTo>
                  <a:lnTo>
                    <a:pt x="55" y="31"/>
                  </a:lnTo>
                  <a:lnTo>
                    <a:pt x="54" y="34"/>
                  </a:lnTo>
                  <a:lnTo>
                    <a:pt x="52" y="37"/>
                  </a:lnTo>
                  <a:lnTo>
                    <a:pt x="45" y="40"/>
                  </a:lnTo>
                  <a:lnTo>
                    <a:pt x="44" y="39"/>
                  </a:lnTo>
                  <a:lnTo>
                    <a:pt x="45" y="36"/>
                  </a:lnTo>
                  <a:lnTo>
                    <a:pt x="39" y="33"/>
                  </a:lnTo>
                  <a:lnTo>
                    <a:pt x="32" y="31"/>
                  </a:lnTo>
                  <a:lnTo>
                    <a:pt x="25" y="34"/>
                  </a:lnTo>
                  <a:lnTo>
                    <a:pt x="19" y="39"/>
                  </a:lnTo>
                  <a:lnTo>
                    <a:pt x="16" y="47"/>
                  </a:lnTo>
                  <a:lnTo>
                    <a:pt x="12" y="48"/>
                  </a:lnTo>
                  <a:lnTo>
                    <a:pt x="5" y="44"/>
                  </a:lnTo>
                  <a:lnTo>
                    <a:pt x="0" y="40"/>
                  </a:lnTo>
                  <a:lnTo>
                    <a:pt x="4" y="39"/>
                  </a:lnTo>
                  <a:lnTo>
                    <a:pt x="6" y="36"/>
                  </a:lnTo>
                  <a:lnTo>
                    <a:pt x="9" y="37"/>
                  </a:lnTo>
                  <a:lnTo>
                    <a:pt x="10" y="35"/>
                  </a:lnTo>
                  <a:lnTo>
                    <a:pt x="7" y="33"/>
                  </a:lnTo>
                  <a:lnTo>
                    <a:pt x="5" y="25"/>
                  </a:lnTo>
                  <a:lnTo>
                    <a:pt x="5" y="23"/>
                  </a:lnTo>
                  <a:lnTo>
                    <a:pt x="7" y="22"/>
                  </a:lnTo>
                  <a:lnTo>
                    <a:pt x="8" y="20"/>
                  </a:lnTo>
                  <a:lnTo>
                    <a:pt x="5" y="20"/>
                  </a:lnTo>
                  <a:lnTo>
                    <a:pt x="2" y="23"/>
                  </a:lnTo>
                  <a:lnTo>
                    <a:pt x="1" y="22"/>
                  </a:lnTo>
                  <a:lnTo>
                    <a:pt x="1" y="19"/>
                  </a:lnTo>
                  <a:lnTo>
                    <a:pt x="5" y="16"/>
                  </a:lnTo>
                  <a:lnTo>
                    <a:pt x="5" y="16"/>
                  </a:lnTo>
                  <a:lnTo>
                    <a:pt x="5" y="16"/>
                  </a:lnTo>
                  <a:lnTo>
                    <a:pt x="5" y="16"/>
                  </a:lnTo>
                  <a:lnTo>
                    <a:pt x="5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7" name="Freeform 454"/>
            <p:cNvSpPr>
              <a:spLocks/>
            </p:cNvSpPr>
            <p:nvPr/>
          </p:nvSpPr>
          <p:spPr bwMode="auto">
            <a:xfrm>
              <a:off x="6164263" y="5465763"/>
              <a:ext cx="7938" cy="7938"/>
            </a:xfrm>
            <a:custGeom>
              <a:avLst/>
              <a:gdLst>
                <a:gd name="T0" fmla="*/ 12 w 16"/>
                <a:gd name="T1" fmla="*/ 0 h 16"/>
                <a:gd name="T2" fmla="*/ 16 w 16"/>
                <a:gd name="T3" fmla="*/ 3 h 16"/>
                <a:gd name="T4" fmla="*/ 15 w 16"/>
                <a:gd name="T5" fmla="*/ 9 h 16"/>
                <a:gd name="T6" fmla="*/ 12 w 16"/>
                <a:gd name="T7" fmla="*/ 10 h 16"/>
                <a:gd name="T8" fmla="*/ 11 w 16"/>
                <a:gd name="T9" fmla="*/ 14 h 16"/>
                <a:gd name="T10" fmla="*/ 7 w 16"/>
                <a:gd name="T11" fmla="*/ 14 h 16"/>
                <a:gd name="T12" fmla="*/ 4 w 16"/>
                <a:gd name="T13" fmla="*/ 16 h 16"/>
                <a:gd name="T14" fmla="*/ 2 w 16"/>
                <a:gd name="T15" fmla="*/ 16 h 16"/>
                <a:gd name="T16" fmla="*/ 0 w 16"/>
                <a:gd name="T17" fmla="*/ 14 h 16"/>
                <a:gd name="T18" fmla="*/ 0 w 16"/>
                <a:gd name="T19" fmla="*/ 12 h 16"/>
                <a:gd name="T20" fmla="*/ 3 w 16"/>
                <a:gd name="T21" fmla="*/ 11 h 16"/>
                <a:gd name="T22" fmla="*/ 5 w 16"/>
                <a:gd name="T23" fmla="*/ 11 h 16"/>
                <a:gd name="T24" fmla="*/ 6 w 16"/>
                <a:gd name="T25" fmla="*/ 10 h 16"/>
                <a:gd name="T26" fmla="*/ 5 w 16"/>
                <a:gd name="T27" fmla="*/ 5 h 16"/>
                <a:gd name="T28" fmla="*/ 5 w 16"/>
                <a:gd name="T29" fmla="*/ 3 h 16"/>
                <a:gd name="T30" fmla="*/ 9 w 16"/>
                <a:gd name="T31" fmla="*/ 1 h 16"/>
                <a:gd name="T32" fmla="*/ 10 w 16"/>
                <a:gd name="T33" fmla="*/ 0 h 16"/>
                <a:gd name="T34" fmla="*/ 12 w 16"/>
                <a:gd name="T35" fmla="*/ 0 h 16"/>
                <a:gd name="T36" fmla="*/ 12 w 16"/>
                <a:gd name="T37" fmla="*/ 0 h 16"/>
                <a:gd name="T38" fmla="*/ 12 w 16"/>
                <a:gd name="T39" fmla="*/ 0 h 16"/>
                <a:gd name="T40" fmla="*/ 12 w 16"/>
                <a:gd name="T41" fmla="*/ 0 h 16"/>
                <a:gd name="T42" fmla="*/ 12 w 16"/>
                <a:gd name="T43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6" h="16">
                  <a:moveTo>
                    <a:pt x="12" y="0"/>
                  </a:moveTo>
                  <a:lnTo>
                    <a:pt x="16" y="3"/>
                  </a:lnTo>
                  <a:lnTo>
                    <a:pt x="15" y="9"/>
                  </a:lnTo>
                  <a:lnTo>
                    <a:pt x="12" y="10"/>
                  </a:lnTo>
                  <a:lnTo>
                    <a:pt x="11" y="14"/>
                  </a:lnTo>
                  <a:lnTo>
                    <a:pt x="7" y="14"/>
                  </a:lnTo>
                  <a:lnTo>
                    <a:pt x="4" y="16"/>
                  </a:lnTo>
                  <a:lnTo>
                    <a:pt x="2" y="16"/>
                  </a:lnTo>
                  <a:lnTo>
                    <a:pt x="0" y="14"/>
                  </a:lnTo>
                  <a:lnTo>
                    <a:pt x="0" y="12"/>
                  </a:lnTo>
                  <a:lnTo>
                    <a:pt x="3" y="11"/>
                  </a:lnTo>
                  <a:lnTo>
                    <a:pt x="5" y="11"/>
                  </a:lnTo>
                  <a:lnTo>
                    <a:pt x="6" y="10"/>
                  </a:lnTo>
                  <a:lnTo>
                    <a:pt x="5" y="5"/>
                  </a:lnTo>
                  <a:lnTo>
                    <a:pt x="5" y="3"/>
                  </a:lnTo>
                  <a:lnTo>
                    <a:pt x="9" y="1"/>
                  </a:lnTo>
                  <a:lnTo>
                    <a:pt x="10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lnTo>
                    <a:pt x="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8" name="Freeform 455"/>
            <p:cNvSpPr>
              <a:spLocks/>
            </p:cNvSpPr>
            <p:nvPr/>
          </p:nvSpPr>
          <p:spPr bwMode="auto">
            <a:xfrm>
              <a:off x="6099176" y="5465763"/>
              <a:ext cx="15875" cy="7938"/>
            </a:xfrm>
            <a:custGeom>
              <a:avLst/>
              <a:gdLst>
                <a:gd name="T0" fmla="*/ 5 w 29"/>
                <a:gd name="T1" fmla="*/ 6 h 16"/>
                <a:gd name="T2" fmla="*/ 3 w 29"/>
                <a:gd name="T3" fmla="*/ 7 h 16"/>
                <a:gd name="T4" fmla="*/ 1 w 29"/>
                <a:gd name="T5" fmla="*/ 6 h 16"/>
                <a:gd name="T6" fmla="*/ 0 w 29"/>
                <a:gd name="T7" fmla="*/ 5 h 16"/>
                <a:gd name="T8" fmla="*/ 1 w 29"/>
                <a:gd name="T9" fmla="*/ 3 h 16"/>
                <a:gd name="T10" fmla="*/ 14 w 29"/>
                <a:gd name="T11" fmla="*/ 0 h 16"/>
                <a:gd name="T12" fmla="*/ 25 w 29"/>
                <a:gd name="T13" fmla="*/ 1 h 16"/>
                <a:gd name="T14" fmla="*/ 28 w 29"/>
                <a:gd name="T15" fmla="*/ 3 h 16"/>
                <a:gd name="T16" fmla="*/ 29 w 29"/>
                <a:gd name="T17" fmla="*/ 6 h 16"/>
                <a:gd name="T18" fmla="*/ 29 w 29"/>
                <a:gd name="T19" fmla="*/ 13 h 16"/>
                <a:gd name="T20" fmla="*/ 28 w 29"/>
                <a:gd name="T21" fmla="*/ 15 h 16"/>
                <a:gd name="T22" fmla="*/ 26 w 29"/>
                <a:gd name="T23" fmla="*/ 16 h 16"/>
                <a:gd name="T24" fmla="*/ 24 w 29"/>
                <a:gd name="T25" fmla="*/ 14 h 16"/>
                <a:gd name="T26" fmla="*/ 22 w 29"/>
                <a:gd name="T27" fmla="*/ 10 h 16"/>
                <a:gd name="T28" fmla="*/ 20 w 29"/>
                <a:gd name="T29" fmla="*/ 8 h 16"/>
                <a:gd name="T30" fmla="*/ 13 w 29"/>
                <a:gd name="T31" fmla="*/ 9 h 16"/>
                <a:gd name="T32" fmla="*/ 7 w 29"/>
                <a:gd name="T33" fmla="*/ 6 h 16"/>
                <a:gd name="T34" fmla="*/ 5 w 29"/>
                <a:gd name="T35" fmla="*/ 6 h 16"/>
                <a:gd name="T36" fmla="*/ 5 w 29"/>
                <a:gd name="T37" fmla="*/ 6 h 16"/>
                <a:gd name="T38" fmla="*/ 5 w 29"/>
                <a:gd name="T39" fmla="*/ 6 h 16"/>
                <a:gd name="T40" fmla="*/ 5 w 29"/>
                <a:gd name="T41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9" h="16">
                  <a:moveTo>
                    <a:pt x="5" y="6"/>
                  </a:moveTo>
                  <a:lnTo>
                    <a:pt x="3" y="7"/>
                  </a:lnTo>
                  <a:lnTo>
                    <a:pt x="1" y="6"/>
                  </a:lnTo>
                  <a:lnTo>
                    <a:pt x="0" y="5"/>
                  </a:lnTo>
                  <a:lnTo>
                    <a:pt x="1" y="3"/>
                  </a:lnTo>
                  <a:lnTo>
                    <a:pt x="14" y="0"/>
                  </a:lnTo>
                  <a:lnTo>
                    <a:pt x="25" y="1"/>
                  </a:lnTo>
                  <a:lnTo>
                    <a:pt x="28" y="3"/>
                  </a:lnTo>
                  <a:lnTo>
                    <a:pt x="29" y="6"/>
                  </a:lnTo>
                  <a:lnTo>
                    <a:pt x="29" y="13"/>
                  </a:lnTo>
                  <a:lnTo>
                    <a:pt x="28" y="15"/>
                  </a:lnTo>
                  <a:lnTo>
                    <a:pt x="26" y="16"/>
                  </a:lnTo>
                  <a:lnTo>
                    <a:pt x="24" y="14"/>
                  </a:lnTo>
                  <a:lnTo>
                    <a:pt x="22" y="10"/>
                  </a:lnTo>
                  <a:lnTo>
                    <a:pt x="20" y="8"/>
                  </a:lnTo>
                  <a:lnTo>
                    <a:pt x="13" y="9"/>
                  </a:lnTo>
                  <a:lnTo>
                    <a:pt x="7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6"/>
                  </a:lnTo>
                  <a:lnTo>
                    <a:pt x="5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9" name="Freeform 456"/>
            <p:cNvSpPr>
              <a:spLocks/>
            </p:cNvSpPr>
            <p:nvPr/>
          </p:nvSpPr>
          <p:spPr bwMode="auto">
            <a:xfrm>
              <a:off x="6094413" y="5467351"/>
              <a:ext cx="1588" cy="1588"/>
            </a:xfrm>
            <a:custGeom>
              <a:avLst/>
              <a:gdLst>
                <a:gd name="T0" fmla="*/ 1 w 3"/>
                <a:gd name="T1" fmla="*/ 3 h 4"/>
                <a:gd name="T2" fmla="*/ 0 w 3"/>
                <a:gd name="T3" fmla="*/ 1 h 4"/>
                <a:gd name="T4" fmla="*/ 0 w 3"/>
                <a:gd name="T5" fmla="*/ 0 h 4"/>
                <a:gd name="T6" fmla="*/ 3 w 3"/>
                <a:gd name="T7" fmla="*/ 3 h 4"/>
                <a:gd name="T8" fmla="*/ 3 w 3"/>
                <a:gd name="T9" fmla="*/ 4 h 4"/>
                <a:gd name="T10" fmla="*/ 1 w 3"/>
                <a:gd name="T11" fmla="*/ 3 h 4"/>
                <a:gd name="T12" fmla="*/ 1 w 3"/>
                <a:gd name="T13" fmla="*/ 3 h 4"/>
                <a:gd name="T14" fmla="*/ 1 w 3"/>
                <a:gd name="T15" fmla="*/ 3 h 4"/>
                <a:gd name="T16" fmla="*/ 1 w 3"/>
                <a:gd name="T1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4">
                  <a:moveTo>
                    <a:pt x="1" y="3"/>
                  </a:moveTo>
                  <a:lnTo>
                    <a:pt x="0" y="1"/>
                  </a:lnTo>
                  <a:lnTo>
                    <a:pt x="0" y="0"/>
                  </a:lnTo>
                  <a:lnTo>
                    <a:pt x="3" y="3"/>
                  </a:lnTo>
                  <a:lnTo>
                    <a:pt x="3" y="4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0" name="Freeform 457"/>
            <p:cNvSpPr>
              <a:spLocks/>
            </p:cNvSpPr>
            <p:nvPr/>
          </p:nvSpPr>
          <p:spPr bwMode="auto">
            <a:xfrm>
              <a:off x="6138863" y="5468938"/>
              <a:ext cx="3175" cy="1588"/>
            </a:xfrm>
            <a:custGeom>
              <a:avLst/>
              <a:gdLst>
                <a:gd name="T0" fmla="*/ 2 w 6"/>
                <a:gd name="T1" fmla="*/ 0 h 5"/>
                <a:gd name="T2" fmla="*/ 6 w 6"/>
                <a:gd name="T3" fmla="*/ 4 h 5"/>
                <a:gd name="T4" fmla="*/ 3 w 6"/>
                <a:gd name="T5" fmla="*/ 5 h 5"/>
                <a:gd name="T6" fmla="*/ 0 w 6"/>
                <a:gd name="T7" fmla="*/ 3 h 5"/>
                <a:gd name="T8" fmla="*/ 1 w 6"/>
                <a:gd name="T9" fmla="*/ 0 h 5"/>
                <a:gd name="T10" fmla="*/ 2 w 6"/>
                <a:gd name="T11" fmla="*/ 0 h 5"/>
                <a:gd name="T12" fmla="*/ 2 w 6"/>
                <a:gd name="T13" fmla="*/ 0 h 5"/>
                <a:gd name="T14" fmla="*/ 2 w 6"/>
                <a:gd name="T15" fmla="*/ 0 h 5"/>
                <a:gd name="T16" fmla="*/ 2 w 6"/>
                <a:gd name="T17" fmla="*/ 0 h 5"/>
                <a:gd name="T18" fmla="*/ 2 w 6"/>
                <a:gd name="T1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" h="5">
                  <a:moveTo>
                    <a:pt x="2" y="0"/>
                  </a:moveTo>
                  <a:lnTo>
                    <a:pt x="6" y="4"/>
                  </a:lnTo>
                  <a:lnTo>
                    <a:pt x="3" y="5"/>
                  </a:lnTo>
                  <a:lnTo>
                    <a:pt x="0" y="3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1" name="Freeform 458"/>
            <p:cNvSpPr>
              <a:spLocks/>
            </p:cNvSpPr>
            <p:nvPr/>
          </p:nvSpPr>
          <p:spPr bwMode="auto">
            <a:xfrm>
              <a:off x="6156326" y="5478463"/>
              <a:ext cx="1588" cy="1588"/>
            </a:xfrm>
            <a:custGeom>
              <a:avLst/>
              <a:gdLst>
                <a:gd name="T0" fmla="*/ 2 w 5"/>
                <a:gd name="T1" fmla="*/ 3 h 3"/>
                <a:gd name="T2" fmla="*/ 0 w 5"/>
                <a:gd name="T3" fmla="*/ 1 h 3"/>
                <a:gd name="T4" fmla="*/ 1 w 5"/>
                <a:gd name="T5" fmla="*/ 0 h 3"/>
                <a:gd name="T6" fmla="*/ 5 w 5"/>
                <a:gd name="T7" fmla="*/ 1 h 3"/>
                <a:gd name="T8" fmla="*/ 4 w 5"/>
                <a:gd name="T9" fmla="*/ 3 h 3"/>
                <a:gd name="T10" fmla="*/ 2 w 5"/>
                <a:gd name="T11" fmla="*/ 3 h 3"/>
                <a:gd name="T12" fmla="*/ 2 w 5"/>
                <a:gd name="T13" fmla="*/ 3 h 3"/>
                <a:gd name="T14" fmla="*/ 2 w 5"/>
                <a:gd name="T15" fmla="*/ 3 h 3"/>
                <a:gd name="T16" fmla="*/ 2 w 5"/>
                <a:gd name="T17" fmla="*/ 3 h 3"/>
                <a:gd name="T18" fmla="*/ 2 w 5"/>
                <a:gd name="T19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3">
                  <a:moveTo>
                    <a:pt x="2" y="3"/>
                  </a:moveTo>
                  <a:lnTo>
                    <a:pt x="0" y="1"/>
                  </a:lnTo>
                  <a:lnTo>
                    <a:pt x="1" y="0"/>
                  </a:lnTo>
                  <a:lnTo>
                    <a:pt x="5" y="1"/>
                  </a:lnTo>
                  <a:lnTo>
                    <a:pt x="4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2" name="Freeform 459"/>
            <p:cNvSpPr>
              <a:spLocks/>
            </p:cNvSpPr>
            <p:nvPr/>
          </p:nvSpPr>
          <p:spPr bwMode="auto">
            <a:xfrm>
              <a:off x="6153151" y="5487988"/>
              <a:ext cx="1588" cy="1588"/>
            </a:xfrm>
            <a:custGeom>
              <a:avLst/>
              <a:gdLst>
                <a:gd name="T0" fmla="*/ 0 w 3"/>
                <a:gd name="T1" fmla="*/ 4 h 4"/>
                <a:gd name="T2" fmla="*/ 0 w 3"/>
                <a:gd name="T3" fmla="*/ 0 h 4"/>
                <a:gd name="T4" fmla="*/ 3 w 3"/>
                <a:gd name="T5" fmla="*/ 1 h 4"/>
                <a:gd name="T6" fmla="*/ 3 w 3"/>
                <a:gd name="T7" fmla="*/ 4 h 4"/>
                <a:gd name="T8" fmla="*/ 1 w 3"/>
                <a:gd name="T9" fmla="*/ 4 h 4"/>
                <a:gd name="T10" fmla="*/ 0 w 3"/>
                <a:gd name="T11" fmla="*/ 4 h 4"/>
                <a:gd name="T12" fmla="*/ 0 w 3"/>
                <a:gd name="T13" fmla="*/ 4 h 4"/>
                <a:gd name="T14" fmla="*/ 0 w 3"/>
                <a:gd name="T15" fmla="*/ 4 h 4"/>
                <a:gd name="T16" fmla="*/ 0 w 3"/>
                <a:gd name="T1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4">
                  <a:moveTo>
                    <a:pt x="0" y="4"/>
                  </a:moveTo>
                  <a:lnTo>
                    <a:pt x="0" y="0"/>
                  </a:lnTo>
                  <a:lnTo>
                    <a:pt x="3" y="1"/>
                  </a:lnTo>
                  <a:lnTo>
                    <a:pt x="3" y="4"/>
                  </a:lnTo>
                  <a:lnTo>
                    <a:pt x="1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3" name="Freeform 460"/>
            <p:cNvSpPr>
              <a:spLocks/>
            </p:cNvSpPr>
            <p:nvPr/>
          </p:nvSpPr>
          <p:spPr bwMode="auto">
            <a:xfrm>
              <a:off x="6170613" y="5514976"/>
              <a:ext cx="0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3 h 3"/>
                <a:gd name="T4" fmla="*/ 0 w 2"/>
                <a:gd name="T5" fmla="*/ 2 h 3"/>
                <a:gd name="T6" fmla="*/ 1 w 2"/>
                <a:gd name="T7" fmla="*/ 0 h 3"/>
                <a:gd name="T8" fmla="*/ 1 w 2"/>
                <a:gd name="T9" fmla="*/ 0 h 3"/>
                <a:gd name="T10" fmla="*/ 1 w 2"/>
                <a:gd name="T11" fmla="*/ 0 h 3"/>
                <a:gd name="T12" fmla="*/ 1 w 2"/>
                <a:gd name="T13" fmla="*/ 0 h 3"/>
                <a:gd name="T14" fmla="*/ 1 w 2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3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7" name="Freeform 464"/>
            <p:cNvSpPr>
              <a:spLocks/>
            </p:cNvSpPr>
            <p:nvPr/>
          </p:nvSpPr>
          <p:spPr bwMode="auto">
            <a:xfrm>
              <a:off x="6062663" y="5578476"/>
              <a:ext cx="1588" cy="1588"/>
            </a:xfrm>
            <a:custGeom>
              <a:avLst/>
              <a:gdLst>
                <a:gd name="T0" fmla="*/ 0 w 2"/>
                <a:gd name="T1" fmla="*/ 0 h 3"/>
                <a:gd name="T2" fmla="*/ 2 w 2"/>
                <a:gd name="T3" fmla="*/ 1 h 3"/>
                <a:gd name="T4" fmla="*/ 2 w 2"/>
                <a:gd name="T5" fmla="*/ 3 h 3"/>
                <a:gd name="T6" fmla="*/ 0 w 2"/>
                <a:gd name="T7" fmla="*/ 2 h 3"/>
                <a:gd name="T8" fmla="*/ 0 w 2"/>
                <a:gd name="T9" fmla="*/ 0 h 3"/>
                <a:gd name="T10" fmla="*/ 0 w 2"/>
                <a:gd name="T11" fmla="*/ 0 h 3"/>
                <a:gd name="T12" fmla="*/ 0 w 2"/>
                <a:gd name="T13" fmla="*/ 0 h 3"/>
                <a:gd name="T14" fmla="*/ 0 w 2"/>
                <a:gd name="T15" fmla="*/ 0 h 3"/>
                <a:gd name="T16" fmla="*/ 0 w 2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0" y="0"/>
                  </a:moveTo>
                  <a:lnTo>
                    <a:pt x="2" y="1"/>
                  </a:lnTo>
                  <a:lnTo>
                    <a:pt x="2" y="3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0" name="Freeform 467"/>
            <p:cNvSpPr>
              <a:spLocks/>
            </p:cNvSpPr>
            <p:nvPr/>
          </p:nvSpPr>
          <p:spPr bwMode="auto">
            <a:xfrm>
              <a:off x="6099176" y="5583238"/>
              <a:ext cx="1588" cy="158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0 h 2"/>
                <a:gd name="T4" fmla="*/ 1 w 2"/>
                <a:gd name="T5" fmla="*/ 2 h 2"/>
                <a:gd name="T6" fmla="*/ 0 w 2"/>
                <a:gd name="T7" fmla="*/ 1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0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1" name="Freeform 468"/>
            <p:cNvSpPr>
              <a:spLocks/>
            </p:cNvSpPr>
            <p:nvPr/>
          </p:nvSpPr>
          <p:spPr bwMode="auto">
            <a:xfrm>
              <a:off x="6084888" y="5586413"/>
              <a:ext cx="0" cy="1588"/>
            </a:xfrm>
            <a:custGeom>
              <a:avLst/>
              <a:gdLst>
                <a:gd name="T0" fmla="*/ 1 w 1"/>
                <a:gd name="T1" fmla="*/ 0 h 3"/>
                <a:gd name="T2" fmla="*/ 1 w 1"/>
                <a:gd name="T3" fmla="*/ 3 h 3"/>
                <a:gd name="T4" fmla="*/ 0 w 1"/>
                <a:gd name="T5" fmla="*/ 1 h 3"/>
                <a:gd name="T6" fmla="*/ 1 w 1"/>
                <a:gd name="T7" fmla="*/ 0 h 3"/>
                <a:gd name="T8" fmla="*/ 1 w 1"/>
                <a:gd name="T9" fmla="*/ 0 h 3"/>
                <a:gd name="T10" fmla="*/ 1 w 1"/>
                <a:gd name="T11" fmla="*/ 0 h 3"/>
                <a:gd name="T12" fmla="*/ 1 w 1"/>
                <a:gd name="T13" fmla="*/ 0 h 3"/>
                <a:gd name="T14" fmla="*/ 1 w 1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3">
                  <a:moveTo>
                    <a:pt x="1" y="0"/>
                  </a:move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2" name="Freeform 469"/>
            <p:cNvSpPr>
              <a:spLocks/>
            </p:cNvSpPr>
            <p:nvPr/>
          </p:nvSpPr>
          <p:spPr bwMode="auto">
            <a:xfrm>
              <a:off x="6092826" y="5588001"/>
              <a:ext cx="1588" cy="0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1 h 1"/>
                <a:gd name="T4" fmla="*/ 0 w 2"/>
                <a:gd name="T5" fmla="*/ 1 h 1"/>
                <a:gd name="T6" fmla="*/ 1 w 2"/>
                <a:gd name="T7" fmla="*/ 0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5" name="Freeform 472"/>
            <p:cNvSpPr>
              <a:spLocks/>
            </p:cNvSpPr>
            <p:nvPr/>
          </p:nvSpPr>
          <p:spPr bwMode="auto">
            <a:xfrm>
              <a:off x="6091238" y="5589588"/>
              <a:ext cx="1588" cy="3175"/>
            </a:xfrm>
            <a:custGeom>
              <a:avLst/>
              <a:gdLst>
                <a:gd name="T0" fmla="*/ 2 w 4"/>
                <a:gd name="T1" fmla="*/ 0 h 4"/>
                <a:gd name="T2" fmla="*/ 4 w 4"/>
                <a:gd name="T3" fmla="*/ 2 h 4"/>
                <a:gd name="T4" fmla="*/ 3 w 4"/>
                <a:gd name="T5" fmla="*/ 4 h 4"/>
                <a:gd name="T6" fmla="*/ 0 w 4"/>
                <a:gd name="T7" fmla="*/ 0 h 4"/>
                <a:gd name="T8" fmla="*/ 2 w 4"/>
                <a:gd name="T9" fmla="*/ 0 h 4"/>
                <a:gd name="T10" fmla="*/ 2 w 4"/>
                <a:gd name="T11" fmla="*/ 0 h 4"/>
                <a:gd name="T12" fmla="*/ 2 w 4"/>
                <a:gd name="T13" fmla="*/ 0 h 4"/>
                <a:gd name="T14" fmla="*/ 2 w 4"/>
                <a:gd name="T15" fmla="*/ 0 h 4"/>
                <a:gd name="T16" fmla="*/ 2 w 4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4">
                  <a:moveTo>
                    <a:pt x="2" y="0"/>
                  </a:moveTo>
                  <a:lnTo>
                    <a:pt x="4" y="2"/>
                  </a:lnTo>
                  <a:lnTo>
                    <a:pt x="3" y="4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9" name="Freeform 476"/>
            <p:cNvSpPr>
              <a:spLocks/>
            </p:cNvSpPr>
            <p:nvPr/>
          </p:nvSpPr>
          <p:spPr bwMode="auto">
            <a:xfrm>
              <a:off x="6065838" y="5599113"/>
              <a:ext cx="1588" cy="3175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1 h 4"/>
                <a:gd name="T4" fmla="*/ 2 w 2"/>
                <a:gd name="T5" fmla="*/ 4 h 4"/>
                <a:gd name="T6" fmla="*/ 0 w 2"/>
                <a:gd name="T7" fmla="*/ 2 h 4"/>
                <a:gd name="T8" fmla="*/ 1 w 2"/>
                <a:gd name="T9" fmla="*/ 0 h 4"/>
                <a:gd name="T10" fmla="*/ 1 w 2"/>
                <a:gd name="T11" fmla="*/ 0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1"/>
                  </a:lnTo>
                  <a:lnTo>
                    <a:pt x="2" y="4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2" name="Freeform 479"/>
            <p:cNvSpPr>
              <a:spLocks/>
            </p:cNvSpPr>
            <p:nvPr/>
          </p:nvSpPr>
          <p:spPr bwMode="auto">
            <a:xfrm>
              <a:off x="6027738" y="5624513"/>
              <a:ext cx="4763" cy="1588"/>
            </a:xfrm>
            <a:custGeom>
              <a:avLst/>
              <a:gdLst>
                <a:gd name="T0" fmla="*/ 3 w 8"/>
                <a:gd name="T1" fmla="*/ 0 h 4"/>
                <a:gd name="T2" fmla="*/ 8 w 8"/>
                <a:gd name="T3" fmla="*/ 2 h 4"/>
                <a:gd name="T4" fmla="*/ 4 w 8"/>
                <a:gd name="T5" fmla="*/ 3 h 4"/>
                <a:gd name="T6" fmla="*/ 2 w 8"/>
                <a:gd name="T7" fmla="*/ 4 h 4"/>
                <a:gd name="T8" fmla="*/ 0 w 8"/>
                <a:gd name="T9" fmla="*/ 3 h 4"/>
                <a:gd name="T10" fmla="*/ 0 w 8"/>
                <a:gd name="T11" fmla="*/ 1 h 4"/>
                <a:gd name="T12" fmla="*/ 1 w 8"/>
                <a:gd name="T13" fmla="*/ 0 h 4"/>
                <a:gd name="T14" fmla="*/ 3 w 8"/>
                <a:gd name="T15" fmla="*/ 0 h 4"/>
                <a:gd name="T16" fmla="*/ 3 w 8"/>
                <a:gd name="T17" fmla="*/ 0 h 4"/>
                <a:gd name="T18" fmla="*/ 3 w 8"/>
                <a:gd name="T19" fmla="*/ 0 h 4"/>
                <a:gd name="T20" fmla="*/ 3 w 8"/>
                <a:gd name="T21" fmla="*/ 0 h 4"/>
                <a:gd name="T22" fmla="*/ 3 w 8"/>
                <a:gd name="T2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4">
                  <a:moveTo>
                    <a:pt x="3" y="0"/>
                  </a:moveTo>
                  <a:lnTo>
                    <a:pt x="8" y="2"/>
                  </a:lnTo>
                  <a:lnTo>
                    <a:pt x="4" y="3"/>
                  </a:lnTo>
                  <a:lnTo>
                    <a:pt x="2" y="4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3" name="Freeform 480"/>
            <p:cNvSpPr>
              <a:spLocks/>
            </p:cNvSpPr>
            <p:nvPr/>
          </p:nvSpPr>
          <p:spPr bwMode="auto">
            <a:xfrm>
              <a:off x="6024563" y="5626101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0 h 3"/>
                <a:gd name="T4" fmla="*/ 3 w 3"/>
                <a:gd name="T5" fmla="*/ 2 h 3"/>
                <a:gd name="T6" fmla="*/ 0 w 3"/>
                <a:gd name="T7" fmla="*/ 3 h 3"/>
                <a:gd name="T8" fmla="*/ 1 w 3"/>
                <a:gd name="T9" fmla="*/ 0 h 3"/>
                <a:gd name="T10" fmla="*/ 1 w 3"/>
                <a:gd name="T11" fmla="*/ 0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0"/>
                  </a:lnTo>
                  <a:lnTo>
                    <a:pt x="3" y="2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2" name="Freeform 489"/>
            <p:cNvSpPr>
              <a:spLocks/>
            </p:cNvSpPr>
            <p:nvPr/>
          </p:nvSpPr>
          <p:spPr bwMode="auto">
            <a:xfrm>
              <a:off x="6010276" y="5641976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2 h 3"/>
                <a:gd name="T4" fmla="*/ 2 w 3"/>
                <a:gd name="T5" fmla="*/ 3 h 3"/>
                <a:gd name="T6" fmla="*/ 0 w 3"/>
                <a:gd name="T7" fmla="*/ 2 h 3"/>
                <a:gd name="T8" fmla="*/ 1 w 3"/>
                <a:gd name="T9" fmla="*/ 0 h 3"/>
                <a:gd name="T10" fmla="*/ 1 w 3"/>
                <a:gd name="T11" fmla="*/ 0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2"/>
                  </a:lnTo>
                  <a:lnTo>
                    <a:pt x="2" y="3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7" name="Freeform 494"/>
            <p:cNvSpPr>
              <a:spLocks/>
            </p:cNvSpPr>
            <p:nvPr/>
          </p:nvSpPr>
          <p:spPr bwMode="auto">
            <a:xfrm>
              <a:off x="5995988" y="5649913"/>
              <a:ext cx="1588" cy="1588"/>
            </a:xfrm>
            <a:custGeom>
              <a:avLst/>
              <a:gdLst>
                <a:gd name="T0" fmla="*/ 2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1 h 2"/>
                <a:gd name="T8" fmla="*/ 2 w 2"/>
                <a:gd name="T9" fmla="*/ 0 h 2"/>
                <a:gd name="T10" fmla="*/ 2 w 2"/>
                <a:gd name="T11" fmla="*/ 0 h 2"/>
                <a:gd name="T12" fmla="*/ 2 w 2"/>
                <a:gd name="T13" fmla="*/ 0 h 2"/>
                <a:gd name="T14" fmla="*/ 2 w 2"/>
                <a:gd name="T15" fmla="*/ 0 h 2"/>
                <a:gd name="T16" fmla="*/ 2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806" name="台湾"/>
          <p:cNvGrpSpPr/>
          <p:nvPr/>
        </p:nvGrpSpPr>
        <p:grpSpPr>
          <a:xfrm>
            <a:off x="6359526" y="5094288"/>
            <a:ext cx="785812" cy="774701"/>
            <a:chOff x="6359526" y="5094288"/>
            <a:chExt cx="785812" cy="774701"/>
          </a:xfrm>
        </p:grpSpPr>
        <p:sp>
          <p:nvSpPr>
            <p:cNvPr id="217" name="Freeform 444"/>
            <p:cNvSpPr>
              <a:spLocks/>
            </p:cNvSpPr>
            <p:nvPr/>
          </p:nvSpPr>
          <p:spPr bwMode="auto">
            <a:xfrm>
              <a:off x="6753226" y="5335588"/>
              <a:ext cx="3175" cy="3175"/>
            </a:xfrm>
            <a:custGeom>
              <a:avLst/>
              <a:gdLst>
                <a:gd name="T0" fmla="*/ 2 w 7"/>
                <a:gd name="T1" fmla="*/ 0 h 4"/>
                <a:gd name="T2" fmla="*/ 7 w 7"/>
                <a:gd name="T3" fmla="*/ 2 h 4"/>
                <a:gd name="T4" fmla="*/ 4 w 7"/>
                <a:gd name="T5" fmla="*/ 3 h 4"/>
                <a:gd name="T6" fmla="*/ 2 w 7"/>
                <a:gd name="T7" fmla="*/ 4 h 4"/>
                <a:gd name="T8" fmla="*/ 1 w 7"/>
                <a:gd name="T9" fmla="*/ 3 h 4"/>
                <a:gd name="T10" fmla="*/ 0 w 7"/>
                <a:gd name="T11" fmla="*/ 1 h 4"/>
                <a:gd name="T12" fmla="*/ 1 w 7"/>
                <a:gd name="T13" fmla="*/ 0 h 4"/>
                <a:gd name="T14" fmla="*/ 2 w 7"/>
                <a:gd name="T15" fmla="*/ 0 h 4"/>
                <a:gd name="T16" fmla="*/ 2 w 7"/>
                <a:gd name="T17" fmla="*/ 0 h 4"/>
                <a:gd name="T18" fmla="*/ 2 w 7"/>
                <a:gd name="T19" fmla="*/ 0 h 4"/>
                <a:gd name="T20" fmla="*/ 2 w 7"/>
                <a:gd name="T21" fmla="*/ 0 h 4"/>
                <a:gd name="T22" fmla="*/ 2 w 7"/>
                <a:gd name="T2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" h="4">
                  <a:moveTo>
                    <a:pt x="2" y="0"/>
                  </a:moveTo>
                  <a:lnTo>
                    <a:pt x="7" y="2"/>
                  </a:lnTo>
                  <a:lnTo>
                    <a:pt x="4" y="3"/>
                  </a:lnTo>
                  <a:lnTo>
                    <a:pt x="2" y="4"/>
                  </a:ln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3" name="Freeform 369"/>
            <p:cNvSpPr>
              <a:spLocks/>
            </p:cNvSpPr>
            <p:nvPr/>
          </p:nvSpPr>
          <p:spPr bwMode="auto">
            <a:xfrm>
              <a:off x="7143750" y="5094288"/>
              <a:ext cx="1588" cy="1588"/>
            </a:xfrm>
            <a:custGeom>
              <a:avLst/>
              <a:gdLst>
                <a:gd name="T0" fmla="*/ 1 w 3"/>
                <a:gd name="T1" fmla="*/ 3 h 3"/>
                <a:gd name="T2" fmla="*/ 0 w 3"/>
                <a:gd name="T3" fmla="*/ 1 h 3"/>
                <a:gd name="T4" fmla="*/ 2 w 3"/>
                <a:gd name="T5" fmla="*/ 0 h 3"/>
                <a:gd name="T6" fmla="*/ 3 w 3"/>
                <a:gd name="T7" fmla="*/ 3 h 3"/>
                <a:gd name="T8" fmla="*/ 1 w 3"/>
                <a:gd name="T9" fmla="*/ 3 h 3"/>
                <a:gd name="T10" fmla="*/ 1 w 3"/>
                <a:gd name="T11" fmla="*/ 3 h 3"/>
                <a:gd name="T12" fmla="*/ 1 w 3"/>
                <a:gd name="T13" fmla="*/ 3 h 3"/>
                <a:gd name="T14" fmla="*/ 1 w 3"/>
                <a:gd name="T15" fmla="*/ 3 h 3"/>
                <a:gd name="T16" fmla="*/ 1 w 3"/>
                <a:gd name="T1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3"/>
                  </a:moveTo>
                  <a:lnTo>
                    <a:pt x="0" y="1"/>
                  </a:lnTo>
                  <a:lnTo>
                    <a:pt x="2" y="0"/>
                  </a:lnTo>
                  <a:lnTo>
                    <a:pt x="3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8" name="Freeform 374"/>
            <p:cNvSpPr>
              <a:spLocks/>
            </p:cNvSpPr>
            <p:nvPr/>
          </p:nvSpPr>
          <p:spPr bwMode="auto">
            <a:xfrm>
              <a:off x="7007225" y="5108576"/>
              <a:ext cx="0" cy="1588"/>
            </a:xfrm>
            <a:custGeom>
              <a:avLst/>
              <a:gdLst>
                <a:gd name="T0" fmla="*/ 1 w 2"/>
                <a:gd name="T1" fmla="*/ 2 h 2"/>
                <a:gd name="T2" fmla="*/ 0 w 2"/>
                <a:gd name="T3" fmla="*/ 0 h 2"/>
                <a:gd name="T4" fmla="*/ 1 w 2"/>
                <a:gd name="T5" fmla="*/ 0 h 2"/>
                <a:gd name="T6" fmla="*/ 2 w 2"/>
                <a:gd name="T7" fmla="*/ 2 h 2"/>
                <a:gd name="T8" fmla="*/ 1 w 2"/>
                <a:gd name="T9" fmla="*/ 2 h 2"/>
                <a:gd name="T10" fmla="*/ 1 w 2"/>
                <a:gd name="T11" fmla="*/ 2 h 2"/>
                <a:gd name="T12" fmla="*/ 1 w 2"/>
                <a:gd name="T13" fmla="*/ 2 h 2"/>
                <a:gd name="T14" fmla="*/ 1 w 2"/>
                <a:gd name="T15" fmla="*/ 2 h 2"/>
                <a:gd name="T16" fmla="*/ 1 w 2"/>
                <a:gd name="T17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2"/>
                  </a:moveTo>
                  <a:lnTo>
                    <a:pt x="0" y="0"/>
                  </a:lnTo>
                  <a:lnTo>
                    <a:pt x="1" y="0"/>
                  </a:lnTo>
                  <a:lnTo>
                    <a:pt x="2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4" name="Freeform 380"/>
            <p:cNvSpPr>
              <a:spLocks/>
            </p:cNvSpPr>
            <p:nvPr/>
          </p:nvSpPr>
          <p:spPr bwMode="auto">
            <a:xfrm>
              <a:off x="6986588" y="5138738"/>
              <a:ext cx="1588" cy="1588"/>
            </a:xfrm>
            <a:custGeom>
              <a:avLst/>
              <a:gdLst>
                <a:gd name="T0" fmla="*/ 2 w 2"/>
                <a:gd name="T1" fmla="*/ 0 h 2"/>
                <a:gd name="T2" fmla="*/ 1 w 2"/>
                <a:gd name="T3" fmla="*/ 2 h 2"/>
                <a:gd name="T4" fmla="*/ 0 w 2"/>
                <a:gd name="T5" fmla="*/ 2 h 2"/>
                <a:gd name="T6" fmla="*/ 0 w 2"/>
                <a:gd name="T7" fmla="*/ 0 h 2"/>
                <a:gd name="T8" fmla="*/ 2 w 2"/>
                <a:gd name="T9" fmla="*/ 0 h 2"/>
                <a:gd name="T10" fmla="*/ 2 w 2"/>
                <a:gd name="T11" fmla="*/ 0 h 2"/>
                <a:gd name="T12" fmla="*/ 2 w 2"/>
                <a:gd name="T13" fmla="*/ 0 h 2"/>
                <a:gd name="T14" fmla="*/ 2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lnTo>
                    <a:pt x="1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5" name="Freeform 381"/>
            <p:cNvSpPr>
              <a:spLocks/>
            </p:cNvSpPr>
            <p:nvPr/>
          </p:nvSpPr>
          <p:spPr bwMode="auto">
            <a:xfrm>
              <a:off x="6988175" y="5138738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1 h 2"/>
                <a:gd name="T4" fmla="*/ 2 w 3"/>
                <a:gd name="T5" fmla="*/ 2 h 2"/>
                <a:gd name="T6" fmla="*/ 0 w 3"/>
                <a:gd name="T7" fmla="*/ 1 h 2"/>
                <a:gd name="T8" fmla="*/ 1 w 3"/>
                <a:gd name="T9" fmla="*/ 0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1"/>
                  </a:lnTo>
                  <a:lnTo>
                    <a:pt x="2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8" name="Freeform 384"/>
            <p:cNvSpPr>
              <a:spLocks/>
            </p:cNvSpPr>
            <p:nvPr/>
          </p:nvSpPr>
          <p:spPr bwMode="auto">
            <a:xfrm>
              <a:off x="6991350" y="5143501"/>
              <a:ext cx="1588" cy="0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0 h 2"/>
                <a:gd name="T4" fmla="*/ 1 w 2"/>
                <a:gd name="T5" fmla="*/ 2 h 2"/>
                <a:gd name="T6" fmla="*/ 0 w 2"/>
                <a:gd name="T7" fmla="*/ 1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0"/>
                  </a:ln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0" name="Freeform 386"/>
            <p:cNvSpPr>
              <a:spLocks/>
            </p:cNvSpPr>
            <p:nvPr/>
          </p:nvSpPr>
          <p:spPr bwMode="auto">
            <a:xfrm>
              <a:off x="6989763" y="5146676"/>
              <a:ext cx="0" cy="1588"/>
            </a:xfrm>
            <a:custGeom>
              <a:avLst/>
              <a:gdLst>
                <a:gd name="T0" fmla="*/ 1 w 1"/>
                <a:gd name="T1" fmla="*/ 0 h 2"/>
                <a:gd name="T2" fmla="*/ 1 w 1"/>
                <a:gd name="T3" fmla="*/ 2 h 2"/>
                <a:gd name="T4" fmla="*/ 0 w 1"/>
                <a:gd name="T5" fmla="*/ 2 h 2"/>
                <a:gd name="T6" fmla="*/ 0 w 1"/>
                <a:gd name="T7" fmla="*/ 1 h 2"/>
                <a:gd name="T8" fmla="*/ 0 w 1"/>
                <a:gd name="T9" fmla="*/ 0 h 2"/>
                <a:gd name="T10" fmla="*/ 1 w 1"/>
                <a:gd name="T11" fmla="*/ 0 h 2"/>
                <a:gd name="T12" fmla="*/ 1 w 1"/>
                <a:gd name="T13" fmla="*/ 0 h 2"/>
                <a:gd name="T14" fmla="*/ 1 w 1"/>
                <a:gd name="T15" fmla="*/ 0 h 2"/>
                <a:gd name="T16" fmla="*/ 1 w 1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lnTo>
                    <a:pt x="1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1" name="Freeform 387"/>
            <p:cNvSpPr>
              <a:spLocks/>
            </p:cNvSpPr>
            <p:nvPr/>
          </p:nvSpPr>
          <p:spPr bwMode="auto">
            <a:xfrm>
              <a:off x="6975475" y="5148263"/>
              <a:ext cx="3175" cy="1588"/>
            </a:xfrm>
            <a:custGeom>
              <a:avLst/>
              <a:gdLst>
                <a:gd name="T0" fmla="*/ 2 w 4"/>
                <a:gd name="T1" fmla="*/ 0 h 3"/>
                <a:gd name="T2" fmla="*/ 4 w 4"/>
                <a:gd name="T3" fmla="*/ 1 h 3"/>
                <a:gd name="T4" fmla="*/ 4 w 4"/>
                <a:gd name="T5" fmla="*/ 2 h 3"/>
                <a:gd name="T6" fmla="*/ 2 w 4"/>
                <a:gd name="T7" fmla="*/ 3 h 3"/>
                <a:gd name="T8" fmla="*/ 0 w 4"/>
                <a:gd name="T9" fmla="*/ 2 h 3"/>
                <a:gd name="T10" fmla="*/ 0 w 4"/>
                <a:gd name="T11" fmla="*/ 1 h 3"/>
                <a:gd name="T12" fmla="*/ 2 w 4"/>
                <a:gd name="T13" fmla="*/ 0 h 3"/>
                <a:gd name="T14" fmla="*/ 2 w 4"/>
                <a:gd name="T15" fmla="*/ 0 h 3"/>
                <a:gd name="T16" fmla="*/ 2 w 4"/>
                <a:gd name="T17" fmla="*/ 0 h 3"/>
                <a:gd name="T18" fmla="*/ 2 w 4"/>
                <a:gd name="T19" fmla="*/ 0 h 3"/>
                <a:gd name="T20" fmla="*/ 2 w 4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lnTo>
                    <a:pt x="4" y="1"/>
                  </a:lnTo>
                  <a:lnTo>
                    <a:pt x="4" y="2"/>
                  </a:lnTo>
                  <a:lnTo>
                    <a:pt x="2" y="3"/>
                  </a:lnTo>
                  <a:lnTo>
                    <a:pt x="0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2" name="Freeform 388"/>
            <p:cNvSpPr>
              <a:spLocks/>
            </p:cNvSpPr>
            <p:nvPr/>
          </p:nvSpPr>
          <p:spPr bwMode="auto">
            <a:xfrm>
              <a:off x="6989763" y="5148263"/>
              <a:ext cx="1588" cy="1588"/>
            </a:xfrm>
            <a:custGeom>
              <a:avLst/>
              <a:gdLst>
                <a:gd name="T0" fmla="*/ 1 w 3"/>
                <a:gd name="T1" fmla="*/ 0 h 1"/>
                <a:gd name="T2" fmla="*/ 3 w 3"/>
                <a:gd name="T3" fmla="*/ 1 h 1"/>
                <a:gd name="T4" fmla="*/ 1 w 3"/>
                <a:gd name="T5" fmla="*/ 1 h 1"/>
                <a:gd name="T6" fmla="*/ 0 w 3"/>
                <a:gd name="T7" fmla="*/ 0 h 1"/>
                <a:gd name="T8" fmla="*/ 1 w 3"/>
                <a:gd name="T9" fmla="*/ 0 h 1"/>
                <a:gd name="T10" fmla="*/ 1 w 3"/>
                <a:gd name="T11" fmla="*/ 0 h 1"/>
                <a:gd name="T12" fmla="*/ 1 w 3"/>
                <a:gd name="T13" fmla="*/ 0 h 1"/>
                <a:gd name="T14" fmla="*/ 1 w 3"/>
                <a:gd name="T15" fmla="*/ 0 h 1"/>
                <a:gd name="T16" fmla="*/ 1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1" y="0"/>
                  </a:moveTo>
                  <a:lnTo>
                    <a:pt x="3" y="1"/>
                  </a:lnTo>
                  <a:lnTo>
                    <a:pt x="1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0" name="Freeform 396"/>
            <p:cNvSpPr>
              <a:spLocks/>
            </p:cNvSpPr>
            <p:nvPr/>
          </p:nvSpPr>
          <p:spPr bwMode="auto">
            <a:xfrm>
              <a:off x="6756400" y="5194301"/>
              <a:ext cx="1588" cy="1588"/>
            </a:xfrm>
            <a:custGeom>
              <a:avLst/>
              <a:gdLst>
                <a:gd name="T0" fmla="*/ 0 w 3"/>
                <a:gd name="T1" fmla="*/ 0 h 5"/>
                <a:gd name="T2" fmla="*/ 2 w 3"/>
                <a:gd name="T3" fmla="*/ 0 h 5"/>
                <a:gd name="T4" fmla="*/ 3 w 3"/>
                <a:gd name="T5" fmla="*/ 1 h 5"/>
                <a:gd name="T6" fmla="*/ 2 w 3"/>
                <a:gd name="T7" fmla="*/ 5 h 5"/>
                <a:gd name="T8" fmla="*/ 1 w 3"/>
                <a:gd name="T9" fmla="*/ 5 h 5"/>
                <a:gd name="T10" fmla="*/ 0 w 3"/>
                <a:gd name="T11" fmla="*/ 4 h 5"/>
                <a:gd name="T12" fmla="*/ 0 w 3"/>
                <a:gd name="T13" fmla="*/ 0 h 5"/>
                <a:gd name="T14" fmla="*/ 0 w 3"/>
                <a:gd name="T15" fmla="*/ 0 h 5"/>
                <a:gd name="T16" fmla="*/ 0 w 3"/>
                <a:gd name="T17" fmla="*/ 0 h 5"/>
                <a:gd name="T18" fmla="*/ 0 w 3"/>
                <a:gd name="T19" fmla="*/ 0 h 5"/>
                <a:gd name="T20" fmla="*/ 0 w 3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5">
                  <a:moveTo>
                    <a:pt x="0" y="0"/>
                  </a:moveTo>
                  <a:lnTo>
                    <a:pt x="2" y="0"/>
                  </a:lnTo>
                  <a:lnTo>
                    <a:pt x="3" y="1"/>
                  </a:lnTo>
                  <a:lnTo>
                    <a:pt x="2" y="5"/>
                  </a:lnTo>
                  <a:lnTo>
                    <a:pt x="1" y="5"/>
                  </a:lnTo>
                  <a:lnTo>
                    <a:pt x="0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1" name="Freeform 397"/>
            <p:cNvSpPr>
              <a:spLocks/>
            </p:cNvSpPr>
            <p:nvPr/>
          </p:nvSpPr>
          <p:spPr bwMode="auto">
            <a:xfrm>
              <a:off x="6762750" y="5218113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2 w 3"/>
                <a:gd name="T3" fmla="*/ 1 h 2"/>
                <a:gd name="T4" fmla="*/ 3 w 3"/>
                <a:gd name="T5" fmla="*/ 2 h 2"/>
                <a:gd name="T6" fmla="*/ 0 w 3"/>
                <a:gd name="T7" fmla="*/ 2 h 2"/>
                <a:gd name="T8" fmla="*/ 0 w 3"/>
                <a:gd name="T9" fmla="*/ 1 h 2"/>
                <a:gd name="T10" fmla="*/ 1 w 3"/>
                <a:gd name="T11" fmla="*/ 1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  <a:gd name="T18" fmla="*/ 1 w 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2" y="1"/>
                  </a:lnTo>
                  <a:lnTo>
                    <a:pt x="3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4" name="Freeform 400"/>
            <p:cNvSpPr>
              <a:spLocks/>
            </p:cNvSpPr>
            <p:nvPr/>
          </p:nvSpPr>
          <p:spPr bwMode="auto">
            <a:xfrm>
              <a:off x="6738938" y="5230813"/>
              <a:ext cx="1588" cy="1588"/>
            </a:xfrm>
            <a:custGeom>
              <a:avLst/>
              <a:gdLst>
                <a:gd name="T0" fmla="*/ 2 w 4"/>
                <a:gd name="T1" fmla="*/ 0 h 3"/>
                <a:gd name="T2" fmla="*/ 3 w 4"/>
                <a:gd name="T3" fmla="*/ 0 h 3"/>
                <a:gd name="T4" fmla="*/ 4 w 4"/>
                <a:gd name="T5" fmla="*/ 2 h 3"/>
                <a:gd name="T6" fmla="*/ 0 w 4"/>
                <a:gd name="T7" fmla="*/ 3 h 3"/>
                <a:gd name="T8" fmla="*/ 0 w 4"/>
                <a:gd name="T9" fmla="*/ 1 h 3"/>
                <a:gd name="T10" fmla="*/ 2 w 4"/>
                <a:gd name="T11" fmla="*/ 0 h 3"/>
                <a:gd name="T12" fmla="*/ 2 w 4"/>
                <a:gd name="T13" fmla="*/ 0 h 3"/>
                <a:gd name="T14" fmla="*/ 2 w 4"/>
                <a:gd name="T15" fmla="*/ 0 h 3"/>
                <a:gd name="T16" fmla="*/ 2 w 4"/>
                <a:gd name="T17" fmla="*/ 0 h 3"/>
                <a:gd name="T18" fmla="*/ 2 w 4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lnTo>
                    <a:pt x="3" y="0"/>
                  </a:lnTo>
                  <a:lnTo>
                    <a:pt x="4" y="2"/>
                  </a:lnTo>
                  <a:lnTo>
                    <a:pt x="0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4" name="Freeform 411"/>
            <p:cNvSpPr>
              <a:spLocks/>
            </p:cNvSpPr>
            <p:nvPr/>
          </p:nvSpPr>
          <p:spPr bwMode="auto">
            <a:xfrm>
              <a:off x="6483351" y="5264151"/>
              <a:ext cx="274638" cy="604838"/>
            </a:xfrm>
            <a:custGeom>
              <a:avLst/>
              <a:gdLst>
                <a:gd name="T0" fmla="*/ 6 w 519"/>
                <a:gd name="T1" fmla="*/ 593 h 1145"/>
                <a:gd name="T2" fmla="*/ 32 w 519"/>
                <a:gd name="T3" fmla="*/ 532 h 1145"/>
                <a:gd name="T4" fmla="*/ 38 w 519"/>
                <a:gd name="T5" fmla="*/ 527 h 1145"/>
                <a:gd name="T6" fmla="*/ 62 w 519"/>
                <a:gd name="T7" fmla="*/ 459 h 1145"/>
                <a:gd name="T8" fmla="*/ 87 w 519"/>
                <a:gd name="T9" fmla="*/ 409 h 1145"/>
                <a:gd name="T10" fmla="*/ 104 w 519"/>
                <a:gd name="T11" fmla="*/ 407 h 1145"/>
                <a:gd name="T12" fmla="*/ 106 w 519"/>
                <a:gd name="T13" fmla="*/ 369 h 1145"/>
                <a:gd name="T14" fmla="*/ 115 w 519"/>
                <a:gd name="T15" fmla="*/ 336 h 1145"/>
                <a:gd name="T16" fmla="*/ 143 w 519"/>
                <a:gd name="T17" fmla="*/ 278 h 1145"/>
                <a:gd name="T18" fmla="*/ 170 w 519"/>
                <a:gd name="T19" fmla="*/ 237 h 1145"/>
                <a:gd name="T20" fmla="*/ 198 w 519"/>
                <a:gd name="T21" fmla="*/ 202 h 1145"/>
                <a:gd name="T22" fmla="*/ 211 w 519"/>
                <a:gd name="T23" fmla="*/ 172 h 1145"/>
                <a:gd name="T24" fmla="*/ 211 w 519"/>
                <a:gd name="T25" fmla="*/ 147 h 1145"/>
                <a:gd name="T26" fmla="*/ 245 w 519"/>
                <a:gd name="T27" fmla="*/ 94 h 1145"/>
                <a:gd name="T28" fmla="*/ 291 w 519"/>
                <a:gd name="T29" fmla="*/ 71 h 1145"/>
                <a:gd name="T30" fmla="*/ 346 w 519"/>
                <a:gd name="T31" fmla="*/ 21 h 1145"/>
                <a:gd name="T32" fmla="*/ 397 w 519"/>
                <a:gd name="T33" fmla="*/ 11 h 1145"/>
                <a:gd name="T34" fmla="*/ 424 w 519"/>
                <a:gd name="T35" fmla="*/ 37 h 1145"/>
                <a:gd name="T36" fmla="*/ 492 w 519"/>
                <a:gd name="T37" fmla="*/ 50 h 1145"/>
                <a:gd name="T38" fmla="*/ 518 w 519"/>
                <a:gd name="T39" fmla="*/ 80 h 1145"/>
                <a:gd name="T40" fmla="*/ 473 w 519"/>
                <a:gd name="T41" fmla="*/ 143 h 1145"/>
                <a:gd name="T42" fmla="*/ 496 w 519"/>
                <a:gd name="T43" fmla="*/ 219 h 1145"/>
                <a:gd name="T44" fmla="*/ 491 w 519"/>
                <a:gd name="T45" fmla="*/ 254 h 1145"/>
                <a:gd name="T46" fmla="*/ 478 w 519"/>
                <a:gd name="T47" fmla="*/ 319 h 1145"/>
                <a:gd name="T48" fmla="*/ 439 w 519"/>
                <a:gd name="T49" fmla="*/ 399 h 1145"/>
                <a:gd name="T50" fmla="*/ 448 w 519"/>
                <a:gd name="T51" fmla="*/ 433 h 1145"/>
                <a:gd name="T52" fmla="*/ 438 w 519"/>
                <a:gd name="T53" fmla="*/ 501 h 1145"/>
                <a:gd name="T54" fmla="*/ 431 w 519"/>
                <a:gd name="T55" fmla="*/ 601 h 1145"/>
                <a:gd name="T56" fmla="*/ 407 w 519"/>
                <a:gd name="T57" fmla="*/ 698 h 1145"/>
                <a:gd name="T58" fmla="*/ 391 w 519"/>
                <a:gd name="T59" fmla="*/ 772 h 1145"/>
                <a:gd name="T60" fmla="*/ 356 w 519"/>
                <a:gd name="T61" fmla="*/ 820 h 1145"/>
                <a:gd name="T62" fmla="*/ 343 w 519"/>
                <a:gd name="T63" fmla="*/ 864 h 1145"/>
                <a:gd name="T64" fmla="*/ 298 w 519"/>
                <a:gd name="T65" fmla="*/ 939 h 1145"/>
                <a:gd name="T66" fmla="*/ 289 w 519"/>
                <a:gd name="T67" fmla="*/ 1057 h 1145"/>
                <a:gd name="T68" fmla="*/ 287 w 519"/>
                <a:gd name="T69" fmla="*/ 1111 h 1145"/>
                <a:gd name="T70" fmla="*/ 287 w 519"/>
                <a:gd name="T71" fmla="*/ 1145 h 1145"/>
                <a:gd name="T72" fmla="*/ 251 w 519"/>
                <a:gd name="T73" fmla="*/ 1131 h 1145"/>
                <a:gd name="T74" fmla="*/ 237 w 519"/>
                <a:gd name="T75" fmla="*/ 1121 h 1145"/>
                <a:gd name="T76" fmla="*/ 235 w 519"/>
                <a:gd name="T77" fmla="*/ 1081 h 1145"/>
                <a:gd name="T78" fmla="*/ 206 w 519"/>
                <a:gd name="T79" fmla="*/ 1021 h 1145"/>
                <a:gd name="T80" fmla="*/ 137 w 519"/>
                <a:gd name="T81" fmla="*/ 972 h 1145"/>
                <a:gd name="T82" fmla="*/ 129 w 519"/>
                <a:gd name="T83" fmla="*/ 971 h 1145"/>
                <a:gd name="T84" fmla="*/ 74 w 519"/>
                <a:gd name="T85" fmla="*/ 909 h 1145"/>
                <a:gd name="T86" fmla="*/ 75 w 519"/>
                <a:gd name="T87" fmla="*/ 897 h 1145"/>
                <a:gd name="T88" fmla="*/ 56 w 519"/>
                <a:gd name="T89" fmla="*/ 850 h 1145"/>
                <a:gd name="T90" fmla="*/ 38 w 519"/>
                <a:gd name="T91" fmla="*/ 823 h 1145"/>
                <a:gd name="T92" fmla="*/ 42 w 519"/>
                <a:gd name="T93" fmla="*/ 812 h 1145"/>
                <a:gd name="T94" fmla="*/ 28 w 519"/>
                <a:gd name="T95" fmla="*/ 806 h 1145"/>
                <a:gd name="T96" fmla="*/ 1 w 519"/>
                <a:gd name="T97" fmla="*/ 792 h 1145"/>
                <a:gd name="T98" fmla="*/ 0 w 519"/>
                <a:gd name="T99" fmla="*/ 778 h 1145"/>
                <a:gd name="T100" fmla="*/ 4 w 519"/>
                <a:gd name="T101" fmla="*/ 762 h 1145"/>
                <a:gd name="T102" fmla="*/ 6 w 519"/>
                <a:gd name="T103" fmla="*/ 736 h 1145"/>
                <a:gd name="T104" fmla="*/ 4 w 519"/>
                <a:gd name="T105" fmla="*/ 730 h 1145"/>
                <a:gd name="T106" fmla="*/ 15 w 519"/>
                <a:gd name="T107" fmla="*/ 680 h 1145"/>
                <a:gd name="T108" fmla="*/ 23 w 519"/>
                <a:gd name="T109" fmla="*/ 690 h 1145"/>
                <a:gd name="T110" fmla="*/ 23 w 519"/>
                <a:gd name="T111" fmla="*/ 655 h 1145"/>
                <a:gd name="T112" fmla="*/ 11 w 519"/>
                <a:gd name="T113" fmla="*/ 633 h 1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519" h="1145">
                  <a:moveTo>
                    <a:pt x="11" y="633"/>
                  </a:moveTo>
                  <a:lnTo>
                    <a:pt x="7" y="624"/>
                  </a:lnTo>
                  <a:lnTo>
                    <a:pt x="6" y="613"/>
                  </a:lnTo>
                  <a:lnTo>
                    <a:pt x="3" y="607"/>
                  </a:lnTo>
                  <a:lnTo>
                    <a:pt x="6" y="593"/>
                  </a:lnTo>
                  <a:lnTo>
                    <a:pt x="6" y="593"/>
                  </a:lnTo>
                  <a:lnTo>
                    <a:pt x="10" y="579"/>
                  </a:lnTo>
                  <a:lnTo>
                    <a:pt x="17" y="572"/>
                  </a:lnTo>
                  <a:lnTo>
                    <a:pt x="20" y="552"/>
                  </a:lnTo>
                  <a:lnTo>
                    <a:pt x="23" y="544"/>
                  </a:lnTo>
                  <a:lnTo>
                    <a:pt x="28" y="536"/>
                  </a:lnTo>
                  <a:lnTo>
                    <a:pt x="32" y="532"/>
                  </a:lnTo>
                  <a:lnTo>
                    <a:pt x="36" y="531"/>
                  </a:lnTo>
                  <a:lnTo>
                    <a:pt x="44" y="532"/>
                  </a:lnTo>
                  <a:lnTo>
                    <a:pt x="49" y="531"/>
                  </a:lnTo>
                  <a:lnTo>
                    <a:pt x="52" y="527"/>
                  </a:lnTo>
                  <a:lnTo>
                    <a:pt x="50" y="526"/>
                  </a:lnTo>
                  <a:lnTo>
                    <a:pt x="38" y="527"/>
                  </a:lnTo>
                  <a:lnTo>
                    <a:pt x="37" y="525"/>
                  </a:lnTo>
                  <a:lnTo>
                    <a:pt x="37" y="522"/>
                  </a:lnTo>
                  <a:lnTo>
                    <a:pt x="44" y="509"/>
                  </a:lnTo>
                  <a:lnTo>
                    <a:pt x="55" y="475"/>
                  </a:lnTo>
                  <a:lnTo>
                    <a:pt x="59" y="464"/>
                  </a:lnTo>
                  <a:lnTo>
                    <a:pt x="62" y="459"/>
                  </a:lnTo>
                  <a:lnTo>
                    <a:pt x="68" y="453"/>
                  </a:lnTo>
                  <a:lnTo>
                    <a:pt x="78" y="439"/>
                  </a:lnTo>
                  <a:lnTo>
                    <a:pt x="80" y="434"/>
                  </a:lnTo>
                  <a:lnTo>
                    <a:pt x="80" y="425"/>
                  </a:lnTo>
                  <a:lnTo>
                    <a:pt x="85" y="412"/>
                  </a:lnTo>
                  <a:lnTo>
                    <a:pt x="87" y="409"/>
                  </a:lnTo>
                  <a:lnTo>
                    <a:pt x="96" y="405"/>
                  </a:lnTo>
                  <a:lnTo>
                    <a:pt x="100" y="406"/>
                  </a:lnTo>
                  <a:lnTo>
                    <a:pt x="104" y="412"/>
                  </a:lnTo>
                  <a:lnTo>
                    <a:pt x="105" y="412"/>
                  </a:lnTo>
                  <a:lnTo>
                    <a:pt x="105" y="409"/>
                  </a:lnTo>
                  <a:lnTo>
                    <a:pt x="104" y="407"/>
                  </a:lnTo>
                  <a:lnTo>
                    <a:pt x="100" y="402"/>
                  </a:lnTo>
                  <a:lnTo>
                    <a:pt x="96" y="400"/>
                  </a:lnTo>
                  <a:lnTo>
                    <a:pt x="95" y="398"/>
                  </a:lnTo>
                  <a:lnTo>
                    <a:pt x="100" y="373"/>
                  </a:lnTo>
                  <a:lnTo>
                    <a:pt x="102" y="370"/>
                  </a:lnTo>
                  <a:lnTo>
                    <a:pt x="106" y="369"/>
                  </a:lnTo>
                  <a:lnTo>
                    <a:pt x="107" y="366"/>
                  </a:lnTo>
                  <a:lnTo>
                    <a:pt x="107" y="360"/>
                  </a:lnTo>
                  <a:lnTo>
                    <a:pt x="108" y="356"/>
                  </a:lnTo>
                  <a:lnTo>
                    <a:pt x="111" y="348"/>
                  </a:lnTo>
                  <a:lnTo>
                    <a:pt x="114" y="343"/>
                  </a:lnTo>
                  <a:lnTo>
                    <a:pt x="115" y="336"/>
                  </a:lnTo>
                  <a:lnTo>
                    <a:pt x="119" y="329"/>
                  </a:lnTo>
                  <a:lnTo>
                    <a:pt x="123" y="321"/>
                  </a:lnTo>
                  <a:lnTo>
                    <a:pt x="134" y="304"/>
                  </a:lnTo>
                  <a:lnTo>
                    <a:pt x="139" y="296"/>
                  </a:lnTo>
                  <a:lnTo>
                    <a:pt x="142" y="288"/>
                  </a:lnTo>
                  <a:lnTo>
                    <a:pt x="143" y="278"/>
                  </a:lnTo>
                  <a:lnTo>
                    <a:pt x="148" y="260"/>
                  </a:lnTo>
                  <a:lnTo>
                    <a:pt x="151" y="256"/>
                  </a:lnTo>
                  <a:lnTo>
                    <a:pt x="157" y="255"/>
                  </a:lnTo>
                  <a:lnTo>
                    <a:pt x="159" y="254"/>
                  </a:lnTo>
                  <a:lnTo>
                    <a:pt x="165" y="240"/>
                  </a:lnTo>
                  <a:lnTo>
                    <a:pt x="170" y="237"/>
                  </a:lnTo>
                  <a:lnTo>
                    <a:pt x="179" y="234"/>
                  </a:lnTo>
                  <a:lnTo>
                    <a:pt x="182" y="228"/>
                  </a:lnTo>
                  <a:lnTo>
                    <a:pt x="186" y="223"/>
                  </a:lnTo>
                  <a:lnTo>
                    <a:pt x="190" y="212"/>
                  </a:lnTo>
                  <a:lnTo>
                    <a:pt x="196" y="208"/>
                  </a:lnTo>
                  <a:lnTo>
                    <a:pt x="198" y="202"/>
                  </a:lnTo>
                  <a:lnTo>
                    <a:pt x="202" y="187"/>
                  </a:lnTo>
                  <a:lnTo>
                    <a:pt x="201" y="177"/>
                  </a:lnTo>
                  <a:lnTo>
                    <a:pt x="202" y="174"/>
                  </a:lnTo>
                  <a:lnTo>
                    <a:pt x="204" y="173"/>
                  </a:lnTo>
                  <a:lnTo>
                    <a:pt x="209" y="174"/>
                  </a:lnTo>
                  <a:lnTo>
                    <a:pt x="211" y="172"/>
                  </a:lnTo>
                  <a:lnTo>
                    <a:pt x="211" y="170"/>
                  </a:lnTo>
                  <a:lnTo>
                    <a:pt x="206" y="168"/>
                  </a:lnTo>
                  <a:lnTo>
                    <a:pt x="205" y="165"/>
                  </a:lnTo>
                  <a:lnTo>
                    <a:pt x="211" y="155"/>
                  </a:lnTo>
                  <a:lnTo>
                    <a:pt x="217" y="150"/>
                  </a:lnTo>
                  <a:lnTo>
                    <a:pt x="211" y="147"/>
                  </a:lnTo>
                  <a:lnTo>
                    <a:pt x="211" y="144"/>
                  </a:lnTo>
                  <a:lnTo>
                    <a:pt x="221" y="133"/>
                  </a:lnTo>
                  <a:lnTo>
                    <a:pt x="229" y="113"/>
                  </a:lnTo>
                  <a:lnTo>
                    <a:pt x="233" y="106"/>
                  </a:lnTo>
                  <a:lnTo>
                    <a:pt x="240" y="97"/>
                  </a:lnTo>
                  <a:lnTo>
                    <a:pt x="245" y="94"/>
                  </a:lnTo>
                  <a:lnTo>
                    <a:pt x="249" y="92"/>
                  </a:lnTo>
                  <a:lnTo>
                    <a:pt x="262" y="90"/>
                  </a:lnTo>
                  <a:lnTo>
                    <a:pt x="265" y="88"/>
                  </a:lnTo>
                  <a:lnTo>
                    <a:pt x="276" y="77"/>
                  </a:lnTo>
                  <a:lnTo>
                    <a:pt x="285" y="73"/>
                  </a:lnTo>
                  <a:lnTo>
                    <a:pt x="291" y="71"/>
                  </a:lnTo>
                  <a:lnTo>
                    <a:pt x="301" y="71"/>
                  </a:lnTo>
                  <a:lnTo>
                    <a:pt x="325" y="62"/>
                  </a:lnTo>
                  <a:lnTo>
                    <a:pt x="329" y="57"/>
                  </a:lnTo>
                  <a:lnTo>
                    <a:pt x="336" y="49"/>
                  </a:lnTo>
                  <a:lnTo>
                    <a:pt x="337" y="42"/>
                  </a:lnTo>
                  <a:lnTo>
                    <a:pt x="346" y="21"/>
                  </a:lnTo>
                  <a:lnTo>
                    <a:pt x="354" y="17"/>
                  </a:lnTo>
                  <a:lnTo>
                    <a:pt x="363" y="5"/>
                  </a:lnTo>
                  <a:lnTo>
                    <a:pt x="371" y="2"/>
                  </a:lnTo>
                  <a:lnTo>
                    <a:pt x="381" y="0"/>
                  </a:lnTo>
                  <a:lnTo>
                    <a:pt x="386" y="2"/>
                  </a:lnTo>
                  <a:lnTo>
                    <a:pt x="397" y="11"/>
                  </a:lnTo>
                  <a:lnTo>
                    <a:pt x="410" y="28"/>
                  </a:lnTo>
                  <a:lnTo>
                    <a:pt x="414" y="29"/>
                  </a:lnTo>
                  <a:lnTo>
                    <a:pt x="419" y="25"/>
                  </a:lnTo>
                  <a:lnTo>
                    <a:pt x="420" y="25"/>
                  </a:lnTo>
                  <a:lnTo>
                    <a:pt x="420" y="34"/>
                  </a:lnTo>
                  <a:lnTo>
                    <a:pt x="424" y="37"/>
                  </a:lnTo>
                  <a:lnTo>
                    <a:pt x="429" y="39"/>
                  </a:lnTo>
                  <a:lnTo>
                    <a:pt x="435" y="41"/>
                  </a:lnTo>
                  <a:lnTo>
                    <a:pt x="448" y="42"/>
                  </a:lnTo>
                  <a:lnTo>
                    <a:pt x="466" y="47"/>
                  </a:lnTo>
                  <a:lnTo>
                    <a:pt x="490" y="47"/>
                  </a:lnTo>
                  <a:lnTo>
                    <a:pt x="492" y="50"/>
                  </a:lnTo>
                  <a:lnTo>
                    <a:pt x="493" y="61"/>
                  </a:lnTo>
                  <a:lnTo>
                    <a:pt x="500" y="77"/>
                  </a:lnTo>
                  <a:lnTo>
                    <a:pt x="504" y="78"/>
                  </a:lnTo>
                  <a:lnTo>
                    <a:pt x="510" y="78"/>
                  </a:lnTo>
                  <a:lnTo>
                    <a:pt x="515" y="78"/>
                  </a:lnTo>
                  <a:lnTo>
                    <a:pt x="518" y="80"/>
                  </a:lnTo>
                  <a:lnTo>
                    <a:pt x="519" y="82"/>
                  </a:lnTo>
                  <a:lnTo>
                    <a:pt x="516" y="88"/>
                  </a:lnTo>
                  <a:lnTo>
                    <a:pt x="489" y="109"/>
                  </a:lnTo>
                  <a:lnTo>
                    <a:pt x="486" y="119"/>
                  </a:lnTo>
                  <a:lnTo>
                    <a:pt x="475" y="134"/>
                  </a:lnTo>
                  <a:lnTo>
                    <a:pt x="473" y="143"/>
                  </a:lnTo>
                  <a:lnTo>
                    <a:pt x="473" y="159"/>
                  </a:lnTo>
                  <a:lnTo>
                    <a:pt x="475" y="174"/>
                  </a:lnTo>
                  <a:lnTo>
                    <a:pt x="481" y="191"/>
                  </a:lnTo>
                  <a:lnTo>
                    <a:pt x="485" y="205"/>
                  </a:lnTo>
                  <a:lnTo>
                    <a:pt x="489" y="213"/>
                  </a:lnTo>
                  <a:lnTo>
                    <a:pt x="496" y="219"/>
                  </a:lnTo>
                  <a:lnTo>
                    <a:pt x="498" y="223"/>
                  </a:lnTo>
                  <a:lnTo>
                    <a:pt x="499" y="229"/>
                  </a:lnTo>
                  <a:lnTo>
                    <a:pt x="500" y="238"/>
                  </a:lnTo>
                  <a:lnTo>
                    <a:pt x="498" y="245"/>
                  </a:lnTo>
                  <a:lnTo>
                    <a:pt x="490" y="251"/>
                  </a:lnTo>
                  <a:lnTo>
                    <a:pt x="491" y="254"/>
                  </a:lnTo>
                  <a:lnTo>
                    <a:pt x="497" y="259"/>
                  </a:lnTo>
                  <a:lnTo>
                    <a:pt x="497" y="262"/>
                  </a:lnTo>
                  <a:lnTo>
                    <a:pt x="486" y="270"/>
                  </a:lnTo>
                  <a:lnTo>
                    <a:pt x="483" y="275"/>
                  </a:lnTo>
                  <a:lnTo>
                    <a:pt x="481" y="283"/>
                  </a:lnTo>
                  <a:lnTo>
                    <a:pt x="478" y="319"/>
                  </a:lnTo>
                  <a:lnTo>
                    <a:pt x="475" y="328"/>
                  </a:lnTo>
                  <a:lnTo>
                    <a:pt x="470" y="340"/>
                  </a:lnTo>
                  <a:lnTo>
                    <a:pt x="464" y="346"/>
                  </a:lnTo>
                  <a:lnTo>
                    <a:pt x="461" y="352"/>
                  </a:lnTo>
                  <a:lnTo>
                    <a:pt x="451" y="378"/>
                  </a:lnTo>
                  <a:lnTo>
                    <a:pt x="439" y="399"/>
                  </a:lnTo>
                  <a:lnTo>
                    <a:pt x="439" y="402"/>
                  </a:lnTo>
                  <a:lnTo>
                    <a:pt x="440" y="408"/>
                  </a:lnTo>
                  <a:lnTo>
                    <a:pt x="444" y="413"/>
                  </a:lnTo>
                  <a:lnTo>
                    <a:pt x="449" y="419"/>
                  </a:lnTo>
                  <a:lnTo>
                    <a:pt x="450" y="427"/>
                  </a:lnTo>
                  <a:lnTo>
                    <a:pt x="448" y="433"/>
                  </a:lnTo>
                  <a:lnTo>
                    <a:pt x="443" y="438"/>
                  </a:lnTo>
                  <a:lnTo>
                    <a:pt x="442" y="441"/>
                  </a:lnTo>
                  <a:lnTo>
                    <a:pt x="442" y="444"/>
                  </a:lnTo>
                  <a:lnTo>
                    <a:pt x="445" y="450"/>
                  </a:lnTo>
                  <a:lnTo>
                    <a:pt x="445" y="466"/>
                  </a:lnTo>
                  <a:lnTo>
                    <a:pt x="438" y="501"/>
                  </a:lnTo>
                  <a:lnTo>
                    <a:pt x="437" y="513"/>
                  </a:lnTo>
                  <a:lnTo>
                    <a:pt x="432" y="557"/>
                  </a:lnTo>
                  <a:lnTo>
                    <a:pt x="432" y="571"/>
                  </a:lnTo>
                  <a:lnTo>
                    <a:pt x="428" y="583"/>
                  </a:lnTo>
                  <a:lnTo>
                    <a:pt x="428" y="591"/>
                  </a:lnTo>
                  <a:lnTo>
                    <a:pt x="431" y="601"/>
                  </a:lnTo>
                  <a:lnTo>
                    <a:pt x="427" y="613"/>
                  </a:lnTo>
                  <a:lnTo>
                    <a:pt x="422" y="654"/>
                  </a:lnTo>
                  <a:lnTo>
                    <a:pt x="421" y="659"/>
                  </a:lnTo>
                  <a:lnTo>
                    <a:pt x="417" y="664"/>
                  </a:lnTo>
                  <a:lnTo>
                    <a:pt x="414" y="669"/>
                  </a:lnTo>
                  <a:lnTo>
                    <a:pt x="407" y="698"/>
                  </a:lnTo>
                  <a:lnTo>
                    <a:pt x="411" y="709"/>
                  </a:lnTo>
                  <a:lnTo>
                    <a:pt x="413" y="725"/>
                  </a:lnTo>
                  <a:lnTo>
                    <a:pt x="410" y="730"/>
                  </a:lnTo>
                  <a:lnTo>
                    <a:pt x="400" y="736"/>
                  </a:lnTo>
                  <a:lnTo>
                    <a:pt x="397" y="741"/>
                  </a:lnTo>
                  <a:lnTo>
                    <a:pt x="391" y="772"/>
                  </a:lnTo>
                  <a:lnTo>
                    <a:pt x="388" y="778"/>
                  </a:lnTo>
                  <a:lnTo>
                    <a:pt x="379" y="789"/>
                  </a:lnTo>
                  <a:lnTo>
                    <a:pt x="376" y="804"/>
                  </a:lnTo>
                  <a:lnTo>
                    <a:pt x="370" y="811"/>
                  </a:lnTo>
                  <a:lnTo>
                    <a:pt x="359" y="816"/>
                  </a:lnTo>
                  <a:lnTo>
                    <a:pt x="356" y="820"/>
                  </a:lnTo>
                  <a:lnTo>
                    <a:pt x="356" y="825"/>
                  </a:lnTo>
                  <a:lnTo>
                    <a:pt x="360" y="839"/>
                  </a:lnTo>
                  <a:lnTo>
                    <a:pt x="359" y="844"/>
                  </a:lnTo>
                  <a:lnTo>
                    <a:pt x="356" y="850"/>
                  </a:lnTo>
                  <a:lnTo>
                    <a:pt x="352" y="857"/>
                  </a:lnTo>
                  <a:lnTo>
                    <a:pt x="343" y="864"/>
                  </a:lnTo>
                  <a:lnTo>
                    <a:pt x="321" y="880"/>
                  </a:lnTo>
                  <a:lnTo>
                    <a:pt x="313" y="888"/>
                  </a:lnTo>
                  <a:lnTo>
                    <a:pt x="311" y="895"/>
                  </a:lnTo>
                  <a:lnTo>
                    <a:pt x="308" y="914"/>
                  </a:lnTo>
                  <a:lnTo>
                    <a:pt x="302" y="927"/>
                  </a:lnTo>
                  <a:lnTo>
                    <a:pt x="298" y="939"/>
                  </a:lnTo>
                  <a:lnTo>
                    <a:pt x="291" y="970"/>
                  </a:lnTo>
                  <a:lnTo>
                    <a:pt x="285" y="991"/>
                  </a:lnTo>
                  <a:lnTo>
                    <a:pt x="284" y="1002"/>
                  </a:lnTo>
                  <a:lnTo>
                    <a:pt x="284" y="1011"/>
                  </a:lnTo>
                  <a:lnTo>
                    <a:pt x="287" y="1029"/>
                  </a:lnTo>
                  <a:lnTo>
                    <a:pt x="289" y="1057"/>
                  </a:lnTo>
                  <a:lnTo>
                    <a:pt x="292" y="1074"/>
                  </a:lnTo>
                  <a:lnTo>
                    <a:pt x="291" y="1084"/>
                  </a:lnTo>
                  <a:lnTo>
                    <a:pt x="294" y="1098"/>
                  </a:lnTo>
                  <a:lnTo>
                    <a:pt x="293" y="1103"/>
                  </a:lnTo>
                  <a:lnTo>
                    <a:pt x="291" y="1108"/>
                  </a:lnTo>
                  <a:lnTo>
                    <a:pt x="287" y="1111"/>
                  </a:lnTo>
                  <a:lnTo>
                    <a:pt x="280" y="1116"/>
                  </a:lnTo>
                  <a:lnTo>
                    <a:pt x="278" y="1121"/>
                  </a:lnTo>
                  <a:lnTo>
                    <a:pt x="281" y="1128"/>
                  </a:lnTo>
                  <a:lnTo>
                    <a:pt x="288" y="1140"/>
                  </a:lnTo>
                  <a:lnTo>
                    <a:pt x="289" y="1144"/>
                  </a:lnTo>
                  <a:lnTo>
                    <a:pt x="287" y="1145"/>
                  </a:lnTo>
                  <a:lnTo>
                    <a:pt x="285" y="1144"/>
                  </a:lnTo>
                  <a:lnTo>
                    <a:pt x="278" y="1137"/>
                  </a:lnTo>
                  <a:lnTo>
                    <a:pt x="273" y="1134"/>
                  </a:lnTo>
                  <a:lnTo>
                    <a:pt x="255" y="1128"/>
                  </a:lnTo>
                  <a:lnTo>
                    <a:pt x="253" y="1129"/>
                  </a:lnTo>
                  <a:lnTo>
                    <a:pt x="251" y="1131"/>
                  </a:lnTo>
                  <a:lnTo>
                    <a:pt x="249" y="1139"/>
                  </a:lnTo>
                  <a:lnTo>
                    <a:pt x="248" y="1142"/>
                  </a:lnTo>
                  <a:lnTo>
                    <a:pt x="244" y="1142"/>
                  </a:lnTo>
                  <a:lnTo>
                    <a:pt x="242" y="1139"/>
                  </a:lnTo>
                  <a:lnTo>
                    <a:pt x="240" y="1135"/>
                  </a:lnTo>
                  <a:lnTo>
                    <a:pt x="237" y="1121"/>
                  </a:lnTo>
                  <a:lnTo>
                    <a:pt x="231" y="1112"/>
                  </a:lnTo>
                  <a:lnTo>
                    <a:pt x="229" y="1107"/>
                  </a:lnTo>
                  <a:lnTo>
                    <a:pt x="229" y="1103"/>
                  </a:lnTo>
                  <a:lnTo>
                    <a:pt x="234" y="1094"/>
                  </a:lnTo>
                  <a:lnTo>
                    <a:pt x="235" y="1084"/>
                  </a:lnTo>
                  <a:lnTo>
                    <a:pt x="235" y="1081"/>
                  </a:lnTo>
                  <a:lnTo>
                    <a:pt x="229" y="1071"/>
                  </a:lnTo>
                  <a:lnTo>
                    <a:pt x="227" y="1059"/>
                  </a:lnTo>
                  <a:lnTo>
                    <a:pt x="221" y="1052"/>
                  </a:lnTo>
                  <a:lnTo>
                    <a:pt x="216" y="1042"/>
                  </a:lnTo>
                  <a:lnTo>
                    <a:pt x="210" y="1034"/>
                  </a:lnTo>
                  <a:lnTo>
                    <a:pt x="206" y="1021"/>
                  </a:lnTo>
                  <a:lnTo>
                    <a:pt x="204" y="1018"/>
                  </a:lnTo>
                  <a:lnTo>
                    <a:pt x="195" y="1006"/>
                  </a:lnTo>
                  <a:lnTo>
                    <a:pt x="172" y="988"/>
                  </a:lnTo>
                  <a:lnTo>
                    <a:pt x="162" y="984"/>
                  </a:lnTo>
                  <a:lnTo>
                    <a:pt x="138" y="974"/>
                  </a:lnTo>
                  <a:lnTo>
                    <a:pt x="137" y="972"/>
                  </a:lnTo>
                  <a:lnTo>
                    <a:pt x="138" y="971"/>
                  </a:lnTo>
                  <a:lnTo>
                    <a:pt x="141" y="970"/>
                  </a:lnTo>
                  <a:lnTo>
                    <a:pt x="142" y="966"/>
                  </a:lnTo>
                  <a:lnTo>
                    <a:pt x="139" y="967"/>
                  </a:lnTo>
                  <a:lnTo>
                    <a:pt x="130" y="971"/>
                  </a:lnTo>
                  <a:lnTo>
                    <a:pt x="129" y="971"/>
                  </a:lnTo>
                  <a:lnTo>
                    <a:pt x="102" y="954"/>
                  </a:lnTo>
                  <a:lnTo>
                    <a:pt x="89" y="941"/>
                  </a:lnTo>
                  <a:lnTo>
                    <a:pt x="78" y="929"/>
                  </a:lnTo>
                  <a:lnTo>
                    <a:pt x="73" y="919"/>
                  </a:lnTo>
                  <a:lnTo>
                    <a:pt x="73" y="914"/>
                  </a:lnTo>
                  <a:lnTo>
                    <a:pt x="74" y="909"/>
                  </a:lnTo>
                  <a:lnTo>
                    <a:pt x="76" y="906"/>
                  </a:lnTo>
                  <a:lnTo>
                    <a:pt x="79" y="908"/>
                  </a:lnTo>
                  <a:lnTo>
                    <a:pt x="80" y="906"/>
                  </a:lnTo>
                  <a:lnTo>
                    <a:pt x="77" y="897"/>
                  </a:lnTo>
                  <a:lnTo>
                    <a:pt x="76" y="897"/>
                  </a:lnTo>
                  <a:lnTo>
                    <a:pt x="75" y="897"/>
                  </a:lnTo>
                  <a:lnTo>
                    <a:pt x="73" y="901"/>
                  </a:lnTo>
                  <a:lnTo>
                    <a:pt x="71" y="900"/>
                  </a:lnTo>
                  <a:lnTo>
                    <a:pt x="50" y="855"/>
                  </a:lnTo>
                  <a:lnTo>
                    <a:pt x="50" y="851"/>
                  </a:lnTo>
                  <a:lnTo>
                    <a:pt x="55" y="852"/>
                  </a:lnTo>
                  <a:lnTo>
                    <a:pt x="56" y="850"/>
                  </a:lnTo>
                  <a:lnTo>
                    <a:pt x="49" y="844"/>
                  </a:lnTo>
                  <a:lnTo>
                    <a:pt x="48" y="844"/>
                  </a:lnTo>
                  <a:lnTo>
                    <a:pt x="47" y="850"/>
                  </a:lnTo>
                  <a:lnTo>
                    <a:pt x="46" y="849"/>
                  </a:lnTo>
                  <a:lnTo>
                    <a:pt x="40" y="831"/>
                  </a:lnTo>
                  <a:lnTo>
                    <a:pt x="38" y="823"/>
                  </a:lnTo>
                  <a:lnTo>
                    <a:pt x="32" y="813"/>
                  </a:lnTo>
                  <a:lnTo>
                    <a:pt x="32" y="812"/>
                  </a:lnTo>
                  <a:lnTo>
                    <a:pt x="34" y="812"/>
                  </a:lnTo>
                  <a:lnTo>
                    <a:pt x="38" y="818"/>
                  </a:lnTo>
                  <a:lnTo>
                    <a:pt x="40" y="818"/>
                  </a:lnTo>
                  <a:lnTo>
                    <a:pt x="42" y="812"/>
                  </a:lnTo>
                  <a:lnTo>
                    <a:pt x="42" y="809"/>
                  </a:lnTo>
                  <a:lnTo>
                    <a:pt x="40" y="807"/>
                  </a:lnTo>
                  <a:lnTo>
                    <a:pt x="37" y="806"/>
                  </a:lnTo>
                  <a:lnTo>
                    <a:pt x="28" y="809"/>
                  </a:lnTo>
                  <a:lnTo>
                    <a:pt x="28" y="808"/>
                  </a:lnTo>
                  <a:lnTo>
                    <a:pt x="28" y="806"/>
                  </a:lnTo>
                  <a:lnTo>
                    <a:pt x="36" y="799"/>
                  </a:lnTo>
                  <a:lnTo>
                    <a:pt x="39" y="795"/>
                  </a:lnTo>
                  <a:lnTo>
                    <a:pt x="37" y="794"/>
                  </a:lnTo>
                  <a:lnTo>
                    <a:pt x="33" y="795"/>
                  </a:lnTo>
                  <a:lnTo>
                    <a:pt x="23" y="803"/>
                  </a:lnTo>
                  <a:lnTo>
                    <a:pt x="1" y="792"/>
                  </a:lnTo>
                  <a:lnTo>
                    <a:pt x="2" y="790"/>
                  </a:lnTo>
                  <a:lnTo>
                    <a:pt x="13" y="781"/>
                  </a:lnTo>
                  <a:lnTo>
                    <a:pt x="8" y="783"/>
                  </a:lnTo>
                  <a:lnTo>
                    <a:pt x="2" y="785"/>
                  </a:lnTo>
                  <a:lnTo>
                    <a:pt x="1" y="784"/>
                  </a:lnTo>
                  <a:lnTo>
                    <a:pt x="0" y="778"/>
                  </a:lnTo>
                  <a:lnTo>
                    <a:pt x="1" y="775"/>
                  </a:lnTo>
                  <a:lnTo>
                    <a:pt x="11" y="771"/>
                  </a:lnTo>
                  <a:lnTo>
                    <a:pt x="14" y="766"/>
                  </a:lnTo>
                  <a:lnTo>
                    <a:pt x="13" y="763"/>
                  </a:lnTo>
                  <a:lnTo>
                    <a:pt x="6" y="763"/>
                  </a:lnTo>
                  <a:lnTo>
                    <a:pt x="4" y="762"/>
                  </a:lnTo>
                  <a:lnTo>
                    <a:pt x="2" y="759"/>
                  </a:lnTo>
                  <a:lnTo>
                    <a:pt x="1" y="755"/>
                  </a:lnTo>
                  <a:lnTo>
                    <a:pt x="2" y="751"/>
                  </a:lnTo>
                  <a:lnTo>
                    <a:pt x="5" y="749"/>
                  </a:lnTo>
                  <a:lnTo>
                    <a:pt x="4" y="743"/>
                  </a:lnTo>
                  <a:lnTo>
                    <a:pt x="6" y="736"/>
                  </a:lnTo>
                  <a:lnTo>
                    <a:pt x="7" y="735"/>
                  </a:lnTo>
                  <a:lnTo>
                    <a:pt x="13" y="734"/>
                  </a:lnTo>
                  <a:lnTo>
                    <a:pt x="14" y="733"/>
                  </a:lnTo>
                  <a:lnTo>
                    <a:pt x="13" y="731"/>
                  </a:lnTo>
                  <a:lnTo>
                    <a:pt x="6" y="732"/>
                  </a:lnTo>
                  <a:lnTo>
                    <a:pt x="4" y="730"/>
                  </a:lnTo>
                  <a:lnTo>
                    <a:pt x="7" y="722"/>
                  </a:lnTo>
                  <a:lnTo>
                    <a:pt x="14" y="713"/>
                  </a:lnTo>
                  <a:lnTo>
                    <a:pt x="12" y="695"/>
                  </a:lnTo>
                  <a:lnTo>
                    <a:pt x="13" y="681"/>
                  </a:lnTo>
                  <a:lnTo>
                    <a:pt x="14" y="680"/>
                  </a:lnTo>
                  <a:lnTo>
                    <a:pt x="15" y="680"/>
                  </a:lnTo>
                  <a:lnTo>
                    <a:pt x="15" y="687"/>
                  </a:lnTo>
                  <a:lnTo>
                    <a:pt x="17" y="691"/>
                  </a:lnTo>
                  <a:lnTo>
                    <a:pt x="22" y="694"/>
                  </a:lnTo>
                  <a:lnTo>
                    <a:pt x="23" y="693"/>
                  </a:lnTo>
                  <a:lnTo>
                    <a:pt x="24" y="691"/>
                  </a:lnTo>
                  <a:lnTo>
                    <a:pt x="23" y="690"/>
                  </a:lnTo>
                  <a:lnTo>
                    <a:pt x="18" y="687"/>
                  </a:lnTo>
                  <a:lnTo>
                    <a:pt x="18" y="678"/>
                  </a:lnTo>
                  <a:lnTo>
                    <a:pt x="15" y="664"/>
                  </a:lnTo>
                  <a:lnTo>
                    <a:pt x="16" y="660"/>
                  </a:lnTo>
                  <a:lnTo>
                    <a:pt x="22" y="658"/>
                  </a:lnTo>
                  <a:lnTo>
                    <a:pt x="23" y="655"/>
                  </a:lnTo>
                  <a:lnTo>
                    <a:pt x="13" y="658"/>
                  </a:lnTo>
                  <a:lnTo>
                    <a:pt x="10" y="655"/>
                  </a:lnTo>
                  <a:lnTo>
                    <a:pt x="10" y="653"/>
                  </a:lnTo>
                  <a:lnTo>
                    <a:pt x="14" y="648"/>
                  </a:lnTo>
                  <a:lnTo>
                    <a:pt x="15" y="645"/>
                  </a:lnTo>
                  <a:lnTo>
                    <a:pt x="11" y="633"/>
                  </a:lnTo>
                  <a:lnTo>
                    <a:pt x="11" y="633"/>
                  </a:lnTo>
                  <a:lnTo>
                    <a:pt x="11" y="633"/>
                  </a:lnTo>
                  <a:lnTo>
                    <a:pt x="11" y="633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4" name="Freeform 461"/>
            <p:cNvSpPr>
              <a:spLocks/>
            </p:cNvSpPr>
            <p:nvPr/>
          </p:nvSpPr>
          <p:spPr bwMode="auto">
            <a:xfrm>
              <a:off x="6481763" y="5551488"/>
              <a:ext cx="9525" cy="17463"/>
            </a:xfrm>
            <a:custGeom>
              <a:avLst/>
              <a:gdLst>
                <a:gd name="T0" fmla="*/ 16 w 19"/>
                <a:gd name="T1" fmla="*/ 4 h 33"/>
                <a:gd name="T2" fmla="*/ 18 w 19"/>
                <a:gd name="T3" fmla="*/ 0 h 33"/>
                <a:gd name="T4" fmla="*/ 19 w 19"/>
                <a:gd name="T5" fmla="*/ 2 h 33"/>
                <a:gd name="T6" fmla="*/ 15 w 19"/>
                <a:gd name="T7" fmla="*/ 9 h 33"/>
                <a:gd name="T8" fmla="*/ 11 w 19"/>
                <a:gd name="T9" fmla="*/ 19 h 33"/>
                <a:gd name="T10" fmla="*/ 3 w 19"/>
                <a:gd name="T11" fmla="*/ 32 h 33"/>
                <a:gd name="T12" fmla="*/ 1 w 19"/>
                <a:gd name="T13" fmla="*/ 33 h 33"/>
                <a:gd name="T14" fmla="*/ 0 w 19"/>
                <a:gd name="T15" fmla="*/ 32 h 33"/>
                <a:gd name="T16" fmla="*/ 9 w 19"/>
                <a:gd name="T17" fmla="*/ 18 h 33"/>
                <a:gd name="T18" fmla="*/ 16 w 19"/>
                <a:gd name="T19" fmla="*/ 4 h 33"/>
                <a:gd name="T20" fmla="*/ 16 w 19"/>
                <a:gd name="T21" fmla="*/ 4 h 33"/>
                <a:gd name="T22" fmla="*/ 16 w 19"/>
                <a:gd name="T23" fmla="*/ 4 h 33"/>
                <a:gd name="T24" fmla="*/ 16 w 19"/>
                <a:gd name="T25" fmla="*/ 4 h 33"/>
                <a:gd name="T26" fmla="*/ 16 w 19"/>
                <a:gd name="T27" fmla="*/ 4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9" h="33">
                  <a:moveTo>
                    <a:pt x="16" y="4"/>
                  </a:moveTo>
                  <a:lnTo>
                    <a:pt x="18" y="0"/>
                  </a:lnTo>
                  <a:lnTo>
                    <a:pt x="19" y="2"/>
                  </a:lnTo>
                  <a:lnTo>
                    <a:pt x="15" y="9"/>
                  </a:lnTo>
                  <a:lnTo>
                    <a:pt x="11" y="19"/>
                  </a:lnTo>
                  <a:lnTo>
                    <a:pt x="3" y="32"/>
                  </a:lnTo>
                  <a:lnTo>
                    <a:pt x="1" y="33"/>
                  </a:lnTo>
                  <a:lnTo>
                    <a:pt x="0" y="32"/>
                  </a:lnTo>
                  <a:lnTo>
                    <a:pt x="9" y="18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4"/>
                  </a:lnTo>
                  <a:lnTo>
                    <a:pt x="16" y="4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5" name="Freeform 462"/>
            <p:cNvSpPr>
              <a:spLocks/>
            </p:cNvSpPr>
            <p:nvPr/>
          </p:nvSpPr>
          <p:spPr bwMode="auto">
            <a:xfrm>
              <a:off x="6399213" y="5568951"/>
              <a:ext cx="3175" cy="3175"/>
            </a:xfrm>
            <a:custGeom>
              <a:avLst/>
              <a:gdLst>
                <a:gd name="T0" fmla="*/ 4 w 6"/>
                <a:gd name="T1" fmla="*/ 0 h 7"/>
                <a:gd name="T2" fmla="*/ 6 w 6"/>
                <a:gd name="T3" fmla="*/ 2 h 7"/>
                <a:gd name="T4" fmla="*/ 6 w 6"/>
                <a:gd name="T5" fmla="*/ 3 h 7"/>
                <a:gd name="T6" fmla="*/ 2 w 6"/>
                <a:gd name="T7" fmla="*/ 7 h 7"/>
                <a:gd name="T8" fmla="*/ 1 w 6"/>
                <a:gd name="T9" fmla="*/ 7 h 7"/>
                <a:gd name="T10" fmla="*/ 0 w 6"/>
                <a:gd name="T11" fmla="*/ 5 h 7"/>
                <a:gd name="T12" fmla="*/ 4 w 6"/>
                <a:gd name="T13" fmla="*/ 0 h 7"/>
                <a:gd name="T14" fmla="*/ 4 w 6"/>
                <a:gd name="T15" fmla="*/ 0 h 7"/>
                <a:gd name="T16" fmla="*/ 4 w 6"/>
                <a:gd name="T17" fmla="*/ 0 h 7"/>
                <a:gd name="T18" fmla="*/ 4 w 6"/>
                <a:gd name="T19" fmla="*/ 0 h 7"/>
                <a:gd name="T20" fmla="*/ 4 w 6"/>
                <a:gd name="T21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7">
                  <a:moveTo>
                    <a:pt x="4" y="0"/>
                  </a:moveTo>
                  <a:lnTo>
                    <a:pt x="6" y="2"/>
                  </a:lnTo>
                  <a:lnTo>
                    <a:pt x="6" y="3"/>
                  </a:lnTo>
                  <a:lnTo>
                    <a:pt x="2" y="7"/>
                  </a:lnTo>
                  <a:lnTo>
                    <a:pt x="1" y="7"/>
                  </a:lnTo>
                  <a:lnTo>
                    <a:pt x="0" y="5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6" name="Freeform 463"/>
            <p:cNvSpPr>
              <a:spLocks/>
            </p:cNvSpPr>
            <p:nvPr/>
          </p:nvSpPr>
          <p:spPr bwMode="auto">
            <a:xfrm>
              <a:off x="6484938" y="5576888"/>
              <a:ext cx="1588" cy="1588"/>
            </a:xfrm>
            <a:custGeom>
              <a:avLst/>
              <a:gdLst>
                <a:gd name="T0" fmla="*/ 2 w 3"/>
                <a:gd name="T1" fmla="*/ 0 h 4"/>
                <a:gd name="T2" fmla="*/ 3 w 3"/>
                <a:gd name="T3" fmla="*/ 2 h 4"/>
                <a:gd name="T4" fmla="*/ 2 w 3"/>
                <a:gd name="T5" fmla="*/ 4 h 4"/>
                <a:gd name="T6" fmla="*/ 1 w 3"/>
                <a:gd name="T7" fmla="*/ 3 h 4"/>
                <a:gd name="T8" fmla="*/ 0 w 3"/>
                <a:gd name="T9" fmla="*/ 1 h 4"/>
                <a:gd name="T10" fmla="*/ 1 w 3"/>
                <a:gd name="T11" fmla="*/ 0 h 4"/>
                <a:gd name="T12" fmla="*/ 2 w 3"/>
                <a:gd name="T13" fmla="*/ 0 h 4"/>
                <a:gd name="T14" fmla="*/ 2 w 3"/>
                <a:gd name="T15" fmla="*/ 0 h 4"/>
                <a:gd name="T16" fmla="*/ 2 w 3"/>
                <a:gd name="T17" fmla="*/ 0 h 4"/>
                <a:gd name="T18" fmla="*/ 2 w 3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2" y="0"/>
                  </a:moveTo>
                  <a:lnTo>
                    <a:pt x="3" y="2"/>
                  </a:lnTo>
                  <a:lnTo>
                    <a:pt x="2" y="4"/>
                  </a:ln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8" name="Freeform 465"/>
            <p:cNvSpPr>
              <a:spLocks/>
            </p:cNvSpPr>
            <p:nvPr/>
          </p:nvSpPr>
          <p:spPr bwMode="auto">
            <a:xfrm>
              <a:off x="6392863" y="5583238"/>
              <a:ext cx="25400" cy="28575"/>
            </a:xfrm>
            <a:custGeom>
              <a:avLst/>
              <a:gdLst>
                <a:gd name="T0" fmla="*/ 7 w 48"/>
                <a:gd name="T1" fmla="*/ 0 h 54"/>
                <a:gd name="T2" fmla="*/ 14 w 48"/>
                <a:gd name="T3" fmla="*/ 0 h 54"/>
                <a:gd name="T4" fmla="*/ 19 w 48"/>
                <a:gd name="T5" fmla="*/ 6 h 54"/>
                <a:gd name="T6" fmla="*/ 19 w 48"/>
                <a:gd name="T7" fmla="*/ 7 h 54"/>
                <a:gd name="T8" fmla="*/ 17 w 48"/>
                <a:gd name="T9" fmla="*/ 9 h 54"/>
                <a:gd name="T10" fmla="*/ 17 w 48"/>
                <a:gd name="T11" fmla="*/ 10 h 54"/>
                <a:gd name="T12" fmla="*/ 21 w 48"/>
                <a:gd name="T13" fmla="*/ 13 h 54"/>
                <a:gd name="T14" fmla="*/ 25 w 48"/>
                <a:gd name="T15" fmla="*/ 23 h 54"/>
                <a:gd name="T16" fmla="*/ 26 w 48"/>
                <a:gd name="T17" fmla="*/ 30 h 54"/>
                <a:gd name="T18" fmla="*/ 28 w 48"/>
                <a:gd name="T19" fmla="*/ 28 h 54"/>
                <a:gd name="T20" fmla="*/ 29 w 48"/>
                <a:gd name="T21" fmla="*/ 22 h 54"/>
                <a:gd name="T22" fmla="*/ 35 w 48"/>
                <a:gd name="T23" fmla="*/ 21 h 54"/>
                <a:gd name="T24" fmla="*/ 42 w 48"/>
                <a:gd name="T25" fmla="*/ 24 h 54"/>
                <a:gd name="T26" fmla="*/ 48 w 48"/>
                <a:gd name="T27" fmla="*/ 33 h 54"/>
                <a:gd name="T28" fmla="*/ 46 w 48"/>
                <a:gd name="T29" fmla="*/ 36 h 54"/>
                <a:gd name="T30" fmla="*/ 40 w 48"/>
                <a:gd name="T31" fmla="*/ 33 h 54"/>
                <a:gd name="T32" fmla="*/ 32 w 48"/>
                <a:gd name="T33" fmla="*/ 36 h 54"/>
                <a:gd name="T34" fmla="*/ 22 w 48"/>
                <a:gd name="T35" fmla="*/ 48 h 54"/>
                <a:gd name="T36" fmla="*/ 23 w 48"/>
                <a:gd name="T37" fmla="*/ 51 h 54"/>
                <a:gd name="T38" fmla="*/ 21 w 48"/>
                <a:gd name="T39" fmla="*/ 54 h 54"/>
                <a:gd name="T40" fmla="*/ 12 w 48"/>
                <a:gd name="T41" fmla="*/ 54 h 54"/>
                <a:gd name="T42" fmla="*/ 0 w 48"/>
                <a:gd name="T43" fmla="*/ 44 h 54"/>
                <a:gd name="T44" fmla="*/ 0 w 48"/>
                <a:gd name="T45" fmla="*/ 42 h 54"/>
                <a:gd name="T46" fmla="*/ 4 w 48"/>
                <a:gd name="T47" fmla="*/ 40 h 54"/>
                <a:gd name="T48" fmla="*/ 6 w 48"/>
                <a:gd name="T49" fmla="*/ 46 h 54"/>
                <a:gd name="T50" fmla="*/ 16 w 48"/>
                <a:gd name="T51" fmla="*/ 47 h 54"/>
                <a:gd name="T52" fmla="*/ 18 w 48"/>
                <a:gd name="T53" fmla="*/ 46 h 54"/>
                <a:gd name="T54" fmla="*/ 19 w 48"/>
                <a:gd name="T55" fmla="*/ 42 h 54"/>
                <a:gd name="T56" fmla="*/ 19 w 48"/>
                <a:gd name="T57" fmla="*/ 40 h 54"/>
                <a:gd name="T58" fmla="*/ 10 w 48"/>
                <a:gd name="T59" fmla="*/ 41 h 54"/>
                <a:gd name="T60" fmla="*/ 6 w 48"/>
                <a:gd name="T61" fmla="*/ 37 h 54"/>
                <a:gd name="T62" fmla="*/ 6 w 48"/>
                <a:gd name="T63" fmla="*/ 32 h 54"/>
                <a:gd name="T64" fmla="*/ 9 w 48"/>
                <a:gd name="T65" fmla="*/ 28 h 54"/>
                <a:gd name="T66" fmla="*/ 12 w 48"/>
                <a:gd name="T67" fmla="*/ 28 h 54"/>
                <a:gd name="T68" fmla="*/ 16 w 48"/>
                <a:gd name="T69" fmla="*/ 32 h 54"/>
                <a:gd name="T70" fmla="*/ 19 w 48"/>
                <a:gd name="T71" fmla="*/ 27 h 54"/>
                <a:gd name="T72" fmla="*/ 18 w 48"/>
                <a:gd name="T73" fmla="*/ 21 h 54"/>
                <a:gd name="T74" fmla="*/ 14 w 48"/>
                <a:gd name="T75" fmla="*/ 14 h 54"/>
                <a:gd name="T76" fmla="*/ 13 w 48"/>
                <a:gd name="T77" fmla="*/ 10 h 54"/>
                <a:gd name="T78" fmla="*/ 9 w 48"/>
                <a:gd name="T79" fmla="*/ 5 h 54"/>
                <a:gd name="T80" fmla="*/ 5 w 48"/>
                <a:gd name="T81" fmla="*/ 7 h 54"/>
                <a:gd name="T82" fmla="*/ 1 w 48"/>
                <a:gd name="T83" fmla="*/ 5 h 54"/>
                <a:gd name="T84" fmla="*/ 3 w 48"/>
                <a:gd name="T85" fmla="*/ 3 h 54"/>
                <a:gd name="T86" fmla="*/ 7 w 48"/>
                <a:gd name="T87" fmla="*/ 0 h 54"/>
                <a:gd name="T88" fmla="*/ 7 w 48"/>
                <a:gd name="T89" fmla="*/ 0 h 54"/>
                <a:gd name="T90" fmla="*/ 7 w 48"/>
                <a:gd name="T91" fmla="*/ 0 h 54"/>
                <a:gd name="T92" fmla="*/ 7 w 48"/>
                <a:gd name="T93" fmla="*/ 0 h 54"/>
                <a:gd name="T94" fmla="*/ 7 w 48"/>
                <a:gd name="T95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48" h="54">
                  <a:moveTo>
                    <a:pt x="7" y="0"/>
                  </a:moveTo>
                  <a:lnTo>
                    <a:pt x="14" y="0"/>
                  </a:lnTo>
                  <a:lnTo>
                    <a:pt x="19" y="6"/>
                  </a:lnTo>
                  <a:lnTo>
                    <a:pt x="19" y="7"/>
                  </a:lnTo>
                  <a:lnTo>
                    <a:pt x="17" y="9"/>
                  </a:lnTo>
                  <a:lnTo>
                    <a:pt x="17" y="10"/>
                  </a:lnTo>
                  <a:lnTo>
                    <a:pt x="21" y="13"/>
                  </a:lnTo>
                  <a:lnTo>
                    <a:pt x="25" y="23"/>
                  </a:lnTo>
                  <a:lnTo>
                    <a:pt x="26" y="30"/>
                  </a:lnTo>
                  <a:lnTo>
                    <a:pt x="28" y="28"/>
                  </a:lnTo>
                  <a:lnTo>
                    <a:pt x="29" y="22"/>
                  </a:lnTo>
                  <a:lnTo>
                    <a:pt x="35" y="21"/>
                  </a:lnTo>
                  <a:lnTo>
                    <a:pt x="42" y="24"/>
                  </a:lnTo>
                  <a:lnTo>
                    <a:pt x="48" y="33"/>
                  </a:lnTo>
                  <a:lnTo>
                    <a:pt x="46" y="36"/>
                  </a:lnTo>
                  <a:lnTo>
                    <a:pt x="40" y="33"/>
                  </a:lnTo>
                  <a:lnTo>
                    <a:pt x="32" y="36"/>
                  </a:lnTo>
                  <a:lnTo>
                    <a:pt x="22" y="48"/>
                  </a:lnTo>
                  <a:lnTo>
                    <a:pt x="23" y="51"/>
                  </a:lnTo>
                  <a:lnTo>
                    <a:pt x="21" y="54"/>
                  </a:lnTo>
                  <a:lnTo>
                    <a:pt x="12" y="54"/>
                  </a:lnTo>
                  <a:lnTo>
                    <a:pt x="0" y="44"/>
                  </a:lnTo>
                  <a:lnTo>
                    <a:pt x="0" y="42"/>
                  </a:lnTo>
                  <a:lnTo>
                    <a:pt x="4" y="40"/>
                  </a:lnTo>
                  <a:lnTo>
                    <a:pt x="6" y="46"/>
                  </a:lnTo>
                  <a:lnTo>
                    <a:pt x="16" y="47"/>
                  </a:lnTo>
                  <a:lnTo>
                    <a:pt x="18" y="46"/>
                  </a:lnTo>
                  <a:lnTo>
                    <a:pt x="19" y="42"/>
                  </a:lnTo>
                  <a:lnTo>
                    <a:pt x="19" y="40"/>
                  </a:lnTo>
                  <a:lnTo>
                    <a:pt x="10" y="41"/>
                  </a:lnTo>
                  <a:lnTo>
                    <a:pt x="6" y="37"/>
                  </a:lnTo>
                  <a:lnTo>
                    <a:pt x="6" y="32"/>
                  </a:lnTo>
                  <a:lnTo>
                    <a:pt x="9" y="28"/>
                  </a:lnTo>
                  <a:lnTo>
                    <a:pt x="12" y="28"/>
                  </a:lnTo>
                  <a:lnTo>
                    <a:pt x="16" y="32"/>
                  </a:lnTo>
                  <a:lnTo>
                    <a:pt x="19" y="27"/>
                  </a:lnTo>
                  <a:lnTo>
                    <a:pt x="18" y="21"/>
                  </a:lnTo>
                  <a:lnTo>
                    <a:pt x="14" y="14"/>
                  </a:lnTo>
                  <a:lnTo>
                    <a:pt x="13" y="10"/>
                  </a:lnTo>
                  <a:lnTo>
                    <a:pt x="9" y="5"/>
                  </a:lnTo>
                  <a:lnTo>
                    <a:pt x="5" y="7"/>
                  </a:lnTo>
                  <a:lnTo>
                    <a:pt x="1" y="5"/>
                  </a:lnTo>
                  <a:lnTo>
                    <a:pt x="3" y="3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9" name="Freeform 466"/>
            <p:cNvSpPr>
              <a:spLocks/>
            </p:cNvSpPr>
            <p:nvPr/>
          </p:nvSpPr>
          <p:spPr bwMode="auto">
            <a:xfrm>
              <a:off x="6408738" y="5583238"/>
              <a:ext cx="1588" cy="1588"/>
            </a:xfrm>
            <a:custGeom>
              <a:avLst/>
              <a:gdLst>
                <a:gd name="T0" fmla="*/ 2 w 4"/>
                <a:gd name="T1" fmla="*/ 0 h 2"/>
                <a:gd name="T2" fmla="*/ 4 w 4"/>
                <a:gd name="T3" fmla="*/ 1 h 2"/>
                <a:gd name="T4" fmla="*/ 2 w 4"/>
                <a:gd name="T5" fmla="*/ 2 h 2"/>
                <a:gd name="T6" fmla="*/ 0 w 4"/>
                <a:gd name="T7" fmla="*/ 1 h 2"/>
                <a:gd name="T8" fmla="*/ 2 w 4"/>
                <a:gd name="T9" fmla="*/ 0 h 2"/>
                <a:gd name="T10" fmla="*/ 2 w 4"/>
                <a:gd name="T11" fmla="*/ 0 h 2"/>
                <a:gd name="T12" fmla="*/ 2 w 4"/>
                <a:gd name="T13" fmla="*/ 0 h 2"/>
                <a:gd name="T14" fmla="*/ 2 w 4"/>
                <a:gd name="T15" fmla="*/ 0 h 2"/>
                <a:gd name="T16" fmla="*/ 2 w 4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2">
                  <a:moveTo>
                    <a:pt x="2" y="0"/>
                  </a:moveTo>
                  <a:lnTo>
                    <a:pt x="4" y="1"/>
                  </a:lnTo>
                  <a:lnTo>
                    <a:pt x="2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3" name="Freeform 470"/>
            <p:cNvSpPr>
              <a:spLocks/>
            </p:cNvSpPr>
            <p:nvPr/>
          </p:nvSpPr>
          <p:spPr bwMode="auto">
            <a:xfrm>
              <a:off x="6380163" y="5588001"/>
              <a:ext cx="11113" cy="17463"/>
            </a:xfrm>
            <a:custGeom>
              <a:avLst/>
              <a:gdLst>
                <a:gd name="T0" fmla="*/ 13 w 19"/>
                <a:gd name="T1" fmla="*/ 0 h 31"/>
                <a:gd name="T2" fmla="*/ 18 w 19"/>
                <a:gd name="T3" fmla="*/ 1 h 31"/>
                <a:gd name="T4" fmla="*/ 19 w 19"/>
                <a:gd name="T5" fmla="*/ 2 h 31"/>
                <a:gd name="T6" fmla="*/ 14 w 19"/>
                <a:gd name="T7" fmla="*/ 8 h 31"/>
                <a:gd name="T8" fmla="*/ 15 w 19"/>
                <a:gd name="T9" fmla="*/ 12 h 31"/>
                <a:gd name="T10" fmla="*/ 13 w 19"/>
                <a:gd name="T11" fmla="*/ 22 h 31"/>
                <a:gd name="T12" fmla="*/ 13 w 19"/>
                <a:gd name="T13" fmla="*/ 27 h 31"/>
                <a:gd name="T14" fmla="*/ 12 w 19"/>
                <a:gd name="T15" fmla="*/ 28 h 31"/>
                <a:gd name="T16" fmla="*/ 2 w 19"/>
                <a:gd name="T17" fmla="*/ 31 h 31"/>
                <a:gd name="T18" fmla="*/ 1 w 19"/>
                <a:gd name="T19" fmla="*/ 31 h 31"/>
                <a:gd name="T20" fmla="*/ 0 w 19"/>
                <a:gd name="T21" fmla="*/ 30 h 31"/>
                <a:gd name="T22" fmla="*/ 2 w 19"/>
                <a:gd name="T23" fmla="*/ 27 h 31"/>
                <a:gd name="T24" fmla="*/ 7 w 19"/>
                <a:gd name="T25" fmla="*/ 25 h 31"/>
                <a:gd name="T26" fmla="*/ 9 w 19"/>
                <a:gd name="T27" fmla="*/ 21 h 31"/>
                <a:gd name="T28" fmla="*/ 8 w 19"/>
                <a:gd name="T29" fmla="*/ 17 h 31"/>
                <a:gd name="T30" fmla="*/ 11 w 19"/>
                <a:gd name="T31" fmla="*/ 16 h 31"/>
                <a:gd name="T32" fmla="*/ 12 w 19"/>
                <a:gd name="T33" fmla="*/ 15 h 31"/>
                <a:gd name="T34" fmla="*/ 9 w 19"/>
                <a:gd name="T35" fmla="*/ 10 h 31"/>
                <a:gd name="T36" fmla="*/ 9 w 19"/>
                <a:gd name="T37" fmla="*/ 5 h 31"/>
                <a:gd name="T38" fmla="*/ 10 w 19"/>
                <a:gd name="T39" fmla="*/ 3 h 31"/>
                <a:gd name="T40" fmla="*/ 13 w 19"/>
                <a:gd name="T41" fmla="*/ 0 h 31"/>
                <a:gd name="T42" fmla="*/ 13 w 19"/>
                <a:gd name="T43" fmla="*/ 0 h 31"/>
                <a:gd name="T44" fmla="*/ 13 w 19"/>
                <a:gd name="T45" fmla="*/ 0 h 31"/>
                <a:gd name="T46" fmla="*/ 13 w 19"/>
                <a:gd name="T47" fmla="*/ 0 h 31"/>
                <a:gd name="T48" fmla="*/ 13 w 19"/>
                <a:gd name="T49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9" h="31">
                  <a:moveTo>
                    <a:pt x="13" y="0"/>
                  </a:moveTo>
                  <a:lnTo>
                    <a:pt x="18" y="1"/>
                  </a:lnTo>
                  <a:lnTo>
                    <a:pt x="19" y="2"/>
                  </a:lnTo>
                  <a:lnTo>
                    <a:pt x="14" y="8"/>
                  </a:lnTo>
                  <a:lnTo>
                    <a:pt x="15" y="12"/>
                  </a:lnTo>
                  <a:lnTo>
                    <a:pt x="13" y="22"/>
                  </a:lnTo>
                  <a:lnTo>
                    <a:pt x="13" y="27"/>
                  </a:lnTo>
                  <a:lnTo>
                    <a:pt x="12" y="28"/>
                  </a:lnTo>
                  <a:lnTo>
                    <a:pt x="2" y="31"/>
                  </a:lnTo>
                  <a:lnTo>
                    <a:pt x="1" y="31"/>
                  </a:lnTo>
                  <a:lnTo>
                    <a:pt x="0" y="30"/>
                  </a:lnTo>
                  <a:lnTo>
                    <a:pt x="2" y="27"/>
                  </a:lnTo>
                  <a:lnTo>
                    <a:pt x="7" y="25"/>
                  </a:lnTo>
                  <a:lnTo>
                    <a:pt x="9" y="21"/>
                  </a:lnTo>
                  <a:lnTo>
                    <a:pt x="8" y="17"/>
                  </a:lnTo>
                  <a:lnTo>
                    <a:pt x="11" y="16"/>
                  </a:lnTo>
                  <a:lnTo>
                    <a:pt x="12" y="15"/>
                  </a:lnTo>
                  <a:lnTo>
                    <a:pt x="9" y="10"/>
                  </a:lnTo>
                  <a:lnTo>
                    <a:pt x="9" y="5"/>
                  </a:lnTo>
                  <a:lnTo>
                    <a:pt x="10" y="3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lnTo>
                    <a:pt x="13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4" name="Freeform 471"/>
            <p:cNvSpPr>
              <a:spLocks/>
            </p:cNvSpPr>
            <p:nvPr/>
          </p:nvSpPr>
          <p:spPr bwMode="auto">
            <a:xfrm>
              <a:off x="6483351" y="5589588"/>
              <a:ext cx="0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0 h 2"/>
                <a:gd name="T4" fmla="*/ 1 w 2"/>
                <a:gd name="T5" fmla="*/ 2 h 2"/>
                <a:gd name="T6" fmla="*/ 0 w 2"/>
                <a:gd name="T7" fmla="*/ 2 h 2"/>
                <a:gd name="T8" fmla="*/ 0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0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6" name="Freeform 473"/>
            <p:cNvSpPr>
              <a:spLocks/>
            </p:cNvSpPr>
            <p:nvPr/>
          </p:nvSpPr>
          <p:spPr bwMode="auto">
            <a:xfrm>
              <a:off x="6467476" y="5597526"/>
              <a:ext cx="7938" cy="14288"/>
            </a:xfrm>
            <a:custGeom>
              <a:avLst/>
              <a:gdLst>
                <a:gd name="T0" fmla="*/ 12 w 14"/>
                <a:gd name="T1" fmla="*/ 2 h 28"/>
                <a:gd name="T2" fmla="*/ 14 w 14"/>
                <a:gd name="T3" fmla="*/ 0 h 28"/>
                <a:gd name="T4" fmla="*/ 14 w 14"/>
                <a:gd name="T5" fmla="*/ 1 h 28"/>
                <a:gd name="T6" fmla="*/ 9 w 14"/>
                <a:gd name="T7" fmla="*/ 11 h 28"/>
                <a:gd name="T8" fmla="*/ 7 w 14"/>
                <a:gd name="T9" fmla="*/ 19 h 28"/>
                <a:gd name="T10" fmla="*/ 1 w 14"/>
                <a:gd name="T11" fmla="*/ 27 h 28"/>
                <a:gd name="T12" fmla="*/ 0 w 14"/>
                <a:gd name="T13" fmla="*/ 28 h 28"/>
                <a:gd name="T14" fmla="*/ 0 w 14"/>
                <a:gd name="T15" fmla="*/ 27 h 28"/>
                <a:gd name="T16" fmla="*/ 0 w 14"/>
                <a:gd name="T17" fmla="*/ 22 h 28"/>
                <a:gd name="T18" fmla="*/ 12 w 14"/>
                <a:gd name="T19" fmla="*/ 2 h 28"/>
                <a:gd name="T20" fmla="*/ 12 w 14"/>
                <a:gd name="T21" fmla="*/ 2 h 28"/>
                <a:gd name="T22" fmla="*/ 12 w 14"/>
                <a:gd name="T23" fmla="*/ 2 h 28"/>
                <a:gd name="T24" fmla="*/ 12 w 14"/>
                <a:gd name="T25" fmla="*/ 2 h 28"/>
                <a:gd name="T26" fmla="*/ 12 w 14"/>
                <a:gd name="T27" fmla="*/ 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4" h="28">
                  <a:moveTo>
                    <a:pt x="12" y="2"/>
                  </a:moveTo>
                  <a:lnTo>
                    <a:pt x="14" y="0"/>
                  </a:lnTo>
                  <a:lnTo>
                    <a:pt x="14" y="1"/>
                  </a:lnTo>
                  <a:lnTo>
                    <a:pt x="9" y="11"/>
                  </a:lnTo>
                  <a:lnTo>
                    <a:pt x="7" y="19"/>
                  </a:lnTo>
                  <a:lnTo>
                    <a:pt x="1" y="27"/>
                  </a:lnTo>
                  <a:lnTo>
                    <a:pt x="0" y="28"/>
                  </a:lnTo>
                  <a:lnTo>
                    <a:pt x="0" y="27"/>
                  </a:lnTo>
                  <a:lnTo>
                    <a:pt x="0" y="22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12" y="2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7" name="Freeform 474"/>
            <p:cNvSpPr>
              <a:spLocks/>
            </p:cNvSpPr>
            <p:nvPr/>
          </p:nvSpPr>
          <p:spPr bwMode="auto">
            <a:xfrm>
              <a:off x="6488113" y="5597526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2 h 3"/>
                <a:gd name="T4" fmla="*/ 1 w 3"/>
                <a:gd name="T5" fmla="*/ 3 h 3"/>
                <a:gd name="T6" fmla="*/ 0 w 3"/>
                <a:gd name="T7" fmla="*/ 1 h 3"/>
                <a:gd name="T8" fmla="*/ 0 w 3"/>
                <a:gd name="T9" fmla="*/ 0 h 3"/>
                <a:gd name="T10" fmla="*/ 1 w 3"/>
                <a:gd name="T11" fmla="*/ 0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2"/>
                  </a:lnTo>
                  <a:lnTo>
                    <a:pt x="1" y="3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8" name="Freeform 475"/>
            <p:cNvSpPr>
              <a:spLocks/>
            </p:cNvSpPr>
            <p:nvPr/>
          </p:nvSpPr>
          <p:spPr bwMode="auto">
            <a:xfrm>
              <a:off x="6473826" y="5597526"/>
              <a:ext cx="3175" cy="4763"/>
            </a:xfrm>
            <a:custGeom>
              <a:avLst/>
              <a:gdLst>
                <a:gd name="T0" fmla="*/ 5 w 6"/>
                <a:gd name="T1" fmla="*/ 0 h 9"/>
                <a:gd name="T2" fmla="*/ 6 w 6"/>
                <a:gd name="T3" fmla="*/ 0 h 9"/>
                <a:gd name="T4" fmla="*/ 6 w 6"/>
                <a:gd name="T5" fmla="*/ 2 h 9"/>
                <a:gd name="T6" fmla="*/ 0 w 6"/>
                <a:gd name="T7" fmla="*/ 9 h 9"/>
                <a:gd name="T8" fmla="*/ 2 w 6"/>
                <a:gd name="T9" fmla="*/ 4 h 9"/>
                <a:gd name="T10" fmla="*/ 5 w 6"/>
                <a:gd name="T11" fmla="*/ 0 h 9"/>
                <a:gd name="T12" fmla="*/ 5 w 6"/>
                <a:gd name="T13" fmla="*/ 0 h 9"/>
                <a:gd name="T14" fmla="*/ 5 w 6"/>
                <a:gd name="T15" fmla="*/ 0 h 9"/>
                <a:gd name="T16" fmla="*/ 5 w 6"/>
                <a:gd name="T17" fmla="*/ 0 h 9"/>
                <a:gd name="T18" fmla="*/ 5 w 6"/>
                <a:gd name="T19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" h="9">
                  <a:moveTo>
                    <a:pt x="5" y="0"/>
                  </a:moveTo>
                  <a:lnTo>
                    <a:pt x="6" y="0"/>
                  </a:lnTo>
                  <a:lnTo>
                    <a:pt x="6" y="2"/>
                  </a:lnTo>
                  <a:lnTo>
                    <a:pt x="0" y="9"/>
                  </a:lnTo>
                  <a:lnTo>
                    <a:pt x="2" y="4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0" name="Freeform 477"/>
            <p:cNvSpPr>
              <a:spLocks/>
            </p:cNvSpPr>
            <p:nvPr/>
          </p:nvSpPr>
          <p:spPr bwMode="auto">
            <a:xfrm>
              <a:off x="6389688" y="5613401"/>
              <a:ext cx="0" cy="0"/>
            </a:xfrm>
            <a:custGeom>
              <a:avLst/>
              <a:gdLst>
                <a:gd name="T0" fmla="*/ 0 w 1"/>
                <a:gd name="T1" fmla="*/ 0 h 1"/>
                <a:gd name="T2" fmla="*/ 1 w 1"/>
                <a:gd name="T3" fmla="*/ 1 h 1"/>
                <a:gd name="T4" fmla="*/ 0 w 1"/>
                <a:gd name="T5" fmla="*/ 1 h 1"/>
                <a:gd name="T6" fmla="*/ 0 w 1"/>
                <a:gd name="T7" fmla="*/ 0 h 1"/>
                <a:gd name="T8" fmla="*/ 0 w 1"/>
                <a:gd name="T9" fmla="*/ 0 h 1"/>
                <a:gd name="T10" fmla="*/ 0 w 1"/>
                <a:gd name="T11" fmla="*/ 0 h 1"/>
                <a:gd name="T12" fmla="*/ 0 w 1"/>
                <a:gd name="T13" fmla="*/ 0 h 1"/>
                <a:gd name="T14" fmla="*/ 0 w 1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1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1" name="Freeform 478"/>
            <p:cNvSpPr>
              <a:spLocks/>
            </p:cNvSpPr>
            <p:nvPr/>
          </p:nvSpPr>
          <p:spPr bwMode="auto">
            <a:xfrm>
              <a:off x="6388101" y="5614988"/>
              <a:ext cx="6350" cy="1588"/>
            </a:xfrm>
            <a:custGeom>
              <a:avLst/>
              <a:gdLst>
                <a:gd name="T0" fmla="*/ 7 w 11"/>
                <a:gd name="T1" fmla="*/ 0 h 4"/>
                <a:gd name="T2" fmla="*/ 11 w 11"/>
                <a:gd name="T3" fmla="*/ 0 h 4"/>
                <a:gd name="T4" fmla="*/ 9 w 11"/>
                <a:gd name="T5" fmla="*/ 2 h 4"/>
                <a:gd name="T6" fmla="*/ 2 w 11"/>
                <a:gd name="T7" fmla="*/ 4 h 4"/>
                <a:gd name="T8" fmla="*/ 0 w 11"/>
                <a:gd name="T9" fmla="*/ 3 h 4"/>
                <a:gd name="T10" fmla="*/ 1 w 11"/>
                <a:gd name="T11" fmla="*/ 2 h 4"/>
                <a:gd name="T12" fmla="*/ 7 w 11"/>
                <a:gd name="T13" fmla="*/ 0 h 4"/>
                <a:gd name="T14" fmla="*/ 7 w 11"/>
                <a:gd name="T15" fmla="*/ 0 h 4"/>
                <a:gd name="T16" fmla="*/ 7 w 11"/>
                <a:gd name="T17" fmla="*/ 0 h 4"/>
                <a:gd name="T18" fmla="*/ 7 w 11"/>
                <a:gd name="T19" fmla="*/ 0 h 4"/>
                <a:gd name="T20" fmla="*/ 7 w 11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1" h="4">
                  <a:moveTo>
                    <a:pt x="7" y="0"/>
                  </a:moveTo>
                  <a:lnTo>
                    <a:pt x="11" y="0"/>
                  </a:lnTo>
                  <a:lnTo>
                    <a:pt x="9" y="2"/>
                  </a:lnTo>
                  <a:lnTo>
                    <a:pt x="2" y="4"/>
                  </a:lnTo>
                  <a:lnTo>
                    <a:pt x="0" y="3"/>
                  </a:lnTo>
                  <a:lnTo>
                    <a:pt x="1" y="2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lnTo>
                    <a:pt x="7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5" name="Freeform 482"/>
            <p:cNvSpPr>
              <a:spLocks/>
            </p:cNvSpPr>
            <p:nvPr/>
          </p:nvSpPr>
          <p:spPr bwMode="auto">
            <a:xfrm>
              <a:off x="6386513" y="5634038"/>
              <a:ext cx="4763" cy="6350"/>
            </a:xfrm>
            <a:custGeom>
              <a:avLst/>
              <a:gdLst>
                <a:gd name="T0" fmla="*/ 0 w 8"/>
                <a:gd name="T1" fmla="*/ 2 h 12"/>
                <a:gd name="T2" fmla="*/ 0 w 8"/>
                <a:gd name="T3" fmla="*/ 0 h 12"/>
                <a:gd name="T4" fmla="*/ 4 w 8"/>
                <a:gd name="T5" fmla="*/ 0 h 12"/>
                <a:gd name="T6" fmla="*/ 7 w 8"/>
                <a:gd name="T7" fmla="*/ 3 h 12"/>
                <a:gd name="T8" fmla="*/ 8 w 8"/>
                <a:gd name="T9" fmla="*/ 7 h 12"/>
                <a:gd name="T10" fmla="*/ 6 w 8"/>
                <a:gd name="T11" fmla="*/ 10 h 12"/>
                <a:gd name="T12" fmla="*/ 5 w 8"/>
                <a:gd name="T13" fmla="*/ 12 h 12"/>
                <a:gd name="T14" fmla="*/ 3 w 8"/>
                <a:gd name="T15" fmla="*/ 12 h 12"/>
                <a:gd name="T16" fmla="*/ 0 w 8"/>
                <a:gd name="T17" fmla="*/ 10 h 12"/>
                <a:gd name="T18" fmla="*/ 1 w 8"/>
                <a:gd name="T19" fmla="*/ 6 h 12"/>
                <a:gd name="T20" fmla="*/ 0 w 8"/>
                <a:gd name="T21" fmla="*/ 2 h 12"/>
                <a:gd name="T22" fmla="*/ 0 w 8"/>
                <a:gd name="T23" fmla="*/ 2 h 12"/>
                <a:gd name="T24" fmla="*/ 0 w 8"/>
                <a:gd name="T25" fmla="*/ 2 h 12"/>
                <a:gd name="T26" fmla="*/ 0 w 8"/>
                <a:gd name="T27" fmla="*/ 2 h 12"/>
                <a:gd name="T28" fmla="*/ 0 w 8"/>
                <a:gd name="T29" fmla="*/ 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8" h="12">
                  <a:moveTo>
                    <a:pt x="0" y="2"/>
                  </a:moveTo>
                  <a:lnTo>
                    <a:pt x="0" y="0"/>
                  </a:lnTo>
                  <a:lnTo>
                    <a:pt x="4" y="0"/>
                  </a:lnTo>
                  <a:lnTo>
                    <a:pt x="7" y="3"/>
                  </a:lnTo>
                  <a:lnTo>
                    <a:pt x="8" y="7"/>
                  </a:lnTo>
                  <a:lnTo>
                    <a:pt x="6" y="10"/>
                  </a:lnTo>
                  <a:lnTo>
                    <a:pt x="5" y="12"/>
                  </a:lnTo>
                  <a:lnTo>
                    <a:pt x="3" y="12"/>
                  </a:lnTo>
                  <a:lnTo>
                    <a:pt x="0" y="10"/>
                  </a:lnTo>
                  <a:lnTo>
                    <a:pt x="1" y="6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7" name="Freeform 484"/>
            <p:cNvSpPr>
              <a:spLocks/>
            </p:cNvSpPr>
            <p:nvPr/>
          </p:nvSpPr>
          <p:spPr bwMode="auto">
            <a:xfrm>
              <a:off x="6359526" y="5634038"/>
              <a:ext cx="1588" cy="1588"/>
            </a:xfrm>
            <a:custGeom>
              <a:avLst/>
              <a:gdLst>
                <a:gd name="T0" fmla="*/ 2 w 3"/>
                <a:gd name="T1" fmla="*/ 0 h 3"/>
                <a:gd name="T2" fmla="*/ 3 w 3"/>
                <a:gd name="T3" fmla="*/ 0 h 3"/>
                <a:gd name="T4" fmla="*/ 3 w 3"/>
                <a:gd name="T5" fmla="*/ 1 h 3"/>
                <a:gd name="T6" fmla="*/ 1 w 3"/>
                <a:gd name="T7" fmla="*/ 3 h 3"/>
                <a:gd name="T8" fmla="*/ 0 w 3"/>
                <a:gd name="T9" fmla="*/ 1 h 3"/>
                <a:gd name="T10" fmla="*/ 2 w 3"/>
                <a:gd name="T11" fmla="*/ 0 h 3"/>
                <a:gd name="T12" fmla="*/ 2 w 3"/>
                <a:gd name="T13" fmla="*/ 0 h 3"/>
                <a:gd name="T14" fmla="*/ 2 w 3"/>
                <a:gd name="T15" fmla="*/ 0 h 3"/>
                <a:gd name="T16" fmla="*/ 2 w 3"/>
                <a:gd name="T17" fmla="*/ 0 h 3"/>
                <a:gd name="T18" fmla="*/ 2 w 3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lnTo>
                    <a:pt x="3" y="0"/>
                  </a:lnTo>
                  <a:lnTo>
                    <a:pt x="3" y="1"/>
                  </a:lnTo>
                  <a:lnTo>
                    <a:pt x="1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8" name="Freeform 485"/>
            <p:cNvSpPr>
              <a:spLocks/>
            </p:cNvSpPr>
            <p:nvPr/>
          </p:nvSpPr>
          <p:spPr bwMode="auto">
            <a:xfrm>
              <a:off x="6486526" y="5634038"/>
              <a:ext cx="3175" cy="4763"/>
            </a:xfrm>
            <a:custGeom>
              <a:avLst/>
              <a:gdLst>
                <a:gd name="T0" fmla="*/ 1 w 5"/>
                <a:gd name="T1" fmla="*/ 4 h 8"/>
                <a:gd name="T2" fmla="*/ 2 w 5"/>
                <a:gd name="T3" fmla="*/ 1 h 8"/>
                <a:gd name="T4" fmla="*/ 5 w 5"/>
                <a:gd name="T5" fmla="*/ 0 h 8"/>
                <a:gd name="T6" fmla="*/ 5 w 5"/>
                <a:gd name="T7" fmla="*/ 1 h 8"/>
                <a:gd name="T8" fmla="*/ 3 w 5"/>
                <a:gd name="T9" fmla="*/ 7 h 8"/>
                <a:gd name="T10" fmla="*/ 1 w 5"/>
                <a:gd name="T11" fmla="*/ 8 h 8"/>
                <a:gd name="T12" fmla="*/ 0 w 5"/>
                <a:gd name="T13" fmla="*/ 7 h 8"/>
                <a:gd name="T14" fmla="*/ 1 w 5"/>
                <a:gd name="T15" fmla="*/ 4 h 8"/>
                <a:gd name="T16" fmla="*/ 1 w 5"/>
                <a:gd name="T17" fmla="*/ 4 h 8"/>
                <a:gd name="T18" fmla="*/ 1 w 5"/>
                <a:gd name="T19" fmla="*/ 4 h 8"/>
                <a:gd name="T20" fmla="*/ 1 w 5"/>
                <a:gd name="T21" fmla="*/ 4 h 8"/>
                <a:gd name="T22" fmla="*/ 1 w 5"/>
                <a:gd name="T23" fmla="*/ 4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8">
                  <a:moveTo>
                    <a:pt x="1" y="4"/>
                  </a:moveTo>
                  <a:lnTo>
                    <a:pt x="2" y="1"/>
                  </a:lnTo>
                  <a:lnTo>
                    <a:pt x="5" y="0"/>
                  </a:lnTo>
                  <a:lnTo>
                    <a:pt x="5" y="1"/>
                  </a:lnTo>
                  <a:lnTo>
                    <a:pt x="3" y="7"/>
                  </a:lnTo>
                  <a:lnTo>
                    <a:pt x="1" y="8"/>
                  </a:lnTo>
                  <a:lnTo>
                    <a:pt x="0" y="7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9" name="Freeform 486"/>
            <p:cNvSpPr>
              <a:spLocks/>
            </p:cNvSpPr>
            <p:nvPr/>
          </p:nvSpPr>
          <p:spPr bwMode="auto">
            <a:xfrm>
              <a:off x="6391276" y="5637213"/>
              <a:ext cx="4763" cy="3175"/>
            </a:xfrm>
            <a:custGeom>
              <a:avLst/>
              <a:gdLst>
                <a:gd name="T0" fmla="*/ 4 w 7"/>
                <a:gd name="T1" fmla="*/ 0 h 5"/>
                <a:gd name="T2" fmla="*/ 7 w 7"/>
                <a:gd name="T3" fmla="*/ 0 h 5"/>
                <a:gd name="T4" fmla="*/ 7 w 7"/>
                <a:gd name="T5" fmla="*/ 1 h 5"/>
                <a:gd name="T6" fmla="*/ 2 w 7"/>
                <a:gd name="T7" fmla="*/ 5 h 5"/>
                <a:gd name="T8" fmla="*/ 0 w 7"/>
                <a:gd name="T9" fmla="*/ 3 h 5"/>
                <a:gd name="T10" fmla="*/ 0 w 7"/>
                <a:gd name="T11" fmla="*/ 2 h 5"/>
                <a:gd name="T12" fmla="*/ 4 w 7"/>
                <a:gd name="T13" fmla="*/ 0 h 5"/>
                <a:gd name="T14" fmla="*/ 4 w 7"/>
                <a:gd name="T15" fmla="*/ 0 h 5"/>
                <a:gd name="T16" fmla="*/ 4 w 7"/>
                <a:gd name="T17" fmla="*/ 0 h 5"/>
                <a:gd name="T18" fmla="*/ 4 w 7"/>
                <a:gd name="T19" fmla="*/ 0 h 5"/>
                <a:gd name="T20" fmla="*/ 4 w 7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5">
                  <a:moveTo>
                    <a:pt x="4" y="0"/>
                  </a:moveTo>
                  <a:lnTo>
                    <a:pt x="7" y="0"/>
                  </a:lnTo>
                  <a:lnTo>
                    <a:pt x="7" y="1"/>
                  </a:lnTo>
                  <a:lnTo>
                    <a:pt x="2" y="5"/>
                  </a:lnTo>
                  <a:lnTo>
                    <a:pt x="0" y="3"/>
                  </a:lnTo>
                  <a:lnTo>
                    <a:pt x="0" y="2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1" name="Freeform 488"/>
            <p:cNvSpPr>
              <a:spLocks/>
            </p:cNvSpPr>
            <p:nvPr/>
          </p:nvSpPr>
          <p:spPr bwMode="auto">
            <a:xfrm>
              <a:off x="6484938" y="5640388"/>
              <a:ext cx="1588" cy="6350"/>
            </a:xfrm>
            <a:custGeom>
              <a:avLst/>
              <a:gdLst>
                <a:gd name="T0" fmla="*/ 1 w 3"/>
                <a:gd name="T1" fmla="*/ 0 h 11"/>
                <a:gd name="T2" fmla="*/ 2 w 3"/>
                <a:gd name="T3" fmla="*/ 0 h 11"/>
                <a:gd name="T4" fmla="*/ 3 w 3"/>
                <a:gd name="T5" fmla="*/ 9 h 11"/>
                <a:gd name="T6" fmla="*/ 1 w 3"/>
                <a:gd name="T7" fmla="*/ 11 h 11"/>
                <a:gd name="T8" fmla="*/ 0 w 3"/>
                <a:gd name="T9" fmla="*/ 9 h 11"/>
                <a:gd name="T10" fmla="*/ 0 w 3"/>
                <a:gd name="T11" fmla="*/ 4 h 11"/>
                <a:gd name="T12" fmla="*/ 1 w 3"/>
                <a:gd name="T13" fmla="*/ 0 h 11"/>
                <a:gd name="T14" fmla="*/ 1 w 3"/>
                <a:gd name="T15" fmla="*/ 0 h 11"/>
                <a:gd name="T16" fmla="*/ 1 w 3"/>
                <a:gd name="T17" fmla="*/ 0 h 11"/>
                <a:gd name="T18" fmla="*/ 1 w 3"/>
                <a:gd name="T19" fmla="*/ 0 h 11"/>
                <a:gd name="T20" fmla="*/ 1 w 3"/>
                <a:gd name="T21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11">
                  <a:moveTo>
                    <a:pt x="1" y="0"/>
                  </a:moveTo>
                  <a:lnTo>
                    <a:pt x="2" y="0"/>
                  </a:lnTo>
                  <a:lnTo>
                    <a:pt x="3" y="9"/>
                  </a:lnTo>
                  <a:lnTo>
                    <a:pt x="1" y="11"/>
                  </a:lnTo>
                  <a:lnTo>
                    <a:pt x="0" y="9"/>
                  </a:lnTo>
                  <a:lnTo>
                    <a:pt x="0" y="4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3" name="Freeform 490"/>
            <p:cNvSpPr>
              <a:spLocks/>
            </p:cNvSpPr>
            <p:nvPr/>
          </p:nvSpPr>
          <p:spPr bwMode="auto">
            <a:xfrm>
              <a:off x="6484938" y="5646738"/>
              <a:ext cx="0" cy="3175"/>
            </a:xfrm>
            <a:custGeom>
              <a:avLst/>
              <a:gdLst>
                <a:gd name="T0" fmla="*/ 0 w 2"/>
                <a:gd name="T1" fmla="*/ 0 h 4"/>
                <a:gd name="T2" fmla="*/ 1 w 2"/>
                <a:gd name="T3" fmla="*/ 0 h 4"/>
                <a:gd name="T4" fmla="*/ 2 w 2"/>
                <a:gd name="T5" fmla="*/ 1 h 4"/>
                <a:gd name="T6" fmla="*/ 1 w 2"/>
                <a:gd name="T7" fmla="*/ 4 h 4"/>
                <a:gd name="T8" fmla="*/ 0 w 2"/>
                <a:gd name="T9" fmla="*/ 0 h 4"/>
                <a:gd name="T10" fmla="*/ 0 w 2"/>
                <a:gd name="T11" fmla="*/ 0 h 4"/>
                <a:gd name="T12" fmla="*/ 0 w 2"/>
                <a:gd name="T13" fmla="*/ 0 h 4"/>
                <a:gd name="T14" fmla="*/ 0 w 2"/>
                <a:gd name="T15" fmla="*/ 0 h 4"/>
                <a:gd name="T16" fmla="*/ 0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0" y="0"/>
                  </a:moveTo>
                  <a:lnTo>
                    <a:pt x="1" y="0"/>
                  </a:lnTo>
                  <a:lnTo>
                    <a:pt x="2" y="1"/>
                  </a:lnTo>
                  <a:lnTo>
                    <a:pt x="1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4" name="Freeform 491"/>
            <p:cNvSpPr>
              <a:spLocks/>
            </p:cNvSpPr>
            <p:nvPr/>
          </p:nvSpPr>
          <p:spPr bwMode="auto">
            <a:xfrm>
              <a:off x="6359526" y="5648326"/>
              <a:ext cx="0" cy="1588"/>
            </a:xfrm>
            <a:custGeom>
              <a:avLst/>
              <a:gdLst>
                <a:gd name="T0" fmla="*/ 2 w 2"/>
                <a:gd name="T1" fmla="*/ 0 h 3"/>
                <a:gd name="T2" fmla="*/ 2 w 2"/>
                <a:gd name="T3" fmla="*/ 3 h 3"/>
                <a:gd name="T4" fmla="*/ 1 w 2"/>
                <a:gd name="T5" fmla="*/ 3 h 3"/>
                <a:gd name="T6" fmla="*/ 0 w 2"/>
                <a:gd name="T7" fmla="*/ 1 h 3"/>
                <a:gd name="T8" fmla="*/ 2 w 2"/>
                <a:gd name="T9" fmla="*/ 0 h 3"/>
                <a:gd name="T10" fmla="*/ 2 w 2"/>
                <a:gd name="T11" fmla="*/ 0 h 3"/>
                <a:gd name="T12" fmla="*/ 2 w 2"/>
                <a:gd name="T13" fmla="*/ 0 h 3"/>
                <a:gd name="T14" fmla="*/ 2 w 2"/>
                <a:gd name="T15" fmla="*/ 0 h 3"/>
                <a:gd name="T16" fmla="*/ 2 w 2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2" y="0"/>
                  </a:moveTo>
                  <a:lnTo>
                    <a:pt x="2" y="3"/>
                  </a:lnTo>
                  <a:lnTo>
                    <a:pt x="1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5" name="Freeform 492"/>
            <p:cNvSpPr>
              <a:spLocks/>
            </p:cNvSpPr>
            <p:nvPr/>
          </p:nvSpPr>
          <p:spPr bwMode="auto">
            <a:xfrm>
              <a:off x="6362701" y="5649913"/>
              <a:ext cx="0" cy="0"/>
            </a:xfrm>
            <a:custGeom>
              <a:avLst/>
              <a:gdLst>
                <a:gd name="T0" fmla="*/ 1 w 1"/>
                <a:gd name="T1" fmla="*/ 0 h 2"/>
                <a:gd name="T2" fmla="*/ 1 w 1"/>
                <a:gd name="T3" fmla="*/ 1 h 2"/>
                <a:gd name="T4" fmla="*/ 0 w 1"/>
                <a:gd name="T5" fmla="*/ 2 h 2"/>
                <a:gd name="T6" fmla="*/ 0 w 1"/>
                <a:gd name="T7" fmla="*/ 0 h 2"/>
                <a:gd name="T8" fmla="*/ 1 w 1"/>
                <a:gd name="T9" fmla="*/ 0 h 2"/>
                <a:gd name="T10" fmla="*/ 1 w 1"/>
                <a:gd name="T11" fmla="*/ 0 h 2"/>
                <a:gd name="T12" fmla="*/ 1 w 1"/>
                <a:gd name="T13" fmla="*/ 0 h 2"/>
                <a:gd name="T14" fmla="*/ 1 w 1"/>
                <a:gd name="T15" fmla="*/ 0 h 2"/>
                <a:gd name="T16" fmla="*/ 1 w 1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lnTo>
                    <a:pt x="1" y="1"/>
                  </a:lnTo>
                  <a:lnTo>
                    <a:pt x="0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8" name="Freeform 495"/>
            <p:cNvSpPr>
              <a:spLocks/>
            </p:cNvSpPr>
            <p:nvPr/>
          </p:nvSpPr>
          <p:spPr bwMode="auto">
            <a:xfrm>
              <a:off x="6483351" y="5651501"/>
              <a:ext cx="1588" cy="4763"/>
            </a:xfrm>
            <a:custGeom>
              <a:avLst/>
              <a:gdLst>
                <a:gd name="T0" fmla="*/ 1 w 3"/>
                <a:gd name="T1" fmla="*/ 8 h 8"/>
                <a:gd name="T2" fmla="*/ 0 w 3"/>
                <a:gd name="T3" fmla="*/ 5 h 8"/>
                <a:gd name="T4" fmla="*/ 1 w 3"/>
                <a:gd name="T5" fmla="*/ 1 h 8"/>
                <a:gd name="T6" fmla="*/ 1 w 3"/>
                <a:gd name="T7" fmla="*/ 1 h 8"/>
                <a:gd name="T8" fmla="*/ 2 w 3"/>
                <a:gd name="T9" fmla="*/ 0 h 8"/>
                <a:gd name="T10" fmla="*/ 3 w 3"/>
                <a:gd name="T11" fmla="*/ 2 h 8"/>
                <a:gd name="T12" fmla="*/ 1 w 3"/>
                <a:gd name="T13" fmla="*/ 7 h 8"/>
                <a:gd name="T14" fmla="*/ 1 w 3"/>
                <a:gd name="T15" fmla="*/ 8 h 8"/>
                <a:gd name="T16" fmla="*/ 1 w 3"/>
                <a:gd name="T17" fmla="*/ 8 h 8"/>
                <a:gd name="T18" fmla="*/ 1 w 3"/>
                <a:gd name="T19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8">
                  <a:moveTo>
                    <a:pt x="1" y="8"/>
                  </a:moveTo>
                  <a:lnTo>
                    <a:pt x="0" y="5"/>
                  </a:lnTo>
                  <a:lnTo>
                    <a:pt x="1" y="1"/>
                  </a:lnTo>
                  <a:lnTo>
                    <a:pt x="1" y="1"/>
                  </a:lnTo>
                  <a:lnTo>
                    <a:pt x="2" y="0"/>
                  </a:lnTo>
                  <a:lnTo>
                    <a:pt x="3" y="2"/>
                  </a:lnTo>
                  <a:lnTo>
                    <a:pt x="1" y="7"/>
                  </a:lnTo>
                  <a:lnTo>
                    <a:pt x="1" y="8"/>
                  </a:lnTo>
                  <a:lnTo>
                    <a:pt x="1" y="8"/>
                  </a:lnTo>
                  <a:lnTo>
                    <a:pt x="1" y="8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0" name="Freeform 497"/>
            <p:cNvSpPr>
              <a:spLocks/>
            </p:cNvSpPr>
            <p:nvPr/>
          </p:nvSpPr>
          <p:spPr bwMode="auto">
            <a:xfrm>
              <a:off x="6418263" y="5653088"/>
              <a:ext cx="1588" cy="3175"/>
            </a:xfrm>
            <a:custGeom>
              <a:avLst/>
              <a:gdLst>
                <a:gd name="T0" fmla="*/ 2 w 4"/>
                <a:gd name="T1" fmla="*/ 0 h 4"/>
                <a:gd name="T2" fmla="*/ 4 w 4"/>
                <a:gd name="T3" fmla="*/ 1 h 4"/>
                <a:gd name="T4" fmla="*/ 0 w 4"/>
                <a:gd name="T5" fmla="*/ 4 h 4"/>
                <a:gd name="T6" fmla="*/ 0 w 4"/>
                <a:gd name="T7" fmla="*/ 1 h 4"/>
                <a:gd name="T8" fmla="*/ 2 w 4"/>
                <a:gd name="T9" fmla="*/ 0 h 4"/>
                <a:gd name="T10" fmla="*/ 2 w 4"/>
                <a:gd name="T11" fmla="*/ 0 h 4"/>
                <a:gd name="T12" fmla="*/ 2 w 4"/>
                <a:gd name="T13" fmla="*/ 0 h 4"/>
                <a:gd name="T14" fmla="*/ 2 w 4"/>
                <a:gd name="T15" fmla="*/ 0 h 4"/>
                <a:gd name="T16" fmla="*/ 2 w 4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4">
                  <a:moveTo>
                    <a:pt x="2" y="0"/>
                  </a:moveTo>
                  <a:lnTo>
                    <a:pt x="4" y="1"/>
                  </a:lnTo>
                  <a:lnTo>
                    <a:pt x="0" y="4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1" name="Freeform 498"/>
            <p:cNvSpPr>
              <a:spLocks/>
            </p:cNvSpPr>
            <p:nvPr/>
          </p:nvSpPr>
          <p:spPr bwMode="auto">
            <a:xfrm>
              <a:off x="6391276" y="5654676"/>
              <a:ext cx="0" cy="1588"/>
            </a:xfrm>
            <a:custGeom>
              <a:avLst/>
              <a:gdLst>
                <a:gd name="T0" fmla="*/ 0 w 1"/>
                <a:gd name="T1" fmla="*/ 0 h 3"/>
                <a:gd name="T2" fmla="*/ 1 w 1"/>
                <a:gd name="T3" fmla="*/ 2 h 3"/>
                <a:gd name="T4" fmla="*/ 0 w 1"/>
                <a:gd name="T5" fmla="*/ 3 h 3"/>
                <a:gd name="T6" fmla="*/ 0 w 1"/>
                <a:gd name="T7" fmla="*/ 0 h 3"/>
                <a:gd name="T8" fmla="*/ 0 w 1"/>
                <a:gd name="T9" fmla="*/ 0 h 3"/>
                <a:gd name="T10" fmla="*/ 0 w 1"/>
                <a:gd name="T11" fmla="*/ 0 h 3"/>
                <a:gd name="T12" fmla="*/ 0 w 1"/>
                <a:gd name="T13" fmla="*/ 0 h 3"/>
                <a:gd name="T14" fmla="*/ 0 w 1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lnTo>
                    <a:pt x="1" y="2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3" name="Freeform 500"/>
            <p:cNvSpPr>
              <a:spLocks/>
            </p:cNvSpPr>
            <p:nvPr/>
          </p:nvSpPr>
          <p:spPr bwMode="auto">
            <a:xfrm>
              <a:off x="6391276" y="5656263"/>
              <a:ext cx="3175" cy="1588"/>
            </a:xfrm>
            <a:custGeom>
              <a:avLst/>
              <a:gdLst>
                <a:gd name="T0" fmla="*/ 4 w 4"/>
                <a:gd name="T1" fmla="*/ 0 h 3"/>
                <a:gd name="T2" fmla="*/ 1 w 4"/>
                <a:gd name="T3" fmla="*/ 3 h 3"/>
                <a:gd name="T4" fmla="*/ 0 w 4"/>
                <a:gd name="T5" fmla="*/ 3 h 3"/>
                <a:gd name="T6" fmla="*/ 1 w 4"/>
                <a:gd name="T7" fmla="*/ 1 h 3"/>
                <a:gd name="T8" fmla="*/ 4 w 4"/>
                <a:gd name="T9" fmla="*/ 0 h 3"/>
                <a:gd name="T10" fmla="*/ 4 w 4"/>
                <a:gd name="T11" fmla="*/ 0 h 3"/>
                <a:gd name="T12" fmla="*/ 4 w 4"/>
                <a:gd name="T13" fmla="*/ 0 h 3"/>
                <a:gd name="T14" fmla="*/ 4 w 4"/>
                <a:gd name="T15" fmla="*/ 0 h 3"/>
                <a:gd name="T16" fmla="*/ 4 w 4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3">
                  <a:moveTo>
                    <a:pt x="4" y="0"/>
                  </a:moveTo>
                  <a:lnTo>
                    <a:pt x="1" y="3"/>
                  </a:lnTo>
                  <a:lnTo>
                    <a:pt x="0" y="3"/>
                  </a:lnTo>
                  <a:lnTo>
                    <a:pt x="1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4" name="Freeform 501"/>
            <p:cNvSpPr>
              <a:spLocks/>
            </p:cNvSpPr>
            <p:nvPr/>
          </p:nvSpPr>
          <p:spPr bwMode="auto">
            <a:xfrm>
              <a:off x="6481763" y="5656263"/>
              <a:ext cx="1588" cy="4763"/>
            </a:xfrm>
            <a:custGeom>
              <a:avLst/>
              <a:gdLst>
                <a:gd name="T0" fmla="*/ 2 w 3"/>
                <a:gd name="T1" fmla="*/ 0 h 9"/>
                <a:gd name="T2" fmla="*/ 3 w 3"/>
                <a:gd name="T3" fmla="*/ 1 h 9"/>
                <a:gd name="T4" fmla="*/ 3 w 3"/>
                <a:gd name="T5" fmla="*/ 2 h 9"/>
                <a:gd name="T6" fmla="*/ 1 w 3"/>
                <a:gd name="T7" fmla="*/ 9 h 9"/>
                <a:gd name="T8" fmla="*/ 0 w 3"/>
                <a:gd name="T9" fmla="*/ 9 h 9"/>
                <a:gd name="T10" fmla="*/ 2 w 3"/>
                <a:gd name="T11" fmla="*/ 0 h 9"/>
                <a:gd name="T12" fmla="*/ 2 w 3"/>
                <a:gd name="T13" fmla="*/ 0 h 9"/>
                <a:gd name="T14" fmla="*/ 2 w 3"/>
                <a:gd name="T15" fmla="*/ 0 h 9"/>
                <a:gd name="T16" fmla="*/ 2 w 3"/>
                <a:gd name="T17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9">
                  <a:moveTo>
                    <a:pt x="2" y="0"/>
                  </a:moveTo>
                  <a:lnTo>
                    <a:pt x="3" y="1"/>
                  </a:lnTo>
                  <a:lnTo>
                    <a:pt x="3" y="2"/>
                  </a:lnTo>
                  <a:lnTo>
                    <a:pt x="1" y="9"/>
                  </a:lnTo>
                  <a:lnTo>
                    <a:pt x="0" y="9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5" name="Freeform 502"/>
            <p:cNvSpPr>
              <a:spLocks/>
            </p:cNvSpPr>
            <p:nvPr/>
          </p:nvSpPr>
          <p:spPr bwMode="auto">
            <a:xfrm>
              <a:off x="6407151" y="5656263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2 h 2"/>
                <a:gd name="T4" fmla="*/ 1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2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6" name="Freeform 503"/>
            <p:cNvSpPr>
              <a:spLocks/>
            </p:cNvSpPr>
            <p:nvPr/>
          </p:nvSpPr>
          <p:spPr bwMode="auto">
            <a:xfrm>
              <a:off x="6480176" y="5664201"/>
              <a:ext cx="3175" cy="4763"/>
            </a:xfrm>
            <a:custGeom>
              <a:avLst/>
              <a:gdLst>
                <a:gd name="T0" fmla="*/ 2 w 4"/>
                <a:gd name="T1" fmla="*/ 1 h 10"/>
                <a:gd name="T2" fmla="*/ 3 w 4"/>
                <a:gd name="T3" fmla="*/ 0 h 10"/>
                <a:gd name="T4" fmla="*/ 4 w 4"/>
                <a:gd name="T5" fmla="*/ 3 h 10"/>
                <a:gd name="T6" fmla="*/ 2 w 4"/>
                <a:gd name="T7" fmla="*/ 10 h 10"/>
                <a:gd name="T8" fmla="*/ 0 w 4"/>
                <a:gd name="T9" fmla="*/ 10 h 10"/>
                <a:gd name="T10" fmla="*/ 2 w 4"/>
                <a:gd name="T11" fmla="*/ 1 h 10"/>
                <a:gd name="T12" fmla="*/ 2 w 4"/>
                <a:gd name="T13" fmla="*/ 1 h 10"/>
                <a:gd name="T14" fmla="*/ 2 w 4"/>
                <a:gd name="T15" fmla="*/ 1 h 10"/>
                <a:gd name="T16" fmla="*/ 2 w 4"/>
                <a:gd name="T17" fmla="*/ 1 h 10"/>
                <a:gd name="T18" fmla="*/ 2 w 4"/>
                <a:gd name="T19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10">
                  <a:moveTo>
                    <a:pt x="2" y="1"/>
                  </a:moveTo>
                  <a:lnTo>
                    <a:pt x="3" y="0"/>
                  </a:lnTo>
                  <a:lnTo>
                    <a:pt x="4" y="3"/>
                  </a:lnTo>
                  <a:lnTo>
                    <a:pt x="2" y="10"/>
                  </a:lnTo>
                  <a:lnTo>
                    <a:pt x="0" y="10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7" name="Freeform 504"/>
            <p:cNvSpPr>
              <a:spLocks/>
            </p:cNvSpPr>
            <p:nvPr/>
          </p:nvSpPr>
          <p:spPr bwMode="auto">
            <a:xfrm>
              <a:off x="6376988" y="5664201"/>
              <a:ext cx="4763" cy="6350"/>
            </a:xfrm>
            <a:custGeom>
              <a:avLst/>
              <a:gdLst>
                <a:gd name="T0" fmla="*/ 2 w 10"/>
                <a:gd name="T1" fmla="*/ 2 h 11"/>
                <a:gd name="T2" fmla="*/ 7 w 10"/>
                <a:gd name="T3" fmla="*/ 0 h 11"/>
                <a:gd name="T4" fmla="*/ 10 w 10"/>
                <a:gd name="T5" fmla="*/ 1 h 11"/>
                <a:gd name="T6" fmla="*/ 10 w 10"/>
                <a:gd name="T7" fmla="*/ 3 h 11"/>
                <a:gd name="T8" fmla="*/ 10 w 10"/>
                <a:gd name="T9" fmla="*/ 7 h 11"/>
                <a:gd name="T10" fmla="*/ 6 w 10"/>
                <a:gd name="T11" fmla="*/ 10 h 11"/>
                <a:gd name="T12" fmla="*/ 4 w 10"/>
                <a:gd name="T13" fmla="*/ 11 h 11"/>
                <a:gd name="T14" fmla="*/ 3 w 10"/>
                <a:gd name="T15" fmla="*/ 8 h 11"/>
                <a:gd name="T16" fmla="*/ 0 w 10"/>
                <a:gd name="T17" fmla="*/ 4 h 11"/>
                <a:gd name="T18" fmla="*/ 1 w 10"/>
                <a:gd name="T19" fmla="*/ 2 h 11"/>
                <a:gd name="T20" fmla="*/ 2 w 10"/>
                <a:gd name="T21" fmla="*/ 2 h 11"/>
                <a:gd name="T22" fmla="*/ 2 w 10"/>
                <a:gd name="T23" fmla="*/ 2 h 11"/>
                <a:gd name="T24" fmla="*/ 2 w 10"/>
                <a:gd name="T25" fmla="*/ 2 h 11"/>
                <a:gd name="T26" fmla="*/ 2 w 10"/>
                <a:gd name="T27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0" h="11">
                  <a:moveTo>
                    <a:pt x="2" y="2"/>
                  </a:moveTo>
                  <a:lnTo>
                    <a:pt x="7" y="0"/>
                  </a:lnTo>
                  <a:lnTo>
                    <a:pt x="10" y="1"/>
                  </a:lnTo>
                  <a:lnTo>
                    <a:pt x="10" y="3"/>
                  </a:lnTo>
                  <a:lnTo>
                    <a:pt x="10" y="7"/>
                  </a:lnTo>
                  <a:lnTo>
                    <a:pt x="6" y="10"/>
                  </a:lnTo>
                  <a:lnTo>
                    <a:pt x="4" y="11"/>
                  </a:lnTo>
                  <a:lnTo>
                    <a:pt x="3" y="8"/>
                  </a:lnTo>
                  <a:lnTo>
                    <a:pt x="0" y="4"/>
                  </a:lnTo>
                  <a:lnTo>
                    <a:pt x="1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lnTo>
                    <a:pt x="2" y="2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8" name="Freeform 505"/>
            <p:cNvSpPr>
              <a:spLocks/>
            </p:cNvSpPr>
            <p:nvPr/>
          </p:nvSpPr>
          <p:spPr bwMode="auto">
            <a:xfrm>
              <a:off x="6478588" y="5670551"/>
              <a:ext cx="3175" cy="9525"/>
            </a:xfrm>
            <a:custGeom>
              <a:avLst/>
              <a:gdLst>
                <a:gd name="T0" fmla="*/ 5 w 6"/>
                <a:gd name="T1" fmla="*/ 0 h 18"/>
                <a:gd name="T2" fmla="*/ 6 w 6"/>
                <a:gd name="T3" fmla="*/ 1 h 18"/>
                <a:gd name="T4" fmla="*/ 4 w 6"/>
                <a:gd name="T5" fmla="*/ 3 h 18"/>
                <a:gd name="T6" fmla="*/ 3 w 6"/>
                <a:gd name="T7" fmla="*/ 6 h 18"/>
                <a:gd name="T8" fmla="*/ 4 w 6"/>
                <a:gd name="T9" fmla="*/ 13 h 18"/>
                <a:gd name="T10" fmla="*/ 0 w 6"/>
                <a:gd name="T11" fmla="*/ 18 h 18"/>
                <a:gd name="T12" fmla="*/ 0 w 6"/>
                <a:gd name="T13" fmla="*/ 17 h 18"/>
                <a:gd name="T14" fmla="*/ 2 w 6"/>
                <a:gd name="T15" fmla="*/ 11 h 18"/>
                <a:gd name="T16" fmla="*/ 0 w 6"/>
                <a:gd name="T17" fmla="*/ 4 h 18"/>
                <a:gd name="T18" fmla="*/ 2 w 6"/>
                <a:gd name="T19" fmla="*/ 2 h 18"/>
                <a:gd name="T20" fmla="*/ 5 w 6"/>
                <a:gd name="T21" fmla="*/ 0 h 18"/>
                <a:gd name="T22" fmla="*/ 5 w 6"/>
                <a:gd name="T23" fmla="*/ 0 h 18"/>
                <a:gd name="T24" fmla="*/ 5 w 6"/>
                <a:gd name="T25" fmla="*/ 0 h 18"/>
                <a:gd name="T26" fmla="*/ 5 w 6"/>
                <a:gd name="T27" fmla="*/ 0 h 18"/>
                <a:gd name="T28" fmla="*/ 5 w 6"/>
                <a:gd name="T29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" h="18">
                  <a:moveTo>
                    <a:pt x="5" y="0"/>
                  </a:moveTo>
                  <a:lnTo>
                    <a:pt x="6" y="1"/>
                  </a:lnTo>
                  <a:lnTo>
                    <a:pt x="4" y="3"/>
                  </a:lnTo>
                  <a:lnTo>
                    <a:pt x="3" y="6"/>
                  </a:lnTo>
                  <a:lnTo>
                    <a:pt x="4" y="13"/>
                  </a:lnTo>
                  <a:lnTo>
                    <a:pt x="0" y="18"/>
                  </a:lnTo>
                  <a:lnTo>
                    <a:pt x="0" y="17"/>
                  </a:lnTo>
                  <a:lnTo>
                    <a:pt x="2" y="11"/>
                  </a:lnTo>
                  <a:lnTo>
                    <a:pt x="0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9" name="Freeform 506"/>
            <p:cNvSpPr>
              <a:spLocks/>
            </p:cNvSpPr>
            <p:nvPr/>
          </p:nvSpPr>
          <p:spPr bwMode="auto">
            <a:xfrm>
              <a:off x="6480176" y="5678488"/>
              <a:ext cx="1588" cy="1588"/>
            </a:xfrm>
            <a:custGeom>
              <a:avLst/>
              <a:gdLst>
                <a:gd name="T0" fmla="*/ 1 w 3"/>
                <a:gd name="T1" fmla="*/ 4 h 4"/>
                <a:gd name="T2" fmla="*/ 0 w 3"/>
                <a:gd name="T3" fmla="*/ 3 h 4"/>
                <a:gd name="T4" fmla="*/ 1 w 3"/>
                <a:gd name="T5" fmla="*/ 0 h 4"/>
                <a:gd name="T6" fmla="*/ 1 w 3"/>
                <a:gd name="T7" fmla="*/ 0 h 4"/>
                <a:gd name="T8" fmla="*/ 2 w 3"/>
                <a:gd name="T9" fmla="*/ 0 h 4"/>
                <a:gd name="T10" fmla="*/ 3 w 3"/>
                <a:gd name="T11" fmla="*/ 2 h 4"/>
                <a:gd name="T12" fmla="*/ 1 w 3"/>
                <a:gd name="T13" fmla="*/ 4 h 4"/>
                <a:gd name="T14" fmla="*/ 1 w 3"/>
                <a:gd name="T15" fmla="*/ 4 h 4"/>
                <a:gd name="T16" fmla="*/ 1 w 3"/>
                <a:gd name="T17" fmla="*/ 4 h 4"/>
                <a:gd name="T18" fmla="*/ 1 w 3"/>
                <a:gd name="T19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1" y="4"/>
                  </a:move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2" y="0"/>
                  </a:lnTo>
                  <a:lnTo>
                    <a:pt x="3" y="2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lnTo>
                    <a:pt x="1" y="4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0" name="Freeform 507"/>
            <p:cNvSpPr>
              <a:spLocks/>
            </p:cNvSpPr>
            <p:nvPr/>
          </p:nvSpPr>
          <p:spPr bwMode="auto">
            <a:xfrm>
              <a:off x="6481763" y="5681663"/>
              <a:ext cx="0" cy="0"/>
            </a:xfrm>
            <a:custGeom>
              <a:avLst/>
              <a:gdLst>
                <a:gd name="T0" fmla="*/ 1 w 1"/>
                <a:gd name="T1" fmla="*/ 0 h 2"/>
                <a:gd name="T2" fmla="*/ 1 w 1"/>
                <a:gd name="T3" fmla="*/ 1 h 2"/>
                <a:gd name="T4" fmla="*/ 0 w 1"/>
                <a:gd name="T5" fmla="*/ 2 h 2"/>
                <a:gd name="T6" fmla="*/ 0 w 1"/>
                <a:gd name="T7" fmla="*/ 1 h 2"/>
                <a:gd name="T8" fmla="*/ 1 w 1"/>
                <a:gd name="T9" fmla="*/ 0 h 2"/>
                <a:gd name="T10" fmla="*/ 1 w 1"/>
                <a:gd name="T11" fmla="*/ 0 h 2"/>
                <a:gd name="T12" fmla="*/ 1 w 1"/>
                <a:gd name="T13" fmla="*/ 0 h 2"/>
                <a:gd name="T14" fmla="*/ 1 w 1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lnTo>
                    <a:pt x="1" y="1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3" name="Freeform 510"/>
            <p:cNvSpPr>
              <a:spLocks/>
            </p:cNvSpPr>
            <p:nvPr/>
          </p:nvSpPr>
          <p:spPr bwMode="auto">
            <a:xfrm>
              <a:off x="6719888" y="5719763"/>
              <a:ext cx="7938" cy="11113"/>
            </a:xfrm>
            <a:custGeom>
              <a:avLst/>
              <a:gdLst>
                <a:gd name="T0" fmla="*/ 4 w 15"/>
                <a:gd name="T1" fmla="*/ 3 h 19"/>
                <a:gd name="T2" fmla="*/ 10 w 15"/>
                <a:gd name="T3" fmla="*/ 0 h 19"/>
                <a:gd name="T4" fmla="*/ 12 w 15"/>
                <a:gd name="T5" fmla="*/ 0 h 19"/>
                <a:gd name="T6" fmla="*/ 14 w 15"/>
                <a:gd name="T7" fmla="*/ 1 h 19"/>
                <a:gd name="T8" fmla="*/ 15 w 15"/>
                <a:gd name="T9" fmla="*/ 7 h 19"/>
                <a:gd name="T10" fmla="*/ 15 w 15"/>
                <a:gd name="T11" fmla="*/ 14 h 19"/>
                <a:gd name="T12" fmla="*/ 14 w 15"/>
                <a:gd name="T13" fmla="*/ 18 h 19"/>
                <a:gd name="T14" fmla="*/ 11 w 15"/>
                <a:gd name="T15" fmla="*/ 19 h 19"/>
                <a:gd name="T16" fmla="*/ 4 w 15"/>
                <a:gd name="T17" fmla="*/ 16 h 19"/>
                <a:gd name="T18" fmla="*/ 2 w 15"/>
                <a:gd name="T19" fmla="*/ 11 h 19"/>
                <a:gd name="T20" fmla="*/ 0 w 15"/>
                <a:gd name="T21" fmla="*/ 7 h 19"/>
                <a:gd name="T22" fmla="*/ 1 w 15"/>
                <a:gd name="T23" fmla="*/ 4 h 19"/>
                <a:gd name="T24" fmla="*/ 4 w 15"/>
                <a:gd name="T25" fmla="*/ 3 h 19"/>
                <a:gd name="T26" fmla="*/ 4 w 15"/>
                <a:gd name="T27" fmla="*/ 3 h 19"/>
                <a:gd name="T28" fmla="*/ 4 w 15"/>
                <a:gd name="T29" fmla="*/ 3 h 19"/>
                <a:gd name="T30" fmla="*/ 4 w 15"/>
                <a:gd name="T31" fmla="*/ 3 h 19"/>
                <a:gd name="T32" fmla="*/ 4 w 15"/>
                <a:gd name="T33" fmla="*/ 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5" h="19">
                  <a:moveTo>
                    <a:pt x="4" y="3"/>
                  </a:moveTo>
                  <a:lnTo>
                    <a:pt x="10" y="0"/>
                  </a:lnTo>
                  <a:lnTo>
                    <a:pt x="12" y="0"/>
                  </a:lnTo>
                  <a:lnTo>
                    <a:pt x="14" y="1"/>
                  </a:lnTo>
                  <a:lnTo>
                    <a:pt x="15" y="7"/>
                  </a:lnTo>
                  <a:lnTo>
                    <a:pt x="15" y="14"/>
                  </a:lnTo>
                  <a:lnTo>
                    <a:pt x="14" y="18"/>
                  </a:lnTo>
                  <a:lnTo>
                    <a:pt x="11" y="19"/>
                  </a:lnTo>
                  <a:lnTo>
                    <a:pt x="4" y="16"/>
                  </a:lnTo>
                  <a:lnTo>
                    <a:pt x="2" y="11"/>
                  </a:lnTo>
                  <a:lnTo>
                    <a:pt x="0" y="7"/>
                  </a:lnTo>
                  <a:lnTo>
                    <a:pt x="1" y="4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lnTo>
                    <a:pt x="4" y="3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7" name="Freeform 514"/>
            <p:cNvSpPr>
              <a:spLocks/>
            </p:cNvSpPr>
            <p:nvPr/>
          </p:nvSpPr>
          <p:spPr bwMode="auto">
            <a:xfrm>
              <a:off x="6543676" y="5799138"/>
              <a:ext cx="4763" cy="4763"/>
            </a:xfrm>
            <a:custGeom>
              <a:avLst/>
              <a:gdLst>
                <a:gd name="T0" fmla="*/ 5 w 9"/>
                <a:gd name="T1" fmla="*/ 0 h 9"/>
                <a:gd name="T2" fmla="*/ 8 w 9"/>
                <a:gd name="T3" fmla="*/ 0 h 9"/>
                <a:gd name="T4" fmla="*/ 9 w 9"/>
                <a:gd name="T5" fmla="*/ 2 h 9"/>
                <a:gd name="T6" fmla="*/ 6 w 9"/>
                <a:gd name="T7" fmla="*/ 8 h 9"/>
                <a:gd name="T8" fmla="*/ 2 w 9"/>
                <a:gd name="T9" fmla="*/ 9 h 9"/>
                <a:gd name="T10" fmla="*/ 0 w 9"/>
                <a:gd name="T11" fmla="*/ 9 h 9"/>
                <a:gd name="T12" fmla="*/ 0 w 9"/>
                <a:gd name="T13" fmla="*/ 8 h 9"/>
                <a:gd name="T14" fmla="*/ 1 w 9"/>
                <a:gd name="T15" fmla="*/ 4 h 9"/>
                <a:gd name="T16" fmla="*/ 2 w 9"/>
                <a:gd name="T17" fmla="*/ 1 h 9"/>
                <a:gd name="T18" fmla="*/ 4 w 9"/>
                <a:gd name="T19" fmla="*/ 0 h 9"/>
                <a:gd name="T20" fmla="*/ 5 w 9"/>
                <a:gd name="T21" fmla="*/ 0 h 9"/>
                <a:gd name="T22" fmla="*/ 5 w 9"/>
                <a:gd name="T23" fmla="*/ 0 h 9"/>
                <a:gd name="T24" fmla="*/ 5 w 9"/>
                <a:gd name="T25" fmla="*/ 0 h 9"/>
                <a:gd name="T26" fmla="*/ 5 w 9"/>
                <a:gd name="T27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" h="9">
                  <a:moveTo>
                    <a:pt x="5" y="0"/>
                  </a:moveTo>
                  <a:lnTo>
                    <a:pt x="8" y="0"/>
                  </a:lnTo>
                  <a:lnTo>
                    <a:pt x="9" y="2"/>
                  </a:lnTo>
                  <a:lnTo>
                    <a:pt x="6" y="8"/>
                  </a:lnTo>
                  <a:lnTo>
                    <a:pt x="2" y="9"/>
                  </a:lnTo>
                  <a:lnTo>
                    <a:pt x="0" y="9"/>
                  </a:lnTo>
                  <a:lnTo>
                    <a:pt x="0" y="8"/>
                  </a:lnTo>
                  <a:lnTo>
                    <a:pt x="1" y="4"/>
                  </a:lnTo>
                  <a:lnTo>
                    <a:pt x="2" y="1"/>
                  </a:lnTo>
                  <a:lnTo>
                    <a:pt x="4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3" name="Freeform 530"/>
            <p:cNvSpPr>
              <a:spLocks/>
            </p:cNvSpPr>
            <p:nvPr/>
          </p:nvSpPr>
          <p:spPr bwMode="auto">
            <a:xfrm>
              <a:off x="6737351" y="5824538"/>
              <a:ext cx="19050" cy="12700"/>
            </a:xfrm>
            <a:custGeom>
              <a:avLst/>
              <a:gdLst>
                <a:gd name="T0" fmla="*/ 25 w 37"/>
                <a:gd name="T1" fmla="*/ 24 h 25"/>
                <a:gd name="T2" fmla="*/ 21 w 37"/>
                <a:gd name="T3" fmla="*/ 20 h 25"/>
                <a:gd name="T4" fmla="*/ 13 w 37"/>
                <a:gd name="T5" fmla="*/ 19 h 25"/>
                <a:gd name="T6" fmla="*/ 10 w 37"/>
                <a:gd name="T7" fmla="*/ 17 h 25"/>
                <a:gd name="T8" fmla="*/ 3 w 37"/>
                <a:gd name="T9" fmla="*/ 9 h 25"/>
                <a:gd name="T10" fmla="*/ 0 w 37"/>
                <a:gd name="T11" fmla="*/ 3 h 25"/>
                <a:gd name="T12" fmla="*/ 0 w 37"/>
                <a:gd name="T13" fmla="*/ 1 h 25"/>
                <a:gd name="T14" fmla="*/ 1 w 37"/>
                <a:gd name="T15" fmla="*/ 1 h 25"/>
                <a:gd name="T16" fmla="*/ 12 w 37"/>
                <a:gd name="T17" fmla="*/ 2 h 25"/>
                <a:gd name="T18" fmla="*/ 21 w 37"/>
                <a:gd name="T19" fmla="*/ 0 h 25"/>
                <a:gd name="T20" fmla="*/ 22 w 37"/>
                <a:gd name="T21" fmla="*/ 0 h 25"/>
                <a:gd name="T22" fmla="*/ 25 w 37"/>
                <a:gd name="T23" fmla="*/ 6 h 25"/>
                <a:gd name="T24" fmla="*/ 24 w 37"/>
                <a:gd name="T25" fmla="*/ 13 h 25"/>
                <a:gd name="T26" fmla="*/ 27 w 37"/>
                <a:gd name="T27" fmla="*/ 15 h 25"/>
                <a:gd name="T28" fmla="*/ 36 w 37"/>
                <a:gd name="T29" fmla="*/ 18 h 25"/>
                <a:gd name="T30" fmla="*/ 37 w 37"/>
                <a:gd name="T31" fmla="*/ 19 h 25"/>
                <a:gd name="T32" fmla="*/ 36 w 37"/>
                <a:gd name="T33" fmla="*/ 22 h 25"/>
                <a:gd name="T34" fmla="*/ 33 w 37"/>
                <a:gd name="T35" fmla="*/ 24 h 25"/>
                <a:gd name="T36" fmla="*/ 29 w 37"/>
                <a:gd name="T37" fmla="*/ 25 h 25"/>
                <a:gd name="T38" fmla="*/ 25 w 37"/>
                <a:gd name="T39" fmla="*/ 24 h 25"/>
                <a:gd name="T40" fmla="*/ 25 w 37"/>
                <a:gd name="T41" fmla="*/ 24 h 25"/>
                <a:gd name="T42" fmla="*/ 25 w 37"/>
                <a:gd name="T43" fmla="*/ 24 h 25"/>
                <a:gd name="T44" fmla="*/ 25 w 37"/>
                <a:gd name="T45" fmla="*/ 24 h 25"/>
                <a:gd name="T46" fmla="*/ 25 w 37"/>
                <a:gd name="T47" fmla="*/ 2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7" h="25">
                  <a:moveTo>
                    <a:pt x="25" y="24"/>
                  </a:moveTo>
                  <a:lnTo>
                    <a:pt x="21" y="20"/>
                  </a:lnTo>
                  <a:lnTo>
                    <a:pt x="13" y="19"/>
                  </a:lnTo>
                  <a:lnTo>
                    <a:pt x="10" y="17"/>
                  </a:lnTo>
                  <a:lnTo>
                    <a:pt x="3" y="9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1"/>
                  </a:lnTo>
                  <a:lnTo>
                    <a:pt x="12" y="2"/>
                  </a:lnTo>
                  <a:lnTo>
                    <a:pt x="21" y="0"/>
                  </a:lnTo>
                  <a:lnTo>
                    <a:pt x="22" y="0"/>
                  </a:lnTo>
                  <a:lnTo>
                    <a:pt x="25" y="6"/>
                  </a:lnTo>
                  <a:lnTo>
                    <a:pt x="24" y="13"/>
                  </a:lnTo>
                  <a:lnTo>
                    <a:pt x="27" y="15"/>
                  </a:lnTo>
                  <a:lnTo>
                    <a:pt x="36" y="18"/>
                  </a:lnTo>
                  <a:lnTo>
                    <a:pt x="37" y="19"/>
                  </a:lnTo>
                  <a:lnTo>
                    <a:pt x="36" y="22"/>
                  </a:lnTo>
                  <a:lnTo>
                    <a:pt x="33" y="24"/>
                  </a:lnTo>
                  <a:lnTo>
                    <a:pt x="29" y="25"/>
                  </a:lnTo>
                  <a:lnTo>
                    <a:pt x="25" y="24"/>
                  </a:lnTo>
                  <a:lnTo>
                    <a:pt x="25" y="24"/>
                  </a:lnTo>
                  <a:lnTo>
                    <a:pt x="25" y="24"/>
                  </a:lnTo>
                  <a:lnTo>
                    <a:pt x="25" y="24"/>
                  </a:lnTo>
                  <a:lnTo>
                    <a:pt x="25" y="24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795" name="香港"/>
          <p:cNvGrpSpPr/>
          <p:nvPr/>
        </p:nvGrpSpPr>
        <p:grpSpPr>
          <a:xfrm>
            <a:off x="5475288" y="5837238"/>
            <a:ext cx="95251" cy="73025"/>
            <a:chOff x="5475288" y="5837238"/>
            <a:chExt cx="95251" cy="73025"/>
          </a:xfrm>
          <a:solidFill>
            <a:srgbClr val="FF9191"/>
          </a:solidFill>
        </p:grpSpPr>
        <p:sp>
          <p:nvSpPr>
            <p:cNvPr id="596" name="Freeform 21"/>
            <p:cNvSpPr>
              <a:spLocks/>
            </p:cNvSpPr>
            <p:nvPr/>
          </p:nvSpPr>
          <p:spPr bwMode="auto">
            <a:xfrm>
              <a:off x="5484813" y="5907088"/>
              <a:ext cx="3175" cy="3175"/>
            </a:xfrm>
            <a:custGeom>
              <a:avLst/>
              <a:gdLst>
                <a:gd name="T0" fmla="*/ 3 w 8"/>
                <a:gd name="T1" fmla="*/ 1 h 5"/>
                <a:gd name="T2" fmla="*/ 7 w 8"/>
                <a:gd name="T3" fmla="*/ 0 h 5"/>
                <a:gd name="T4" fmla="*/ 7 w 8"/>
                <a:gd name="T5" fmla="*/ 0 h 5"/>
                <a:gd name="T6" fmla="*/ 8 w 8"/>
                <a:gd name="T7" fmla="*/ 1 h 5"/>
                <a:gd name="T8" fmla="*/ 7 w 8"/>
                <a:gd name="T9" fmla="*/ 3 h 5"/>
                <a:gd name="T10" fmla="*/ 7 w 8"/>
                <a:gd name="T11" fmla="*/ 3 h 5"/>
                <a:gd name="T12" fmla="*/ 7 w 8"/>
                <a:gd name="T13" fmla="*/ 5 h 5"/>
                <a:gd name="T14" fmla="*/ 3 w 8"/>
                <a:gd name="T15" fmla="*/ 5 h 5"/>
                <a:gd name="T16" fmla="*/ 0 w 8"/>
                <a:gd name="T17" fmla="*/ 3 h 5"/>
                <a:gd name="T18" fmla="*/ 3 w 8"/>
                <a:gd name="T19" fmla="*/ 1 h 5"/>
                <a:gd name="T20" fmla="*/ 3 w 8"/>
                <a:gd name="T21" fmla="*/ 1 h 5"/>
                <a:gd name="T22" fmla="*/ 3 w 8"/>
                <a:gd name="T23" fmla="*/ 1 h 5"/>
                <a:gd name="T24" fmla="*/ 3 w 8"/>
                <a:gd name="T25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5">
                  <a:moveTo>
                    <a:pt x="3" y="1"/>
                  </a:moveTo>
                  <a:lnTo>
                    <a:pt x="7" y="0"/>
                  </a:lnTo>
                  <a:lnTo>
                    <a:pt x="7" y="0"/>
                  </a:lnTo>
                  <a:lnTo>
                    <a:pt x="8" y="1"/>
                  </a:lnTo>
                  <a:lnTo>
                    <a:pt x="7" y="3"/>
                  </a:lnTo>
                  <a:lnTo>
                    <a:pt x="7" y="3"/>
                  </a:lnTo>
                  <a:lnTo>
                    <a:pt x="7" y="5"/>
                  </a:lnTo>
                  <a:lnTo>
                    <a:pt x="3" y="5"/>
                  </a:lnTo>
                  <a:lnTo>
                    <a:pt x="0" y="3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2" name="Freeform 37"/>
            <p:cNvSpPr>
              <a:spLocks/>
            </p:cNvSpPr>
            <p:nvPr/>
          </p:nvSpPr>
          <p:spPr bwMode="auto">
            <a:xfrm>
              <a:off x="5541963" y="5902326"/>
              <a:ext cx="1588" cy="1588"/>
            </a:xfrm>
            <a:custGeom>
              <a:avLst/>
              <a:gdLst>
                <a:gd name="T0" fmla="*/ 4 w 4"/>
                <a:gd name="T1" fmla="*/ 2 h 3"/>
                <a:gd name="T2" fmla="*/ 1 w 4"/>
                <a:gd name="T3" fmla="*/ 3 h 3"/>
                <a:gd name="T4" fmla="*/ 0 w 4"/>
                <a:gd name="T5" fmla="*/ 2 h 3"/>
                <a:gd name="T6" fmla="*/ 0 w 4"/>
                <a:gd name="T7" fmla="*/ 1 h 3"/>
                <a:gd name="T8" fmla="*/ 3 w 4"/>
                <a:gd name="T9" fmla="*/ 0 h 3"/>
                <a:gd name="T10" fmla="*/ 4 w 4"/>
                <a:gd name="T11" fmla="*/ 2 h 3"/>
                <a:gd name="T12" fmla="*/ 4 w 4"/>
                <a:gd name="T13" fmla="*/ 2 h 3"/>
                <a:gd name="T14" fmla="*/ 4 w 4"/>
                <a:gd name="T15" fmla="*/ 2 h 3"/>
                <a:gd name="T16" fmla="*/ 4 w 4"/>
                <a:gd name="T17" fmla="*/ 2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3">
                  <a:moveTo>
                    <a:pt x="4" y="2"/>
                  </a:moveTo>
                  <a:lnTo>
                    <a:pt x="1" y="3"/>
                  </a:lnTo>
                  <a:lnTo>
                    <a:pt x="0" y="2"/>
                  </a:lnTo>
                  <a:lnTo>
                    <a:pt x="0" y="1"/>
                  </a:lnTo>
                  <a:lnTo>
                    <a:pt x="3" y="0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6" name="Freeform 71"/>
            <p:cNvSpPr>
              <a:spLocks/>
            </p:cNvSpPr>
            <p:nvPr/>
          </p:nvSpPr>
          <p:spPr bwMode="auto">
            <a:xfrm>
              <a:off x="5486400" y="5905501"/>
              <a:ext cx="1588" cy="1588"/>
            </a:xfrm>
            <a:custGeom>
              <a:avLst/>
              <a:gdLst>
                <a:gd name="T0" fmla="*/ 2 w 5"/>
                <a:gd name="T1" fmla="*/ 3 h 3"/>
                <a:gd name="T2" fmla="*/ 0 w 5"/>
                <a:gd name="T3" fmla="*/ 0 h 3"/>
                <a:gd name="T4" fmla="*/ 4 w 5"/>
                <a:gd name="T5" fmla="*/ 0 h 3"/>
                <a:gd name="T6" fmla="*/ 5 w 5"/>
                <a:gd name="T7" fmla="*/ 3 h 3"/>
                <a:gd name="T8" fmla="*/ 2 w 5"/>
                <a:gd name="T9" fmla="*/ 3 h 3"/>
                <a:gd name="T10" fmla="*/ 2 w 5"/>
                <a:gd name="T11" fmla="*/ 3 h 3"/>
                <a:gd name="T12" fmla="*/ 2 w 5"/>
                <a:gd name="T13" fmla="*/ 3 h 3"/>
                <a:gd name="T14" fmla="*/ 2 w 5"/>
                <a:gd name="T15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" h="3">
                  <a:moveTo>
                    <a:pt x="2" y="3"/>
                  </a:moveTo>
                  <a:lnTo>
                    <a:pt x="0" y="0"/>
                  </a:lnTo>
                  <a:lnTo>
                    <a:pt x="4" y="0"/>
                  </a:lnTo>
                  <a:lnTo>
                    <a:pt x="5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0" name="Freeform 537"/>
            <p:cNvSpPr>
              <a:spLocks/>
            </p:cNvSpPr>
            <p:nvPr/>
          </p:nvSpPr>
          <p:spPr bwMode="auto">
            <a:xfrm>
              <a:off x="5546726" y="5837238"/>
              <a:ext cx="3175" cy="4763"/>
            </a:xfrm>
            <a:custGeom>
              <a:avLst/>
              <a:gdLst>
                <a:gd name="T0" fmla="*/ 1 w 6"/>
                <a:gd name="T1" fmla="*/ 0 h 7"/>
                <a:gd name="T2" fmla="*/ 6 w 6"/>
                <a:gd name="T3" fmla="*/ 3 h 7"/>
                <a:gd name="T4" fmla="*/ 2 w 6"/>
                <a:gd name="T5" fmla="*/ 4 h 7"/>
                <a:gd name="T6" fmla="*/ 4 w 6"/>
                <a:gd name="T7" fmla="*/ 6 h 7"/>
                <a:gd name="T8" fmla="*/ 2 w 6"/>
                <a:gd name="T9" fmla="*/ 7 h 7"/>
                <a:gd name="T10" fmla="*/ 0 w 6"/>
                <a:gd name="T11" fmla="*/ 6 h 7"/>
                <a:gd name="T12" fmla="*/ 0 w 6"/>
                <a:gd name="T13" fmla="*/ 4 h 7"/>
                <a:gd name="T14" fmla="*/ 0 w 6"/>
                <a:gd name="T15" fmla="*/ 0 h 7"/>
                <a:gd name="T16" fmla="*/ 1 w 6"/>
                <a:gd name="T17" fmla="*/ 0 h 7"/>
                <a:gd name="T18" fmla="*/ 1 w 6"/>
                <a:gd name="T19" fmla="*/ 0 h 7"/>
                <a:gd name="T20" fmla="*/ 1 w 6"/>
                <a:gd name="T21" fmla="*/ 0 h 7"/>
                <a:gd name="T22" fmla="*/ 1 w 6"/>
                <a:gd name="T23" fmla="*/ 0 h 7"/>
                <a:gd name="T24" fmla="*/ 1 w 6"/>
                <a:gd name="T25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" h="7">
                  <a:moveTo>
                    <a:pt x="1" y="0"/>
                  </a:moveTo>
                  <a:lnTo>
                    <a:pt x="6" y="3"/>
                  </a:lnTo>
                  <a:lnTo>
                    <a:pt x="2" y="4"/>
                  </a:lnTo>
                  <a:lnTo>
                    <a:pt x="4" y="6"/>
                  </a:lnTo>
                  <a:lnTo>
                    <a:pt x="2" y="7"/>
                  </a:lnTo>
                  <a:lnTo>
                    <a:pt x="0" y="6"/>
                  </a:lnTo>
                  <a:lnTo>
                    <a:pt x="0" y="4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1" name="Freeform 538"/>
            <p:cNvSpPr>
              <a:spLocks/>
            </p:cNvSpPr>
            <p:nvPr/>
          </p:nvSpPr>
          <p:spPr bwMode="auto">
            <a:xfrm>
              <a:off x="5568951" y="5838826"/>
              <a:ext cx="1588" cy="1588"/>
            </a:xfrm>
            <a:custGeom>
              <a:avLst/>
              <a:gdLst>
                <a:gd name="T0" fmla="*/ 2 w 3"/>
                <a:gd name="T1" fmla="*/ 0 h 3"/>
                <a:gd name="T2" fmla="*/ 3 w 3"/>
                <a:gd name="T3" fmla="*/ 2 h 3"/>
                <a:gd name="T4" fmla="*/ 2 w 3"/>
                <a:gd name="T5" fmla="*/ 3 h 3"/>
                <a:gd name="T6" fmla="*/ 0 w 3"/>
                <a:gd name="T7" fmla="*/ 0 h 3"/>
                <a:gd name="T8" fmla="*/ 2 w 3"/>
                <a:gd name="T9" fmla="*/ 0 h 3"/>
                <a:gd name="T10" fmla="*/ 2 w 3"/>
                <a:gd name="T11" fmla="*/ 0 h 3"/>
                <a:gd name="T12" fmla="*/ 2 w 3"/>
                <a:gd name="T13" fmla="*/ 0 h 3"/>
                <a:gd name="T14" fmla="*/ 2 w 3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lnTo>
                    <a:pt x="3" y="2"/>
                  </a:lnTo>
                  <a:lnTo>
                    <a:pt x="2" y="3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2" name="Freeform 539"/>
            <p:cNvSpPr>
              <a:spLocks/>
            </p:cNvSpPr>
            <p:nvPr/>
          </p:nvSpPr>
          <p:spPr bwMode="auto">
            <a:xfrm>
              <a:off x="5484813" y="5838826"/>
              <a:ext cx="80963" cy="50800"/>
            </a:xfrm>
            <a:custGeom>
              <a:avLst/>
              <a:gdLst>
                <a:gd name="T0" fmla="*/ 93 w 154"/>
                <a:gd name="T1" fmla="*/ 8 h 96"/>
                <a:gd name="T2" fmla="*/ 109 w 154"/>
                <a:gd name="T3" fmla="*/ 7 h 96"/>
                <a:gd name="T4" fmla="*/ 114 w 154"/>
                <a:gd name="T5" fmla="*/ 14 h 96"/>
                <a:gd name="T6" fmla="*/ 130 w 154"/>
                <a:gd name="T7" fmla="*/ 16 h 96"/>
                <a:gd name="T8" fmla="*/ 108 w 154"/>
                <a:gd name="T9" fmla="*/ 33 h 96"/>
                <a:gd name="T10" fmla="*/ 103 w 154"/>
                <a:gd name="T11" fmla="*/ 32 h 96"/>
                <a:gd name="T12" fmla="*/ 79 w 154"/>
                <a:gd name="T13" fmla="*/ 35 h 96"/>
                <a:gd name="T14" fmla="*/ 93 w 154"/>
                <a:gd name="T15" fmla="*/ 43 h 96"/>
                <a:gd name="T16" fmla="*/ 88 w 154"/>
                <a:gd name="T17" fmla="*/ 57 h 96"/>
                <a:gd name="T18" fmla="*/ 91 w 154"/>
                <a:gd name="T19" fmla="*/ 57 h 96"/>
                <a:gd name="T20" fmla="*/ 111 w 154"/>
                <a:gd name="T21" fmla="*/ 40 h 96"/>
                <a:gd name="T22" fmla="*/ 112 w 154"/>
                <a:gd name="T23" fmla="*/ 45 h 96"/>
                <a:gd name="T24" fmla="*/ 115 w 154"/>
                <a:gd name="T25" fmla="*/ 36 h 96"/>
                <a:gd name="T26" fmla="*/ 124 w 154"/>
                <a:gd name="T27" fmla="*/ 26 h 96"/>
                <a:gd name="T28" fmla="*/ 133 w 154"/>
                <a:gd name="T29" fmla="*/ 38 h 96"/>
                <a:gd name="T30" fmla="*/ 138 w 154"/>
                <a:gd name="T31" fmla="*/ 40 h 96"/>
                <a:gd name="T32" fmla="*/ 143 w 154"/>
                <a:gd name="T33" fmla="*/ 35 h 96"/>
                <a:gd name="T34" fmla="*/ 154 w 154"/>
                <a:gd name="T35" fmla="*/ 44 h 96"/>
                <a:gd name="T36" fmla="*/ 150 w 154"/>
                <a:gd name="T37" fmla="*/ 53 h 96"/>
                <a:gd name="T38" fmla="*/ 147 w 154"/>
                <a:gd name="T39" fmla="*/ 60 h 96"/>
                <a:gd name="T40" fmla="*/ 124 w 154"/>
                <a:gd name="T41" fmla="*/ 52 h 96"/>
                <a:gd name="T42" fmla="*/ 108 w 154"/>
                <a:gd name="T43" fmla="*/ 61 h 96"/>
                <a:gd name="T44" fmla="*/ 107 w 154"/>
                <a:gd name="T45" fmla="*/ 65 h 96"/>
                <a:gd name="T46" fmla="*/ 120 w 154"/>
                <a:gd name="T47" fmla="*/ 76 h 96"/>
                <a:gd name="T48" fmla="*/ 127 w 154"/>
                <a:gd name="T49" fmla="*/ 83 h 96"/>
                <a:gd name="T50" fmla="*/ 123 w 154"/>
                <a:gd name="T51" fmla="*/ 90 h 96"/>
                <a:gd name="T52" fmla="*/ 124 w 154"/>
                <a:gd name="T53" fmla="*/ 96 h 96"/>
                <a:gd name="T54" fmla="*/ 116 w 154"/>
                <a:gd name="T55" fmla="*/ 92 h 96"/>
                <a:gd name="T56" fmla="*/ 109 w 154"/>
                <a:gd name="T57" fmla="*/ 77 h 96"/>
                <a:gd name="T58" fmla="*/ 104 w 154"/>
                <a:gd name="T59" fmla="*/ 87 h 96"/>
                <a:gd name="T60" fmla="*/ 92 w 154"/>
                <a:gd name="T61" fmla="*/ 76 h 96"/>
                <a:gd name="T62" fmla="*/ 83 w 154"/>
                <a:gd name="T63" fmla="*/ 86 h 96"/>
                <a:gd name="T64" fmla="*/ 79 w 154"/>
                <a:gd name="T65" fmla="*/ 75 h 96"/>
                <a:gd name="T66" fmla="*/ 64 w 154"/>
                <a:gd name="T67" fmla="*/ 62 h 96"/>
                <a:gd name="T68" fmla="*/ 56 w 154"/>
                <a:gd name="T69" fmla="*/ 64 h 96"/>
                <a:gd name="T70" fmla="*/ 31 w 154"/>
                <a:gd name="T71" fmla="*/ 65 h 96"/>
                <a:gd name="T72" fmla="*/ 17 w 154"/>
                <a:gd name="T73" fmla="*/ 65 h 96"/>
                <a:gd name="T74" fmla="*/ 4 w 154"/>
                <a:gd name="T75" fmla="*/ 64 h 96"/>
                <a:gd name="T76" fmla="*/ 0 w 154"/>
                <a:gd name="T77" fmla="*/ 51 h 96"/>
                <a:gd name="T78" fmla="*/ 14 w 154"/>
                <a:gd name="T79" fmla="*/ 38 h 96"/>
                <a:gd name="T80" fmla="*/ 28 w 154"/>
                <a:gd name="T81" fmla="*/ 26 h 96"/>
                <a:gd name="T82" fmla="*/ 31 w 154"/>
                <a:gd name="T83" fmla="*/ 31 h 96"/>
                <a:gd name="T84" fmla="*/ 39 w 154"/>
                <a:gd name="T85" fmla="*/ 27 h 96"/>
                <a:gd name="T86" fmla="*/ 39 w 154"/>
                <a:gd name="T87" fmla="*/ 14 h 96"/>
                <a:gd name="T88" fmla="*/ 53 w 154"/>
                <a:gd name="T89" fmla="*/ 8 h 96"/>
                <a:gd name="T90" fmla="*/ 100 w 154"/>
                <a:gd name="T91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54" h="96">
                  <a:moveTo>
                    <a:pt x="100" y="0"/>
                  </a:moveTo>
                  <a:lnTo>
                    <a:pt x="94" y="5"/>
                  </a:lnTo>
                  <a:lnTo>
                    <a:pt x="93" y="8"/>
                  </a:lnTo>
                  <a:lnTo>
                    <a:pt x="93" y="9"/>
                  </a:lnTo>
                  <a:lnTo>
                    <a:pt x="106" y="2"/>
                  </a:lnTo>
                  <a:lnTo>
                    <a:pt x="109" y="7"/>
                  </a:lnTo>
                  <a:lnTo>
                    <a:pt x="115" y="9"/>
                  </a:lnTo>
                  <a:lnTo>
                    <a:pt x="112" y="13"/>
                  </a:lnTo>
                  <a:lnTo>
                    <a:pt x="114" y="14"/>
                  </a:lnTo>
                  <a:lnTo>
                    <a:pt x="121" y="17"/>
                  </a:lnTo>
                  <a:lnTo>
                    <a:pt x="132" y="14"/>
                  </a:lnTo>
                  <a:lnTo>
                    <a:pt x="130" y="16"/>
                  </a:lnTo>
                  <a:lnTo>
                    <a:pt x="128" y="18"/>
                  </a:lnTo>
                  <a:lnTo>
                    <a:pt x="115" y="26"/>
                  </a:lnTo>
                  <a:lnTo>
                    <a:pt x="108" y="33"/>
                  </a:lnTo>
                  <a:lnTo>
                    <a:pt x="105" y="34"/>
                  </a:lnTo>
                  <a:lnTo>
                    <a:pt x="103" y="32"/>
                  </a:lnTo>
                  <a:lnTo>
                    <a:pt x="103" y="32"/>
                  </a:lnTo>
                  <a:lnTo>
                    <a:pt x="99" y="27"/>
                  </a:lnTo>
                  <a:lnTo>
                    <a:pt x="79" y="34"/>
                  </a:lnTo>
                  <a:lnTo>
                    <a:pt x="79" y="35"/>
                  </a:lnTo>
                  <a:lnTo>
                    <a:pt x="81" y="38"/>
                  </a:lnTo>
                  <a:lnTo>
                    <a:pt x="90" y="40"/>
                  </a:lnTo>
                  <a:lnTo>
                    <a:pt x="93" y="43"/>
                  </a:lnTo>
                  <a:lnTo>
                    <a:pt x="94" y="46"/>
                  </a:lnTo>
                  <a:lnTo>
                    <a:pt x="93" y="48"/>
                  </a:lnTo>
                  <a:lnTo>
                    <a:pt x="88" y="57"/>
                  </a:lnTo>
                  <a:lnTo>
                    <a:pt x="88" y="58"/>
                  </a:lnTo>
                  <a:lnTo>
                    <a:pt x="90" y="58"/>
                  </a:lnTo>
                  <a:lnTo>
                    <a:pt x="91" y="57"/>
                  </a:lnTo>
                  <a:lnTo>
                    <a:pt x="101" y="43"/>
                  </a:lnTo>
                  <a:lnTo>
                    <a:pt x="103" y="41"/>
                  </a:lnTo>
                  <a:lnTo>
                    <a:pt x="111" y="40"/>
                  </a:lnTo>
                  <a:lnTo>
                    <a:pt x="112" y="41"/>
                  </a:lnTo>
                  <a:lnTo>
                    <a:pt x="111" y="45"/>
                  </a:lnTo>
                  <a:lnTo>
                    <a:pt x="112" y="45"/>
                  </a:lnTo>
                  <a:lnTo>
                    <a:pt x="115" y="45"/>
                  </a:lnTo>
                  <a:lnTo>
                    <a:pt x="117" y="41"/>
                  </a:lnTo>
                  <a:lnTo>
                    <a:pt x="115" y="36"/>
                  </a:lnTo>
                  <a:lnTo>
                    <a:pt x="115" y="34"/>
                  </a:lnTo>
                  <a:lnTo>
                    <a:pt x="120" y="31"/>
                  </a:lnTo>
                  <a:lnTo>
                    <a:pt x="124" y="26"/>
                  </a:lnTo>
                  <a:lnTo>
                    <a:pt x="128" y="25"/>
                  </a:lnTo>
                  <a:lnTo>
                    <a:pt x="135" y="26"/>
                  </a:lnTo>
                  <a:lnTo>
                    <a:pt x="133" y="38"/>
                  </a:lnTo>
                  <a:lnTo>
                    <a:pt x="135" y="41"/>
                  </a:lnTo>
                  <a:lnTo>
                    <a:pt x="137" y="42"/>
                  </a:lnTo>
                  <a:lnTo>
                    <a:pt x="138" y="40"/>
                  </a:lnTo>
                  <a:lnTo>
                    <a:pt x="139" y="33"/>
                  </a:lnTo>
                  <a:lnTo>
                    <a:pt x="141" y="31"/>
                  </a:lnTo>
                  <a:lnTo>
                    <a:pt x="143" y="35"/>
                  </a:lnTo>
                  <a:lnTo>
                    <a:pt x="152" y="35"/>
                  </a:lnTo>
                  <a:lnTo>
                    <a:pt x="154" y="39"/>
                  </a:lnTo>
                  <a:lnTo>
                    <a:pt x="154" y="44"/>
                  </a:lnTo>
                  <a:lnTo>
                    <a:pt x="148" y="44"/>
                  </a:lnTo>
                  <a:lnTo>
                    <a:pt x="144" y="49"/>
                  </a:lnTo>
                  <a:lnTo>
                    <a:pt x="150" y="53"/>
                  </a:lnTo>
                  <a:lnTo>
                    <a:pt x="151" y="57"/>
                  </a:lnTo>
                  <a:lnTo>
                    <a:pt x="150" y="59"/>
                  </a:lnTo>
                  <a:lnTo>
                    <a:pt x="147" y="60"/>
                  </a:lnTo>
                  <a:lnTo>
                    <a:pt x="136" y="58"/>
                  </a:lnTo>
                  <a:lnTo>
                    <a:pt x="136" y="58"/>
                  </a:lnTo>
                  <a:lnTo>
                    <a:pt x="124" y="52"/>
                  </a:lnTo>
                  <a:lnTo>
                    <a:pt x="120" y="52"/>
                  </a:lnTo>
                  <a:lnTo>
                    <a:pt x="116" y="53"/>
                  </a:lnTo>
                  <a:lnTo>
                    <a:pt x="108" y="61"/>
                  </a:lnTo>
                  <a:lnTo>
                    <a:pt x="109" y="61"/>
                  </a:lnTo>
                  <a:lnTo>
                    <a:pt x="107" y="63"/>
                  </a:lnTo>
                  <a:lnTo>
                    <a:pt x="107" y="65"/>
                  </a:lnTo>
                  <a:lnTo>
                    <a:pt x="112" y="69"/>
                  </a:lnTo>
                  <a:lnTo>
                    <a:pt x="115" y="74"/>
                  </a:lnTo>
                  <a:lnTo>
                    <a:pt x="120" y="76"/>
                  </a:lnTo>
                  <a:lnTo>
                    <a:pt x="120" y="77"/>
                  </a:lnTo>
                  <a:lnTo>
                    <a:pt x="124" y="79"/>
                  </a:lnTo>
                  <a:lnTo>
                    <a:pt x="127" y="83"/>
                  </a:lnTo>
                  <a:lnTo>
                    <a:pt x="126" y="85"/>
                  </a:lnTo>
                  <a:lnTo>
                    <a:pt x="121" y="88"/>
                  </a:lnTo>
                  <a:lnTo>
                    <a:pt x="123" y="90"/>
                  </a:lnTo>
                  <a:lnTo>
                    <a:pt x="125" y="90"/>
                  </a:lnTo>
                  <a:lnTo>
                    <a:pt x="125" y="95"/>
                  </a:lnTo>
                  <a:lnTo>
                    <a:pt x="124" y="96"/>
                  </a:lnTo>
                  <a:lnTo>
                    <a:pt x="121" y="96"/>
                  </a:lnTo>
                  <a:lnTo>
                    <a:pt x="118" y="94"/>
                  </a:lnTo>
                  <a:lnTo>
                    <a:pt x="116" y="92"/>
                  </a:lnTo>
                  <a:lnTo>
                    <a:pt x="114" y="81"/>
                  </a:lnTo>
                  <a:lnTo>
                    <a:pt x="110" y="77"/>
                  </a:lnTo>
                  <a:lnTo>
                    <a:pt x="109" y="77"/>
                  </a:lnTo>
                  <a:lnTo>
                    <a:pt x="109" y="83"/>
                  </a:lnTo>
                  <a:lnTo>
                    <a:pt x="107" y="87"/>
                  </a:lnTo>
                  <a:lnTo>
                    <a:pt x="104" y="87"/>
                  </a:lnTo>
                  <a:lnTo>
                    <a:pt x="101" y="85"/>
                  </a:lnTo>
                  <a:lnTo>
                    <a:pt x="96" y="78"/>
                  </a:lnTo>
                  <a:lnTo>
                    <a:pt x="92" y="76"/>
                  </a:lnTo>
                  <a:lnTo>
                    <a:pt x="92" y="80"/>
                  </a:lnTo>
                  <a:lnTo>
                    <a:pt x="92" y="82"/>
                  </a:lnTo>
                  <a:lnTo>
                    <a:pt x="83" y="86"/>
                  </a:lnTo>
                  <a:lnTo>
                    <a:pt x="82" y="85"/>
                  </a:lnTo>
                  <a:lnTo>
                    <a:pt x="81" y="79"/>
                  </a:lnTo>
                  <a:lnTo>
                    <a:pt x="79" y="75"/>
                  </a:lnTo>
                  <a:lnTo>
                    <a:pt x="75" y="74"/>
                  </a:lnTo>
                  <a:lnTo>
                    <a:pt x="68" y="71"/>
                  </a:lnTo>
                  <a:lnTo>
                    <a:pt x="64" y="62"/>
                  </a:lnTo>
                  <a:lnTo>
                    <a:pt x="62" y="62"/>
                  </a:lnTo>
                  <a:lnTo>
                    <a:pt x="56" y="64"/>
                  </a:lnTo>
                  <a:lnTo>
                    <a:pt x="56" y="64"/>
                  </a:lnTo>
                  <a:lnTo>
                    <a:pt x="38" y="68"/>
                  </a:lnTo>
                  <a:lnTo>
                    <a:pt x="35" y="67"/>
                  </a:lnTo>
                  <a:lnTo>
                    <a:pt x="31" y="65"/>
                  </a:lnTo>
                  <a:lnTo>
                    <a:pt x="27" y="67"/>
                  </a:lnTo>
                  <a:lnTo>
                    <a:pt x="20" y="57"/>
                  </a:lnTo>
                  <a:lnTo>
                    <a:pt x="17" y="65"/>
                  </a:lnTo>
                  <a:lnTo>
                    <a:pt x="14" y="66"/>
                  </a:lnTo>
                  <a:lnTo>
                    <a:pt x="10" y="66"/>
                  </a:lnTo>
                  <a:lnTo>
                    <a:pt x="4" y="64"/>
                  </a:lnTo>
                  <a:lnTo>
                    <a:pt x="6" y="60"/>
                  </a:lnTo>
                  <a:lnTo>
                    <a:pt x="0" y="52"/>
                  </a:lnTo>
                  <a:lnTo>
                    <a:pt x="0" y="51"/>
                  </a:lnTo>
                  <a:lnTo>
                    <a:pt x="2" y="49"/>
                  </a:lnTo>
                  <a:lnTo>
                    <a:pt x="12" y="46"/>
                  </a:lnTo>
                  <a:lnTo>
                    <a:pt x="14" y="38"/>
                  </a:lnTo>
                  <a:lnTo>
                    <a:pt x="20" y="36"/>
                  </a:lnTo>
                  <a:lnTo>
                    <a:pt x="24" y="30"/>
                  </a:lnTo>
                  <a:lnTo>
                    <a:pt x="28" y="26"/>
                  </a:lnTo>
                  <a:lnTo>
                    <a:pt x="30" y="25"/>
                  </a:lnTo>
                  <a:lnTo>
                    <a:pt x="31" y="26"/>
                  </a:lnTo>
                  <a:lnTo>
                    <a:pt x="31" y="31"/>
                  </a:lnTo>
                  <a:lnTo>
                    <a:pt x="34" y="31"/>
                  </a:lnTo>
                  <a:lnTo>
                    <a:pt x="38" y="28"/>
                  </a:lnTo>
                  <a:lnTo>
                    <a:pt x="39" y="27"/>
                  </a:lnTo>
                  <a:lnTo>
                    <a:pt x="37" y="23"/>
                  </a:lnTo>
                  <a:lnTo>
                    <a:pt x="42" y="20"/>
                  </a:lnTo>
                  <a:lnTo>
                    <a:pt x="39" y="14"/>
                  </a:lnTo>
                  <a:lnTo>
                    <a:pt x="39" y="14"/>
                  </a:lnTo>
                  <a:lnTo>
                    <a:pt x="53" y="8"/>
                  </a:lnTo>
                  <a:lnTo>
                    <a:pt x="53" y="8"/>
                  </a:lnTo>
                  <a:lnTo>
                    <a:pt x="79" y="6"/>
                  </a:lnTo>
                  <a:lnTo>
                    <a:pt x="100" y="0"/>
                  </a:lnTo>
                  <a:lnTo>
                    <a:pt x="100" y="0"/>
                  </a:lnTo>
                  <a:lnTo>
                    <a:pt x="100" y="0"/>
                  </a:lnTo>
                  <a:lnTo>
                    <a:pt x="10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5" name="Freeform 542"/>
            <p:cNvSpPr>
              <a:spLocks/>
            </p:cNvSpPr>
            <p:nvPr/>
          </p:nvSpPr>
          <p:spPr bwMode="auto">
            <a:xfrm>
              <a:off x="5548313" y="5843588"/>
              <a:ext cx="3175" cy="3175"/>
            </a:xfrm>
            <a:custGeom>
              <a:avLst/>
              <a:gdLst>
                <a:gd name="T0" fmla="*/ 4 w 5"/>
                <a:gd name="T1" fmla="*/ 0 h 5"/>
                <a:gd name="T2" fmla="*/ 5 w 5"/>
                <a:gd name="T3" fmla="*/ 2 h 5"/>
                <a:gd name="T4" fmla="*/ 3 w 5"/>
                <a:gd name="T5" fmla="*/ 5 h 5"/>
                <a:gd name="T6" fmla="*/ 0 w 5"/>
                <a:gd name="T7" fmla="*/ 5 h 5"/>
                <a:gd name="T8" fmla="*/ 0 w 5"/>
                <a:gd name="T9" fmla="*/ 3 h 5"/>
                <a:gd name="T10" fmla="*/ 4 w 5"/>
                <a:gd name="T11" fmla="*/ 0 h 5"/>
                <a:gd name="T12" fmla="*/ 4 w 5"/>
                <a:gd name="T13" fmla="*/ 0 h 5"/>
                <a:gd name="T14" fmla="*/ 4 w 5"/>
                <a:gd name="T15" fmla="*/ 0 h 5"/>
                <a:gd name="T16" fmla="*/ 4 w 5"/>
                <a:gd name="T17" fmla="*/ 0 h 5"/>
                <a:gd name="T18" fmla="*/ 4 w 5"/>
                <a:gd name="T1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5">
                  <a:moveTo>
                    <a:pt x="4" y="0"/>
                  </a:moveTo>
                  <a:lnTo>
                    <a:pt x="5" y="2"/>
                  </a:lnTo>
                  <a:lnTo>
                    <a:pt x="3" y="5"/>
                  </a:lnTo>
                  <a:lnTo>
                    <a:pt x="0" y="5"/>
                  </a:lnTo>
                  <a:lnTo>
                    <a:pt x="0" y="3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6" name="Freeform 543"/>
            <p:cNvSpPr>
              <a:spLocks/>
            </p:cNvSpPr>
            <p:nvPr/>
          </p:nvSpPr>
          <p:spPr bwMode="auto">
            <a:xfrm>
              <a:off x="5557838" y="5846763"/>
              <a:ext cx="1588" cy="0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1 h 2"/>
                <a:gd name="T4" fmla="*/ 1 w 3"/>
                <a:gd name="T5" fmla="*/ 2 h 2"/>
                <a:gd name="T6" fmla="*/ 0 w 3"/>
                <a:gd name="T7" fmla="*/ 0 h 2"/>
                <a:gd name="T8" fmla="*/ 1 w 3"/>
                <a:gd name="T9" fmla="*/ 0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1"/>
                  </a:lnTo>
                  <a:lnTo>
                    <a:pt x="1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9" name="Freeform 546"/>
            <p:cNvSpPr>
              <a:spLocks/>
            </p:cNvSpPr>
            <p:nvPr/>
          </p:nvSpPr>
          <p:spPr bwMode="auto">
            <a:xfrm>
              <a:off x="5557838" y="5849938"/>
              <a:ext cx="1588" cy="3175"/>
            </a:xfrm>
            <a:custGeom>
              <a:avLst/>
              <a:gdLst>
                <a:gd name="T0" fmla="*/ 0 w 3"/>
                <a:gd name="T1" fmla="*/ 2 h 6"/>
                <a:gd name="T2" fmla="*/ 1 w 3"/>
                <a:gd name="T3" fmla="*/ 0 h 6"/>
                <a:gd name="T4" fmla="*/ 3 w 3"/>
                <a:gd name="T5" fmla="*/ 2 h 6"/>
                <a:gd name="T6" fmla="*/ 2 w 3"/>
                <a:gd name="T7" fmla="*/ 6 h 6"/>
                <a:gd name="T8" fmla="*/ 0 w 3"/>
                <a:gd name="T9" fmla="*/ 2 h 6"/>
                <a:gd name="T10" fmla="*/ 0 w 3"/>
                <a:gd name="T11" fmla="*/ 2 h 6"/>
                <a:gd name="T12" fmla="*/ 0 w 3"/>
                <a:gd name="T13" fmla="*/ 2 h 6"/>
                <a:gd name="T14" fmla="*/ 0 w 3"/>
                <a:gd name="T15" fmla="*/ 2 h 6"/>
                <a:gd name="T16" fmla="*/ 0 w 3"/>
                <a:gd name="T17" fmla="*/ 2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6">
                  <a:moveTo>
                    <a:pt x="0" y="2"/>
                  </a:moveTo>
                  <a:lnTo>
                    <a:pt x="1" y="0"/>
                  </a:lnTo>
                  <a:lnTo>
                    <a:pt x="3" y="2"/>
                  </a:lnTo>
                  <a:lnTo>
                    <a:pt x="2" y="6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1" name="Freeform 548"/>
            <p:cNvSpPr>
              <a:spLocks/>
            </p:cNvSpPr>
            <p:nvPr/>
          </p:nvSpPr>
          <p:spPr bwMode="auto">
            <a:xfrm>
              <a:off x="5537201" y="5854701"/>
              <a:ext cx="0" cy="1588"/>
            </a:xfrm>
            <a:custGeom>
              <a:avLst/>
              <a:gdLst>
                <a:gd name="T0" fmla="*/ 2 w 2"/>
                <a:gd name="T1" fmla="*/ 0 h 3"/>
                <a:gd name="T2" fmla="*/ 2 w 2"/>
                <a:gd name="T3" fmla="*/ 1 h 3"/>
                <a:gd name="T4" fmla="*/ 0 w 2"/>
                <a:gd name="T5" fmla="*/ 3 h 3"/>
                <a:gd name="T6" fmla="*/ 0 w 2"/>
                <a:gd name="T7" fmla="*/ 2 h 3"/>
                <a:gd name="T8" fmla="*/ 2 w 2"/>
                <a:gd name="T9" fmla="*/ 0 h 3"/>
                <a:gd name="T10" fmla="*/ 2 w 2"/>
                <a:gd name="T11" fmla="*/ 0 h 3"/>
                <a:gd name="T12" fmla="*/ 2 w 2"/>
                <a:gd name="T13" fmla="*/ 0 h 3"/>
                <a:gd name="T14" fmla="*/ 2 w 2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3">
                  <a:moveTo>
                    <a:pt x="2" y="0"/>
                  </a:moveTo>
                  <a:lnTo>
                    <a:pt x="2" y="1"/>
                  </a:lnTo>
                  <a:lnTo>
                    <a:pt x="0" y="3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2" name="Freeform 549"/>
            <p:cNvSpPr>
              <a:spLocks/>
            </p:cNvSpPr>
            <p:nvPr/>
          </p:nvSpPr>
          <p:spPr bwMode="auto">
            <a:xfrm>
              <a:off x="5534026" y="5856288"/>
              <a:ext cx="1588" cy="1588"/>
            </a:xfrm>
            <a:custGeom>
              <a:avLst/>
              <a:gdLst>
                <a:gd name="T0" fmla="*/ 0 w 2"/>
                <a:gd name="T1" fmla="*/ 0 h 3"/>
                <a:gd name="T2" fmla="*/ 2 w 2"/>
                <a:gd name="T3" fmla="*/ 0 h 3"/>
                <a:gd name="T4" fmla="*/ 2 w 2"/>
                <a:gd name="T5" fmla="*/ 1 h 3"/>
                <a:gd name="T6" fmla="*/ 0 w 2"/>
                <a:gd name="T7" fmla="*/ 3 h 3"/>
                <a:gd name="T8" fmla="*/ 0 w 2"/>
                <a:gd name="T9" fmla="*/ 0 h 3"/>
                <a:gd name="T10" fmla="*/ 0 w 2"/>
                <a:gd name="T11" fmla="*/ 0 h 3"/>
                <a:gd name="T12" fmla="*/ 0 w 2"/>
                <a:gd name="T13" fmla="*/ 0 h 3"/>
                <a:gd name="T14" fmla="*/ 0 w 2"/>
                <a:gd name="T15" fmla="*/ 0 h 3"/>
                <a:gd name="T16" fmla="*/ 0 w 2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0" y="0"/>
                  </a:moveTo>
                  <a:lnTo>
                    <a:pt x="2" y="0"/>
                  </a:lnTo>
                  <a:lnTo>
                    <a:pt x="2" y="1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5" name="Freeform 552"/>
            <p:cNvSpPr>
              <a:spLocks/>
            </p:cNvSpPr>
            <p:nvPr/>
          </p:nvSpPr>
          <p:spPr bwMode="auto">
            <a:xfrm>
              <a:off x="5549901" y="5868988"/>
              <a:ext cx="3175" cy="4763"/>
            </a:xfrm>
            <a:custGeom>
              <a:avLst/>
              <a:gdLst>
                <a:gd name="T0" fmla="*/ 0 w 6"/>
                <a:gd name="T1" fmla="*/ 9 h 9"/>
                <a:gd name="T2" fmla="*/ 0 w 6"/>
                <a:gd name="T3" fmla="*/ 7 h 9"/>
                <a:gd name="T4" fmla="*/ 1 w 6"/>
                <a:gd name="T5" fmla="*/ 0 h 9"/>
                <a:gd name="T6" fmla="*/ 2 w 6"/>
                <a:gd name="T7" fmla="*/ 0 h 9"/>
                <a:gd name="T8" fmla="*/ 4 w 6"/>
                <a:gd name="T9" fmla="*/ 2 h 9"/>
                <a:gd name="T10" fmla="*/ 6 w 6"/>
                <a:gd name="T11" fmla="*/ 9 h 9"/>
                <a:gd name="T12" fmla="*/ 0 w 6"/>
                <a:gd name="T13" fmla="*/ 9 h 9"/>
                <a:gd name="T14" fmla="*/ 0 w 6"/>
                <a:gd name="T15" fmla="*/ 9 h 9"/>
                <a:gd name="T16" fmla="*/ 0 w 6"/>
                <a:gd name="T17" fmla="*/ 9 h 9"/>
                <a:gd name="T18" fmla="*/ 0 w 6"/>
                <a:gd name="T19" fmla="*/ 9 h 9"/>
                <a:gd name="T20" fmla="*/ 0 w 6"/>
                <a:gd name="T2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9">
                  <a:moveTo>
                    <a:pt x="0" y="9"/>
                  </a:moveTo>
                  <a:lnTo>
                    <a:pt x="0" y="7"/>
                  </a:lnTo>
                  <a:lnTo>
                    <a:pt x="1" y="0"/>
                  </a:lnTo>
                  <a:lnTo>
                    <a:pt x="2" y="0"/>
                  </a:lnTo>
                  <a:lnTo>
                    <a:pt x="4" y="2"/>
                  </a:lnTo>
                  <a:lnTo>
                    <a:pt x="6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6" name="Freeform 553"/>
            <p:cNvSpPr>
              <a:spLocks/>
            </p:cNvSpPr>
            <p:nvPr/>
          </p:nvSpPr>
          <p:spPr bwMode="auto">
            <a:xfrm>
              <a:off x="5554663" y="5868988"/>
              <a:ext cx="7938" cy="6350"/>
            </a:xfrm>
            <a:custGeom>
              <a:avLst/>
              <a:gdLst>
                <a:gd name="T0" fmla="*/ 2 w 13"/>
                <a:gd name="T1" fmla="*/ 0 h 10"/>
                <a:gd name="T2" fmla="*/ 10 w 13"/>
                <a:gd name="T3" fmla="*/ 2 h 10"/>
                <a:gd name="T4" fmla="*/ 12 w 13"/>
                <a:gd name="T5" fmla="*/ 3 h 10"/>
                <a:gd name="T6" fmla="*/ 13 w 13"/>
                <a:gd name="T7" fmla="*/ 6 h 10"/>
                <a:gd name="T8" fmla="*/ 10 w 13"/>
                <a:gd name="T9" fmla="*/ 5 h 10"/>
                <a:gd name="T10" fmla="*/ 9 w 13"/>
                <a:gd name="T11" fmla="*/ 8 h 10"/>
                <a:gd name="T12" fmla="*/ 9 w 13"/>
                <a:gd name="T13" fmla="*/ 8 h 10"/>
                <a:gd name="T14" fmla="*/ 9 w 13"/>
                <a:gd name="T15" fmla="*/ 10 h 10"/>
                <a:gd name="T16" fmla="*/ 7 w 13"/>
                <a:gd name="T17" fmla="*/ 10 h 10"/>
                <a:gd name="T18" fmla="*/ 2 w 13"/>
                <a:gd name="T19" fmla="*/ 7 h 10"/>
                <a:gd name="T20" fmla="*/ 0 w 13"/>
                <a:gd name="T21" fmla="*/ 3 h 10"/>
                <a:gd name="T22" fmla="*/ 2 w 13"/>
                <a:gd name="T23" fmla="*/ 0 h 10"/>
                <a:gd name="T24" fmla="*/ 2 w 13"/>
                <a:gd name="T25" fmla="*/ 0 h 10"/>
                <a:gd name="T26" fmla="*/ 2 w 13"/>
                <a:gd name="T27" fmla="*/ 0 h 10"/>
                <a:gd name="T28" fmla="*/ 2 w 13"/>
                <a:gd name="T29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3" h="10">
                  <a:moveTo>
                    <a:pt x="2" y="0"/>
                  </a:moveTo>
                  <a:lnTo>
                    <a:pt x="10" y="2"/>
                  </a:lnTo>
                  <a:lnTo>
                    <a:pt x="12" y="3"/>
                  </a:lnTo>
                  <a:lnTo>
                    <a:pt x="13" y="6"/>
                  </a:lnTo>
                  <a:lnTo>
                    <a:pt x="10" y="5"/>
                  </a:lnTo>
                  <a:lnTo>
                    <a:pt x="9" y="8"/>
                  </a:lnTo>
                  <a:lnTo>
                    <a:pt x="9" y="8"/>
                  </a:lnTo>
                  <a:lnTo>
                    <a:pt x="9" y="10"/>
                  </a:lnTo>
                  <a:lnTo>
                    <a:pt x="7" y="10"/>
                  </a:lnTo>
                  <a:lnTo>
                    <a:pt x="2" y="7"/>
                  </a:lnTo>
                  <a:lnTo>
                    <a:pt x="0" y="3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7" name="Freeform 554"/>
            <p:cNvSpPr>
              <a:spLocks/>
            </p:cNvSpPr>
            <p:nvPr/>
          </p:nvSpPr>
          <p:spPr bwMode="auto">
            <a:xfrm>
              <a:off x="5548313" y="5870576"/>
              <a:ext cx="1588" cy="1588"/>
            </a:xfrm>
            <a:custGeom>
              <a:avLst/>
              <a:gdLst>
                <a:gd name="T0" fmla="*/ 1 w 3"/>
                <a:gd name="T1" fmla="*/ 0 h 5"/>
                <a:gd name="T2" fmla="*/ 3 w 3"/>
                <a:gd name="T3" fmla="*/ 2 h 5"/>
                <a:gd name="T4" fmla="*/ 2 w 3"/>
                <a:gd name="T5" fmla="*/ 5 h 5"/>
                <a:gd name="T6" fmla="*/ 0 w 3"/>
                <a:gd name="T7" fmla="*/ 2 h 5"/>
                <a:gd name="T8" fmla="*/ 1 w 3"/>
                <a:gd name="T9" fmla="*/ 0 h 5"/>
                <a:gd name="T10" fmla="*/ 1 w 3"/>
                <a:gd name="T11" fmla="*/ 0 h 5"/>
                <a:gd name="T12" fmla="*/ 1 w 3"/>
                <a:gd name="T13" fmla="*/ 0 h 5"/>
                <a:gd name="T14" fmla="*/ 1 w 3"/>
                <a:gd name="T15" fmla="*/ 0 h 5"/>
                <a:gd name="T16" fmla="*/ 1 w 3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5">
                  <a:moveTo>
                    <a:pt x="1" y="0"/>
                  </a:moveTo>
                  <a:lnTo>
                    <a:pt x="3" y="2"/>
                  </a:lnTo>
                  <a:lnTo>
                    <a:pt x="2" y="5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8" name="Freeform 555"/>
            <p:cNvSpPr>
              <a:spLocks/>
            </p:cNvSpPr>
            <p:nvPr/>
          </p:nvSpPr>
          <p:spPr bwMode="auto">
            <a:xfrm>
              <a:off x="5480051" y="5870576"/>
              <a:ext cx="1588" cy="3175"/>
            </a:xfrm>
            <a:custGeom>
              <a:avLst/>
              <a:gdLst>
                <a:gd name="T0" fmla="*/ 2 w 3"/>
                <a:gd name="T1" fmla="*/ 4 h 4"/>
                <a:gd name="T2" fmla="*/ 0 w 3"/>
                <a:gd name="T3" fmla="*/ 1 h 4"/>
                <a:gd name="T4" fmla="*/ 1 w 3"/>
                <a:gd name="T5" fmla="*/ 0 h 4"/>
                <a:gd name="T6" fmla="*/ 3 w 3"/>
                <a:gd name="T7" fmla="*/ 0 h 4"/>
                <a:gd name="T8" fmla="*/ 3 w 3"/>
                <a:gd name="T9" fmla="*/ 3 h 4"/>
                <a:gd name="T10" fmla="*/ 2 w 3"/>
                <a:gd name="T11" fmla="*/ 4 h 4"/>
                <a:gd name="T12" fmla="*/ 2 w 3"/>
                <a:gd name="T13" fmla="*/ 4 h 4"/>
                <a:gd name="T14" fmla="*/ 2 w 3"/>
                <a:gd name="T15" fmla="*/ 4 h 4"/>
                <a:gd name="T16" fmla="*/ 2 w 3"/>
                <a:gd name="T17" fmla="*/ 4 h 4"/>
                <a:gd name="T18" fmla="*/ 2 w 3"/>
                <a:gd name="T19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2" y="4"/>
                  </a:moveTo>
                  <a:lnTo>
                    <a:pt x="0" y="1"/>
                  </a:lnTo>
                  <a:lnTo>
                    <a:pt x="1" y="0"/>
                  </a:lnTo>
                  <a:lnTo>
                    <a:pt x="3" y="0"/>
                  </a:lnTo>
                  <a:lnTo>
                    <a:pt x="3" y="3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9" name="Freeform 556"/>
            <p:cNvSpPr>
              <a:spLocks/>
            </p:cNvSpPr>
            <p:nvPr/>
          </p:nvSpPr>
          <p:spPr bwMode="auto">
            <a:xfrm>
              <a:off x="5513388" y="5873751"/>
              <a:ext cx="4763" cy="4763"/>
            </a:xfrm>
            <a:custGeom>
              <a:avLst/>
              <a:gdLst>
                <a:gd name="T0" fmla="*/ 3 w 11"/>
                <a:gd name="T1" fmla="*/ 0 h 11"/>
                <a:gd name="T2" fmla="*/ 8 w 11"/>
                <a:gd name="T3" fmla="*/ 0 h 11"/>
                <a:gd name="T4" fmla="*/ 11 w 11"/>
                <a:gd name="T5" fmla="*/ 3 h 11"/>
                <a:gd name="T6" fmla="*/ 9 w 11"/>
                <a:gd name="T7" fmla="*/ 10 h 11"/>
                <a:gd name="T8" fmla="*/ 7 w 11"/>
                <a:gd name="T9" fmla="*/ 11 h 11"/>
                <a:gd name="T10" fmla="*/ 5 w 11"/>
                <a:gd name="T11" fmla="*/ 11 h 11"/>
                <a:gd name="T12" fmla="*/ 0 w 11"/>
                <a:gd name="T13" fmla="*/ 3 h 11"/>
                <a:gd name="T14" fmla="*/ 1 w 11"/>
                <a:gd name="T15" fmla="*/ 0 h 11"/>
                <a:gd name="T16" fmla="*/ 3 w 11"/>
                <a:gd name="T17" fmla="*/ 0 h 11"/>
                <a:gd name="T18" fmla="*/ 3 w 11"/>
                <a:gd name="T19" fmla="*/ 0 h 11"/>
                <a:gd name="T20" fmla="*/ 3 w 11"/>
                <a:gd name="T21" fmla="*/ 0 h 11"/>
                <a:gd name="T22" fmla="*/ 3 w 11"/>
                <a:gd name="T23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" h="11">
                  <a:moveTo>
                    <a:pt x="3" y="0"/>
                  </a:moveTo>
                  <a:lnTo>
                    <a:pt x="8" y="0"/>
                  </a:lnTo>
                  <a:lnTo>
                    <a:pt x="11" y="3"/>
                  </a:lnTo>
                  <a:lnTo>
                    <a:pt x="9" y="10"/>
                  </a:lnTo>
                  <a:lnTo>
                    <a:pt x="7" y="11"/>
                  </a:lnTo>
                  <a:lnTo>
                    <a:pt x="5" y="11"/>
                  </a:lnTo>
                  <a:lnTo>
                    <a:pt x="0" y="3"/>
                  </a:lnTo>
                  <a:lnTo>
                    <a:pt x="1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0" name="Freeform 557"/>
            <p:cNvSpPr>
              <a:spLocks/>
            </p:cNvSpPr>
            <p:nvPr/>
          </p:nvSpPr>
          <p:spPr bwMode="auto">
            <a:xfrm>
              <a:off x="5559426" y="5875338"/>
              <a:ext cx="1588" cy="1588"/>
            </a:xfrm>
            <a:custGeom>
              <a:avLst/>
              <a:gdLst>
                <a:gd name="T0" fmla="*/ 1 w 1"/>
                <a:gd name="T1" fmla="*/ 0 h 3"/>
                <a:gd name="T2" fmla="*/ 1 w 1"/>
                <a:gd name="T3" fmla="*/ 1 h 3"/>
                <a:gd name="T4" fmla="*/ 0 w 1"/>
                <a:gd name="T5" fmla="*/ 3 h 3"/>
                <a:gd name="T6" fmla="*/ 1 w 1"/>
                <a:gd name="T7" fmla="*/ 0 h 3"/>
                <a:gd name="T8" fmla="*/ 1 w 1"/>
                <a:gd name="T9" fmla="*/ 0 h 3"/>
                <a:gd name="T10" fmla="*/ 1 w 1"/>
                <a:gd name="T11" fmla="*/ 0 h 3"/>
                <a:gd name="T12" fmla="*/ 1 w 1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" h="3">
                  <a:moveTo>
                    <a:pt x="1" y="0"/>
                  </a:moveTo>
                  <a:lnTo>
                    <a:pt x="1" y="1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1" name="Freeform 558"/>
            <p:cNvSpPr>
              <a:spLocks/>
            </p:cNvSpPr>
            <p:nvPr/>
          </p:nvSpPr>
          <p:spPr bwMode="auto">
            <a:xfrm>
              <a:off x="5551488" y="5875338"/>
              <a:ext cx="3175" cy="1588"/>
            </a:xfrm>
            <a:custGeom>
              <a:avLst/>
              <a:gdLst>
                <a:gd name="T0" fmla="*/ 2 w 5"/>
                <a:gd name="T1" fmla="*/ 0 h 5"/>
                <a:gd name="T2" fmla="*/ 5 w 5"/>
                <a:gd name="T3" fmla="*/ 1 h 5"/>
                <a:gd name="T4" fmla="*/ 5 w 5"/>
                <a:gd name="T5" fmla="*/ 5 h 5"/>
                <a:gd name="T6" fmla="*/ 2 w 5"/>
                <a:gd name="T7" fmla="*/ 3 h 5"/>
                <a:gd name="T8" fmla="*/ 0 w 5"/>
                <a:gd name="T9" fmla="*/ 1 h 5"/>
                <a:gd name="T10" fmla="*/ 0 w 5"/>
                <a:gd name="T11" fmla="*/ 0 h 5"/>
                <a:gd name="T12" fmla="*/ 2 w 5"/>
                <a:gd name="T13" fmla="*/ 0 h 5"/>
                <a:gd name="T14" fmla="*/ 2 w 5"/>
                <a:gd name="T15" fmla="*/ 0 h 5"/>
                <a:gd name="T16" fmla="*/ 2 w 5"/>
                <a:gd name="T17" fmla="*/ 0 h 5"/>
                <a:gd name="T18" fmla="*/ 2 w 5"/>
                <a:gd name="T19" fmla="*/ 0 h 5"/>
                <a:gd name="T20" fmla="*/ 2 w 5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5">
                  <a:moveTo>
                    <a:pt x="2" y="0"/>
                  </a:moveTo>
                  <a:lnTo>
                    <a:pt x="5" y="1"/>
                  </a:lnTo>
                  <a:lnTo>
                    <a:pt x="5" y="5"/>
                  </a:lnTo>
                  <a:lnTo>
                    <a:pt x="2" y="3"/>
                  </a:lnTo>
                  <a:lnTo>
                    <a:pt x="0" y="1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2" name="Freeform 559"/>
            <p:cNvSpPr>
              <a:spLocks/>
            </p:cNvSpPr>
            <p:nvPr/>
          </p:nvSpPr>
          <p:spPr bwMode="auto">
            <a:xfrm>
              <a:off x="5480051" y="5875338"/>
              <a:ext cx="0" cy="0"/>
            </a:xfrm>
            <a:custGeom>
              <a:avLst/>
              <a:gdLst>
                <a:gd name="T0" fmla="*/ 1 w 1"/>
                <a:gd name="T1" fmla="*/ 0 h 2"/>
                <a:gd name="T2" fmla="*/ 1 w 1"/>
                <a:gd name="T3" fmla="*/ 1 h 2"/>
                <a:gd name="T4" fmla="*/ 1 w 1"/>
                <a:gd name="T5" fmla="*/ 2 h 2"/>
                <a:gd name="T6" fmla="*/ 0 w 1"/>
                <a:gd name="T7" fmla="*/ 0 h 2"/>
                <a:gd name="T8" fmla="*/ 1 w 1"/>
                <a:gd name="T9" fmla="*/ 0 h 2"/>
                <a:gd name="T10" fmla="*/ 1 w 1"/>
                <a:gd name="T11" fmla="*/ 0 h 2"/>
                <a:gd name="T12" fmla="*/ 1 w 1"/>
                <a:gd name="T13" fmla="*/ 0 h 2"/>
                <a:gd name="T14" fmla="*/ 1 w 1"/>
                <a:gd name="T15" fmla="*/ 0 h 2"/>
                <a:gd name="T16" fmla="*/ 1 w 1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lnTo>
                    <a:pt x="1" y="1"/>
                  </a:lnTo>
                  <a:lnTo>
                    <a:pt x="1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3" name="Freeform 560"/>
            <p:cNvSpPr>
              <a:spLocks/>
            </p:cNvSpPr>
            <p:nvPr/>
          </p:nvSpPr>
          <p:spPr bwMode="auto">
            <a:xfrm>
              <a:off x="5475288" y="5875338"/>
              <a:ext cx="34925" cy="28575"/>
            </a:xfrm>
            <a:custGeom>
              <a:avLst/>
              <a:gdLst>
                <a:gd name="T0" fmla="*/ 46 w 66"/>
                <a:gd name="T1" fmla="*/ 47 h 54"/>
                <a:gd name="T2" fmla="*/ 43 w 66"/>
                <a:gd name="T3" fmla="*/ 45 h 54"/>
                <a:gd name="T4" fmla="*/ 43 w 66"/>
                <a:gd name="T5" fmla="*/ 40 h 54"/>
                <a:gd name="T6" fmla="*/ 40 w 66"/>
                <a:gd name="T7" fmla="*/ 40 h 54"/>
                <a:gd name="T8" fmla="*/ 33 w 66"/>
                <a:gd name="T9" fmla="*/ 43 h 54"/>
                <a:gd name="T10" fmla="*/ 28 w 66"/>
                <a:gd name="T11" fmla="*/ 49 h 54"/>
                <a:gd name="T12" fmla="*/ 20 w 66"/>
                <a:gd name="T13" fmla="*/ 49 h 54"/>
                <a:gd name="T14" fmla="*/ 16 w 66"/>
                <a:gd name="T15" fmla="*/ 45 h 54"/>
                <a:gd name="T16" fmla="*/ 11 w 66"/>
                <a:gd name="T17" fmla="*/ 50 h 54"/>
                <a:gd name="T18" fmla="*/ 2 w 66"/>
                <a:gd name="T19" fmla="*/ 54 h 54"/>
                <a:gd name="T20" fmla="*/ 0 w 66"/>
                <a:gd name="T21" fmla="*/ 44 h 54"/>
                <a:gd name="T22" fmla="*/ 5 w 66"/>
                <a:gd name="T23" fmla="*/ 36 h 54"/>
                <a:gd name="T24" fmla="*/ 7 w 66"/>
                <a:gd name="T25" fmla="*/ 33 h 54"/>
                <a:gd name="T26" fmla="*/ 14 w 66"/>
                <a:gd name="T27" fmla="*/ 29 h 54"/>
                <a:gd name="T28" fmla="*/ 18 w 66"/>
                <a:gd name="T29" fmla="*/ 24 h 54"/>
                <a:gd name="T30" fmla="*/ 21 w 66"/>
                <a:gd name="T31" fmla="*/ 20 h 54"/>
                <a:gd name="T32" fmla="*/ 25 w 66"/>
                <a:gd name="T33" fmla="*/ 20 h 54"/>
                <a:gd name="T34" fmla="*/ 28 w 66"/>
                <a:gd name="T35" fmla="*/ 23 h 54"/>
                <a:gd name="T36" fmla="*/ 36 w 66"/>
                <a:gd name="T37" fmla="*/ 19 h 54"/>
                <a:gd name="T38" fmla="*/ 41 w 66"/>
                <a:gd name="T39" fmla="*/ 19 h 54"/>
                <a:gd name="T40" fmla="*/ 49 w 66"/>
                <a:gd name="T41" fmla="*/ 9 h 54"/>
                <a:gd name="T42" fmla="*/ 52 w 66"/>
                <a:gd name="T43" fmla="*/ 7 h 54"/>
                <a:gd name="T44" fmla="*/ 57 w 66"/>
                <a:gd name="T45" fmla="*/ 6 h 54"/>
                <a:gd name="T46" fmla="*/ 62 w 66"/>
                <a:gd name="T47" fmla="*/ 0 h 54"/>
                <a:gd name="T48" fmla="*/ 64 w 66"/>
                <a:gd name="T49" fmla="*/ 1 h 54"/>
                <a:gd name="T50" fmla="*/ 66 w 66"/>
                <a:gd name="T51" fmla="*/ 4 h 54"/>
                <a:gd name="T52" fmla="*/ 66 w 66"/>
                <a:gd name="T53" fmla="*/ 9 h 54"/>
                <a:gd name="T54" fmla="*/ 53 w 66"/>
                <a:gd name="T55" fmla="*/ 16 h 54"/>
                <a:gd name="T56" fmla="*/ 55 w 66"/>
                <a:gd name="T57" fmla="*/ 18 h 54"/>
                <a:gd name="T58" fmla="*/ 55 w 66"/>
                <a:gd name="T59" fmla="*/ 27 h 54"/>
                <a:gd name="T60" fmla="*/ 53 w 66"/>
                <a:gd name="T61" fmla="*/ 27 h 54"/>
                <a:gd name="T62" fmla="*/ 49 w 66"/>
                <a:gd name="T63" fmla="*/ 25 h 54"/>
                <a:gd name="T64" fmla="*/ 48 w 66"/>
                <a:gd name="T65" fmla="*/ 28 h 54"/>
                <a:gd name="T66" fmla="*/ 52 w 66"/>
                <a:gd name="T67" fmla="*/ 32 h 54"/>
                <a:gd name="T68" fmla="*/ 48 w 66"/>
                <a:gd name="T69" fmla="*/ 37 h 54"/>
                <a:gd name="T70" fmla="*/ 55 w 66"/>
                <a:gd name="T71" fmla="*/ 38 h 54"/>
                <a:gd name="T72" fmla="*/ 55 w 66"/>
                <a:gd name="T73" fmla="*/ 41 h 54"/>
                <a:gd name="T74" fmla="*/ 52 w 66"/>
                <a:gd name="T75" fmla="*/ 45 h 54"/>
                <a:gd name="T76" fmla="*/ 49 w 66"/>
                <a:gd name="T77" fmla="*/ 47 h 54"/>
                <a:gd name="T78" fmla="*/ 46 w 66"/>
                <a:gd name="T79" fmla="*/ 47 h 54"/>
                <a:gd name="T80" fmla="*/ 46 w 66"/>
                <a:gd name="T81" fmla="*/ 47 h 54"/>
                <a:gd name="T82" fmla="*/ 46 w 66"/>
                <a:gd name="T83" fmla="*/ 47 h 54"/>
                <a:gd name="T84" fmla="*/ 46 w 66"/>
                <a:gd name="T85" fmla="*/ 47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66" h="54">
                  <a:moveTo>
                    <a:pt x="46" y="47"/>
                  </a:moveTo>
                  <a:lnTo>
                    <a:pt x="43" y="45"/>
                  </a:lnTo>
                  <a:lnTo>
                    <a:pt x="43" y="40"/>
                  </a:lnTo>
                  <a:lnTo>
                    <a:pt x="40" y="40"/>
                  </a:lnTo>
                  <a:lnTo>
                    <a:pt x="33" y="43"/>
                  </a:lnTo>
                  <a:lnTo>
                    <a:pt x="28" y="49"/>
                  </a:lnTo>
                  <a:lnTo>
                    <a:pt x="20" y="49"/>
                  </a:lnTo>
                  <a:lnTo>
                    <a:pt x="16" y="45"/>
                  </a:lnTo>
                  <a:lnTo>
                    <a:pt x="11" y="50"/>
                  </a:lnTo>
                  <a:lnTo>
                    <a:pt x="2" y="54"/>
                  </a:lnTo>
                  <a:lnTo>
                    <a:pt x="0" y="44"/>
                  </a:lnTo>
                  <a:lnTo>
                    <a:pt x="5" y="36"/>
                  </a:lnTo>
                  <a:lnTo>
                    <a:pt x="7" y="33"/>
                  </a:lnTo>
                  <a:lnTo>
                    <a:pt x="14" y="29"/>
                  </a:lnTo>
                  <a:lnTo>
                    <a:pt x="18" y="24"/>
                  </a:lnTo>
                  <a:lnTo>
                    <a:pt x="21" y="20"/>
                  </a:lnTo>
                  <a:lnTo>
                    <a:pt x="25" y="20"/>
                  </a:lnTo>
                  <a:lnTo>
                    <a:pt x="28" y="23"/>
                  </a:lnTo>
                  <a:lnTo>
                    <a:pt x="36" y="19"/>
                  </a:lnTo>
                  <a:lnTo>
                    <a:pt x="41" y="19"/>
                  </a:lnTo>
                  <a:lnTo>
                    <a:pt x="49" y="9"/>
                  </a:lnTo>
                  <a:lnTo>
                    <a:pt x="52" y="7"/>
                  </a:lnTo>
                  <a:lnTo>
                    <a:pt x="57" y="6"/>
                  </a:lnTo>
                  <a:lnTo>
                    <a:pt x="62" y="0"/>
                  </a:lnTo>
                  <a:lnTo>
                    <a:pt x="64" y="1"/>
                  </a:lnTo>
                  <a:lnTo>
                    <a:pt x="66" y="4"/>
                  </a:lnTo>
                  <a:lnTo>
                    <a:pt x="66" y="9"/>
                  </a:lnTo>
                  <a:lnTo>
                    <a:pt x="53" y="16"/>
                  </a:lnTo>
                  <a:lnTo>
                    <a:pt x="55" y="18"/>
                  </a:lnTo>
                  <a:lnTo>
                    <a:pt x="55" y="27"/>
                  </a:lnTo>
                  <a:lnTo>
                    <a:pt x="53" y="27"/>
                  </a:lnTo>
                  <a:lnTo>
                    <a:pt x="49" y="25"/>
                  </a:lnTo>
                  <a:lnTo>
                    <a:pt x="48" y="28"/>
                  </a:lnTo>
                  <a:lnTo>
                    <a:pt x="52" y="32"/>
                  </a:lnTo>
                  <a:lnTo>
                    <a:pt x="48" y="37"/>
                  </a:lnTo>
                  <a:lnTo>
                    <a:pt x="55" y="38"/>
                  </a:lnTo>
                  <a:lnTo>
                    <a:pt x="55" y="41"/>
                  </a:lnTo>
                  <a:lnTo>
                    <a:pt x="52" y="45"/>
                  </a:lnTo>
                  <a:lnTo>
                    <a:pt x="49" y="47"/>
                  </a:lnTo>
                  <a:lnTo>
                    <a:pt x="46" y="47"/>
                  </a:lnTo>
                  <a:lnTo>
                    <a:pt x="46" y="47"/>
                  </a:lnTo>
                  <a:lnTo>
                    <a:pt x="46" y="47"/>
                  </a:lnTo>
                  <a:lnTo>
                    <a:pt x="46" y="4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4" name="Freeform 561"/>
            <p:cNvSpPr>
              <a:spLocks/>
            </p:cNvSpPr>
            <p:nvPr/>
          </p:nvSpPr>
          <p:spPr bwMode="auto">
            <a:xfrm>
              <a:off x="5548313" y="5876926"/>
              <a:ext cx="1588" cy="1588"/>
            </a:xfrm>
            <a:custGeom>
              <a:avLst/>
              <a:gdLst>
                <a:gd name="T0" fmla="*/ 1 w 2"/>
                <a:gd name="T1" fmla="*/ 3 h 4"/>
                <a:gd name="T2" fmla="*/ 0 w 2"/>
                <a:gd name="T3" fmla="*/ 2 h 4"/>
                <a:gd name="T4" fmla="*/ 0 w 2"/>
                <a:gd name="T5" fmla="*/ 0 h 4"/>
                <a:gd name="T6" fmla="*/ 2 w 2"/>
                <a:gd name="T7" fmla="*/ 3 h 4"/>
                <a:gd name="T8" fmla="*/ 2 w 2"/>
                <a:gd name="T9" fmla="*/ 4 h 4"/>
                <a:gd name="T10" fmla="*/ 0 w 2"/>
                <a:gd name="T11" fmla="*/ 3 h 4"/>
                <a:gd name="T12" fmla="*/ 1 w 2"/>
                <a:gd name="T13" fmla="*/ 3 h 4"/>
                <a:gd name="T14" fmla="*/ 1 w 2"/>
                <a:gd name="T15" fmla="*/ 3 h 4"/>
                <a:gd name="T16" fmla="*/ 1 w 2"/>
                <a:gd name="T17" fmla="*/ 3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1" y="3"/>
                  </a:moveTo>
                  <a:lnTo>
                    <a:pt x="0" y="2"/>
                  </a:lnTo>
                  <a:lnTo>
                    <a:pt x="0" y="0"/>
                  </a:lnTo>
                  <a:lnTo>
                    <a:pt x="2" y="3"/>
                  </a:lnTo>
                  <a:lnTo>
                    <a:pt x="2" y="4"/>
                  </a:lnTo>
                  <a:lnTo>
                    <a:pt x="0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5" name="Freeform 562"/>
            <p:cNvSpPr>
              <a:spLocks/>
            </p:cNvSpPr>
            <p:nvPr/>
          </p:nvSpPr>
          <p:spPr bwMode="auto">
            <a:xfrm>
              <a:off x="5495926" y="5876926"/>
              <a:ext cx="3175" cy="3175"/>
            </a:xfrm>
            <a:custGeom>
              <a:avLst/>
              <a:gdLst>
                <a:gd name="T0" fmla="*/ 3 w 4"/>
                <a:gd name="T1" fmla="*/ 0 h 4"/>
                <a:gd name="T2" fmla="*/ 4 w 4"/>
                <a:gd name="T3" fmla="*/ 2 h 4"/>
                <a:gd name="T4" fmla="*/ 3 w 4"/>
                <a:gd name="T5" fmla="*/ 4 h 4"/>
                <a:gd name="T6" fmla="*/ 0 w 4"/>
                <a:gd name="T7" fmla="*/ 3 h 4"/>
                <a:gd name="T8" fmla="*/ 2 w 4"/>
                <a:gd name="T9" fmla="*/ 1 h 4"/>
                <a:gd name="T10" fmla="*/ 3 w 4"/>
                <a:gd name="T11" fmla="*/ 0 h 4"/>
                <a:gd name="T12" fmla="*/ 3 w 4"/>
                <a:gd name="T13" fmla="*/ 0 h 4"/>
                <a:gd name="T14" fmla="*/ 3 w 4"/>
                <a:gd name="T15" fmla="*/ 0 h 4"/>
                <a:gd name="T16" fmla="*/ 3 w 4"/>
                <a:gd name="T17" fmla="*/ 0 h 4"/>
                <a:gd name="T18" fmla="*/ 3 w 4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4">
                  <a:moveTo>
                    <a:pt x="3" y="0"/>
                  </a:moveTo>
                  <a:lnTo>
                    <a:pt x="4" y="2"/>
                  </a:lnTo>
                  <a:lnTo>
                    <a:pt x="3" y="4"/>
                  </a:lnTo>
                  <a:lnTo>
                    <a:pt x="0" y="3"/>
                  </a:lnTo>
                  <a:lnTo>
                    <a:pt x="2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6" name="Freeform 563"/>
            <p:cNvSpPr>
              <a:spLocks/>
            </p:cNvSpPr>
            <p:nvPr/>
          </p:nvSpPr>
          <p:spPr bwMode="auto">
            <a:xfrm>
              <a:off x="5557838" y="5876926"/>
              <a:ext cx="1588" cy="3175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2 h 4"/>
                <a:gd name="T4" fmla="*/ 1 w 2"/>
                <a:gd name="T5" fmla="*/ 4 h 4"/>
                <a:gd name="T6" fmla="*/ 0 w 2"/>
                <a:gd name="T7" fmla="*/ 2 h 4"/>
                <a:gd name="T8" fmla="*/ 1 w 2"/>
                <a:gd name="T9" fmla="*/ 0 h 4"/>
                <a:gd name="T10" fmla="*/ 1 w 2"/>
                <a:gd name="T11" fmla="*/ 0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2"/>
                  </a:lnTo>
                  <a:lnTo>
                    <a:pt x="1" y="4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7" name="Freeform 564"/>
            <p:cNvSpPr>
              <a:spLocks/>
            </p:cNvSpPr>
            <p:nvPr/>
          </p:nvSpPr>
          <p:spPr bwMode="auto">
            <a:xfrm>
              <a:off x="5561013" y="5878513"/>
              <a:ext cx="0" cy="1588"/>
            </a:xfrm>
            <a:custGeom>
              <a:avLst/>
              <a:gdLst>
                <a:gd name="T0" fmla="*/ 1 w 1"/>
                <a:gd name="T1" fmla="*/ 0 h 3"/>
                <a:gd name="T2" fmla="*/ 1 w 1"/>
                <a:gd name="T3" fmla="*/ 2 h 3"/>
                <a:gd name="T4" fmla="*/ 0 w 1"/>
                <a:gd name="T5" fmla="*/ 3 h 3"/>
                <a:gd name="T6" fmla="*/ 0 w 1"/>
                <a:gd name="T7" fmla="*/ 3 h 3"/>
                <a:gd name="T8" fmla="*/ 0 w 1"/>
                <a:gd name="T9" fmla="*/ 0 h 3"/>
                <a:gd name="T10" fmla="*/ 0 w 1"/>
                <a:gd name="T11" fmla="*/ 0 h 3"/>
                <a:gd name="T12" fmla="*/ 1 w 1"/>
                <a:gd name="T13" fmla="*/ 0 h 3"/>
                <a:gd name="T14" fmla="*/ 1 w 1"/>
                <a:gd name="T15" fmla="*/ 0 h 3"/>
                <a:gd name="T16" fmla="*/ 1 w 1"/>
                <a:gd name="T17" fmla="*/ 0 h 3"/>
                <a:gd name="T18" fmla="*/ 1 w 1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" h="3">
                  <a:moveTo>
                    <a:pt x="1" y="0"/>
                  </a:moveTo>
                  <a:lnTo>
                    <a:pt x="1" y="2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8" name="Freeform 565"/>
            <p:cNvSpPr>
              <a:spLocks/>
            </p:cNvSpPr>
            <p:nvPr/>
          </p:nvSpPr>
          <p:spPr bwMode="auto">
            <a:xfrm>
              <a:off x="5521326" y="5878513"/>
              <a:ext cx="3175" cy="1588"/>
            </a:xfrm>
            <a:custGeom>
              <a:avLst/>
              <a:gdLst>
                <a:gd name="T0" fmla="*/ 3 w 6"/>
                <a:gd name="T1" fmla="*/ 0 h 3"/>
                <a:gd name="T2" fmla="*/ 6 w 6"/>
                <a:gd name="T3" fmla="*/ 1 h 3"/>
                <a:gd name="T4" fmla="*/ 3 w 6"/>
                <a:gd name="T5" fmla="*/ 3 h 3"/>
                <a:gd name="T6" fmla="*/ 1 w 6"/>
                <a:gd name="T7" fmla="*/ 3 h 3"/>
                <a:gd name="T8" fmla="*/ 0 w 6"/>
                <a:gd name="T9" fmla="*/ 2 h 3"/>
                <a:gd name="T10" fmla="*/ 0 w 6"/>
                <a:gd name="T11" fmla="*/ 1 h 3"/>
                <a:gd name="T12" fmla="*/ 3 w 6"/>
                <a:gd name="T13" fmla="*/ 0 h 3"/>
                <a:gd name="T14" fmla="*/ 3 w 6"/>
                <a:gd name="T15" fmla="*/ 0 h 3"/>
                <a:gd name="T16" fmla="*/ 3 w 6"/>
                <a:gd name="T17" fmla="*/ 0 h 3"/>
                <a:gd name="T18" fmla="*/ 3 w 6"/>
                <a:gd name="T19" fmla="*/ 0 h 3"/>
                <a:gd name="T20" fmla="*/ 3 w 6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3">
                  <a:moveTo>
                    <a:pt x="3" y="0"/>
                  </a:moveTo>
                  <a:lnTo>
                    <a:pt x="6" y="1"/>
                  </a:lnTo>
                  <a:lnTo>
                    <a:pt x="3" y="3"/>
                  </a:lnTo>
                  <a:lnTo>
                    <a:pt x="1" y="3"/>
                  </a:lnTo>
                  <a:lnTo>
                    <a:pt x="0" y="2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9" name="Freeform 566"/>
            <p:cNvSpPr>
              <a:spLocks/>
            </p:cNvSpPr>
            <p:nvPr/>
          </p:nvSpPr>
          <p:spPr bwMode="auto">
            <a:xfrm>
              <a:off x="5489576" y="5881688"/>
              <a:ext cx="3175" cy="4763"/>
            </a:xfrm>
            <a:custGeom>
              <a:avLst/>
              <a:gdLst>
                <a:gd name="T0" fmla="*/ 3 w 6"/>
                <a:gd name="T1" fmla="*/ 0 h 8"/>
                <a:gd name="T2" fmla="*/ 5 w 6"/>
                <a:gd name="T3" fmla="*/ 0 h 8"/>
                <a:gd name="T4" fmla="*/ 6 w 6"/>
                <a:gd name="T5" fmla="*/ 0 h 8"/>
                <a:gd name="T6" fmla="*/ 3 w 6"/>
                <a:gd name="T7" fmla="*/ 7 h 8"/>
                <a:gd name="T8" fmla="*/ 2 w 6"/>
                <a:gd name="T9" fmla="*/ 8 h 8"/>
                <a:gd name="T10" fmla="*/ 0 w 6"/>
                <a:gd name="T11" fmla="*/ 3 h 8"/>
                <a:gd name="T12" fmla="*/ 3 w 6"/>
                <a:gd name="T13" fmla="*/ 0 h 8"/>
                <a:gd name="T14" fmla="*/ 3 w 6"/>
                <a:gd name="T15" fmla="*/ 0 h 8"/>
                <a:gd name="T16" fmla="*/ 3 w 6"/>
                <a:gd name="T17" fmla="*/ 0 h 8"/>
                <a:gd name="T18" fmla="*/ 3 w 6"/>
                <a:gd name="T19" fmla="*/ 0 h 8"/>
                <a:gd name="T20" fmla="*/ 3 w 6"/>
                <a:gd name="T21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8">
                  <a:moveTo>
                    <a:pt x="3" y="0"/>
                  </a:moveTo>
                  <a:lnTo>
                    <a:pt x="5" y="0"/>
                  </a:lnTo>
                  <a:lnTo>
                    <a:pt x="6" y="0"/>
                  </a:lnTo>
                  <a:lnTo>
                    <a:pt x="3" y="7"/>
                  </a:lnTo>
                  <a:lnTo>
                    <a:pt x="2" y="8"/>
                  </a:lnTo>
                  <a:lnTo>
                    <a:pt x="0" y="3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0" name="Freeform 567"/>
            <p:cNvSpPr>
              <a:spLocks/>
            </p:cNvSpPr>
            <p:nvPr/>
          </p:nvSpPr>
          <p:spPr bwMode="auto">
            <a:xfrm>
              <a:off x="5519738" y="5883276"/>
              <a:ext cx="23813" cy="17463"/>
            </a:xfrm>
            <a:custGeom>
              <a:avLst/>
              <a:gdLst>
                <a:gd name="T0" fmla="*/ 22 w 44"/>
                <a:gd name="T1" fmla="*/ 1 h 33"/>
                <a:gd name="T2" fmla="*/ 27 w 44"/>
                <a:gd name="T3" fmla="*/ 0 h 33"/>
                <a:gd name="T4" fmla="*/ 34 w 44"/>
                <a:gd name="T5" fmla="*/ 3 h 33"/>
                <a:gd name="T6" fmla="*/ 40 w 44"/>
                <a:gd name="T7" fmla="*/ 8 h 33"/>
                <a:gd name="T8" fmla="*/ 43 w 44"/>
                <a:gd name="T9" fmla="*/ 12 h 33"/>
                <a:gd name="T10" fmla="*/ 42 w 44"/>
                <a:gd name="T11" fmla="*/ 17 h 33"/>
                <a:gd name="T12" fmla="*/ 44 w 44"/>
                <a:gd name="T13" fmla="*/ 28 h 33"/>
                <a:gd name="T14" fmla="*/ 43 w 44"/>
                <a:gd name="T15" fmla="*/ 28 h 33"/>
                <a:gd name="T16" fmla="*/ 39 w 44"/>
                <a:gd name="T17" fmla="*/ 27 h 33"/>
                <a:gd name="T18" fmla="*/ 34 w 44"/>
                <a:gd name="T19" fmla="*/ 18 h 33"/>
                <a:gd name="T20" fmla="*/ 32 w 44"/>
                <a:gd name="T21" fmla="*/ 24 h 33"/>
                <a:gd name="T22" fmla="*/ 33 w 44"/>
                <a:gd name="T23" fmla="*/ 31 h 33"/>
                <a:gd name="T24" fmla="*/ 32 w 44"/>
                <a:gd name="T25" fmla="*/ 33 h 33"/>
                <a:gd name="T26" fmla="*/ 27 w 44"/>
                <a:gd name="T27" fmla="*/ 31 h 33"/>
                <a:gd name="T28" fmla="*/ 25 w 44"/>
                <a:gd name="T29" fmla="*/ 21 h 33"/>
                <a:gd name="T30" fmla="*/ 20 w 44"/>
                <a:gd name="T31" fmla="*/ 18 h 33"/>
                <a:gd name="T32" fmla="*/ 19 w 44"/>
                <a:gd name="T33" fmla="*/ 17 h 33"/>
                <a:gd name="T34" fmla="*/ 17 w 44"/>
                <a:gd name="T35" fmla="*/ 21 h 33"/>
                <a:gd name="T36" fmla="*/ 16 w 44"/>
                <a:gd name="T37" fmla="*/ 21 h 33"/>
                <a:gd name="T38" fmla="*/ 15 w 44"/>
                <a:gd name="T39" fmla="*/ 20 h 33"/>
                <a:gd name="T40" fmla="*/ 14 w 44"/>
                <a:gd name="T41" fmla="*/ 16 h 33"/>
                <a:gd name="T42" fmla="*/ 4 w 44"/>
                <a:gd name="T43" fmla="*/ 16 h 33"/>
                <a:gd name="T44" fmla="*/ 0 w 44"/>
                <a:gd name="T45" fmla="*/ 9 h 33"/>
                <a:gd name="T46" fmla="*/ 1 w 44"/>
                <a:gd name="T47" fmla="*/ 6 h 33"/>
                <a:gd name="T48" fmla="*/ 5 w 44"/>
                <a:gd name="T49" fmla="*/ 2 h 33"/>
                <a:gd name="T50" fmla="*/ 8 w 44"/>
                <a:gd name="T51" fmla="*/ 2 h 33"/>
                <a:gd name="T52" fmla="*/ 16 w 44"/>
                <a:gd name="T53" fmla="*/ 6 h 33"/>
                <a:gd name="T54" fmla="*/ 22 w 44"/>
                <a:gd name="T55" fmla="*/ 1 h 33"/>
                <a:gd name="T56" fmla="*/ 22 w 44"/>
                <a:gd name="T57" fmla="*/ 1 h 33"/>
                <a:gd name="T58" fmla="*/ 22 w 44"/>
                <a:gd name="T59" fmla="*/ 1 h 33"/>
                <a:gd name="T60" fmla="*/ 22 w 44"/>
                <a:gd name="T61" fmla="*/ 1 h 33"/>
                <a:gd name="T62" fmla="*/ 22 w 44"/>
                <a:gd name="T63" fmla="*/ 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4" h="33">
                  <a:moveTo>
                    <a:pt x="22" y="1"/>
                  </a:moveTo>
                  <a:lnTo>
                    <a:pt x="27" y="0"/>
                  </a:lnTo>
                  <a:lnTo>
                    <a:pt x="34" y="3"/>
                  </a:lnTo>
                  <a:lnTo>
                    <a:pt x="40" y="8"/>
                  </a:lnTo>
                  <a:lnTo>
                    <a:pt x="43" y="12"/>
                  </a:lnTo>
                  <a:lnTo>
                    <a:pt x="42" y="17"/>
                  </a:lnTo>
                  <a:lnTo>
                    <a:pt x="44" y="28"/>
                  </a:lnTo>
                  <a:lnTo>
                    <a:pt x="43" y="28"/>
                  </a:lnTo>
                  <a:lnTo>
                    <a:pt x="39" y="27"/>
                  </a:lnTo>
                  <a:lnTo>
                    <a:pt x="34" y="18"/>
                  </a:lnTo>
                  <a:lnTo>
                    <a:pt x="32" y="24"/>
                  </a:lnTo>
                  <a:lnTo>
                    <a:pt x="33" y="31"/>
                  </a:lnTo>
                  <a:lnTo>
                    <a:pt x="32" y="33"/>
                  </a:lnTo>
                  <a:lnTo>
                    <a:pt x="27" y="31"/>
                  </a:lnTo>
                  <a:lnTo>
                    <a:pt x="25" y="21"/>
                  </a:lnTo>
                  <a:lnTo>
                    <a:pt x="20" y="18"/>
                  </a:lnTo>
                  <a:lnTo>
                    <a:pt x="19" y="17"/>
                  </a:lnTo>
                  <a:lnTo>
                    <a:pt x="17" y="21"/>
                  </a:lnTo>
                  <a:lnTo>
                    <a:pt x="16" y="21"/>
                  </a:lnTo>
                  <a:lnTo>
                    <a:pt x="15" y="20"/>
                  </a:lnTo>
                  <a:lnTo>
                    <a:pt x="14" y="16"/>
                  </a:lnTo>
                  <a:lnTo>
                    <a:pt x="4" y="16"/>
                  </a:lnTo>
                  <a:lnTo>
                    <a:pt x="0" y="9"/>
                  </a:lnTo>
                  <a:lnTo>
                    <a:pt x="1" y="6"/>
                  </a:lnTo>
                  <a:lnTo>
                    <a:pt x="5" y="2"/>
                  </a:lnTo>
                  <a:lnTo>
                    <a:pt x="8" y="2"/>
                  </a:lnTo>
                  <a:lnTo>
                    <a:pt x="16" y="6"/>
                  </a:lnTo>
                  <a:lnTo>
                    <a:pt x="22" y="1"/>
                  </a:lnTo>
                  <a:lnTo>
                    <a:pt x="22" y="1"/>
                  </a:lnTo>
                  <a:lnTo>
                    <a:pt x="22" y="1"/>
                  </a:lnTo>
                  <a:lnTo>
                    <a:pt x="22" y="1"/>
                  </a:lnTo>
                  <a:lnTo>
                    <a:pt x="2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1" name="Freeform 568"/>
            <p:cNvSpPr>
              <a:spLocks/>
            </p:cNvSpPr>
            <p:nvPr/>
          </p:nvSpPr>
          <p:spPr bwMode="auto">
            <a:xfrm>
              <a:off x="5507038" y="5884863"/>
              <a:ext cx="1588" cy="3175"/>
            </a:xfrm>
            <a:custGeom>
              <a:avLst/>
              <a:gdLst>
                <a:gd name="T0" fmla="*/ 1 w 3"/>
                <a:gd name="T1" fmla="*/ 0 h 4"/>
                <a:gd name="T2" fmla="*/ 3 w 3"/>
                <a:gd name="T3" fmla="*/ 1 h 4"/>
                <a:gd name="T4" fmla="*/ 1 w 3"/>
                <a:gd name="T5" fmla="*/ 4 h 4"/>
                <a:gd name="T6" fmla="*/ 0 w 3"/>
                <a:gd name="T7" fmla="*/ 1 h 4"/>
                <a:gd name="T8" fmla="*/ 1 w 3"/>
                <a:gd name="T9" fmla="*/ 0 h 4"/>
                <a:gd name="T10" fmla="*/ 1 w 3"/>
                <a:gd name="T11" fmla="*/ 0 h 4"/>
                <a:gd name="T12" fmla="*/ 1 w 3"/>
                <a:gd name="T13" fmla="*/ 0 h 4"/>
                <a:gd name="T14" fmla="*/ 1 w 3"/>
                <a:gd name="T15" fmla="*/ 0 h 4"/>
                <a:gd name="T16" fmla="*/ 1 w 3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4">
                  <a:moveTo>
                    <a:pt x="1" y="0"/>
                  </a:moveTo>
                  <a:lnTo>
                    <a:pt x="3" y="1"/>
                  </a:lnTo>
                  <a:lnTo>
                    <a:pt x="1" y="4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2" name="Freeform 569"/>
            <p:cNvSpPr>
              <a:spLocks/>
            </p:cNvSpPr>
            <p:nvPr/>
          </p:nvSpPr>
          <p:spPr bwMode="auto">
            <a:xfrm>
              <a:off x="5557838" y="5888038"/>
              <a:ext cx="1588" cy="0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2 h 2"/>
                <a:gd name="T4" fmla="*/ 0 w 2"/>
                <a:gd name="T5" fmla="*/ 2 h 2"/>
                <a:gd name="T6" fmla="*/ 1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2"/>
                  </a:lnTo>
                  <a:lnTo>
                    <a:pt x="0" y="2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3" name="Freeform 570"/>
            <p:cNvSpPr>
              <a:spLocks/>
            </p:cNvSpPr>
            <p:nvPr/>
          </p:nvSpPr>
          <p:spPr bwMode="auto">
            <a:xfrm>
              <a:off x="5559426" y="5889626"/>
              <a:ext cx="0" cy="1588"/>
            </a:xfrm>
            <a:custGeom>
              <a:avLst/>
              <a:gdLst>
                <a:gd name="T0" fmla="*/ 0 w 1"/>
                <a:gd name="T1" fmla="*/ 0 h 2"/>
                <a:gd name="T2" fmla="*/ 1 w 1"/>
                <a:gd name="T3" fmla="*/ 1 h 2"/>
                <a:gd name="T4" fmla="*/ 0 w 1"/>
                <a:gd name="T5" fmla="*/ 2 h 2"/>
                <a:gd name="T6" fmla="*/ 0 w 1"/>
                <a:gd name="T7" fmla="*/ 0 h 2"/>
                <a:gd name="T8" fmla="*/ 0 w 1"/>
                <a:gd name="T9" fmla="*/ 0 h 2"/>
                <a:gd name="T10" fmla="*/ 0 w 1"/>
                <a:gd name="T11" fmla="*/ 0 h 2"/>
                <a:gd name="T12" fmla="*/ 0 w 1"/>
                <a:gd name="T13" fmla="*/ 0 h 2"/>
                <a:gd name="T14" fmla="*/ 0 w 1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lnTo>
                    <a:pt x="1" y="1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4" name="Freeform 571"/>
            <p:cNvSpPr>
              <a:spLocks/>
            </p:cNvSpPr>
            <p:nvPr/>
          </p:nvSpPr>
          <p:spPr bwMode="auto">
            <a:xfrm>
              <a:off x="5546726" y="5889626"/>
              <a:ext cx="3175" cy="3175"/>
            </a:xfrm>
            <a:custGeom>
              <a:avLst/>
              <a:gdLst>
                <a:gd name="T0" fmla="*/ 3 w 7"/>
                <a:gd name="T1" fmla="*/ 1 h 5"/>
                <a:gd name="T2" fmla="*/ 6 w 7"/>
                <a:gd name="T3" fmla="*/ 0 h 5"/>
                <a:gd name="T4" fmla="*/ 7 w 7"/>
                <a:gd name="T5" fmla="*/ 1 h 5"/>
                <a:gd name="T6" fmla="*/ 3 w 7"/>
                <a:gd name="T7" fmla="*/ 5 h 5"/>
                <a:gd name="T8" fmla="*/ 1 w 7"/>
                <a:gd name="T9" fmla="*/ 4 h 5"/>
                <a:gd name="T10" fmla="*/ 0 w 7"/>
                <a:gd name="T11" fmla="*/ 3 h 5"/>
                <a:gd name="T12" fmla="*/ 3 w 7"/>
                <a:gd name="T13" fmla="*/ 1 h 5"/>
                <a:gd name="T14" fmla="*/ 3 w 7"/>
                <a:gd name="T15" fmla="*/ 1 h 5"/>
                <a:gd name="T16" fmla="*/ 3 w 7"/>
                <a:gd name="T17" fmla="*/ 1 h 5"/>
                <a:gd name="T18" fmla="*/ 3 w 7"/>
                <a:gd name="T19" fmla="*/ 1 h 5"/>
                <a:gd name="T20" fmla="*/ 3 w 7"/>
                <a:gd name="T21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5">
                  <a:moveTo>
                    <a:pt x="3" y="1"/>
                  </a:moveTo>
                  <a:lnTo>
                    <a:pt x="6" y="0"/>
                  </a:lnTo>
                  <a:lnTo>
                    <a:pt x="7" y="1"/>
                  </a:lnTo>
                  <a:lnTo>
                    <a:pt x="3" y="5"/>
                  </a:lnTo>
                  <a:lnTo>
                    <a:pt x="1" y="4"/>
                  </a:lnTo>
                  <a:lnTo>
                    <a:pt x="0" y="3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5" name="Freeform 572"/>
            <p:cNvSpPr>
              <a:spLocks/>
            </p:cNvSpPr>
            <p:nvPr/>
          </p:nvSpPr>
          <p:spPr bwMode="auto">
            <a:xfrm>
              <a:off x="5505451" y="5891213"/>
              <a:ext cx="3175" cy="3175"/>
            </a:xfrm>
            <a:custGeom>
              <a:avLst/>
              <a:gdLst>
                <a:gd name="T0" fmla="*/ 1 w 6"/>
                <a:gd name="T1" fmla="*/ 0 h 5"/>
                <a:gd name="T2" fmla="*/ 6 w 6"/>
                <a:gd name="T3" fmla="*/ 2 h 5"/>
                <a:gd name="T4" fmla="*/ 5 w 6"/>
                <a:gd name="T5" fmla="*/ 5 h 5"/>
                <a:gd name="T6" fmla="*/ 0 w 6"/>
                <a:gd name="T7" fmla="*/ 1 h 5"/>
                <a:gd name="T8" fmla="*/ 1 w 6"/>
                <a:gd name="T9" fmla="*/ 0 h 5"/>
                <a:gd name="T10" fmla="*/ 1 w 6"/>
                <a:gd name="T11" fmla="*/ 0 h 5"/>
                <a:gd name="T12" fmla="*/ 1 w 6"/>
                <a:gd name="T13" fmla="*/ 0 h 5"/>
                <a:gd name="T14" fmla="*/ 1 w 6"/>
                <a:gd name="T15" fmla="*/ 0 h 5"/>
                <a:gd name="T16" fmla="*/ 1 w 6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" h="5">
                  <a:moveTo>
                    <a:pt x="1" y="0"/>
                  </a:moveTo>
                  <a:lnTo>
                    <a:pt x="6" y="2"/>
                  </a:lnTo>
                  <a:lnTo>
                    <a:pt x="5" y="5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6" name="Freeform 573"/>
            <p:cNvSpPr>
              <a:spLocks/>
            </p:cNvSpPr>
            <p:nvPr/>
          </p:nvSpPr>
          <p:spPr bwMode="auto">
            <a:xfrm>
              <a:off x="5518151" y="5894388"/>
              <a:ext cx="9525" cy="11113"/>
            </a:xfrm>
            <a:custGeom>
              <a:avLst/>
              <a:gdLst>
                <a:gd name="T0" fmla="*/ 4 w 16"/>
                <a:gd name="T1" fmla="*/ 0 h 20"/>
                <a:gd name="T2" fmla="*/ 8 w 16"/>
                <a:gd name="T3" fmla="*/ 6 h 20"/>
                <a:gd name="T4" fmla="*/ 16 w 16"/>
                <a:gd name="T5" fmla="*/ 9 h 20"/>
                <a:gd name="T6" fmla="*/ 12 w 16"/>
                <a:gd name="T7" fmla="*/ 13 h 20"/>
                <a:gd name="T8" fmla="*/ 11 w 16"/>
                <a:gd name="T9" fmla="*/ 19 h 20"/>
                <a:gd name="T10" fmla="*/ 8 w 16"/>
                <a:gd name="T11" fmla="*/ 20 h 20"/>
                <a:gd name="T12" fmla="*/ 4 w 16"/>
                <a:gd name="T13" fmla="*/ 19 h 20"/>
                <a:gd name="T14" fmla="*/ 3 w 16"/>
                <a:gd name="T15" fmla="*/ 17 h 20"/>
                <a:gd name="T16" fmla="*/ 4 w 16"/>
                <a:gd name="T17" fmla="*/ 8 h 20"/>
                <a:gd name="T18" fmla="*/ 1 w 16"/>
                <a:gd name="T19" fmla="*/ 6 h 20"/>
                <a:gd name="T20" fmla="*/ 0 w 16"/>
                <a:gd name="T21" fmla="*/ 1 h 20"/>
                <a:gd name="T22" fmla="*/ 2 w 16"/>
                <a:gd name="T23" fmla="*/ 0 h 20"/>
                <a:gd name="T24" fmla="*/ 4 w 16"/>
                <a:gd name="T25" fmla="*/ 0 h 20"/>
                <a:gd name="T26" fmla="*/ 4 w 16"/>
                <a:gd name="T27" fmla="*/ 0 h 20"/>
                <a:gd name="T28" fmla="*/ 4 w 16"/>
                <a:gd name="T29" fmla="*/ 0 h 20"/>
                <a:gd name="T30" fmla="*/ 4 w 16"/>
                <a:gd name="T31" fmla="*/ 0 h 20"/>
                <a:gd name="T32" fmla="*/ 4 w 16"/>
                <a:gd name="T33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6" h="20">
                  <a:moveTo>
                    <a:pt x="4" y="0"/>
                  </a:moveTo>
                  <a:lnTo>
                    <a:pt x="8" y="6"/>
                  </a:lnTo>
                  <a:lnTo>
                    <a:pt x="16" y="9"/>
                  </a:lnTo>
                  <a:lnTo>
                    <a:pt x="12" y="13"/>
                  </a:lnTo>
                  <a:lnTo>
                    <a:pt x="11" y="19"/>
                  </a:lnTo>
                  <a:lnTo>
                    <a:pt x="8" y="20"/>
                  </a:lnTo>
                  <a:lnTo>
                    <a:pt x="4" y="19"/>
                  </a:lnTo>
                  <a:lnTo>
                    <a:pt x="3" y="17"/>
                  </a:lnTo>
                  <a:lnTo>
                    <a:pt x="4" y="8"/>
                  </a:lnTo>
                  <a:lnTo>
                    <a:pt x="1" y="6"/>
                  </a:lnTo>
                  <a:lnTo>
                    <a:pt x="0" y="1"/>
                  </a:lnTo>
                  <a:lnTo>
                    <a:pt x="2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7" name="Freeform 574"/>
            <p:cNvSpPr>
              <a:spLocks/>
            </p:cNvSpPr>
            <p:nvPr/>
          </p:nvSpPr>
          <p:spPr bwMode="auto">
            <a:xfrm>
              <a:off x="5503863" y="5897563"/>
              <a:ext cx="3175" cy="4763"/>
            </a:xfrm>
            <a:custGeom>
              <a:avLst/>
              <a:gdLst>
                <a:gd name="T0" fmla="*/ 2 w 6"/>
                <a:gd name="T1" fmla="*/ 1 h 7"/>
                <a:gd name="T2" fmla="*/ 3 w 6"/>
                <a:gd name="T3" fmla="*/ 0 h 7"/>
                <a:gd name="T4" fmla="*/ 5 w 6"/>
                <a:gd name="T5" fmla="*/ 0 h 7"/>
                <a:gd name="T6" fmla="*/ 5 w 6"/>
                <a:gd name="T7" fmla="*/ 3 h 7"/>
                <a:gd name="T8" fmla="*/ 6 w 6"/>
                <a:gd name="T9" fmla="*/ 5 h 7"/>
                <a:gd name="T10" fmla="*/ 0 w 6"/>
                <a:gd name="T11" fmla="*/ 7 h 7"/>
                <a:gd name="T12" fmla="*/ 0 w 6"/>
                <a:gd name="T13" fmla="*/ 5 h 7"/>
                <a:gd name="T14" fmla="*/ 2 w 6"/>
                <a:gd name="T15" fmla="*/ 1 h 7"/>
                <a:gd name="T16" fmla="*/ 2 w 6"/>
                <a:gd name="T17" fmla="*/ 1 h 7"/>
                <a:gd name="T18" fmla="*/ 2 w 6"/>
                <a:gd name="T19" fmla="*/ 1 h 7"/>
                <a:gd name="T20" fmla="*/ 2 w 6"/>
                <a:gd name="T21" fmla="*/ 1 h 7"/>
                <a:gd name="T22" fmla="*/ 2 w 6"/>
                <a:gd name="T23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7">
                  <a:moveTo>
                    <a:pt x="2" y="1"/>
                  </a:moveTo>
                  <a:lnTo>
                    <a:pt x="3" y="0"/>
                  </a:lnTo>
                  <a:lnTo>
                    <a:pt x="5" y="0"/>
                  </a:lnTo>
                  <a:lnTo>
                    <a:pt x="5" y="3"/>
                  </a:lnTo>
                  <a:lnTo>
                    <a:pt x="6" y="5"/>
                  </a:lnTo>
                  <a:lnTo>
                    <a:pt x="0" y="7"/>
                  </a:lnTo>
                  <a:lnTo>
                    <a:pt x="0" y="5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8" name="Freeform 575"/>
            <p:cNvSpPr>
              <a:spLocks/>
            </p:cNvSpPr>
            <p:nvPr/>
          </p:nvSpPr>
          <p:spPr bwMode="auto">
            <a:xfrm>
              <a:off x="5548313" y="5902326"/>
              <a:ext cx="1588" cy="0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0 h 1"/>
                <a:gd name="T4" fmla="*/ 1 w 2"/>
                <a:gd name="T5" fmla="*/ 1 h 1"/>
                <a:gd name="T6" fmla="*/ 0 w 2"/>
                <a:gd name="T7" fmla="*/ 1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  <a:gd name="T16" fmla="*/ 1 w 2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0"/>
                  </a:lnTo>
                  <a:lnTo>
                    <a:pt x="1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9" name="Freeform 576"/>
            <p:cNvSpPr>
              <a:spLocks/>
            </p:cNvSpPr>
            <p:nvPr/>
          </p:nvSpPr>
          <p:spPr bwMode="auto">
            <a:xfrm>
              <a:off x="5541963" y="5903913"/>
              <a:ext cx="4763" cy="3175"/>
            </a:xfrm>
            <a:custGeom>
              <a:avLst/>
              <a:gdLst>
                <a:gd name="T0" fmla="*/ 5 w 9"/>
                <a:gd name="T1" fmla="*/ 0 h 8"/>
                <a:gd name="T2" fmla="*/ 7 w 9"/>
                <a:gd name="T3" fmla="*/ 0 h 8"/>
                <a:gd name="T4" fmla="*/ 9 w 9"/>
                <a:gd name="T5" fmla="*/ 7 h 8"/>
                <a:gd name="T6" fmla="*/ 3 w 9"/>
                <a:gd name="T7" fmla="*/ 8 h 8"/>
                <a:gd name="T8" fmla="*/ 0 w 9"/>
                <a:gd name="T9" fmla="*/ 3 h 8"/>
                <a:gd name="T10" fmla="*/ 2 w 9"/>
                <a:gd name="T11" fmla="*/ 1 h 8"/>
                <a:gd name="T12" fmla="*/ 5 w 9"/>
                <a:gd name="T13" fmla="*/ 0 h 8"/>
                <a:gd name="T14" fmla="*/ 5 w 9"/>
                <a:gd name="T15" fmla="*/ 0 h 8"/>
                <a:gd name="T16" fmla="*/ 5 w 9"/>
                <a:gd name="T17" fmla="*/ 0 h 8"/>
                <a:gd name="T18" fmla="*/ 5 w 9"/>
                <a:gd name="T19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9" h="8">
                  <a:moveTo>
                    <a:pt x="5" y="0"/>
                  </a:moveTo>
                  <a:lnTo>
                    <a:pt x="7" y="0"/>
                  </a:lnTo>
                  <a:lnTo>
                    <a:pt x="9" y="7"/>
                  </a:lnTo>
                  <a:lnTo>
                    <a:pt x="3" y="8"/>
                  </a:lnTo>
                  <a:lnTo>
                    <a:pt x="0" y="3"/>
                  </a:lnTo>
                  <a:lnTo>
                    <a:pt x="2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807" name="广西"/>
          <p:cNvGrpSpPr/>
          <p:nvPr/>
        </p:nvGrpSpPr>
        <p:grpSpPr>
          <a:xfrm>
            <a:off x="3952875" y="5180013"/>
            <a:ext cx="1219200" cy="960438"/>
            <a:chOff x="3952875" y="5180013"/>
            <a:chExt cx="1219200" cy="960438"/>
          </a:xfrm>
          <a:solidFill>
            <a:srgbClr val="B2DF89"/>
          </a:solidFill>
        </p:grpSpPr>
        <p:sp>
          <p:nvSpPr>
            <p:cNvPr id="52" name="Freeform 650"/>
            <p:cNvSpPr>
              <a:spLocks/>
            </p:cNvSpPr>
            <p:nvPr/>
          </p:nvSpPr>
          <p:spPr bwMode="auto">
            <a:xfrm>
              <a:off x="4768850" y="6042025"/>
              <a:ext cx="0" cy="3175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0 h 4"/>
                <a:gd name="T4" fmla="*/ 2 w 2"/>
                <a:gd name="T5" fmla="*/ 1 h 4"/>
                <a:gd name="T6" fmla="*/ 2 w 2"/>
                <a:gd name="T7" fmla="*/ 3 h 4"/>
                <a:gd name="T8" fmla="*/ 0 w 2"/>
                <a:gd name="T9" fmla="*/ 4 h 4"/>
                <a:gd name="T10" fmla="*/ 0 w 2"/>
                <a:gd name="T11" fmla="*/ 4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  <a:gd name="T18" fmla="*/ 1 w 2"/>
                <a:gd name="T19" fmla="*/ 0 h 4"/>
                <a:gd name="T20" fmla="*/ 1 w 2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0"/>
                  </a:lnTo>
                  <a:lnTo>
                    <a:pt x="2" y="1"/>
                  </a:lnTo>
                  <a:lnTo>
                    <a:pt x="2" y="3"/>
                  </a:lnTo>
                  <a:lnTo>
                    <a:pt x="0" y="4"/>
                  </a:lnTo>
                  <a:lnTo>
                    <a:pt x="0" y="4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9" name="Freeform 395"/>
            <p:cNvSpPr>
              <a:spLocks/>
            </p:cNvSpPr>
            <p:nvPr/>
          </p:nvSpPr>
          <p:spPr bwMode="auto">
            <a:xfrm>
              <a:off x="3952875" y="5180013"/>
              <a:ext cx="1219200" cy="874713"/>
            </a:xfrm>
            <a:custGeom>
              <a:avLst/>
              <a:gdLst>
                <a:gd name="T0" fmla="*/ 221 w 2304"/>
                <a:gd name="T1" fmla="*/ 425 h 1653"/>
                <a:gd name="T2" fmla="*/ 411 w 2304"/>
                <a:gd name="T3" fmla="*/ 533 h 1653"/>
                <a:gd name="T4" fmla="*/ 571 w 2304"/>
                <a:gd name="T5" fmla="*/ 445 h 1653"/>
                <a:gd name="T6" fmla="*/ 761 w 2304"/>
                <a:gd name="T7" fmla="*/ 305 h 1653"/>
                <a:gd name="T8" fmla="*/ 890 w 2304"/>
                <a:gd name="T9" fmla="*/ 321 h 1653"/>
                <a:gd name="T10" fmla="*/ 998 w 2304"/>
                <a:gd name="T11" fmla="*/ 373 h 1653"/>
                <a:gd name="T12" fmla="*/ 1125 w 2304"/>
                <a:gd name="T13" fmla="*/ 307 h 1653"/>
                <a:gd name="T14" fmla="*/ 1268 w 2304"/>
                <a:gd name="T15" fmla="*/ 292 h 1653"/>
                <a:gd name="T16" fmla="*/ 1388 w 2304"/>
                <a:gd name="T17" fmla="*/ 259 h 1653"/>
                <a:gd name="T18" fmla="*/ 1421 w 2304"/>
                <a:gd name="T19" fmla="*/ 210 h 1653"/>
                <a:gd name="T20" fmla="*/ 1501 w 2304"/>
                <a:gd name="T21" fmla="*/ 142 h 1653"/>
                <a:gd name="T22" fmla="*/ 1618 w 2304"/>
                <a:gd name="T23" fmla="*/ 148 h 1653"/>
                <a:gd name="T24" fmla="*/ 1698 w 2304"/>
                <a:gd name="T25" fmla="*/ 117 h 1653"/>
                <a:gd name="T26" fmla="*/ 1842 w 2304"/>
                <a:gd name="T27" fmla="*/ 49 h 1653"/>
                <a:gd name="T28" fmla="*/ 1965 w 2304"/>
                <a:gd name="T29" fmla="*/ 0 h 1653"/>
                <a:gd name="T30" fmla="*/ 2062 w 2304"/>
                <a:gd name="T31" fmla="*/ 176 h 1653"/>
                <a:gd name="T32" fmla="*/ 2015 w 2304"/>
                <a:gd name="T33" fmla="*/ 370 h 1653"/>
                <a:gd name="T34" fmla="*/ 2060 w 2304"/>
                <a:gd name="T35" fmla="*/ 416 h 1653"/>
                <a:gd name="T36" fmla="*/ 2123 w 2304"/>
                <a:gd name="T37" fmla="*/ 528 h 1653"/>
                <a:gd name="T38" fmla="*/ 2276 w 2304"/>
                <a:gd name="T39" fmla="*/ 551 h 1653"/>
                <a:gd name="T40" fmla="*/ 2273 w 2304"/>
                <a:gd name="T41" fmla="*/ 793 h 1653"/>
                <a:gd name="T42" fmla="*/ 2182 w 2304"/>
                <a:gd name="T43" fmla="*/ 894 h 1653"/>
                <a:gd name="T44" fmla="*/ 2111 w 2304"/>
                <a:gd name="T45" fmla="*/ 1119 h 1653"/>
                <a:gd name="T46" fmla="*/ 1907 w 2304"/>
                <a:gd name="T47" fmla="*/ 1298 h 1653"/>
                <a:gd name="T48" fmla="*/ 1840 w 2304"/>
                <a:gd name="T49" fmla="*/ 1404 h 1653"/>
                <a:gd name="T50" fmla="*/ 1715 w 2304"/>
                <a:gd name="T51" fmla="*/ 1489 h 1653"/>
                <a:gd name="T52" fmla="*/ 1598 w 2304"/>
                <a:gd name="T53" fmla="*/ 1594 h 1653"/>
                <a:gd name="T54" fmla="*/ 1569 w 2304"/>
                <a:gd name="T55" fmla="*/ 1588 h 1653"/>
                <a:gd name="T56" fmla="*/ 1536 w 2304"/>
                <a:gd name="T57" fmla="*/ 1555 h 1653"/>
                <a:gd name="T58" fmla="*/ 1509 w 2304"/>
                <a:gd name="T59" fmla="*/ 1564 h 1653"/>
                <a:gd name="T60" fmla="*/ 1503 w 2304"/>
                <a:gd name="T61" fmla="*/ 1633 h 1653"/>
                <a:gd name="T62" fmla="*/ 1432 w 2304"/>
                <a:gd name="T63" fmla="*/ 1646 h 1653"/>
                <a:gd name="T64" fmla="*/ 1407 w 2304"/>
                <a:gd name="T65" fmla="*/ 1621 h 1653"/>
                <a:gd name="T66" fmla="*/ 1384 w 2304"/>
                <a:gd name="T67" fmla="*/ 1575 h 1653"/>
                <a:gd name="T68" fmla="*/ 1322 w 2304"/>
                <a:gd name="T69" fmla="*/ 1553 h 1653"/>
                <a:gd name="T70" fmla="*/ 1318 w 2304"/>
                <a:gd name="T71" fmla="*/ 1517 h 1653"/>
                <a:gd name="T72" fmla="*/ 1303 w 2304"/>
                <a:gd name="T73" fmla="*/ 1538 h 1653"/>
                <a:gd name="T74" fmla="*/ 1283 w 2304"/>
                <a:gd name="T75" fmla="*/ 1586 h 1653"/>
                <a:gd name="T76" fmla="*/ 1273 w 2304"/>
                <a:gd name="T77" fmla="*/ 1539 h 1653"/>
                <a:gd name="T78" fmla="*/ 1246 w 2304"/>
                <a:gd name="T79" fmla="*/ 1531 h 1653"/>
                <a:gd name="T80" fmla="*/ 1230 w 2304"/>
                <a:gd name="T81" fmla="*/ 1486 h 1653"/>
                <a:gd name="T82" fmla="*/ 1198 w 2304"/>
                <a:gd name="T83" fmla="*/ 1503 h 1653"/>
                <a:gd name="T84" fmla="*/ 1205 w 2304"/>
                <a:gd name="T85" fmla="*/ 1517 h 1653"/>
                <a:gd name="T86" fmla="*/ 1207 w 2304"/>
                <a:gd name="T87" fmla="*/ 1554 h 1653"/>
                <a:gd name="T88" fmla="*/ 1202 w 2304"/>
                <a:gd name="T89" fmla="*/ 1592 h 1653"/>
                <a:gd name="T90" fmla="*/ 1172 w 2304"/>
                <a:gd name="T91" fmla="*/ 1600 h 1653"/>
                <a:gd name="T92" fmla="*/ 1197 w 2304"/>
                <a:gd name="T93" fmla="*/ 1564 h 1653"/>
                <a:gd name="T94" fmla="*/ 1157 w 2304"/>
                <a:gd name="T95" fmla="*/ 1583 h 1653"/>
                <a:gd name="T96" fmla="*/ 1150 w 2304"/>
                <a:gd name="T97" fmla="*/ 1571 h 1653"/>
                <a:gd name="T98" fmla="*/ 1123 w 2304"/>
                <a:gd name="T99" fmla="*/ 1564 h 1653"/>
                <a:gd name="T100" fmla="*/ 1097 w 2304"/>
                <a:gd name="T101" fmla="*/ 1603 h 1653"/>
                <a:gd name="T102" fmla="*/ 1037 w 2304"/>
                <a:gd name="T103" fmla="*/ 1606 h 1653"/>
                <a:gd name="T104" fmla="*/ 822 w 2304"/>
                <a:gd name="T105" fmla="*/ 1534 h 1653"/>
                <a:gd name="T106" fmla="*/ 675 w 2304"/>
                <a:gd name="T107" fmla="*/ 1448 h 1653"/>
                <a:gd name="T108" fmla="*/ 613 w 2304"/>
                <a:gd name="T109" fmla="*/ 1274 h 1653"/>
                <a:gd name="T110" fmla="*/ 598 w 2304"/>
                <a:gd name="T111" fmla="*/ 1130 h 1653"/>
                <a:gd name="T112" fmla="*/ 346 w 2304"/>
                <a:gd name="T113" fmla="*/ 1077 h 1653"/>
                <a:gd name="T114" fmla="*/ 339 w 2304"/>
                <a:gd name="T115" fmla="*/ 963 h 1653"/>
                <a:gd name="T116" fmla="*/ 504 w 2304"/>
                <a:gd name="T117" fmla="*/ 817 h 1653"/>
                <a:gd name="T118" fmla="*/ 388 w 2304"/>
                <a:gd name="T119" fmla="*/ 753 h 1653"/>
                <a:gd name="T120" fmla="*/ 276 w 2304"/>
                <a:gd name="T121" fmla="*/ 745 h 1653"/>
                <a:gd name="T122" fmla="*/ 184 w 2304"/>
                <a:gd name="T123" fmla="*/ 628 h 1653"/>
                <a:gd name="T124" fmla="*/ 11 w 2304"/>
                <a:gd name="T125" fmla="*/ 575 h 16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304" h="1653">
                  <a:moveTo>
                    <a:pt x="16" y="506"/>
                  </a:moveTo>
                  <a:lnTo>
                    <a:pt x="22" y="507"/>
                  </a:lnTo>
                  <a:lnTo>
                    <a:pt x="25" y="510"/>
                  </a:lnTo>
                  <a:lnTo>
                    <a:pt x="44" y="528"/>
                  </a:lnTo>
                  <a:lnTo>
                    <a:pt x="58" y="535"/>
                  </a:lnTo>
                  <a:lnTo>
                    <a:pt x="68" y="543"/>
                  </a:lnTo>
                  <a:lnTo>
                    <a:pt x="73" y="546"/>
                  </a:lnTo>
                  <a:lnTo>
                    <a:pt x="77" y="546"/>
                  </a:lnTo>
                  <a:lnTo>
                    <a:pt x="90" y="536"/>
                  </a:lnTo>
                  <a:lnTo>
                    <a:pt x="111" y="528"/>
                  </a:lnTo>
                  <a:lnTo>
                    <a:pt x="120" y="512"/>
                  </a:lnTo>
                  <a:lnTo>
                    <a:pt x="124" y="507"/>
                  </a:lnTo>
                  <a:lnTo>
                    <a:pt x="136" y="503"/>
                  </a:lnTo>
                  <a:lnTo>
                    <a:pt x="157" y="498"/>
                  </a:lnTo>
                  <a:lnTo>
                    <a:pt x="165" y="494"/>
                  </a:lnTo>
                  <a:lnTo>
                    <a:pt x="168" y="488"/>
                  </a:lnTo>
                  <a:lnTo>
                    <a:pt x="173" y="467"/>
                  </a:lnTo>
                  <a:lnTo>
                    <a:pt x="176" y="462"/>
                  </a:lnTo>
                  <a:lnTo>
                    <a:pt x="210" y="430"/>
                  </a:lnTo>
                  <a:lnTo>
                    <a:pt x="218" y="425"/>
                  </a:lnTo>
                  <a:lnTo>
                    <a:pt x="221" y="425"/>
                  </a:lnTo>
                  <a:lnTo>
                    <a:pt x="226" y="426"/>
                  </a:lnTo>
                  <a:lnTo>
                    <a:pt x="230" y="428"/>
                  </a:lnTo>
                  <a:lnTo>
                    <a:pt x="236" y="445"/>
                  </a:lnTo>
                  <a:lnTo>
                    <a:pt x="240" y="449"/>
                  </a:lnTo>
                  <a:lnTo>
                    <a:pt x="245" y="452"/>
                  </a:lnTo>
                  <a:lnTo>
                    <a:pt x="256" y="453"/>
                  </a:lnTo>
                  <a:lnTo>
                    <a:pt x="282" y="450"/>
                  </a:lnTo>
                  <a:lnTo>
                    <a:pt x="289" y="450"/>
                  </a:lnTo>
                  <a:lnTo>
                    <a:pt x="294" y="458"/>
                  </a:lnTo>
                  <a:lnTo>
                    <a:pt x="300" y="474"/>
                  </a:lnTo>
                  <a:lnTo>
                    <a:pt x="307" y="484"/>
                  </a:lnTo>
                  <a:lnTo>
                    <a:pt x="312" y="490"/>
                  </a:lnTo>
                  <a:lnTo>
                    <a:pt x="319" y="496"/>
                  </a:lnTo>
                  <a:lnTo>
                    <a:pt x="325" y="498"/>
                  </a:lnTo>
                  <a:lnTo>
                    <a:pt x="338" y="498"/>
                  </a:lnTo>
                  <a:lnTo>
                    <a:pt x="352" y="506"/>
                  </a:lnTo>
                  <a:lnTo>
                    <a:pt x="369" y="512"/>
                  </a:lnTo>
                  <a:lnTo>
                    <a:pt x="375" y="515"/>
                  </a:lnTo>
                  <a:lnTo>
                    <a:pt x="396" y="530"/>
                  </a:lnTo>
                  <a:lnTo>
                    <a:pt x="401" y="532"/>
                  </a:lnTo>
                  <a:lnTo>
                    <a:pt x="411" y="533"/>
                  </a:lnTo>
                  <a:lnTo>
                    <a:pt x="428" y="529"/>
                  </a:lnTo>
                  <a:lnTo>
                    <a:pt x="438" y="529"/>
                  </a:lnTo>
                  <a:lnTo>
                    <a:pt x="443" y="534"/>
                  </a:lnTo>
                  <a:lnTo>
                    <a:pt x="460" y="556"/>
                  </a:lnTo>
                  <a:lnTo>
                    <a:pt x="463" y="558"/>
                  </a:lnTo>
                  <a:lnTo>
                    <a:pt x="464" y="558"/>
                  </a:lnTo>
                  <a:lnTo>
                    <a:pt x="468" y="556"/>
                  </a:lnTo>
                  <a:lnTo>
                    <a:pt x="479" y="539"/>
                  </a:lnTo>
                  <a:lnTo>
                    <a:pt x="495" y="534"/>
                  </a:lnTo>
                  <a:lnTo>
                    <a:pt x="506" y="523"/>
                  </a:lnTo>
                  <a:lnTo>
                    <a:pt x="515" y="516"/>
                  </a:lnTo>
                  <a:lnTo>
                    <a:pt x="518" y="511"/>
                  </a:lnTo>
                  <a:lnTo>
                    <a:pt x="524" y="496"/>
                  </a:lnTo>
                  <a:lnTo>
                    <a:pt x="525" y="487"/>
                  </a:lnTo>
                  <a:lnTo>
                    <a:pt x="519" y="474"/>
                  </a:lnTo>
                  <a:lnTo>
                    <a:pt x="511" y="459"/>
                  </a:lnTo>
                  <a:lnTo>
                    <a:pt x="510" y="455"/>
                  </a:lnTo>
                  <a:lnTo>
                    <a:pt x="511" y="453"/>
                  </a:lnTo>
                  <a:lnTo>
                    <a:pt x="535" y="446"/>
                  </a:lnTo>
                  <a:lnTo>
                    <a:pt x="562" y="446"/>
                  </a:lnTo>
                  <a:lnTo>
                    <a:pt x="571" y="445"/>
                  </a:lnTo>
                  <a:lnTo>
                    <a:pt x="579" y="442"/>
                  </a:lnTo>
                  <a:lnTo>
                    <a:pt x="597" y="433"/>
                  </a:lnTo>
                  <a:lnTo>
                    <a:pt x="618" y="418"/>
                  </a:lnTo>
                  <a:lnTo>
                    <a:pt x="635" y="410"/>
                  </a:lnTo>
                  <a:lnTo>
                    <a:pt x="652" y="396"/>
                  </a:lnTo>
                  <a:lnTo>
                    <a:pt x="666" y="389"/>
                  </a:lnTo>
                  <a:lnTo>
                    <a:pt x="685" y="387"/>
                  </a:lnTo>
                  <a:lnTo>
                    <a:pt x="733" y="385"/>
                  </a:lnTo>
                  <a:lnTo>
                    <a:pt x="736" y="382"/>
                  </a:lnTo>
                  <a:lnTo>
                    <a:pt x="743" y="369"/>
                  </a:lnTo>
                  <a:lnTo>
                    <a:pt x="745" y="367"/>
                  </a:lnTo>
                  <a:lnTo>
                    <a:pt x="748" y="365"/>
                  </a:lnTo>
                  <a:lnTo>
                    <a:pt x="755" y="367"/>
                  </a:lnTo>
                  <a:lnTo>
                    <a:pt x="764" y="371"/>
                  </a:lnTo>
                  <a:lnTo>
                    <a:pt x="764" y="371"/>
                  </a:lnTo>
                  <a:lnTo>
                    <a:pt x="770" y="355"/>
                  </a:lnTo>
                  <a:lnTo>
                    <a:pt x="775" y="334"/>
                  </a:lnTo>
                  <a:lnTo>
                    <a:pt x="773" y="333"/>
                  </a:lnTo>
                  <a:lnTo>
                    <a:pt x="766" y="327"/>
                  </a:lnTo>
                  <a:lnTo>
                    <a:pt x="761" y="309"/>
                  </a:lnTo>
                  <a:lnTo>
                    <a:pt x="761" y="305"/>
                  </a:lnTo>
                  <a:lnTo>
                    <a:pt x="772" y="296"/>
                  </a:lnTo>
                  <a:lnTo>
                    <a:pt x="788" y="279"/>
                  </a:lnTo>
                  <a:lnTo>
                    <a:pt x="791" y="271"/>
                  </a:lnTo>
                  <a:lnTo>
                    <a:pt x="793" y="263"/>
                  </a:lnTo>
                  <a:lnTo>
                    <a:pt x="819" y="259"/>
                  </a:lnTo>
                  <a:lnTo>
                    <a:pt x="824" y="255"/>
                  </a:lnTo>
                  <a:lnTo>
                    <a:pt x="833" y="249"/>
                  </a:lnTo>
                  <a:lnTo>
                    <a:pt x="838" y="248"/>
                  </a:lnTo>
                  <a:lnTo>
                    <a:pt x="840" y="248"/>
                  </a:lnTo>
                  <a:lnTo>
                    <a:pt x="841" y="250"/>
                  </a:lnTo>
                  <a:lnTo>
                    <a:pt x="844" y="260"/>
                  </a:lnTo>
                  <a:lnTo>
                    <a:pt x="849" y="266"/>
                  </a:lnTo>
                  <a:lnTo>
                    <a:pt x="863" y="280"/>
                  </a:lnTo>
                  <a:lnTo>
                    <a:pt x="868" y="285"/>
                  </a:lnTo>
                  <a:lnTo>
                    <a:pt x="869" y="291"/>
                  </a:lnTo>
                  <a:lnTo>
                    <a:pt x="865" y="308"/>
                  </a:lnTo>
                  <a:lnTo>
                    <a:pt x="866" y="311"/>
                  </a:lnTo>
                  <a:lnTo>
                    <a:pt x="869" y="315"/>
                  </a:lnTo>
                  <a:lnTo>
                    <a:pt x="873" y="317"/>
                  </a:lnTo>
                  <a:lnTo>
                    <a:pt x="886" y="318"/>
                  </a:lnTo>
                  <a:lnTo>
                    <a:pt x="890" y="321"/>
                  </a:lnTo>
                  <a:lnTo>
                    <a:pt x="893" y="324"/>
                  </a:lnTo>
                  <a:lnTo>
                    <a:pt x="894" y="327"/>
                  </a:lnTo>
                  <a:lnTo>
                    <a:pt x="891" y="336"/>
                  </a:lnTo>
                  <a:lnTo>
                    <a:pt x="891" y="343"/>
                  </a:lnTo>
                  <a:lnTo>
                    <a:pt x="908" y="368"/>
                  </a:lnTo>
                  <a:lnTo>
                    <a:pt x="911" y="370"/>
                  </a:lnTo>
                  <a:lnTo>
                    <a:pt x="917" y="365"/>
                  </a:lnTo>
                  <a:lnTo>
                    <a:pt x="923" y="365"/>
                  </a:lnTo>
                  <a:lnTo>
                    <a:pt x="927" y="377"/>
                  </a:lnTo>
                  <a:lnTo>
                    <a:pt x="931" y="381"/>
                  </a:lnTo>
                  <a:lnTo>
                    <a:pt x="937" y="382"/>
                  </a:lnTo>
                  <a:lnTo>
                    <a:pt x="950" y="376"/>
                  </a:lnTo>
                  <a:lnTo>
                    <a:pt x="969" y="354"/>
                  </a:lnTo>
                  <a:lnTo>
                    <a:pt x="971" y="353"/>
                  </a:lnTo>
                  <a:lnTo>
                    <a:pt x="976" y="354"/>
                  </a:lnTo>
                  <a:lnTo>
                    <a:pt x="978" y="357"/>
                  </a:lnTo>
                  <a:lnTo>
                    <a:pt x="981" y="382"/>
                  </a:lnTo>
                  <a:lnTo>
                    <a:pt x="982" y="386"/>
                  </a:lnTo>
                  <a:lnTo>
                    <a:pt x="984" y="386"/>
                  </a:lnTo>
                  <a:lnTo>
                    <a:pt x="994" y="374"/>
                  </a:lnTo>
                  <a:lnTo>
                    <a:pt x="998" y="373"/>
                  </a:lnTo>
                  <a:lnTo>
                    <a:pt x="999" y="380"/>
                  </a:lnTo>
                  <a:lnTo>
                    <a:pt x="999" y="392"/>
                  </a:lnTo>
                  <a:lnTo>
                    <a:pt x="1004" y="400"/>
                  </a:lnTo>
                  <a:lnTo>
                    <a:pt x="1005" y="405"/>
                  </a:lnTo>
                  <a:lnTo>
                    <a:pt x="1004" y="414"/>
                  </a:lnTo>
                  <a:lnTo>
                    <a:pt x="1004" y="416"/>
                  </a:lnTo>
                  <a:lnTo>
                    <a:pt x="1016" y="414"/>
                  </a:lnTo>
                  <a:lnTo>
                    <a:pt x="1023" y="414"/>
                  </a:lnTo>
                  <a:lnTo>
                    <a:pt x="1029" y="413"/>
                  </a:lnTo>
                  <a:lnTo>
                    <a:pt x="1063" y="396"/>
                  </a:lnTo>
                  <a:lnTo>
                    <a:pt x="1087" y="389"/>
                  </a:lnTo>
                  <a:lnTo>
                    <a:pt x="1108" y="375"/>
                  </a:lnTo>
                  <a:lnTo>
                    <a:pt x="1112" y="352"/>
                  </a:lnTo>
                  <a:lnTo>
                    <a:pt x="1117" y="338"/>
                  </a:lnTo>
                  <a:lnTo>
                    <a:pt x="1120" y="331"/>
                  </a:lnTo>
                  <a:lnTo>
                    <a:pt x="1126" y="326"/>
                  </a:lnTo>
                  <a:lnTo>
                    <a:pt x="1128" y="321"/>
                  </a:lnTo>
                  <a:lnTo>
                    <a:pt x="1128" y="320"/>
                  </a:lnTo>
                  <a:lnTo>
                    <a:pt x="1120" y="314"/>
                  </a:lnTo>
                  <a:lnTo>
                    <a:pt x="1120" y="310"/>
                  </a:lnTo>
                  <a:lnTo>
                    <a:pt x="1125" y="307"/>
                  </a:lnTo>
                  <a:lnTo>
                    <a:pt x="1132" y="307"/>
                  </a:lnTo>
                  <a:lnTo>
                    <a:pt x="1140" y="316"/>
                  </a:lnTo>
                  <a:lnTo>
                    <a:pt x="1143" y="317"/>
                  </a:lnTo>
                  <a:lnTo>
                    <a:pt x="1145" y="317"/>
                  </a:lnTo>
                  <a:lnTo>
                    <a:pt x="1147" y="315"/>
                  </a:lnTo>
                  <a:lnTo>
                    <a:pt x="1151" y="304"/>
                  </a:lnTo>
                  <a:lnTo>
                    <a:pt x="1158" y="295"/>
                  </a:lnTo>
                  <a:lnTo>
                    <a:pt x="1167" y="280"/>
                  </a:lnTo>
                  <a:lnTo>
                    <a:pt x="1172" y="281"/>
                  </a:lnTo>
                  <a:lnTo>
                    <a:pt x="1176" y="283"/>
                  </a:lnTo>
                  <a:lnTo>
                    <a:pt x="1200" y="313"/>
                  </a:lnTo>
                  <a:lnTo>
                    <a:pt x="1220" y="311"/>
                  </a:lnTo>
                  <a:lnTo>
                    <a:pt x="1245" y="340"/>
                  </a:lnTo>
                  <a:lnTo>
                    <a:pt x="1249" y="352"/>
                  </a:lnTo>
                  <a:lnTo>
                    <a:pt x="1252" y="354"/>
                  </a:lnTo>
                  <a:lnTo>
                    <a:pt x="1256" y="353"/>
                  </a:lnTo>
                  <a:lnTo>
                    <a:pt x="1258" y="351"/>
                  </a:lnTo>
                  <a:lnTo>
                    <a:pt x="1261" y="344"/>
                  </a:lnTo>
                  <a:lnTo>
                    <a:pt x="1262" y="313"/>
                  </a:lnTo>
                  <a:lnTo>
                    <a:pt x="1265" y="300"/>
                  </a:lnTo>
                  <a:lnTo>
                    <a:pt x="1268" y="292"/>
                  </a:lnTo>
                  <a:lnTo>
                    <a:pt x="1279" y="287"/>
                  </a:lnTo>
                  <a:lnTo>
                    <a:pt x="1279" y="284"/>
                  </a:lnTo>
                  <a:lnTo>
                    <a:pt x="1276" y="278"/>
                  </a:lnTo>
                  <a:lnTo>
                    <a:pt x="1277" y="272"/>
                  </a:lnTo>
                  <a:lnTo>
                    <a:pt x="1281" y="264"/>
                  </a:lnTo>
                  <a:lnTo>
                    <a:pt x="1287" y="256"/>
                  </a:lnTo>
                  <a:lnTo>
                    <a:pt x="1290" y="254"/>
                  </a:lnTo>
                  <a:lnTo>
                    <a:pt x="1295" y="252"/>
                  </a:lnTo>
                  <a:lnTo>
                    <a:pt x="1302" y="252"/>
                  </a:lnTo>
                  <a:lnTo>
                    <a:pt x="1306" y="253"/>
                  </a:lnTo>
                  <a:lnTo>
                    <a:pt x="1308" y="260"/>
                  </a:lnTo>
                  <a:lnTo>
                    <a:pt x="1309" y="277"/>
                  </a:lnTo>
                  <a:lnTo>
                    <a:pt x="1311" y="281"/>
                  </a:lnTo>
                  <a:lnTo>
                    <a:pt x="1351" y="281"/>
                  </a:lnTo>
                  <a:lnTo>
                    <a:pt x="1382" y="288"/>
                  </a:lnTo>
                  <a:lnTo>
                    <a:pt x="1389" y="288"/>
                  </a:lnTo>
                  <a:lnTo>
                    <a:pt x="1395" y="286"/>
                  </a:lnTo>
                  <a:lnTo>
                    <a:pt x="1397" y="284"/>
                  </a:lnTo>
                  <a:lnTo>
                    <a:pt x="1397" y="281"/>
                  </a:lnTo>
                  <a:lnTo>
                    <a:pt x="1389" y="268"/>
                  </a:lnTo>
                  <a:lnTo>
                    <a:pt x="1388" y="259"/>
                  </a:lnTo>
                  <a:lnTo>
                    <a:pt x="1389" y="242"/>
                  </a:lnTo>
                  <a:lnTo>
                    <a:pt x="1394" y="232"/>
                  </a:lnTo>
                  <a:lnTo>
                    <a:pt x="1396" y="228"/>
                  </a:lnTo>
                  <a:lnTo>
                    <a:pt x="1395" y="220"/>
                  </a:lnTo>
                  <a:lnTo>
                    <a:pt x="1393" y="214"/>
                  </a:lnTo>
                  <a:lnTo>
                    <a:pt x="1391" y="213"/>
                  </a:lnTo>
                  <a:lnTo>
                    <a:pt x="1388" y="214"/>
                  </a:lnTo>
                  <a:lnTo>
                    <a:pt x="1370" y="224"/>
                  </a:lnTo>
                  <a:lnTo>
                    <a:pt x="1359" y="228"/>
                  </a:lnTo>
                  <a:lnTo>
                    <a:pt x="1346" y="227"/>
                  </a:lnTo>
                  <a:lnTo>
                    <a:pt x="1343" y="225"/>
                  </a:lnTo>
                  <a:lnTo>
                    <a:pt x="1342" y="223"/>
                  </a:lnTo>
                  <a:lnTo>
                    <a:pt x="1351" y="214"/>
                  </a:lnTo>
                  <a:lnTo>
                    <a:pt x="1375" y="194"/>
                  </a:lnTo>
                  <a:lnTo>
                    <a:pt x="1377" y="193"/>
                  </a:lnTo>
                  <a:lnTo>
                    <a:pt x="1389" y="195"/>
                  </a:lnTo>
                  <a:lnTo>
                    <a:pt x="1408" y="191"/>
                  </a:lnTo>
                  <a:lnTo>
                    <a:pt x="1411" y="192"/>
                  </a:lnTo>
                  <a:lnTo>
                    <a:pt x="1413" y="194"/>
                  </a:lnTo>
                  <a:lnTo>
                    <a:pt x="1417" y="206"/>
                  </a:lnTo>
                  <a:lnTo>
                    <a:pt x="1421" y="210"/>
                  </a:lnTo>
                  <a:lnTo>
                    <a:pt x="1425" y="210"/>
                  </a:lnTo>
                  <a:lnTo>
                    <a:pt x="1427" y="209"/>
                  </a:lnTo>
                  <a:lnTo>
                    <a:pt x="1427" y="203"/>
                  </a:lnTo>
                  <a:lnTo>
                    <a:pt x="1426" y="197"/>
                  </a:lnTo>
                  <a:lnTo>
                    <a:pt x="1427" y="194"/>
                  </a:lnTo>
                  <a:lnTo>
                    <a:pt x="1432" y="197"/>
                  </a:lnTo>
                  <a:lnTo>
                    <a:pt x="1438" y="205"/>
                  </a:lnTo>
                  <a:lnTo>
                    <a:pt x="1448" y="210"/>
                  </a:lnTo>
                  <a:lnTo>
                    <a:pt x="1456" y="213"/>
                  </a:lnTo>
                  <a:lnTo>
                    <a:pt x="1468" y="216"/>
                  </a:lnTo>
                  <a:lnTo>
                    <a:pt x="1472" y="216"/>
                  </a:lnTo>
                  <a:lnTo>
                    <a:pt x="1475" y="214"/>
                  </a:lnTo>
                  <a:lnTo>
                    <a:pt x="1478" y="213"/>
                  </a:lnTo>
                  <a:lnTo>
                    <a:pt x="1471" y="206"/>
                  </a:lnTo>
                  <a:lnTo>
                    <a:pt x="1477" y="182"/>
                  </a:lnTo>
                  <a:lnTo>
                    <a:pt x="1487" y="173"/>
                  </a:lnTo>
                  <a:lnTo>
                    <a:pt x="1492" y="163"/>
                  </a:lnTo>
                  <a:lnTo>
                    <a:pt x="1500" y="159"/>
                  </a:lnTo>
                  <a:lnTo>
                    <a:pt x="1505" y="155"/>
                  </a:lnTo>
                  <a:lnTo>
                    <a:pt x="1505" y="148"/>
                  </a:lnTo>
                  <a:lnTo>
                    <a:pt x="1501" y="142"/>
                  </a:lnTo>
                  <a:lnTo>
                    <a:pt x="1500" y="140"/>
                  </a:lnTo>
                  <a:lnTo>
                    <a:pt x="1504" y="136"/>
                  </a:lnTo>
                  <a:lnTo>
                    <a:pt x="1520" y="121"/>
                  </a:lnTo>
                  <a:lnTo>
                    <a:pt x="1520" y="121"/>
                  </a:lnTo>
                  <a:lnTo>
                    <a:pt x="1523" y="121"/>
                  </a:lnTo>
                  <a:lnTo>
                    <a:pt x="1531" y="128"/>
                  </a:lnTo>
                  <a:lnTo>
                    <a:pt x="1534" y="129"/>
                  </a:lnTo>
                  <a:lnTo>
                    <a:pt x="1561" y="116"/>
                  </a:lnTo>
                  <a:lnTo>
                    <a:pt x="1568" y="115"/>
                  </a:lnTo>
                  <a:lnTo>
                    <a:pt x="1573" y="122"/>
                  </a:lnTo>
                  <a:lnTo>
                    <a:pt x="1582" y="128"/>
                  </a:lnTo>
                  <a:lnTo>
                    <a:pt x="1586" y="133"/>
                  </a:lnTo>
                  <a:lnTo>
                    <a:pt x="1585" y="138"/>
                  </a:lnTo>
                  <a:lnTo>
                    <a:pt x="1579" y="157"/>
                  </a:lnTo>
                  <a:lnTo>
                    <a:pt x="1579" y="165"/>
                  </a:lnTo>
                  <a:lnTo>
                    <a:pt x="1585" y="167"/>
                  </a:lnTo>
                  <a:lnTo>
                    <a:pt x="1610" y="170"/>
                  </a:lnTo>
                  <a:lnTo>
                    <a:pt x="1613" y="167"/>
                  </a:lnTo>
                  <a:lnTo>
                    <a:pt x="1616" y="165"/>
                  </a:lnTo>
                  <a:lnTo>
                    <a:pt x="1619" y="160"/>
                  </a:lnTo>
                  <a:lnTo>
                    <a:pt x="1618" y="148"/>
                  </a:lnTo>
                  <a:lnTo>
                    <a:pt x="1612" y="140"/>
                  </a:lnTo>
                  <a:lnTo>
                    <a:pt x="1611" y="137"/>
                  </a:lnTo>
                  <a:lnTo>
                    <a:pt x="1612" y="130"/>
                  </a:lnTo>
                  <a:lnTo>
                    <a:pt x="1614" y="123"/>
                  </a:lnTo>
                  <a:lnTo>
                    <a:pt x="1616" y="119"/>
                  </a:lnTo>
                  <a:lnTo>
                    <a:pt x="1619" y="118"/>
                  </a:lnTo>
                  <a:lnTo>
                    <a:pt x="1623" y="117"/>
                  </a:lnTo>
                  <a:lnTo>
                    <a:pt x="1633" y="119"/>
                  </a:lnTo>
                  <a:lnTo>
                    <a:pt x="1637" y="117"/>
                  </a:lnTo>
                  <a:lnTo>
                    <a:pt x="1645" y="98"/>
                  </a:lnTo>
                  <a:lnTo>
                    <a:pt x="1651" y="75"/>
                  </a:lnTo>
                  <a:lnTo>
                    <a:pt x="1655" y="69"/>
                  </a:lnTo>
                  <a:lnTo>
                    <a:pt x="1660" y="66"/>
                  </a:lnTo>
                  <a:lnTo>
                    <a:pt x="1667" y="67"/>
                  </a:lnTo>
                  <a:lnTo>
                    <a:pt x="1679" y="71"/>
                  </a:lnTo>
                  <a:lnTo>
                    <a:pt x="1696" y="70"/>
                  </a:lnTo>
                  <a:lnTo>
                    <a:pt x="1699" y="73"/>
                  </a:lnTo>
                  <a:lnTo>
                    <a:pt x="1701" y="77"/>
                  </a:lnTo>
                  <a:lnTo>
                    <a:pt x="1701" y="80"/>
                  </a:lnTo>
                  <a:lnTo>
                    <a:pt x="1697" y="113"/>
                  </a:lnTo>
                  <a:lnTo>
                    <a:pt x="1698" y="117"/>
                  </a:lnTo>
                  <a:lnTo>
                    <a:pt x="1700" y="119"/>
                  </a:lnTo>
                  <a:lnTo>
                    <a:pt x="1710" y="122"/>
                  </a:lnTo>
                  <a:lnTo>
                    <a:pt x="1724" y="123"/>
                  </a:lnTo>
                  <a:lnTo>
                    <a:pt x="1728" y="118"/>
                  </a:lnTo>
                  <a:lnTo>
                    <a:pt x="1734" y="108"/>
                  </a:lnTo>
                  <a:lnTo>
                    <a:pt x="1736" y="106"/>
                  </a:lnTo>
                  <a:lnTo>
                    <a:pt x="1751" y="125"/>
                  </a:lnTo>
                  <a:lnTo>
                    <a:pt x="1753" y="135"/>
                  </a:lnTo>
                  <a:lnTo>
                    <a:pt x="1754" y="139"/>
                  </a:lnTo>
                  <a:lnTo>
                    <a:pt x="1756" y="140"/>
                  </a:lnTo>
                  <a:lnTo>
                    <a:pt x="1761" y="141"/>
                  </a:lnTo>
                  <a:lnTo>
                    <a:pt x="1770" y="139"/>
                  </a:lnTo>
                  <a:lnTo>
                    <a:pt x="1773" y="137"/>
                  </a:lnTo>
                  <a:lnTo>
                    <a:pt x="1785" y="108"/>
                  </a:lnTo>
                  <a:lnTo>
                    <a:pt x="1797" y="87"/>
                  </a:lnTo>
                  <a:lnTo>
                    <a:pt x="1804" y="81"/>
                  </a:lnTo>
                  <a:lnTo>
                    <a:pt x="1812" y="73"/>
                  </a:lnTo>
                  <a:lnTo>
                    <a:pt x="1816" y="71"/>
                  </a:lnTo>
                  <a:lnTo>
                    <a:pt x="1825" y="70"/>
                  </a:lnTo>
                  <a:lnTo>
                    <a:pt x="1831" y="65"/>
                  </a:lnTo>
                  <a:lnTo>
                    <a:pt x="1842" y="49"/>
                  </a:lnTo>
                  <a:lnTo>
                    <a:pt x="1842" y="35"/>
                  </a:lnTo>
                  <a:lnTo>
                    <a:pt x="1860" y="21"/>
                  </a:lnTo>
                  <a:lnTo>
                    <a:pt x="1863" y="21"/>
                  </a:lnTo>
                  <a:lnTo>
                    <a:pt x="1869" y="25"/>
                  </a:lnTo>
                  <a:lnTo>
                    <a:pt x="1879" y="25"/>
                  </a:lnTo>
                  <a:lnTo>
                    <a:pt x="1888" y="30"/>
                  </a:lnTo>
                  <a:lnTo>
                    <a:pt x="1894" y="22"/>
                  </a:lnTo>
                  <a:lnTo>
                    <a:pt x="1898" y="29"/>
                  </a:lnTo>
                  <a:lnTo>
                    <a:pt x="1895" y="39"/>
                  </a:lnTo>
                  <a:lnTo>
                    <a:pt x="1898" y="43"/>
                  </a:lnTo>
                  <a:lnTo>
                    <a:pt x="1902" y="45"/>
                  </a:lnTo>
                  <a:lnTo>
                    <a:pt x="1905" y="45"/>
                  </a:lnTo>
                  <a:lnTo>
                    <a:pt x="1915" y="41"/>
                  </a:lnTo>
                  <a:lnTo>
                    <a:pt x="1922" y="40"/>
                  </a:lnTo>
                  <a:lnTo>
                    <a:pt x="1942" y="40"/>
                  </a:lnTo>
                  <a:lnTo>
                    <a:pt x="1952" y="43"/>
                  </a:lnTo>
                  <a:lnTo>
                    <a:pt x="1955" y="39"/>
                  </a:lnTo>
                  <a:lnTo>
                    <a:pt x="1954" y="25"/>
                  </a:lnTo>
                  <a:lnTo>
                    <a:pt x="1958" y="3"/>
                  </a:lnTo>
                  <a:lnTo>
                    <a:pt x="1960" y="1"/>
                  </a:lnTo>
                  <a:lnTo>
                    <a:pt x="1965" y="0"/>
                  </a:lnTo>
                  <a:lnTo>
                    <a:pt x="1969" y="2"/>
                  </a:lnTo>
                  <a:lnTo>
                    <a:pt x="1973" y="5"/>
                  </a:lnTo>
                  <a:lnTo>
                    <a:pt x="1973" y="17"/>
                  </a:lnTo>
                  <a:lnTo>
                    <a:pt x="1976" y="19"/>
                  </a:lnTo>
                  <a:lnTo>
                    <a:pt x="2005" y="26"/>
                  </a:lnTo>
                  <a:lnTo>
                    <a:pt x="2021" y="28"/>
                  </a:lnTo>
                  <a:lnTo>
                    <a:pt x="2025" y="30"/>
                  </a:lnTo>
                  <a:lnTo>
                    <a:pt x="2026" y="36"/>
                  </a:lnTo>
                  <a:lnTo>
                    <a:pt x="2030" y="38"/>
                  </a:lnTo>
                  <a:lnTo>
                    <a:pt x="2057" y="41"/>
                  </a:lnTo>
                  <a:lnTo>
                    <a:pt x="2060" y="45"/>
                  </a:lnTo>
                  <a:lnTo>
                    <a:pt x="2061" y="50"/>
                  </a:lnTo>
                  <a:lnTo>
                    <a:pt x="2056" y="98"/>
                  </a:lnTo>
                  <a:lnTo>
                    <a:pt x="2052" y="108"/>
                  </a:lnTo>
                  <a:lnTo>
                    <a:pt x="2043" y="125"/>
                  </a:lnTo>
                  <a:lnTo>
                    <a:pt x="2039" y="137"/>
                  </a:lnTo>
                  <a:lnTo>
                    <a:pt x="2041" y="144"/>
                  </a:lnTo>
                  <a:lnTo>
                    <a:pt x="2049" y="164"/>
                  </a:lnTo>
                  <a:lnTo>
                    <a:pt x="2056" y="176"/>
                  </a:lnTo>
                  <a:lnTo>
                    <a:pt x="2058" y="177"/>
                  </a:lnTo>
                  <a:lnTo>
                    <a:pt x="2062" y="176"/>
                  </a:lnTo>
                  <a:lnTo>
                    <a:pt x="2073" y="166"/>
                  </a:lnTo>
                  <a:lnTo>
                    <a:pt x="2078" y="164"/>
                  </a:lnTo>
                  <a:lnTo>
                    <a:pt x="2113" y="164"/>
                  </a:lnTo>
                  <a:lnTo>
                    <a:pt x="2120" y="167"/>
                  </a:lnTo>
                  <a:lnTo>
                    <a:pt x="2122" y="171"/>
                  </a:lnTo>
                  <a:lnTo>
                    <a:pt x="2122" y="173"/>
                  </a:lnTo>
                  <a:lnTo>
                    <a:pt x="2120" y="176"/>
                  </a:lnTo>
                  <a:lnTo>
                    <a:pt x="2110" y="180"/>
                  </a:lnTo>
                  <a:lnTo>
                    <a:pt x="2104" y="183"/>
                  </a:lnTo>
                  <a:lnTo>
                    <a:pt x="2103" y="201"/>
                  </a:lnTo>
                  <a:lnTo>
                    <a:pt x="2075" y="218"/>
                  </a:lnTo>
                  <a:lnTo>
                    <a:pt x="2072" y="221"/>
                  </a:lnTo>
                  <a:lnTo>
                    <a:pt x="2070" y="230"/>
                  </a:lnTo>
                  <a:lnTo>
                    <a:pt x="2074" y="259"/>
                  </a:lnTo>
                  <a:lnTo>
                    <a:pt x="2074" y="274"/>
                  </a:lnTo>
                  <a:lnTo>
                    <a:pt x="2061" y="314"/>
                  </a:lnTo>
                  <a:lnTo>
                    <a:pt x="2058" y="322"/>
                  </a:lnTo>
                  <a:lnTo>
                    <a:pt x="2054" y="327"/>
                  </a:lnTo>
                  <a:lnTo>
                    <a:pt x="2026" y="354"/>
                  </a:lnTo>
                  <a:lnTo>
                    <a:pt x="2020" y="361"/>
                  </a:lnTo>
                  <a:lnTo>
                    <a:pt x="2015" y="370"/>
                  </a:lnTo>
                  <a:lnTo>
                    <a:pt x="2010" y="386"/>
                  </a:lnTo>
                  <a:lnTo>
                    <a:pt x="2007" y="392"/>
                  </a:lnTo>
                  <a:lnTo>
                    <a:pt x="1984" y="408"/>
                  </a:lnTo>
                  <a:lnTo>
                    <a:pt x="1977" y="415"/>
                  </a:lnTo>
                  <a:lnTo>
                    <a:pt x="1971" y="426"/>
                  </a:lnTo>
                  <a:lnTo>
                    <a:pt x="1967" y="437"/>
                  </a:lnTo>
                  <a:lnTo>
                    <a:pt x="1967" y="450"/>
                  </a:lnTo>
                  <a:lnTo>
                    <a:pt x="1970" y="470"/>
                  </a:lnTo>
                  <a:lnTo>
                    <a:pt x="1974" y="485"/>
                  </a:lnTo>
                  <a:lnTo>
                    <a:pt x="1977" y="489"/>
                  </a:lnTo>
                  <a:lnTo>
                    <a:pt x="1986" y="490"/>
                  </a:lnTo>
                  <a:lnTo>
                    <a:pt x="1994" y="488"/>
                  </a:lnTo>
                  <a:lnTo>
                    <a:pt x="2003" y="483"/>
                  </a:lnTo>
                  <a:lnTo>
                    <a:pt x="2006" y="480"/>
                  </a:lnTo>
                  <a:lnTo>
                    <a:pt x="2008" y="477"/>
                  </a:lnTo>
                  <a:lnTo>
                    <a:pt x="2012" y="453"/>
                  </a:lnTo>
                  <a:lnTo>
                    <a:pt x="2014" y="450"/>
                  </a:lnTo>
                  <a:lnTo>
                    <a:pt x="2020" y="446"/>
                  </a:lnTo>
                  <a:lnTo>
                    <a:pt x="2031" y="441"/>
                  </a:lnTo>
                  <a:lnTo>
                    <a:pt x="2041" y="434"/>
                  </a:lnTo>
                  <a:lnTo>
                    <a:pt x="2060" y="416"/>
                  </a:lnTo>
                  <a:lnTo>
                    <a:pt x="2063" y="416"/>
                  </a:lnTo>
                  <a:lnTo>
                    <a:pt x="2075" y="424"/>
                  </a:lnTo>
                  <a:lnTo>
                    <a:pt x="2079" y="425"/>
                  </a:lnTo>
                  <a:lnTo>
                    <a:pt x="2088" y="422"/>
                  </a:lnTo>
                  <a:lnTo>
                    <a:pt x="2097" y="416"/>
                  </a:lnTo>
                  <a:lnTo>
                    <a:pt x="2100" y="415"/>
                  </a:lnTo>
                  <a:lnTo>
                    <a:pt x="2104" y="424"/>
                  </a:lnTo>
                  <a:lnTo>
                    <a:pt x="2109" y="428"/>
                  </a:lnTo>
                  <a:lnTo>
                    <a:pt x="2110" y="430"/>
                  </a:lnTo>
                  <a:lnTo>
                    <a:pt x="2109" y="434"/>
                  </a:lnTo>
                  <a:lnTo>
                    <a:pt x="2105" y="444"/>
                  </a:lnTo>
                  <a:lnTo>
                    <a:pt x="2105" y="447"/>
                  </a:lnTo>
                  <a:lnTo>
                    <a:pt x="2111" y="451"/>
                  </a:lnTo>
                  <a:lnTo>
                    <a:pt x="2119" y="452"/>
                  </a:lnTo>
                  <a:lnTo>
                    <a:pt x="2121" y="453"/>
                  </a:lnTo>
                  <a:lnTo>
                    <a:pt x="2120" y="460"/>
                  </a:lnTo>
                  <a:lnTo>
                    <a:pt x="2115" y="468"/>
                  </a:lnTo>
                  <a:lnTo>
                    <a:pt x="2114" y="474"/>
                  </a:lnTo>
                  <a:lnTo>
                    <a:pt x="2120" y="488"/>
                  </a:lnTo>
                  <a:lnTo>
                    <a:pt x="2116" y="507"/>
                  </a:lnTo>
                  <a:lnTo>
                    <a:pt x="2123" y="528"/>
                  </a:lnTo>
                  <a:lnTo>
                    <a:pt x="2112" y="564"/>
                  </a:lnTo>
                  <a:lnTo>
                    <a:pt x="2113" y="568"/>
                  </a:lnTo>
                  <a:lnTo>
                    <a:pt x="2114" y="570"/>
                  </a:lnTo>
                  <a:lnTo>
                    <a:pt x="2132" y="570"/>
                  </a:lnTo>
                  <a:lnTo>
                    <a:pt x="2144" y="578"/>
                  </a:lnTo>
                  <a:lnTo>
                    <a:pt x="2150" y="577"/>
                  </a:lnTo>
                  <a:lnTo>
                    <a:pt x="2153" y="575"/>
                  </a:lnTo>
                  <a:lnTo>
                    <a:pt x="2159" y="564"/>
                  </a:lnTo>
                  <a:lnTo>
                    <a:pt x="2163" y="562"/>
                  </a:lnTo>
                  <a:lnTo>
                    <a:pt x="2170" y="564"/>
                  </a:lnTo>
                  <a:lnTo>
                    <a:pt x="2173" y="562"/>
                  </a:lnTo>
                  <a:lnTo>
                    <a:pt x="2175" y="552"/>
                  </a:lnTo>
                  <a:lnTo>
                    <a:pt x="2190" y="536"/>
                  </a:lnTo>
                  <a:lnTo>
                    <a:pt x="2195" y="534"/>
                  </a:lnTo>
                  <a:lnTo>
                    <a:pt x="2218" y="533"/>
                  </a:lnTo>
                  <a:lnTo>
                    <a:pt x="2264" y="536"/>
                  </a:lnTo>
                  <a:lnTo>
                    <a:pt x="2277" y="538"/>
                  </a:lnTo>
                  <a:lnTo>
                    <a:pt x="2288" y="543"/>
                  </a:lnTo>
                  <a:lnTo>
                    <a:pt x="2288" y="543"/>
                  </a:lnTo>
                  <a:lnTo>
                    <a:pt x="2284" y="547"/>
                  </a:lnTo>
                  <a:lnTo>
                    <a:pt x="2276" y="551"/>
                  </a:lnTo>
                  <a:lnTo>
                    <a:pt x="2272" y="555"/>
                  </a:lnTo>
                  <a:lnTo>
                    <a:pt x="2270" y="560"/>
                  </a:lnTo>
                  <a:lnTo>
                    <a:pt x="2263" y="582"/>
                  </a:lnTo>
                  <a:lnTo>
                    <a:pt x="2282" y="606"/>
                  </a:lnTo>
                  <a:lnTo>
                    <a:pt x="2284" y="612"/>
                  </a:lnTo>
                  <a:lnTo>
                    <a:pt x="2285" y="622"/>
                  </a:lnTo>
                  <a:lnTo>
                    <a:pt x="2281" y="634"/>
                  </a:lnTo>
                  <a:lnTo>
                    <a:pt x="2285" y="640"/>
                  </a:lnTo>
                  <a:lnTo>
                    <a:pt x="2292" y="645"/>
                  </a:lnTo>
                  <a:lnTo>
                    <a:pt x="2298" y="655"/>
                  </a:lnTo>
                  <a:lnTo>
                    <a:pt x="2304" y="666"/>
                  </a:lnTo>
                  <a:lnTo>
                    <a:pt x="2304" y="672"/>
                  </a:lnTo>
                  <a:lnTo>
                    <a:pt x="2300" y="682"/>
                  </a:lnTo>
                  <a:lnTo>
                    <a:pt x="2294" y="688"/>
                  </a:lnTo>
                  <a:lnTo>
                    <a:pt x="2274" y="703"/>
                  </a:lnTo>
                  <a:lnTo>
                    <a:pt x="2256" y="712"/>
                  </a:lnTo>
                  <a:lnTo>
                    <a:pt x="2254" y="714"/>
                  </a:lnTo>
                  <a:lnTo>
                    <a:pt x="2253" y="717"/>
                  </a:lnTo>
                  <a:lnTo>
                    <a:pt x="2255" y="734"/>
                  </a:lnTo>
                  <a:lnTo>
                    <a:pt x="2259" y="758"/>
                  </a:lnTo>
                  <a:lnTo>
                    <a:pt x="2273" y="793"/>
                  </a:lnTo>
                  <a:lnTo>
                    <a:pt x="2273" y="798"/>
                  </a:lnTo>
                  <a:lnTo>
                    <a:pt x="2271" y="802"/>
                  </a:lnTo>
                  <a:lnTo>
                    <a:pt x="2270" y="803"/>
                  </a:lnTo>
                  <a:lnTo>
                    <a:pt x="2259" y="807"/>
                  </a:lnTo>
                  <a:lnTo>
                    <a:pt x="2247" y="809"/>
                  </a:lnTo>
                  <a:lnTo>
                    <a:pt x="2244" y="810"/>
                  </a:lnTo>
                  <a:lnTo>
                    <a:pt x="2243" y="814"/>
                  </a:lnTo>
                  <a:lnTo>
                    <a:pt x="2236" y="841"/>
                  </a:lnTo>
                  <a:lnTo>
                    <a:pt x="2232" y="845"/>
                  </a:lnTo>
                  <a:lnTo>
                    <a:pt x="2229" y="848"/>
                  </a:lnTo>
                  <a:lnTo>
                    <a:pt x="2212" y="848"/>
                  </a:lnTo>
                  <a:lnTo>
                    <a:pt x="2203" y="849"/>
                  </a:lnTo>
                  <a:lnTo>
                    <a:pt x="2189" y="847"/>
                  </a:lnTo>
                  <a:lnTo>
                    <a:pt x="2187" y="848"/>
                  </a:lnTo>
                  <a:lnTo>
                    <a:pt x="2183" y="861"/>
                  </a:lnTo>
                  <a:lnTo>
                    <a:pt x="2181" y="873"/>
                  </a:lnTo>
                  <a:lnTo>
                    <a:pt x="2182" y="877"/>
                  </a:lnTo>
                  <a:lnTo>
                    <a:pt x="2188" y="878"/>
                  </a:lnTo>
                  <a:lnTo>
                    <a:pt x="2190" y="880"/>
                  </a:lnTo>
                  <a:lnTo>
                    <a:pt x="2188" y="886"/>
                  </a:lnTo>
                  <a:lnTo>
                    <a:pt x="2182" y="894"/>
                  </a:lnTo>
                  <a:lnTo>
                    <a:pt x="2177" y="903"/>
                  </a:lnTo>
                  <a:lnTo>
                    <a:pt x="2174" y="906"/>
                  </a:lnTo>
                  <a:lnTo>
                    <a:pt x="2165" y="910"/>
                  </a:lnTo>
                  <a:lnTo>
                    <a:pt x="2145" y="913"/>
                  </a:lnTo>
                  <a:lnTo>
                    <a:pt x="2140" y="915"/>
                  </a:lnTo>
                  <a:lnTo>
                    <a:pt x="2136" y="933"/>
                  </a:lnTo>
                  <a:lnTo>
                    <a:pt x="2130" y="947"/>
                  </a:lnTo>
                  <a:lnTo>
                    <a:pt x="2124" y="954"/>
                  </a:lnTo>
                  <a:lnTo>
                    <a:pt x="2109" y="971"/>
                  </a:lnTo>
                  <a:lnTo>
                    <a:pt x="2102" y="1003"/>
                  </a:lnTo>
                  <a:lnTo>
                    <a:pt x="2098" y="1018"/>
                  </a:lnTo>
                  <a:lnTo>
                    <a:pt x="2097" y="1036"/>
                  </a:lnTo>
                  <a:lnTo>
                    <a:pt x="2097" y="1038"/>
                  </a:lnTo>
                  <a:lnTo>
                    <a:pt x="2101" y="1045"/>
                  </a:lnTo>
                  <a:lnTo>
                    <a:pt x="2103" y="1053"/>
                  </a:lnTo>
                  <a:lnTo>
                    <a:pt x="2102" y="1083"/>
                  </a:lnTo>
                  <a:lnTo>
                    <a:pt x="2103" y="1091"/>
                  </a:lnTo>
                  <a:lnTo>
                    <a:pt x="2106" y="1097"/>
                  </a:lnTo>
                  <a:lnTo>
                    <a:pt x="2116" y="1104"/>
                  </a:lnTo>
                  <a:lnTo>
                    <a:pt x="2118" y="1108"/>
                  </a:lnTo>
                  <a:lnTo>
                    <a:pt x="2111" y="1119"/>
                  </a:lnTo>
                  <a:lnTo>
                    <a:pt x="2108" y="1127"/>
                  </a:lnTo>
                  <a:lnTo>
                    <a:pt x="2098" y="1137"/>
                  </a:lnTo>
                  <a:lnTo>
                    <a:pt x="2101" y="1146"/>
                  </a:lnTo>
                  <a:lnTo>
                    <a:pt x="2100" y="1148"/>
                  </a:lnTo>
                  <a:lnTo>
                    <a:pt x="2090" y="1162"/>
                  </a:lnTo>
                  <a:lnTo>
                    <a:pt x="2052" y="1199"/>
                  </a:lnTo>
                  <a:lnTo>
                    <a:pt x="2031" y="1207"/>
                  </a:lnTo>
                  <a:lnTo>
                    <a:pt x="2011" y="1212"/>
                  </a:lnTo>
                  <a:lnTo>
                    <a:pt x="2007" y="1214"/>
                  </a:lnTo>
                  <a:lnTo>
                    <a:pt x="2009" y="1231"/>
                  </a:lnTo>
                  <a:lnTo>
                    <a:pt x="2008" y="1234"/>
                  </a:lnTo>
                  <a:lnTo>
                    <a:pt x="2006" y="1237"/>
                  </a:lnTo>
                  <a:lnTo>
                    <a:pt x="1991" y="1243"/>
                  </a:lnTo>
                  <a:lnTo>
                    <a:pt x="1966" y="1251"/>
                  </a:lnTo>
                  <a:lnTo>
                    <a:pt x="1954" y="1257"/>
                  </a:lnTo>
                  <a:lnTo>
                    <a:pt x="1933" y="1262"/>
                  </a:lnTo>
                  <a:lnTo>
                    <a:pt x="1925" y="1268"/>
                  </a:lnTo>
                  <a:lnTo>
                    <a:pt x="1919" y="1266"/>
                  </a:lnTo>
                  <a:lnTo>
                    <a:pt x="1914" y="1267"/>
                  </a:lnTo>
                  <a:lnTo>
                    <a:pt x="1912" y="1273"/>
                  </a:lnTo>
                  <a:lnTo>
                    <a:pt x="1907" y="1298"/>
                  </a:lnTo>
                  <a:lnTo>
                    <a:pt x="1905" y="1299"/>
                  </a:lnTo>
                  <a:lnTo>
                    <a:pt x="1897" y="1296"/>
                  </a:lnTo>
                  <a:lnTo>
                    <a:pt x="1896" y="1297"/>
                  </a:lnTo>
                  <a:lnTo>
                    <a:pt x="1895" y="1299"/>
                  </a:lnTo>
                  <a:lnTo>
                    <a:pt x="1899" y="1313"/>
                  </a:lnTo>
                  <a:lnTo>
                    <a:pt x="1900" y="1322"/>
                  </a:lnTo>
                  <a:lnTo>
                    <a:pt x="1902" y="1329"/>
                  </a:lnTo>
                  <a:lnTo>
                    <a:pt x="1916" y="1350"/>
                  </a:lnTo>
                  <a:lnTo>
                    <a:pt x="1920" y="1358"/>
                  </a:lnTo>
                  <a:lnTo>
                    <a:pt x="1915" y="1361"/>
                  </a:lnTo>
                  <a:lnTo>
                    <a:pt x="1895" y="1367"/>
                  </a:lnTo>
                  <a:lnTo>
                    <a:pt x="1884" y="1374"/>
                  </a:lnTo>
                  <a:lnTo>
                    <a:pt x="1883" y="1376"/>
                  </a:lnTo>
                  <a:lnTo>
                    <a:pt x="1879" y="1392"/>
                  </a:lnTo>
                  <a:lnTo>
                    <a:pt x="1876" y="1396"/>
                  </a:lnTo>
                  <a:lnTo>
                    <a:pt x="1869" y="1399"/>
                  </a:lnTo>
                  <a:lnTo>
                    <a:pt x="1859" y="1392"/>
                  </a:lnTo>
                  <a:lnTo>
                    <a:pt x="1850" y="1388"/>
                  </a:lnTo>
                  <a:lnTo>
                    <a:pt x="1848" y="1392"/>
                  </a:lnTo>
                  <a:lnTo>
                    <a:pt x="1842" y="1401"/>
                  </a:lnTo>
                  <a:lnTo>
                    <a:pt x="1840" y="1404"/>
                  </a:lnTo>
                  <a:lnTo>
                    <a:pt x="1836" y="1405"/>
                  </a:lnTo>
                  <a:lnTo>
                    <a:pt x="1830" y="1403"/>
                  </a:lnTo>
                  <a:lnTo>
                    <a:pt x="1815" y="1394"/>
                  </a:lnTo>
                  <a:lnTo>
                    <a:pt x="1810" y="1391"/>
                  </a:lnTo>
                  <a:lnTo>
                    <a:pt x="1807" y="1392"/>
                  </a:lnTo>
                  <a:lnTo>
                    <a:pt x="1798" y="1395"/>
                  </a:lnTo>
                  <a:lnTo>
                    <a:pt x="1789" y="1394"/>
                  </a:lnTo>
                  <a:lnTo>
                    <a:pt x="1785" y="1395"/>
                  </a:lnTo>
                  <a:lnTo>
                    <a:pt x="1784" y="1401"/>
                  </a:lnTo>
                  <a:lnTo>
                    <a:pt x="1789" y="1419"/>
                  </a:lnTo>
                  <a:lnTo>
                    <a:pt x="1791" y="1446"/>
                  </a:lnTo>
                  <a:lnTo>
                    <a:pt x="1794" y="1458"/>
                  </a:lnTo>
                  <a:lnTo>
                    <a:pt x="1802" y="1474"/>
                  </a:lnTo>
                  <a:lnTo>
                    <a:pt x="1802" y="1477"/>
                  </a:lnTo>
                  <a:lnTo>
                    <a:pt x="1799" y="1480"/>
                  </a:lnTo>
                  <a:lnTo>
                    <a:pt x="1790" y="1486"/>
                  </a:lnTo>
                  <a:lnTo>
                    <a:pt x="1768" y="1486"/>
                  </a:lnTo>
                  <a:lnTo>
                    <a:pt x="1742" y="1491"/>
                  </a:lnTo>
                  <a:lnTo>
                    <a:pt x="1728" y="1488"/>
                  </a:lnTo>
                  <a:lnTo>
                    <a:pt x="1719" y="1488"/>
                  </a:lnTo>
                  <a:lnTo>
                    <a:pt x="1715" y="1489"/>
                  </a:lnTo>
                  <a:lnTo>
                    <a:pt x="1700" y="1498"/>
                  </a:lnTo>
                  <a:lnTo>
                    <a:pt x="1690" y="1498"/>
                  </a:lnTo>
                  <a:lnTo>
                    <a:pt x="1678" y="1496"/>
                  </a:lnTo>
                  <a:lnTo>
                    <a:pt x="1669" y="1500"/>
                  </a:lnTo>
                  <a:lnTo>
                    <a:pt x="1663" y="1505"/>
                  </a:lnTo>
                  <a:lnTo>
                    <a:pt x="1658" y="1514"/>
                  </a:lnTo>
                  <a:lnTo>
                    <a:pt x="1652" y="1547"/>
                  </a:lnTo>
                  <a:lnTo>
                    <a:pt x="1650" y="1555"/>
                  </a:lnTo>
                  <a:lnTo>
                    <a:pt x="1647" y="1560"/>
                  </a:lnTo>
                  <a:lnTo>
                    <a:pt x="1644" y="1563"/>
                  </a:lnTo>
                  <a:lnTo>
                    <a:pt x="1639" y="1566"/>
                  </a:lnTo>
                  <a:lnTo>
                    <a:pt x="1630" y="1570"/>
                  </a:lnTo>
                  <a:lnTo>
                    <a:pt x="1623" y="1571"/>
                  </a:lnTo>
                  <a:lnTo>
                    <a:pt x="1615" y="1570"/>
                  </a:lnTo>
                  <a:lnTo>
                    <a:pt x="1608" y="1564"/>
                  </a:lnTo>
                  <a:lnTo>
                    <a:pt x="1605" y="1563"/>
                  </a:lnTo>
                  <a:lnTo>
                    <a:pt x="1600" y="1571"/>
                  </a:lnTo>
                  <a:lnTo>
                    <a:pt x="1598" y="1580"/>
                  </a:lnTo>
                  <a:lnTo>
                    <a:pt x="1597" y="1585"/>
                  </a:lnTo>
                  <a:lnTo>
                    <a:pt x="1598" y="1594"/>
                  </a:lnTo>
                  <a:lnTo>
                    <a:pt x="1598" y="1594"/>
                  </a:lnTo>
                  <a:lnTo>
                    <a:pt x="1598" y="1593"/>
                  </a:lnTo>
                  <a:lnTo>
                    <a:pt x="1596" y="1594"/>
                  </a:lnTo>
                  <a:lnTo>
                    <a:pt x="1596" y="1597"/>
                  </a:lnTo>
                  <a:lnTo>
                    <a:pt x="1599" y="1609"/>
                  </a:lnTo>
                  <a:lnTo>
                    <a:pt x="1605" y="1624"/>
                  </a:lnTo>
                  <a:lnTo>
                    <a:pt x="1605" y="1628"/>
                  </a:lnTo>
                  <a:lnTo>
                    <a:pt x="1596" y="1632"/>
                  </a:lnTo>
                  <a:lnTo>
                    <a:pt x="1593" y="1632"/>
                  </a:lnTo>
                  <a:lnTo>
                    <a:pt x="1587" y="1629"/>
                  </a:lnTo>
                  <a:lnTo>
                    <a:pt x="1580" y="1624"/>
                  </a:lnTo>
                  <a:lnTo>
                    <a:pt x="1574" y="1621"/>
                  </a:lnTo>
                  <a:lnTo>
                    <a:pt x="1571" y="1619"/>
                  </a:lnTo>
                  <a:lnTo>
                    <a:pt x="1570" y="1613"/>
                  </a:lnTo>
                  <a:lnTo>
                    <a:pt x="1573" y="1602"/>
                  </a:lnTo>
                  <a:lnTo>
                    <a:pt x="1574" y="1592"/>
                  </a:lnTo>
                  <a:lnTo>
                    <a:pt x="1575" y="1590"/>
                  </a:lnTo>
                  <a:lnTo>
                    <a:pt x="1579" y="1588"/>
                  </a:lnTo>
                  <a:lnTo>
                    <a:pt x="1581" y="1580"/>
                  </a:lnTo>
                  <a:lnTo>
                    <a:pt x="1579" y="1579"/>
                  </a:lnTo>
                  <a:lnTo>
                    <a:pt x="1576" y="1580"/>
                  </a:lnTo>
                  <a:lnTo>
                    <a:pt x="1569" y="1588"/>
                  </a:lnTo>
                  <a:lnTo>
                    <a:pt x="1563" y="1591"/>
                  </a:lnTo>
                  <a:lnTo>
                    <a:pt x="1562" y="1594"/>
                  </a:lnTo>
                  <a:lnTo>
                    <a:pt x="1562" y="1602"/>
                  </a:lnTo>
                  <a:lnTo>
                    <a:pt x="1559" y="1601"/>
                  </a:lnTo>
                  <a:lnTo>
                    <a:pt x="1555" y="1596"/>
                  </a:lnTo>
                  <a:lnTo>
                    <a:pt x="1554" y="1594"/>
                  </a:lnTo>
                  <a:lnTo>
                    <a:pt x="1558" y="1593"/>
                  </a:lnTo>
                  <a:lnTo>
                    <a:pt x="1559" y="1589"/>
                  </a:lnTo>
                  <a:lnTo>
                    <a:pt x="1558" y="1589"/>
                  </a:lnTo>
                  <a:lnTo>
                    <a:pt x="1555" y="1591"/>
                  </a:lnTo>
                  <a:lnTo>
                    <a:pt x="1553" y="1590"/>
                  </a:lnTo>
                  <a:lnTo>
                    <a:pt x="1553" y="1582"/>
                  </a:lnTo>
                  <a:lnTo>
                    <a:pt x="1554" y="1578"/>
                  </a:lnTo>
                  <a:lnTo>
                    <a:pt x="1554" y="1576"/>
                  </a:lnTo>
                  <a:lnTo>
                    <a:pt x="1552" y="1575"/>
                  </a:lnTo>
                  <a:lnTo>
                    <a:pt x="1547" y="1579"/>
                  </a:lnTo>
                  <a:lnTo>
                    <a:pt x="1545" y="1579"/>
                  </a:lnTo>
                  <a:lnTo>
                    <a:pt x="1544" y="1576"/>
                  </a:lnTo>
                  <a:lnTo>
                    <a:pt x="1543" y="1568"/>
                  </a:lnTo>
                  <a:lnTo>
                    <a:pt x="1541" y="1562"/>
                  </a:lnTo>
                  <a:lnTo>
                    <a:pt x="1536" y="1555"/>
                  </a:lnTo>
                  <a:lnTo>
                    <a:pt x="1538" y="1553"/>
                  </a:lnTo>
                  <a:lnTo>
                    <a:pt x="1546" y="1548"/>
                  </a:lnTo>
                  <a:lnTo>
                    <a:pt x="1555" y="1541"/>
                  </a:lnTo>
                  <a:lnTo>
                    <a:pt x="1551" y="1534"/>
                  </a:lnTo>
                  <a:lnTo>
                    <a:pt x="1550" y="1531"/>
                  </a:lnTo>
                  <a:lnTo>
                    <a:pt x="1549" y="1534"/>
                  </a:lnTo>
                  <a:lnTo>
                    <a:pt x="1545" y="1541"/>
                  </a:lnTo>
                  <a:lnTo>
                    <a:pt x="1544" y="1540"/>
                  </a:lnTo>
                  <a:lnTo>
                    <a:pt x="1543" y="1537"/>
                  </a:lnTo>
                  <a:lnTo>
                    <a:pt x="1542" y="1537"/>
                  </a:lnTo>
                  <a:lnTo>
                    <a:pt x="1519" y="1555"/>
                  </a:lnTo>
                  <a:lnTo>
                    <a:pt x="1520" y="1558"/>
                  </a:lnTo>
                  <a:lnTo>
                    <a:pt x="1525" y="1559"/>
                  </a:lnTo>
                  <a:lnTo>
                    <a:pt x="1526" y="1560"/>
                  </a:lnTo>
                  <a:lnTo>
                    <a:pt x="1527" y="1566"/>
                  </a:lnTo>
                  <a:lnTo>
                    <a:pt x="1526" y="1568"/>
                  </a:lnTo>
                  <a:lnTo>
                    <a:pt x="1524" y="1568"/>
                  </a:lnTo>
                  <a:lnTo>
                    <a:pt x="1519" y="1566"/>
                  </a:lnTo>
                  <a:lnTo>
                    <a:pt x="1515" y="1565"/>
                  </a:lnTo>
                  <a:lnTo>
                    <a:pt x="1511" y="1563"/>
                  </a:lnTo>
                  <a:lnTo>
                    <a:pt x="1509" y="1564"/>
                  </a:lnTo>
                  <a:lnTo>
                    <a:pt x="1508" y="1567"/>
                  </a:lnTo>
                  <a:lnTo>
                    <a:pt x="1508" y="1570"/>
                  </a:lnTo>
                  <a:lnTo>
                    <a:pt x="1510" y="1571"/>
                  </a:lnTo>
                  <a:lnTo>
                    <a:pt x="1526" y="1574"/>
                  </a:lnTo>
                  <a:lnTo>
                    <a:pt x="1529" y="1575"/>
                  </a:lnTo>
                  <a:lnTo>
                    <a:pt x="1539" y="1585"/>
                  </a:lnTo>
                  <a:lnTo>
                    <a:pt x="1544" y="1595"/>
                  </a:lnTo>
                  <a:lnTo>
                    <a:pt x="1543" y="1597"/>
                  </a:lnTo>
                  <a:lnTo>
                    <a:pt x="1537" y="1603"/>
                  </a:lnTo>
                  <a:lnTo>
                    <a:pt x="1538" y="1613"/>
                  </a:lnTo>
                  <a:lnTo>
                    <a:pt x="1533" y="1619"/>
                  </a:lnTo>
                  <a:lnTo>
                    <a:pt x="1519" y="1629"/>
                  </a:lnTo>
                  <a:lnTo>
                    <a:pt x="1511" y="1632"/>
                  </a:lnTo>
                  <a:lnTo>
                    <a:pt x="1510" y="1631"/>
                  </a:lnTo>
                  <a:lnTo>
                    <a:pt x="1510" y="1630"/>
                  </a:lnTo>
                  <a:lnTo>
                    <a:pt x="1514" y="1626"/>
                  </a:lnTo>
                  <a:lnTo>
                    <a:pt x="1513" y="1620"/>
                  </a:lnTo>
                  <a:lnTo>
                    <a:pt x="1510" y="1619"/>
                  </a:lnTo>
                  <a:lnTo>
                    <a:pt x="1509" y="1620"/>
                  </a:lnTo>
                  <a:lnTo>
                    <a:pt x="1507" y="1629"/>
                  </a:lnTo>
                  <a:lnTo>
                    <a:pt x="1503" y="1633"/>
                  </a:lnTo>
                  <a:lnTo>
                    <a:pt x="1498" y="1636"/>
                  </a:lnTo>
                  <a:lnTo>
                    <a:pt x="1490" y="1635"/>
                  </a:lnTo>
                  <a:lnTo>
                    <a:pt x="1485" y="1632"/>
                  </a:lnTo>
                  <a:lnTo>
                    <a:pt x="1481" y="1636"/>
                  </a:lnTo>
                  <a:lnTo>
                    <a:pt x="1475" y="1636"/>
                  </a:lnTo>
                  <a:lnTo>
                    <a:pt x="1469" y="1637"/>
                  </a:lnTo>
                  <a:lnTo>
                    <a:pt x="1468" y="1635"/>
                  </a:lnTo>
                  <a:lnTo>
                    <a:pt x="1469" y="1631"/>
                  </a:lnTo>
                  <a:lnTo>
                    <a:pt x="1466" y="1630"/>
                  </a:lnTo>
                  <a:lnTo>
                    <a:pt x="1462" y="1637"/>
                  </a:lnTo>
                  <a:lnTo>
                    <a:pt x="1459" y="1638"/>
                  </a:lnTo>
                  <a:lnTo>
                    <a:pt x="1439" y="1636"/>
                  </a:lnTo>
                  <a:lnTo>
                    <a:pt x="1438" y="1633"/>
                  </a:lnTo>
                  <a:lnTo>
                    <a:pt x="1441" y="1625"/>
                  </a:lnTo>
                  <a:lnTo>
                    <a:pt x="1439" y="1622"/>
                  </a:lnTo>
                  <a:lnTo>
                    <a:pt x="1437" y="1621"/>
                  </a:lnTo>
                  <a:lnTo>
                    <a:pt x="1436" y="1622"/>
                  </a:lnTo>
                  <a:lnTo>
                    <a:pt x="1436" y="1629"/>
                  </a:lnTo>
                  <a:lnTo>
                    <a:pt x="1433" y="1636"/>
                  </a:lnTo>
                  <a:lnTo>
                    <a:pt x="1433" y="1644"/>
                  </a:lnTo>
                  <a:lnTo>
                    <a:pt x="1432" y="1646"/>
                  </a:lnTo>
                  <a:lnTo>
                    <a:pt x="1430" y="1648"/>
                  </a:lnTo>
                  <a:lnTo>
                    <a:pt x="1415" y="1650"/>
                  </a:lnTo>
                  <a:lnTo>
                    <a:pt x="1414" y="1648"/>
                  </a:lnTo>
                  <a:lnTo>
                    <a:pt x="1414" y="1640"/>
                  </a:lnTo>
                  <a:lnTo>
                    <a:pt x="1413" y="1639"/>
                  </a:lnTo>
                  <a:lnTo>
                    <a:pt x="1412" y="1642"/>
                  </a:lnTo>
                  <a:lnTo>
                    <a:pt x="1412" y="1645"/>
                  </a:lnTo>
                  <a:lnTo>
                    <a:pt x="1413" y="1652"/>
                  </a:lnTo>
                  <a:lnTo>
                    <a:pt x="1412" y="1653"/>
                  </a:lnTo>
                  <a:lnTo>
                    <a:pt x="1410" y="1653"/>
                  </a:lnTo>
                  <a:lnTo>
                    <a:pt x="1398" y="1647"/>
                  </a:lnTo>
                  <a:lnTo>
                    <a:pt x="1392" y="1643"/>
                  </a:lnTo>
                  <a:lnTo>
                    <a:pt x="1387" y="1642"/>
                  </a:lnTo>
                  <a:lnTo>
                    <a:pt x="1377" y="1642"/>
                  </a:lnTo>
                  <a:lnTo>
                    <a:pt x="1376" y="1639"/>
                  </a:lnTo>
                  <a:lnTo>
                    <a:pt x="1378" y="1634"/>
                  </a:lnTo>
                  <a:lnTo>
                    <a:pt x="1383" y="1628"/>
                  </a:lnTo>
                  <a:lnTo>
                    <a:pt x="1385" y="1627"/>
                  </a:lnTo>
                  <a:lnTo>
                    <a:pt x="1390" y="1628"/>
                  </a:lnTo>
                  <a:lnTo>
                    <a:pt x="1398" y="1626"/>
                  </a:lnTo>
                  <a:lnTo>
                    <a:pt x="1407" y="1621"/>
                  </a:lnTo>
                  <a:lnTo>
                    <a:pt x="1413" y="1614"/>
                  </a:lnTo>
                  <a:lnTo>
                    <a:pt x="1414" y="1608"/>
                  </a:lnTo>
                  <a:lnTo>
                    <a:pt x="1411" y="1599"/>
                  </a:lnTo>
                  <a:lnTo>
                    <a:pt x="1411" y="1592"/>
                  </a:lnTo>
                  <a:lnTo>
                    <a:pt x="1410" y="1584"/>
                  </a:lnTo>
                  <a:lnTo>
                    <a:pt x="1411" y="1577"/>
                  </a:lnTo>
                  <a:lnTo>
                    <a:pt x="1409" y="1578"/>
                  </a:lnTo>
                  <a:lnTo>
                    <a:pt x="1405" y="1593"/>
                  </a:lnTo>
                  <a:lnTo>
                    <a:pt x="1401" y="1592"/>
                  </a:lnTo>
                  <a:lnTo>
                    <a:pt x="1398" y="1589"/>
                  </a:lnTo>
                  <a:lnTo>
                    <a:pt x="1398" y="1584"/>
                  </a:lnTo>
                  <a:lnTo>
                    <a:pt x="1393" y="1591"/>
                  </a:lnTo>
                  <a:lnTo>
                    <a:pt x="1389" y="1591"/>
                  </a:lnTo>
                  <a:lnTo>
                    <a:pt x="1387" y="1588"/>
                  </a:lnTo>
                  <a:lnTo>
                    <a:pt x="1385" y="1582"/>
                  </a:lnTo>
                  <a:lnTo>
                    <a:pt x="1384" y="1580"/>
                  </a:lnTo>
                  <a:lnTo>
                    <a:pt x="1382" y="1588"/>
                  </a:lnTo>
                  <a:lnTo>
                    <a:pt x="1381" y="1589"/>
                  </a:lnTo>
                  <a:lnTo>
                    <a:pt x="1380" y="1588"/>
                  </a:lnTo>
                  <a:lnTo>
                    <a:pt x="1379" y="1584"/>
                  </a:lnTo>
                  <a:lnTo>
                    <a:pt x="1384" y="1575"/>
                  </a:lnTo>
                  <a:lnTo>
                    <a:pt x="1384" y="1573"/>
                  </a:lnTo>
                  <a:lnTo>
                    <a:pt x="1383" y="1572"/>
                  </a:lnTo>
                  <a:lnTo>
                    <a:pt x="1380" y="1577"/>
                  </a:lnTo>
                  <a:lnTo>
                    <a:pt x="1374" y="1581"/>
                  </a:lnTo>
                  <a:lnTo>
                    <a:pt x="1370" y="1582"/>
                  </a:lnTo>
                  <a:lnTo>
                    <a:pt x="1365" y="1580"/>
                  </a:lnTo>
                  <a:lnTo>
                    <a:pt x="1364" y="1580"/>
                  </a:lnTo>
                  <a:lnTo>
                    <a:pt x="1363" y="1585"/>
                  </a:lnTo>
                  <a:lnTo>
                    <a:pt x="1361" y="1586"/>
                  </a:lnTo>
                  <a:lnTo>
                    <a:pt x="1347" y="1585"/>
                  </a:lnTo>
                  <a:lnTo>
                    <a:pt x="1337" y="1582"/>
                  </a:lnTo>
                  <a:lnTo>
                    <a:pt x="1334" y="1579"/>
                  </a:lnTo>
                  <a:lnTo>
                    <a:pt x="1330" y="1566"/>
                  </a:lnTo>
                  <a:lnTo>
                    <a:pt x="1329" y="1565"/>
                  </a:lnTo>
                  <a:lnTo>
                    <a:pt x="1324" y="1565"/>
                  </a:lnTo>
                  <a:lnTo>
                    <a:pt x="1321" y="1564"/>
                  </a:lnTo>
                  <a:lnTo>
                    <a:pt x="1318" y="1561"/>
                  </a:lnTo>
                  <a:lnTo>
                    <a:pt x="1316" y="1557"/>
                  </a:lnTo>
                  <a:lnTo>
                    <a:pt x="1317" y="1556"/>
                  </a:lnTo>
                  <a:lnTo>
                    <a:pt x="1321" y="1554"/>
                  </a:lnTo>
                  <a:lnTo>
                    <a:pt x="1322" y="1553"/>
                  </a:lnTo>
                  <a:lnTo>
                    <a:pt x="1321" y="1542"/>
                  </a:lnTo>
                  <a:lnTo>
                    <a:pt x="1324" y="1541"/>
                  </a:lnTo>
                  <a:lnTo>
                    <a:pt x="1329" y="1542"/>
                  </a:lnTo>
                  <a:lnTo>
                    <a:pt x="1335" y="1539"/>
                  </a:lnTo>
                  <a:lnTo>
                    <a:pt x="1342" y="1536"/>
                  </a:lnTo>
                  <a:lnTo>
                    <a:pt x="1342" y="1535"/>
                  </a:lnTo>
                  <a:lnTo>
                    <a:pt x="1341" y="1534"/>
                  </a:lnTo>
                  <a:lnTo>
                    <a:pt x="1334" y="1536"/>
                  </a:lnTo>
                  <a:lnTo>
                    <a:pt x="1329" y="1536"/>
                  </a:lnTo>
                  <a:lnTo>
                    <a:pt x="1329" y="1535"/>
                  </a:lnTo>
                  <a:lnTo>
                    <a:pt x="1335" y="1530"/>
                  </a:lnTo>
                  <a:lnTo>
                    <a:pt x="1334" y="1528"/>
                  </a:lnTo>
                  <a:lnTo>
                    <a:pt x="1325" y="1537"/>
                  </a:lnTo>
                  <a:lnTo>
                    <a:pt x="1322" y="1537"/>
                  </a:lnTo>
                  <a:lnTo>
                    <a:pt x="1321" y="1534"/>
                  </a:lnTo>
                  <a:lnTo>
                    <a:pt x="1324" y="1520"/>
                  </a:lnTo>
                  <a:lnTo>
                    <a:pt x="1322" y="1521"/>
                  </a:lnTo>
                  <a:lnTo>
                    <a:pt x="1320" y="1525"/>
                  </a:lnTo>
                  <a:lnTo>
                    <a:pt x="1318" y="1525"/>
                  </a:lnTo>
                  <a:lnTo>
                    <a:pt x="1318" y="1523"/>
                  </a:lnTo>
                  <a:lnTo>
                    <a:pt x="1318" y="1517"/>
                  </a:lnTo>
                  <a:lnTo>
                    <a:pt x="1315" y="1517"/>
                  </a:lnTo>
                  <a:lnTo>
                    <a:pt x="1311" y="1519"/>
                  </a:lnTo>
                  <a:lnTo>
                    <a:pt x="1307" y="1517"/>
                  </a:lnTo>
                  <a:lnTo>
                    <a:pt x="1305" y="1516"/>
                  </a:lnTo>
                  <a:lnTo>
                    <a:pt x="1303" y="1509"/>
                  </a:lnTo>
                  <a:lnTo>
                    <a:pt x="1301" y="1508"/>
                  </a:lnTo>
                  <a:lnTo>
                    <a:pt x="1299" y="1509"/>
                  </a:lnTo>
                  <a:lnTo>
                    <a:pt x="1298" y="1510"/>
                  </a:lnTo>
                  <a:lnTo>
                    <a:pt x="1302" y="1516"/>
                  </a:lnTo>
                  <a:lnTo>
                    <a:pt x="1297" y="1518"/>
                  </a:lnTo>
                  <a:lnTo>
                    <a:pt x="1306" y="1521"/>
                  </a:lnTo>
                  <a:lnTo>
                    <a:pt x="1306" y="1525"/>
                  </a:lnTo>
                  <a:lnTo>
                    <a:pt x="1317" y="1534"/>
                  </a:lnTo>
                  <a:lnTo>
                    <a:pt x="1318" y="1538"/>
                  </a:lnTo>
                  <a:lnTo>
                    <a:pt x="1315" y="1545"/>
                  </a:lnTo>
                  <a:lnTo>
                    <a:pt x="1309" y="1546"/>
                  </a:lnTo>
                  <a:lnTo>
                    <a:pt x="1312" y="1550"/>
                  </a:lnTo>
                  <a:lnTo>
                    <a:pt x="1311" y="1553"/>
                  </a:lnTo>
                  <a:lnTo>
                    <a:pt x="1307" y="1552"/>
                  </a:lnTo>
                  <a:lnTo>
                    <a:pt x="1305" y="1549"/>
                  </a:lnTo>
                  <a:lnTo>
                    <a:pt x="1303" y="1538"/>
                  </a:lnTo>
                  <a:lnTo>
                    <a:pt x="1300" y="1539"/>
                  </a:lnTo>
                  <a:lnTo>
                    <a:pt x="1301" y="1544"/>
                  </a:lnTo>
                  <a:lnTo>
                    <a:pt x="1297" y="1543"/>
                  </a:lnTo>
                  <a:lnTo>
                    <a:pt x="1295" y="1544"/>
                  </a:lnTo>
                  <a:lnTo>
                    <a:pt x="1300" y="1552"/>
                  </a:lnTo>
                  <a:lnTo>
                    <a:pt x="1303" y="1554"/>
                  </a:lnTo>
                  <a:lnTo>
                    <a:pt x="1307" y="1554"/>
                  </a:lnTo>
                  <a:lnTo>
                    <a:pt x="1311" y="1560"/>
                  </a:lnTo>
                  <a:lnTo>
                    <a:pt x="1313" y="1566"/>
                  </a:lnTo>
                  <a:lnTo>
                    <a:pt x="1309" y="1574"/>
                  </a:lnTo>
                  <a:lnTo>
                    <a:pt x="1316" y="1574"/>
                  </a:lnTo>
                  <a:lnTo>
                    <a:pt x="1320" y="1575"/>
                  </a:lnTo>
                  <a:lnTo>
                    <a:pt x="1321" y="1577"/>
                  </a:lnTo>
                  <a:lnTo>
                    <a:pt x="1318" y="1580"/>
                  </a:lnTo>
                  <a:lnTo>
                    <a:pt x="1311" y="1581"/>
                  </a:lnTo>
                  <a:lnTo>
                    <a:pt x="1308" y="1580"/>
                  </a:lnTo>
                  <a:lnTo>
                    <a:pt x="1303" y="1576"/>
                  </a:lnTo>
                  <a:lnTo>
                    <a:pt x="1300" y="1576"/>
                  </a:lnTo>
                  <a:lnTo>
                    <a:pt x="1290" y="1581"/>
                  </a:lnTo>
                  <a:lnTo>
                    <a:pt x="1285" y="1582"/>
                  </a:lnTo>
                  <a:lnTo>
                    <a:pt x="1283" y="1586"/>
                  </a:lnTo>
                  <a:lnTo>
                    <a:pt x="1282" y="1586"/>
                  </a:lnTo>
                  <a:lnTo>
                    <a:pt x="1280" y="1583"/>
                  </a:lnTo>
                  <a:lnTo>
                    <a:pt x="1279" y="1576"/>
                  </a:lnTo>
                  <a:lnTo>
                    <a:pt x="1272" y="1571"/>
                  </a:lnTo>
                  <a:lnTo>
                    <a:pt x="1271" y="1567"/>
                  </a:lnTo>
                  <a:lnTo>
                    <a:pt x="1272" y="1566"/>
                  </a:lnTo>
                  <a:lnTo>
                    <a:pt x="1276" y="1570"/>
                  </a:lnTo>
                  <a:lnTo>
                    <a:pt x="1285" y="1568"/>
                  </a:lnTo>
                  <a:lnTo>
                    <a:pt x="1285" y="1566"/>
                  </a:lnTo>
                  <a:lnTo>
                    <a:pt x="1285" y="1558"/>
                  </a:lnTo>
                  <a:lnTo>
                    <a:pt x="1284" y="1555"/>
                  </a:lnTo>
                  <a:lnTo>
                    <a:pt x="1282" y="1563"/>
                  </a:lnTo>
                  <a:lnTo>
                    <a:pt x="1280" y="1565"/>
                  </a:lnTo>
                  <a:lnTo>
                    <a:pt x="1274" y="1563"/>
                  </a:lnTo>
                  <a:lnTo>
                    <a:pt x="1271" y="1560"/>
                  </a:lnTo>
                  <a:lnTo>
                    <a:pt x="1271" y="1558"/>
                  </a:lnTo>
                  <a:lnTo>
                    <a:pt x="1272" y="1554"/>
                  </a:lnTo>
                  <a:lnTo>
                    <a:pt x="1279" y="1546"/>
                  </a:lnTo>
                  <a:lnTo>
                    <a:pt x="1276" y="1543"/>
                  </a:lnTo>
                  <a:lnTo>
                    <a:pt x="1273" y="1544"/>
                  </a:lnTo>
                  <a:lnTo>
                    <a:pt x="1273" y="1539"/>
                  </a:lnTo>
                  <a:lnTo>
                    <a:pt x="1273" y="1536"/>
                  </a:lnTo>
                  <a:lnTo>
                    <a:pt x="1271" y="1538"/>
                  </a:lnTo>
                  <a:lnTo>
                    <a:pt x="1270" y="1547"/>
                  </a:lnTo>
                  <a:lnTo>
                    <a:pt x="1266" y="1554"/>
                  </a:lnTo>
                  <a:lnTo>
                    <a:pt x="1264" y="1554"/>
                  </a:lnTo>
                  <a:lnTo>
                    <a:pt x="1261" y="1549"/>
                  </a:lnTo>
                  <a:lnTo>
                    <a:pt x="1255" y="1547"/>
                  </a:lnTo>
                  <a:lnTo>
                    <a:pt x="1251" y="1542"/>
                  </a:lnTo>
                  <a:lnTo>
                    <a:pt x="1255" y="1530"/>
                  </a:lnTo>
                  <a:lnTo>
                    <a:pt x="1265" y="1518"/>
                  </a:lnTo>
                  <a:lnTo>
                    <a:pt x="1263" y="1519"/>
                  </a:lnTo>
                  <a:lnTo>
                    <a:pt x="1255" y="1524"/>
                  </a:lnTo>
                  <a:lnTo>
                    <a:pt x="1255" y="1520"/>
                  </a:lnTo>
                  <a:lnTo>
                    <a:pt x="1257" y="1513"/>
                  </a:lnTo>
                  <a:lnTo>
                    <a:pt x="1256" y="1513"/>
                  </a:lnTo>
                  <a:lnTo>
                    <a:pt x="1254" y="1514"/>
                  </a:lnTo>
                  <a:lnTo>
                    <a:pt x="1251" y="1529"/>
                  </a:lnTo>
                  <a:lnTo>
                    <a:pt x="1249" y="1530"/>
                  </a:lnTo>
                  <a:lnTo>
                    <a:pt x="1246" y="1527"/>
                  </a:lnTo>
                  <a:lnTo>
                    <a:pt x="1246" y="1527"/>
                  </a:lnTo>
                  <a:lnTo>
                    <a:pt x="1246" y="1531"/>
                  </a:lnTo>
                  <a:lnTo>
                    <a:pt x="1249" y="1537"/>
                  </a:lnTo>
                  <a:lnTo>
                    <a:pt x="1249" y="1539"/>
                  </a:lnTo>
                  <a:lnTo>
                    <a:pt x="1244" y="1546"/>
                  </a:lnTo>
                  <a:lnTo>
                    <a:pt x="1240" y="1548"/>
                  </a:lnTo>
                  <a:lnTo>
                    <a:pt x="1238" y="1548"/>
                  </a:lnTo>
                  <a:lnTo>
                    <a:pt x="1238" y="1547"/>
                  </a:lnTo>
                  <a:lnTo>
                    <a:pt x="1235" y="1534"/>
                  </a:lnTo>
                  <a:lnTo>
                    <a:pt x="1227" y="1525"/>
                  </a:lnTo>
                  <a:lnTo>
                    <a:pt x="1227" y="1522"/>
                  </a:lnTo>
                  <a:lnTo>
                    <a:pt x="1231" y="1517"/>
                  </a:lnTo>
                  <a:lnTo>
                    <a:pt x="1244" y="1508"/>
                  </a:lnTo>
                  <a:lnTo>
                    <a:pt x="1239" y="1505"/>
                  </a:lnTo>
                  <a:lnTo>
                    <a:pt x="1239" y="1501"/>
                  </a:lnTo>
                  <a:lnTo>
                    <a:pt x="1245" y="1499"/>
                  </a:lnTo>
                  <a:lnTo>
                    <a:pt x="1250" y="1493"/>
                  </a:lnTo>
                  <a:lnTo>
                    <a:pt x="1248" y="1490"/>
                  </a:lnTo>
                  <a:lnTo>
                    <a:pt x="1240" y="1486"/>
                  </a:lnTo>
                  <a:lnTo>
                    <a:pt x="1236" y="1489"/>
                  </a:lnTo>
                  <a:lnTo>
                    <a:pt x="1233" y="1489"/>
                  </a:lnTo>
                  <a:lnTo>
                    <a:pt x="1232" y="1489"/>
                  </a:lnTo>
                  <a:lnTo>
                    <a:pt x="1230" y="1486"/>
                  </a:lnTo>
                  <a:lnTo>
                    <a:pt x="1229" y="1488"/>
                  </a:lnTo>
                  <a:lnTo>
                    <a:pt x="1231" y="1491"/>
                  </a:lnTo>
                  <a:lnTo>
                    <a:pt x="1230" y="1492"/>
                  </a:lnTo>
                  <a:lnTo>
                    <a:pt x="1225" y="1492"/>
                  </a:lnTo>
                  <a:lnTo>
                    <a:pt x="1221" y="1491"/>
                  </a:lnTo>
                  <a:lnTo>
                    <a:pt x="1221" y="1488"/>
                  </a:lnTo>
                  <a:lnTo>
                    <a:pt x="1222" y="1485"/>
                  </a:lnTo>
                  <a:lnTo>
                    <a:pt x="1225" y="1481"/>
                  </a:lnTo>
                  <a:lnTo>
                    <a:pt x="1231" y="1475"/>
                  </a:lnTo>
                  <a:lnTo>
                    <a:pt x="1231" y="1474"/>
                  </a:lnTo>
                  <a:lnTo>
                    <a:pt x="1230" y="1473"/>
                  </a:lnTo>
                  <a:lnTo>
                    <a:pt x="1227" y="1475"/>
                  </a:lnTo>
                  <a:lnTo>
                    <a:pt x="1221" y="1482"/>
                  </a:lnTo>
                  <a:lnTo>
                    <a:pt x="1216" y="1485"/>
                  </a:lnTo>
                  <a:lnTo>
                    <a:pt x="1214" y="1493"/>
                  </a:lnTo>
                  <a:lnTo>
                    <a:pt x="1203" y="1495"/>
                  </a:lnTo>
                  <a:lnTo>
                    <a:pt x="1202" y="1498"/>
                  </a:lnTo>
                  <a:lnTo>
                    <a:pt x="1203" y="1503"/>
                  </a:lnTo>
                  <a:lnTo>
                    <a:pt x="1203" y="1504"/>
                  </a:lnTo>
                  <a:lnTo>
                    <a:pt x="1200" y="1504"/>
                  </a:lnTo>
                  <a:lnTo>
                    <a:pt x="1198" y="1503"/>
                  </a:lnTo>
                  <a:lnTo>
                    <a:pt x="1195" y="1499"/>
                  </a:lnTo>
                  <a:lnTo>
                    <a:pt x="1196" y="1495"/>
                  </a:lnTo>
                  <a:lnTo>
                    <a:pt x="1198" y="1492"/>
                  </a:lnTo>
                  <a:lnTo>
                    <a:pt x="1197" y="1486"/>
                  </a:lnTo>
                  <a:lnTo>
                    <a:pt x="1200" y="1481"/>
                  </a:lnTo>
                  <a:lnTo>
                    <a:pt x="1200" y="1478"/>
                  </a:lnTo>
                  <a:lnTo>
                    <a:pt x="1198" y="1478"/>
                  </a:lnTo>
                  <a:lnTo>
                    <a:pt x="1194" y="1485"/>
                  </a:lnTo>
                  <a:lnTo>
                    <a:pt x="1193" y="1488"/>
                  </a:lnTo>
                  <a:lnTo>
                    <a:pt x="1194" y="1493"/>
                  </a:lnTo>
                  <a:lnTo>
                    <a:pt x="1194" y="1495"/>
                  </a:lnTo>
                  <a:lnTo>
                    <a:pt x="1192" y="1496"/>
                  </a:lnTo>
                  <a:lnTo>
                    <a:pt x="1189" y="1496"/>
                  </a:lnTo>
                  <a:lnTo>
                    <a:pt x="1187" y="1499"/>
                  </a:lnTo>
                  <a:lnTo>
                    <a:pt x="1189" y="1500"/>
                  </a:lnTo>
                  <a:lnTo>
                    <a:pt x="1192" y="1500"/>
                  </a:lnTo>
                  <a:lnTo>
                    <a:pt x="1194" y="1502"/>
                  </a:lnTo>
                  <a:lnTo>
                    <a:pt x="1198" y="1509"/>
                  </a:lnTo>
                  <a:lnTo>
                    <a:pt x="1198" y="1514"/>
                  </a:lnTo>
                  <a:lnTo>
                    <a:pt x="1203" y="1514"/>
                  </a:lnTo>
                  <a:lnTo>
                    <a:pt x="1205" y="1517"/>
                  </a:lnTo>
                  <a:lnTo>
                    <a:pt x="1208" y="1521"/>
                  </a:lnTo>
                  <a:lnTo>
                    <a:pt x="1208" y="1527"/>
                  </a:lnTo>
                  <a:lnTo>
                    <a:pt x="1207" y="1534"/>
                  </a:lnTo>
                  <a:lnTo>
                    <a:pt x="1209" y="1536"/>
                  </a:lnTo>
                  <a:lnTo>
                    <a:pt x="1219" y="1537"/>
                  </a:lnTo>
                  <a:lnTo>
                    <a:pt x="1221" y="1538"/>
                  </a:lnTo>
                  <a:lnTo>
                    <a:pt x="1220" y="1541"/>
                  </a:lnTo>
                  <a:lnTo>
                    <a:pt x="1216" y="1542"/>
                  </a:lnTo>
                  <a:lnTo>
                    <a:pt x="1211" y="1547"/>
                  </a:lnTo>
                  <a:lnTo>
                    <a:pt x="1210" y="1546"/>
                  </a:lnTo>
                  <a:lnTo>
                    <a:pt x="1208" y="1543"/>
                  </a:lnTo>
                  <a:lnTo>
                    <a:pt x="1207" y="1538"/>
                  </a:lnTo>
                  <a:lnTo>
                    <a:pt x="1201" y="1539"/>
                  </a:lnTo>
                  <a:lnTo>
                    <a:pt x="1196" y="1542"/>
                  </a:lnTo>
                  <a:lnTo>
                    <a:pt x="1202" y="1543"/>
                  </a:lnTo>
                  <a:lnTo>
                    <a:pt x="1204" y="1545"/>
                  </a:lnTo>
                  <a:lnTo>
                    <a:pt x="1207" y="1550"/>
                  </a:lnTo>
                  <a:lnTo>
                    <a:pt x="1198" y="1554"/>
                  </a:lnTo>
                  <a:lnTo>
                    <a:pt x="1198" y="1555"/>
                  </a:lnTo>
                  <a:lnTo>
                    <a:pt x="1199" y="1556"/>
                  </a:lnTo>
                  <a:lnTo>
                    <a:pt x="1207" y="1554"/>
                  </a:lnTo>
                  <a:lnTo>
                    <a:pt x="1208" y="1561"/>
                  </a:lnTo>
                  <a:lnTo>
                    <a:pt x="1210" y="1558"/>
                  </a:lnTo>
                  <a:lnTo>
                    <a:pt x="1210" y="1555"/>
                  </a:lnTo>
                  <a:lnTo>
                    <a:pt x="1210" y="1552"/>
                  </a:lnTo>
                  <a:lnTo>
                    <a:pt x="1216" y="1547"/>
                  </a:lnTo>
                  <a:lnTo>
                    <a:pt x="1218" y="1546"/>
                  </a:lnTo>
                  <a:lnTo>
                    <a:pt x="1218" y="1549"/>
                  </a:lnTo>
                  <a:lnTo>
                    <a:pt x="1216" y="1554"/>
                  </a:lnTo>
                  <a:lnTo>
                    <a:pt x="1215" y="1556"/>
                  </a:lnTo>
                  <a:lnTo>
                    <a:pt x="1221" y="1566"/>
                  </a:lnTo>
                  <a:lnTo>
                    <a:pt x="1222" y="1571"/>
                  </a:lnTo>
                  <a:lnTo>
                    <a:pt x="1221" y="1574"/>
                  </a:lnTo>
                  <a:lnTo>
                    <a:pt x="1218" y="1576"/>
                  </a:lnTo>
                  <a:lnTo>
                    <a:pt x="1213" y="1573"/>
                  </a:lnTo>
                  <a:lnTo>
                    <a:pt x="1205" y="1574"/>
                  </a:lnTo>
                  <a:lnTo>
                    <a:pt x="1208" y="1575"/>
                  </a:lnTo>
                  <a:lnTo>
                    <a:pt x="1214" y="1578"/>
                  </a:lnTo>
                  <a:lnTo>
                    <a:pt x="1215" y="1580"/>
                  </a:lnTo>
                  <a:lnTo>
                    <a:pt x="1215" y="1582"/>
                  </a:lnTo>
                  <a:lnTo>
                    <a:pt x="1210" y="1589"/>
                  </a:lnTo>
                  <a:lnTo>
                    <a:pt x="1202" y="1592"/>
                  </a:lnTo>
                  <a:lnTo>
                    <a:pt x="1202" y="1595"/>
                  </a:lnTo>
                  <a:lnTo>
                    <a:pt x="1201" y="1596"/>
                  </a:lnTo>
                  <a:lnTo>
                    <a:pt x="1199" y="1594"/>
                  </a:lnTo>
                  <a:lnTo>
                    <a:pt x="1200" y="1589"/>
                  </a:lnTo>
                  <a:lnTo>
                    <a:pt x="1203" y="1585"/>
                  </a:lnTo>
                  <a:lnTo>
                    <a:pt x="1205" y="1588"/>
                  </a:lnTo>
                  <a:lnTo>
                    <a:pt x="1207" y="1585"/>
                  </a:lnTo>
                  <a:lnTo>
                    <a:pt x="1203" y="1580"/>
                  </a:lnTo>
                  <a:lnTo>
                    <a:pt x="1200" y="1581"/>
                  </a:lnTo>
                  <a:lnTo>
                    <a:pt x="1198" y="1585"/>
                  </a:lnTo>
                  <a:lnTo>
                    <a:pt x="1196" y="1594"/>
                  </a:lnTo>
                  <a:lnTo>
                    <a:pt x="1194" y="1595"/>
                  </a:lnTo>
                  <a:lnTo>
                    <a:pt x="1192" y="1595"/>
                  </a:lnTo>
                  <a:lnTo>
                    <a:pt x="1190" y="1597"/>
                  </a:lnTo>
                  <a:lnTo>
                    <a:pt x="1190" y="1598"/>
                  </a:lnTo>
                  <a:lnTo>
                    <a:pt x="1197" y="1599"/>
                  </a:lnTo>
                  <a:lnTo>
                    <a:pt x="1198" y="1599"/>
                  </a:lnTo>
                  <a:lnTo>
                    <a:pt x="1197" y="1600"/>
                  </a:lnTo>
                  <a:lnTo>
                    <a:pt x="1177" y="1601"/>
                  </a:lnTo>
                  <a:lnTo>
                    <a:pt x="1174" y="1601"/>
                  </a:lnTo>
                  <a:lnTo>
                    <a:pt x="1172" y="1600"/>
                  </a:lnTo>
                  <a:lnTo>
                    <a:pt x="1174" y="1593"/>
                  </a:lnTo>
                  <a:lnTo>
                    <a:pt x="1173" y="1589"/>
                  </a:lnTo>
                  <a:lnTo>
                    <a:pt x="1174" y="1588"/>
                  </a:lnTo>
                  <a:lnTo>
                    <a:pt x="1183" y="1588"/>
                  </a:lnTo>
                  <a:lnTo>
                    <a:pt x="1183" y="1590"/>
                  </a:lnTo>
                  <a:lnTo>
                    <a:pt x="1178" y="1593"/>
                  </a:lnTo>
                  <a:lnTo>
                    <a:pt x="1178" y="1594"/>
                  </a:lnTo>
                  <a:lnTo>
                    <a:pt x="1184" y="1594"/>
                  </a:lnTo>
                  <a:lnTo>
                    <a:pt x="1189" y="1593"/>
                  </a:lnTo>
                  <a:lnTo>
                    <a:pt x="1186" y="1583"/>
                  </a:lnTo>
                  <a:lnTo>
                    <a:pt x="1190" y="1582"/>
                  </a:lnTo>
                  <a:lnTo>
                    <a:pt x="1191" y="1580"/>
                  </a:lnTo>
                  <a:lnTo>
                    <a:pt x="1189" y="1579"/>
                  </a:lnTo>
                  <a:lnTo>
                    <a:pt x="1182" y="1582"/>
                  </a:lnTo>
                  <a:lnTo>
                    <a:pt x="1180" y="1581"/>
                  </a:lnTo>
                  <a:lnTo>
                    <a:pt x="1180" y="1579"/>
                  </a:lnTo>
                  <a:lnTo>
                    <a:pt x="1182" y="1576"/>
                  </a:lnTo>
                  <a:lnTo>
                    <a:pt x="1186" y="1574"/>
                  </a:lnTo>
                  <a:lnTo>
                    <a:pt x="1186" y="1571"/>
                  </a:lnTo>
                  <a:lnTo>
                    <a:pt x="1189" y="1570"/>
                  </a:lnTo>
                  <a:lnTo>
                    <a:pt x="1197" y="1564"/>
                  </a:lnTo>
                  <a:lnTo>
                    <a:pt x="1196" y="1563"/>
                  </a:lnTo>
                  <a:lnTo>
                    <a:pt x="1194" y="1563"/>
                  </a:lnTo>
                  <a:lnTo>
                    <a:pt x="1189" y="1564"/>
                  </a:lnTo>
                  <a:lnTo>
                    <a:pt x="1182" y="1567"/>
                  </a:lnTo>
                  <a:lnTo>
                    <a:pt x="1180" y="1566"/>
                  </a:lnTo>
                  <a:lnTo>
                    <a:pt x="1180" y="1565"/>
                  </a:lnTo>
                  <a:lnTo>
                    <a:pt x="1185" y="1560"/>
                  </a:lnTo>
                  <a:lnTo>
                    <a:pt x="1186" y="1556"/>
                  </a:lnTo>
                  <a:lnTo>
                    <a:pt x="1186" y="1555"/>
                  </a:lnTo>
                  <a:lnTo>
                    <a:pt x="1175" y="1558"/>
                  </a:lnTo>
                  <a:lnTo>
                    <a:pt x="1175" y="1560"/>
                  </a:lnTo>
                  <a:lnTo>
                    <a:pt x="1178" y="1563"/>
                  </a:lnTo>
                  <a:lnTo>
                    <a:pt x="1176" y="1565"/>
                  </a:lnTo>
                  <a:lnTo>
                    <a:pt x="1173" y="1565"/>
                  </a:lnTo>
                  <a:lnTo>
                    <a:pt x="1172" y="1561"/>
                  </a:lnTo>
                  <a:lnTo>
                    <a:pt x="1167" y="1562"/>
                  </a:lnTo>
                  <a:lnTo>
                    <a:pt x="1167" y="1564"/>
                  </a:lnTo>
                  <a:lnTo>
                    <a:pt x="1168" y="1568"/>
                  </a:lnTo>
                  <a:lnTo>
                    <a:pt x="1167" y="1571"/>
                  </a:lnTo>
                  <a:lnTo>
                    <a:pt x="1161" y="1575"/>
                  </a:lnTo>
                  <a:lnTo>
                    <a:pt x="1157" y="1583"/>
                  </a:lnTo>
                  <a:lnTo>
                    <a:pt x="1155" y="1584"/>
                  </a:lnTo>
                  <a:lnTo>
                    <a:pt x="1154" y="1583"/>
                  </a:lnTo>
                  <a:lnTo>
                    <a:pt x="1154" y="1578"/>
                  </a:lnTo>
                  <a:lnTo>
                    <a:pt x="1157" y="1576"/>
                  </a:lnTo>
                  <a:lnTo>
                    <a:pt x="1163" y="1568"/>
                  </a:lnTo>
                  <a:lnTo>
                    <a:pt x="1162" y="1567"/>
                  </a:lnTo>
                  <a:lnTo>
                    <a:pt x="1159" y="1570"/>
                  </a:lnTo>
                  <a:lnTo>
                    <a:pt x="1158" y="1568"/>
                  </a:lnTo>
                  <a:lnTo>
                    <a:pt x="1165" y="1561"/>
                  </a:lnTo>
                  <a:lnTo>
                    <a:pt x="1163" y="1558"/>
                  </a:lnTo>
                  <a:lnTo>
                    <a:pt x="1156" y="1556"/>
                  </a:lnTo>
                  <a:lnTo>
                    <a:pt x="1155" y="1555"/>
                  </a:lnTo>
                  <a:lnTo>
                    <a:pt x="1155" y="1550"/>
                  </a:lnTo>
                  <a:lnTo>
                    <a:pt x="1160" y="1542"/>
                  </a:lnTo>
                  <a:lnTo>
                    <a:pt x="1160" y="1540"/>
                  </a:lnTo>
                  <a:lnTo>
                    <a:pt x="1159" y="1540"/>
                  </a:lnTo>
                  <a:lnTo>
                    <a:pt x="1151" y="1548"/>
                  </a:lnTo>
                  <a:lnTo>
                    <a:pt x="1149" y="1559"/>
                  </a:lnTo>
                  <a:lnTo>
                    <a:pt x="1146" y="1561"/>
                  </a:lnTo>
                  <a:lnTo>
                    <a:pt x="1147" y="1563"/>
                  </a:lnTo>
                  <a:lnTo>
                    <a:pt x="1150" y="1571"/>
                  </a:lnTo>
                  <a:lnTo>
                    <a:pt x="1150" y="1574"/>
                  </a:lnTo>
                  <a:lnTo>
                    <a:pt x="1144" y="1585"/>
                  </a:lnTo>
                  <a:lnTo>
                    <a:pt x="1145" y="1586"/>
                  </a:lnTo>
                  <a:lnTo>
                    <a:pt x="1149" y="1588"/>
                  </a:lnTo>
                  <a:lnTo>
                    <a:pt x="1149" y="1590"/>
                  </a:lnTo>
                  <a:lnTo>
                    <a:pt x="1144" y="1595"/>
                  </a:lnTo>
                  <a:lnTo>
                    <a:pt x="1140" y="1604"/>
                  </a:lnTo>
                  <a:lnTo>
                    <a:pt x="1120" y="1616"/>
                  </a:lnTo>
                  <a:lnTo>
                    <a:pt x="1115" y="1618"/>
                  </a:lnTo>
                  <a:lnTo>
                    <a:pt x="1114" y="1616"/>
                  </a:lnTo>
                  <a:lnTo>
                    <a:pt x="1122" y="1607"/>
                  </a:lnTo>
                  <a:lnTo>
                    <a:pt x="1128" y="1596"/>
                  </a:lnTo>
                  <a:lnTo>
                    <a:pt x="1130" y="1590"/>
                  </a:lnTo>
                  <a:lnTo>
                    <a:pt x="1130" y="1586"/>
                  </a:lnTo>
                  <a:lnTo>
                    <a:pt x="1126" y="1580"/>
                  </a:lnTo>
                  <a:lnTo>
                    <a:pt x="1120" y="1578"/>
                  </a:lnTo>
                  <a:lnTo>
                    <a:pt x="1123" y="1574"/>
                  </a:lnTo>
                  <a:lnTo>
                    <a:pt x="1125" y="1571"/>
                  </a:lnTo>
                  <a:lnTo>
                    <a:pt x="1126" y="1565"/>
                  </a:lnTo>
                  <a:lnTo>
                    <a:pt x="1124" y="1563"/>
                  </a:lnTo>
                  <a:lnTo>
                    <a:pt x="1123" y="1564"/>
                  </a:lnTo>
                  <a:lnTo>
                    <a:pt x="1121" y="1571"/>
                  </a:lnTo>
                  <a:lnTo>
                    <a:pt x="1118" y="1575"/>
                  </a:lnTo>
                  <a:lnTo>
                    <a:pt x="1117" y="1574"/>
                  </a:lnTo>
                  <a:lnTo>
                    <a:pt x="1117" y="1568"/>
                  </a:lnTo>
                  <a:lnTo>
                    <a:pt x="1114" y="1568"/>
                  </a:lnTo>
                  <a:lnTo>
                    <a:pt x="1113" y="1571"/>
                  </a:lnTo>
                  <a:lnTo>
                    <a:pt x="1112" y="1573"/>
                  </a:lnTo>
                  <a:lnTo>
                    <a:pt x="1115" y="1579"/>
                  </a:lnTo>
                  <a:lnTo>
                    <a:pt x="1115" y="1580"/>
                  </a:lnTo>
                  <a:lnTo>
                    <a:pt x="1108" y="1582"/>
                  </a:lnTo>
                  <a:lnTo>
                    <a:pt x="1100" y="1583"/>
                  </a:lnTo>
                  <a:lnTo>
                    <a:pt x="1100" y="1585"/>
                  </a:lnTo>
                  <a:lnTo>
                    <a:pt x="1102" y="1589"/>
                  </a:lnTo>
                  <a:lnTo>
                    <a:pt x="1101" y="1591"/>
                  </a:lnTo>
                  <a:lnTo>
                    <a:pt x="1094" y="1592"/>
                  </a:lnTo>
                  <a:lnTo>
                    <a:pt x="1091" y="1591"/>
                  </a:lnTo>
                  <a:lnTo>
                    <a:pt x="1090" y="1592"/>
                  </a:lnTo>
                  <a:lnTo>
                    <a:pt x="1090" y="1594"/>
                  </a:lnTo>
                  <a:lnTo>
                    <a:pt x="1092" y="1596"/>
                  </a:lnTo>
                  <a:lnTo>
                    <a:pt x="1094" y="1601"/>
                  </a:lnTo>
                  <a:lnTo>
                    <a:pt x="1097" y="1603"/>
                  </a:lnTo>
                  <a:lnTo>
                    <a:pt x="1103" y="1603"/>
                  </a:lnTo>
                  <a:lnTo>
                    <a:pt x="1107" y="1607"/>
                  </a:lnTo>
                  <a:lnTo>
                    <a:pt x="1106" y="1608"/>
                  </a:lnTo>
                  <a:lnTo>
                    <a:pt x="1087" y="1612"/>
                  </a:lnTo>
                  <a:lnTo>
                    <a:pt x="1085" y="1611"/>
                  </a:lnTo>
                  <a:lnTo>
                    <a:pt x="1087" y="1609"/>
                  </a:lnTo>
                  <a:lnTo>
                    <a:pt x="1087" y="1608"/>
                  </a:lnTo>
                  <a:lnTo>
                    <a:pt x="1084" y="1603"/>
                  </a:lnTo>
                  <a:lnTo>
                    <a:pt x="1082" y="1602"/>
                  </a:lnTo>
                  <a:lnTo>
                    <a:pt x="1073" y="1601"/>
                  </a:lnTo>
                  <a:lnTo>
                    <a:pt x="1073" y="1604"/>
                  </a:lnTo>
                  <a:lnTo>
                    <a:pt x="1068" y="1606"/>
                  </a:lnTo>
                  <a:lnTo>
                    <a:pt x="1066" y="1604"/>
                  </a:lnTo>
                  <a:lnTo>
                    <a:pt x="1064" y="1600"/>
                  </a:lnTo>
                  <a:lnTo>
                    <a:pt x="1063" y="1599"/>
                  </a:lnTo>
                  <a:lnTo>
                    <a:pt x="1052" y="1599"/>
                  </a:lnTo>
                  <a:lnTo>
                    <a:pt x="1050" y="1599"/>
                  </a:lnTo>
                  <a:lnTo>
                    <a:pt x="1050" y="1600"/>
                  </a:lnTo>
                  <a:lnTo>
                    <a:pt x="1050" y="1600"/>
                  </a:lnTo>
                  <a:lnTo>
                    <a:pt x="1040" y="1606"/>
                  </a:lnTo>
                  <a:lnTo>
                    <a:pt x="1037" y="1606"/>
                  </a:lnTo>
                  <a:lnTo>
                    <a:pt x="1031" y="1594"/>
                  </a:lnTo>
                  <a:lnTo>
                    <a:pt x="1018" y="1583"/>
                  </a:lnTo>
                  <a:lnTo>
                    <a:pt x="1013" y="1572"/>
                  </a:lnTo>
                  <a:lnTo>
                    <a:pt x="1011" y="1568"/>
                  </a:lnTo>
                  <a:lnTo>
                    <a:pt x="1004" y="1565"/>
                  </a:lnTo>
                  <a:lnTo>
                    <a:pt x="998" y="1566"/>
                  </a:lnTo>
                  <a:lnTo>
                    <a:pt x="987" y="1561"/>
                  </a:lnTo>
                  <a:lnTo>
                    <a:pt x="957" y="1571"/>
                  </a:lnTo>
                  <a:lnTo>
                    <a:pt x="923" y="1575"/>
                  </a:lnTo>
                  <a:lnTo>
                    <a:pt x="907" y="1574"/>
                  </a:lnTo>
                  <a:lnTo>
                    <a:pt x="893" y="1572"/>
                  </a:lnTo>
                  <a:lnTo>
                    <a:pt x="877" y="1562"/>
                  </a:lnTo>
                  <a:lnTo>
                    <a:pt x="871" y="1561"/>
                  </a:lnTo>
                  <a:lnTo>
                    <a:pt x="857" y="1576"/>
                  </a:lnTo>
                  <a:lnTo>
                    <a:pt x="853" y="1579"/>
                  </a:lnTo>
                  <a:lnTo>
                    <a:pt x="851" y="1576"/>
                  </a:lnTo>
                  <a:lnTo>
                    <a:pt x="847" y="1571"/>
                  </a:lnTo>
                  <a:lnTo>
                    <a:pt x="837" y="1547"/>
                  </a:lnTo>
                  <a:lnTo>
                    <a:pt x="831" y="1538"/>
                  </a:lnTo>
                  <a:lnTo>
                    <a:pt x="825" y="1532"/>
                  </a:lnTo>
                  <a:lnTo>
                    <a:pt x="822" y="1534"/>
                  </a:lnTo>
                  <a:lnTo>
                    <a:pt x="807" y="1540"/>
                  </a:lnTo>
                  <a:lnTo>
                    <a:pt x="802" y="1541"/>
                  </a:lnTo>
                  <a:lnTo>
                    <a:pt x="793" y="1536"/>
                  </a:lnTo>
                  <a:lnTo>
                    <a:pt x="775" y="1521"/>
                  </a:lnTo>
                  <a:lnTo>
                    <a:pt x="765" y="1514"/>
                  </a:lnTo>
                  <a:lnTo>
                    <a:pt x="754" y="1509"/>
                  </a:lnTo>
                  <a:lnTo>
                    <a:pt x="744" y="1506"/>
                  </a:lnTo>
                  <a:lnTo>
                    <a:pt x="743" y="1504"/>
                  </a:lnTo>
                  <a:lnTo>
                    <a:pt x="741" y="1500"/>
                  </a:lnTo>
                  <a:lnTo>
                    <a:pt x="742" y="1492"/>
                  </a:lnTo>
                  <a:lnTo>
                    <a:pt x="751" y="1482"/>
                  </a:lnTo>
                  <a:lnTo>
                    <a:pt x="755" y="1474"/>
                  </a:lnTo>
                  <a:lnTo>
                    <a:pt x="755" y="1470"/>
                  </a:lnTo>
                  <a:lnTo>
                    <a:pt x="753" y="1466"/>
                  </a:lnTo>
                  <a:lnTo>
                    <a:pt x="750" y="1465"/>
                  </a:lnTo>
                  <a:lnTo>
                    <a:pt x="745" y="1465"/>
                  </a:lnTo>
                  <a:lnTo>
                    <a:pt x="729" y="1469"/>
                  </a:lnTo>
                  <a:lnTo>
                    <a:pt x="718" y="1464"/>
                  </a:lnTo>
                  <a:lnTo>
                    <a:pt x="704" y="1453"/>
                  </a:lnTo>
                  <a:lnTo>
                    <a:pt x="692" y="1450"/>
                  </a:lnTo>
                  <a:lnTo>
                    <a:pt x="675" y="1448"/>
                  </a:lnTo>
                  <a:lnTo>
                    <a:pt x="670" y="1449"/>
                  </a:lnTo>
                  <a:lnTo>
                    <a:pt x="651" y="1455"/>
                  </a:lnTo>
                  <a:lnTo>
                    <a:pt x="646" y="1455"/>
                  </a:lnTo>
                  <a:lnTo>
                    <a:pt x="643" y="1454"/>
                  </a:lnTo>
                  <a:lnTo>
                    <a:pt x="640" y="1450"/>
                  </a:lnTo>
                  <a:lnTo>
                    <a:pt x="638" y="1441"/>
                  </a:lnTo>
                  <a:lnTo>
                    <a:pt x="639" y="1429"/>
                  </a:lnTo>
                  <a:lnTo>
                    <a:pt x="642" y="1416"/>
                  </a:lnTo>
                  <a:lnTo>
                    <a:pt x="640" y="1395"/>
                  </a:lnTo>
                  <a:lnTo>
                    <a:pt x="642" y="1383"/>
                  </a:lnTo>
                  <a:lnTo>
                    <a:pt x="638" y="1352"/>
                  </a:lnTo>
                  <a:lnTo>
                    <a:pt x="634" y="1342"/>
                  </a:lnTo>
                  <a:lnTo>
                    <a:pt x="630" y="1335"/>
                  </a:lnTo>
                  <a:lnTo>
                    <a:pt x="627" y="1333"/>
                  </a:lnTo>
                  <a:lnTo>
                    <a:pt x="617" y="1329"/>
                  </a:lnTo>
                  <a:lnTo>
                    <a:pt x="610" y="1324"/>
                  </a:lnTo>
                  <a:lnTo>
                    <a:pt x="609" y="1321"/>
                  </a:lnTo>
                  <a:lnTo>
                    <a:pt x="608" y="1311"/>
                  </a:lnTo>
                  <a:lnTo>
                    <a:pt x="603" y="1297"/>
                  </a:lnTo>
                  <a:lnTo>
                    <a:pt x="603" y="1292"/>
                  </a:lnTo>
                  <a:lnTo>
                    <a:pt x="613" y="1274"/>
                  </a:lnTo>
                  <a:lnTo>
                    <a:pt x="616" y="1263"/>
                  </a:lnTo>
                  <a:lnTo>
                    <a:pt x="620" y="1258"/>
                  </a:lnTo>
                  <a:lnTo>
                    <a:pt x="625" y="1256"/>
                  </a:lnTo>
                  <a:lnTo>
                    <a:pt x="632" y="1259"/>
                  </a:lnTo>
                  <a:lnTo>
                    <a:pt x="637" y="1259"/>
                  </a:lnTo>
                  <a:lnTo>
                    <a:pt x="642" y="1257"/>
                  </a:lnTo>
                  <a:lnTo>
                    <a:pt x="645" y="1254"/>
                  </a:lnTo>
                  <a:lnTo>
                    <a:pt x="654" y="1234"/>
                  </a:lnTo>
                  <a:lnTo>
                    <a:pt x="673" y="1198"/>
                  </a:lnTo>
                  <a:lnTo>
                    <a:pt x="680" y="1189"/>
                  </a:lnTo>
                  <a:lnTo>
                    <a:pt x="686" y="1182"/>
                  </a:lnTo>
                  <a:lnTo>
                    <a:pt x="688" y="1178"/>
                  </a:lnTo>
                  <a:lnTo>
                    <a:pt x="687" y="1176"/>
                  </a:lnTo>
                  <a:lnTo>
                    <a:pt x="684" y="1173"/>
                  </a:lnTo>
                  <a:lnTo>
                    <a:pt x="674" y="1169"/>
                  </a:lnTo>
                  <a:lnTo>
                    <a:pt x="667" y="1162"/>
                  </a:lnTo>
                  <a:lnTo>
                    <a:pt x="653" y="1151"/>
                  </a:lnTo>
                  <a:lnTo>
                    <a:pt x="628" y="1144"/>
                  </a:lnTo>
                  <a:lnTo>
                    <a:pt x="619" y="1134"/>
                  </a:lnTo>
                  <a:lnTo>
                    <a:pt x="606" y="1127"/>
                  </a:lnTo>
                  <a:lnTo>
                    <a:pt x="598" y="1130"/>
                  </a:lnTo>
                  <a:lnTo>
                    <a:pt x="580" y="1141"/>
                  </a:lnTo>
                  <a:lnTo>
                    <a:pt x="570" y="1145"/>
                  </a:lnTo>
                  <a:lnTo>
                    <a:pt x="553" y="1150"/>
                  </a:lnTo>
                  <a:lnTo>
                    <a:pt x="546" y="1151"/>
                  </a:lnTo>
                  <a:lnTo>
                    <a:pt x="531" y="1149"/>
                  </a:lnTo>
                  <a:lnTo>
                    <a:pt x="523" y="1146"/>
                  </a:lnTo>
                  <a:lnTo>
                    <a:pt x="519" y="1142"/>
                  </a:lnTo>
                  <a:lnTo>
                    <a:pt x="514" y="1129"/>
                  </a:lnTo>
                  <a:lnTo>
                    <a:pt x="512" y="1126"/>
                  </a:lnTo>
                  <a:lnTo>
                    <a:pt x="502" y="1116"/>
                  </a:lnTo>
                  <a:lnTo>
                    <a:pt x="494" y="1111"/>
                  </a:lnTo>
                  <a:lnTo>
                    <a:pt x="471" y="1109"/>
                  </a:lnTo>
                  <a:lnTo>
                    <a:pt x="440" y="1109"/>
                  </a:lnTo>
                  <a:lnTo>
                    <a:pt x="436" y="1110"/>
                  </a:lnTo>
                  <a:lnTo>
                    <a:pt x="433" y="1114"/>
                  </a:lnTo>
                  <a:lnTo>
                    <a:pt x="426" y="1117"/>
                  </a:lnTo>
                  <a:lnTo>
                    <a:pt x="407" y="1122"/>
                  </a:lnTo>
                  <a:lnTo>
                    <a:pt x="402" y="1122"/>
                  </a:lnTo>
                  <a:lnTo>
                    <a:pt x="392" y="1116"/>
                  </a:lnTo>
                  <a:lnTo>
                    <a:pt x="379" y="1099"/>
                  </a:lnTo>
                  <a:lnTo>
                    <a:pt x="346" y="1077"/>
                  </a:lnTo>
                  <a:lnTo>
                    <a:pt x="334" y="1072"/>
                  </a:lnTo>
                  <a:lnTo>
                    <a:pt x="314" y="1071"/>
                  </a:lnTo>
                  <a:lnTo>
                    <a:pt x="309" y="1070"/>
                  </a:lnTo>
                  <a:lnTo>
                    <a:pt x="304" y="1061"/>
                  </a:lnTo>
                  <a:lnTo>
                    <a:pt x="300" y="1040"/>
                  </a:lnTo>
                  <a:lnTo>
                    <a:pt x="292" y="1027"/>
                  </a:lnTo>
                  <a:lnTo>
                    <a:pt x="292" y="1027"/>
                  </a:lnTo>
                  <a:lnTo>
                    <a:pt x="295" y="1020"/>
                  </a:lnTo>
                  <a:lnTo>
                    <a:pt x="301" y="1013"/>
                  </a:lnTo>
                  <a:lnTo>
                    <a:pt x="318" y="995"/>
                  </a:lnTo>
                  <a:lnTo>
                    <a:pt x="332" y="983"/>
                  </a:lnTo>
                  <a:lnTo>
                    <a:pt x="334" y="982"/>
                  </a:lnTo>
                  <a:lnTo>
                    <a:pt x="336" y="982"/>
                  </a:lnTo>
                  <a:lnTo>
                    <a:pt x="344" y="989"/>
                  </a:lnTo>
                  <a:lnTo>
                    <a:pt x="346" y="989"/>
                  </a:lnTo>
                  <a:lnTo>
                    <a:pt x="348" y="987"/>
                  </a:lnTo>
                  <a:lnTo>
                    <a:pt x="348" y="984"/>
                  </a:lnTo>
                  <a:lnTo>
                    <a:pt x="346" y="977"/>
                  </a:lnTo>
                  <a:lnTo>
                    <a:pt x="336" y="967"/>
                  </a:lnTo>
                  <a:lnTo>
                    <a:pt x="337" y="964"/>
                  </a:lnTo>
                  <a:lnTo>
                    <a:pt x="339" y="963"/>
                  </a:lnTo>
                  <a:lnTo>
                    <a:pt x="351" y="964"/>
                  </a:lnTo>
                  <a:lnTo>
                    <a:pt x="368" y="949"/>
                  </a:lnTo>
                  <a:lnTo>
                    <a:pt x="385" y="942"/>
                  </a:lnTo>
                  <a:lnTo>
                    <a:pt x="388" y="930"/>
                  </a:lnTo>
                  <a:lnTo>
                    <a:pt x="392" y="926"/>
                  </a:lnTo>
                  <a:lnTo>
                    <a:pt x="398" y="924"/>
                  </a:lnTo>
                  <a:lnTo>
                    <a:pt x="406" y="924"/>
                  </a:lnTo>
                  <a:lnTo>
                    <a:pt x="433" y="933"/>
                  </a:lnTo>
                  <a:lnTo>
                    <a:pt x="439" y="938"/>
                  </a:lnTo>
                  <a:lnTo>
                    <a:pt x="441" y="943"/>
                  </a:lnTo>
                  <a:lnTo>
                    <a:pt x="443" y="947"/>
                  </a:lnTo>
                  <a:lnTo>
                    <a:pt x="444" y="948"/>
                  </a:lnTo>
                  <a:lnTo>
                    <a:pt x="468" y="933"/>
                  </a:lnTo>
                  <a:lnTo>
                    <a:pt x="474" y="927"/>
                  </a:lnTo>
                  <a:lnTo>
                    <a:pt x="480" y="920"/>
                  </a:lnTo>
                  <a:lnTo>
                    <a:pt x="486" y="909"/>
                  </a:lnTo>
                  <a:lnTo>
                    <a:pt x="490" y="881"/>
                  </a:lnTo>
                  <a:lnTo>
                    <a:pt x="494" y="862"/>
                  </a:lnTo>
                  <a:lnTo>
                    <a:pt x="494" y="840"/>
                  </a:lnTo>
                  <a:lnTo>
                    <a:pt x="501" y="823"/>
                  </a:lnTo>
                  <a:lnTo>
                    <a:pt x="504" y="817"/>
                  </a:lnTo>
                  <a:lnTo>
                    <a:pt x="501" y="807"/>
                  </a:lnTo>
                  <a:lnTo>
                    <a:pt x="488" y="781"/>
                  </a:lnTo>
                  <a:lnTo>
                    <a:pt x="480" y="759"/>
                  </a:lnTo>
                  <a:lnTo>
                    <a:pt x="471" y="749"/>
                  </a:lnTo>
                  <a:lnTo>
                    <a:pt x="465" y="737"/>
                  </a:lnTo>
                  <a:lnTo>
                    <a:pt x="460" y="732"/>
                  </a:lnTo>
                  <a:lnTo>
                    <a:pt x="450" y="727"/>
                  </a:lnTo>
                  <a:lnTo>
                    <a:pt x="434" y="728"/>
                  </a:lnTo>
                  <a:lnTo>
                    <a:pt x="424" y="723"/>
                  </a:lnTo>
                  <a:lnTo>
                    <a:pt x="420" y="723"/>
                  </a:lnTo>
                  <a:lnTo>
                    <a:pt x="418" y="729"/>
                  </a:lnTo>
                  <a:lnTo>
                    <a:pt x="416" y="733"/>
                  </a:lnTo>
                  <a:lnTo>
                    <a:pt x="416" y="742"/>
                  </a:lnTo>
                  <a:lnTo>
                    <a:pt x="414" y="746"/>
                  </a:lnTo>
                  <a:lnTo>
                    <a:pt x="411" y="746"/>
                  </a:lnTo>
                  <a:lnTo>
                    <a:pt x="405" y="739"/>
                  </a:lnTo>
                  <a:lnTo>
                    <a:pt x="404" y="741"/>
                  </a:lnTo>
                  <a:lnTo>
                    <a:pt x="401" y="747"/>
                  </a:lnTo>
                  <a:lnTo>
                    <a:pt x="398" y="750"/>
                  </a:lnTo>
                  <a:lnTo>
                    <a:pt x="394" y="752"/>
                  </a:lnTo>
                  <a:lnTo>
                    <a:pt x="388" y="753"/>
                  </a:lnTo>
                  <a:lnTo>
                    <a:pt x="384" y="751"/>
                  </a:lnTo>
                  <a:lnTo>
                    <a:pt x="383" y="746"/>
                  </a:lnTo>
                  <a:lnTo>
                    <a:pt x="381" y="744"/>
                  </a:lnTo>
                  <a:lnTo>
                    <a:pt x="374" y="740"/>
                  </a:lnTo>
                  <a:lnTo>
                    <a:pt x="368" y="739"/>
                  </a:lnTo>
                  <a:lnTo>
                    <a:pt x="360" y="740"/>
                  </a:lnTo>
                  <a:lnTo>
                    <a:pt x="347" y="747"/>
                  </a:lnTo>
                  <a:lnTo>
                    <a:pt x="344" y="748"/>
                  </a:lnTo>
                  <a:lnTo>
                    <a:pt x="342" y="747"/>
                  </a:lnTo>
                  <a:lnTo>
                    <a:pt x="339" y="744"/>
                  </a:lnTo>
                  <a:lnTo>
                    <a:pt x="338" y="726"/>
                  </a:lnTo>
                  <a:lnTo>
                    <a:pt x="336" y="723"/>
                  </a:lnTo>
                  <a:lnTo>
                    <a:pt x="331" y="721"/>
                  </a:lnTo>
                  <a:lnTo>
                    <a:pt x="317" y="722"/>
                  </a:lnTo>
                  <a:lnTo>
                    <a:pt x="310" y="726"/>
                  </a:lnTo>
                  <a:lnTo>
                    <a:pt x="306" y="733"/>
                  </a:lnTo>
                  <a:lnTo>
                    <a:pt x="303" y="747"/>
                  </a:lnTo>
                  <a:lnTo>
                    <a:pt x="301" y="748"/>
                  </a:lnTo>
                  <a:lnTo>
                    <a:pt x="299" y="749"/>
                  </a:lnTo>
                  <a:lnTo>
                    <a:pt x="289" y="748"/>
                  </a:lnTo>
                  <a:lnTo>
                    <a:pt x="276" y="745"/>
                  </a:lnTo>
                  <a:lnTo>
                    <a:pt x="272" y="740"/>
                  </a:lnTo>
                  <a:lnTo>
                    <a:pt x="261" y="728"/>
                  </a:lnTo>
                  <a:lnTo>
                    <a:pt x="255" y="726"/>
                  </a:lnTo>
                  <a:lnTo>
                    <a:pt x="249" y="726"/>
                  </a:lnTo>
                  <a:lnTo>
                    <a:pt x="236" y="736"/>
                  </a:lnTo>
                  <a:lnTo>
                    <a:pt x="230" y="735"/>
                  </a:lnTo>
                  <a:lnTo>
                    <a:pt x="219" y="726"/>
                  </a:lnTo>
                  <a:lnTo>
                    <a:pt x="206" y="710"/>
                  </a:lnTo>
                  <a:lnTo>
                    <a:pt x="206" y="706"/>
                  </a:lnTo>
                  <a:lnTo>
                    <a:pt x="208" y="702"/>
                  </a:lnTo>
                  <a:lnTo>
                    <a:pt x="224" y="696"/>
                  </a:lnTo>
                  <a:lnTo>
                    <a:pt x="225" y="693"/>
                  </a:lnTo>
                  <a:lnTo>
                    <a:pt x="224" y="690"/>
                  </a:lnTo>
                  <a:lnTo>
                    <a:pt x="216" y="678"/>
                  </a:lnTo>
                  <a:lnTo>
                    <a:pt x="212" y="669"/>
                  </a:lnTo>
                  <a:lnTo>
                    <a:pt x="210" y="655"/>
                  </a:lnTo>
                  <a:lnTo>
                    <a:pt x="209" y="648"/>
                  </a:lnTo>
                  <a:lnTo>
                    <a:pt x="205" y="643"/>
                  </a:lnTo>
                  <a:lnTo>
                    <a:pt x="202" y="640"/>
                  </a:lnTo>
                  <a:lnTo>
                    <a:pt x="186" y="632"/>
                  </a:lnTo>
                  <a:lnTo>
                    <a:pt x="184" y="628"/>
                  </a:lnTo>
                  <a:lnTo>
                    <a:pt x="182" y="619"/>
                  </a:lnTo>
                  <a:lnTo>
                    <a:pt x="178" y="616"/>
                  </a:lnTo>
                  <a:lnTo>
                    <a:pt x="174" y="614"/>
                  </a:lnTo>
                  <a:lnTo>
                    <a:pt x="167" y="613"/>
                  </a:lnTo>
                  <a:lnTo>
                    <a:pt x="159" y="613"/>
                  </a:lnTo>
                  <a:lnTo>
                    <a:pt x="145" y="619"/>
                  </a:lnTo>
                  <a:lnTo>
                    <a:pt x="133" y="620"/>
                  </a:lnTo>
                  <a:lnTo>
                    <a:pt x="117" y="608"/>
                  </a:lnTo>
                  <a:lnTo>
                    <a:pt x="98" y="605"/>
                  </a:lnTo>
                  <a:lnTo>
                    <a:pt x="84" y="601"/>
                  </a:lnTo>
                  <a:lnTo>
                    <a:pt x="75" y="605"/>
                  </a:lnTo>
                  <a:lnTo>
                    <a:pt x="68" y="607"/>
                  </a:lnTo>
                  <a:lnTo>
                    <a:pt x="65" y="609"/>
                  </a:lnTo>
                  <a:lnTo>
                    <a:pt x="64" y="613"/>
                  </a:lnTo>
                  <a:lnTo>
                    <a:pt x="63" y="618"/>
                  </a:lnTo>
                  <a:lnTo>
                    <a:pt x="65" y="640"/>
                  </a:lnTo>
                  <a:lnTo>
                    <a:pt x="62" y="644"/>
                  </a:lnTo>
                  <a:lnTo>
                    <a:pt x="57" y="642"/>
                  </a:lnTo>
                  <a:lnTo>
                    <a:pt x="28" y="622"/>
                  </a:lnTo>
                  <a:lnTo>
                    <a:pt x="23" y="602"/>
                  </a:lnTo>
                  <a:lnTo>
                    <a:pt x="11" y="575"/>
                  </a:lnTo>
                  <a:lnTo>
                    <a:pt x="3" y="552"/>
                  </a:lnTo>
                  <a:lnTo>
                    <a:pt x="0" y="538"/>
                  </a:lnTo>
                  <a:lnTo>
                    <a:pt x="0" y="532"/>
                  </a:lnTo>
                  <a:lnTo>
                    <a:pt x="12" y="512"/>
                  </a:lnTo>
                  <a:lnTo>
                    <a:pt x="16" y="506"/>
                  </a:lnTo>
                  <a:lnTo>
                    <a:pt x="16" y="506"/>
                  </a:lnTo>
                  <a:lnTo>
                    <a:pt x="16" y="506"/>
                  </a:lnTo>
                  <a:lnTo>
                    <a:pt x="16" y="506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4" name="Freeform 642"/>
            <p:cNvSpPr>
              <a:spLocks/>
            </p:cNvSpPr>
            <p:nvPr/>
          </p:nvSpPr>
          <p:spPr bwMode="auto">
            <a:xfrm>
              <a:off x="4691063" y="6022975"/>
              <a:ext cx="1588" cy="0"/>
            </a:xfrm>
            <a:custGeom>
              <a:avLst/>
              <a:gdLst>
                <a:gd name="T0" fmla="*/ 1 w 3"/>
                <a:gd name="T1" fmla="*/ 2 h 2"/>
                <a:gd name="T2" fmla="*/ 0 w 3"/>
                <a:gd name="T3" fmla="*/ 1 h 2"/>
                <a:gd name="T4" fmla="*/ 1 w 3"/>
                <a:gd name="T5" fmla="*/ 0 h 2"/>
                <a:gd name="T6" fmla="*/ 3 w 3"/>
                <a:gd name="T7" fmla="*/ 1 h 2"/>
                <a:gd name="T8" fmla="*/ 1 w 3"/>
                <a:gd name="T9" fmla="*/ 2 h 2"/>
                <a:gd name="T10" fmla="*/ 1 w 3"/>
                <a:gd name="T11" fmla="*/ 2 h 2"/>
                <a:gd name="T12" fmla="*/ 1 w 3"/>
                <a:gd name="T13" fmla="*/ 2 h 2"/>
                <a:gd name="T14" fmla="*/ 1 w 3"/>
                <a:gd name="T15" fmla="*/ 2 h 2"/>
                <a:gd name="T16" fmla="*/ 1 w 3"/>
                <a:gd name="T17" fmla="*/ 2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1" y="2"/>
                  </a:moveTo>
                  <a:lnTo>
                    <a:pt x="0" y="1"/>
                  </a:lnTo>
                  <a:lnTo>
                    <a:pt x="1" y="0"/>
                  </a:lnTo>
                  <a:lnTo>
                    <a:pt x="3" y="1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lnTo>
                    <a:pt x="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8" name="Freeform 656"/>
            <p:cNvSpPr>
              <a:spLocks/>
            </p:cNvSpPr>
            <p:nvPr/>
          </p:nvSpPr>
          <p:spPr bwMode="auto">
            <a:xfrm>
              <a:off x="4686300" y="6110288"/>
              <a:ext cx="11113" cy="11113"/>
            </a:xfrm>
            <a:custGeom>
              <a:avLst/>
              <a:gdLst>
                <a:gd name="T0" fmla="*/ 6 w 19"/>
                <a:gd name="T1" fmla="*/ 2 h 21"/>
                <a:gd name="T2" fmla="*/ 15 w 19"/>
                <a:gd name="T3" fmla="*/ 0 h 21"/>
                <a:gd name="T4" fmla="*/ 18 w 19"/>
                <a:gd name="T5" fmla="*/ 3 h 21"/>
                <a:gd name="T6" fmla="*/ 19 w 19"/>
                <a:gd name="T7" fmla="*/ 8 h 21"/>
                <a:gd name="T8" fmla="*/ 18 w 19"/>
                <a:gd name="T9" fmla="*/ 13 h 21"/>
                <a:gd name="T10" fmla="*/ 13 w 19"/>
                <a:gd name="T11" fmla="*/ 17 h 21"/>
                <a:gd name="T12" fmla="*/ 11 w 19"/>
                <a:gd name="T13" fmla="*/ 17 h 21"/>
                <a:gd name="T14" fmla="*/ 7 w 19"/>
                <a:gd name="T15" fmla="*/ 15 h 21"/>
                <a:gd name="T16" fmla="*/ 4 w 19"/>
                <a:gd name="T17" fmla="*/ 15 h 21"/>
                <a:gd name="T18" fmla="*/ 6 w 19"/>
                <a:gd name="T19" fmla="*/ 20 h 21"/>
                <a:gd name="T20" fmla="*/ 5 w 19"/>
                <a:gd name="T21" fmla="*/ 21 h 21"/>
                <a:gd name="T22" fmla="*/ 2 w 19"/>
                <a:gd name="T23" fmla="*/ 20 h 21"/>
                <a:gd name="T24" fmla="*/ 0 w 19"/>
                <a:gd name="T25" fmla="*/ 17 h 21"/>
                <a:gd name="T26" fmla="*/ 1 w 19"/>
                <a:gd name="T27" fmla="*/ 13 h 21"/>
                <a:gd name="T28" fmla="*/ 1 w 19"/>
                <a:gd name="T29" fmla="*/ 6 h 21"/>
                <a:gd name="T30" fmla="*/ 6 w 19"/>
                <a:gd name="T31" fmla="*/ 2 h 21"/>
                <a:gd name="T32" fmla="*/ 6 w 19"/>
                <a:gd name="T33" fmla="*/ 2 h 21"/>
                <a:gd name="T34" fmla="*/ 6 w 19"/>
                <a:gd name="T35" fmla="*/ 2 h 21"/>
                <a:gd name="T36" fmla="*/ 6 w 19"/>
                <a:gd name="T37" fmla="*/ 2 h 21"/>
                <a:gd name="T38" fmla="*/ 6 w 19"/>
                <a:gd name="T39" fmla="*/ 2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9" h="21">
                  <a:moveTo>
                    <a:pt x="6" y="2"/>
                  </a:moveTo>
                  <a:lnTo>
                    <a:pt x="15" y="0"/>
                  </a:lnTo>
                  <a:lnTo>
                    <a:pt x="18" y="3"/>
                  </a:lnTo>
                  <a:lnTo>
                    <a:pt x="19" y="8"/>
                  </a:lnTo>
                  <a:lnTo>
                    <a:pt x="18" y="13"/>
                  </a:lnTo>
                  <a:lnTo>
                    <a:pt x="13" y="17"/>
                  </a:lnTo>
                  <a:lnTo>
                    <a:pt x="11" y="17"/>
                  </a:lnTo>
                  <a:lnTo>
                    <a:pt x="7" y="15"/>
                  </a:lnTo>
                  <a:lnTo>
                    <a:pt x="4" y="15"/>
                  </a:lnTo>
                  <a:lnTo>
                    <a:pt x="6" y="20"/>
                  </a:lnTo>
                  <a:lnTo>
                    <a:pt x="5" y="21"/>
                  </a:lnTo>
                  <a:lnTo>
                    <a:pt x="2" y="20"/>
                  </a:lnTo>
                  <a:lnTo>
                    <a:pt x="0" y="17"/>
                  </a:lnTo>
                  <a:lnTo>
                    <a:pt x="1" y="13"/>
                  </a:lnTo>
                  <a:lnTo>
                    <a:pt x="1" y="6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6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1" name="Freeform 659"/>
            <p:cNvSpPr>
              <a:spLocks/>
            </p:cNvSpPr>
            <p:nvPr/>
          </p:nvSpPr>
          <p:spPr bwMode="auto">
            <a:xfrm>
              <a:off x="4706938" y="6138863"/>
              <a:ext cx="3175" cy="1588"/>
            </a:xfrm>
            <a:custGeom>
              <a:avLst/>
              <a:gdLst>
                <a:gd name="T0" fmla="*/ 2 w 6"/>
                <a:gd name="T1" fmla="*/ 4 h 5"/>
                <a:gd name="T2" fmla="*/ 0 w 6"/>
                <a:gd name="T3" fmla="*/ 2 h 5"/>
                <a:gd name="T4" fmla="*/ 1 w 6"/>
                <a:gd name="T5" fmla="*/ 0 h 5"/>
                <a:gd name="T6" fmla="*/ 3 w 6"/>
                <a:gd name="T7" fmla="*/ 0 h 5"/>
                <a:gd name="T8" fmla="*/ 6 w 6"/>
                <a:gd name="T9" fmla="*/ 2 h 5"/>
                <a:gd name="T10" fmla="*/ 5 w 6"/>
                <a:gd name="T11" fmla="*/ 5 h 5"/>
                <a:gd name="T12" fmla="*/ 2 w 6"/>
                <a:gd name="T13" fmla="*/ 5 h 5"/>
                <a:gd name="T14" fmla="*/ 2 w 6"/>
                <a:gd name="T15" fmla="*/ 4 h 5"/>
                <a:gd name="T16" fmla="*/ 2 w 6"/>
                <a:gd name="T17" fmla="*/ 4 h 5"/>
                <a:gd name="T18" fmla="*/ 2 w 6"/>
                <a:gd name="T19" fmla="*/ 4 h 5"/>
                <a:gd name="T20" fmla="*/ 2 w 6"/>
                <a:gd name="T21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5">
                  <a:moveTo>
                    <a:pt x="2" y="4"/>
                  </a:moveTo>
                  <a:lnTo>
                    <a:pt x="0" y="2"/>
                  </a:lnTo>
                  <a:lnTo>
                    <a:pt x="1" y="0"/>
                  </a:lnTo>
                  <a:lnTo>
                    <a:pt x="3" y="0"/>
                  </a:lnTo>
                  <a:lnTo>
                    <a:pt x="6" y="2"/>
                  </a:lnTo>
                  <a:lnTo>
                    <a:pt x="5" y="5"/>
                  </a:lnTo>
                  <a:lnTo>
                    <a:pt x="2" y="5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796" name="广东"/>
          <p:cNvGrpSpPr/>
          <p:nvPr/>
        </p:nvGrpSpPr>
        <p:grpSpPr>
          <a:xfrm>
            <a:off x="4783138" y="5324476"/>
            <a:ext cx="1249363" cy="933450"/>
            <a:chOff x="4783138" y="5324476"/>
            <a:chExt cx="1249363" cy="933450"/>
          </a:xfrm>
          <a:solidFill>
            <a:schemeClr val="accent1">
              <a:lumMod val="40000"/>
              <a:lumOff val="60000"/>
            </a:schemeClr>
          </a:solidFill>
        </p:grpSpPr>
        <p:sp>
          <p:nvSpPr>
            <p:cNvPr id="213" name="Freeform 440"/>
            <p:cNvSpPr>
              <a:spLocks/>
            </p:cNvSpPr>
            <p:nvPr/>
          </p:nvSpPr>
          <p:spPr bwMode="auto">
            <a:xfrm>
              <a:off x="4783138" y="5324476"/>
              <a:ext cx="1223963" cy="933450"/>
            </a:xfrm>
            <a:custGeom>
              <a:avLst/>
              <a:gdLst>
                <a:gd name="T0" fmla="*/ 1278 w 2313"/>
                <a:gd name="T1" fmla="*/ 912 h 1762"/>
                <a:gd name="T2" fmla="*/ 1217 w 2313"/>
                <a:gd name="T3" fmla="*/ 986 h 1762"/>
                <a:gd name="T4" fmla="*/ 1213 w 2313"/>
                <a:gd name="T5" fmla="*/ 1094 h 1762"/>
                <a:gd name="T6" fmla="*/ 1122 w 2313"/>
                <a:gd name="T7" fmla="*/ 1150 h 1762"/>
                <a:gd name="T8" fmla="*/ 1077 w 2313"/>
                <a:gd name="T9" fmla="*/ 1102 h 1762"/>
                <a:gd name="T10" fmla="*/ 1008 w 2313"/>
                <a:gd name="T11" fmla="*/ 1200 h 1762"/>
                <a:gd name="T12" fmla="*/ 891 w 2313"/>
                <a:gd name="T13" fmla="*/ 1241 h 1762"/>
                <a:gd name="T14" fmla="*/ 884 w 2313"/>
                <a:gd name="T15" fmla="*/ 1191 h 1762"/>
                <a:gd name="T16" fmla="*/ 865 w 2313"/>
                <a:gd name="T17" fmla="*/ 1243 h 1762"/>
                <a:gd name="T18" fmla="*/ 796 w 2313"/>
                <a:gd name="T19" fmla="*/ 1237 h 1762"/>
                <a:gd name="T20" fmla="*/ 740 w 2313"/>
                <a:gd name="T21" fmla="*/ 1248 h 1762"/>
                <a:gd name="T22" fmla="*/ 689 w 2313"/>
                <a:gd name="T23" fmla="*/ 1299 h 1762"/>
                <a:gd name="T24" fmla="*/ 647 w 2313"/>
                <a:gd name="T25" fmla="*/ 1256 h 1762"/>
                <a:gd name="T26" fmla="*/ 607 w 2313"/>
                <a:gd name="T27" fmla="*/ 1325 h 1762"/>
                <a:gd name="T28" fmla="*/ 560 w 2313"/>
                <a:gd name="T29" fmla="*/ 1328 h 1762"/>
                <a:gd name="T30" fmla="*/ 493 w 2313"/>
                <a:gd name="T31" fmla="*/ 1336 h 1762"/>
                <a:gd name="T32" fmla="*/ 428 w 2313"/>
                <a:gd name="T33" fmla="*/ 1353 h 1762"/>
                <a:gd name="T34" fmla="*/ 347 w 2313"/>
                <a:gd name="T35" fmla="*/ 1363 h 1762"/>
                <a:gd name="T36" fmla="*/ 243 w 2313"/>
                <a:gd name="T37" fmla="*/ 1419 h 1762"/>
                <a:gd name="T38" fmla="*/ 251 w 2313"/>
                <a:gd name="T39" fmla="*/ 1375 h 1762"/>
                <a:gd name="T40" fmla="*/ 237 w 2313"/>
                <a:gd name="T41" fmla="*/ 1443 h 1762"/>
                <a:gd name="T42" fmla="*/ 254 w 2313"/>
                <a:gd name="T43" fmla="*/ 1514 h 1762"/>
                <a:gd name="T44" fmla="*/ 189 w 2313"/>
                <a:gd name="T45" fmla="*/ 1484 h 1762"/>
                <a:gd name="T46" fmla="*/ 169 w 2313"/>
                <a:gd name="T47" fmla="*/ 1509 h 1762"/>
                <a:gd name="T48" fmla="*/ 152 w 2313"/>
                <a:gd name="T49" fmla="*/ 1576 h 1762"/>
                <a:gd name="T50" fmla="*/ 202 w 2313"/>
                <a:gd name="T51" fmla="*/ 1594 h 1762"/>
                <a:gd name="T52" fmla="*/ 230 w 2313"/>
                <a:gd name="T53" fmla="*/ 1643 h 1762"/>
                <a:gd name="T54" fmla="*/ 178 w 2313"/>
                <a:gd name="T55" fmla="*/ 1752 h 1762"/>
                <a:gd name="T56" fmla="*/ 76 w 2313"/>
                <a:gd name="T57" fmla="*/ 1698 h 1762"/>
                <a:gd name="T58" fmla="*/ 86 w 2313"/>
                <a:gd name="T59" fmla="*/ 1669 h 1762"/>
                <a:gd name="T60" fmla="*/ 26 w 2313"/>
                <a:gd name="T61" fmla="*/ 1633 h 1762"/>
                <a:gd name="T62" fmla="*/ 22 w 2313"/>
                <a:gd name="T63" fmla="*/ 1575 h 1762"/>
                <a:gd name="T64" fmla="*/ 24 w 2313"/>
                <a:gd name="T65" fmla="*/ 1450 h 1762"/>
                <a:gd name="T66" fmla="*/ 89 w 2313"/>
                <a:gd name="T67" fmla="*/ 1364 h 1762"/>
                <a:gd name="T68" fmla="*/ 28 w 2313"/>
                <a:gd name="T69" fmla="*/ 1319 h 1762"/>
                <a:gd name="T70" fmla="*/ 214 w 2313"/>
                <a:gd name="T71" fmla="*/ 1126 h 1762"/>
                <a:gd name="T72" fmla="*/ 344 w 2313"/>
                <a:gd name="T73" fmla="*/ 992 h 1762"/>
                <a:gd name="T74" fmla="*/ 554 w 2313"/>
                <a:gd name="T75" fmla="*/ 679 h 1762"/>
                <a:gd name="T76" fmla="*/ 683 w 2313"/>
                <a:gd name="T77" fmla="*/ 442 h 1762"/>
                <a:gd name="T78" fmla="*/ 764 w 2313"/>
                <a:gd name="T79" fmla="*/ 133 h 1762"/>
                <a:gd name="T80" fmla="*/ 1014 w 2313"/>
                <a:gd name="T81" fmla="*/ 203 h 1762"/>
                <a:gd name="T82" fmla="*/ 1124 w 2313"/>
                <a:gd name="T83" fmla="*/ 32 h 1762"/>
                <a:gd name="T84" fmla="*/ 1341 w 2313"/>
                <a:gd name="T85" fmla="*/ 63 h 1762"/>
                <a:gd name="T86" fmla="*/ 1437 w 2313"/>
                <a:gd name="T87" fmla="*/ 189 h 1762"/>
                <a:gd name="T88" fmla="*/ 1587 w 2313"/>
                <a:gd name="T89" fmla="*/ 295 h 1762"/>
                <a:gd name="T90" fmla="*/ 1881 w 2313"/>
                <a:gd name="T91" fmla="*/ 276 h 1762"/>
                <a:gd name="T92" fmla="*/ 1999 w 2313"/>
                <a:gd name="T93" fmla="*/ 185 h 1762"/>
                <a:gd name="T94" fmla="*/ 2205 w 2313"/>
                <a:gd name="T95" fmla="*/ 307 h 1762"/>
                <a:gd name="T96" fmla="*/ 2276 w 2313"/>
                <a:gd name="T97" fmla="*/ 569 h 1762"/>
                <a:gd name="T98" fmla="*/ 2191 w 2313"/>
                <a:gd name="T99" fmla="*/ 664 h 1762"/>
                <a:gd name="T100" fmla="*/ 2189 w 2313"/>
                <a:gd name="T101" fmla="*/ 700 h 1762"/>
                <a:gd name="T102" fmla="*/ 2146 w 2313"/>
                <a:gd name="T103" fmla="*/ 711 h 1762"/>
                <a:gd name="T104" fmla="*/ 2018 w 2313"/>
                <a:gd name="T105" fmla="*/ 837 h 1762"/>
                <a:gd name="T106" fmla="*/ 1941 w 2313"/>
                <a:gd name="T107" fmla="*/ 865 h 1762"/>
                <a:gd name="T108" fmla="*/ 1821 w 2313"/>
                <a:gd name="T109" fmla="*/ 891 h 1762"/>
                <a:gd name="T110" fmla="*/ 1785 w 2313"/>
                <a:gd name="T111" fmla="*/ 887 h 1762"/>
                <a:gd name="T112" fmla="*/ 1715 w 2313"/>
                <a:gd name="T113" fmla="*/ 868 h 1762"/>
                <a:gd name="T114" fmla="*/ 1635 w 2313"/>
                <a:gd name="T115" fmla="*/ 895 h 1762"/>
                <a:gd name="T116" fmla="*/ 1585 w 2313"/>
                <a:gd name="T117" fmla="*/ 952 h 1762"/>
                <a:gd name="T118" fmla="*/ 1513 w 2313"/>
                <a:gd name="T119" fmla="*/ 906 h 1762"/>
                <a:gd name="T120" fmla="*/ 1508 w 2313"/>
                <a:gd name="T121" fmla="*/ 968 h 1762"/>
                <a:gd name="T122" fmla="*/ 1430 w 2313"/>
                <a:gd name="T123" fmla="*/ 966 h 17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313" h="1762">
                  <a:moveTo>
                    <a:pt x="1425" y="970"/>
                  </a:moveTo>
                  <a:lnTo>
                    <a:pt x="1404" y="976"/>
                  </a:lnTo>
                  <a:lnTo>
                    <a:pt x="1378" y="978"/>
                  </a:lnTo>
                  <a:lnTo>
                    <a:pt x="1378" y="978"/>
                  </a:lnTo>
                  <a:lnTo>
                    <a:pt x="1364" y="984"/>
                  </a:lnTo>
                  <a:lnTo>
                    <a:pt x="1364" y="984"/>
                  </a:lnTo>
                  <a:lnTo>
                    <a:pt x="1344" y="981"/>
                  </a:lnTo>
                  <a:lnTo>
                    <a:pt x="1338" y="982"/>
                  </a:lnTo>
                  <a:lnTo>
                    <a:pt x="1333" y="982"/>
                  </a:lnTo>
                  <a:lnTo>
                    <a:pt x="1332" y="983"/>
                  </a:lnTo>
                  <a:lnTo>
                    <a:pt x="1331" y="988"/>
                  </a:lnTo>
                  <a:lnTo>
                    <a:pt x="1333" y="998"/>
                  </a:lnTo>
                  <a:lnTo>
                    <a:pt x="1332" y="998"/>
                  </a:lnTo>
                  <a:lnTo>
                    <a:pt x="1327" y="997"/>
                  </a:lnTo>
                  <a:lnTo>
                    <a:pt x="1321" y="1002"/>
                  </a:lnTo>
                  <a:lnTo>
                    <a:pt x="1318" y="1003"/>
                  </a:lnTo>
                  <a:lnTo>
                    <a:pt x="1316" y="1002"/>
                  </a:lnTo>
                  <a:lnTo>
                    <a:pt x="1311" y="999"/>
                  </a:lnTo>
                  <a:lnTo>
                    <a:pt x="1311" y="995"/>
                  </a:lnTo>
                  <a:lnTo>
                    <a:pt x="1314" y="993"/>
                  </a:lnTo>
                  <a:lnTo>
                    <a:pt x="1318" y="992"/>
                  </a:lnTo>
                  <a:lnTo>
                    <a:pt x="1320" y="991"/>
                  </a:lnTo>
                  <a:lnTo>
                    <a:pt x="1324" y="985"/>
                  </a:lnTo>
                  <a:lnTo>
                    <a:pt x="1325" y="982"/>
                  </a:lnTo>
                  <a:lnTo>
                    <a:pt x="1317" y="975"/>
                  </a:lnTo>
                  <a:lnTo>
                    <a:pt x="1309" y="974"/>
                  </a:lnTo>
                  <a:lnTo>
                    <a:pt x="1307" y="972"/>
                  </a:lnTo>
                  <a:lnTo>
                    <a:pt x="1300" y="964"/>
                  </a:lnTo>
                  <a:lnTo>
                    <a:pt x="1296" y="954"/>
                  </a:lnTo>
                  <a:lnTo>
                    <a:pt x="1282" y="936"/>
                  </a:lnTo>
                  <a:lnTo>
                    <a:pt x="1279" y="923"/>
                  </a:lnTo>
                  <a:lnTo>
                    <a:pt x="1278" y="912"/>
                  </a:lnTo>
                  <a:lnTo>
                    <a:pt x="1263" y="907"/>
                  </a:lnTo>
                  <a:lnTo>
                    <a:pt x="1259" y="912"/>
                  </a:lnTo>
                  <a:lnTo>
                    <a:pt x="1246" y="915"/>
                  </a:lnTo>
                  <a:lnTo>
                    <a:pt x="1244" y="913"/>
                  </a:lnTo>
                  <a:lnTo>
                    <a:pt x="1243" y="910"/>
                  </a:lnTo>
                  <a:lnTo>
                    <a:pt x="1245" y="904"/>
                  </a:lnTo>
                  <a:lnTo>
                    <a:pt x="1245" y="901"/>
                  </a:lnTo>
                  <a:lnTo>
                    <a:pt x="1241" y="901"/>
                  </a:lnTo>
                  <a:lnTo>
                    <a:pt x="1235" y="900"/>
                  </a:lnTo>
                  <a:lnTo>
                    <a:pt x="1226" y="907"/>
                  </a:lnTo>
                  <a:lnTo>
                    <a:pt x="1230" y="908"/>
                  </a:lnTo>
                  <a:lnTo>
                    <a:pt x="1231" y="910"/>
                  </a:lnTo>
                  <a:lnTo>
                    <a:pt x="1230" y="914"/>
                  </a:lnTo>
                  <a:lnTo>
                    <a:pt x="1227" y="916"/>
                  </a:lnTo>
                  <a:lnTo>
                    <a:pt x="1219" y="918"/>
                  </a:lnTo>
                  <a:lnTo>
                    <a:pt x="1216" y="918"/>
                  </a:lnTo>
                  <a:lnTo>
                    <a:pt x="1201" y="906"/>
                  </a:lnTo>
                  <a:lnTo>
                    <a:pt x="1196" y="910"/>
                  </a:lnTo>
                  <a:lnTo>
                    <a:pt x="1185" y="911"/>
                  </a:lnTo>
                  <a:lnTo>
                    <a:pt x="1179" y="918"/>
                  </a:lnTo>
                  <a:lnTo>
                    <a:pt x="1175" y="920"/>
                  </a:lnTo>
                  <a:lnTo>
                    <a:pt x="1175" y="922"/>
                  </a:lnTo>
                  <a:lnTo>
                    <a:pt x="1189" y="931"/>
                  </a:lnTo>
                  <a:lnTo>
                    <a:pt x="1197" y="941"/>
                  </a:lnTo>
                  <a:lnTo>
                    <a:pt x="1203" y="946"/>
                  </a:lnTo>
                  <a:lnTo>
                    <a:pt x="1206" y="950"/>
                  </a:lnTo>
                  <a:lnTo>
                    <a:pt x="1206" y="950"/>
                  </a:lnTo>
                  <a:lnTo>
                    <a:pt x="1207" y="954"/>
                  </a:lnTo>
                  <a:lnTo>
                    <a:pt x="1215" y="964"/>
                  </a:lnTo>
                  <a:lnTo>
                    <a:pt x="1212" y="970"/>
                  </a:lnTo>
                  <a:lnTo>
                    <a:pt x="1218" y="975"/>
                  </a:lnTo>
                  <a:lnTo>
                    <a:pt x="1217" y="986"/>
                  </a:lnTo>
                  <a:lnTo>
                    <a:pt x="1220" y="993"/>
                  </a:lnTo>
                  <a:lnTo>
                    <a:pt x="1219" y="997"/>
                  </a:lnTo>
                  <a:lnTo>
                    <a:pt x="1216" y="1004"/>
                  </a:lnTo>
                  <a:lnTo>
                    <a:pt x="1214" y="1013"/>
                  </a:lnTo>
                  <a:lnTo>
                    <a:pt x="1208" y="1029"/>
                  </a:lnTo>
                  <a:lnTo>
                    <a:pt x="1213" y="1035"/>
                  </a:lnTo>
                  <a:lnTo>
                    <a:pt x="1216" y="1036"/>
                  </a:lnTo>
                  <a:lnTo>
                    <a:pt x="1220" y="1035"/>
                  </a:lnTo>
                  <a:lnTo>
                    <a:pt x="1224" y="1039"/>
                  </a:lnTo>
                  <a:lnTo>
                    <a:pt x="1229" y="1039"/>
                  </a:lnTo>
                  <a:lnTo>
                    <a:pt x="1236" y="1036"/>
                  </a:lnTo>
                  <a:lnTo>
                    <a:pt x="1237" y="1037"/>
                  </a:lnTo>
                  <a:lnTo>
                    <a:pt x="1234" y="1044"/>
                  </a:lnTo>
                  <a:lnTo>
                    <a:pt x="1232" y="1045"/>
                  </a:lnTo>
                  <a:lnTo>
                    <a:pt x="1230" y="1045"/>
                  </a:lnTo>
                  <a:lnTo>
                    <a:pt x="1228" y="1048"/>
                  </a:lnTo>
                  <a:lnTo>
                    <a:pt x="1231" y="1057"/>
                  </a:lnTo>
                  <a:lnTo>
                    <a:pt x="1225" y="1057"/>
                  </a:lnTo>
                  <a:lnTo>
                    <a:pt x="1221" y="1065"/>
                  </a:lnTo>
                  <a:lnTo>
                    <a:pt x="1224" y="1072"/>
                  </a:lnTo>
                  <a:lnTo>
                    <a:pt x="1228" y="1076"/>
                  </a:lnTo>
                  <a:lnTo>
                    <a:pt x="1228" y="1081"/>
                  </a:lnTo>
                  <a:lnTo>
                    <a:pt x="1225" y="1084"/>
                  </a:lnTo>
                  <a:lnTo>
                    <a:pt x="1217" y="1089"/>
                  </a:lnTo>
                  <a:lnTo>
                    <a:pt x="1217" y="1092"/>
                  </a:lnTo>
                  <a:lnTo>
                    <a:pt x="1220" y="1095"/>
                  </a:lnTo>
                  <a:lnTo>
                    <a:pt x="1220" y="1096"/>
                  </a:lnTo>
                  <a:lnTo>
                    <a:pt x="1212" y="1104"/>
                  </a:lnTo>
                  <a:lnTo>
                    <a:pt x="1212" y="1104"/>
                  </a:lnTo>
                  <a:lnTo>
                    <a:pt x="1211" y="1104"/>
                  </a:lnTo>
                  <a:lnTo>
                    <a:pt x="1211" y="1102"/>
                  </a:lnTo>
                  <a:lnTo>
                    <a:pt x="1213" y="1094"/>
                  </a:lnTo>
                  <a:lnTo>
                    <a:pt x="1209" y="1087"/>
                  </a:lnTo>
                  <a:lnTo>
                    <a:pt x="1206" y="1083"/>
                  </a:lnTo>
                  <a:lnTo>
                    <a:pt x="1194" y="1086"/>
                  </a:lnTo>
                  <a:lnTo>
                    <a:pt x="1193" y="1087"/>
                  </a:lnTo>
                  <a:lnTo>
                    <a:pt x="1195" y="1088"/>
                  </a:lnTo>
                  <a:lnTo>
                    <a:pt x="1203" y="1087"/>
                  </a:lnTo>
                  <a:lnTo>
                    <a:pt x="1206" y="1087"/>
                  </a:lnTo>
                  <a:lnTo>
                    <a:pt x="1209" y="1095"/>
                  </a:lnTo>
                  <a:lnTo>
                    <a:pt x="1208" y="1102"/>
                  </a:lnTo>
                  <a:lnTo>
                    <a:pt x="1206" y="1105"/>
                  </a:lnTo>
                  <a:lnTo>
                    <a:pt x="1188" y="1108"/>
                  </a:lnTo>
                  <a:lnTo>
                    <a:pt x="1187" y="1105"/>
                  </a:lnTo>
                  <a:lnTo>
                    <a:pt x="1179" y="1105"/>
                  </a:lnTo>
                  <a:lnTo>
                    <a:pt x="1176" y="1103"/>
                  </a:lnTo>
                  <a:lnTo>
                    <a:pt x="1176" y="1100"/>
                  </a:lnTo>
                  <a:lnTo>
                    <a:pt x="1178" y="1094"/>
                  </a:lnTo>
                  <a:lnTo>
                    <a:pt x="1177" y="1092"/>
                  </a:lnTo>
                  <a:lnTo>
                    <a:pt x="1171" y="1094"/>
                  </a:lnTo>
                  <a:lnTo>
                    <a:pt x="1169" y="1091"/>
                  </a:lnTo>
                  <a:lnTo>
                    <a:pt x="1163" y="1091"/>
                  </a:lnTo>
                  <a:lnTo>
                    <a:pt x="1163" y="1093"/>
                  </a:lnTo>
                  <a:lnTo>
                    <a:pt x="1166" y="1102"/>
                  </a:lnTo>
                  <a:lnTo>
                    <a:pt x="1165" y="1103"/>
                  </a:lnTo>
                  <a:lnTo>
                    <a:pt x="1162" y="1103"/>
                  </a:lnTo>
                  <a:lnTo>
                    <a:pt x="1161" y="1105"/>
                  </a:lnTo>
                  <a:lnTo>
                    <a:pt x="1158" y="1113"/>
                  </a:lnTo>
                  <a:lnTo>
                    <a:pt x="1153" y="1122"/>
                  </a:lnTo>
                  <a:lnTo>
                    <a:pt x="1143" y="1143"/>
                  </a:lnTo>
                  <a:lnTo>
                    <a:pt x="1136" y="1153"/>
                  </a:lnTo>
                  <a:lnTo>
                    <a:pt x="1133" y="1152"/>
                  </a:lnTo>
                  <a:lnTo>
                    <a:pt x="1128" y="1148"/>
                  </a:lnTo>
                  <a:lnTo>
                    <a:pt x="1122" y="1150"/>
                  </a:lnTo>
                  <a:lnTo>
                    <a:pt x="1127" y="1154"/>
                  </a:lnTo>
                  <a:lnTo>
                    <a:pt x="1126" y="1155"/>
                  </a:lnTo>
                  <a:lnTo>
                    <a:pt x="1121" y="1158"/>
                  </a:lnTo>
                  <a:lnTo>
                    <a:pt x="1122" y="1159"/>
                  </a:lnTo>
                  <a:lnTo>
                    <a:pt x="1126" y="1161"/>
                  </a:lnTo>
                  <a:lnTo>
                    <a:pt x="1125" y="1163"/>
                  </a:lnTo>
                  <a:lnTo>
                    <a:pt x="1123" y="1164"/>
                  </a:lnTo>
                  <a:lnTo>
                    <a:pt x="1116" y="1165"/>
                  </a:lnTo>
                  <a:lnTo>
                    <a:pt x="1109" y="1171"/>
                  </a:lnTo>
                  <a:lnTo>
                    <a:pt x="1109" y="1172"/>
                  </a:lnTo>
                  <a:lnTo>
                    <a:pt x="1111" y="1177"/>
                  </a:lnTo>
                  <a:lnTo>
                    <a:pt x="1109" y="1179"/>
                  </a:lnTo>
                  <a:lnTo>
                    <a:pt x="1107" y="1180"/>
                  </a:lnTo>
                  <a:lnTo>
                    <a:pt x="1105" y="1179"/>
                  </a:lnTo>
                  <a:lnTo>
                    <a:pt x="1103" y="1177"/>
                  </a:lnTo>
                  <a:lnTo>
                    <a:pt x="1105" y="1170"/>
                  </a:lnTo>
                  <a:lnTo>
                    <a:pt x="1105" y="1159"/>
                  </a:lnTo>
                  <a:lnTo>
                    <a:pt x="1106" y="1154"/>
                  </a:lnTo>
                  <a:lnTo>
                    <a:pt x="1110" y="1150"/>
                  </a:lnTo>
                  <a:lnTo>
                    <a:pt x="1110" y="1141"/>
                  </a:lnTo>
                  <a:lnTo>
                    <a:pt x="1108" y="1142"/>
                  </a:lnTo>
                  <a:lnTo>
                    <a:pt x="1107" y="1144"/>
                  </a:lnTo>
                  <a:lnTo>
                    <a:pt x="1106" y="1145"/>
                  </a:lnTo>
                  <a:lnTo>
                    <a:pt x="1099" y="1148"/>
                  </a:lnTo>
                  <a:lnTo>
                    <a:pt x="1095" y="1147"/>
                  </a:lnTo>
                  <a:lnTo>
                    <a:pt x="1090" y="1144"/>
                  </a:lnTo>
                  <a:lnTo>
                    <a:pt x="1081" y="1141"/>
                  </a:lnTo>
                  <a:lnTo>
                    <a:pt x="1086" y="1121"/>
                  </a:lnTo>
                  <a:lnTo>
                    <a:pt x="1086" y="1117"/>
                  </a:lnTo>
                  <a:lnTo>
                    <a:pt x="1083" y="1111"/>
                  </a:lnTo>
                  <a:lnTo>
                    <a:pt x="1081" y="1103"/>
                  </a:lnTo>
                  <a:lnTo>
                    <a:pt x="1077" y="1102"/>
                  </a:lnTo>
                  <a:lnTo>
                    <a:pt x="1069" y="1103"/>
                  </a:lnTo>
                  <a:lnTo>
                    <a:pt x="1065" y="1107"/>
                  </a:lnTo>
                  <a:lnTo>
                    <a:pt x="1056" y="1117"/>
                  </a:lnTo>
                  <a:lnTo>
                    <a:pt x="1050" y="1124"/>
                  </a:lnTo>
                  <a:lnTo>
                    <a:pt x="1048" y="1129"/>
                  </a:lnTo>
                  <a:lnTo>
                    <a:pt x="1044" y="1144"/>
                  </a:lnTo>
                  <a:lnTo>
                    <a:pt x="1046" y="1154"/>
                  </a:lnTo>
                  <a:lnTo>
                    <a:pt x="1050" y="1157"/>
                  </a:lnTo>
                  <a:lnTo>
                    <a:pt x="1051" y="1159"/>
                  </a:lnTo>
                  <a:lnTo>
                    <a:pt x="1050" y="1160"/>
                  </a:lnTo>
                  <a:lnTo>
                    <a:pt x="1046" y="1161"/>
                  </a:lnTo>
                  <a:lnTo>
                    <a:pt x="1046" y="1164"/>
                  </a:lnTo>
                  <a:lnTo>
                    <a:pt x="1048" y="1171"/>
                  </a:lnTo>
                  <a:lnTo>
                    <a:pt x="1054" y="1178"/>
                  </a:lnTo>
                  <a:lnTo>
                    <a:pt x="1057" y="1183"/>
                  </a:lnTo>
                  <a:lnTo>
                    <a:pt x="1054" y="1189"/>
                  </a:lnTo>
                  <a:lnTo>
                    <a:pt x="1048" y="1191"/>
                  </a:lnTo>
                  <a:lnTo>
                    <a:pt x="1041" y="1197"/>
                  </a:lnTo>
                  <a:lnTo>
                    <a:pt x="1041" y="1199"/>
                  </a:lnTo>
                  <a:lnTo>
                    <a:pt x="1044" y="1201"/>
                  </a:lnTo>
                  <a:lnTo>
                    <a:pt x="1039" y="1206"/>
                  </a:lnTo>
                  <a:lnTo>
                    <a:pt x="1033" y="1211"/>
                  </a:lnTo>
                  <a:lnTo>
                    <a:pt x="1025" y="1213"/>
                  </a:lnTo>
                  <a:lnTo>
                    <a:pt x="1024" y="1215"/>
                  </a:lnTo>
                  <a:lnTo>
                    <a:pt x="1024" y="1217"/>
                  </a:lnTo>
                  <a:lnTo>
                    <a:pt x="1022" y="1218"/>
                  </a:lnTo>
                  <a:lnTo>
                    <a:pt x="1019" y="1219"/>
                  </a:lnTo>
                  <a:lnTo>
                    <a:pt x="1016" y="1218"/>
                  </a:lnTo>
                  <a:lnTo>
                    <a:pt x="1013" y="1215"/>
                  </a:lnTo>
                  <a:lnTo>
                    <a:pt x="1012" y="1209"/>
                  </a:lnTo>
                  <a:lnTo>
                    <a:pt x="1006" y="1205"/>
                  </a:lnTo>
                  <a:lnTo>
                    <a:pt x="1008" y="1200"/>
                  </a:lnTo>
                  <a:lnTo>
                    <a:pt x="1003" y="1189"/>
                  </a:lnTo>
                  <a:lnTo>
                    <a:pt x="997" y="1180"/>
                  </a:lnTo>
                  <a:lnTo>
                    <a:pt x="994" y="1179"/>
                  </a:lnTo>
                  <a:lnTo>
                    <a:pt x="992" y="1181"/>
                  </a:lnTo>
                  <a:lnTo>
                    <a:pt x="992" y="1185"/>
                  </a:lnTo>
                  <a:lnTo>
                    <a:pt x="991" y="1186"/>
                  </a:lnTo>
                  <a:lnTo>
                    <a:pt x="986" y="1188"/>
                  </a:lnTo>
                  <a:lnTo>
                    <a:pt x="976" y="1188"/>
                  </a:lnTo>
                  <a:lnTo>
                    <a:pt x="972" y="1192"/>
                  </a:lnTo>
                  <a:lnTo>
                    <a:pt x="966" y="1193"/>
                  </a:lnTo>
                  <a:lnTo>
                    <a:pt x="966" y="1195"/>
                  </a:lnTo>
                  <a:lnTo>
                    <a:pt x="968" y="1199"/>
                  </a:lnTo>
                  <a:lnTo>
                    <a:pt x="967" y="1207"/>
                  </a:lnTo>
                  <a:lnTo>
                    <a:pt x="965" y="1208"/>
                  </a:lnTo>
                  <a:lnTo>
                    <a:pt x="961" y="1205"/>
                  </a:lnTo>
                  <a:lnTo>
                    <a:pt x="958" y="1206"/>
                  </a:lnTo>
                  <a:lnTo>
                    <a:pt x="950" y="1214"/>
                  </a:lnTo>
                  <a:lnTo>
                    <a:pt x="950" y="1220"/>
                  </a:lnTo>
                  <a:lnTo>
                    <a:pt x="938" y="1221"/>
                  </a:lnTo>
                  <a:lnTo>
                    <a:pt x="938" y="1224"/>
                  </a:lnTo>
                  <a:lnTo>
                    <a:pt x="941" y="1228"/>
                  </a:lnTo>
                  <a:lnTo>
                    <a:pt x="938" y="1232"/>
                  </a:lnTo>
                  <a:lnTo>
                    <a:pt x="939" y="1241"/>
                  </a:lnTo>
                  <a:lnTo>
                    <a:pt x="938" y="1243"/>
                  </a:lnTo>
                  <a:lnTo>
                    <a:pt x="936" y="1244"/>
                  </a:lnTo>
                  <a:lnTo>
                    <a:pt x="930" y="1242"/>
                  </a:lnTo>
                  <a:lnTo>
                    <a:pt x="931" y="1246"/>
                  </a:lnTo>
                  <a:lnTo>
                    <a:pt x="930" y="1249"/>
                  </a:lnTo>
                  <a:lnTo>
                    <a:pt x="917" y="1253"/>
                  </a:lnTo>
                  <a:lnTo>
                    <a:pt x="910" y="1252"/>
                  </a:lnTo>
                  <a:lnTo>
                    <a:pt x="904" y="1245"/>
                  </a:lnTo>
                  <a:lnTo>
                    <a:pt x="891" y="1241"/>
                  </a:lnTo>
                  <a:lnTo>
                    <a:pt x="890" y="1238"/>
                  </a:lnTo>
                  <a:lnTo>
                    <a:pt x="890" y="1232"/>
                  </a:lnTo>
                  <a:lnTo>
                    <a:pt x="882" y="1232"/>
                  </a:lnTo>
                  <a:lnTo>
                    <a:pt x="877" y="1228"/>
                  </a:lnTo>
                  <a:lnTo>
                    <a:pt x="873" y="1232"/>
                  </a:lnTo>
                  <a:lnTo>
                    <a:pt x="870" y="1231"/>
                  </a:lnTo>
                  <a:lnTo>
                    <a:pt x="868" y="1228"/>
                  </a:lnTo>
                  <a:lnTo>
                    <a:pt x="867" y="1223"/>
                  </a:lnTo>
                  <a:lnTo>
                    <a:pt x="869" y="1217"/>
                  </a:lnTo>
                  <a:lnTo>
                    <a:pt x="872" y="1217"/>
                  </a:lnTo>
                  <a:lnTo>
                    <a:pt x="877" y="1220"/>
                  </a:lnTo>
                  <a:lnTo>
                    <a:pt x="878" y="1220"/>
                  </a:lnTo>
                  <a:lnTo>
                    <a:pt x="874" y="1216"/>
                  </a:lnTo>
                  <a:lnTo>
                    <a:pt x="868" y="1214"/>
                  </a:lnTo>
                  <a:lnTo>
                    <a:pt x="867" y="1205"/>
                  </a:lnTo>
                  <a:lnTo>
                    <a:pt x="868" y="1200"/>
                  </a:lnTo>
                  <a:lnTo>
                    <a:pt x="871" y="1198"/>
                  </a:lnTo>
                  <a:lnTo>
                    <a:pt x="880" y="1198"/>
                  </a:lnTo>
                  <a:lnTo>
                    <a:pt x="887" y="1194"/>
                  </a:lnTo>
                  <a:lnTo>
                    <a:pt x="890" y="1195"/>
                  </a:lnTo>
                  <a:lnTo>
                    <a:pt x="891" y="1193"/>
                  </a:lnTo>
                  <a:lnTo>
                    <a:pt x="894" y="1190"/>
                  </a:lnTo>
                  <a:lnTo>
                    <a:pt x="895" y="1188"/>
                  </a:lnTo>
                  <a:lnTo>
                    <a:pt x="894" y="1186"/>
                  </a:lnTo>
                  <a:lnTo>
                    <a:pt x="891" y="1186"/>
                  </a:lnTo>
                  <a:lnTo>
                    <a:pt x="890" y="1181"/>
                  </a:lnTo>
                  <a:lnTo>
                    <a:pt x="887" y="1180"/>
                  </a:lnTo>
                  <a:lnTo>
                    <a:pt x="884" y="1181"/>
                  </a:lnTo>
                  <a:lnTo>
                    <a:pt x="883" y="1183"/>
                  </a:lnTo>
                  <a:lnTo>
                    <a:pt x="887" y="1188"/>
                  </a:lnTo>
                  <a:lnTo>
                    <a:pt x="887" y="1190"/>
                  </a:lnTo>
                  <a:lnTo>
                    <a:pt x="884" y="1191"/>
                  </a:lnTo>
                  <a:lnTo>
                    <a:pt x="878" y="1189"/>
                  </a:lnTo>
                  <a:lnTo>
                    <a:pt x="872" y="1194"/>
                  </a:lnTo>
                  <a:lnTo>
                    <a:pt x="863" y="1195"/>
                  </a:lnTo>
                  <a:lnTo>
                    <a:pt x="859" y="1194"/>
                  </a:lnTo>
                  <a:lnTo>
                    <a:pt x="857" y="1190"/>
                  </a:lnTo>
                  <a:lnTo>
                    <a:pt x="855" y="1181"/>
                  </a:lnTo>
                  <a:lnTo>
                    <a:pt x="851" y="1176"/>
                  </a:lnTo>
                  <a:lnTo>
                    <a:pt x="853" y="1173"/>
                  </a:lnTo>
                  <a:lnTo>
                    <a:pt x="859" y="1172"/>
                  </a:lnTo>
                  <a:lnTo>
                    <a:pt x="862" y="1170"/>
                  </a:lnTo>
                  <a:lnTo>
                    <a:pt x="862" y="1168"/>
                  </a:lnTo>
                  <a:lnTo>
                    <a:pt x="856" y="1168"/>
                  </a:lnTo>
                  <a:lnTo>
                    <a:pt x="855" y="1167"/>
                  </a:lnTo>
                  <a:lnTo>
                    <a:pt x="856" y="1165"/>
                  </a:lnTo>
                  <a:lnTo>
                    <a:pt x="859" y="1164"/>
                  </a:lnTo>
                  <a:lnTo>
                    <a:pt x="859" y="1159"/>
                  </a:lnTo>
                  <a:lnTo>
                    <a:pt x="863" y="1154"/>
                  </a:lnTo>
                  <a:lnTo>
                    <a:pt x="860" y="1149"/>
                  </a:lnTo>
                  <a:lnTo>
                    <a:pt x="858" y="1148"/>
                  </a:lnTo>
                  <a:lnTo>
                    <a:pt x="856" y="1152"/>
                  </a:lnTo>
                  <a:lnTo>
                    <a:pt x="856" y="1159"/>
                  </a:lnTo>
                  <a:lnTo>
                    <a:pt x="854" y="1160"/>
                  </a:lnTo>
                  <a:lnTo>
                    <a:pt x="851" y="1159"/>
                  </a:lnTo>
                  <a:lnTo>
                    <a:pt x="850" y="1160"/>
                  </a:lnTo>
                  <a:lnTo>
                    <a:pt x="849" y="1175"/>
                  </a:lnTo>
                  <a:lnTo>
                    <a:pt x="850" y="1183"/>
                  </a:lnTo>
                  <a:lnTo>
                    <a:pt x="854" y="1191"/>
                  </a:lnTo>
                  <a:lnTo>
                    <a:pt x="856" y="1199"/>
                  </a:lnTo>
                  <a:lnTo>
                    <a:pt x="860" y="1213"/>
                  </a:lnTo>
                  <a:lnTo>
                    <a:pt x="863" y="1230"/>
                  </a:lnTo>
                  <a:lnTo>
                    <a:pt x="863" y="1237"/>
                  </a:lnTo>
                  <a:lnTo>
                    <a:pt x="865" y="1243"/>
                  </a:lnTo>
                  <a:lnTo>
                    <a:pt x="863" y="1256"/>
                  </a:lnTo>
                  <a:lnTo>
                    <a:pt x="862" y="1260"/>
                  </a:lnTo>
                  <a:lnTo>
                    <a:pt x="858" y="1262"/>
                  </a:lnTo>
                  <a:lnTo>
                    <a:pt x="854" y="1264"/>
                  </a:lnTo>
                  <a:lnTo>
                    <a:pt x="849" y="1263"/>
                  </a:lnTo>
                  <a:lnTo>
                    <a:pt x="845" y="1268"/>
                  </a:lnTo>
                  <a:lnTo>
                    <a:pt x="836" y="1270"/>
                  </a:lnTo>
                  <a:lnTo>
                    <a:pt x="832" y="1272"/>
                  </a:lnTo>
                  <a:lnTo>
                    <a:pt x="824" y="1271"/>
                  </a:lnTo>
                  <a:lnTo>
                    <a:pt x="816" y="1272"/>
                  </a:lnTo>
                  <a:lnTo>
                    <a:pt x="811" y="1271"/>
                  </a:lnTo>
                  <a:lnTo>
                    <a:pt x="810" y="1270"/>
                  </a:lnTo>
                  <a:lnTo>
                    <a:pt x="811" y="1265"/>
                  </a:lnTo>
                  <a:lnTo>
                    <a:pt x="809" y="1263"/>
                  </a:lnTo>
                  <a:lnTo>
                    <a:pt x="806" y="1262"/>
                  </a:lnTo>
                  <a:lnTo>
                    <a:pt x="799" y="1262"/>
                  </a:lnTo>
                  <a:lnTo>
                    <a:pt x="797" y="1261"/>
                  </a:lnTo>
                  <a:lnTo>
                    <a:pt x="796" y="1260"/>
                  </a:lnTo>
                  <a:lnTo>
                    <a:pt x="797" y="1247"/>
                  </a:lnTo>
                  <a:lnTo>
                    <a:pt x="803" y="1238"/>
                  </a:lnTo>
                  <a:lnTo>
                    <a:pt x="800" y="1227"/>
                  </a:lnTo>
                  <a:lnTo>
                    <a:pt x="801" y="1226"/>
                  </a:lnTo>
                  <a:lnTo>
                    <a:pt x="804" y="1224"/>
                  </a:lnTo>
                  <a:lnTo>
                    <a:pt x="803" y="1224"/>
                  </a:lnTo>
                  <a:lnTo>
                    <a:pt x="797" y="1224"/>
                  </a:lnTo>
                  <a:lnTo>
                    <a:pt x="796" y="1226"/>
                  </a:lnTo>
                  <a:lnTo>
                    <a:pt x="799" y="1234"/>
                  </a:lnTo>
                  <a:lnTo>
                    <a:pt x="799" y="1237"/>
                  </a:lnTo>
                  <a:lnTo>
                    <a:pt x="795" y="1234"/>
                  </a:lnTo>
                  <a:lnTo>
                    <a:pt x="791" y="1234"/>
                  </a:lnTo>
                  <a:lnTo>
                    <a:pt x="787" y="1234"/>
                  </a:lnTo>
                  <a:lnTo>
                    <a:pt x="796" y="1237"/>
                  </a:lnTo>
                  <a:lnTo>
                    <a:pt x="798" y="1239"/>
                  </a:lnTo>
                  <a:lnTo>
                    <a:pt x="797" y="1242"/>
                  </a:lnTo>
                  <a:lnTo>
                    <a:pt x="795" y="1242"/>
                  </a:lnTo>
                  <a:lnTo>
                    <a:pt x="792" y="1239"/>
                  </a:lnTo>
                  <a:lnTo>
                    <a:pt x="788" y="1239"/>
                  </a:lnTo>
                  <a:lnTo>
                    <a:pt x="776" y="1239"/>
                  </a:lnTo>
                  <a:lnTo>
                    <a:pt x="764" y="1245"/>
                  </a:lnTo>
                  <a:lnTo>
                    <a:pt x="751" y="1248"/>
                  </a:lnTo>
                  <a:lnTo>
                    <a:pt x="742" y="1243"/>
                  </a:lnTo>
                  <a:lnTo>
                    <a:pt x="740" y="1233"/>
                  </a:lnTo>
                  <a:lnTo>
                    <a:pt x="741" y="1231"/>
                  </a:lnTo>
                  <a:lnTo>
                    <a:pt x="746" y="1228"/>
                  </a:lnTo>
                  <a:lnTo>
                    <a:pt x="751" y="1221"/>
                  </a:lnTo>
                  <a:lnTo>
                    <a:pt x="751" y="1218"/>
                  </a:lnTo>
                  <a:lnTo>
                    <a:pt x="749" y="1214"/>
                  </a:lnTo>
                  <a:lnTo>
                    <a:pt x="747" y="1221"/>
                  </a:lnTo>
                  <a:lnTo>
                    <a:pt x="741" y="1228"/>
                  </a:lnTo>
                  <a:lnTo>
                    <a:pt x="734" y="1231"/>
                  </a:lnTo>
                  <a:lnTo>
                    <a:pt x="736" y="1235"/>
                  </a:lnTo>
                  <a:lnTo>
                    <a:pt x="739" y="1241"/>
                  </a:lnTo>
                  <a:lnTo>
                    <a:pt x="738" y="1246"/>
                  </a:lnTo>
                  <a:lnTo>
                    <a:pt x="732" y="1247"/>
                  </a:lnTo>
                  <a:lnTo>
                    <a:pt x="731" y="1246"/>
                  </a:lnTo>
                  <a:lnTo>
                    <a:pt x="728" y="1243"/>
                  </a:lnTo>
                  <a:lnTo>
                    <a:pt x="722" y="1242"/>
                  </a:lnTo>
                  <a:lnTo>
                    <a:pt x="721" y="1243"/>
                  </a:lnTo>
                  <a:lnTo>
                    <a:pt x="721" y="1247"/>
                  </a:lnTo>
                  <a:lnTo>
                    <a:pt x="728" y="1248"/>
                  </a:lnTo>
                  <a:lnTo>
                    <a:pt x="733" y="1252"/>
                  </a:lnTo>
                  <a:lnTo>
                    <a:pt x="734" y="1252"/>
                  </a:lnTo>
                  <a:lnTo>
                    <a:pt x="739" y="1248"/>
                  </a:lnTo>
                  <a:lnTo>
                    <a:pt x="740" y="1248"/>
                  </a:lnTo>
                  <a:lnTo>
                    <a:pt x="740" y="1252"/>
                  </a:lnTo>
                  <a:lnTo>
                    <a:pt x="742" y="1254"/>
                  </a:lnTo>
                  <a:lnTo>
                    <a:pt x="727" y="1262"/>
                  </a:lnTo>
                  <a:lnTo>
                    <a:pt x="715" y="1267"/>
                  </a:lnTo>
                  <a:lnTo>
                    <a:pt x="711" y="1271"/>
                  </a:lnTo>
                  <a:lnTo>
                    <a:pt x="708" y="1275"/>
                  </a:lnTo>
                  <a:lnTo>
                    <a:pt x="714" y="1292"/>
                  </a:lnTo>
                  <a:lnTo>
                    <a:pt x="718" y="1292"/>
                  </a:lnTo>
                  <a:lnTo>
                    <a:pt x="725" y="1289"/>
                  </a:lnTo>
                  <a:lnTo>
                    <a:pt x="732" y="1288"/>
                  </a:lnTo>
                  <a:lnTo>
                    <a:pt x="741" y="1292"/>
                  </a:lnTo>
                  <a:lnTo>
                    <a:pt x="742" y="1295"/>
                  </a:lnTo>
                  <a:lnTo>
                    <a:pt x="741" y="1298"/>
                  </a:lnTo>
                  <a:lnTo>
                    <a:pt x="737" y="1302"/>
                  </a:lnTo>
                  <a:lnTo>
                    <a:pt x="731" y="1303"/>
                  </a:lnTo>
                  <a:lnTo>
                    <a:pt x="723" y="1307"/>
                  </a:lnTo>
                  <a:lnTo>
                    <a:pt x="720" y="1307"/>
                  </a:lnTo>
                  <a:lnTo>
                    <a:pt x="718" y="1304"/>
                  </a:lnTo>
                  <a:lnTo>
                    <a:pt x="713" y="1305"/>
                  </a:lnTo>
                  <a:lnTo>
                    <a:pt x="703" y="1311"/>
                  </a:lnTo>
                  <a:lnTo>
                    <a:pt x="693" y="1321"/>
                  </a:lnTo>
                  <a:lnTo>
                    <a:pt x="691" y="1321"/>
                  </a:lnTo>
                  <a:lnTo>
                    <a:pt x="686" y="1320"/>
                  </a:lnTo>
                  <a:lnTo>
                    <a:pt x="679" y="1323"/>
                  </a:lnTo>
                  <a:lnTo>
                    <a:pt x="675" y="1321"/>
                  </a:lnTo>
                  <a:lnTo>
                    <a:pt x="675" y="1318"/>
                  </a:lnTo>
                  <a:lnTo>
                    <a:pt x="679" y="1313"/>
                  </a:lnTo>
                  <a:lnTo>
                    <a:pt x="680" y="1309"/>
                  </a:lnTo>
                  <a:lnTo>
                    <a:pt x="683" y="1308"/>
                  </a:lnTo>
                  <a:lnTo>
                    <a:pt x="688" y="1307"/>
                  </a:lnTo>
                  <a:lnTo>
                    <a:pt x="690" y="1302"/>
                  </a:lnTo>
                  <a:lnTo>
                    <a:pt x="689" y="1299"/>
                  </a:lnTo>
                  <a:lnTo>
                    <a:pt x="685" y="1292"/>
                  </a:lnTo>
                  <a:lnTo>
                    <a:pt x="685" y="1290"/>
                  </a:lnTo>
                  <a:lnTo>
                    <a:pt x="687" y="1289"/>
                  </a:lnTo>
                  <a:lnTo>
                    <a:pt x="689" y="1289"/>
                  </a:lnTo>
                  <a:lnTo>
                    <a:pt x="695" y="1293"/>
                  </a:lnTo>
                  <a:lnTo>
                    <a:pt x="697" y="1293"/>
                  </a:lnTo>
                  <a:lnTo>
                    <a:pt x="707" y="1290"/>
                  </a:lnTo>
                  <a:lnTo>
                    <a:pt x="708" y="1288"/>
                  </a:lnTo>
                  <a:lnTo>
                    <a:pt x="707" y="1283"/>
                  </a:lnTo>
                  <a:lnTo>
                    <a:pt x="704" y="1277"/>
                  </a:lnTo>
                  <a:lnTo>
                    <a:pt x="700" y="1278"/>
                  </a:lnTo>
                  <a:lnTo>
                    <a:pt x="690" y="1284"/>
                  </a:lnTo>
                  <a:lnTo>
                    <a:pt x="683" y="1280"/>
                  </a:lnTo>
                  <a:lnTo>
                    <a:pt x="677" y="1273"/>
                  </a:lnTo>
                  <a:lnTo>
                    <a:pt x="676" y="1270"/>
                  </a:lnTo>
                  <a:lnTo>
                    <a:pt x="682" y="1270"/>
                  </a:lnTo>
                  <a:lnTo>
                    <a:pt x="686" y="1265"/>
                  </a:lnTo>
                  <a:lnTo>
                    <a:pt x="688" y="1254"/>
                  </a:lnTo>
                  <a:lnTo>
                    <a:pt x="687" y="1252"/>
                  </a:lnTo>
                  <a:lnTo>
                    <a:pt x="684" y="1250"/>
                  </a:lnTo>
                  <a:lnTo>
                    <a:pt x="683" y="1255"/>
                  </a:lnTo>
                  <a:lnTo>
                    <a:pt x="674" y="1259"/>
                  </a:lnTo>
                  <a:lnTo>
                    <a:pt x="672" y="1256"/>
                  </a:lnTo>
                  <a:lnTo>
                    <a:pt x="670" y="1250"/>
                  </a:lnTo>
                  <a:lnTo>
                    <a:pt x="667" y="1249"/>
                  </a:lnTo>
                  <a:lnTo>
                    <a:pt x="664" y="1248"/>
                  </a:lnTo>
                  <a:lnTo>
                    <a:pt x="662" y="1249"/>
                  </a:lnTo>
                  <a:lnTo>
                    <a:pt x="664" y="1255"/>
                  </a:lnTo>
                  <a:lnTo>
                    <a:pt x="662" y="1256"/>
                  </a:lnTo>
                  <a:lnTo>
                    <a:pt x="658" y="1255"/>
                  </a:lnTo>
                  <a:lnTo>
                    <a:pt x="653" y="1251"/>
                  </a:lnTo>
                  <a:lnTo>
                    <a:pt x="647" y="1256"/>
                  </a:lnTo>
                  <a:lnTo>
                    <a:pt x="644" y="1255"/>
                  </a:lnTo>
                  <a:lnTo>
                    <a:pt x="643" y="1251"/>
                  </a:lnTo>
                  <a:lnTo>
                    <a:pt x="641" y="1250"/>
                  </a:lnTo>
                  <a:lnTo>
                    <a:pt x="636" y="1250"/>
                  </a:lnTo>
                  <a:lnTo>
                    <a:pt x="630" y="1251"/>
                  </a:lnTo>
                  <a:lnTo>
                    <a:pt x="624" y="1254"/>
                  </a:lnTo>
                  <a:lnTo>
                    <a:pt x="622" y="1259"/>
                  </a:lnTo>
                  <a:lnTo>
                    <a:pt x="629" y="1257"/>
                  </a:lnTo>
                  <a:lnTo>
                    <a:pt x="635" y="1255"/>
                  </a:lnTo>
                  <a:lnTo>
                    <a:pt x="643" y="1262"/>
                  </a:lnTo>
                  <a:lnTo>
                    <a:pt x="647" y="1266"/>
                  </a:lnTo>
                  <a:lnTo>
                    <a:pt x="662" y="1270"/>
                  </a:lnTo>
                  <a:lnTo>
                    <a:pt x="667" y="1271"/>
                  </a:lnTo>
                  <a:lnTo>
                    <a:pt x="668" y="1274"/>
                  </a:lnTo>
                  <a:lnTo>
                    <a:pt x="668" y="1280"/>
                  </a:lnTo>
                  <a:lnTo>
                    <a:pt x="666" y="1292"/>
                  </a:lnTo>
                  <a:lnTo>
                    <a:pt x="664" y="1296"/>
                  </a:lnTo>
                  <a:lnTo>
                    <a:pt x="660" y="1293"/>
                  </a:lnTo>
                  <a:lnTo>
                    <a:pt x="656" y="1298"/>
                  </a:lnTo>
                  <a:lnTo>
                    <a:pt x="658" y="1299"/>
                  </a:lnTo>
                  <a:lnTo>
                    <a:pt x="665" y="1299"/>
                  </a:lnTo>
                  <a:lnTo>
                    <a:pt x="670" y="1303"/>
                  </a:lnTo>
                  <a:lnTo>
                    <a:pt x="654" y="1304"/>
                  </a:lnTo>
                  <a:lnTo>
                    <a:pt x="641" y="1310"/>
                  </a:lnTo>
                  <a:lnTo>
                    <a:pt x="636" y="1311"/>
                  </a:lnTo>
                  <a:lnTo>
                    <a:pt x="631" y="1322"/>
                  </a:lnTo>
                  <a:lnTo>
                    <a:pt x="633" y="1333"/>
                  </a:lnTo>
                  <a:lnTo>
                    <a:pt x="628" y="1338"/>
                  </a:lnTo>
                  <a:lnTo>
                    <a:pt x="623" y="1338"/>
                  </a:lnTo>
                  <a:lnTo>
                    <a:pt x="621" y="1332"/>
                  </a:lnTo>
                  <a:lnTo>
                    <a:pt x="610" y="1324"/>
                  </a:lnTo>
                  <a:lnTo>
                    <a:pt x="607" y="1325"/>
                  </a:lnTo>
                  <a:lnTo>
                    <a:pt x="607" y="1327"/>
                  </a:lnTo>
                  <a:lnTo>
                    <a:pt x="611" y="1329"/>
                  </a:lnTo>
                  <a:lnTo>
                    <a:pt x="617" y="1331"/>
                  </a:lnTo>
                  <a:lnTo>
                    <a:pt x="618" y="1332"/>
                  </a:lnTo>
                  <a:lnTo>
                    <a:pt x="618" y="1333"/>
                  </a:lnTo>
                  <a:lnTo>
                    <a:pt x="613" y="1332"/>
                  </a:lnTo>
                  <a:lnTo>
                    <a:pt x="610" y="1333"/>
                  </a:lnTo>
                  <a:lnTo>
                    <a:pt x="599" y="1336"/>
                  </a:lnTo>
                  <a:lnTo>
                    <a:pt x="593" y="1341"/>
                  </a:lnTo>
                  <a:lnTo>
                    <a:pt x="590" y="1340"/>
                  </a:lnTo>
                  <a:lnTo>
                    <a:pt x="593" y="1337"/>
                  </a:lnTo>
                  <a:lnTo>
                    <a:pt x="593" y="1336"/>
                  </a:lnTo>
                  <a:lnTo>
                    <a:pt x="590" y="1334"/>
                  </a:lnTo>
                  <a:lnTo>
                    <a:pt x="589" y="1334"/>
                  </a:lnTo>
                  <a:lnTo>
                    <a:pt x="584" y="1336"/>
                  </a:lnTo>
                  <a:lnTo>
                    <a:pt x="576" y="1341"/>
                  </a:lnTo>
                  <a:lnTo>
                    <a:pt x="572" y="1342"/>
                  </a:lnTo>
                  <a:lnTo>
                    <a:pt x="566" y="1338"/>
                  </a:lnTo>
                  <a:lnTo>
                    <a:pt x="565" y="1335"/>
                  </a:lnTo>
                  <a:lnTo>
                    <a:pt x="577" y="1335"/>
                  </a:lnTo>
                  <a:lnTo>
                    <a:pt x="577" y="1333"/>
                  </a:lnTo>
                  <a:lnTo>
                    <a:pt x="574" y="1329"/>
                  </a:lnTo>
                  <a:lnTo>
                    <a:pt x="572" y="1327"/>
                  </a:lnTo>
                  <a:lnTo>
                    <a:pt x="568" y="1331"/>
                  </a:lnTo>
                  <a:lnTo>
                    <a:pt x="565" y="1329"/>
                  </a:lnTo>
                  <a:lnTo>
                    <a:pt x="564" y="1325"/>
                  </a:lnTo>
                  <a:lnTo>
                    <a:pt x="565" y="1317"/>
                  </a:lnTo>
                  <a:lnTo>
                    <a:pt x="562" y="1314"/>
                  </a:lnTo>
                  <a:lnTo>
                    <a:pt x="559" y="1313"/>
                  </a:lnTo>
                  <a:lnTo>
                    <a:pt x="550" y="1321"/>
                  </a:lnTo>
                  <a:lnTo>
                    <a:pt x="553" y="1324"/>
                  </a:lnTo>
                  <a:lnTo>
                    <a:pt x="560" y="1328"/>
                  </a:lnTo>
                  <a:lnTo>
                    <a:pt x="561" y="1333"/>
                  </a:lnTo>
                  <a:lnTo>
                    <a:pt x="560" y="1335"/>
                  </a:lnTo>
                  <a:lnTo>
                    <a:pt x="548" y="1338"/>
                  </a:lnTo>
                  <a:lnTo>
                    <a:pt x="546" y="1341"/>
                  </a:lnTo>
                  <a:lnTo>
                    <a:pt x="535" y="1347"/>
                  </a:lnTo>
                  <a:lnTo>
                    <a:pt x="524" y="1360"/>
                  </a:lnTo>
                  <a:lnTo>
                    <a:pt x="514" y="1365"/>
                  </a:lnTo>
                  <a:lnTo>
                    <a:pt x="510" y="1371"/>
                  </a:lnTo>
                  <a:lnTo>
                    <a:pt x="508" y="1372"/>
                  </a:lnTo>
                  <a:lnTo>
                    <a:pt x="502" y="1373"/>
                  </a:lnTo>
                  <a:lnTo>
                    <a:pt x="500" y="1372"/>
                  </a:lnTo>
                  <a:lnTo>
                    <a:pt x="503" y="1367"/>
                  </a:lnTo>
                  <a:lnTo>
                    <a:pt x="500" y="1361"/>
                  </a:lnTo>
                  <a:lnTo>
                    <a:pt x="502" y="1360"/>
                  </a:lnTo>
                  <a:lnTo>
                    <a:pt x="507" y="1364"/>
                  </a:lnTo>
                  <a:lnTo>
                    <a:pt x="510" y="1364"/>
                  </a:lnTo>
                  <a:lnTo>
                    <a:pt x="511" y="1362"/>
                  </a:lnTo>
                  <a:lnTo>
                    <a:pt x="510" y="1358"/>
                  </a:lnTo>
                  <a:lnTo>
                    <a:pt x="511" y="1357"/>
                  </a:lnTo>
                  <a:lnTo>
                    <a:pt x="521" y="1351"/>
                  </a:lnTo>
                  <a:lnTo>
                    <a:pt x="520" y="1349"/>
                  </a:lnTo>
                  <a:lnTo>
                    <a:pt x="517" y="1347"/>
                  </a:lnTo>
                  <a:lnTo>
                    <a:pt x="515" y="1346"/>
                  </a:lnTo>
                  <a:lnTo>
                    <a:pt x="507" y="1349"/>
                  </a:lnTo>
                  <a:lnTo>
                    <a:pt x="502" y="1347"/>
                  </a:lnTo>
                  <a:lnTo>
                    <a:pt x="499" y="1345"/>
                  </a:lnTo>
                  <a:lnTo>
                    <a:pt x="504" y="1343"/>
                  </a:lnTo>
                  <a:lnTo>
                    <a:pt x="503" y="1341"/>
                  </a:lnTo>
                  <a:lnTo>
                    <a:pt x="494" y="1343"/>
                  </a:lnTo>
                  <a:lnTo>
                    <a:pt x="494" y="1342"/>
                  </a:lnTo>
                  <a:lnTo>
                    <a:pt x="495" y="1337"/>
                  </a:lnTo>
                  <a:lnTo>
                    <a:pt x="493" y="1336"/>
                  </a:lnTo>
                  <a:lnTo>
                    <a:pt x="489" y="1336"/>
                  </a:lnTo>
                  <a:lnTo>
                    <a:pt x="488" y="1337"/>
                  </a:lnTo>
                  <a:lnTo>
                    <a:pt x="488" y="1340"/>
                  </a:lnTo>
                  <a:lnTo>
                    <a:pt x="486" y="1340"/>
                  </a:lnTo>
                  <a:lnTo>
                    <a:pt x="477" y="1339"/>
                  </a:lnTo>
                  <a:lnTo>
                    <a:pt x="473" y="1340"/>
                  </a:lnTo>
                  <a:lnTo>
                    <a:pt x="480" y="1343"/>
                  </a:lnTo>
                  <a:lnTo>
                    <a:pt x="491" y="1344"/>
                  </a:lnTo>
                  <a:lnTo>
                    <a:pt x="494" y="1349"/>
                  </a:lnTo>
                  <a:lnTo>
                    <a:pt x="494" y="1351"/>
                  </a:lnTo>
                  <a:lnTo>
                    <a:pt x="494" y="1351"/>
                  </a:lnTo>
                  <a:lnTo>
                    <a:pt x="479" y="1354"/>
                  </a:lnTo>
                  <a:lnTo>
                    <a:pt x="468" y="1358"/>
                  </a:lnTo>
                  <a:lnTo>
                    <a:pt x="453" y="1357"/>
                  </a:lnTo>
                  <a:lnTo>
                    <a:pt x="450" y="1355"/>
                  </a:lnTo>
                  <a:lnTo>
                    <a:pt x="449" y="1353"/>
                  </a:lnTo>
                  <a:lnTo>
                    <a:pt x="464" y="1349"/>
                  </a:lnTo>
                  <a:lnTo>
                    <a:pt x="467" y="1347"/>
                  </a:lnTo>
                  <a:lnTo>
                    <a:pt x="467" y="1346"/>
                  </a:lnTo>
                  <a:lnTo>
                    <a:pt x="461" y="1344"/>
                  </a:lnTo>
                  <a:lnTo>
                    <a:pt x="459" y="1346"/>
                  </a:lnTo>
                  <a:lnTo>
                    <a:pt x="456" y="1349"/>
                  </a:lnTo>
                  <a:lnTo>
                    <a:pt x="452" y="1350"/>
                  </a:lnTo>
                  <a:lnTo>
                    <a:pt x="449" y="1350"/>
                  </a:lnTo>
                  <a:lnTo>
                    <a:pt x="446" y="1346"/>
                  </a:lnTo>
                  <a:lnTo>
                    <a:pt x="449" y="1343"/>
                  </a:lnTo>
                  <a:lnTo>
                    <a:pt x="433" y="1339"/>
                  </a:lnTo>
                  <a:lnTo>
                    <a:pt x="431" y="1335"/>
                  </a:lnTo>
                  <a:lnTo>
                    <a:pt x="427" y="1340"/>
                  </a:lnTo>
                  <a:lnTo>
                    <a:pt x="421" y="1347"/>
                  </a:lnTo>
                  <a:lnTo>
                    <a:pt x="420" y="1350"/>
                  </a:lnTo>
                  <a:lnTo>
                    <a:pt x="428" y="1353"/>
                  </a:lnTo>
                  <a:lnTo>
                    <a:pt x="434" y="1351"/>
                  </a:lnTo>
                  <a:lnTo>
                    <a:pt x="441" y="1351"/>
                  </a:lnTo>
                  <a:lnTo>
                    <a:pt x="445" y="1355"/>
                  </a:lnTo>
                  <a:lnTo>
                    <a:pt x="444" y="1357"/>
                  </a:lnTo>
                  <a:lnTo>
                    <a:pt x="434" y="1361"/>
                  </a:lnTo>
                  <a:lnTo>
                    <a:pt x="419" y="1371"/>
                  </a:lnTo>
                  <a:lnTo>
                    <a:pt x="399" y="1374"/>
                  </a:lnTo>
                  <a:lnTo>
                    <a:pt x="389" y="1382"/>
                  </a:lnTo>
                  <a:lnTo>
                    <a:pt x="385" y="1385"/>
                  </a:lnTo>
                  <a:lnTo>
                    <a:pt x="373" y="1385"/>
                  </a:lnTo>
                  <a:lnTo>
                    <a:pt x="368" y="1383"/>
                  </a:lnTo>
                  <a:lnTo>
                    <a:pt x="364" y="1380"/>
                  </a:lnTo>
                  <a:lnTo>
                    <a:pt x="361" y="1380"/>
                  </a:lnTo>
                  <a:lnTo>
                    <a:pt x="351" y="1381"/>
                  </a:lnTo>
                  <a:lnTo>
                    <a:pt x="343" y="1383"/>
                  </a:lnTo>
                  <a:lnTo>
                    <a:pt x="337" y="1389"/>
                  </a:lnTo>
                  <a:lnTo>
                    <a:pt x="322" y="1408"/>
                  </a:lnTo>
                  <a:lnTo>
                    <a:pt x="319" y="1412"/>
                  </a:lnTo>
                  <a:lnTo>
                    <a:pt x="316" y="1424"/>
                  </a:lnTo>
                  <a:lnTo>
                    <a:pt x="313" y="1427"/>
                  </a:lnTo>
                  <a:lnTo>
                    <a:pt x="311" y="1426"/>
                  </a:lnTo>
                  <a:lnTo>
                    <a:pt x="310" y="1418"/>
                  </a:lnTo>
                  <a:lnTo>
                    <a:pt x="314" y="1407"/>
                  </a:lnTo>
                  <a:lnTo>
                    <a:pt x="305" y="1400"/>
                  </a:lnTo>
                  <a:lnTo>
                    <a:pt x="305" y="1397"/>
                  </a:lnTo>
                  <a:lnTo>
                    <a:pt x="306" y="1393"/>
                  </a:lnTo>
                  <a:lnTo>
                    <a:pt x="309" y="1391"/>
                  </a:lnTo>
                  <a:lnTo>
                    <a:pt x="330" y="1378"/>
                  </a:lnTo>
                  <a:lnTo>
                    <a:pt x="346" y="1374"/>
                  </a:lnTo>
                  <a:lnTo>
                    <a:pt x="348" y="1372"/>
                  </a:lnTo>
                  <a:lnTo>
                    <a:pt x="348" y="1364"/>
                  </a:lnTo>
                  <a:lnTo>
                    <a:pt x="347" y="1363"/>
                  </a:lnTo>
                  <a:lnTo>
                    <a:pt x="344" y="1363"/>
                  </a:lnTo>
                  <a:lnTo>
                    <a:pt x="344" y="1370"/>
                  </a:lnTo>
                  <a:lnTo>
                    <a:pt x="342" y="1373"/>
                  </a:lnTo>
                  <a:lnTo>
                    <a:pt x="332" y="1373"/>
                  </a:lnTo>
                  <a:lnTo>
                    <a:pt x="322" y="1380"/>
                  </a:lnTo>
                  <a:lnTo>
                    <a:pt x="306" y="1389"/>
                  </a:lnTo>
                  <a:lnTo>
                    <a:pt x="302" y="1394"/>
                  </a:lnTo>
                  <a:lnTo>
                    <a:pt x="300" y="1403"/>
                  </a:lnTo>
                  <a:lnTo>
                    <a:pt x="305" y="1421"/>
                  </a:lnTo>
                  <a:lnTo>
                    <a:pt x="308" y="1426"/>
                  </a:lnTo>
                  <a:lnTo>
                    <a:pt x="307" y="1433"/>
                  </a:lnTo>
                  <a:lnTo>
                    <a:pt x="304" y="1437"/>
                  </a:lnTo>
                  <a:lnTo>
                    <a:pt x="299" y="1436"/>
                  </a:lnTo>
                  <a:lnTo>
                    <a:pt x="293" y="1440"/>
                  </a:lnTo>
                  <a:lnTo>
                    <a:pt x="287" y="1437"/>
                  </a:lnTo>
                  <a:lnTo>
                    <a:pt x="279" y="1442"/>
                  </a:lnTo>
                  <a:lnTo>
                    <a:pt x="277" y="1443"/>
                  </a:lnTo>
                  <a:lnTo>
                    <a:pt x="273" y="1442"/>
                  </a:lnTo>
                  <a:lnTo>
                    <a:pt x="268" y="1439"/>
                  </a:lnTo>
                  <a:lnTo>
                    <a:pt x="264" y="1439"/>
                  </a:lnTo>
                  <a:lnTo>
                    <a:pt x="258" y="1441"/>
                  </a:lnTo>
                  <a:lnTo>
                    <a:pt x="250" y="1448"/>
                  </a:lnTo>
                  <a:lnTo>
                    <a:pt x="246" y="1448"/>
                  </a:lnTo>
                  <a:lnTo>
                    <a:pt x="242" y="1447"/>
                  </a:lnTo>
                  <a:lnTo>
                    <a:pt x="242" y="1446"/>
                  </a:lnTo>
                  <a:lnTo>
                    <a:pt x="246" y="1442"/>
                  </a:lnTo>
                  <a:lnTo>
                    <a:pt x="250" y="1434"/>
                  </a:lnTo>
                  <a:lnTo>
                    <a:pt x="248" y="1433"/>
                  </a:lnTo>
                  <a:lnTo>
                    <a:pt x="244" y="1432"/>
                  </a:lnTo>
                  <a:lnTo>
                    <a:pt x="243" y="1430"/>
                  </a:lnTo>
                  <a:lnTo>
                    <a:pt x="242" y="1425"/>
                  </a:lnTo>
                  <a:lnTo>
                    <a:pt x="243" y="1419"/>
                  </a:lnTo>
                  <a:lnTo>
                    <a:pt x="246" y="1417"/>
                  </a:lnTo>
                  <a:lnTo>
                    <a:pt x="255" y="1418"/>
                  </a:lnTo>
                  <a:lnTo>
                    <a:pt x="257" y="1421"/>
                  </a:lnTo>
                  <a:lnTo>
                    <a:pt x="258" y="1425"/>
                  </a:lnTo>
                  <a:lnTo>
                    <a:pt x="260" y="1425"/>
                  </a:lnTo>
                  <a:lnTo>
                    <a:pt x="261" y="1423"/>
                  </a:lnTo>
                  <a:lnTo>
                    <a:pt x="261" y="1417"/>
                  </a:lnTo>
                  <a:lnTo>
                    <a:pt x="268" y="1413"/>
                  </a:lnTo>
                  <a:lnTo>
                    <a:pt x="265" y="1411"/>
                  </a:lnTo>
                  <a:lnTo>
                    <a:pt x="262" y="1410"/>
                  </a:lnTo>
                  <a:lnTo>
                    <a:pt x="253" y="1413"/>
                  </a:lnTo>
                  <a:lnTo>
                    <a:pt x="250" y="1413"/>
                  </a:lnTo>
                  <a:lnTo>
                    <a:pt x="248" y="1412"/>
                  </a:lnTo>
                  <a:lnTo>
                    <a:pt x="251" y="1410"/>
                  </a:lnTo>
                  <a:lnTo>
                    <a:pt x="258" y="1408"/>
                  </a:lnTo>
                  <a:lnTo>
                    <a:pt x="261" y="1404"/>
                  </a:lnTo>
                  <a:lnTo>
                    <a:pt x="261" y="1403"/>
                  </a:lnTo>
                  <a:lnTo>
                    <a:pt x="259" y="1401"/>
                  </a:lnTo>
                  <a:lnTo>
                    <a:pt x="256" y="1404"/>
                  </a:lnTo>
                  <a:lnTo>
                    <a:pt x="254" y="1405"/>
                  </a:lnTo>
                  <a:lnTo>
                    <a:pt x="254" y="1400"/>
                  </a:lnTo>
                  <a:lnTo>
                    <a:pt x="253" y="1399"/>
                  </a:lnTo>
                  <a:lnTo>
                    <a:pt x="251" y="1400"/>
                  </a:lnTo>
                  <a:lnTo>
                    <a:pt x="250" y="1408"/>
                  </a:lnTo>
                  <a:lnTo>
                    <a:pt x="245" y="1410"/>
                  </a:lnTo>
                  <a:lnTo>
                    <a:pt x="242" y="1410"/>
                  </a:lnTo>
                  <a:lnTo>
                    <a:pt x="241" y="1396"/>
                  </a:lnTo>
                  <a:lnTo>
                    <a:pt x="242" y="1389"/>
                  </a:lnTo>
                  <a:lnTo>
                    <a:pt x="245" y="1383"/>
                  </a:lnTo>
                  <a:lnTo>
                    <a:pt x="252" y="1379"/>
                  </a:lnTo>
                  <a:lnTo>
                    <a:pt x="252" y="1375"/>
                  </a:lnTo>
                  <a:lnTo>
                    <a:pt x="251" y="1375"/>
                  </a:lnTo>
                  <a:lnTo>
                    <a:pt x="247" y="1379"/>
                  </a:lnTo>
                  <a:lnTo>
                    <a:pt x="243" y="1380"/>
                  </a:lnTo>
                  <a:lnTo>
                    <a:pt x="241" y="1386"/>
                  </a:lnTo>
                  <a:lnTo>
                    <a:pt x="238" y="1388"/>
                  </a:lnTo>
                  <a:lnTo>
                    <a:pt x="225" y="1372"/>
                  </a:lnTo>
                  <a:lnTo>
                    <a:pt x="226" y="1367"/>
                  </a:lnTo>
                  <a:lnTo>
                    <a:pt x="233" y="1361"/>
                  </a:lnTo>
                  <a:lnTo>
                    <a:pt x="230" y="1358"/>
                  </a:lnTo>
                  <a:lnTo>
                    <a:pt x="227" y="1358"/>
                  </a:lnTo>
                  <a:lnTo>
                    <a:pt x="222" y="1365"/>
                  </a:lnTo>
                  <a:lnTo>
                    <a:pt x="215" y="1368"/>
                  </a:lnTo>
                  <a:lnTo>
                    <a:pt x="209" y="1371"/>
                  </a:lnTo>
                  <a:lnTo>
                    <a:pt x="209" y="1373"/>
                  </a:lnTo>
                  <a:lnTo>
                    <a:pt x="210" y="1373"/>
                  </a:lnTo>
                  <a:lnTo>
                    <a:pt x="220" y="1369"/>
                  </a:lnTo>
                  <a:lnTo>
                    <a:pt x="222" y="1370"/>
                  </a:lnTo>
                  <a:lnTo>
                    <a:pt x="227" y="1385"/>
                  </a:lnTo>
                  <a:lnTo>
                    <a:pt x="236" y="1401"/>
                  </a:lnTo>
                  <a:lnTo>
                    <a:pt x="235" y="1404"/>
                  </a:lnTo>
                  <a:lnTo>
                    <a:pt x="229" y="1401"/>
                  </a:lnTo>
                  <a:lnTo>
                    <a:pt x="228" y="1403"/>
                  </a:lnTo>
                  <a:lnTo>
                    <a:pt x="229" y="1406"/>
                  </a:lnTo>
                  <a:lnTo>
                    <a:pt x="236" y="1411"/>
                  </a:lnTo>
                  <a:lnTo>
                    <a:pt x="236" y="1413"/>
                  </a:lnTo>
                  <a:lnTo>
                    <a:pt x="235" y="1419"/>
                  </a:lnTo>
                  <a:lnTo>
                    <a:pt x="234" y="1421"/>
                  </a:lnTo>
                  <a:lnTo>
                    <a:pt x="232" y="1421"/>
                  </a:lnTo>
                  <a:lnTo>
                    <a:pt x="229" y="1425"/>
                  </a:lnTo>
                  <a:lnTo>
                    <a:pt x="236" y="1432"/>
                  </a:lnTo>
                  <a:lnTo>
                    <a:pt x="240" y="1434"/>
                  </a:lnTo>
                  <a:lnTo>
                    <a:pt x="240" y="1436"/>
                  </a:lnTo>
                  <a:lnTo>
                    <a:pt x="237" y="1443"/>
                  </a:lnTo>
                  <a:lnTo>
                    <a:pt x="235" y="1454"/>
                  </a:lnTo>
                  <a:lnTo>
                    <a:pt x="234" y="1460"/>
                  </a:lnTo>
                  <a:lnTo>
                    <a:pt x="232" y="1461"/>
                  </a:lnTo>
                  <a:lnTo>
                    <a:pt x="227" y="1462"/>
                  </a:lnTo>
                  <a:lnTo>
                    <a:pt x="220" y="1473"/>
                  </a:lnTo>
                  <a:lnTo>
                    <a:pt x="216" y="1476"/>
                  </a:lnTo>
                  <a:lnTo>
                    <a:pt x="208" y="1478"/>
                  </a:lnTo>
                  <a:lnTo>
                    <a:pt x="207" y="1481"/>
                  </a:lnTo>
                  <a:lnTo>
                    <a:pt x="209" y="1485"/>
                  </a:lnTo>
                  <a:lnTo>
                    <a:pt x="214" y="1486"/>
                  </a:lnTo>
                  <a:lnTo>
                    <a:pt x="221" y="1485"/>
                  </a:lnTo>
                  <a:lnTo>
                    <a:pt x="227" y="1482"/>
                  </a:lnTo>
                  <a:lnTo>
                    <a:pt x="232" y="1482"/>
                  </a:lnTo>
                  <a:lnTo>
                    <a:pt x="236" y="1485"/>
                  </a:lnTo>
                  <a:lnTo>
                    <a:pt x="238" y="1491"/>
                  </a:lnTo>
                  <a:lnTo>
                    <a:pt x="244" y="1494"/>
                  </a:lnTo>
                  <a:lnTo>
                    <a:pt x="255" y="1494"/>
                  </a:lnTo>
                  <a:lnTo>
                    <a:pt x="264" y="1487"/>
                  </a:lnTo>
                  <a:lnTo>
                    <a:pt x="269" y="1486"/>
                  </a:lnTo>
                  <a:lnTo>
                    <a:pt x="274" y="1487"/>
                  </a:lnTo>
                  <a:lnTo>
                    <a:pt x="281" y="1491"/>
                  </a:lnTo>
                  <a:lnTo>
                    <a:pt x="281" y="1494"/>
                  </a:lnTo>
                  <a:lnTo>
                    <a:pt x="281" y="1496"/>
                  </a:lnTo>
                  <a:lnTo>
                    <a:pt x="275" y="1512"/>
                  </a:lnTo>
                  <a:lnTo>
                    <a:pt x="274" y="1533"/>
                  </a:lnTo>
                  <a:lnTo>
                    <a:pt x="273" y="1536"/>
                  </a:lnTo>
                  <a:lnTo>
                    <a:pt x="271" y="1537"/>
                  </a:lnTo>
                  <a:lnTo>
                    <a:pt x="266" y="1536"/>
                  </a:lnTo>
                  <a:lnTo>
                    <a:pt x="265" y="1533"/>
                  </a:lnTo>
                  <a:lnTo>
                    <a:pt x="265" y="1527"/>
                  </a:lnTo>
                  <a:lnTo>
                    <a:pt x="265" y="1525"/>
                  </a:lnTo>
                  <a:lnTo>
                    <a:pt x="254" y="1514"/>
                  </a:lnTo>
                  <a:lnTo>
                    <a:pt x="252" y="1513"/>
                  </a:lnTo>
                  <a:lnTo>
                    <a:pt x="242" y="1515"/>
                  </a:lnTo>
                  <a:lnTo>
                    <a:pt x="234" y="1512"/>
                  </a:lnTo>
                  <a:lnTo>
                    <a:pt x="225" y="1514"/>
                  </a:lnTo>
                  <a:lnTo>
                    <a:pt x="218" y="1514"/>
                  </a:lnTo>
                  <a:lnTo>
                    <a:pt x="203" y="1521"/>
                  </a:lnTo>
                  <a:lnTo>
                    <a:pt x="192" y="1524"/>
                  </a:lnTo>
                  <a:lnTo>
                    <a:pt x="186" y="1524"/>
                  </a:lnTo>
                  <a:lnTo>
                    <a:pt x="186" y="1523"/>
                  </a:lnTo>
                  <a:lnTo>
                    <a:pt x="186" y="1520"/>
                  </a:lnTo>
                  <a:lnTo>
                    <a:pt x="191" y="1517"/>
                  </a:lnTo>
                  <a:lnTo>
                    <a:pt x="197" y="1507"/>
                  </a:lnTo>
                  <a:lnTo>
                    <a:pt x="201" y="1504"/>
                  </a:lnTo>
                  <a:lnTo>
                    <a:pt x="208" y="1503"/>
                  </a:lnTo>
                  <a:lnTo>
                    <a:pt x="207" y="1496"/>
                  </a:lnTo>
                  <a:lnTo>
                    <a:pt x="217" y="1491"/>
                  </a:lnTo>
                  <a:lnTo>
                    <a:pt x="218" y="1489"/>
                  </a:lnTo>
                  <a:lnTo>
                    <a:pt x="216" y="1489"/>
                  </a:lnTo>
                  <a:lnTo>
                    <a:pt x="207" y="1493"/>
                  </a:lnTo>
                  <a:lnTo>
                    <a:pt x="203" y="1491"/>
                  </a:lnTo>
                  <a:lnTo>
                    <a:pt x="201" y="1490"/>
                  </a:lnTo>
                  <a:lnTo>
                    <a:pt x="201" y="1489"/>
                  </a:lnTo>
                  <a:lnTo>
                    <a:pt x="206" y="1485"/>
                  </a:lnTo>
                  <a:lnTo>
                    <a:pt x="205" y="1481"/>
                  </a:lnTo>
                  <a:lnTo>
                    <a:pt x="203" y="1479"/>
                  </a:lnTo>
                  <a:lnTo>
                    <a:pt x="198" y="1475"/>
                  </a:lnTo>
                  <a:lnTo>
                    <a:pt x="194" y="1473"/>
                  </a:lnTo>
                  <a:lnTo>
                    <a:pt x="192" y="1473"/>
                  </a:lnTo>
                  <a:lnTo>
                    <a:pt x="190" y="1476"/>
                  </a:lnTo>
                  <a:lnTo>
                    <a:pt x="193" y="1481"/>
                  </a:lnTo>
                  <a:lnTo>
                    <a:pt x="191" y="1483"/>
                  </a:lnTo>
                  <a:lnTo>
                    <a:pt x="189" y="1484"/>
                  </a:lnTo>
                  <a:lnTo>
                    <a:pt x="187" y="1483"/>
                  </a:lnTo>
                  <a:lnTo>
                    <a:pt x="183" y="1477"/>
                  </a:lnTo>
                  <a:lnTo>
                    <a:pt x="181" y="1478"/>
                  </a:lnTo>
                  <a:lnTo>
                    <a:pt x="181" y="1480"/>
                  </a:lnTo>
                  <a:lnTo>
                    <a:pt x="183" y="1484"/>
                  </a:lnTo>
                  <a:lnTo>
                    <a:pt x="183" y="1487"/>
                  </a:lnTo>
                  <a:lnTo>
                    <a:pt x="181" y="1490"/>
                  </a:lnTo>
                  <a:lnTo>
                    <a:pt x="180" y="1498"/>
                  </a:lnTo>
                  <a:lnTo>
                    <a:pt x="178" y="1499"/>
                  </a:lnTo>
                  <a:lnTo>
                    <a:pt x="176" y="1497"/>
                  </a:lnTo>
                  <a:lnTo>
                    <a:pt x="174" y="1494"/>
                  </a:lnTo>
                  <a:lnTo>
                    <a:pt x="174" y="1489"/>
                  </a:lnTo>
                  <a:lnTo>
                    <a:pt x="176" y="1488"/>
                  </a:lnTo>
                  <a:lnTo>
                    <a:pt x="178" y="1487"/>
                  </a:lnTo>
                  <a:lnTo>
                    <a:pt x="173" y="1475"/>
                  </a:lnTo>
                  <a:lnTo>
                    <a:pt x="171" y="1473"/>
                  </a:lnTo>
                  <a:lnTo>
                    <a:pt x="165" y="1475"/>
                  </a:lnTo>
                  <a:lnTo>
                    <a:pt x="164" y="1472"/>
                  </a:lnTo>
                  <a:lnTo>
                    <a:pt x="162" y="1466"/>
                  </a:lnTo>
                  <a:lnTo>
                    <a:pt x="160" y="1469"/>
                  </a:lnTo>
                  <a:lnTo>
                    <a:pt x="158" y="1469"/>
                  </a:lnTo>
                  <a:lnTo>
                    <a:pt x="148" y="1462"/>
                  </a:lnTo>
                  <a:lnTo>
                    <a:pt x="145" y="1462"/>
                  </a:lnTo>
                  <a:lnTo>
                    <a:pt x="147" y="1465"/>
                  </a:lnTo>
                  <a:lnTo>
                    <a:pt x="164" y="1477"/>
                  </a:lnTo>
                  <a:lnTo>
                    <a:pt x="169" y="1478"/>
                  </a:lnTo>
                  <a:lnTo>
                    <a:pt x="171" y="1480"/>
                  </a:lnTo>
                  <a:lnTo>
                    <a:pt x="171" y="1485"/>
                  </a:lnTo>
                  <a:lnTo>
                    <a:pt x="170" y="1491"/>
                  </a:lnTo>
                  <a:lnTo>
                    <a:pt x="164" y="1503"/>
                  </a:lnTo>
                  <a:lnTo>
                    <a:pt x="165" y="1505"/>
                  </a:lnTo>
                  <a:lnTo>
                    <a:pt x="169" y="1509"/>
                  </a:lnTo>
                  <a:lnTo>
                    <a:pt x="164" y="1511"/>
                  </a:lnTo>
                  <a:lnTo>
                    <a:pt x="158" y="1515"/>
                  </a:lnTo>
                  <a:lnTo>
                    <a:pt x="156" y="1515"/>
                  </a:lnTo>
                  <a:lnTo>
                    <a:pt x="152" y="1509"/>
                  </a:lnTo>
                  <a:lnTo>
                    <a:pt x="145" y="1504"/>
                  </a:lnTo>
                  <a:lnTo>
                    <a:pt x="140" y="1500"/>
                  </a:lnTo>
                  <a:lnTo>
                    <a:pt x="139" y="1502"/>
                  </a:lnTo>
                  <a:lnTo>
                    <a:pt x="140" y="1504"/>
                  </a:lnTo>
                  <a:lnTo>
                    <a:pt x="142" y="1507"/>
                  </a:lnTo>
                  <a:lnTo>
                    <a:pt x="145" y="1509"/>
                  </a:lnTo>
                  <a:lnTo>
                    <a:pt x="151" y="1512"/>
                  </a:lnTo>
                  <a:lnTo>
                    <a:pt x="154" y="1516"/>
                  </a:lnTo>
                  <a:lnTo>
                    <a:pt x="158" y="1521"/>
                  </a:lnTo>
                  <a:lnTo>
                    <a:pt x="160" y="1526"/>
                  </a:lnTo>
                  <a:lnTo>
                    <a:pt x="157" y="1534"/>
                  </a:lnTo>
                  <a:lnTo>
                    <a:pt x="157" y="1537"/>
                  </a:lnTo>
                  <a:lnTo>
                    <a:pt x="166" y="1558"/>
                  </a:lnTo>
                  <a:lnTo>
                    <a:pt x="165" y="1560"/>
                  </a:lnTo>
                  <a:lnTo>
                    <a:pt x="164" y="1561"/>
                  </a:lnTo>
                  <a:lnTo>
                    <a:pt x="162" y="1555"/>
                  </a:lnTo>
                  <a:lnTo>
                    <a:pt x="161" y="1554"/>
                  </a:lnTo>
                  <a:lnTo>
                    <a:pt x="156" y="1557"/>
                  </a:lnTo>
                  <a:lnTo>
                    <a:pt x="147" y="1557"/>
                  </a:lnTo>
                  <a:lnTo>
                    <a:pt x="148" y="1559"/>
                  </a:lnTo>
                  <a:lnTo>
                    <a:pt x="150" y="1560"/>
                  </a:lnTo>
                  <a:lnTo>
                    <a:pt x="161" y="1560"/>
                  </a:lnTo>
                  <a:lnTo>
                    <a:pt x="153" y="1570"/>
                  </a:lnTo>
                  <a:lnTo>
                    <a:pt x="149" y="1574"/>
                  </a:lnTo>
                  <a:lnTo>
                    <a:pt x="148" y="1584"/>
                  </a:lnTo>
                  <a:lnTo>
                    <a:pt x="150" y="1585"/>
                  </a:lnTo>
                  <a:lnTo>
                    <a:pt x="151" y="1584"/>
                  </a:lnTo>
                  <a:lnTo>
                    <a:pt x="152" y="1576"/>
                  </a:lnTo>
                  <a:lnTo>
                    <a:pt x="155" y="1572"/>
                  </a:lnTo>
                  <a:lnTo>
                    <a:pt x="160" y="1570"/>
                  </a:lnTo>
                  <a:lnTo>
                    <a:pt x="162" y="1566"/>
                  </a:lnTo>
                  <a:lnTo>
                    <a:pt x="169" y="1563"/>
                  </a:lnTo>
                  <a:lnTo>
                    <a:pt x="172" y="1567"/>
                  </a:lnTo>
                  <a:lnTo>
                    <a:pt x="174" y="1567"/>
                  </a:lnTo>
                  <a:lnTo>
                    <a:pt x="174" y="1566"/>
                  </a:lnTo>
                  <a:lnTo>
                    <a:pt x="172" y="1561"/>
                  </a:lnTo>
                  <a:lnTo>
                    <a:pt x="175" y="1559"/>
                  </a:lnTo>
                  <a:lnTo>
                    <a:pt x="180" y="1559"/>
                  </a:lnTo>
                  <a:lnTo>
                    <a:pt x="183" y="1563"/>
                  </a:lnTo>
                  <a:lnTo>
                    <a:pt x="186" y="1565"/>
                  </a:lnTo>
                  <a:lnTo>
                    <a:pt x="207" y="1562"/>
                  </a:lnTo>
                  <a:lnTo>
                    <a:pt x="218" y="1569"/>
                  </a:lnTo>
                  <a:lnTo>
                    <a:pt x="223" y="1571"/>
                  </a:lnTo>
                  <a:lnTo>
                    <a:pt x="226" y="1577"/>
                  </a:lnTo>
                  <a:lnTo>
                    <a:pt x="230" y="1590"/>
                  </a:lnTo>
                  <a:lnTo>
                    <a:pt x="230" y="1595"/>
                  </a:lnTo>
                  <a:lnTo>
                    <a:pt x="228" y="1601"/>
                  </a:lnTo>
                  <a:lnTo>
                    <a:pt x="223" y="1607"/>
                  </a:lnTo>
                  <a:lnTo>
                    <a:pt x="221" y="1607"/>
                  </a:lnTo>
                  <a:lnTo>
                    <a:pt x="218" y="1605"/>
                  </a:lnTo>
                  <a:lnTo>
                    <a:pt x="216" y="1602"/>
                  </a:lnTo>
                  <a:lnTo>
                    <a:pt x="216" y="1594"/>
                  </a:lnTo>
                  <a:lnTo>
                    <a:pt x="212" y="1588"/>
                  </a:lnTo>
                  <a:lnTo>
                    <a:pt x="212" y="1584"/>
                  </a:lnTo>
                  <a:lnTo>
                    <a:pt x="211" y="1585"/>
                  </a:lnTo>
                  <a:lnTo>
                    <a:pt x="209" y="1587"/>
                  </a:lnTo>
                  <a:lnTo>
                    <a:pt x="210" y="1593"/>
                  </a:lnTo>
                  <a:lnTo>
                    <a:pt x="209" y="1596"/>
                  </a:lnTo>
                  <a:lnTo>
                    <a:pt x="207" y="1596"/>
                  </a:lnTo>
                  <a:lnTo>
                    <a:pt x="202" y="1594"/>
                  </a:lnTo>
                  <a:lnTo>
                    <a:pt x="201" y="1596"/>
                  </a:lnTo>
                  <a:lnTo>
                    <a:pt x="202" y="1599"/>
                  </a:lnTo>
                  <a:lnTo>
                    <a:pt x="204" y="1602"/>
                  </a:lnTo>
                  <a:lnTo>
                    <a:pt x="206" y="1602"/>
                  </a:lnTo>
                  <a:lnTo>
                    <a:pt x="209" y="1599"/>
                  </a:lnTo>
                  <a:lnTo>
                    <a:pt x="210" y="1599"/>
                  </a:lnTo>
                  <a:lnTo>
                    <a:pt x="211" y="1610"/>
                  </a:lnTo>
                  <a:lnTo>
                    <a:pt x="210" y="1612"/>
                  </a:lnTo>
                  <a:lnTo>
                    <a:pt x="205" y="1614"/>
                  </a:lnTo>
                  <a:lnTo>
                    <a:pt x="198" y="1619"/>
                  </a:lnTo>
                  <a:lnTo>
                    <a:pt x="196" y="1622"/>
                  </a:lnTo>
                  <a:lnTo>
                    <a:pt x="197" y="1625"/>
                  </a:lnTo>
                  <a:lnTo>
                    <a:pt x="202" y="1626"/>
                  </a:lnTo>
                  <a:lnTo>
                    <a:pt x="205" y="1620"/>
                  </a:lnTo>
                  <a:lnTo>
                    <a:pt x="209" y="1617"/>
                  </a:lnTo>
                  <a:lnTo>
                    <a:pt x="211" y="1626"/>
                  </a:lnTo>
                  <a:lnTo>
                    <a:pt x="210" y="1632"/>
                  </a:lnTo>
                  <a:lnTo>
                    <a:pt x="211" y="1634"/>
                  </a:lnTo>
                  <a:lnTo>
                    <a:pt x="226" y="1624"/>
                  </a:lnTo>
                  <a:lnTo>
                    <a:pt x="229" y="1623"/>
                  </a:lnTo>
                  <a:lnTo>
                    <a:pt x="232" y="1623"/>
                  </a:lnTo>
                  <a:lnTo>
                    <a:pt x="232" y="1625"/>
                  </a:lnTo>
                  <a:lnTo>
                    <a:pt x="230" y="1628"/>
                  </a:lnTo>
                  <a:lnTo>
                    <a:pt x="228" y="1628"/>
                  </a:lnTo>
                  <a:lnTo>
                    <a:pt x="227" y="1626"/>
                  </a:lnTo>
                  <a:lnTo>
                    <a:pt x="225" y="1629"/>
                  </a:lnTo>
                  <a:lnTo>
                    <a:pt x="226" y="1631"/>
                  </a:lnTo>
                  <a:lnTo>
                    <a:pt x="228" y="1631"/>
                  </a:lnTo>
                  <a:lnTo>
                    <a:pt x="233" y="1637"/>
                  </a:lnTo>
                  <a:lnTo>
                    <a:pt x="233" y="1639"/>
                  </a:lnTo>
                  <a:lnTo>
                    <a:pt x="230" y="1642"/>
                  </a:lnTo>
                  <a:lnTo>
                    <a:pt x="230" y="1643"/>
                  </a:lnTo>
                  <a:lnTo>
                    <a:pt x="232" y="1644"/>
                  </a:lnTo>
                  <a:lnTo>
                    <a:pt x="235" y="1644"/>
                  </a:lnTo>
                  <a:lnTo>
                    <a:pt x="238" y="1647"/>
                  </a:lnTo>
                  <a:lnTo>
                    <a:pt x="248" y="1656"/>
                  </a:lnTo>
                  <a:lnTo>
                    <a:pt x="252" y="1656"/>
                  </a:lnTo>
                  <a:lnTo>
                    <a:pt x="253" y="1652"/>
                  </a:lnTo>
                  <a:lnTo>
                    <a:pt x="255" y="1652"/>
                  </a:lnTo>
                  <a:lnTo>
                    <a:pt x="259" y="1653"/>
                  </a:lnTo>
                  <a:lnTo>
                    <a:pt x="268" y="1664"/>
                  </a:lnTo>
                  <a:lnTo>
                    <a:pt x="272" y="1676"/>
                  </a:lnTo>
                  <a:lnTo>
                    <a:pt x="276" y="1682"/>
                  </a:lnTo>
                  <a:lnTo>
                    <a:pt x="276" y="1686"/>
                  </a:lnTo>
                  <a:lnTo>
                    <a:pt x="273" y="1693"/>
                  </a:lnTo>
                  <a:lnTo>
                    <a:pt x="273" y="1701"/>
                  </a:lnTo>
                  <a:lnTo>
                    <a:pt x="270" y="1702"/>
                  </a:lnTo>
                  <a:lnTo>
                    <a:pt x="259" y="1711"/>
                  </a:lnTo>
                  <a:lnTo>
                    <a:pt x="255" y="1720"/>
                  </a:lnTo>
                  <a:lnTo>
                    <a:pt x="247" y="1731"/>
                  </a:lnTo>
                  <a:lnTo>
                    <a:pt x="235" y="1739"/>
                  </a:lnTo>
                  <a:lnTo>
                    <a:pt x="227" y="1739"/>
                  </a:lnTo>
                  <a:lnTo>
                    <a:pt x="224" y="1740"/>
                  </a:lnTo>
                  <a:lnTo>
                    <a:pt x="216" y="1748"/>
                  </a:lnTo>
                  <a:lnTo>
                    <a:pt x="210" y="1754"/>
                  </a:lnTo>
                  <a:lnTo>
                    <a:pt x="205" y="1755"/>
                  </a:lnTo>
                  <a:lnTo>
                    <a:pt x="200" y="1754"/>
                  </a:lnTo>
                  <a:lnTo>
                    <a:pt x="199" y="1755"/>
                  </a:lnTo>
                  <a:lnTo>
                    <a:pt x="199" y="1759"/>
                  </a:lnTo>
                  <a:lnTo>
                    <a:pt x="198" y="1759"/>
                  </a:lnTo>
                  <a:lnTo>
                    <a:pt x="196" y="1759"/>
                  </a:lnTo>
                  <a:lnTo>
                    <a:pt x="192" y="1753"/>
                  </a:lnTo>
                  <a:lnTo>
                    <a:pt x="184" y="1750"/>
                  </a:lnTo>
                  <a:lnTo>
                    <a:pt x="178" y="1752"/>
                  </a:lnTo>
                  <a:lnTo>
                    <a:pt x="169" y="1751"/>
                  </a:lnTo>
                  <a:lnTo>
                    <a:pt x="167" y="1757"/>
                  </a:lnTo>
                  <a:lnTo>
                    <a:pt x="164" y="1759"/>
                  </a:lnTo>
                  <a:lnTo>
                    <a:pt x="148" y="1760"/>
                  </a:lnTo>
                  <a:lnTo>
                    <a:pt x="145" y="1758"/>
                  </a:lnTo>
                  <a:lnTo>
                    <a:pt x="145" y="1753"/>
                  </a:lnTo>
                  <a:lnTo>
                    <a:pt x="137" y="1753"/>
                  </a:lnTo>
                  <a:lnTo>
                    <a:pt x="133" y="1752"/>
                  </a:lnTo>
                  <a:lnTo>
                    <a:pt x="129" y="1748"/>
                  </a:lnTo>
                  <a:lnTo>
                    <a:pt x="127" y="1744"/>
                  </a:lnTo>
                  <a:lnTo>
                    <a:pt x="126" y="1742"/>
                  </a:lnTo>
                  <a:lnTo>
                    <a:pt x="117" y="1744"/>
                  </a:lnTo>
                  <a:lnTo>
                    <a:pt x="109" y="1748"/>
                  </a:lnTo>
                  <a:lnTo>
                    <a:pt x="100" y="1745"/>
                  </a:lnTo>
                  <a:lnTo>
                    <a:pt x="97" y="1751"/>
                  </a:lnTo>
                  <a:lnTo>
                    <a:pt x="86" y="1762"/>
                  </a:lnTo>
                  <a:lnTo>
                    <a:pt x="83" y="1762"/>
                  </a:lnTo>
                  <a:lnTo>
                    <a:pt x="81" y="1762"/>
                  </a:lnTo>
                  <a:lnTo>
                    <a:pt x="80" y="1759"/>
                  </a:lnTo>
                  <a:lnTo>
                    <a:pt x="81" y="1757"/>
                  </a:lnTo>
                  <a:lnTo>
                    <a:pt x="86" y="1746"/>
                  </a:lnTo>
                  <a:lnTo>
                    <a:pt x="83" y="1731"/>
                  </a:lnTo>
                  <a:lnTo>
                    <a:pt x="78" y="1723"/>
                  </a:lnTo>
                  <a:lnTo>
                    <a:pt x="71" y="1722"/>
                  </a:lnTo>
                  <a:lnTo>
                    <a:pt x="70" y="1721"/>
                  </a:lnTo>
                  <a:lnTo>
                    <a:pt x="65" y="1711"/>
                  </a:lnTo>
                  <a:lnTo>
                    <a:pt x="65" y="1709"/>
                  </a:lnTo>
                  <a:lnTo>
                    <a:pt x="66" y="1708"/>
                  </a:lnTo>
                  <a:lnTo>
                    <a:pt x="70" y="1709"/>
                  </a:lnTo>
                  <a:lnTo>
                    <a:pt x="73" y="1708"/>
                  </a:lnTo>
                  <a:lnTo>
                    <a:pt x="75" y="1704"/>
                  </a:lnTo>
                  <a:lnTo>
                    <a:pt x="76" y="1698"/>
                  </a:lnTo>
                  <a:lnTo>
                    <a:pt x="77" y="1696"/>
                  </a:lnTo>
                  <a:lnTo>
                    <a:pt x="79" y="1704"/>
                  </a:lnTo>
                  <a:lnTo>
                    <a:pt x="84" y="1705"/>
                  </a:lnTo>
                  <a:lnTo>
                    <a:pt x="90" y="1710"/>
                  </a:lnTo>
                  <a:lnTo>
                    <a:pt x="95" y="1716"/>
                  </a:lnTo>
                  <a:lnTo>
                    <a:pt x="100" y="1723"/>
                  </a:lnTo>
                  <a:lnTo>
                    <a:pt x="101" y="1728"/>
                  </a:lnTo>
                  <a:lnTo>
                    <a:pt x="102" y="1729"/>
                  </a:lnTo>
                  <a:lnTo>
                    <a:pt x="109" y="1724"/>
                  </a:lnTo>
                  <a:lnTo>
                    <a:pt x="111" y="1719"/>
                  </a:lnTo>
                  <a:lnTo>
                    <a:pt x="122" y="1719"/>
                  </a:lnTo>
                  <a:lnTo>
                    <a:pt x="119" y="1716"/>
                  </a:lnTo>
                  <a:lnTo>
                    <a:pt x="115" y="1714"/>
                  </a:lnTo>
                  <a:lnTo>
                    <a:pt x="110" y="1715"/>
                  </a:lnTo>
                  <a:lnTo>
                    <a:pt x="107" y="1721"/>
                  </a:lnTo>
                  <a:lnTo>
                    <a:pt x="104" y="1723"/>
                  </a:lnTo>
                  <a:lnTo>
                    <a:pt x="103" y="1722"/>
                  </a:lnTo>
                  <a:lnTo>
                    <a:pt x="101" y="1719"/>
                  </a:lnTo>
                  <a:lnTo>
                    <a:pt x="102" y="1716"/>
                  </a:lnTo>
                  <a:lnTo>
                    <a:pt x="112" y="1706"/>
                  </a:lnTo>
                  <a:lnTo>
                    <a:pt x="113" y="1696"/>
                  </a:lnTo>
                  <a:lnTo>
                    <a:pt x="114" y="1692"/>
                  </a:lnTo>
                  <a:lnTo>
                    <a:pt x="99" y="1696"/>
                  </a:lnTo>
                  <a:lnTo>
                    <a:pt x="99" y="1687"/>
                  </a:lnTo>
                  <a:lnTo>
                    <a:pt x="97" y="1686"/>
                  </a:lnTo>
                  <a:lnTo>
                    <a:pt x="94" y="1688"/>
                  </a:lnTo>
                  <a:lnTo>
                    <a:pt x="91" y="1695"/>
                  </a:lnTo>
                  <a:lnTo>
                    <a:pt x="90" y="1696"/>
                  </a:lnTo>
                  <a:lnTo>
                    <a:pt x="89" y="1691"/>
                  </a:lnTo>
                  <a:lnTo>
                    <a:pt x="89" y="1681"/>
                  </a:lnTo>
                  <a:lnTo>
                    <a:pt x="85" y="1674"/>
                  </a:lnTo>
                  <a:lnTo>
                    <a:pt x="86" y="1669"/>
                  </a:lnTo>
                  <a:lnTo>
                    <a:pt x="85" y="1669"/>
                  </a:lnTo>
                  <a:lnTo>
                    <a:pt x="83" y="1670"/>
                  </a:lnTo>
                  <a:lnTo>
                    <a:pt x="82" y="1671"/>
                  </a:lnTo>
                  <a:lnTo>
                    <a:pt x="83" y="1677"/>
                  </a:lnTo>
                  <a:lnTo>
                    <a:pt x="85" y="1681"/>
                  </a:lnTo>
                  <a:lnTo>
                    <a:pt x="85" y="1683"/>
                  </a:lnTo>
                  <a:lnTo>
                    <a:pt x="84" y="1693"/>
                  </a:lnTo>
                  <a:lnTo>
                    <a:pt x="83" y="1696"/>
                  </a:lnTo>
                  <a:lnTo>
                    <a:pt x="82" y="1697"/>
                  </a:lnTo>
                  <a:lnTo>
                    <a:pt x="81" y="1695"/>
                  </a:lnTo>
                  <a:lnTo>
                    <a:pt x="80" y="1687"/>
                  </a:lnTo>
                  <a:lnTo>
                    <a:pt x="73" y="1679"/>
                  </a:lnTo>
                  <a:lnTo>
                    <a:pt x="63" y="1676"/>
                  </a:lnTo>
                  <a:lnTo>
                    <a:pt x="53" y="1677"/>
                  </a:lnTo>
                  <a:lnTo>
                    <a:pt x="49" y="1673"/>
                  </a:lnTo>
                  <a:lnTo>
                    <a:pt x="48" y="1666"/>
                  </a:lnTo>
                  <a:lnTo>
                    <a:pt x="48" y="1663"/>
                  </a:lnTo>
                  <a:lnTo>
                    <a:pt x="56" y="1661"/>
                  </a:lnTo>
                  <a:lnTo>
                    <a:pt x="64" y="1660"/>
                  </a:lnTo>
                  <a:lnTo>
                    <a:pt x="62" y="1658"/>
                  </a:lnTo>
                  <a:lnTo>
                    <a:pt x="56" y="1656"/>
                  </a:lnTo>
                  <a:lnTo>
                    <a:pt x="59" y="1649"/>
                  </a:lnTo>
                  <a:lnTo>
                    <a:pt x="58" y="1647"/>
                  </a:lnTo>
                  <a:lnTo>
                    <a:pt x="57" y="1647"/>
                  </a:lnTo>
                  <a:lnTo>
                    <a:pt x="55" y="1651"/>
                  </a:lnTo>
                  <a:lnTo>
                    <a:pt x="53" y="1652"/>
                  </a:lnTo>
                  <a:lnTo>
                    <a:pt x="46" y="1641"/>
                  </a:lnTo>
                  <a:lnTo>
                    <a:pt x="39" y="1632"/>
                  </a:lnTo>
                  <a:lnTo>
                    <a:pt x="34" y="1631"/>
                  </a:lnTo>
                  <a:lnTo>
                    <a:pt x="29" y="1634"/>
                  </a:lnTo>
                  <a:lnTo>
                    <a:pt x="27" y="1634"/>
                  </a:lnTo>
                  <a:lnTo>
                    <a:pt x="26" y="1633"/>
                  </a:lnTo>
                  <a:lnTo>
                    <a:pt x="26" y="1627"/>
                  </a:lnTo>
                  <a:lnTo>
                    <a:pt x="25" y="1622"/>
                  </a:lnTo>
                  <a:lnTo>
                    <a:pt x="31" y="1614"/>
                  </a:lnTo>
                  <a:lnTo>
                    <a:pt x="37" y="1613"/>
                  </a:lnTo>
                  <a:lnTo>
                    <a:pt x="41" y="1616"/>
                  </a:lnTo>
                  <a:lnTo>
                    <a:pt x="43" y="1616"/>
                  </a:lnTo>
                  <a:lnTo>
                    <a:pt x="49" y="1612"/>
                  </a:lnTo>
                  <a:lnTo>
                    <a:pt x="55" y="1612"/>
                  </a:lnTo>
                  <a:lnTo>
                    <a:pt x="58" y="1611"/>
                  </a:lnTo>
                  <a:lnTo>
                    <a:pt x="61" y="1608"/>
                  </a:lnTo>
                  <a:lnTo>
                    <a:pt x="62" y="1605"/>
                  </a:lnTo>
                  <a:lnTo>
                    <a:pt x="61" y="1604"/>
                  </a:lnTo>
                  <a:lnTo>
                    <a:pt x="44" y="1606"/>
                  </a:lnTo>
                  <a:lnTo>
                    <a:pt x="37" y="1610"/>
                  </a:lnTo>
                  <a:lnTo>
                    <a:pt x="34" y="1608"/>
                  </a:lnTo>
                  <a:lnTo>
                    <a:pt x="30" y="1604"/>
                  </a:lnTo>
                  <a:lnTo>
                    <a:pt x="28" y="1597"/>
                  </a:lnTo>
                  <a:lnTo>
                    <a:pt x="29" y="1594"/>
                  </a:lnTo>
                  <a:lnTo>
                    <a:pt x="33" y="1586"/>
                  </a:lnTo>
                  <a:lnTo>
                    <a:pt x="28" y="1572"/>
                  </a:lnTo>
                  <a:lnTo>
                    <a:pt x="28" y="1571"/>
                  </a:lnTo>
                  <a:lnTo>
                    <a:pt x="31" y="1570"/>
                  </a:lnTo>
                  <a:lnTo>
                    <a:pt x="29" y="1566"/>
                  </a:lnTo>
                  <a:lnTo>
                    <a:pt x="31" y="1558"/>
                  </a:lnTo>
                  <a:lnTo>
                    <a:pt x="30" y="1555"/>
                  </a:lnTo>
                  <a:lnTo>
                    <a:pt x="29" y="1554"/>
                  </a:lnTo>
                  <a:lnTo>
                    <a:pt x="27" y="1555"/>
                  </a:lnTo>
                  <a:lnTo>
                    <a:pt x="22" y="1558"/>
                  </a:lnTo>
                  <a:lnTo>
                    <a:pt x="22" y="1562"/>
                  </a:lnTo>
                  <a:lnTo>
                    <a:pt x="24" y="1572"/>
                  </a:lnTo>
                  <a:lnTo>
                    <a:pt x="24" y="1575"/>
                  </a:lnTo>
                  <a:lnTo>
                    <a:pt x="22" y="1575"/>
                  </a:lnTo>
                  <a:lnTo>
                    <a:pt x="19" y="1573"/>
                  </a:lnTo>
                  <a:lnTo>
                    <a:pt x="13" y="1561"/>
                  </a:lnTo>
                  <a:lnTo>
                    <a:pt x="12" y="1563"/>
                  </a:lnTo>
                  <a:lnTo>
                    <a:pt x="17" y="1574"/>
                  </a:lnTo>
                  <a:lnTo>
                    <a:pt x="17" y="1575"/>
                  </a:lnTo>
                  <a:lnTo>
                    <a:pt x="15" y="1573"/>
                  </a:lnTo>
                  <a:lnTo>
                    <a:pt x="2" y="1554"/>
                  </a:lnTo>
                  <a:lnTo>
                    <a:pt x="0" y="1544"/>
                  </a:lnTo>
                  <a:lnTo>
                    <a:pt x="1" y="1531"/>
                  </a:lnTo>
                  <a:lnTo>
                    <a:pt x="2" y="1529"/>
                  </a:lnTo>
                  <a:lnTo>
                    <a:pt x="6" y="1530"/>
                  </a:lnTo>
                  <a:lnTo>
                    <a:pt x="8" y="1529"/>
                  </a:lnTo>
                  <a:lnTo>
                    <a:pt x="3" y="1523"/>
                  </a:lnTo>
                  <a:lnTo>
                    <a:pt x="3" y="1518"/>
                  </a:lnTo>
                  <a:lnTo>
                    <a:pt x="5" y="1513"/>
                  </a:lnTo>
                  <a:lnTo>
                    <a:pt x="7" y="1508"/>
                  </a:lnTo>
                  <a:lnTo>
                    <a:pt x="8" y="1508"/>
                  </a:lnTo>
                  <a:lnTo>
                    <a:pt x="8" y="1512"/>
                  </a:lnTo>
                  <a:lnTo>
                    <a:pt x="9" y="1514"/>
                  </a:lnTo>
                  <a:lnTo>
                    <a:pt x="11" y="1514"/>
                  </a:lnTo>
                  <a:lnTo>
                    <a:pt x="13" y="1512"/>
                  </a:lnTo>
                  <a:lnTo>
                    <a:pt x="11" y="1506"/>
                  </a:lnTo>
                  <a:lnTo>
                    <a:pt x="15" y="1495"/>
                  </a:lnTo>
                  <a:lnTo>
                    <a:pt x="12" y="1487"/>
                  </a:lnTo>
                  <a:lnTo>
                    <a:pt x="4" y="1477"/>
                  </a:lnTo>
                  <a:lnTo>
                    <a:pt x="5" y="1470"/>
                  </a:lnTo>
                  <a:lnTo>
                    <a:pt x="6" y="1466"/>
                  </a:lnTo>
                  <a:lnTo>
                    <a:pt x="10" y="1461"/>
                  </a:lnTo>
                  <a:lnTo>
                    <a:pt x="17" y="1455"/>
                  </a:lnTo>
                  <a:lnTo>
                    <a:pt x="23" y="1448"/>
                  </a:lnTo>
                  <a:lnTo>
                    <a:pt x="24" y="1449"/>
                  </a:lnTo>
                  <a:lnTo>
                    <a:pt x="24" y="1450"/>
                  </a:lnTo>
                  <a:lnTo>
                    <a:pt x="23" y="1460"/>
                  </a:lnTo>
                  <a:lnTo>
                    <a:pt x="27" y="1462"/>
                  </a:lnTo>
                  <a:lnTo>
                    <a:pt x="31" y="1461"/>
                  </a:lnTo>
                  <a:lnTo>
                    <a:pt x="27" y="1455"/>
                  </a:lnTo>
                  <a:lnTo>
                    <a:pt x="26" y="1453"/>
                  </a:lnTo>
                  <a:lnTo>
                    <a:pt x="28" y="1449"/>
                  </a:lnTo>
                  <a:lnTo>
                    <a:pt x="35" y="1439"/>
                  </a:lnTo>
                  <a:lnTo>
                    <a:pt x="36" y="1434"/>
                  </a:lnTo>
                  <a:lnTo>
                    <a:pt x="34" y="1423"/>
                  </a:lnTo>
                  <a:lnTo>
                    <a:pt x="35" y="1410"/>
                  </a:lnTo>
                  <a:lnTo>
                    <a:pt x="33" y="1399"/>
                  </a:lnTo>
                  <a:lnTo>
                    <a:pt x="34" y="1397"/>
                  </a:lnTo>
                  <a:lnTo>
                    <a:pt x="36" y="1397"/>
                  </a:lnTo>
                  <a:lnTo>
                    <a:pt x="38" y="1399"/>
                  </a:lnTo>
                  <a:lnTo>
                    <a:pt x="40" y="1400"/>
                  </a:lnTo>
                  <a:lnTo>
                    <a:pt x="47" y="1395"/>
                  </a:lnTo>
                  <a:lnTo>
                    <a:pt x="67" y="1393"/>
                  </a:lnTo>
                  <a:lnTo>
                    <a:pt x="81" y="1395"/>
                  </a:lnTo>
                  <a:lnTo>
                    <a:pt x="95" y="1399"/>
                  </a:lnTo>
                  <a:lnTo>
                    <a:pt x="97" y="1399"/>
                  </a:lnTo>
                  <a:lnTo>
                    <a:pt x="93" y="1396"/>
                  </a:lnTo>
                  <a:lnTo>
                    <a:pt x="81" y="1391"/>
                  </a:lnTo>
                  <a:lnTo>
                    <a:pt x="79" y="1389"/>
                  </a:lnTo>
                  <a:lnTo>
                    <a:pt x="77" y="1385"/>
                  </a:lnTo>
                  <a:lnTo>
                    <a:pt x="78" y="1380"/>
                  </a:lnTo>
                  <a:lnTo>
                    <a:pt x="79" y="1377"/>
                  </a:lnTo>
                  <a:lnTo>
                    <a:pt x="90" y="1370"/>
                  </a:lnTo>
                  <a:lnTo>
                    <a:pt x="94" y="1364"/>
                  </a:lnTo>
                  <a:lnTo>
                    <a:pt x="96" y="1360"/>
                  </a:lnTo>
                  <a:lnTo>
                    <a:pt x="95" y="1358"/>
                  </a:lnTo>
                  <a:lnTo>
                    <a:pt x="93" y="1358"/>
                  </a:lnTo>
                  <a:lnTo>
                    <a:pt x="89" y="1364"/>
                  </a:lnTo>
                  <a:lnTo>
                    <a:pt x="86" y="1365"/>
                  </a:lnTo>
                  <a:lnTo>
                    <a:pt x="79" y="1364"/>
                  </a:lnTo>
                  <a:lnTo>
                    <a:pt x="78" y="1363"/>
                  </a:lnTo>
                  <a:lnTo>
                    <a:pt x="78" y="1362"/>
                  </a:lnTo>
                  <a:lnTo>
                    <a:pt x="81" y="1359"/>
                  </a:lnTo>
                  <a:lnTo>
                    <a:pt x="92" y="1353"/>
                  </a:lnTo>
                  <a:lnTo>
                    <a:pt x="92" y="1352"/>
                  </a:lnTo>
                  <a:lnTo>
                    <a:pt x="85" y="1351"/>
                  </a:lnTo>
                  <a:lnTo>
                    <a:pt x="71" y="1357"/>
                  </a:lnTo>
                  <a:lnTo>
                    <a:pt x="65" y="1357"/>
                  </a:lnTo>
                  <a:lnTo>
                    <a:pt x="60" y="1355"/>
                  </a:lnTo>
                  <a:lnTo>
                    <a:pt x="58" y="1352"/>
                  </a:lnTo>
                  <a:lnTo>
                    <a:pt x="60" y="1342"/>
                  </a:lnTo>
                  <a:lnTo>
                    <a:pt x="60" y="1342"/>
                  </a:lnTo>
                  <a:lnTo>
                    <a:pt x="57" y="1342"/>
                  </a:lnTo>
                  <a:lnTo>
                    <a:pt x="56" y="1344"/>
                  </a:lnTo>
                  <a:lnTo>
                    <a:pt x="52" y="1360"/>
                  </a:lnTo>
                  <a:lnTo>
                    <a:pt x="48" y="1362"/>
                  </a:lnTo>
                  <a:lnTo>
                    <a:pt x="46" y="1361"/>
                  </a:lnTo>
                  <a:lnTo>
                    <a:pt x="44" y="1358"/>
                  </a:lnTo>
                  <a:lnTo>
                    <a:pt x="43" y="1333"/>
                  </a:lnTo>
                  <a:lnTo>
                    <a:pt x="38" y="1335"/>
                  </a:lnTo>
                  <a:lnTo>
                    <a:pt x="36" y="1334"/>
                  </a:lnTo>
                  <a:lnTo>
                    <a:pt x="35" y="1332"/>
                  </a:lnTo>
                  <a:lnTo>
                    <a:pt x="35" y="1326"/>
                  </a:lnTo>
                  <a:lnTo>
                    <a:pt x="39" y="1322"/>
                  </a:lnTo>
                  <a:lnTo>
                    <a:pt x="39" y="1319"/>
                  </a:lnTo>
                  <a:lnTo>
                    <a:pt x="37" y="1319"/>
                  </a:lnTo>
                  <a:lnTo>
                    <a:pt x="31" y="1324"/>
                  </a:lnTo>
                  <a:lnTo>
                    <a:pt x="29" y="1323"/>
                  </a:lnTo>
                  <a:lnTo>
                    <a:pt x="28" y="1319"/>
                  </a:lnTo>
                  <a:lnTo>
                    <a:pt x="28" y="1319"/>
                  </a:lnTo>
                  <a:lnTo>
                    <a:pt x="27" y="1310"/>
                  </a:lnTo>
                  <a:lnTo>
                    <a:pt x="28" y="1305"/>
                  </a:lnTo>
                  <a:lnTo>
                    <a:pt x="30" y="1296"/>
                  </a:lnTo>
                  <a:lnTo>
                    <a:pt x="35" y="1288"/>
                  </a:lnTo>
                  <a:lnTo>
                    <a:pt x="38" y="1289"/>
                  </a:lnTo>
                  <a:lnTo>
                    <a:pt x="45" y="1295"/>
                  </a:lnTo>
                  <a:lnTo>
                    <a:pt x="53" y="1296"/>
                  </a:lnTo>
                  <a:lnTo>
                    <a:pt x="60" y="1295"/>
                  </a:lnTo>
                  <a:lnTo>
                    <a:pt x="69" y="1291"/>
                  </a:lnTo>
                  <a:lnTo>
                    <a:pt x="74" y="1288"/>
                  </a:lnTo>
                  <a:lnTo>
                    <a:pt x="77" y="1285"/>
                  </a:lnTo>
                  <a:lnTo>
                    <a:pt x="80" y="1280"/>
                  </a:lnTo>
                  <a:lnTo>
                    <a:pt x="82" y="1272"/>
                  </a:lnTo>
                  <a:lnTo>
                    <a:pt x="88" y="1239"/>
                  </a:lnTo>
                  <a:lnTo>
                    <a:pt x="93" y="1230"/>
                  </a:lnTo>
                  <a:lnTo>
                    <a:pt x="99" y="1225"/>
                  </a:lnTo>
                  <a:lnTo>
                    <a:pt x="108" y="1221"/>
                  </a:lnTo>
                  <a:lnTo>
                    <a:pt x="120" y="1223"/>
                  </a:lnTo>
                  <a:lnTo>
                    <a:pt x="130" y="1223"/>
                  </a:lnTo>
                  <a:lnTo>
                    <a:pt x="145" y="1214"/>
                  </a:lnTo>
                  <a:lnTo>
                    <a:pt x="149" y="1213"/>
                  </a:lnTo>
                  <a:lnTo>
                    <a:pt x="158" y="1213"/>
                  </a:lnTo>
                  <a:lnTo>
                    <a:pt x="172" y="1216"/>
                  </a:lnTo>
                  <a:lnTo>
                    <a:pt x="198" y="1211"/>
                  </a:lnTo>
                  <a:lnTo>
                    <a:pt x="220" y="1211"/>
                  </a:lnTo>
                  <a:lnTo>
                    <a:pt x="229" y="1205"/>
                  </a:lnTo>
                  <a:lnTo>
                    <a:pt x="232" y="1202"/>
                  </a:lnTo>
                  <a:lnTo>
                    <a:pt x="232" y="1199"/>
                  </a:lnTo>
                  <a:lnTo>
                    <a:pt x="224" y="1183"/>
                  </a:lnTo>
                  <a:lnTo>
                    <a:pt x="221" y="1171"/>
                  </a:lnTo>
                  <a:lnTo>
                    <a:pt x="219" y="1144"/>
                  </a:lnTo>
                  <a:lnTo>
                    <a:pt x="214" y="1126"/>
                  </a:lnTo>
                  <a:lnTo>
                    <a:pt x="215" y="1120"/>
                  </a:lnTo>
                  <a:lnTo>
                    <a:pt x="219" y="1119"/>
                  </a:lnTo>
                  <a:lnTo>
                    <a:pt x="228" y="1120"/>
                  </a:lnTo>
                  <a:lnTo>
                    <a:pt x="237" y="1117"/>
                  </a:lnTo>
                  <a:lnTo>
                    <a:pt x="240" y="1116"/>
                  </a:lnTo>
                  <a:lnTo>
                    <a:pt x="245" y="1119"/>
                  </a:lnTo>
                  <a:lnTo>
                    <a:pt x="260" y="1128"/>
                  </a:lnTo>
                  <a:lnTo>
                    <a:pt x="266" y="1130"/>
                  </a:lnTo>
                  <a:lnTo>
                    <a:pt x="270" y="1129"/>
                  </a:lnTo>
                  <a:lnTo>
                    <a:pt x="272" y="1126"/>
                  </a:lnTo>
                  <a:lnTo>
                    <a:pt x="278" y="1117"/>
                  </a:lnTo>
                  <a:lnTo>
                    <a:pt x="280" y="1113"/>
                  </a:lnTo>
                  <a:lnTo>
                    <a:pt x="289" y="1117"/>
                  </a:lnTo>
                  <a:lnTo>
                    <a:pt x="299" y="1124"/>
                  </a:lnTo>
                  <a:lnTo>
                    <a:pt x="306" y="1121"/>
                  </a:lnTo>
                  <a:lnTo>
                    <a:pt x="309" y="1117"/>
                  </a:lnTo>
                  <a:lnTo>
                    <a:pt x="313" y="1101"/>
                  </a:lnTo>
                  <a:lnTo>
                    <a:pt x="314" y="1099"/>
                  </a:lnTo>
                  <a:lnTo>
                    <a:pt x="325" y="1092"/>
                  </a:lnTo>
                  <a:lnTo>
                    <a:pt x="345" y="1086"/>
                  </a:lnTo>
                  <a:lnTo>
                    <a:pt x="350" y="1083"/>
                  </a:lnTo>
                  <a:lnTo>
                    <a:pt x="346" y="1075"/>
                  </a:lnTo>
                  <a:lnTo>
                    <a:pt x="332" y="1054"/>
                  </a:lnTo>
                  <a:lnTo>
                    <a:pt x="330" y="1047"/>
                  </a:lnTo>
                  <a:lnTo>
                    <a:pt x="329" y="1038"/>
                  </a:lnTo>
                  <a:lnTo>
                    <a:pt x="325" y="1024"/>
                  </a:lnTo>
                  <a:lnTo>
                    <a:pt x="326" y="1022"/>
                  </a:lnTo>
                  <a:lnTo>
                    <a:pt x="327" y="1021"/>
                  </a:lnTo>
                  <a:lnTo>
                    <a:pt x="335" y="1024"/>
                  </a:lnTo>
                  <a:lnTo>
                    <a:pt x="337" y="1023"/>
                  </a:lnTo>
                  <a:lnTo>
                    <a:pt x="342" y="998"/>
                  </a:lnTo>
                  <a:lnTo>
                    <a:pt x="344" y="992"/>
                  </a:lnTo>
                  <a:lnTo>
                    <a:pt x="349" y="991"/>
                  </a:lnTo>
                  <a:lnTo>
                    <a:pt x="355" y="993"/>
                  </a:lnTo>
                  <a:lnTo>
                    <a:pt x="363" y="987"/>
                  </a:lnTo>
                  <a:lnTo>
                    <a:pt x="384" y="982"/>
                  </a:lnTo>
                  <a:lnTo>
                    <a:pt x="396" y="976"/>
                  </a:lnTo>
                  <a:lnTo>
                    <a:pt x="421" y="968"/>
                  </a:lnTo>
                  <a:lnTo>
                    <a:pt x="436" y="962"/>
                  </a:lnTo>
                  <a:lnTo>
                    <a:pt x="438" y="959"/>
                  </a:lnTo>
                  <a:lnTo>
                    <a:pt x="439" y="956"/>
                  </a:lnTo>
                  <a:lnTo>
                    <a:pt x="437" y="939"/>
                  </a:lnTo>
                  <a:lnTo>
                    <a:pt x="441" y="937"/>
                  </a:lnTo>
                  <a:lnTo>
                    <a:pt x="461" y="932"/>
                  </a:lnTo>
                  <a:lnTo>
                    <a:pt x="482" y="924"/>
                  </a:lnTo>
                  <a:lnTo>
                    <a:pt x="520" y="887"/>
                  </a:lnTo>
                  <a:lnTo>
                    <a:pt x="530" y="873"/>
                  </a:lnTo>
                  <a:lnTo>
                    <a:pt x="531" y="871"/>
                  </a:lnTo>
                  <a:lnTo>
                    <a:pt x="528" y="862"/>
                  </a:lnTo>
                  <a:lnTo>
                    <a:pt x="538" y="852"/>
                  </a:lnTo>
                  <a:lnTo>
                    <a:pt x="541" y="844"/>
                  </a:lnTo>
                  <a:lnTo>
                    <a:pt x="548" y="833"/>
                  </a:lnTo>
                  <a:lnTo>
                    <a:pt x="546" y="829"/>
                  </a:lnTo>
                  <a:lnTo>
                    <a:pt x="536" y="822"/>
                  </a:lnTo>
                  <a:lnTo>
                    <a:pt x="533" y="816"/>
                  </a:lnTo>
                  <a:lnTo>
                    <a:pt x="532" y="808"/>
                  </a:lnTo>
                  <a:lnTo>
                    <a:pt x="533" y="778"/>
                  </a:lnTo>
                  <a:lnTo>
                    <a:pt x="531" y="770"/>
                  </a:lnTo>
                  <a:lnTo>
                    <a:pt x="527" y="763"/>
                  </a:lnTo>
                  <a:lnTo>
                    <a:pt x="527" y="761"/>
                  </a:lnTo>
                  <a:lnTo>
                    <a:pt x="528" y="743"/>
                  </a:lnTo>
                  <a:lnTo>
                    <a:pt x="532" y="728"/>
                  </a:lnTo>
                  <a:lnTo>
                    <a:pt x="539" y="696"/>
                  </a:lnTo>
                  <a:lnTo>
                    <a:pt x="554" y="679"/>
                  </a:lnTo>
                  <a:lnTo>
                    <a:pt x="560" y="672"/>
                  </a:lnTo>
                  <a:lnTo>
                    <a:pt x="566" y="658"/>
                  </a:lnTo>
                  <a:lnTo>
                    <a:pt x="570" y="640"/>
                  </a:lnTo>
                  <a:lnTo>
                    <a:pt x="575" y="638"/>
                  </a:lnTo>
                  <a:lnTo>
                    <a:pt x="595" y="635"/>
                  </a:lnTo>
                  <a:lnTo>
                    <a:pt x="604" y="631"/>
                  </a:lnTo>
                  <a:lnTo>
                    <a:pt x="607" y="628"/>
                  </a:lnTo>
                  <a:lnTo>
                    <a:pt x="612" y="619"/>
                  </a:lnTo>
                  <a:lnTo>
                    <a:pt x="618" y="611"/>
                  </a:lnTo>
                  <a:lnTo>
                    <a:pt x="620" y="605"/>
                  </a:lnTo>
                  <a:lnTo>
                    <a:pt x="618" y="603"/>
                  </a:lnTo>
                  <a:lnTo>
                    <a:pt x="612" y="602"/>
                  </a:lnTo>
                  <a:lnTo>
                    <a:pt x="611" y="598"/>
                  </a:lnTo>
                  <a:lnTo>
                    <a:pt x="613" y="586"/>
                  </a:lnTo>
                  <a:lnTo>
                    <a:pt x="617" y="573"/>
                  </a:lnTo>
                  <a:lnTo>
                    <a:pt x="619" y="572"/>
                  </a:lnTo>
                  <a:lnTo>
                    <a:pt x="633" y="574"/>
                  </a:lnTo>
                  <a:lnTo>
                    <a:pt x="642" y="573"/>
                  </a:lnTo>
                  <a:lnTo>
                    <a:pt x="659" y="573"/>
                  </a:lnTo>
                  <a:lnTo>
                    <a:pt x="662" y="570"/>
                  </a:lnTo>
                  <a:lnTo>
                    <a:pt x="666" y="566"/>
                  </a:lnTo>
                  <a:lnTo>
                    <a:pt x="673" y="539"/>
                  </a:lnTo>
                  <a:lnTo>
                    <a:pt x="674" y="535"/>
                  </a:lnTo>
                  <a:lnTo>
                    <a:pt x="677" y="534"/>
                  </a:lnTo>
                  <a:lnTo>
                    <a:pt x="689" y="532"/>
                  </a:lnTo>
                  <a:lnTo>
                    <a:pt x="700" y="528"/>
                  </a:lnTo>
                  <a:lnTo>
                    <a:pt x="701" y="527"/>
                  </a:lnTo>
                  <a:lnTo>
                    <a:pt x="703" y="523"/>
                  </a:lnTo>
                  <a:lnTo>
                    <a:pt x="703" y="518"/>
                  </a:lnTo>
                  <a:lnTo>
                    <a:pt x="689" y="483"/>
                  </a:lnTo>
                  <a:lnTo>
                    <a:pt x="685" y="459"/>
                  </a:lnTo>
                  <a:lnTo>
                    <a:pt x="683" y="442"/>
                  </a:lnTo>
                  <a:lnTo>
                    <a:pt x="684" y="439"/>
                  </a:lnTo>
                  <a:lnTo>
                    <a:pt x="686" y="437"/>
                  </a:lnTo>
                  <a:lnTo>
                    <a:pt x="704" y="428"/>
                  </a:lnTo>
                  <a:lnTo>
                    <a:pt x="724" y="413"/>
                  </a:lnTo>
                  <a:lnTo>
                    <a:pt x="730" y="407"/>
                  </a:lnTo>
                  <a:lnTo>
                    <a:pt x="734" y="397"/>
                  </a:lnTo>
                  <a:lnTo>
                    <a:pt x="734" y="391"/>
                  </a:lnTo>
                  <a:lnTo>
                    <a:pt x="728" y="380"/>
                  </a:lnTo>
                  <a:lnTo>
                    <a:pt x="722" y="370"/>
                  </a:lnTo>
                  <a:lnTo>
                    <a:pt x="715" y="365"/>
                  </a:lnTo>
                  <a:lnTo>
                    <a:pt x="711" y="359"/>
                  </a:lnTo>
                  <a:lnTo>
                    <a:pt x="715" y="347"/>
                  </a:lnTo>
                  <a:lnTo>
                    <a:pt x="714" y="337"/>
                  </a:lnTo>
                  <a:lnTo>
                    <a:pt x="712" y="331"/>
                  </a:lnTo>
                  <a:lnTo>
                    <a:pt x="693" y="307"/>
                  </a:lnTo>
                  <a:lnTo>
                    <a:pt x="700" y="285"/>
                  </a:lnTo>
                  <a:lnTo>
                    <a:pt x="702" y="280"/>
                  </a:lnTo>
                  <a:lnTo>
                    <a:pt x="706" y="276"/>
                  </a:lnTo>
                  <a:lnTo>
                    <a:pt x="714" y="272"/>
                  </a:lnTo>
                  <a:lnTo>
                    <a:pt x="718" y="268"/>
                  </a:lnTo>
                  <a:lnTo>
                    <a:pt x="718" y="268"/>
                  </a:lnTo>
                  <a:lnTo>
                    <a:pt x="731" y="253"/>
                  </a:lnTo>
                  <a:lnTo>
                    <a:pt x="739" y="247"/>
                  </a:lnTo>
                  <a:lnTo>
                    <a:pt x="746" y="244"/>
                  </a:lnTo>
                  <a:lnTo>
                    <a:pt x="758" y="244"/>
                  </a:lnTo>
                  <a:lnTo>
                    <a:pt x="761" y="243"/>
                  </a:lnTo>
                  <a:lnTo>
                    <a:pt x="763" y="240"/>
                  </a:lnTo>
                  <a:lnTo>
                    <a:pt x="764" y="224"/>
                  </a:lnTo>
                  <a:lnTo>
                    <a:pt x="765" y="212"/>
                  </a:lnTo>
                  <a:lnTo>
                    <a:pt x="755" y="196"/>
                  </a:lnTo>
                  <a:lnTo>
                    <a:pt x="754" y="192"/>
                  </a:lnTo>
                  <a:lnTo>
                    <a:pt x="764" y="133"/>
                  </a:lnTo>
                  <a:lnTo>
                    <a:pt x="764" y="118"/>
                  </a:lnTo>
                  <a:lnTo>
                    <a:pt x="767" y="115"/>
                  </a:lnTo>
                  <a:lnTo>
                    <a:pt x="773" y="114"/>
                  </a:lnTo>
                  <a:lnTo>
                    <a:pt x="779" y="114"/>
                  </a:lnTo>
                  <a:lnTo>
                    <a:pt x="790" y="117"/>
                  </a:lnTo>
                  <a:lnTo>
                    <a:pt x="797" y="118"/>
                  </a:lnTo>
                  <a:lnTo>
                    <a:pt x="802" y="117"/>
                  </a:lnTo>
                  <a:lnTo>
                    <a:pt x="812" y="113"/>
                  </a:lnTo>
                  <a:lnTo>
                    <a:pt x="817" y="113"/>
                  </a:lnTo>
                  <a:lnTo>
                    <a:pt x="820" y="115"/>
                  </a:lnTo>
                  <a:lnTo>
                    <a:pt x="831" y="128"/>
                  </a:lnTo>
                  <a:lnTo>
                    <a:pt x="833" y="129"/>
                  </a:lnTo>
                  <a:lnTo>
                    <a:pt x="836" y="126"/>
                  </a:lnTo>
                  <a:lnTo>
                    <a:pt x="844" y="117"/>
                  </a:lnTo>
                  <a:lnTo>
                    <a:pt x="847" y="116"/>
                  </a:lnTo>
                  <a:lnTo>
                    <a:pt x="849" y="116"/>
                  </a:lnTo>
                  <a:lnTo>
                    <a:pt x="866" y="125"/>
                  </a:lnTo>
                  <a:lnTo>
                    <a:pt x="874" y="129"/>
                  </a:lnTo>
                  <a:lnTo>
                    <a:pt x="884" y="131"/>
                  </a:lnTo>
                  <a:lnTo>
                    <a:pt x="903" y="133"/>
                  </a:lnTo>
                  <a:lnTo>
                    <a:pt x="911" y="135"/>
                  </a:lnTo>
                  <a:lnTo>
                    <a:pt x="916" y="137"/>
                  </a:lnTo>
                  <a:lnTo>
                    <a:pt x="918" y="140"/>
                  </a:lnTo>
                  <a:lnTo>
                    <a:pt x="931" y="165"/>
                  </a:lnTo>
                  <a:lnTo>
                    <a:pt x="938" y="177"/>
                  </a:lnTo>
                  <a:lnTo>
                    <a:pt x="942" y="195"/>
                  </a:lnTo>
                  <a:lnTo>
                    <a:pt x="948" y="200"/>
                  </a:lnTo>
                  <a:lnTo>
                    <a:pt x="949" y="210"/>
                  </a:lnTo>
                  <a:lnTo>
                    <a:pt x="955" y="211"/>
                  </a:lnTo>
                  <a:lnTo>
                    <a:pt x="962" y="211"/>
                  </a:lnTo>
                  <a:lnTo>
                    <a:pt x="988" y="203"/>
                  </a:lnTo>
                  <a:lnTo>
                    <a:pt x="1014" y="203"/>
                  </a:lnTo>
                  <a:lnTo>
                    <a:pt x="1016" y="200"/>
                  </a:lnTo>
                  <a:lnTo>
                    <a:pt x="1018" y="195"/>
                  </a:lnTo>
                  <a:lnTo>
                    <a:pt x="1019" y="185"/>
                  </a:lnTo>
                  <a:lnTo>
                    <a:pt x="1017" y="166"/>
                  </a:lnTo>
                  <a:lnTo>
                    <a:pt x="1015" y="147"/>
                  </a:lnTo>
                  <a:lnTo>
                    <a:pt x="1010" y="129"/>
                  </a:lnTo>
                  <a:lnTo>
                    <a:pt x="1012" y="121"/>
                  </a:lnTo>
                  <a:lnTo>
                    <a:pt x="1020" y="113"/>
                  </a:lnTo>
                  <a:lnTo>
                    <a:pt x="1021" y="107"/>
                  </a:lnTo>
                  <a:lnTo>
                    <a:pt x="1016" y="101"/>
                  </a:lnTo>
                  <a:lnTo>
                    <a:pt x="1004" y="95"/>
                  </a:lnTo>
                  <a:lnTo>
                    <a:pt x="997" y="94"/>
                  </a:lnTo>
                  <a:lnTo>
                    <a:pt x="983" y="96"/>
                  </a:lnTo>
                  <a:lnTo>
                    <a:pt x="979" y="94"/>
                  </a:lnTo>
                  <a:lnTo>
                    <a:pt x="977" y="90"/>
                  </a:lnTo>
                  <a:lnTo>
                    <a:pt x="976" y="86"/>
                  </a:lnTo>
                  <a:lnTo>
                    <a:pt x="972" y="61"/>
                  </a:lnTo>
                  <a:lnTo>
                    <a:pt x="973" y="58"/>
                  </a:lnTo>
                  <a:lnTo>
                    <a:pt x="977" y="59"/>
                  </a:lnTo>
                  <a:lnTo>
                    <a:pt x="989" y="64"/>
                  </a:lnTo>
                  <a:lnTo>
                    <a:pt x="996" y="65"/>
                  </a:lnTo>
                  <a:lnTo>
                    <a:pt x="1030" y="51"/>
                  </a:lnTo>
                  <a:lnTo>
                    <a:pt x="1033" y="49"/>
                  </a:lnTo>
                  <a:lnTo>
                    <a:pt x="1039" y="42"/>
                  </a:lnTo>
                  <a:lnTo>
                    <a:pt x="1055" y="14"/>
                  </a:lnTo>
                  <a:lnTo>
                    <a:pt x="1061" y="12"/>
                  </a:lnTo>
                  <a:lnTo>
                    <a:pt x="1076" y="7"/>
                  </a:lnTo>
                  <a:lnTo>
                    <a:pt x="1095" y="0"/>
                  </a:lnTo>
                  <a:lnTo>
                    <a:pt x="1100" y="0"/>
                  </a:lnTo>
                  <a:lnTo>
                    <a:pt x="1103" y="3"/>
                  </a:lnTo>
                  <a:lnTo>
                    <a:pt x="1119" y="27"/>
                  </a:lnTo>
                  <a:lnTo>
                    <a:pt x="1124" y="32"/>
                  </a:lnTo>
                  <a:lnTo>
                    <a:pt x="1131" y="38"/>
                  </a:lnTo>
                  <a:lnTo>
                    <a:pt x="1140" y="42"/>
                  </a:lnTo>
                  <a:lnTo>
                    <a:pt x="1148" y="45"/>
                  </a:lnTo>
                  <a:lnTo>
                    <a:pt x="1184" y="53"/>
                  </a:lnTo>
                  <a:lnTo>
                    <a:pt x="1192" y="60"/>
                  </a:lnTo>
                  <a:lnTo>
                    <a:pt x="1195" y="61"/>
                  </a:lnTo>
                  <a:lnTo>
                    <a:pt x="1200" y="60"/>
                  </a:lnTo>
                  <a:lnTo>
                    <a:pt x="1217" y="53"/>
                  </a:lnTo>
                  <a:lnTo>
                    <a:pt x="1228" y="52"/>
                  </a:lnTo>
                  <a:lnTo>
                    <a:pt x="1237" y="52"/>
                  </a:lnTo>
                  <a:lnTo>
                    <a:pt x="1247" y="58"/>
                  </a:lnTo>
                  <a:lnTo>
                    <a:pt x="1261" y="56"/>
                  </a:lnTo>
                  <a:lnTo>
                    <a:pt x="1266" y="50"/>
                  </a:lnTo>
                  <a:lnTo>
                    <a:pt x="1273" y="40"/>
                  </a:lnTo>
                  <a:lnTo>
                    <a:pt x="1278" y="32"/>
                  </a:lnTo>
                  <a:lnTo>
                    <a:pt x="1280" y="25"/>
                  </a:lnTo>
                  <a:lnTo>
                    <a:pt x="1283" y="21"/>
                  </a:lnTo>
                  <a:lnTo>
                    <a:pt x="1287" y="18"/>
                  </a:lnTo>
                  <a:lnTo>
                    <a:pt x="1298" y="15"/>
                  </a:lnTo>
                  <a:lnTo>
                    <a:pt x="1298" y="15"/>
                  </a:lnTo>
                  <a:lnTo>
                    <a:pt x="1307" y="16"/>
                  </a:lnTo>
                  <a:lnTo>
                    <a:pt x="1309" y="17"/>
                  </a:lnTo>
                  <a:lnTo>
                    <a:pt x="1310" y="21"/>
                  </a:lnTo>
                  <a:lnTo>
                    <a:pt x="1309" y="26"/>
                  </a:lnTo>
                  <a:lnTo>
                    <a:pt x="1309" y="29"/>
                  </a:lnTo>
                  <a:lnTo>
                    <a:pt x="1321" y="39"/>
                  </a:lnTo>
                  <a:lnTo>
                    <a:pt x="1325" y="44"/>
                  </a:lnTo>
                  <a:lnTo>
                    <a:pt x="1322" y="66"/>
                  </a:lnTo>
                  <a:lnTo>
                    <a:pt x="1322" y="69"/>
                  </a:lnTo>
                  <a:lnTo>
                    <a:pt x="1325" y="70"/>
                  </a:lnTo>
                  <a:lnTo>
                    <a:pt x="1329" y="70"/>
                  </a:lnTo>
                  <a:lnTo>
                    <a:pt x="1341" y="63"/>
                  </a:lnTo>
                  <a:lnTo>
                    <a:pt x="1351" y="60"/>
                  </a:lnTo>
                  <a:lnTo>
                    <a:pt x="1362" y="59"/>
                  </a:lnTo>
                  <a:lnTo>
                    <a:pt x="1396" y="58"/>
                  </a:lnTo>
                  <a:lnTo>
                    <a:pt x="1424" y="50"/>
                  </a:lnTo>
                  <a:lnTo>
                    <a:pt x="1433" y="44"/>
                  </a:lnTo>
                  <a:lnTo>
                    <a:pt x="1443" y="35"/>
                  </a:lnTo>
                  <a:lnTo>
                    <a:pt x="1455" y="25"/>
                  </a:lnTo>
                  <a:lnTo>
                    <a:pt x="1465" y="18"/>
                  </a:lnTo>
                  <a:lnTo>
                    <a:pt x="1469" y="17"/>
                  </a:lnTo>
                  <a:lnTo>
                    <a:pt x="1473" y="17"/>
                  </a:lnTo>
                  <a:lnTo>
                    <a:pt x="1479" y="20"/>
                  </a:lnTo>
                  <a:lnTo>
                    <a:pt x="1498" y="38"/>
                  </a:lnTo>
                  <a:lnTo>
                    <a:pt x="1509" y="44"/>
                  </a:lnTo>
                  <a:lnTo>
                    <a:pt x="1525" y="51"/>
                  </a:lnTo>
                  <a:lnTo>
                    <a:pt x="1530" y="56"/>
                  </a:lnTo>
                  <a:lnTo>
                    <a:pt x="1532" y="62"/>
                  </a:lnTo>
                  <a:lnTo>
                    <a:pt x="1532" y="67"/>
                  </a:lnTo>
                  <a:lnTo>
                    <a:pt x="1523" y="85"/>
                  </a:lnTo>
                  <a:lnTo>
                    <a:pt x="1522" y="89"/>
                  </a:lnTo>
                  <a:lnTo>
                    <a:pt x="1523" y="94"/>
                  </a:lnTo>
                  <a:lnTo>
                    <a:pt x="1532" y="100"/>
                  </a:lnTo>
                  <a:lnTo>
                    <a:pt x="1533" y="103"/>
                  </a:lnTo>
                  <a:lnTo>
                    <a:pt x="1532" y="105"/>
                  </a:lnTo>
                  <a:lnTo>
                    <a:pt x="1527" y="110"/>
                  </a:lnTo>
                  <a:lnTo>
                    <a:pt x="1506" y="126"/>
                  </a:lnTo>
                  <a:lnTo>
                    <a:pt x="1501" y="129"/>
                  </a:lnTo>
                  <a:lnTo>
                    <a:pt x="1491" y="131"/>
                  </a:lnTo>
                  <a:lnTo>
                    <a:pt x="1486" y="134"/>
                  </a:lnTo>
                  <a:lnTo>
                    <a:pt x="1444" y="171"/>
                  </a:lnTo>
                  <a:lnTo>
                    <a:pt x="1440" y="176"/>
                  </a:lnTo>
                  <a:lnTo>
                    <a:pt x="1436" y="182"/>
                  </a:lnTo>
                  <a:lnTo>
                    <a:pt x="1437" y="189"/>
                  </a:lnTo>
                  <a:lnTo>
                    <a:pt x="1440" y="195"/>
                  </a:lnTo>
                  <a:lnTo>
                    <a:pt x="1439" y="200"/>
                  </a:lnTo>
                  <a:lnTo>
                    <a:pt x="1430" y="218"/>
                  </a:lnTo>
                  <a:lnTo>
                    <a:pt x="1424" y="237"/>
                  </a:lnTo>
                  <a:lnTo>
                    <a:pt x="1413" y="247"/>
                  </a:lnTo>
                  <a:lnTo>
                    <a:pt x="1381" y="265"/>
                  </a:lnTo>
                  <a:lnTo>
                    <a:pt x="1377" y="268"/>
                  </a:lnTo>
                  <a:lnTo>
                    <a:pt x="1376" y="272"/>
                  </a:lnTo>
                  <a:lnTo>
                    <a:pt x="1376" y="274"/>
                  </a:lnTo>
                  <a:lnTo>
                    <a:pt x="1377" y="275"/>
                  </a:lnTo>
                  <a:lnTo>
                    <a:pt x="1413" y="295"/>
                  </a:lnTo>
                  <a:lnTo>
                    <a:pt x="1433" y="305"/>
                  </a:lnTo>
                  <a:lnTo>
                    <a:pt x="1444" y="321"/>
                  </a:lnTo>
                  <a:lnTo>
                    <a:pt x="1450" y="326"/>
                  </a:lnTo>
                  <a:lnTo>
                    <a:pt x="1454" y="326"/>
                  </a:lnTo>
                  <a:lnTo>
                    <a:pt x="1459" y="325"/>
                  </a:lnTo>
                  <a:lnTo>
                    <a:pt x="1479" y="314"/>
                  </a:lnTo>
                  <a:lnTo>
                    <a:pt x="1488" y="310"/>
                  </a:lnTo>
                  <a:lnTo>
                    <a:pt x="1503" y="310"/>
                  </a:lnTo>
                  <a:lnTo>
                    <a:pt x="1517" y="304"/>
                  </a:lnTo>
                  <a:lnTo>
                    <a:pt x="1525" y="304"/>
                  </a:lnTo>
                  <a:lnTo>
                    <a:pt x="1537" y="308"/>
                  </a:lnTo>
                  <a:lnTo>
                    <a:pt x="1541" y="308"/>
                  </a:lnTo>
                  <a:lnTo>
                    <a:pt x="1544" y="304"/>
                  </a:lnTo>
                  <a:lnTo>
                    <a:pt x="1545" y="296"/>
                  </a:lnTo>
                  <a:lnTo>
                    <a:pt x="1547" y="292"/>
                  </a:lnTo>
                  <a:lnTo>
                    <a:pt x="1551" y="287"/>
                  </a:lnTo>
                  <a:lnTo>
                    <a:pt x="1555" y="285"/>
                  </a:lnTo>
                  <a:lnTo>
                    <a:pt x="1562" y="285"/>
                  </a:lnTo>
                  <a:lnTo>
                    <a:pt x="1569" y="285"/>
                  </a:lnTo>
                  <a:lnTo>
                    <a:pt x="1584" y="295"/>
                  </a:lnTo>
                  <a:lnTo>
                    <a:pt x="1587" y="295"/>
                  </a:lnTo>
                  <a:lnTo>
                    <a:pt x="1592" y="291"/>
                  </a:lnTo>
                  <a:lnTo>
                    <a:pt x="1598" y="277"/>
                  </a:lnTo>
                  <a:lnTo>
                    <a:pt x="1604" y="271"/>
                  </a:lnTo>
                  <a:lnTo>
                    <a:pt x="1610" y="266"/>
                  </a:lnTo>
                  <a:lnTo>
                    <a:pt x="1627" y="259"/>
                  </a:lnTo>
                  <a:lnTo>
                    <a:pt x="1639" y="249"/>
                  </a:lnTo>
                  <a:lnTo>
                    <a:pt x="1662" y="248"/>
                  </a:lnTo>
                  <a:lnTo>
                    <a:pt x="1675" y="245"/>
                  </a:lnTo>
                  <a:lnTo>
                    <a:pt x="1717" y="227"/>
                  </a:lnTo>
                  <a:lnTo>
                    <a:pt x="1730" y="231"/>
                  </a:lnTo>
                  <a:lnTo>
                    <a:pt x="1732" y="229"/>
                  </a:lnTo>
                  <a:lnTo>
                    <a:pt x="1735" y="224"/>
                  </a:lnTo>
                  <a:lnTo>
                    <a:pt x="1738" y="220"/>
                  </a:lnTo>
                  <a:lnTo>
                    <a:pt x="1742" y="217"/>
                  </a:lnTo>
                  <a:lnTo>
                    <a:pt x="1746" y="215"/>
                  </a:lnTo>
                  <a:lnTo>
                    <a:pt x="1751" y="215"/>
                  </a:lnTo>
                  <a:lnTo>
                    <a:pt x="1758" y="218"/>
                  </a:lnTo>
                  <a:lnTo>
                    <a:pt x="1767" y="223"/>
                  </a:lnTo>
                  <a:lnTo>
                    <a:pt x="1776" y="231"/>
                  </a:lnTo>
                  <a:lnTo>
                    <a:pt x="1784" y="240"/>
                  </a:lnTo>
                  <a:lnTo>
                    <a:pt x="1799" y="261"/>
                  </a:lnTo>
                  <a:lnTo>
                    <a:pt x="1805" y="265"/>
                  </a:lnTo>
                  <a:lnTo>
                    <a:pt x="1817" y="267"/>
                  </a:lnTo>
                  <a:lnTo>
                    <a:pt x="1824" y="271"/>
                  </a:lnTo>
                  <a:lnTo>
                    <a:pt x="1832" y="278"/>
                  </a:lnTo>
                  <a:lnTo>
                    <a:pt x="1838" y="285"/>
                  </a:lnTo>
                  <a:lnTo>
                    <a:pt x="1842" y="289"/>
                  </a:lnTo>
                  <a:lnTo>
                    <a:pt x="1846" y="290"/>
                  </a:lnTo>
                  <a:lnTo>
                    <a:pt x="1855" y="289"/>
                  </a:lnTo>
                  <a:lnTo>
                    <a:pt x="1877" y="282"/>
                  </a:lnTo>
                  <a:lnTo>
                    <a:pt x="1881" y="280"/>
                  </a:lnTo>
                  <a:lnTo>
                    <a:pt x="1881" y="276"/>
                  </a:lnTo>
                  <a:lnTo>
                    <a:pt x="1857" y="256"/>
                  </a:lnTo>
                  <a:lnTo>
                    <a:pt x="1853" y="250"/>
                  </a:lnTo>
                  <a:lnTo>
                    <a:pt x="1854" y="247"/>
                  </a:lnTo>
                  <a:lnTo>
                    <a:pt x="1859" y="242"/>
                  </a:lnTo>
                  <a:lnTo>
                    <a:pt x="1860" y="238"/>
                  </a:lnTo>
                  <a:lnTo>
                    <a:pt x="1858" y="235"/>
                  </a:lnTo>
                  <a:lnTo>
                    <a:pt x="1853" y="225"/>
                  </a:lnTo>
                  <a:lnTo>
                    <a:pt x="1862" y="193"/>
                  </a:lnTo>
                  <a:lnTo>
                    <a:pt x="1872" y="170"/>
                  </a:lnTo>
                  <a:lnTo>
                    <a:pt x="1875" y="169"/>
                  </a:lnTo>
                  <a:lnTo>
                    <a:pt x="1878" y="169"/>
                  </a:lnTo>
                  <a:lnTo>
                    <a:pt x="1885" y="176"/>
                  </a:lnTo>
                  <a:lnTo>
                    <a:pt x="1889" y="178"/>
                  </a:lnTo>
                  <a:lnTo>
                    <a:pt x="1892" y="177"/>
                  </a:lnTo>
                  <a:lnTo>
                    <a:pt x="1894" y="176"/>
                  </a:lnTo>
                  <a:lnTo>
                    <a:pt x="1893" y="174"/>
                  </a:lnTo>
                  <a:lnTo>
                    <a:pt x="1887" y="165"/>
                  </a:lnTo>
                  <a:lnTo>
                    <a:pt x="1887" y="161"/>
                  </a:lnTo>
                  <a:lnTo>
                    <a:pt x="1887" y="161"/>
                  </a:lnTo>
                  <a:lnTo>
                    <a:pt x="1892" y="160"/>
                  </a:lnTo>
                  <a:lnTo>
                    <a:pt x="1900" y="160"/>
                  </a:lnTo>
                  <a:lnTo>
                    <a:pt x="1917" y="164"/>
                  </a:lnTo>
                  <a:lnTo>
                    <a:pt x="1929" y="168"/>
                  </a:lnTo>
                  <a:lnTo>
                    <a:pt x="1939" y="174"/>
                  </a:lnTo>
                  <a:lnTo>
                    <a:pt x="1954" y="180"/>
                  </a:lnTo>
                  <a:lnTo>
                    <a:pt x="1966" y="176"/>
                  </a:lnTo>
                  <a:lnTo>
                    <a:pt x="1976" y="170"/>
                  </a:lnTo>
                  <a:lnTo>
                    <a:pt x="1982" y="169"/>
                  </a:lnTo>
                  <a:lnTo>
                    <a:pt x="1984" y="170"/>
                  </a:lnTo>
                  <a:lnTo>
                    <a:pt x="1989" y="182"/>
                  </a:lnTo>
                  <a:lnTo>
                    <a:pt x="1992" y="184"/>
                  </a:lnTo>
                  <a:lnTo>
                    <a:pt x="1999" y="185"/>
                  </a:lnTo>
                  <a:lnTo>
                    <a:pt x="1999" y="195"/>
                  </a:lnTo>
                  <a:lnTo>
                    <a:pt x="2000" y="196"/>
                  </a:lnTo>
                  <a:lnTo>
                    <a:pt x="2003" y="197"/>
                  </a:lnTo>
                  <a:lnTo>
                    <a:pt x="2011" y="196"/>
                  </a:lnTo>
                  <a:lnTo>
                    <a:pt x="2014" y="195"/>
                  </a:lnTo>
                  <a:lnTo>
                    <a:pt x="2036" y="170"/>
                  </a:lnTo>
                  <a:lnTo>
                    <a:pt x="2039" y="169"/>
                  </a:lnTo>
                  <a:lnTo>
                    <a:pt x="2044" y="170"/>
                  </a:lnTo>
                  <a:lnTo>
                    <a:pt x="2046" y="172"/>
                  </a:lnTo>
                  <a:lnTo>
                    <a:pt x="2047" y="177"/>
                  </a:lnTo>
                  <a:lnTo>
                    <a:pt x="2041" y="187"/>
                  </a:lnTo>
                  <a:lnTo>
                    <a:pt x="2041" y="189"/>
                  </a:lnTo>
                  <a:lnTo>
                    <a:pt x="2060" y="207"/>
                  </a:lnTo>
                  <a:lnTo>
                    <a:pt x="2078" y="223"/>
                  </a:lnTo>
                  <a:lnTo>
                    <a:pt x="2081" y="228"/>
                  </a:lnTo>
                  <a:lnTo>
                    <a:pt x="2085" y="244"/>
                  </a:lnTo>
                  <a:lnTo>
                    <a:pt x="2088" y="247"/>
                  </a:lnTo>
                  <a:lnTo>
                    <a:pt x="2092" y="249"/>
                  </a:lnTo>
                  <a:lnTo>
                    <a:pt x="2097" y="248"/>
                  </a:lnTo>
                  <a:lnTo>
                    <a:pt x="2128" y="237"/>
                  </a:lnTo>
                  <a:lnTo>
                    <a:pt x="2147" y="231"/>
                  </a:lnTo>
                  <a:lnTo>
                    <a:pt x="2170" y="224"/>
                  </a:lnTo>
                  <a:lnTo>
                    <a:pt x="2178" y="223"/>
                  </a:lnTo>
                  <a:lnTo>
                    <a:pt x="2184" y="226"/>
                  </a:lnTo>
                  <a:lnTo>
                    <a:pt x="2187" y="231"/>
                  </a:lnTo>
                  <a:lnTo>
                    <a:pt x="2178" y="251"/>
                  </a:lnTo>
                  <a:lnTo>
                    <a:pt x="2176" y="260"/>
                  </a:lnTo>
                  <a:lnTo>
                    <a:pt x="2178" y="266"/>
                  </a:lnTo>
                  <a:lnTo>
                    <a:pt x="2182" y="272"/>
                  </a:lnTo>
                  <a:lnTo>
                    <a:pt x="2196" y="282"/>
                  </a:lnTo>
                  <a:lnTo>
                    <a:pt x="2201" y="287"/>
                  </a:lnTo>
                  <a:lnTo>
                    <a:pt x="2205" y="307"/>
                  </a:lnTo>
                  <a:lnTo>
                    <a:pt x="2220" y="319"/>
                  </a:lnTo>
                  <a:lnTo>
                    <a:pt x="2225" y="343"/>
                  </a:lnTo>
                  <a:lnTo>
                    <a:pt x="2233" y="349"/>
                  </a:lnTo>
                  <a:lnTo>
                    <a:pt x="2235" y="362"/>
                  </a:lnTo>
                  <a:lnTo>
                    <a:pt x="2237" y="367"/>
                  </a:lnTo>
                  <a:lnTo>
                    <a:pt x="2240" y="371"/>
                  </a:lnTo>
                  <a:lnTo>
                    <a:pt x="2246" y="379"/>
                  </a:lnTo>
                  <a:lnTo>
                    <a:pt x="2250" y="385"/>
                  </a:lnTo>
                  <a:lnTo>
                    <a:pt x="2250" y="389"/>
                  </a:lnTo>
                  <a:lnTo>
                    <a:pt x="2240" y="409"/>
                  </a:lnTo>
                  <a:lnTo>
                    <a:pt x="2236" y="427"/>
                  </a:lnTo>
                  <a:lnTo>
                    <a:pt x="2245" y="445"/>
                  </a:lnTo>
                  <a:lnTo>
                    <a:pt x="2242" y="474"/>
                  </a:lnTo>
                  <a:lnTo>
                    <a:pt x="2246" y="492"/>
                  </a:lnTo>
                  <a:lnTo>
                    <a:pt x="2258" y="512"/>
                  </a:lnTo>
                  <a:lnTo>
                    <a:pt x="2269" y="539"/>
                  </a:lnTo>
                  <a:lnTo>
                    <a:pt x="2276" y="550"/>
                  </a:lnTo>
                  <a:lnTo>
                    <a:pt x="2281" y="554"/>
                  </a:lnTo>
                  <a:lnTo>
                    <a:pt x="2289" y="559"/>
                  </a:lnTo>
                  <a:lnTo>
                    <a:pt x="2301" y="564"/>
                  </a:lnTo>
                  <a:lnTo>
                    <a:pt x="2313" y="567"/>
                  </a:lnTo>
                  <a:lnTo>
                    <a:pt x="2313" y="567"/>
                  </a:lnTo>
                  <a:lnTo>
                    <a:pt x="2306" y="572"/>
                  </a:lnTo>
                  <a:lnTo>
                    <a:pt x="2298" y="584"/>
                  </a:lnTo>
                  <a:lnTo>
                    <a:pt x="2290" y="587"/>
                  </a:lnTo>
                  <a:lnTo>
                    <a:pt x="2288" y="593"/>
                  </a:lnTo>
                  <a:lnTo>
                    <a:pt x="2286" y="589"/>
                  </a:lnTo>
                  <a:lnTo>
                    <a:pt x="2286" y="583"/>
                  </a:lnTo>
                  <a:lnTo>
                    <a:pt x="2284" y="579"/>
                  </a:lnTo>
                  <a:lnTo>
                    <a:pt x="2282" y="573"/>
                  </a:lnTo>
                  <a:lnTo>
                    <a:pt x="2280" y="570"/>
                  </a:lnTo>
                  <a:lnTo>
                    <a:pt x="2276" y="569"/>
                  </a:lnTo>
                  <a:lnTo>
                    <a:pt x="2272" y="568"/>
                  </a:lnTo>
                  <a:lnTo>
                    <a:pt x="2259" y="573"/>
                  </a:lnTo>
                  <a:lnTo>
                    <a:pt x="2257" y="572"/>
                  </a:lnTo>
                  <a:lnTo>
                    <a:pt x="2254" y="568"/>
                  </a:lnTo>
                  <a:lnTo>
                    <a:pt x="2247" y="575"/>
                  </a:lnTo>
                  <a:lnTo>
                    <a:pt x="2248" y="578"/>
                  </a:lnTo>
                  <a:lnTo>
                    <a:pt x="2253" y="581"/>
                  </a:lnTo>
                  <a:lnTo>
                    <a:pt x="2248" y="588"/>
                  </a:lnTo>
                  <a:lnTo>
                    <a:pt x="2248" y="592"/>
                  </a:lnTo>
                  <a:lnTo>
                    <a:pt x="2252" y="593"/>
                  </a:lnTo>
                  <a:lnTo>
                    <a:pt x="2263" y="586"/>
                  </a:lnTo>
                  <a:lnTo>
                    <a:pt x="2264" y="587"/>
                  </a:lnTo>
                  <a:lnTo>
                    <a:pt x="2264" y="593"/>
                  </a:lnTo>
                  <a:lnTo>
                    <a:pt x="2259" y="599"/>
                  </a:lnTo>
                  <a:lnTo>
                    <a:pt x="2258" y="605"/>
                  </a:lnTo>
                  <a:lnTo>
                    <a:pt x="2254" y="607"/>
                  </a:lnTo>
                  <a:lnTo>
                    <a:pt x="2245" y="605"/>
                  </a:lnTo>
                  <a:lnTo>
                    <a:pt x="2243" y="604"/>
                  </a:lnTo>
                  <a:lnTo>
                    <a:pt x="2241" y="599"/>
                  </a:lnTo>
                  <a:lnTo>
                    <a:pt x="2239" y="597"/>
                  </a:lnTo>
                  <a:lnTo>
                    <a:pt x="2233" y="595"/>
                  </a:lnTo>
                  <a:lnTo>
                    <a:pt x="2229" y="596"/>
                  </a:lnTo>
                  <a:lnTo>
                    <a:pt x="2222" y="617"/>
                  </a:lnTo>
                  <a:lnTo>
                    <a:pt x="2223" y="624"/>
                  </a:lnTo>
                  <a:lnTo>
                    <a:pt x="2219" y="628"/>
                  </a:lnTo>
                  <a:lnTo>
                    <a:pt x="2224" y="633"/>
                  </a:lnTo>
                  <a:lnTo>
                    <a:pt x="2223" y="638"/>
                  </a:lnTo>
                  <a:lnTo>
                    <a:pt x="2221" y="640"/>
                  </a:lnTo>
                  <a:lnTo>
                    <a:pt x="2216" y="639"/>
                  </a:lnTo>
                  <a:lnTo>
                    <a:pt x="2214" y="639"/>
                  </a:lnTo>
                  <a:lnTo>
                    <a:pt x="2207" y="654"/>
                  </a:lnTo>
                  <a:lnTo>
                    <a:pt x="2191" y="664"/>
                  </a:lnTo>
                  <a:lnTo>
                    <a:pt x="2165" y="667"/>
                  </a:lnTo>
                  <a:lnTo>
                    <a:pt x="2156" y="667"/>
                  </a:lnTo>
                  <a:lnTo>
                    <a:pt x="2150" y="664"/>
                  </a:lnTo>
                  <a:lnTo>
                    <a:pt x="2126" y="650"/>
                  </a:lnTo>
                  <a:lnTo>
                    <a:pt x="2125" y="650"/>
                  </a:lnTo>
                  <a:lnTo>
                    <a:pt x="2125" y="657"/>
                  </a:lnTo>
                  <a:lnTo>
                    <a:pt x="2128" y="665"/>
                  </a:lnTo>
                  <a:lnTo>
                    <a:pt x="2131" y="670"/>
                  </a:lnTo>
                  <a:lnTo>
                    <a:pt x="2142" y="678"/>
                  </a:lnTo>
                  <a:lnTo>
                    <a:pt x="2143" y="680"/>
                  </a:lnTo>
                  <a:lnTo>
                    <a:pt x="2147" y="680"/>
                  </a:lnTo>
                  <a:lnTo>
                    <a:pt x="2154" y="677"/>
                  </a:lnTo>
                  <a:lnTo>
                    <a:pt x="2163" y="671"/>
                  </a:lnTo>
                  <a:lnTo>
                    <a:pt x="2166" y="669"/>
                  </a:lnTo>
                  <a:lnTo>
                    <a:pt x="2169" y="669"/>
                  </a:lnTo>
                  <a:lnTo>
                    <a:pt x="2172" y="673"/>
                  </a:lnTo>
                  <a:lnTo>
                    <a:pt x="2178" y="675"/>
                  </a:lnTo>
                  <a:lnTo>
                    <a:pt x="2181" y="674"/>
                  </a:lnTo>
                  <a:lnTo>
                    <a:pt x="2183" y="671"/>
                  </a:lnTo>
                  <a:lnTo>
                    <a:pt x="2185" y="671"/>
                  </a:lnTo>
                  <a:lnTo>
                    <a:pt x="2190" y="675"/>
                  </a:lnTo>
                  <a:lnTo>
                    <a:pt x="2193" y="680"/>
                  </a:lnTo>
                  <a:lnTo>
                    <a:pt x="2196" y="685"/>
                  </a:lnTo>
                  <a:lnTo>
                    <a:pt x="2198" y="699"/>
                  </a:lnTo>
                  <a:lnTo>
                    <a:pt x="2200" y="700"/>
                  </a:lnTo>
                  <a:lnTo>
                    <a:pt x="2207" y="699"/>
                  </a:lnTo>
                  <a:lnTo>
                    <a:pt x="2209" y="700"/>
                  </a:lnTo>
                  <a:lnTo>
                    <a:pt x="2204" y="709"/>
                  </a:lnTo>
                  <a:lnTo>
                    <a:pt x="2201" y="709"/>
                  </a:lnTo>
                  <a:lnTo>
                    <a:pt x="2197" y="706"/>
                  </a:lnTo>
                  <a:lnTo>
                    <a:pt x="2190" y="704"/>
                  </a:lnTo>
                  <a:lnTo>
                    <a:pt x="2189" y="700"/>
                  </a:lnTo>
                  <a:lnTo>
                    <a:pt x="2193" y="699"/>
                  </a:lnTo>
                  <a:lnTo>
                    <a:pt x="2193" y="698"/>
                  </a:lnTo>
                  <a:lnTo>
                    <a:pt x="2186" y="694"/>
                  </a:lnTo>
                  <a:lnTo>
                    <a:pt x="2181" y="689"/>
                  </a:lnTo>
                  <a:lnTo>
                    <a:pt x="2178" y="688"/>
                  </a:lnTo>
                  <a:lnTo>
                    <a:pt x="2170" y="689"/>
                  </a:lnTo>
                  <a:lnTo>
                    <a:pt x="2169" y="691"/>
                  </a:lnTo>
                  <a:lnTo>
                    <a:pt x="2170" y="692"/>
                  </a:lnTo>
                  <a:lnTo>
                    <a:pt x="2179" y="692"/>
                  </a:lnTo>
                  <a:lnTo>
                    <a:pt x="2182" y="693"/>
                  </a:lnTo>
                  <a:lnTo>
                    <a:pt x="2184" y="695"/>
                  </a:lnTo>
                  <a:lnTo>
                    <a:pt x="2185" y="698"/>
                  </a:lnTo>
                  <a:lnTo>
                    <a:pt x="2175" y="704"/>
                  </a:lnTo>
                  <a:lnTo>
                    <a:pt x="2167" y="711"/>
                  </a:lnTo>
                  <a:lnTo>
                    <a:pt x="2165" y="715"/>
                  </a:lnTo>
                  <a:lnTo>
                    <a:pt x="2161" y="727"/>
                  </a:lnTo>
                  <a:lnTo>
                    <a:pt x="2158" y="727"/>
                  </a:lnTo>
                  <a:lnTo>
                    <a:pt x="2155" y="727"/>
                  </a:lnTo>
                  <a:lnTo>
                    <a:pt x="2148" y="722"/>
                  </a:lnTo>
                  <a:lnTo>
                    <a:pt x="2148" y="720"/>
                  </a:lnTo>
                  <a:lnTo>
                    <a:pt x="2150" y="715"/>
                  </a:lnTo>
                  <a:lnTo>
                    <a:pt x="2151" y="711"/>
                  </a:lnTo>
                  <a:lnTo>
                    <a:pt x="2149" y="709"/>
                  </a:lnTo>
                  <a:lnTo>
                    <a:pt x="2147" y="707"/>
                  </a:lnTo>
                  <a:lnTo>
                    <a:pt x="2143" y="706"/>
                  </a:lnTo>
                  <a:lnTo>
                    <a:pt x="2133" y="708"/>
                  </a:lnTo>
                  <a:lnTo>
                    <a:pt x="2125" y="709"/>
                  </a:lnTo>
                  <a:lnTo>
                    <a:pt x="2122" y="709"/>
                  </a:lnTo>
                  <a:lnTo>
                    <a:pt x="2122" y="711"/>
                  </a:lnTo>
                  <a:lnTo>
                    <a:pt x="2125" y="711"/>
                  </a:lnTo>
                  <a:lnTo>
                    <a:pt x="2144" y="709"/>
                  </a:lnTo>
                  <a:lnTo>
                    <a:pt x="2146" y="711"/>
                  </a:lnTo>
                  <a:lnTo>
                    <a:pt x="2147" y="713"/>
                  </a:lnTo>
                  <a:lnTo>
                    <a:pt x="2145" y="718"/>
                  </a:lnTo>
                  <a:lnTo>
                    <a:pt x="2136" y="725"/>
                  </a:lnTo>
                  <a:lnTo>
                    <a:pt x="2134" y="727"/>
                  </a:lnTo>
                  <a:lnTo>
                    <a:pt x="2130" y="738"/>
                  </a:lnTo>
                  <a:lnTo>
                    <a:pt x="2126" y="745"/>
                  </a:lnTo>
                  <a:lnTo>
                    <a:pt x="2127" y="748"/>
                  </a:lnTo>
                  <a:lnTo>
                    <a:pt x="2133" y="756"/>
                  </a:lnTo>
                  <a:lnTo>
                    <a:pt x="2132" y="762"/>
                  </a:lnTo>
                  <a:lnTo>
                    <a:pt x="2133" y="768"/>
                  </a:lnTo>
                  <a:lnTo>
                    <a:pt x="2138" y="779"/>
                  </a:lnTo>
                  <a:lnTo>
                    <a:pt x="2134" y="783"/>
                  </a:lnTo>
                  <a:lnTo>
                    <a:pt x="2132" y="784"/>
                  </a:lnTo>
                  <a:lnTo>
                    <a:pt x="2128" y="783"/>
                  </a:lnTo>
                  <a:lnTo>
                    <a:pt x="2127" y="785"/>
                  </a:lnTo>
                  <a:lnTo>
                    <a:pt x="2125" y="789"/>
                  </a:lnTo>
                  <a:lnTo>
                    <a:pt x="2121" y="803"/>
                  </a:lnTo>
                  <a:lnTo>
                    <a:pt x="2119" y="806"/>
                  </a:lnTo>
                  <a:lnTo>
                    <a:pt x="2114" y="806"/>
                  </a:lnTo>
                  <a:lnTo>
                    <a:pt x="2108" y="803"/>
                  </a:lnTo>
                  <a:lnTo>
                    <a:pt x="2096" y="807"/>
                  </a:lnTo>
                  <a:lnTo>
                    <a:pt x="2081" y="811"/>
                  </a:lnTo>
                  <a:lnTo>
                    <a:pt x="2068" y="806"/>
                  </a:lnTo>
                  <a:lnTo>
                    <a:pt x="2062" y="801"/>
                  </a:lnTo>
                  <a:lnTo>
                    <a:pt x="2055" y="798"/>
                  </a:lnTo>
                  <a:lnTo>
                    <a:pt x="2032" y="800"/>
                  </a:lnTo>
                  <a:lnTo>
                    <a:pt x="2034" y="801"/>
                  </a:lnTo>
                  <a:lnTo>
                    <a:pt x="2040" y="802"/>
                  </a:lnTo>
                  <a:lnTo>
                    <a:pt x="2053" y="801"/>
                  </a:lnTo>
                  <a:lnTo>
                    <a:pt x="2055" y="802"/>
                  </a:lnTo>
                  <a:lnTo>
                    <a:pt x="2037" y="814"/>
                  </a:lnTo>
                  <a:lnTo>
                    <a:pt x="2018" y="837"/>
                  </a:lnTo>
                  <a:lnTo>
                    <a:pt x="2009" y="846"/>
                  </a:lnTo>
                  <a:lnTo>
                    <a:pt x="1998" y="852"/>
                  </a:lnTo>
                  <a:lnTo>
                    <a:pt x="1994" y="851"/>
                  </a:lnTo>
                  <a:lnTo>
                    <a:pt x="1992" y="843"/>
                  </a:lnTo>
                  <a:lnTo>
                    <a:pt x="1991" y="839"/>
                  </a:lnTo>
                  <a:lnTo>
                    <a:pt x="1992" y="837"/>
                  </a:lnTo>
                  <a:lnTo>
                    <a:pt x="2001" y="830"/>
                  </a:lnTo>
                  <a:lnTo>
                    <a:pt x="2010" y="828"/>
                  </a:lnTo>
                  <a:lnTo>
                    <a:pt x="2010" y="825"/>
                  </a:lnTo>
                  <a:lnTo>
                    <a:pt x="2008" y="824"/>
                  </a:lnTo>
                  <a:lnTo>
                    <a:pt x="2001" y="826"/>
                  </a:lnTo>
                  <a:lnTo>
                    <a:pt x="1999" y="826"/>
                  </a:lnTo>
                  <a:lnTo>
                    <a:pt x="1995" y="824"/>
                  </a:lnTo>
                  <a:lnTo>
                    <a:pt x="1990" y="821"/>
                  </a:lnTo>
                  <a:lnTo>
                    <a:pt x="1989" y="820"/>
                  </a:lnTo>
                  <a:lnTo>
                    <a:pt x="1988" y="821"/>
                  </a:lnTo>
                  <a:lnTo>
                    <a:pt x="1988" y="822"/>
                  </a:lnTo>
                  <a:lnTo>
                    <a:pt x="1994" y="828"/>
                  </a:lnTo>
                  <a:lnTo>
                    <a:pt x="1994" y="830"/>
                  </a:lnTo>
                  <a:lnTo>
                    <a:pt x="1982" y="843"/>
                  </a:lnTo>
                  <a:lnTo>
                    <a:pt x="1971" y="849"/>
                  </a:lnTo>
                  <a:lnTo>
                    <a:pt x="1965" y="850"/>
                  </a:lnTo>
                  <a:lnTo>
                    <a:pt x="1954" y="861"/>
                  </a:lnTo>
                  <a:lnTo>
                    <a:pt x="1953" y="861"/>
                  </a:lnTo>
                  <a:lnTo>
                    <a:pt x="1952" y="860"/>
                  </a:lnTo>
                  <a:lnTo>
                    <a:pt x="1957" y="852"/>
                  </a:lnTo>
                  <a:lnTo>
                    <a:pt x="1957" y="851"/>
                  </a:lnTo>
                  <a:lnTo>
                    <a:pt x="1956" y="851"/>
                  </a:lnTo>
                  <a:lnTo>
                    <a:pt x="1954" y="851"/>
                  </a:lnTo>
                  <a:lnTo>
                    <a:pt x="1954" y="854"/>
                  </a:lnTo>
                  <a:lnTo>
                    <a:pt x="1951" y="858"/>
                  </a:lnTo>
                  <a:lnTo>
                    <a:pt x="1941" y="865"/>
                  </a:lnTo>
                  <a:lnTo>
                    <a:pt x="1937" y="866"/>
                  </a:lnTo>
                  <a:lnTo>
                    <a:pt x="1933" y="864"/>
                  </a:lnTo>
                  <a:lnTo>
                    <a:pt x="1930" y="865"/>
                  </a:lnTo>
                  <a:lnTo>
                    <a:pt x="1922" y="871"/>
                  </a:lnTo>
                  <a:lnTo>
                    <a:pt x="1914" y="884"/>
                  </a:lnTo>
                  <a:lnTo>
                    <a:pt x="1913" y="885"/>
                  </a:lnTo>
                  <a:lnTo>
                    <a:pt x="1910" y="883"/>
                  </a:lnTo>
                  <a:lnTo>
                    <a:pt x="1908" y="878"/>
                  </a:lnTo>
                  <a:lnTo>
                    <a:pt x="1905" y="870"/>
                  </a:lnTo>
                  <a:lnTo>
                    <a:pt x="1904" y="861"/>
                  </a:lnTo>
                  <a:lnTo>
                    <a:pt x="1905" y="859"/>
                  </a:lnTo>
                  <a:lnTo>
                    <a:pt x="1910" y="860"/>
                  </a:lnTo>
                  <a:lnTo>
                    <a:pt x="1911" y="858"/>
                  </a:lnTo>
                  <a:lnTo>
                    <a:pt x="1908" y="856"/>
                  </a:lnTo>
                  <a:lnTo>
                    <a:pt x="1900" y="856"/>
                  </a:lnTo>
                  <a:lnTo>
                    <a:pt x="1895" y="852"/>
                  </a:lnTo>
                  <a:lnTo>
                    <a:pt x="1892" y="850"/>
                  </a:lnTo>
                  <a:lnTo>
                    <a:pt x="1874" y="850"/>
                  </a:lnTo>
                  <a:lnTo>
                    <a:pt x="1874" y="849"/>
                  </a:lnTo>
                  <a:lnTo>
                    <a:pt x="1873" y="842"/>
                  </a:lnTo>
                  <a:lnTo>
                    <a:pt x="1863" y="840"/>
                  </a:lnTo>
                  <a:lnTo>
                    <a:pt x="1864" y="839"/>
                  </a:lnTo>
                  <a:lnTo>
                    <a:pt x="1871" y="835"/>
                  </a:lnTo>
                  <a:lnTo>
                    <a:pt x="1869" y="834"/>
                  </a:lnTo>
                  <a:lnTo>
                    <a:pt x="1866" y="834"/>
                  </a:lnTo>
                  <a:lnTo>
                    <a:pt x="1849" y="846"/>
                  </a:lnTo>
                  <a:lnTo>
                    <a:pt x="1833" y="859"/>
                  </a:lnTo>
                  <a:lnTo>
                    <a:pt x="1832" y="861"/>
                  </a:lnTo>
                  <a:lnTo>
                    <a:pt x="1832" y="867"/>
                  </a:lnTo>
                  <a:lnTo>
                    <a:pt x="1821" y="880"/>
                  </a:lnTo>
                  <a:lnTo>
                    <a:pt x="1820" y="887"/>
                  </a:lnTo>
                  <a:lnTo>
                    <a:pt x="1821" y="891"/>
                  </a:lnTo>
                  <a:lnTo>
                    <a:pt x="1825" y="894"/>
                  </a:lnTo>
                  <a:lnTo>
                    <a:pt x="1831" y="897"/>
                  </a:lnTo>
                  <a:lnTo>
                    <a:pt x="1835" y="896"/>
                  </a:lnTo>
                  <a:lnTo>
                    <a:pt x="1836" y="892"/>
                  </a:lnTo>
                  <a:lnTo>
                    <a:pt x="1831" y="885"/>
                  </a:lnTo>
                  <a:lnTo>
                    <a:pt x="1839" y="885"/>
                  </a:lnTo>
                  <a:lnTo>
                    <a:pt x="1844" y="884"/>
                  </a:lnTo>
                  <a:lnTo>
                    <a:pt x="1846" y="884"/>
                  </a:lnTo>
                  <a:lnTo>
                    <a:pt x="1845" y="889"/>
                  </a:lnTo>
                  <a:lnTo>
                    <a:pt x="1839" y="893"/>
                  </a:lnTo>
                  <a:lnTo>
                    <a:pt x="1833" y="903"/>
                  </a:lnTo>
                  <a:lnTo>
                    <a:pt x="1833" y="905"/>
                  </a:lnTo>
                  <a:lnTo>
                    <a:pt x="1839" y="910"/>
                  </a:lnTo>
                  <a:lnTo>
                    <a:pt x="1838" y="913"/>
                  </a:lnTo>
                  <a:lnTo>
                    <a:pt x="1836" y="914"/>
                  </a:lnTo>
                  <a:lnTo>
                    <a:pt x="1835" y="914"/>
                  </a:lnTo>
                  <a:lnTo>
                    <a:pt x="1831" y="911"/>
                  </a:lnTo>
                  <a:lnTo>
                    <a:pt x="1826" y="912"/>
                  </a:lnTo>
                  <a:lnTo>
                    <a:pt x="1823" y="911"/>
                  </a:lnTo>
                  <a:lnTo>
                    <a:pt x="1809" y="904"/>
                  </a:lnTo>
                  <a:lnTo>
                    <a:pt x="1803" y="902"/>
                  </a:lnTo>
                  <a:lnTo>
                    <a:pt x="1797" y="903"/>
                  </a:lnTo>
                  <a:lnTo>
                    <a:pt x="1792" y="907"/>
                  </a:lnTo>
                  <a:lnTo>
                    <a:pt x="1790" y="908"/>
                  </a:lnTo>
                  <a:lnTo>
                    <a:pt x="1779" y="909"/>
                  </a:lnTo>
                  <a:lnTo>
                    <a:pt x="1773" y="906"/>
                  </a:lnTo>
                  <a:lnTo>
                    <a:pt x="1768" y="901"/>
                  </a:lnTo>
                  <a:lnTo>
                    <a:pt x="1765" y="895"/>
                  </a:lnTo>
                  <a:lnTo>
                    <a:pt x="1766" y="885"/>
                  </a:lnTo>
                  <a:lnTo>
                    <a:pt x="1775" y="887"/>
                  </a:lnTo>
                  <a:lnTo>
                    <a:pt x="1783" y="888"/>
                  </a:lnTo>
                  <a:lnTo>
                    <a:pt x="1785" y="887"/>
                  </a:lnTo>
                  <a:lnTo>
                    <a:pt x="1787" y="885"/>
                  </a:lnTo>
                  <a:lnTo>
                    <a:pt x="1793" y="884"/>
                  </a:lnTo>
                  <a:lnTo>
                    <a:pt x="1791" y="879"/>
                  </a:lnTo>
                  <a:lnTo>
                    <a:pt x="1784" y="873"/>
                  </a:lnTo>
                  <a:lnTo>
                    <a:pt x="1782" y="874"/>
                  </a:lnTo>
                  <a:lnTo>
                    <a:pt x="1775" y="880"/>
                  </a:lnTo>
                  <a:lnTo>
                    <a:pt x="1771" y="885"/>
                  </a:lnTo>
                  <a:lnTo>
                    <a:pt x="1769" y="884"/>
                  </a:lnTo>
                  <a:lnTo>
                    <a:pt x="1767" y="879"/>
                  </a:lnTo>
                  <a:lnTo>
                    <a:pt x="1766" y="878"/>
                  </a:lnTo>
                  <a:lnTo>
                    <a:pt x="1753" y="875"/>
                  </a:lnTo>
                  <a:lnTo>
                    <a:pt x="1747" y="876"/>
                  </a:lnTo>
                  <a:lnTo>
                    <a:pt x="1731" y="880"/>
                  </a:lnTo>
                  <a:lnTo>
                    <a:pt x="1730" y="879"/>
                  </a:lnTo>
                  <a:lnTo>
                    <a:pt x="1730" y="876"/>
                  </a:lnTo>
                  <a:lnTo>
                    <a:pt x="1731" y="873"/>
                  </a:lnTo>
                  <a:lnTo>
                    <a:pt x="1741" y="870"/>
                  </a:lnTo>
                  <a:lnTo>
                    <a:pt x="1742" y="865"/>
                  </a:lnTo>
                  <a:lnTo>
                    <a:pt x="1746" y="859"/>
                  </a:lnTo>
                  <a:lnTo>
                    <a:pt x="1750" y="855"/>
                  </a:lnTo>
                  <a:lnTo>
                    <a:pt x="1758" y="850"/>
                  </a:lnTo>
                  <a:lnTo>
                    <a:pt x="1758" y="847"/>
                  </a:lnTo>
                  <a:lnTo>
                    <a:pt x="1754" y="839"/>
                  </a:lnTo>
                  <a:lnTo>
                    <a:pt x="1753" y="841"/>
                  </a:lnTo>
                  <a:lnTo>
                    <a:pt x="1752" y="849"/>
                  </a:lnTo>
                  <a:lnTo>
                    <a:pt x="1747" y="853"/>
                  </a:lnTo>
                  <a:lnTo>
                    <a:pt x="1740" y="862"/>
                  </a:lnTo>
                  <a:lnTo>
                    <a:pt x="1736" y="864"/>
                  </a:lnTo>
                  <a:lnTo>
                    <a:pt x="1729" y="862"/>
                  </a:lnTo>
                  <a:lnTo>
                    <a:pt x="1722" y="862"/>
                  </a:lnTo>
                  <a:lnTo>
                    <a:pt x="1719" y="865"/>
                  </a:lnTo>
                  <a:lnTo>
                    <a:pt x="1715" y="868"/>
                  </a:lnTo>
                  <a:lnTo>
                    <a:pt x="1713" y="870"/>
                  </a:lnTo>
                  <a:lnTo>
                    <a:pt x="1712" y="874"/>
                  </a:lnTo>
                  <a:lnTo>
                    <a:pt x="1713" y="876"/>
                  </a:lnTo>
                  <a:lnTo>
                    <a:pt x="1717" y="879"/>
                  </a:lnTo>
                  <a:lnTo>
                    <a:pt x="1717" y="880"/>
                  </a:lnTo>
                  <a:lnTo>
                    <a:pt x="1716" y="882"/>
                  </a:lnTo>
                  <a:lnTo>
                    <a:pt x="1712" y="882"/>
                  </a:lnTo>
                  <a:lnTo>
                    <a:pt x="1706" y="875"/>
                  </a:lnTo>
                  <a:lnTo>
                    <a:pt x="1704" y="872"/>
                  </a:lnTo>
                  <a:lnTo>
                    <a:pt x="1703" y="871"/>
                  </a:lnTo>
                  <a:lnTo>
                    <a:pt x="1697" y="873"/>
                  </a:lnTo>
                  <a:lnTo>
                    <a:pt x="1683" y="878"/>
                  </a:lnTo>
                  <a:lnTo>
                    <a:pt x="1677" y="879"/>
                  </a:lnTo>
                  <a:lnTo>
                    <a:pt x="1674" y="878"/>
                  </a:lnTo>
                  <a:lnTo>
                    <a:pt x="1668" y="872"/>
                  </a:lnTo>
                  <a:lnTo>
                    <a:pt x="1666" y="872"/>
                  </a:lnTo>
                  <a:lnTo>
                    <a:pt x="1666" y="874"/>
                  </a:lnTo>
                  <a:lnTo>
                    <a:pt x="1673" y="890"/>
                  </a:lnTo>
                  <a:lnTo>
                    <a:pt x="1670" y="893"/>
                  </a:lnTo>
                  <a:lnTo>
                    <a:pt x="1665" y="900"/>
                  </a:lnTo>
                  <a:lnTo>
                    <a:pt x="1666" y="902"/>
                  </a:lnTo>
                  <a:lnTo>
                    <a:pt x="1669" y="905"/>
                  </a:lnTo>
                  <a:lnTo>
                    <a:pt x="1666" y="908"/>
                  </a:lnTo>
                  <a:lnTo>
                    <a:pt x="1655" y="914"/>
                  </a:lnTo>
                  <a:lnTo>
                    <a:pt x="1651" y="914"/>
                  </a:lnTo>
                  <a:lnTo>
                    <a:pt x="1646" y="910"/>
                  </a:lnTo>
                  <a:lnTo>
                    <a:pt x="1648" y="905"/>
                  </a:lnTo>
                  <a:lnTo>
                    <a:pt x="1642" y="895"/>
                  </a:lnTo>
                  <a:lnTo>
                    <a:pt x="1640" y="888"/>
                  </a:lnTo>
                  <a:lnTo>
                    <a:pt x="1639" y="889"/>
                  </a:lnTo>
                  <a:lnTo>
                    <a:pt x="1639" y="893"/>
                  </a:lnTo>
                  <a:lnTo>
                    <a:pt x="1635" y="895"/>
                  </a:lnTo>
                  <a:lnTo>
                    <a:pt x="1630" y="895"/>
                  </a:lnTo>
                  <a:lnTo>
                    <a:pt x="1623" y="891"/>
                  </a:lnTo>
                  <a:lnTo>
                    <a:pt x="1619" y="892"/>
                  </a:lnTo>
                  <a:lnTo>
                    <a:pt x="1619" y="894"/>
                  </a:lnTo>
                  <a:lnTo>
                    <a:pt x="1623" y="901"/>
                  </a:lnTo>
                  <a:lnTo>
                    <a:pt x="1622" y="903"/>
                  </a:lnTo>
                  <a:lnTo>
                    <a:pt x="1623" y="905"/>
                  </a:lnTo>
                  <a:lnTo>
                    <a:pt x="1627" y="906"/>
                  </a:lnTo>
                  <a:lnTo>
                    <a:pt x="1633" y="905"/>
                  </a:lnTo>
                  <a:lnTo>
                    <a:pt x="1637" y="905"/>
                  </a:lnTo>
                  <a:lnTo>
                    <a:pt x="1640" y="908"/>
                  </a:lnTo>
                  <a:lnTo>
                    <a:pt x="1644" y="913"/>
                  </a:lnTo>
                  <a:lnTo>
                    <a:pt x="1648" y="914"/>
                  </a:lnTo>
                  <a:lnTo>
                    <a:pt x="1651" y="918"/>
                  </a:lnTo>
                  <a:lnTo>
                    <a:pt x="1650" y="920"/>
                  </a:lnTo>
                  <a:lnTo>
                    <a:pt x="1634" y="934"/>
                  </a:lnTo>
                  <a:lnTo>
                    <a:pt x="1632" y="947"/>
                  </a:lnTo>
                  <a:lnTo>
                    <a:pt x="1635" y="959"/>
                  </a:lnTo>
                  <a:lnTo>
                    <a:pt x="1634" y="960"/>
                  </a:lnTo>
                  <a:lnTo>
                    <a:pt x="1630" y="961"/>
                  </a:lnTo>
                  <a:lnTo>
                    <a:pt x="1629" y="963"/>
                  </a:lnTo>
                  <a:lnTo>
                    <a:pt x="1628" y="964"/>
                  </a:lnTo>
                  <a:lnTo>
                    <a:pt x="1626" y="963"/>
                  </a:lnTo>
                  <a:lnTo>
                    <a:pt x="1628" y="958"/>
                  </a:lnTo>
                  <a:lnTo>
                    <a:pt x="1627" y="955"/>
                  </a:lnTo>
                  <a:lnTo>
                    <a:pt x="1622" y="947"/>
                  </a:lnTo>
                  <a:lnTo>
                    <a:pt x="1619" y="945"/>
                  </a:lnTo>
                  <a:lnTo>
                    <a:pt x="1613" y="945"/>
                  </a:lnTo>
                  <a:lnTo>
                    <a:pt x="1602" y="949"/>
                  </a:lnTo>
                  <a:lnTo>
                    <a:pt x="1597" y="948"/>
                  </a:lnTo>
                  <a:lnTo>
                    <a:pt x="1588" y="949"/>
                  </a:lnTo>
                  <a:lnTo>
                    <a:pt x="1585" y="952"/>
                  </a:lnTo>
                  <a:lnTo>
                    <a:pt x="1581" y="950"/>
                  </a:lnTo>
                  <a:lnTo>
                    <a:pt x="1581" y="939"/>
                  </a:lnTo>
                  <a:lnTo>
                    <a:pt x="1576" y="929"/>
                  </a:lnTo>
                  <a:lnTo>
                    <a:pt x="1577" y="925"/>
                  </a:lnTo>
                  <a:lnTo>
                    <a:pt x="1581" y="918"/>
                  </a:lnTo>
                  <a:lnTo>
                    <a:pt x="1578" y="912"/>
                  </a:lnTo>
                  <a:lnTo>
                    <a:pt x="1579" y="904"/>
                  </a:lnTo>
                  <a:lnTo>
                    <a:pt x="1581" y="901"/>
                  </a:lnTo>
                  <a:lnTo>
                    <a:pt x="1585" y="896"/>
                  </a:lnTo>
                  <a:lnTo>
                    <a:pt x="1595" y="890"/>
                  </a:lnTo>
                  <a:lnTo>
                    <a:pt x="1602" y="888"/>
                  </a:lnTo>
                  <a:lnTo>
                    <a:pt x="1603" y="886"/>
                  </a:lnTo>
                  <a:lnTo>
                    <a:pt x="1603" y="882"/>
                  </a:lnTo>
                  <a:lnTo>
                    <a:pt x="1597" y="875"/>
                  </a:lnTo>
                  <a:lnTo>
                    <a:pt x="1589" y="869"/>
                  </a:lnTo>
                  <a:lnTo>
                    <a:pt x="1587" y="869"/>
                  </a:lnTo>
                  <a:lnTo>
                    <a:pt x="1587" y="872"/>
                  </a:lnTo>
                  <a:lnTo>
                    <a:pt x="1589" y="882"/>
                  </a:lnTo>
                  <a:lnTo>
                    <a:pt x="1588" y="885"/>
                  </a:lnTo>
                  <a:lnTo>
                    <a:pt x="1585" y="887"/>
                  </a:lnTo>
                  <a:lnTo>
                    <a:pt x="1577" y="889"/>
                  </a:lnTo>
                  <a:lnTo>
                    <a:pt x="1574" y="888"/>
                  </a:lnTo>
                  <a:lnTo>
                    <a:pt x="1573" y="886"/>
                  </a:lnTo>
                  <a:lnTo>
                    <a:pt x="1572" y="885"/>
                  </a:lnTo>
                  <a:lnTo>
                    <a:pt x="1562" y="885"/>
                  </a:lnTo>
                  <a:lnTo>
                    <a:pt x="1561" y="886"/>
                  </a:lnTo>
                  <a:lnTo>
                    <a:pt x="1562" y="889"/>
                  </a:lnTo>
                  <a:lnTo>
                    <a:pt x="1551" y="893"/>
                  </a:lnTo>
                  <a:lnTo>
                    <a:pt x="1544" y="898"/>
                  </a:lnTo>
                  <a:lnTo>
                    <a:pt x="1530" y="904"/>
                  </a:lnTo>
                  <a:lnTo>
                    <a:pt x="1521" y="908"/>
                  </a:lnTo>
                  <a:lnTo>
                    <a:pt x="1513" y="906"/>
                  </a:lnTo>
                  <a:lnTo>
                    <a:pt x="1513" y="908"/>
                  </a:lnTo>
                  <a:lnTo>
                    <a:pt x="1518" y="909"/>
                  </a:lnTo>
                  <a:lnTo>
                    <a:pt x="1525" y="914"/>
                  </a:lnTo>
                  <a:lnTo>
                    <a:pt x="1525" y="916"/>
                  </a:lnTo>
                  <a:lnTo>
                    <a:pt x="1524" y="918"/>
                  </a:lnTo>
                  <a:lnTo>
                    <a:pt x="1516" y="914"/>
                  </a:lnTo>
                  <a:lnTo>
                    <a:pt x="1513" y="915"/>
                  </a:lnTo>
                  <a:lnTo>
                    <a:pt x="1511" y="916"/>
                  </a:lnTo>
                  <a:lnTo>
                    <a:pt x="1512" y="918"/>
                  </a:lnTo>
                  <a:lnTo>
                    <a:pt x="1518" y="919"/>
                  </a:lnTo>
                  <a:lnTo>
                    <a:pt x="1518" y="920"/>
                  </a:lnTo>
                  <a:lnTo>
                    <a:pt x="1516" y="923"/>
                  </a:lnTo>
                  <a:lnTo>
                    <a:pt x="1512" y="924"/>
                  </a:lnTo>
                  <a:lnTo>
                    <a:pt x="1512" y="924"/>
                  </a:lnTo>
                  <a:lnTo>
                    <a:pt x="1508" y="925"/>
                  </a:lnTo>
                  <a:lnTo>
                    <a:pt x="1507" y="929"/>
                  </a:lnTo>
                  <a:lnTo>
                    <a:pt x="1504" y="934"/>
                  </a:lnTo>
                  <a:lnTo>
                    <a:pt x="1505" y="937"/>
                  </a:lnTo>
                  <a:lnTo>
                    <a:pt x="1507" y="936"/>
                  </a:lnTo>
                  <a:lnTo>
                    <a:pt x="1513" y="933"/>
                  </a:lnTo>
                  <a:lnTo>
                    <a:pt x="1520" y="933"/>
                  </a:lnTo>
                  <a:lnTo>
                    <a:pt x="1530" y="931"/>
                  </a:lnTo>
                  <a:lnTo>
                    <a:pt x="1533" y="931"/>
                  </a:lnTo>
                  <a:lnTo>
                    <a:pt x="1534" y="936"/>
                  </a:lnTo>
                  <a:lnTo>
                    <a:pt x="1531" y="943"/>
                  </a:lnTo>
                  <a:lnTo>
                    <a:pt x="1522" y="950"/>
                  </a:lnTo>
                  <a:lnTo>
                    <a:pt x="1517" y="952"/>
                  </a:lnTo>
                  <a:lnTo>
                    <a:pt x="1509" y="952"/>
                  </a:lnTo>
                  <a:lnTo>
                    <a:pt x="1508" y="954"/>
                  </a:lnTo>
                  <a:lnTo>
                    <a:pt x="1505" y="958"/>
                  </a:lnTo>
                  <a:lnTo>
                    <a:pt x="1504" y="963"/>
                  </a:lnTo>
                  <a:lnTo>
                    <a:pt x="1508" y="968"/>
                  </a:lnTo>
                  <a:lnTo>
                    <a:pt x="1512" y="968"/>
                  </a:lnTo>
                  <a:lnTo>
                    <a:pt x="1513" y="968"/>
                  </a:lnTo>
                  <a:lnTo>
                    <a:pt x="1514" y="964"/>
                  </a:lnTo>
                  <a:lnTo>
                    <a:pt x="1515" y="961"/>
                  </a:lnTo>
                  <a:lnTo>
                    <a:pt x="1517" y="960"/>
                  </a:lnTo>
                  <a:lnTo>
                    <a:pt x="1520" y="960"/>
                  </a:lnTo>
                  <a:lnTo>
                    <a:pt x="1530" y="968"/>
                  </a:lnTo>
                  <a:lnTo>
                    <a:pt x="1540" y="969"/>
                  </a:lnTo>
                  <a:lnTo>
                    <a:pt x="1540" y="973"/>
                  </a:lnTo>
                  <a:lnTo>
                    <a:pt x="1545" y="979"/>
                  </a:lnTo>
                  <a:lnTo>
                    <a:pt x="1541" y="983"/>
                  </a:lnTo>
                  <a:lnTo>
                    <a:pt x="1527" y="990"/>
                  </a:lnTo>
                  <a:lnTo>
                    <a:pt x="1524" y="991"/>
                  </a:lnTo>
                  <a:lnTo>
                    <a:pt x="1519" y="991"/>
                  </a:lnTo>
                  <a:lnTo>
                    <a:pt x="1514" y="1000"/>
                  </a:lnTo>
                  <a:lnTo>
                    <a:pt x="1511" y="1000"/>
                  </a:lnTo>
                  <a:lnTo>
                    <a:pt x="1507" y="999"/>
                  </a:lnTo>
                  <a:lnTo>
                    <a:pt x="1503" y="994"/>
                  </a:lnTo>
                  <a:lnTo>
                    <a:pt x="1502" y="987"/>
                  </a:lnTo>
                  <a:lnTo>
                    <a:pt x="1501" y="974"/>
                  </a:lnTo>
                  <a:lnTo>
                    <a:pt x="1499" y="969"/>
                  </a:lnTo>
                  <a:lnTo>
                    <a:pt x="1494" y="964"/>
                  </a:lnTo>
                  <a:lnTo>
                    <a:pt x="1487" y="962"/>
                  </a:lnTo>
                  <a:lnTo>
                    <a:pt x="1486" y="958"/>
                  </a:lnTo>
                  <a:lnTo>
                    <a:pt x="1483" y="952"/>
                  </a:lnTo>
                  <a:lnTo>
                    <a:pt x="1478" y="949"/>
                  </a:lnTo>
                  <a:lnTo>
                    <a:pt x="1470" y="949"/>
                  </a:lnTo>
                  <a:lnTo>
                    <a:pt x="1457" y="955"/>
                  </a:lnTo>
                  <a:lnTo>
                    <a:pt x="1450" y="952"/>
                  </a:lnTo>
                  <a:lnTo>
                    <a:pt x="1445" y="958"/>
                  </a:lnTo>
                  <a:lnTo>
                    <a:pt x="1434" y="959"/>
                  </a:lnTo>
                  <a:lnTo>
                    <a:pt x="1430" y="966"/>
                  </a:lnTo>
                  <a:lnTo>
                    <a:pt x="1425" y="970"/>
                  </a:lnTo>
                  <a:lnTo>
                    <a:pt x="1425" y="970"/>
                  </a:lnTo>
                  <a:lnTo>
                    <a:pt x="1425" y="970"/>
                  </a:lnTo>
                  <a:lnTo>
                    <a:pt x="1425" y="97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4" name="Freeform 481"/>
            <p:cNvSpPr>
              <a:spLocks/>
            </p:cNvSpPr>
            <p:nvPr/>
          </p:nvSpPr>
          <p:spPr bwMode="auto">
            <a:xfrm>
              <a:off x="5981701" y="5634038"/>
              <a:ext cx="4763" cy="1588"/>
            </a:xfrm>
            <a:custGeom>
              <a:avLst/>
              <a:gdLst>
                <a:gd name="T0" fmla="*/ 6 w 8"/>
                <a:gd name="T1" fmla="*/ 4 h 4"/>
                <a:gd name="T2" fmla="*/ 1 w 8"/>
                <a:gd name="T3" fmla="*/ 2 h 4"/>
                <a:gd name="T4" fmla="*/ 0 w 8"/>
                <a:gd name="T5" fmla="*/ 1 h 4"/>
                <a:gd name="T6" fmla="*/ 0 w 8"/>
                <a:gd name="T7" fmla="*/ 0 h 4"/>
                <a:gd name="T8" fmla="*/ 5 w 8"/>
                <a:gd name="T9" fmla="*/ 1 h 4"/>
                <a:gd name="T10" fmla="*/ 8 w 8"/>
                <a:gd name="T11" fmla="*/ 0 h 4"/>
                <a:gd name="T12" fmla="*/ 8 w 8"/>
                <a:gd name="T13" fmla="*/ 4 h 4"/>
                <a:gd name="T14" fmla="*/ 6 w 8"/>
                <a:gd name="T15" fmla="*/ 4 h 4"/>
                <a:gd name="T16" fmla="*/ 6 w 8"/>
                <a:gd name="T17" fmla="*/ 4 h 4"/>
                <a:gd name="T18" fmla="*/ 6 w 8"/>
                <a:gd name="T19" fmla="*/ 4 h 4"/>
                <a:gd name="T20" fmla="*/ 6 w 8"/>
                <a:gd name="T21" fmla="*/ 4 h 4"/>
                <a:gd name="T22" fmla="*/ 6 w 8"/>
                <a:gd name="T2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4">
                  <a:moveTo>
                    <a:pt x="6" y="4"/>
                  </a:moveTo>
                  <a:lnTo>
                    <a:pt x="1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5" y="1"/>
                  </a:lnTo>
                  <a:lnTo>
                    <a:pt x="8" y="0"/>
                  </a:lnTo>
                  <a:lnTo>
                    <a:pt x="8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6" name="Freeform 483"/>
            <p:cNvSpPr>
              <a:spLocks/>
            </p:cNvSpPr>
            <p:nvPr/>
          </p:nvSpPr>
          <p:spPr bwMode="auto">
            <a:xfrm>
              <a:off x="5989638" y="5634038"/>
              <a:ext cx="1588" cy="1588"/>
            </a:xfrm>
            <a:custGeom>
              <a:avLst/>
              <a:gdLst>
                <a:gd name="T0" fmla="*/ 3 w 5"/>
                <a:gd name="T1" fmla="*/ 0 h 4"/>
                <a:gd name="T2" fmla="*/ 5 w 5"/>
                <a:gd name="T3" fmla="*/ 1 h 4"/>
                <a:gd name="T4" fmla="*/ 5 w 5"/>
                <a:gd name="T5" fmla="*/ 3 h 4"/>
                <a:gd name="T6" fmla="*/ 3 w 5"/>
                <a:gd name="T7" fmla="*/ 4 h 4"/>
                <a:gd name="T8" fmla="*/ 0 w 5"/>
                <a:gd name="T9" fmla="*/ 2 h 4"/>
                <a:gd name="T10" fmla="*/ 0 w 5"/>
                <a:gd name="T11" fmla="*/ 0 h 4"/>
                <a:gd name="T12" fmla="*/ 3 w 5"/>
                <a:gd name="T13" fmla="*/ 0 h 4"/>
                <a:gd name="T14" fmla="*/ 3 w 5"/>
                <a:gd name="T15" fmla="*/ 0 h 4"/>
                <a:gd name="T16" fmla="*/ 3 w 5"/>
                <a:gd name="T17" fmla="*/ 0 h 4"/>
                <a:gd name="T18" fmla="*/ 3 w 5"/>
                <a:gd name="T19" fmla="*/ 0 h 4"/>
                <a:gd name="T20" fmla="*/ 3 w 5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4">
                  <a:moveTo>
                    <a:pt x="3" y="0"/>
                  </a:moveTo>
                  <a:lnTo>
                    <a:pt x="5" y="1"/>
                  </a:lnTo>
                  <a:lnTo>
                    <a:pt x="5" y="3"/>
                  </a:lnTo>
                  <a:lnTo>
                    <a:pt x="3" y="4"/>
                  </a:lnTo>
                  <a:lnTo>
                    <a:pt x="0" y="2"/>
                  </a:lnTo>
                  <a:lnTo>
                    <a:pt x="0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0" name="Freeform 487"/>
            <p:cNvSpPr>
              <a:spLocks/>
            </p:cNvSpPr>
            <p:nvPr/>
          </p:nvSpPr>
          <p:spPr bwMode="auto">
            <a:xfrm>
              <a:off x="5989638" y="5638801"/>
              <a:ext cx="1588" cy="1588"/>
            </a:xfrm>
            <a:custGeom>
              <a:avLst/>
              <a:gdLst>
                <a:gd name="T0" fmla="*/ 0 w 1"/>
                <a:gd name="T1" fmla="*/ 0 h 3"/>
                <a:gd name="T2" fmla="*/ 1 w 1"/>
                <a:gd name="T3" fmla="*/ 2 h 3"/>
                <a:gd name="T4" fmla="*/ 1 w 1"/>
                <a:gd name="T5" fmla="*/ 3 h 3"/>
                <a:gd name="T6" fmla="*/ 0 w 1"/>
                <a:gd name="T7" fmla="*/ 3 h 3"/>
                <a:gd name="T8" fmla="*/ 0 w 1"/>
                <a:gd name="T9" fmla="*/ 0 h 3"/>
                <a:gd name="T10" fmla="*/ 0 w 1"/>
                <a:gd name="T11" fmla="*/ 0 h 3"/>
                <a:gd name="T12" fmla="*/ 0 w 1"/>
                <a:gd name="T13" fmla="*/ 0 h 3"/>
                <a:gd name="T14" fmla="*/ 0 w 1"/>
                <a:gd name="T15" fmla="*/ 0 h 3"/>
                <a:gd name="T16" fmla="*/ 0 w 1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3">
                  <a:moveTo>
                    <a:pt x="0" y="0"/>
                  </a:moveTo>
                  <a:lnTo>
                    <a:pt x="1" y="2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6" name="Freeform 493"/>
            <p:cNvSpPr>
              <a:spLocks/>
            </p:cNvSpPr>
            <p:nvPr/>
          </p:nvSpPr>
          <p:spPr bwMode="auto">
            <a:xfrm>
              <a:off x="5970588" y="5649913"/>
              <a:ext cx="33338" cy="15875"/>
            </a:xfrm>
            <a:custGeom>
              <a:avLst/>
              <a:gdLst>
                <a:gd name="T0" fmla="*/ 54 w 63"/>
                <a:gd name="T1" fmla="*/ 1 h 30"/>
                <a:gd name="T2" fmla="*/ 55 w 63"/>
                <a:gd name="T3" fmla="*/ 0 h 30"/>
                <a:gd name="T4" fmla="*/ 57 w 63"/>
                <a:gd name="T5" fmla="*/ 1 h 30"/>
                <a:gd name="T6" fmla="*/ 63 w 63"/>
                <a:gd name="T7" fmla="*/ 9 h 30"/>
                <a:gd name="T8" fmla="*/ 63 w 63"/>
                <a:gd name="T9" fmla="*/ 13 h 30"/>
                <a:gd name="T10" fmla="*/ 60 w 63"/>
                <a:gd name="T11" fmla="*/ 16 h 30"/>
                <a:gd name="T12" fmla="*/ 62 w 63"/>
                <a:gd name="T13" fmla="*/ 25 h 30"/>
                <a:gd name="T14" fmla="*/ 61 w 63"/>
                <a:gd name="T15" fmla="*/ 29 h 30"/>
                <a:gd name="T16" fmla="*/ 57 w 63"/>
                <a:gd name="T17" fmla="*/ 30 h 30"/>
                <a:gd name="T18" fmla="*/ 53 w 63"/>
                <a:gd name="T19" fmla="*/ 30 h 30"/>
                <a:gd name="T20" fmla="*/ 50 w 63"/>
                <a:gd name="T21" fmla="*/ 28 h 30"/>
                <a:gd name="T22" fmla="*/ 49 w 63"/>
                <a:gd name="T23" fmla="*/ 26 h 30"/>
                <a:gd name="T24" fmla="*/ 46 w 63"/>
                <a:gd name="T25" fmla="*/ 26 h 30"/>
                <a:gd name="T26" fmla="*/ 40 w 63"/>
                <a:gd name="T27" fmla="*/ 26 h 30"/>
                <a:gd name="T28" fmla="*/ 35 w 63"/>
                <a:gd name="T29" fmla="*/ 28 h 30"/>
                <a:gd name="T30" fmla="*/ 31 w 63"/>
                <a:gd name="T31" fmla="*/ 28 h 30"/>
                <a:gd name="T32" fmla="*/ 22 w 63"/>
                <a:gd name="T33" fmla="*/ 26 h 30"/>
                <a:gd name="T34" fmla="*/ 3 w 63"/>
                <a:gd name="T35" fmla="*/ 24 h 30"/>
                <a:gd name="T36" fmla="*/ 0 w 63"/>
                <a:gd name="T37" fmla="*/ 22 h 30"/>
                <a:gd name="T38" fmla="*/ 1 w 63"/>
                <a:gd name="T39" fmla="*/ 19 h 30"/>
                <a:gd name="T40" fmla="*/ 9 w 63"/>
                <a:gd name="T41" fmla="*/ 12 h 30"/>
                <a:gd name="T42" fmla="*/ 12 w 63"/>
                <a:gd name="T43" fmla="*/ 11 h 30"/>
                <a:gd name="T44" fmla="*/ 14 w 63"/>
                <a:gd name="T45" fmla="*/ 11 h 30"/>
                <a:gd name="T46" fmla="*/ 22 w 63"/>
                <a:gd name="T47" fmla="*/ 16 h 30"/>
                <a:gd name="T48" fmla="*/ 26 w 63"/>
                <a:gd name="T49" fmla="*/ 16 h 30"/>
                <a:gd name="T50" fmla="*/ 30 w 63"/>
                <a:gd name="T51" fmla="*/ 14 h 30"/>
                <a:gd name="T52" fmla="*/ 32 w 63"/>
                <a:gd name="T53" fmla="*/ 7 h 30"/>
                <a:gd name="T54" fmla="*/ 35 w 63"/>
                <a:gd name="T55" fmla="*/ 5 h 30"/>
                <a:gd name="T56" fmla="*/ 38 w 63"/>
                <a:gd name="T57" fmla="*/ 4 h 30"/>
                <a:gd name="T58" fmla="*/ 45 w 63"/>
                <a:gd name="T59" fmla="*/ 7 h 30"/>
                <a:gd name="T60" fmla="*/ 47 w 63"/>
                <a:gd name="T61" fmla="*/ 7 h 30"/>
                <a:gd name="T62" fmla="*/ 49 w 63"/>
                <a:gd name="T63" fmla="*/ 6 h 30"/>
                <a:gd name="T64" fmla="*/ 52 w 63"/>
                <a:gd name="T65" fmla="*/ 2 h 30"/>
                <a:gd name="T66" fmla="*/ 54 w 63"/>
                <a:gd name="T67" fmla="*/ 1 h 30"/>
                <a:gd name="T68" fmla="*/ 54 w 63"/>
                <a:gd name="T69" fmla="*/ 1 h 30"/>
                <a:gd name="T70" fmla="*/ 54 w 63"/>
                <a:gd name="T71" fmla="*/ 1 h 30"/>
                <a:gd name="T72" fmla="*/ 54 w 63"/>
                <a:gd name="T73" fmla="*/ 1 h 30"/>
                <a:gd name="T74" fmla="*/ 54 w 63"/>
                <a:gd name="T75" fmla="*/ 1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3" h="30">
                  <a:moveTo>
                    <a:pt x="54" y="1"/>
                  </a:moveTo>
                  <a:lnTo>
                    <a:pt x="55" y="0"/>
                  </a:lnTo>
                  <a:lnTo>
                    <a:pt x="57" y="1"/>
                  </a:lnTo>
                  <a:lnTo>
                    <a:pt x="63" y="9"/>
                  </a:lnTo>
                  <a:lnTo>
                    <a:pt x="63" y="13"/>
                  </a:lnTo>
                  <a:lnTo>
                    <a:pt x="60" y="16"/>
                  </a:lnTo>
                  <a:lnTo>
                    <a:pt x="62" y="25"/>
                  </a:lnTo>
                  <a:lnTo>
                    <a:pt x="61" y="29"/>
                  </a:lnTo>
                  <a:lnTo>
                    <a:pt x="57" y="30"/>
                  </a:lnTo>
                  <a:lnTo>
                    <a:pt x="53" y="30"/>
                  </a:lnTo>
                  <a:lnTo>
                    <a:pt x="50" y="28"/>
                  </a:lnTo>
                  <a:lnTo>
                    <a:pt x="49" y="26"/>
                  </a:lnTo>
                  <a:lnTo>
                    <a:pt x="46" y="26"/>
                  </a:lnTo>
                  <a:lnTo>
                    <a:pt x="40" y="26"/>
                  </a:lnTo>
                  <a:lnTo>
                    <a:pt x="35" y="28"/>
                  </a:lnTo>
                  <a:lnTo>
                    <a:pt x="31" y="28"/>
                  </a:lnTo>
                  <a:lnTo>
                    <a:pt x="22" y="26"/>
                  </a:lnTo>
                  <a:lnTo>
                    <a:pt x="3" y="24"/>
                  </a:lnTo>
                  <a:lnTo>
                    <a:pt x="0" y="22"/>
                  </a:lnTo>
                  <a:lnTo>
                    <a:pt x="1" y="19"/>
                  </a:lnTo>
                  <a:lnTo>
                    <a:pt x="9" y="12"/>
                  </a:lnTo>
                  <a:lnTo>
                    <a:pt x="12" y="11"/>
                  </a:lnTo>
                  <a:lnTo>
                    <a:pt x="14" y="11"/>
                  </a:lnTo>
                  <a:lnTo>
                    <a:pt x="22" y="16"/>
                  </a:lnTo>
                  <a:lnTo>
                    <a:pt x="26" y="16"/>
                  </a:lnTo>
                  <a:lnTo>
                    <a:pt x="30" y="14"/>
                  </a:lnTo>
                  <a:lnTo>
                    <a:pt x="32" y="7"/>
                  </a:lnTo>
                  <a:lnTo>
                    <a:pt x="35" y="5"/>
                  </a:lnTo>
                  <a:lnTo>
                    <a:pt x="38" y="4"/>
                  </a:lnTo>
                  <a:lnTo>
                    <a:pt x="45" y="7"/>
                  </a:lnTo>
                  <a:lnTo>
                    <a:pt x="47" y="7"/>
                  </a:lnTo>
                  <a:lnTo>
                    <a:pt x="49" y="6"/>
                  </a:lnTo>
                  <a:lnTo>
                    <a:pt x="52" y="2"/>
                  </a:lnTo>
                  <a:lnTo>
                    <a:pt x="54" y="1"/>
                  </a:lnTo>
                  <a:lnTo>
                    <a:pt x="54" y="1"/>
                  </a:lnTo>
                  <a:lnTo>
                    <a:pt x="54" y="1"/>
                  </a:lnTo>
                  <a:lnTo>
                    <a:pt x="54" y="1"/>
                  </a:lnTo>
                  <a:lnTo>
                    <a:pt x="54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9" name="Freeform 496"/>
            <p:cNvSpPr>
              <a:spLocks/>
            </p:cNvSpPr>
            <p:nvPr/>
          </p:nvSpPr>
          <p:spPr bwMode="auto">
            <a:xfrm>
              <a:off x="5981701" y="5653088"/>
              <a:ext cx="0" cy="1588"/>
            </a:xfrm>
            <a:custGeom>
              <a:avLst/>
              <a:gdLst>
                <a:gd name="T0" fmla="*/ 0 w 2"/>
                <a:gd name="T1" fmla="*/ 0 h 2"/>
                <a:gd name="T2" fmla="*/ 1 w 2"/>
                <a:gd name="T3" fmla="*/ 0 h 2"/>
                <a:gd name="T4" fmla="*/ 2 w 2"/>
                <a:gd name="T5" fmla="*/ 1 h 2"/>
                <a:gd name="T6" fmla="*/ 0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1" y="0"/>
                  </a:lnTo>
                  <a:lnTo>
                    <a:pt x="2" y="1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2" name="Freeform 499"/>
            <p:cNvSpPr>
              <a:spLocks/>
            </p:cNvSpPr>
            <p:nvPr/>
          </p:nvSpPr>
          <p:spPr bwMode="auto">
            <a:xfrm>
              <a:off x="5967413" y="5654676"/>
              <a:ext cx="0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2 h 3"/>
                <a:gd name="T4" fmla="*/ 0 w 2"/>
                <a:gd name="T5" fmla="*/ 3 h 3"/>
                <a:gd name="T6" fmla="*/ 0 w 2"/>
                <a:gd name="T7" fmla="*/ 1 h 3"/>
                <a:gd name="T8" fmla="*/ 1 w 2"/>
                <a:gd name="T9" fmla="*/ 0 h 3"/>
                <a:gd name="T10" fmla="*/ 1 w 2"/>
                <a:gd name="T11" fmla="*/ 0 h 3"/>
                <a:gd name="T12" fmla="*/ 1 w 2"/>
                <a:gd name="T13" fmla="*/ 0 h 3"/>
                <a:gd name="T14" fmla="*/ 1 w 2"/>
                <a:gd name="T15" fmla="*/ 0 h 3"/>
                <a:gd name="T16" fmla="*/ 1 w 2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2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1" name="Freeform 508"/>
            <p:cNvSpPr>
              <a:spLocks/>
            </p:cNvSpPr>
            <p:nvPr/>
          </p:nvSpPr>
          <p:spPr bwMode="auto">
            <a:xfrm>
              <a:off x="6030913" y="5683251"/>
              <a:ext cx="1588" cy="1588"/>
            </a:xfrm>
            <a:custGeom>
              <a:avLst/>
              <a:gdLst>
                <a:gd name="T0" fmla="*/ 2 w 3"/>
                <a:gd name="T1" fmla="*/ 0 h 2"/>
                <a:gd name="T2" fmla="*/ 3 w 3"/>
                <a:gd name="T3" fmla="*/ 1 h 2"/>
                <a:gd name="T4" fmla="*/ 2 w 3"/>
                <a:gd name="T5" fmla="*/ 2 h 2"/>
                <a:gd name="T6" fmla="*/ 1 w 3"/>
                <a:gd name="T7" fmla="*/ 2 h 2"/>
                <a:gd name="T8" fmla="*/ 0 w 3"/>
                <a:gd name="T9" fmla="*/ 1 h 2"/>
                <a:gd name="T10" fmla="*/ 2 w 3"/>
                <a:gd name="T11" fmla="*/ 0 h 2"/>
                <a:gd name="T12" fmla="*/ 2 w 3"/>
                <a:gd name="T13" fmla="*/ 0 h 2"/>
                <a:gd name="T14" fmla="*/ 2 w 3"/>
                <a:gd name="T15" fmla="*/ 0 h 2"/>
                <a:gd name="T16" fmla="*/ 2 w 3"/>
                <a:gd name="T17" fmla="*/ 0 h 2"/>
                <a:gd name="T18" fmla="*/ 2 w 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lnTo>
                    <a:pt x="3" y="1"/>
                  </a:lnTo>
                  <a:lnTo>
                    <a:pt x="2" y="2"/>
                  </a:lnTo>
                  <a:lnTo>
                    <a:pt x="1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2" name="Freeform 509"/>
            <p:cNvSpPr>
              <a:spLocks/>
            </p:cNvSpPr>
            <p:nvPr/>
          </p:nvSpPr>
          <p:spPr bwMode="auto">
            <a:xfrm>
              <a:off x="6029326" y="5686426"/>
              <a:ext cx="0" cy="1588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0 h 4"/>
                <a:gd name="T4" fmla="*/ 2 w 2"/>
                <a:gd name="T5" fmla="*/ 1 h 4"/>
                <a:gd name="T6" fmla="*/ 0 w 2"/>
                <a:gd name="T7" fmla="*/ 4 h 4"/>
                <a:gd name="T8" fmla="*/ 1 w 2"/>
                <a:gd name="T9" fmla="*/ 0 h 4"/>
                <a:gd name="T10" fmla="*/ 1 w 2"/>
                <a:gd name="T11" fmla="*/ 0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0"/>
                  </a:lnTo>
                  <a:lnTo>
                    <a:pt x="2" y="1"/>
                  </a:lnTo>
                  <a:lnTo>
                    <a:pt x="0" y="4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4" name="Freeform 511"/>
            <p:cNvSpPr>
              <a:spLocks/>
            </p:cNvSpPr>
            <p:nvPr/>
          </p:nvSpPr>
          <p:spPr bwMode="auto">
            <a:xfrm>
              <a:off x="5678488" y="5789613"/>
              <a:ext cx="1588" cy="3175"/>
            </a:xfrm>
            <a:custGeom>
              <a:avLst/>
              <a:gdLst>
                <a:gd name="T0" fmla="*/ 2 w 3"/>
                <a:gd name="T1" fmla="*/ 0 h 6"/>
                <a:gd name="T2" fmla="*/ 3 w 3"/>
                <a:gd name="T3" fmla="*/ 1 h 6"/>
                <a:gd name="T4" fmla="*/ 1 w 3"/>
                <a:gd name="T5" fmla="*/ 6 h 6"/>
                <a:gd name="T6" fmla="*/ 0 w 3"/>
                <a:gd name="T7" fmla="*/ 6 h 6"/>
                <a:gd name="T8" fmla="*/ 0 w 3"/>
                <a:gd name="T9" fmla="*/ 3 h 6"/>
                <a:gd name="T10" fmla="*/ 2 w 3"/>
                <a:gd name="T11" fmla="*/ 0 h 6"/>
                <a:gd name="T12" fmla="*/ 2 w 3"/>
                <a:gd name="T13" fmla="*/ 0 h 6"/>
                <a:gd name="T14" fmla="*/ 2 w 3"/>
                <a:gd name="T15" fmla="*/ 0 h 6"/>
                <a:gd name="T16" fmla="*/ 2 w 3"/>
                <a:gd name="T17" fmla="*/ 0 h 6"/>
                <a:gd name="T18" fmla="*/ 2 w 3"/>
                <a:gd name="T1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6">
                  <a:moveTo>
                    <a:pt x="2" y="0"/>
                  </a:moveTo>
                  <a:lnTo>
                    <a:pt x="3" y="1"/>
                  </a:lnTo>
                  <a:lnTo>
                    <a:pt x="1" y="6"/>
                  </a:lnTo>
                  <a:lnTo>
                    <a:pt x="0" y="6"/>
                  </a:lnTo>
                  <a:lnTo>
                    <a:pt x="0" y="3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5" name="Freeform 512"/>
            <p:cNvSpPr>
              <a:spLocks/>
            </p:cNvSpPr>
            <p:nvPr/>
          </p:nvSpPr>
          <p:spPr bwMode="auto">
            <a:xfrm>
              <a:off x="5794376" y="5795963"/>
              <a:ext cx="0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2 w 2"/>
                <a:gd name="T5" fmla="*/ 2 h 2"/>
                <a:gd name="T6" fmla="*/ 0 w 2"/>
                <a:gd name="T7" fmla="*/ 2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6" name="Freeform 513"/>
            <p:cNvSpPr>
              <a:spLocks/>
            </p:cNvSpPr>
            <p:nvPr/>
          </p:nvSpPr>
          <p:spPr bwMode="auto">
            <a:xfrm>
              <a:off x="5691188" y="5797551"/>
              <a:ext cx="3175" cy="1588"/>
            </a:xfrm>
            <a:custGeom>
              <a:avLst/>
              <a:gdLst>
                <a:gd name="T0" fmla="*/ 2 w 4"/>
                <a:gd name="T1" fmla="*/ 0 h 2"/>
                <a:gd name="T2" fmla="*/ 4 w 4"/>
                <a:gd name="T3" fmla="*/ 0 h 2"/>
                <a:gd name="T4" fmla="*/ 3 w 4"/>
                <a:gd name="T5" fmla="*/ 2 h 2"/>
                <a:gd name="T6" fmla="*/ 0 w 4"/>
                <a:gd name="T7" fmla="*/ 2 h 2"/>
                <a:gd name="T8" fmla="*/ 2 w 4"/>
                <a:gd name="T9" fmla="*/ 0 h 2"/>
                <a:gd name="T10" fmla="*/ 2 w 4"/>
                <a:gd name="T11" fmla="*/ 0 h 2"/>
                <a:gd name="T12" fmla="*/ 2 w 4"/>
                <a:gd name="T13" fmla="*/ 0 h 2"/>
                <a:gd name="T14" fmla="*/ 2 w 4"/>
                <a:gd name="T15" fmla="*/ 0 h 2"/>
                <a:gd name="T16" fmla="*/ 2 w 4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2">
                  <a:moveTo>
                    <a:pt x="2" y="0"/>
                  </a:moveTo>
                  <a:lnTo>
                    <a:pt x="4" y="0"/>
                  </a:lnTo>
                  <a:lnTo>
                    <a:pt x="3" y="2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8" name="Freeform 515"/>
            <p:cNvSpPr>
              <a:spLocks/>
            </p:cNvSpPr>
            <p:nvPr/>
          </p:nvSpPr>
          <p:spPr bwMode="auto">
            <a:xfrm>
              <a:off x="5762626" y="5799138"/>
              <a:ext cx="0" cy="3175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1 h 4"/>
                <a:gd name="T4" fmla="*/ 1 w 2"/>
                <a:gd name="T5" fmla="*/ 4 h 4"/>
                <a:gd name="T6" fmla="*/ 0 w 2"/>
                <a:gd name="T7" fmla="*/ 3 h 4"/>
                <a:gd name="T8" fmla="*/ 1 w 2"/>
                <a:gd name="T9" fmla="*/ 0 h 4"/>
                <a:gd name="T10" fmla="*/ 1 w 2"/>
                <a:gd name="T11" fmla="*/ 0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1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9" name="Freeform 516"/>
            <p:cNvSpPr>
              <a:spLocks/>
            </p:cNvSpPr>
            <p:nvPr/>
          </p:nvSpPr>
          <p:spPr bwMode="auto">
            <a:xfrm>
              <a:off x="5649913" y="5802313"/>
              <a:ext cx="3175" cy="3175"/>
            </a:xfrm>
            <a:custGeom>
              <a:avLst/>
              <a:gdLst>
                <a:gd name="T0" fmla="*/ 5 w 6"/>
                <a:gd name="T1" fmla="*/ 5 h 6"/>
                <a:gd name="T2" fmla="*/ 5 w 6"/>
                <a:gd name="T3" fmla="*/ 6 h 6"/>
                <a:gd name="T4" fmla="*/ 4 w 6"/>
                <a:gd name="T5" fmla="*/ 6 h 6"/>
                <a:gd name="T6" fmla="*/ 0 w 6"/>
                <a:gd name="T7" fmla="*/ 3 h 6"/>
                <a:gd name="T8" fmla="*/ 1 w 6"/>
                <a:gd name="T9" fmla="*/ 0 h 6"/>
                <a:gd name="T10" fmla="*/ 4 w 6"/>
                <a:gd name="T11" fmla="*/ 0 h 6"/>
                <a:gd name="T12" fmla="*/ 6 w 6"/>
                <a:gd name="T13" fmla="*/ 1 h 6"/>
                <a:gd name="T14" fmla="*/ 5 w 6"/>
                <a:gd name="T15" fmla="*/ 5 h 6"/>
                <a:gd name="T16" fmla="*/ 5 w 6"/>
                <a:gd name="T17" fmla="*/ 5 h 6"/>
                <a:gd name="T18" fmla="*/ 5 w 6"/>
                <a:gd name="T19" fmla="*/ 5 h 6"/>
                <a:gd name="T20" fmla="*/ 5 w 6"/>
                <a:gd name="T21" fmla="*/ 5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6">
                  <a:moveTo>
                    <a:pt x="5" y="5"/>
                  </a:moveTo>
                  <a:lnTo>
                    <a:pt x="5" y="6"/>
                  </a:lnTo>
                  <a:lnTo>
                    <a:pt x="4" y="6"/>
                  </a:lnTo>
                  <a:lnTo>
                    <a:pt x="0" y="3"/>
                  </a:lnTo>
                  <a:lnTo>
                    <a:pt x="1" y="0"/>
                  </a:lnTo>
                  <a:lnTo>
                    <a:pt x="4" y="0"/>
                  </a:lnTo>
                  <a:lnTo>
                    <a:pt x="6" y="1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lnTo>
                    <a:pt x="5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0" name="Freeform 517"/>
            <p:cNvSpPr>
              <a:spLocks/>
            </p:cNvSpPr>
            <p:nvPr/>
          </p:nvSpPr>
          <p:spPr bwMode="auto">
            <a:xfrm>
              <a:off x="5653088" y="5803901"/>
              <a:ext cx="1588" cy="1588"/>
            </a:xfrm>
            <a:custGeom>
              <a:avLst/>
              <a:gdLst>
                <a:gd name="T0" fmla="*/ 0 w 1"/>
                <a:gd name="T1" fmla="*/ 0 h 1"/>
                <a:gd name="T2" fmla="*/ 1 w 1"/>
                <a:gd name="T3" fmla="*/ 0 h 1"/>
                <a:gd name="T4" fmla="*/ 1 w 1"/>
                <a:gd name="T5" fmla="*/ 1 h 1"/>
                <a:gd name="T6" fmla="*/ 0 w 1"/>
                <a:gd name="T7" fmla="*/ 1 h 1"/>
                <a:gd name="T8" fmla="*/ 0 w 1"/>
                <a:gd name="T9" fmla="*/ 0 h 1"/>
                <a:gd name="T10" fmla="*/ 0 w 1"/>
                <a:gd name="T11" fmla="*/ 0 h 1"/>
                <a:gd name="T12" fmla="*/ 0 w 1"/>
                <a:gd name="T13" fmla="*/ 0 h 1"/>
                <a:gd name="T14" fmla="*/ 0 w 1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1" y="0"/>
                  </a:lnTo>
                  <a:lnTo>
                    <a:pt x="1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1" name="Freeform 518"/>
            <p:cNvSpPr>
              <a:spLocks/>
            </p:cNvSpPr>
            <p:nvPr/>
          </p:nvSpPr>
          <p:spPr bwMode="auto">
            <a:xfrm>
              <a:off x="5408613" y="5807076"/>
              <a:ext cx="11113" cy="4763"/>
            </a:xfrm>
            <a:custGeom>
              <a:avLst/>
              <a:gdLst>
                <a:gd name="T0" fmla="*/ 9 w 23"/>
                <a:gd name="T1" fmla="*/ 1 h 10"/>
                <a:gd name="T2" fmla="*/ 16 w 23"/>
                <a:gd name="T3" fmla="*/ 0 h 10"/>
                <a:gd name="T4" fmla="*/ 23 w 23"/>
                <a:gd name="T5" fmla="*/ 2 h 10"/>
                <a:gd name="T6" fmla="*/ 9 w 23"/>
                <a:gd name="T7" fmla="*/ 10 h 10"/>
                <a:gd name="T8" fmla="*/ 2 w 23"/>
                <a:gd name="T9" fmla="*/ 10 h 10"/>
                <a:gd name="T10" fmla="*/ 0 w 23"/>
                <a:gd name="T11" fmla="*/ 9 h 10"/>
                <a:gd name="T12" fmla="*/ 2 w 23"/>
                <a:gd name="T13" fmla="*/ 5 h 10"/>
                <a:gd name="T14" fmla="*/ 8 w 23"/>
                <a:gd name="T15" fmla="*/ 1 h 10"/>
                <a:gd name="T16" fmla="*/ 9 w 23"/>
                <a:gd name="T17" fmla="*/ 1 h 10"/>
                <a:gd name="T18" fmla="*/ 9 w 23"/>
                <a:gd name="T19" fmla="*/ 1 h 10"/>
                <a:gd name="T20" fmla="*/ 9 w 23"/>
                <a:gd name="T21" fmla="*/ 1 h 10"/>
                <a:gd name="T22" fmla="*/ 9 w 23"/>
                <a:gd name="T23" fmla="*/ 1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3" h="10">
                  <a:moveTo>
                    <a:pt x="9" y="1"/>
                  </a:moveTo>
                  <a:lnTo>
                    <a:pt x="16" y="0"/>
                  </a:lnTo>
                  <a:lnTo>
                    <a:pt x="23" y="2"/>
                  </a:lnTo>
                  <a:lnTo>
                    <a:pt x="9" y="10"/>
                  </a:lnTo>
                  <a:lnTo>
                    <a:pt x="2" y="10"/>
                  </a:lnTo>
                  <a:lnTo>
                    <a:pt x="0" y="9"/>
                  </a:lnTo>
                  <a:lnTo>
                    <a:pt x="2" y="5"/>
                  </a:lnTo>
                  <a:lnTo>
                    <a:pt x="8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lnTo>
                    <a:pt x="9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2" name="Freeform 519"/>
            <p:cNvSpPr>
              <a:spLocks/>
            </p:cNvSpPr>
            <p:nvPr/>
          </p:nvSpPr>
          <p:spPr bwMode="auto">
            <a:xfrm>
              <a:off x="5594351" y="5807076"/>
              <a:ext cx="1588" cy="1588"/>
            </a:xfrm>
            <a:custGeom>
              <a:avLst/>
              <a:gdLst>
                <a:gd name="T0" fmla="*/ 2 w 3"/>
                <a:gd name="T1" fmla="*/ 0 h 2"/>
                <a:gd name="T2" fmla="*/ 3 w 3"/>
                <a:gd name="T3" fmla="*/ 1 h 2"/>
                <a:gd name="T4" fmla="*/ 2 w 3"/>
                <a:gd name="T5" fmla="*/ 2 h 2"/>
                <a:gd name="T6" fmla="*/ 0 w 3"/>
                <a:gd name="T7" fmla="*/ 2 h 2"/>
                <a:gd name="T8" fmla="*/ 0 w 3"/>
                <a:gd name="T9" fmla="*/ 1 h 2"/>
                <a:gd name="T10" fmla="*/ 0 w 3"/>
                <a:gd name="T11" fmla="*/ 0 h 2"/>
                <a:gd name="T12" fmla="*/ 2 w 3"/>
                <a:gd name="T13" fmla="*/ 0 h 2"/>
                <a:gd name="T14" fmla="*/ 2 w 3"/>
                <a:gd name="T15" fmla="*/ 0 h 2"/>
                <a:gd name="T16" fmla="*/ 2 w 3"/>
                <a:gd name="T17" fmla="*/ 0 h 2"/>
                <a:gd name="T18" fmla="*/ 2 w 3"/>
                <a:gd name="T19" fmla="*/ 0 h 2"/>
                <a:gd name="T20" fmla="*/ 2 w 3"/>
                <a:gd name="T21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2">
                  <a:moveTo>
                    <a:pt x="2" y="0"/>
                  </a:moveTo>
                  <a:lnTo>
                    <a:pt x="3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3" name="Freeform 520"/>
            <p:cNvSpPr>
              <a:spLocks/>
            </p:cNvSpPr>
            <p:nvPr/>
          </p:nvSpPr>
          <p:spPr bwMode="auto">
            <a:xfrm>
              <a:off x="5408613" y="5808663"/>
              <a:ext cx="23813" cy="19050"/>
            </a:xfrm>
            <a:custGeom>
              <a:avLst/>
              <a:gdLst>
                <a:gd name="T0" fmla="*/ 21 w 47"/>
                <a:gd name="T1" fmla="*/ 21 h 35"/>
                <a:gd name="T2" fmla="*/ 15 w 47"/>
                <a:gd name="T3" fmla="*/ 18 h 35"/>
                <a:gd name="T4" fmla="*/ 8 w 47"/>
                <a:gd name="T5" fmla="*/ 13 h 35"/>
                <a:gd name="T6" fmla="*/ 3 w 47"/>
                <a:gd name="T7" fmla="*/ 10 h 35"/>
                <a:gd name="T8" fmla="*/ 3 w 47"/>
                <a:gd name="T9" fmla="*/ 10 h 35"/>
                <a:gd name="T10" fmla="*/ 0 w 47"/>
                <a:gd name="T11" fmla="*/ 9 h 35"/>
                <a:gd name="T12" fmla="*/ 0 w 47"/>
                <a:gd name="T13" fmla="*/ 8 h 35"/>
                <a:gd name="T14" fmla="*/ 1 w 47"/>
                <a:gd name="T15" fmla="*/ 7 h 35"/>
                <a:gd name="T16" fmla="*/ 9 w 47"/>
                <a:gd name="T17" fmla="*/ 8 h 35"/>
                <a:gd name="T18" fmla="*/ 23 w 47"/>
                <a:gd name="T19" fmla="*/ 0 h 35"/>
                <a:gd name="T20" fmla="*/ 28 w 47"/>
                <a:gd name="T21" fmla="*/ 1 h 35"/>
                <a:gd name="T22" fmla="*/ 34 w 47"/>
                <a:gd name="T23" fmla="*/ 8 h 35"/>
                <a:gd name="T24" fmla="*/ 34 w 47"/>
                <a:gd name="T25" fmla="*/ 9 h 35"/>
                <a:gd name="T26" fmla="*/ 34 w 47"/>
                <a:gd name="T27" fmla="*/ 12 h 35"/>
                <a:gd name="T28" fmla="*/ 46 w 47"/>
                <a:gd name="T29" fmla="*/ 23 h 35"/>
                <a:gd name="T30" fmla="*/ 47 w 47"/>
                <a:gd name="T31" fmla="*/ 26 h 35"/>
                <a:gd name="T32" fmla="*/ 47 w 47"/>
                <a:gd name="T33" fmla="*/ 32 h 35"/>
                <a:gd name="T34" fmla="*/ 44 w 47"/>
                <a:gd name="T35" fmla="*/ 35 h 35"/>
                <a:gd name="T36" fmla="*/ 39 w 47"/>
                <a:gd name="T37" fmla="*/ 35 h 35"/>
                <a:gd name="T38" fmla="*/ 21 w 47"/>
                <a:gd name="T39" fmla="*/ 21 h 35"/>
                <a:gd name="T40" fmla="*/ 21 w 47"/>
                <a:gd name="T41" fmla="*/ 21 h 35"/>
                <a:gd name="T42" fmla="*/ 21 w 47"/>
                <a:gd name="T43" fmla="*/ 21 h 35"/>
                <a:gd name="T44" fmla="*/ 21 w 47"/>
                <a:gd name="T45" fmla="*/ 21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7" h="35">
                  <a:moveTo>
                    <a:pt x="21" y="21"/>
                  </a:moveTo>
                  <a:lnTo>
                    <a:pt x="15" y="18"/>
                  </a:lnTo>
                  <a:lnTo>
                    <a:pt x="8" y="13"/>
                  </a:lnTo>
                  <a:lnTo>
                    <a:pt x="3" y="10"/>
                  </a:lnTo>
                  <a:lnTo>
                    <a:pt x="3" y="10"/>
                  </a:lnTo>
                  <a:lnTo>
                    <a:pt x="0" y="9"/>
                  </a:lnTo>
                  <a:lnTo>
                    <a:pt x="0" y="8"/>
                  </a:lnTo>
                  <a:lnTo>
                    <a:pt x="1" y="7"/>
                  </a:lnTo>
                  <a:lnTo>
                    <a:pt x="9" y="8"/>
                  </a:lnTo>
                  <a:lnTo>
                    <a:pt x="23" y="0"/>
                  </a:lnTo>
                  <a:lnTo>
                    <a:pt x="28" y="1"/>
                  </a:lnTo>
                  <a:lnTo>
                    <a:pt x="34" y="8"/>
                  </a:lnTo>
                  <a:lnTo>
                    <a:pt x="34" y="9"/>
                  </a:lnTo>
                  <a:lnTo>
                    <a:pt x="34" y="12"/>
                  </a:lnTo>
                  <a:lnTo>
                    <a:pt x="46" y="23"/>
                  </a:lnTo>
                  <a:lnTo>
                    <a:pt x="47" y="26"/>
                  </a:lnTo>
                  <a:lnTo>
                    <a:pt x="47" y="32"/>
                  </a:lnTo>
                  <a:lnTo>
                    <a:pt x="44" y="35"/>
                  </a:lnTo>
                  <a:lnTo>
                    <a:pt x="39" y="35"/>
                  </a:lnTo>
                  <a:lnTo>
                    <a:pt x="21" y="21"/>
                  </a:lnTo>
                  <a:lnTo>
                    <a:pt x="21" y="21"/>
                  </a:lnTo>
                  <a:lnTo>
                    <a:pt x="21" y="21"/>
                  </a:lnTo>
                  <a:lnTo>
                    <a:pt x="21" y="2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4" name="Freeform 521"/>
            <p:cNvSpPr>
              <a:spLocks/>
            </p:cNvSpPr>
            <p:nvPr/>
          </p:nvSpPr>
          <p:spPr bwMode="auto">
            <a:xfrm>
              <a:off x="5594351" y="5810251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0 h 3"/>
                <a:gd name="T4" fmla="*/ 3 w 3"/>
                <a:gd name="T5" fmla="*/ 3 h 3"/>
                <a:gd name="T6" fmla="*/ 1 w 3"/>
                <a:gd name="T7" fmla="*/ 3 h 3"/>
                <a:gd name="T8" fmla="*/ 0 w 3"/>
                <a:gd name="T9" fmla="*/ 2 h 3"/>
                <a:gd name="T10" fmla="*/ 1 w 3"/>
                <a:gd name="T11" fmla="*/ 2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  <a:gd name="T18" fmla="*/ 1 w 3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0"/>
                  </a:lnTo>
                  <a:lnTo>
                    <a:pt x="3" y="3"/>
                  </a:lnTo>
                  <a:lnTo>
                    <a:pt x="1" y="3"/>
                  </a:lnTo>
                  <a:lnTo>
                    <a:pt x="0" y="2"/>
                  </a:lnTo>
                  <a:lnTo>
                    <a:pt x="1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5" name="Freeform 522"/>
            <p:cNvSpPr>
              <a:spLocks/>
            </p:cNvSpPr>
            <p:nvPr/>
          </p:nvSpPr>
          <p:spPr bwMode="auto">
            <a:xfrm>
              <a:off x="5754688" y="5810251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1 h 2"/>
                <a:gd name="T4" fmla="*/ 1 w 3"/>
                <a:gd name="T5" fmla="*/ 2 h 2"/>
                <a:gd name="T6" fmla="*/ 0 w 3"/>
                <a:gd name="T7" fmla="*/ 0 h 2"/>
                <a:gd name="T8" fmla="*/ 1 w 3"/>
                <a:gd name="T9" fmla="*/ 0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1"/>
                  </a:lnTo>
                  <a:lnTo>
                    <a:pt x="1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6" name="Freeform 523"/>
            <p:cNvSpPr>
              <a:spLocks/>
            </p:cNvSpPr>
            <p:nvPr/>
          </p:nvSpPr>
          <p:spPr bwMode="auto">
            <a:xfrm>
              <a:off x="5603876" y="5815013"/>
              <a:ext cx="1588" cy="0"/>
            </a:xfrm>
            <a:custGeom>
              <a:avLst/>
              <a:gdLst>
                <a:gd name="T0" fmla="*/ 2 w 2"/>
                <a:gd name="T1" fmla="*/ 0 h 1"/>
                <a:gd name="T2" fmla="*/ 1 w 2"/>
                <a:gd name="T3" fmla="*/ 1 h 1"/>
                <a:gd name="T4" fmla="*/ 0 w 2"/>
                <a:gd name="T5" fmla="*/ 1 h 1"/>
                <a:gd name="T6" fmla="*/ 1 w 2"/>
                <a:gd name="T7" fmla="*/ 0 h 1"/>
                <a:gd name="T8" fmla="*/ 2 w 2"/>
                <a:gd name="T9" fmla="*/ 0 h 1"/>
                <a:gd name="T10" fmla="*/ 2 w 2"/>
                <a:gd name="T11" fmla="*/ 0 h 1"/>
                <a:gd name="T12" fmla="*/ 2 w 2"/>
                <a:gd name="T1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">
                  <a:moveTo>
                    <a:pt x="2" y="0"/>
                  </a:moveTo>
                  <a:lnTo>
                    <a:pt x="1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7" name="Freeform 524"/>
            <p:cNvSpPr>
              <a:spLocks/>
            </p:cNvSpPr>
            <p:nvPr/>
          </p:nvSpPr>
          <p:spPr bwMode="auto">
            <a:xfrm>
              <a:off x="5583238" y="5815013"/>
              <a:ext cx="1588" cy="1588"/>
            </a:xfrm>
            <a:custGeom>
              <a:avLst/>
              <a:gdLst>
                <a:gd name="T0" fmla="*/ 1 w 3"/>
                <a:gd name="T1" fmla="*/ 0 h 4"/>
                <a:gd name="T2" fmla="*/ 3 w 3"/>
                <a:gd name="T3" fmla="*/ 1 h 4"/>
                <a:gd name="T4" fmla="*/ 1 w 3"/>
                <a:gd name="T5" fmla="*/ 3 h 4"/>
                <a:gd name="T6" fmla="*/ 0 w 3"/>
                <a:gd name="T7" fmla="*/ 4 h 4"/>
                <a:gd name="T8" fmla="*/ 0 w 3"/>
                <a:gd name="T9" fmla="*/ 3 h 4"/>
                <a:gd name="T10" fmla="*/ 1 w 3"/>
                <a:gd name="T11" fmla="*/ 1 h 4"/>
                <a:gd name="T12" fmla="*/ 1 w 3"/>
                <a:gd name="T13" fmla="*/ 0 h 4"/>
                <a:gd name="T14" fmla="*/ 1 w 3"/>
                <a:gd name="T15" fmla="*/ 0 h 4"/>
                <a:gd name="T16" fmla="*/ 1 w 3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4">
                  <a:moveTo>
                    <a:pt x="1" y="0"/>
                  </a:moveTo>
                  <a:lnTo>
                    <a:pt x="3" y="1"/>
                  </a:lnTo>
                  <a:lnTo>
                    <a:pt x="1" y="3"/>
                  </a:lnTo>
                  <a:lnTo>
                    <a:pt x="0" y="4"/>
                  </a:lnTo>
                  <a:lnTo>
                    <a:pt x="0" y="3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8" name="Freeform 525"/>
            <p:cNvSpPr>
              <a:spLocks/>
            </p:cNvSpPr>
            <p:nvPr/>
          </p:nvSpPr>
          <p:spPr bwMode="auto">
            <a:xfrm>
              <a:off x="5740401" y="5815013"/>
              <a:ext cx="1588" cy="0"/>
            </a:xfrm>
            <a:custGeom>
              <a:avLst/>
              <a:gdLst>
                <a:gd name="T0" fmla="*/ 2 w 3"/>
                <a:gd name="T1" fmla="*/ 0 h 1"/>
                <a:gd name="T2" fmla="*/ 3 w 3"/>
                <a:gd name="T3" fmla="*/ 1 h 1"/>
                <a:gd name="T4" fmla="*/ 2 w 3"/>
                <a:gd name="T5" fmla="*/ 1 h 1"/>
                <a:gd name="T6" fmla="*/ 0 w 3"/>
                <a:gd name="T7" fmla="*/ 0 h 1"/>
                <a:gd name="T8" fmla="*/ 2 w 3"/>
                <a:gd name="T9" fmla="*/ 0 h 1"/>
                <a:gd name="T10" fmla="*/ 2 w 3"/>
                <a:gd name="T11" fmla="*/ 0 h 1"/>
                <a:gd name="T12" fmla="*/ 2 w 3"/>
                <a:gd name="T13" fmla="*/ 0 h 1"/>
                <a:gd name="T14" fmla="*/ 2 w 3"/>
                <a:gd name="T15" fmla="*/ 0 h 1"/>
                <a:gd name="T16" fmla="*/ 2 w 3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1">
                  <a:moveTo>
                    <a:pt x="2" y="0"/>
                  </a:moveTo>
                  <a:lnTo>
                    <a:pt x="3" y="1"/>
                  </a:lnTo>
                  <a:lnTo>
                    <a:pt x="2" y="1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9" name="Freeform 526"/>
            <p:cNvSpPr>
              <a:spLocks/>
            </p:cNvSpPr>
            <p:nvPr/>
          </p:nvSpPr>
          <p:spPr bwMode="auto">
            <a:xfrm>
              <a:off x="5597526" y="5815013"/>
              <a:ext cx="0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1 h 3"/>
                <a:gd name="T4" fmla="*/ 0 w 2"/>
                <a:gd name="T5" fmla="*/ 3 h 3"/>
                <a:gd name="T6" fmla="*/ 0 w 2"/>
                <a:gd name="T7" fmla="*/ 1 h 3"/>
                <a:gd name="T8" fmla="*/ 1 w 2"/>
                <a:gd name="T9" fmla="*/ 0 h 3"/>
                <a:gd name="T10" fmla="*/ 1 w 2"/>
                <a:gd name="T11" fmla="*/ 0 h 3"/>
                <a:gd name="T12" fmla="*/ 1 w 2"/>
                <a:gd name="T13" fmla="*/ 0 h 3"/>
                <a:gd name="T14" fmla="*/ 1 w 2"/>
                <a:gd name="T15" fmla="*/ 0 h 3"/>
                <a:gd name="T16" fmla="*/ 1 w 2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1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0" name="Freeform 527"/>
            <p:cNvSpPr>
              <a:spLocks/>
            </p:cNvSpPr>
            <p:nvPr/>
          </p:nvSpPr>
          <p:spPr bwMode="auto">
            <a:xfrm>
              <a:off x="5599113" y="5816601"/>
              <a:ext cx="1588" cy="158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0 h 2"/>
                <a:gd name="T4" fmla="*/ 2 w 2"/>
                <a:gd name="T5" fmla="*/ 1 h 2"/>
                <a:gd name="T6" fmla="*/ 1 w 2"/>
                <a:gd name="T7" fmla="*/ 2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  <a:gd name="T14" fmla="*/ 0 w 2"/>
                <a:gd name="T15" fmla="*/ 0 h 2"/>
                <a:gd name="T16" fmla="*/ 0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0"/>
                  </a:lnTo>
                  <a:lnTo>
                    <a:pt x="2" y="1"/>
                  </a:lnTo>
                  <a:lnTo>
                    <a:pt x="1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1" name="Freeform 528"/>
            <p:cNvSpPr>
              <a:spLocks/>
            </p:cNvSpPr>
            <p:nvPr/>
          </p:nvSpPr>
          <p:spPr bwMode="auto">
            <a:xfrm>
              <a:off x="5438776" y="5816601"/>
              <a:ext cx="1588" cy="3175"/>
            </a:xfrm>
            <a:custGeom>
              <a:avLst/>
              <a:gdLst>
                <a:gd name="T0" fmla="*/ 2 w 5"/>
                <a:gd name="T1" fmla="*/ 0 h 4"/>
                <a:gd name="T2" fmla="*/ 5 w 5"/>
                <a:gd name="T3" fmla="*/ 2 h 4"/>
                <a:gd name="T4" fmla="*/ 2 w 5"/>
                <a:gd name="T5" fmla="*/ 4 h 4"/>
                <a:gd name="T6" fmla="*/ 0 w 5"/>
                <a:gd name="T7" fmla="*/ 2 h 4"/>
                <a:gd name="T8" fmla="*/ 2 w 5"/>
                <a:gd name="T9" fmla="*/ 0 h 4"/>
                <a:gd name="T10" fmla="*/ 2 w 5"/>
                <a:gd name="T11" fmla="*/ 0 h 4"/>
                <a:gd name="T12" fmla="*/ 2 w 5"/>
                <a:gd name="T13" fmla="*/ 0 h 4"/>
                <a:gd name="T14" fmla="*/ 2 w 5"/>
                <a:gd name="T15" fmla="*/ 0 h 4"/>
                <a:gd name="T16" fmla="*/ 2 w 5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4">
                  <a:moveTo>
                    <a:pt x="2" y="0"/>
                  </a:moveTo>
                  <a:lnTo>
                    <a:pt x="5" y="2"/>
                  </a:lnTo>
                  <a:lnTo>
                    <a:pt x="2" y="4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2" name="Freeform 529"/>
            <p:cNvSpPr>
              <a:spLocks/>
            </p:cNvSpPr>
            <p:nvPr/>
          </p:nvSpPr>
          <p:spPr bwMode="auto">
            <a:xfrm>
              <a:off x="5416551" y="5821363"/>
              <a:ext cx="3175" cy="1588"/>
            </a:xfrm>
            <a:custGeom>
              <a:avLst/>
              <a:gdLst>
                <a:gd name="T0" fmla="*/ 2 w 5"/>
                <a:gd name="T1" fmla="*/ 1 h 5"/>
                <a:gd name="T2" fmla="*/ 5 w 5"/>
                <a:gd name="T3" fmla="*/ 3 h 5"/>
                <a:gd name="T4" fmla="*/ 5 w 5"/>
                <a:gd name="T5" fmla="*/ 5 h 5"/>
                <a:gd name="T6" fmla="*/ 0 w 5"/>
                <a:gd name="T7" fmla="*/ 1 h 5"/>
                <a:gd name="T8" fmla="*/ 0 w 5"/>
                <a:gd name="T9" fmla="*/ 0 h 5"/>
                <a:gd name="T10" fmla="*/ 2 w 5"/>
                <a:gd name="T11" fmla="*/ 1 h 5"/>
                <a:gd name="T12" fmla="*/ 2 w 5"/>
                <a:gd name="T13" fmla="*/ 1 h 5"/>
                <a:gd name="T14" fmla="*/ 2 w 5"/>
                <a:gd name="T15" fmla="*/ 1 h 5"/>
                <a:gd name="T16" fmla="*/ 2 w 5"/>
                <a:gd name="T17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5">
                  <a:moveTo>
                    <a:pt x="2" y="1"/>
                  </a:moveTo>
                  <a:lnTo>
                    <a:pt x="5" y="3"/>
                  </a:lnTo>
                  <a:lnTo>
                    <a:pt x="5" y="5"/>
                  </a:lnTo>
                  <a:lnTo>
                    <a:pt x="0" y="1"/>
                  </a:lnTo>
                  <a:lnTo>
                    <a:pt x="0" y="0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4" name="Freeform 531"/>
            <p:cNvSpPr>
              <a:spLocks/>
            </p:cNvSpPr>
            <p:nvPr/>
          </p:nvSpPr>
          <p:spPr bwMode="auto">
            <a:xfrm>
              <a:off x="5600701" y="5824538"/>
              <a:ext cx="1588" cy="1588"/>
            </a:xfrm>
            <a:custGeom>
              <a:avLst/>
              <a:gdLst>
                <a:gd name="T0" fmla="*/ 2 w 4"/>
                <a:gd name="T1" fmla="*/ 0 h 2"/>
                <a:gd name="T2" fmla="*/ 4 w 4"/>
                <a:gd name="T3" fmla="*/ 1 h 2"/>
                <a:gd name="T4" fmla="*/ 0 w 4"/>
                <a:gd name="T5" fmla="*/ 2 h 2"/>
                <a:gd name="T6" fmla="*/ 2 w 4"/>
                <a:gd name="T7" fmla="*/ 0 h 2"/>
                <a:gd name="T8" fmla="*/ 2 w 4"/>
                <a:gd name="T9" fmla="*/ 0 h 2"/>
                <a:gd name="T10" fmla="*/ 2 w 4"/>
                <a:gd name="T11" fmla="*/ 0 h 2"/>
                <a:gd name="T12" fmla="*/ 2 w 4"/>
                <a:gd name="T13" fmla="*/ 0 h 2"/>
                <a:gd name="T14" fmla="*/ 2 w 4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" h="2">
                  <a:moveTo>
                    <a:pt x="2" y="0"/>
                  </a:moveTo>
                  <a:lnTo>
                    <a:pt x="4" y="1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5" name="Freeform 532"/>
            <p:cNvSpPr>
              <a:spLocks/>
            </p:cNvSpPr>
            <p:nvPr/>
          </p:nvSpPr>
          <p:spPr bwMode="auto">
            <a:xfrm>
              <a:off x="5421313" y="5824538"/>
              <a:ext cx="6350" cy="7938"/>
            </a:xfrm>
            <a:custGeom>
              <a:avLst/>
              <a:gdLst>
                <a:gd name="T0" fmla="*/ 1 w 12"/>
                <a:gd name="T1" fmla="*/ 5 h 15"/>
                <a:gd name="T2" fmla="*/ 0 w 12"/>
                <a:gd name="T3" fmla="*/ 0 h 15"/>
                <a:gd name="T4" fmla="*/ 2 w 12"/>
                <a:gd name="T5" fmla="*/ 0 h 15"/>
                <a:gd name="T6" fmla="*/ 5 w 12"/>
                <a:gd name="T7" fmla="*/ 2 h 15"/>
                <a:gd name="T8" fmla="*/ 11 w 12"/>
                <a:gd name="T9" fmla="*/ 8 h 15"/>
                <a:gd name="T10" fmla="*/ 12 w 12"/>
                <a:gd name="T11" fmla="*/ 14 h 15"/>
                <a:gd name="T12" fmla="*/ 11 w 12"/>
                <a:gd name="T13" fmla="*/ 15 h 15"/>
                <a:gd name="T14" fmla="*/ 9 w 12"/>
                <a:gd name="T15" fmla="*/ 13 h 15"/>
                <a:gd name="T16" fmla="*/ 1 w 12"/>
                <a:gd name="T17" fmla="*/ 4 h 15"/>
                <a:gd name="T18" fmla="*/ 1 w 12"/>
                <a:gd name="T19" fmla="*/ 5 h 15"/>
                <a:gd name="T20" fmla="*/ 1 w 12"/>
                <a:gd name="T21" fmla="*/ 5 h 15"/>
                <a:gd name="T22" fmla="*/ 1 w 12"/>
                <a:gd name="T23" fmla="*/ 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2" h="15">
                  <a:moveTo>
                    <a:pt x="1" y="5"/>
                  </a:moveTo>
                  <a:lnTo>
                    <a:pt x="0" y="0"/>
                  </a:lnTo>
                  <a:lnTo>
                    <a:pt x="2" y="0"/>
                  </a:lnTo>
                  <a:lnTo>
                    <a:pt x="5" y="2"/>
                  </a:lnTo>
                  <a:lnTo>
                    <a:pt x="11" y="8"/>
                  </a:lnTo>
                  <a:lnTo>
                    <a:pt x="12" y="14"/>
                  </a:lnTo>
                  <a:lnTo>
                    <a:pt x="11" y="15"/>
                  </a:lnTo>
                  <a:lnTo>
                    <a:pt x="9" y="13"/>
                  </a:lnTo>
                  <a:lnTo>
                    <a:pt x="1" y="4"/>
                  </a:lnTo>
                  <a:lnTo>
                    <a:pt x="1" y="5"/>
                  </a:lnTo>
                  <a:lnTo>
                    <a:pt x="1" y="5"/>
                  </a:lnTo>
                  <a:lnTo>
                    <a:pt x="1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6" name="Freeform 533"/>
            <p:cNvSpPr>
              <a:spLocks/>
            </p:cNvSpPr>
            <p:nvPr/>
          </p:nvSpPr>
          <p:spPr bwMode="auto">
            <a:xfrm>
              <a:off x="5616576" y="5827713"/>
              <a:ext cx="1588" cy="3175"/>
            </a:xfrm>
            <a:custGeom>
              <a:avLst/>
              <a:gdLst>
                <a:gd name="T0" fmla="*/ 1 w 3"/>
                <a:gd name="T1" fmla="*/ 0 h 4"/>
                <a:gd name="T2" fmla="*/ 2 w 3"/>
                <a:gd name="T3" fmla="*/ 0 h 4"/>
                <a:gd name="T4" fmla="*/ 3 w 3"/>
                <a:gd name="T5" fmla="*/ 3 h 4"/>
                <a:gd name="T6" fmla="*/ 1 w 3"/>
                <a:gd name="T7" fmla="*/ 4 h 4"/>
                <a:gd name="T8" fmla="*/ 0 w 3"/>
                <a:gd name="T9" fmla="*/ 3 h 4"/>
                <a:gd name="T10" fmla="*/ 1 w 3"/>
                <a:gd name="T11" fmla="*/ 0 h 4"/>
                <a:gd name="T12" fmla="*/ 1 w 3"/>
                <a:gd name="T13" fmla="*/ 0 h 4"/>
                <a:gd name="T14" fmla="*/ 1 w 3"/>
                <a:gd name="T15" fmla="*/ 0 h 4"/>
                <a:gd name="T16" fmla="*/ 1 w 3"/>
                <a:gd name="T17" fmla="*/ 0 h 4"/>
                <a:gd name="T18" fmla="*/ 1 w 3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1" y="0"/>
                  </a:moveTo>
                  <a:lnTo>
                    <a:pt x="2" y="0"/>
                  </a:lnTo>
                  <a:lnTo>
                    <a:pt x="3" y="3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7" name="Freeform 534"/>
            <p:cNvSpPr>
              <a:spLocks/>
            </p:cNvSpPr>
            <p:nvPr/>
          </p:nvSpPr>
          <p:spPr bwMode="auto">
            <a:xfrm>
              <a:off x="5603876" y="5829301"/>
              <a:ext cx="1588" cy="3175"/>
            </a:xfrm>
            <a:custGeom>
              <a:avLst/>
              <a:gdLst>
                <a:gd name="T0" fmla="*/ 0 w 5"/>
                <a:gd name="T1" fmla="*/ 0 h 6"/>
                <a:gd name="T2" fmla="*/ 1 w 5"/>
                <a:gd name="T3" fmla="*/ 0 h 6"/>
                <a:gd name="T4" fmla="*/ 5 w 5"/>
                <a:gd name="T5" fmla="*/ 4 h 6"/>
                <a:gd name="T6" fmla="*/ 5 w 5"/>
                <a:gd name="T7" fmla="*/ 6 h 6"/>
                <a:gd name="T8" fmla="*/ 3 w 5"/>
                <a:gd name="T9" fmla="*/ 5 h 6"/>
                <a:gd name="T10" fmla="*/ 0 w 5"/>
                <a:gd name="T11" fmla="*/ 0 h 6"/>
                <a:gd name="T12" fmla="*/ 0 w 5"/>
                <a:gd name="T13" fmla="*/ 0 h 6"/>
                <a:gd name="T14" fmla="*/ 0 w 5"/>
                <a:gd name="T15" fmla="*/ 0 h 6"/>
                <a:gd name="T16" fmla="*/ 0 w 5"/>
                <a:gd name="T17" fmla="*/ 0 h 6"/>
                <a:gd name="T18" fmla="*/ 0 w 5"/>
                <a:gd name="T1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6">
                  <a:moveTo>
                    <a:pt x="0" y="0"/>
                  </a:moveTo>
                  <a:lnTo>
                    <a:pt x="1" y="0"/>
                  </a:lnTo>
                  <a:lnTo>
                    <a:pt x="5" y="4"/>
                  </a:lnTo>
                  <a:lnTo>
                    <a:pt x="5" y="6"/>
                  </a:lnTo>
                  <a:lnTo>
                    <a:pt x="3" y="5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8" name="Freeform 535"/>
            <p:cNvSpPr>
              <a:spLocks/>
            </p:cNvSpPr>
            <p:nvPr/>
          </p:nvSpPr>
          <p:spPr bwMode="auto">
            <a:xfrm>
              <a:off x="5426076" y="5837238"/>
              <a:ext cx="4763" cy="3175"/>
            </a:xfrm>
            <a:custGeom>
              <a:avLst/>
              <a:gdLst>
                <a:gd name="T0" fmla="*/ 3 w 9"/>
                <a:gd name="T1" fmla="*/ 1 h 8"/>
                <a:gd name="T2" fmla="*/ 8 w 9"/>
                <a:gd name="T3" fmla="*/ 5 h 8"/>
                <a:gd name="T4" fmla="*/ 9 w 9"/>
                <a:gd name="T5" fmla="*/ 6 h 8"/>
                <a:gd name="T6" fmla="*/ 6 w 9"/>
                <a:gd name="T7" fmla="*/ 8 h 8"/>
                <a:gd name="T8" fmla="*/ 3 w 9"/>
                <a:gd name="T9" fmla="*/ 7 h 8"/>
                <a:gd name="T10" fmla="*/ 0 w 9"/>
                <a:gd name="T11" fmla="*/ 2 h 8"/>
                <a:gd name="T12" fmla="*/ 1 w 9"/>
                <a:gd name="T13" fmla="*/ 0 h 8"/>
                <a:gd name="T14" fmla="*/ 3 w 9"/>
                <a:gd name="T15" fmla="*/ 1 h 8"/>
                <a:gd name="T16" fmla="*/ 3 w 9"/>
                <a:gd name="T17" fmla="*/ 1 h 8"/>
                <a:gd name="T18" fmla="*/ 3 w 9"/>
                <a:gd name="T19" fmla="*/ 1 h 8"/>
                <a:gd name="T20" fmla="*/ 3 w 9"/>
                <a:gd name="T21" fmla="*/ 1 h 8"/>
                <a:gd name="T22" fmla="*/ 3 w 9"/>
                <a:gd name="T23" fmla="*/ 1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9" h="8">
                  <a:moveTo>
                    <a:pt x="3" y="1"/>
                  </a:moveTo>
                  <a:lnTo>
                    <a:pt x="8" y="5"/>
                  </a:lnTo>
                  <a:lnTo>
                    <a:pt x="9" y="6"/>
                  </a:lnTo>
                  <a:lnTo>
                    <a:pt x="6" y="8"/>
                  </a:lnTo>
                  <a:lnTo>
                    <a:pt x="3" y="7"/>
                  </a:lnTo>
                  <a:lnTo>
                    <a:pt x="0" y="2"/>
                  </a:lnTo>
                  <a:lnTo>
                    <a:pt x="1" y="0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9" name="Freeform 536"/>
            <p:cNvSpPr>
              <a:spLocks/>
            </p:cNvSpPr>
            <p:nvPr/>
          </p:nvSpPr>
          <p:spPr bwMode="auto">
            <a:xfrm>
              <a:off x="5637213" y="5837238"/>
              <a:ext cx="0" cy="1588"/>
            </a:xfrm>
            <a:custGeom>
              <a:avLst/>
              <a:gdLst>
                <a:gd name="T0" fmla="*/ 0 w 1"/>
                <a:gd name="T1" fmla="*/ 0 h 2"/>
                <a:gd name="T2" fmla="*/ 1 w 1"/>
                <a:gd name="T3" fmla="*/ 1 h 2"/>
                <a:gd name="T4" fmla="*/ 0 w 1"/>
                <a:gd name="T5" fmla="*/ 2 h 2"/>
                <a:gd name="T6" fmla="*/ 0 w 1"/>
                <a:gd name="T7" fmla="*/ 0 h 2"/>
                <a:gd name="T8" fmla="*/ 0 w 1"/>
                <a:gd name="T9" fmla="*/ 0 h 2"/>
                <a:gd name="T10" fmla="*/ 0 w 1"/>
                <a:gd name="T11" fmla="*/ 0 h 2"/>
                <a:gd name="T12" fmla="*/ 0 w 1"/>
                <a:gd name="T13" fmla="*/ 0 h 2"/>
                <a:gd name="T14" fmla="*/ 0 w 1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2">
                  <a:moveTo>
                    <a:pt x="0" y="0"/>
                  </a:moveTo>
                  <a:lnTo>
                    <a:pt x="1" y="1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3" name="Freeform 540"/>
            <p:cNvSpPr>
              <a:spLocks/>
            </p:cNvSpPr>
            <p:nvPr/>
          </p:nvSpPr>
          <p:spPr bwMode="auto">
            <a:xfrm>
              <a:off x="5637213" y="5840413"/>
              <a:ext cx="1588" cy="1588"/>
            </a:xfrm>
            <a:custGeom>
              <a:avLst/>
              <a:gdLst>
                <a:gd name="T0" fmla="*/ 1 w 4"/>
                <a:gd name="T1" fmla="*/ 0 h 4"/>
                <a:gd name="T2" fmla="*/ 4 w 4"/>
                <a:gd name="T3" fmla="*/ 1 h 4"/>
                <a:gd name="T4" fmla="*/ 1 w 4"/>
                <a:gd name="T5" fmla="*/ 4 h 4"/>
                <a:gd name="T6" fmla="*/ 0 w 4"/>
                <a:gd name="T7" fmla="*/ 1 h 4"/>
                <a:gd name="T8" fmla="*/ 1 w 4"/>
                <a:gd name="T9" fmla="*/ 0 h 4"/>
                <a:gd name="T10" fmla="*/ 1 w 4"/>
                <a:gd name="T11" fmla="*/ 0 h 4"/>
                <a:gd name="T12" fmla="*/ 1 w 4"/>
                <a:gd name="T13" fmla="*/ 0 h 4"/>
                <a:gd name="T14" fmla="*/ 1 w 4"/>
                <a:gd name="T15" fmla="*/ 0 h 4"/>
                <a:gd name="T16" fmla="*/ 1 w 4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4">
                  <a:moveTo>
                    <a:pt x="1" y="0"/>
                  </a:moveTo>
                  <a:lnTo>
                    <a:pt x="4" y="1"/>
                  </a:lnTo>
                  <a:lnTo>
                    <a:pt x="1" y="4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4" name="Freeform 541"/>
            <p:cNvSpPr>
              <a:spLocks/>
            </p:cNvSpPr>
            <p:nvPr/>
          </p:nvSpPr>
          <p:spPr bwMode="auto">
            <a:xfrm>
              <a:off x="5472113" y="5842001"/>
              <a:ext cx="0" cy="1588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1 h 1"/>
                <a:gd name="T4" fmla="*/ 0 w 2"/>
                <a:gd name="T5" fmla="*/ 0 h 1"/>
                <a:gd name="T6" fmla="*/ 1 w 2"/>
                <a:gd name="T7" fmla="*/ 0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  <a:gd name="T14" fmla="*/ 1 w 2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7" name="Freeform 544"/>
            <p:cNvSpPr>
              <a:spLocks/>
            </p:cNvSpPr>
            <p:nvPr/>
          </p:nvSpPr>
          <p:spPr bwMode="auto">
            <a:xfrm>
              <a:off x="5473701" y="5846763"/>
              <a:ext cx="1588" cy="3175"/>
            </a:xfrm>
            <a:custGeom>
              <a:avLst/>
              <a:gdLst>
                <a:gd name="T0" fmla="*/ 2 w 3"/>
                <a:gd name="T1" fmla="*/ 4 h 4"/>
                <a:gd name="T2" fmla="*/ 0 w 3"/>
                <a:gd name="T3" fmla="*/ 3 h 4"/>
                <a:gd name="T4" fmla="*/ 0 w 3"/>
                <a:gd name="T5" fmla="*/ 0 h 4"/>
                <a:gd name="T6" fmla="*/ 3 w 3"/>
                <a:gd name="T7" fmla="*/ 1 h 4"/>
                <a:gd name="T8" fmla="*/ 2 w 3"/>
                <a:gd name="T9" fmla="*/ 4 h 4"/>
                <a:gd name="T10" fmla="*/ 2 w 3"/>
                <a:gd name="T11" fmla="*/ 4 h 4"/>
                <a:gd name="T12" fmla="*/ 2 w 3"/>
                <a:gd name="T13" fmla="*/ 4 h 4"/>
                <a:gd name="T14" fmla="*/ 2 w 3"/>
                <a:gd name="T15" fmla="*/ 4 h 4"/>
                <a:gd name="T16" fmla="*/ 2 w 3"/>
                <a:gd name="T1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4">
                  <a:moveTo>
                    <a:pt x="2" y="4"/>
                  </a:moveTo>
                  <a:lnTo>
                    <a:pt x="0" y="3"/>
                  </a:lnTo>
                  <a:lnTo>
                    <a:pt x="0" y="0"/>
                  </a:lnTo>
                  <a:lnTo>
                    <a:pt x="3" y="1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lnTo>
                    <a:pt x="2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8" name="Freeform 545"/>
            <p:cNvSpPr>
              <a:spLocks/>
            </p:cNvSpPr>
            <p:nvPr/>
          </p:nvSpPr>
          <p:spPr bwMode="auto">
            <a:xfrm>
              <a:off x="5600701" y="5849938"/>
              <a:ext cx="6350" cy="3175"/>
            </a:xfrm>
            <a:custGeom>
              <a:avLst/>
              <a:gdLst>
                <a:gd name="T0" fmla="*/ 10 w 12"/>
                <a:gd name="T1" fmla="*/ 5 h 7"/>
                <a:gd name="T2" fmla="*/ 6 w 12"/>
                <a:gd name="T3" fmla="*/ 7 h 7"/>
                <a:gd name="T4" fmla="*/ 4 w 12"/>
                <a:gd name="T5" fmla="*/ 7 h 7"/>
                <a:gd name="T6" fmla="*/ 1 w 12"/>
                <a:gd name="T7" fmla="*/ 6 h 7"/>
                <a:gd name="T8" fmla="*/ 1 w 12"/>
                <a:gd name="T9" fmla="*/ 6 h 7"/>
                <a:gd name="T10" fmla="*/ 0 w 12"/>
                <a:gd name="T11" fmla="*/ 2 h 7"/>
                <a:gd name="T12" fmla="*/ 7 w 12"/>
                <a:gd name="T13" fmla="*/ 0 h 7"/>
                <a:gd name="T14" fmla="*/ 12 w 12"/>
                <a:gd name="T15" fmla="*/ 0 h 7"/>
                <a:gd name="T16" fmla="*/ 12 w 12"/>
                <a:gd name="T17" fmla="*/ 2 h 7"/>
                <a:gd name="T18" fmla="*/ 9 w 12"/>
                <a:gd name="T19" fmla="*/ 5 h 7"/>
                <a:gd name="T20" fmla="*/ 10 w 12"/>
                <a:gd name="T21" fmla="*/ 5 h 7"/>
                <a:gd name="T22" fmla="*/ 10 w 12"/>
                <a:gd name="T23" fmla="*/ 5 h 7"/>
                <a:gd name="T24" fmla="*/ 10 w 12"/>
                <a:gd name="T25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2" h="7">
                  <a:moveTo>
                    <a:pt x="10" y="5"/>
                  </a:moveTo>
                  <a:lnTo>
                    <a:pt x="6" y="7"/>
                  </a:lnTo>
                  <a:lnTo>
                    <a:pt x="4" y="7"/>
                  </a:lnTo>
                  <a:lnTo>
                    <a:pt x="1" y="6"/>
                  </a:lnTo>
                  <a:lnTo>
                    <a:pt x="1" y="6"/>
                  </a:lnTo>
                  <a:lnTo>
                    <a:pt x="0" y="2"/>
                  </a:lnTo>
                  <a:lnTo>
                    <a:pt x="7" y="0"/>
                  </a:lnTo>
                  <a:lnTo>
                    <a:pt x="12" y="0"/>
                  </a:lnTo>
                  <a:lnTo>
                    <a:pt x="12" y="2"/>
                  </a:lnTo>
                  <a:lnTo>
                    <a:pt x="9" y="5"/>
                  </a:lnTo>
                  <a:lnTo>
                    <a:pt x="10" y="5"/>
                  </a:lnTo>
                  <a:lnTo>
                    <a:pt x="10" y="5"/>
                  </a:lnTo>
                  <a:lnTo>
                    <a:pt x="10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0" name="Freeform 547"/>
            <p:cNvSpPr>
              <a:spLocks/>
            </p:cNvSpPr>
            <p:nvPr/>
          </p:nvSpPr>
          <p:spPr bwMode="auto">
            <a:xfrm>
              <a:off x="5605463" y="5853113"/>
              <a:ext cx="1588" cy="3175"/>
            </a:xfrm>
            <a:custGeom>
              <a:avLst/>
              <a:gdLst>
                <a:gd name="T0" fmla="*/ 3 w 3"/>
                <a:gd name="T1" fmla="*/ 0 h 5"/>
                <a:gd name="T2" fmla="*/ 3 w 3"/>
                <a:gd name="T3" fmla="*/ 5 h 5"/>
                <a:gd name="T4" fmla="*/ 1 w 3"/>
                <a:gd name="T5" fmla="*/ 5 h 5"/>
                <a:gd name="T6" fmla="*/ 0 w 3"/>
                <a:gd name="T7" fmla="*/ 4 h 5"/>
                <a:gd name="T8" fmla="*/ 3 w 3"/>
                <a:gd name="T9" fmla="*/ 0 h 5"/>
                <a:gd name="T10" fmla="*/ 3 w 3"/>
                <a:gd name="T11" fmla="*/ 0 h 5"/>
                <a:gd name="T12" fmla="*/ 3 w 3"/>
                <a:gd name="T13" fmla="*/ 0 h 5"/>
                <a:gd name="T14" fmla="*/ 3 w 3"/>
                <a:gd name="T15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" h="5">
                  <a:moveTo>
                    <a:pt x="3" y="0"/>
                  </a:moveTo>
                  <a:lnTo>
                    <a:pt x="3" y="5"/>
                  </a:lnTo>
                  <a:lnTo>
                    <a:pt x="1" y="5"/>
                  </a:lnTo>
                  <a:lnTo>
                    <a:pt x="0" y="4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3" name="Freeform 550"/>
            <p:cNvSpPr>
              <a:spLocks/>
            </p:cNvSpPr>
            <p:nvPr/>
          </p:nvSpPr>
          <p:spPr bwMode="auto">
            <a:xfrm>
              <a:off x="5435601" y="5861051"/>
              <a:ext cx="7938" cy="9525"/>
            </a:xfrm>
            <a:custGeom>
              <a:avLst/>
              <a:gdLst>
                <a:gd name="T0" fmla="*/ 2 w 17"/>
                <a:gd name="T1" fmla="*/ 16 h 18"/>
                <a:gd name="T2" fmla="*/ 0 w 17"/>
                <a:gd name="T3" fmla="*/ 13 h 18"/>
                <a:gd name="T4" fmla="*/ 3 w 17"/>
                <a:gd name="T5" fmla="*/ 11 h 18"/>
                <a:gd name="T6" fmla="*/ 6 w 17"/>
                <a:gd name="T7" fmla="*/ 4 h 18"/>
                <a:gd name="T8" fmla="*/ 14 w 17"/>
                <a:gd name="T9" fmla="*/ 0 h 18"/>
                <a:gd name="T10" fmla="*/ 16 w 17"/>
                <a:gd name="T11" fmla="*/ 2 h 18"/>
                <a:gd name="T12" fmla="*/ 17 w 17"/>
                <a:gd name="T13" fmla="*/ 4 h 18"/>
                <a:gd name="T14" fmla="*/ 16 w 17"/>
                <a:gd name="T15" fmla="*/ 9 h 18"/>
                <a:gd name="T16" fmla="*/ 12 w 17"/>
                <a:gd name="T17" fmla="*/ 15 h 18"/>
                <a:gd name="T18" fmla="*/ 6 w 17"/>
                <a:gd name="T19" fmla="*/ 18 h 18"/>
                <a:gd name="T20" fmla="*/ 2 w 17"/>
                <a:gd name="T21" fmla="*/ 16 h 18"/>
                <a:gd name="T22" fmla="*/ 2 w 17"/>
                <a:gd name="T23" fmla="*/ 16 h 18"/>
                <a:gd name="T24" fmla="*/ 2 w 17"/>
                <a:gd name="T25" fmla="*/ 16 h 18"/>
                <a:gd name="T26" fmla="*/ 2 w 17"/>
                <a:gd name="T27" fmla="*/ 16 h 18"/>
                <a:gd name="T28" fmla="*/ 2 w 17"/>
                <a:gd name="T29" fmla="*/ 1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18">
                  <a:moveTo>
                    <a:pt x="2" y="16"/>
                  </a:moveTo>
                  <a:lnTo>
                    <a:pt x="0" y="13"/>
                  </a:lnTo>
                  <a:lnTo>
                    <a:pt x="3" y="11"/>
                  </a:lnTo>
                  <a:lnTo>
                    <a:pt x="6" y="4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17" y="4"/>
                  </a:lnTo>
                  <a:lnTo>
                    <a:pt x="16" y="9"/>
                  </a:lnTo>
                  <a:lnTo>
                    <a:pt x="12" y="15"/>
                  </a:lnTo>
                  <a:lnTo>
                    <a:pt x="6" y="18"/>
                  </a:lnTo>
                  <a:lnTo>
                    <a:pt x="2" y="16"/>
                  </a:lnTo>
                  <a:lnTo>
                    <a:pt x="2" y="16"/>
                  </a:lnTo>
                  <a:lnTo>
                    <a:pt x="2" y="16"/>
                  </a:lnTo>
                  <a:lnTo>
                    <a:pt x="2" y="16"/>
                  </a:lnTo>
                  <a:lnTo>
                    <a:pt x="2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4" name="Freeform 551"/>
            <p:cNvSpPr>
              <a:spLocks/>
            </p:cNvSpPr>
            <p:nvPr/>
          </p:nvSpPr>
          <p:spPr bwMode="auto">
            <a:xfrm>
              <a:off x="5464176" y="5864226"/>
              <a:ext cx="6350" cy="4763"/>
            </a:xfrm>
            <a:custGeom>
              <a:avLst/>
              <a:gdLst>
                <a:gd name="T0" fmla="*/ 7 w 13"/>
                <a:gd name="T1" fmla="*/ 8 h 9"/>
                <a:gd name="T2" fmla="*/ 4 w 13"/>
                <a:gd name="T3" fmla="*/ 5 h 9"/>
                <a:gd name="T4" fmla="*/ 0 w 13"/>
                <a:gd name="T5" fmla="*/ 3 h 9"/>
                <a:gd name="T6" fmla="*/ 0 w 13"/>
                <a:gd name="T7" fmla="*/ 2 h 9"/>
                <a:gd name="T8" fmla="*/ 2 w 13"/>
                <a:gd name="T9" fmla="*/ 1 h 9"/>
                <a:gd name="T10" fmla="*/ 5 w 13"/>
                <a:gd name="T11" fmla="*/ 0 h 9"/>
                <a:gd name="T12" fmla="*/ 8 w 13"/>
                <a:gd name="T13" fmla="*/ 0 h 9"/>
                <a:gd name="T14" fmla="*/ 11 w 13"/>
                <a:gd name="T15" fmla="*/ 1 h 9"/>
                <a:gd name="T16" fmla="*/ 13 w 13"/>
                <a:gd name="T17" fmla="*/ 9 h 9"/>
                <a:gd name="T18" fmla="*/ 11 w 13"/>
                <a:gd name="T19" fmla="*/ 9 h 9"/>
                <a:gd name="T20" fmla="*/ 7 w 13"/>
                <a:gd name="T21" fmla="*/ 9 h 9"/>
                <a:gd name="T22" fmla="*/ 7 w 13"/>
                <a:gd name="T23" fmla="*/ 8 h 9"/>
                <a:gd name="T24" fmla="*/ 7 w 13"/>
                <a:gd name="T25" fmla="*/ 8 h 9"/>
                <a:gd name="T26" fmla="*/ 7 w 13"/>
                <a:gd name="T27" fmla="*/ 8 h 9"/>
                <a:gd name="T28" fmla="*/ 7 w 13"/>
                <a:gd name="T29" fmla="*/ 8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3" h="9">
                  <a:moveTo>
                    <a:pt x="7" y="8"/>
                  </a:moveTo>
                  <a:lnTo>
                    <a:pt x="4" y="5"/>
                  </a:lnTo>
                  <a:lnTo>
                    <a:pt x="0" y="3"/>
                  </a:lnTo>
                  <a:lnTo>
                    <a:pt x="0" y="2"/>
                  </a:lnTo>
                  <a:lnTo>
                    <a:pt x="2" y="1"/>
                  </a:lnTo>
                  <a:lnTo>
                    <a:pt x="5" y="0"/>
                  </a:lnTo>
                  <a:lnTo>
                    <a:pt x="8" y="0"/>
                  </a:lnTo>
                  <a:lnTo>
                    <a:pt x="11" y="1"/>
                  </a:lnTo>
                  <a:lnTo>
                    <a:pt x="13" y="9"/>
                  </a:lnTo>
                  <a:lnTo>
                    <a:pt x="11" y="9"/>
                  </a:lnTo>
                  <a:lnTo>
                    <a:pt x="7" y="9"/>
                  </a:lnTo>
                  <a:lnTo>
                    <a:pt x="7" y="8"/>
                  </a:lnTo>
                  <a:lnTo>
                    <a:pt x="7" y="8"/>
                  </a:lnTo>
                  <a:lnTo>
                    <a:pt x="7" y="8"/>
                  </a:lnTo>
                  <a:lnTo>
                    <a:pt x="7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0" name="Freeform 577"/>
            <p:cNvSpPr>
              <a:spLocks/>
            </p:cNvSpPr>
            <p:nvPr/>
          </p:nvSpPr>
          <p:spPr bwMode="auto">
            <a:xfrm>
              <a:off x="5467351" y="5907088"/>
              <a:ext cx="3175" cy="3175"/>
            </a:xfrm>
            <a:custGeom>
              <a:avLst/>
              <a:gdLst>
                <a:gd name="T0" fmla="*/ 1 w 6"/>
                <a:gd name="T1" fmla="*/ 0 h 5"/>
                <a:gd name="T2" fmla="*/ 4 w 6"/>
                <a:gd name="T3" fmla="*/ 0 h 5"/>
                <a:gd name="T4" fmla="*/ 6 w 6"/>
                <a:gd name="T5" fmla="*/ 4 h 5"/>
                <a:gd name="T6" fmla="*/ 5 w 6"/>
                <a:gd name="T7" fmla="*/ 5 h 5"/>
                <a:gd name="T8" fmla="*/ 0 w 6"/>
                <a:gd name="T9" fmla="*/ 3 h 5"/>
                <a:gd name="T10" fmla="*/ 1 w 6"/>
                <a:gd name="T11" fmla="*/ 0 h 5"/>
                <a:gd name="T12" fmla="*/ 1 w 6"/>
                <a:gd name="T13" fmla="*/ 0 h 5"/>
                <a:gd name="T14" fmla="*/ 1 w 6"/>
                <a:gd name="T15" fmla="*/ 0 h 5"/>
                <a:gd name="T16" fmla="*/ 1 w 6"/>
                <a:gd name="T17" fmla="*/ 0 h 5"/>
                <a:gd name="T18" fmla="*/ 1 w 6"/>
                <a:gd name="T1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" h="5">
                  <a:moveTo>
                    <a:pt x="1" y="0"/>
                  </a:moveTo>
                  <a:lnTo>
                    <a:pt x="4" y="0"/>
                  </a:lnTo>
                  <a:lnTo>
                    <a:pt x="6" y="4"/>
                  </a:lnTo>
                  <a:lnTo>
                    <a:pt x="5" y="5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1" name="Freeform 578"/>
            <p:cNvSpPr>
              <a:spLocks/>
            </p:cNvSpPr>
            <p:nvPr/>
          </p:nvSpPr>
          <p:spPr bwMode="auto">
            <a:xfrm>
              <a:off x="5454651" y="5908676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1 h 2"/>
                <a:gd name="T4" fmla="*/ 3 w 3"/>
                <a:gd name="T5" fmla="*/ 2 h 2"/>
                <a:gd name="T6" fmla="*/ 0 w 3"/>
                <a:gd name="T7" fmla="*/ 2 h 2"/>
                <a:gd name="T8" fmla="*/ 0 w 3"/>
                <a:gd name="T9" fmla="*/ 1 h 2"/>
                <a:gd name="T10" fmla="*/ 1 w 3"/>
                <a:gd name="T11" fmla="*/ 1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  <a:gd name="T18" fmla="*/ 1 w 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1"/>
                  </a:lnTo>
                  <a:lnTo>
                    <a:pt x="3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2" name="Freeform 579"/>
            <p:cNvSpPr>
              <a:spLocks/>
            </p:cNvSpPr>
            <p:nvPr/>
          </p:nvSpPr>
          <p:spPr bwMode="auto">
            <a:xfrm>
              <a:off x="5426076" y="5910263"/>
              <a:ext cx="4763" cy="3175"/>
            </a:xfrm>
            <a:custGeom>
              <a:avLst/>
              <a:gdLst>
                <a:gd name="T0" fmla="*/ 1 w 11"/>
                <a:gd name="T1" fmla="*/ 0 h 5"/>
                <a:gd name="T2" fmla="*/ 4 w 11"/>
                <a:gd name="T3" fmla="*/ 1 h 5"/>
                <a:gd name="T4" fmla="*/ 8 w 11"/>
                <a:gd name="T5" fmla="*/ 2 h 5"/>
                <a:gd name="T6" fmla="*/ 11 w 11"/>
                <a:gd name="T7" fmla="*/ 4 h 5"/>
                <a:gd name="T8" fmla="*/ 8 w 11"/>
                <a:gd name="T9" fmla="*/ 5 h 5"/>
                <a:gd name="T10" fmla="*/ 3 w 11"/>
                <a:gd name="T11" fmla="*/ 4 h 5"/>
                <a:gd name="T12" fmla="*/ 0 w 11"/>
                <a:gd name="T13" fmla="*/ 2 h 5"/>
                <a:gd name="T14" fmla="*/ 0 w 11"/>
                <a:gd name="T15" fmla="*/ 0 h 5"/>
                <a:gd name="T16" fmla="*/ 1 w 11"/>
                <a:gd name="T17" fmla="*/ 0 h 5"/>
                <a:gd name="T18" fmla="*/ 1 w 11"/>
                <a:gd name="T19" fmla="*/ 0 h 5"/>
                <a:gd name="T20" fmla="*/ 1 w 11"/>
                <a:gd name="T21" fmla="*/ 0 h 5"/>
                <a:gd name="T22" fmla="*/ 1 w 11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" h="5">
                  <a:moveTo>
                    <a:pt x="1" y="0"/>
                  </a:moveTo>
                  <a:lnTo>
                    <a:pt x="4" y="1"/>
                  </a:lnTo>
                  <a:lnTo>
                    <a:pt x="8" y="2"/>
                  </a:lnTo>
                  <a:lnTo>
                    <a:pt x="11" y="4"/>
                  </a:lnTo>
                  <a:lnTo>
                    <a:pt x="8" y="5"/>
                  </a:lnTo>
                  <a:lnTo>
                    <a:pt x="3" y="4"/>
                  </a:lnTo>
                  <a:lnTo>
                    <a:pt x="0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3" name="Freeform 580"/>
            <p:cNvSpPr>
              <a:spLocks/>
            </p:cNvSpPr>
            <p:nvPr/>
          </p:nvSpPr>
          <p:spPr bwMode="auto">
            <a:xfrm>
              <a:off x="5470526" y="5911851"/>
              <a:ext cx="4763" cy="4763"/>
            </a:xfrm>
            <a:custGeom>
              <a:avLst/>
              <a:gdLst>
                <a:gd name="T0" fmla="*/ 6 w 8"/>
                <a:gd name="T1" fmla="*/ 0 h 9"/>
                <a:gd name="T2" fmla="*/ 8 w 8"/>
                <a:gd name="T3" fmla="*/ 4 h 9"/>
                <a:gd name="T4" fmla="*/ 6 w 8"/>
                <a:gd name="T5" fmla="*/ 7 h 9"/>
                <a:gd name="T6" fmla="*/ 4 w 8"/>
                <a:gd name="T7" fmla="*/ 9 h 9"/>
                <a:gd name="T8" fmla="*/ 3 w 8"/>
                <a:gd name="T9" fmla="*/ 9 h 9"/>
                <a:gd name="T10" fmla="*/ 1 w 8"/>
                <a:gd name="T11" fmla="*/ 7 h 9"/>
                <a:gd name="T12" fmla="*/ 0 w 8"/>
                <a:gd name="T13" fmla="*/ 4 h 9"/>
                <a:gd name="T14" fmla="*/ 4 w 8"/>
                <a:gd name="T15" fmla="*/ 0 h 9"/>
                <a:gd name="T16" fmla="*/ 6 w 8"/>
                <a:gd name="T17" fmla="*/ 0 h 9"/>
                <a:gd name="T18" fmla="*/ 6 w 8"/>
                <a:gd name="T19" fmla="*/ 0 h 9"/>
                <a:gd name="T20" fmla="*/ 6 w 8"/>
                <a:gd name="T21" fmla="*/ 0 h 9"/>
                <a:gd name="T22" fmla="*/ 6 w 8"/>
                <a:gd name="T23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8" h="9">
                  <a:moveTo>
                    <a:pt x="6" y="0"/>
                  </a:moveTo>
                  <a:lnTo>
                    <a:pt x="8" y="4"/>
                  </a:lnTo>
                  <a:lnTo>
                    <a:pt x="6" y="7"/>
                  </a:lnTo>
                  <a:lnTo>
                    <a:pt x="4" y="9"/>
                  </a:lnTo>
                  <a:lnTo>
                    <a:pt x="3" y="9"/>
                  </a:lnTo>
                  <a:lnTo>
                    <a:pt x="1" y="7"/>
                  </a:lnTo>
                  <a:lnTo>
                    <a:pt x="0" y="4"/>
                  </a:lnTo>
                  <a:lnTo>
                    <a:pt x="4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4" name="Freeform 581"/>
            <p:cNvSpPr>
              <a:spLocks/>
            </p:cNvSpPr>
            <p:nvPr/>
          </p:nvSpPr>
          <p:spPr bwMode="auto">
            <a:xfrm>
              <a:off x="5413376" y="5911851"/>
              <a:ext cx="15875" cy="15875"/>
            </a:xfrm>
            <a:custGeom>
              <a:avLst/>
              <a:gdLst>
                <a:gd name="T0" fmla="*/ 9 w 28"/>
                <a:gd name="T1" fmla="*/ 3 h 30"/>
                <a:gd name="T2" fmla="*/ 19 w 28"/>
                <a:gd name="T3" fmla="*/ 0 h 30"/>
                <a:gd name="T4" fmla="*/ 22 w 28"/>
                <a:gd name="T5" fmla="*/ 2 h 30"/>
                <a:gd name="T6" fmla="*/ 22 w 28"/>
                <a:gd name="T7" fmla="*/ 3 h 30"/>
                <a:gd name="T8" fmla="*/ 19 w 28"/>
                <a:gd name="T9" fmla="*/ 5 h 30"/>
                <a:gd name="T10" fmla="*/ 19 w 28"/>
                <a:gd name="T11" fmla="*/ 9 h 30"/>
                <a:gd name="T12" fmla="*/ 20 w 28"/>
                <a:gd name="T13" fmla="*/ 11 h 30"/>
                <a:gd name="T14" fmla="*/ 23 w 28"/>
                <a:gd name="T15" fmla="*/ 13 h 30"/>
                <a:gd name="T16" fmla="*/ 24 w 28"/>
                <a:gd name="T17" fmla="*/ 16 h 30"/>
                <a:gd name="T18" fmla="*/ 22 w 28"/>
                <a:gd name="T19" fmla="*/ 19 h 30"/>
                <a:gd name="T20" fmla="*/ 27 w 28"/>
                <a:gd name="T21" fmla="*/ 23 h 30"/>
                <a:gd name="T22" fmla="*/ 28 w 28"/>
                <a:gd name="T23" fmla="*/ 25 h 30"/>
                <a:gd name="T24" fmla="*/ 27 w 28"/>
                <a:gd name="T25" fmla="*/ 26 h 30"/>
                <a:gd name="T26" fmla="*/ 18 w 28"/>
                <a:gd name="T27" fmla="*/ 26 h 30"/>
                <a:gd name="T28" fmla="*/ 10 w 28"/>
                <a:gd name="T29" fmla="*/ 30 h 30"/>
                <a:gd name="T30" fmla="*/ 0 w 28"/>
                <a:gd name="T31" fmla="*/ 21 h 30"/>
                <a:gd name="T32" fmla="*/ 0 w 28"/>
                <a:gd name="T33" fmla="*/ 20 h 30"/>
                <a:gd name="T34" fmla="*/ 2 w 28"/>
                <a:gd name="T35" fmla="*/ 19 h 30"/>
                <a:gd name="T36" fmla="*/ 3 w 28"/>
                <a:gd name="T37" fmla="*/ 17 h 30"/>
                <a:gd name="T38" fmla="*/ 2 w 28"/>
                <a:gd name="T39" fmla="*/ 13 h 30"/>
                <a:gd name="T40" fmla="*/ 0 w 28"/>
                <a:gd name="T41" fmla="*/ 11 h 30"/>
                <a:gd name="T42" fmla="*/ 0 w 28"/>
                <a:gd name="T43" fmla="*/ 10 h 30"/>
                <a:gd name="T44" fmla="*/ 4 w 28"/>
                <a:gd name="T45" fmla="*/ 5 h 30"/>
                <a:gd name="T46" fmla="*/ 9 w 28"/>
                <a:gd name="T47" fmla="*/ 3 h 30"/>
                <a:gd name="T48" fmla="*/ 9 w 28"/>
                <a:gd name="T49" fmla="*/ 3 h 30"/>
                <a:gd name="T50" fmla="*/ 9 w 28"/>
                <a:gd name="T51" fmla="*/ 3 h 30"/>
                <a:gd name="T52" fmla="*/ 9 w 28"/>
                <a:gd name="T53" fmla="*/ 3 h 30"/>
                <a:gd name="T54" fmla="*/ 9 w 28"/>
                <a:gd name="T55" fmla="*/ 3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8" h="30">
                  <a:moveTo>
                    <a:pt x="9" y="3"/>
                  </a:moveTo>
                  <a:lnTo>
                    <a:pt x="19" y="0"/>
                  </a:lnTo>
                  <a:lnTo>
                    <a:pt x="22" y="2"/>
                  </a:lnTo>
                  <a:lnTo>
                    <a:pt x="22" y="3"/>
                  </a:lnTo>
                  <a:lnTo>
                    <a:pt x="19" y="5"/>
                  </a:lnTo>
                  <a:lnTo>
                    <a:pt x="19" y="9"/>
                  </a:lnTo>
                  <a:lnTo>
                    <a:pt x="20" y="11"/>
                  </a:lnTo>
                  <a:lnTo>
                    <a:pt x="23" y="13"/>
                  </a:lnTo>
                  <a:lnTo>
                    <a:pt x="24" y="16"/>
                  </a:lnTo>
                  <a:lnTo>
                    <a:pt x="22" y="19"/>
                  </a:lnTo>
                  <a:lnTo>
                    <a:pt x="27" y="23"/>
                  </a:lnTo>
                  <a:lnTo>
                    <a:pt x="28" y="25"/>
                  </a:lnTo>
                  <a:lnTo>
                    <a:pt x="27" y="26"/>
                  </a:lnTo>
                  <a:lnTo>
                    <a:pt x="18" y="26"/>
                  </a:lnTo>
                  <a:lnTo>
                    <a:pt x="10" y="30"/>
                  </a:lnTo>
                  <a:lnTo>
                    <a:pt x="0" y="21"/>
                  </a:lnTo>
                  <a:lnTo>
                    <a:pt x="0" y="20"/>
                  </a:lnTo>
                  <a:lnTo>
                    <a:pt x="2" y="19"/>
                  </a:lnTo>
                  <a:lnTo>
                    <a:pt x="3" y="17"/>
                  </a:lnTo>
                  <a:lnTo>
                    <a:pt x="2" y="13"/>
                  </a:lnTo>
                  <a:lnTo>
                    <a:pt x="0" y="11"/>
                  </a:lnTo>
                  <a:lnTo>
                    <a:pt x="0" y="10"/>
                  </a:lnTo>
                  <a:lnTo>
                    <a:pt x="4" y="5"/>
                  </a:lnTo>
                  <a:lnTo>
                    <a:pt x="9" y="3"/>
                  </a:lnTo>
                  <a:lnTo>
                    <a:pt x="9" y="3"/>
                  </a:lnTo>
                  <a:lnTo>
                    <a:pt x="9" y="3"/>
                  </a:lnTo>
                  <a:lnTo>
                    <a:pt x="9" y="3"/>
                  </a:lnTo>
                  <a:lnTo>
                    <a:pt x="9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5" name="Freeform 582"/>
            <p:cNvSpPr>
              <a:spLocks/>
            </p:cNvSpPr>
            <p:nvPr/>
          </p:nvSpPr>
          <p:spPr bwMode="auto">
            <a:xfrm>
              <a:off x="5453063" y="5911851"/>
              <a:ext cx="1588" cy="3175"/>
            </a:xfrm>
            <a:custGeom>
              <a:avLst/>
              <a:gdLst>
                <a:gd name="T0" fmla="*/ 2 w 5"/>
                <a:gd name="T1" fmla="*/ 0 h 4"/>
                <a:gd name="T2" fmla="*/ 5 w 5"/>
                <a:gd name="T3" fmla="*/ 1 h 4"/>
                <a:gd name="T4" fmla="*/ 5 w 5"/>
                <a:gd name="T5" fmla="*/ 2 h 4"/>
                <a:gd name="T6" fmla="*/ 1 w 5"/>
                <a:gd name="T7" fmla="*/ 4 h 4"/>
                <a:gd name="T8" fmla="*/ 0 w 5"/>
                <a:gd name="T9" fmla="*/ 1 h 4"/>
                <a:gd name="T10" fmla="*/ 2 w 5"/>
                <a:gd name="T11" fmla="*/ 0 h 4"/>
                <a:gd name="T12" fmla="*/ 2 w 5"/>
                <a:gd name="T13" fmla="*/ 0 h 4"/>
                <a:gd name="T14" fmla="*/ 2 w 5"/>
                <a:gd name="T15" fmla="*/ 0 h 4"/>
                <a:gd name="T16" fmla="*/ 2 w 5"/>
                <a:gd name="T17" fmla="*/ 0 h 4"/>
                <a:gd name="T18" fmla="*/ 2 w 5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4">
                  <a:moveTo>
                    <a:pt x="2" y="0"/>
                  </a:moveTo>
                  <a:lnTo>
                    <a:pt x="5" y="1"/>
                  </a:lnTo>
                  <a:lnTo>
                    <a:pt x="5" y="2"/>
                  </a:lnTo>
                  <a:lnTo>
                    <a:pt x="1" y="4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6" name="Freeform 583"/>
            <p:cNvSpPr>
              <a:spLocks/>
            </p:cNvSpPr>
            <p:nvPr/>
          </p:nvSpPr>
          <p:spPr bwMode="auto">
            <a:xfrm>
              <a:off x="5427663" y="5915026"/>
              <a:ext cx="7938" cy="6350"/>
            </a:xfrm>
            <a:custGeom>
              <a:avLst/>
              <a:gdLst>
                <a:gd name="T0" fmla="*/ 9 w 15"/>
                <a:gd name="T1" fmla="*/ 0 h 12"/>
                <a:gd name="T2" fmla="*/ 14 w 15"/>
                <a:gd name="T3" fmla="*/ 3 h 12"/>
                <a:gd name="T4" fmla="*/ 15 w 15"/>
                <a:gd name="T5" fmla="*/ 4 h 12"/>
                <a:gd name="T6" fmla="*/ 9 w 15"/>
                <a:gd name="T7" fmla="*/ 10 h 12"/>
                <a:gd name="T8" fmla="*/ 3 w 15"/>
                <a:gd name="T9" fmla="*/ 12 h 12"/>
                <a:gd name="T10" fmla="*/ 1 w 15"/>
                <a:gd name="T11" fmla="*/ 11 h 12"/>
                <a:gd name="T12" fmla="*/ 0 w 15"/>
                <a:gd name="T13" fmla="*/ 10 h 12"/>
                <a:gd name="T14" fmla="*/ 1 w 15"/>
                <a:gd name="T15" fmla="*/ 5 h 12"/>
                <a:gd name="T16" fmla="*/ 3 w 15"/>
                <a:gd name="T17" fmla="*/ 2 h 12"/>
                <a:gd name="T18" fmla="*/ 9 w 15"/>
                <a:gd name="T19" fmla="*/ 0 h 12"/>
                <a:gd name="T20" fmla="*/ 9 w 15"/>
                <a:gd name="T21" fmla="*/ 0 h 12"/>
                <a:gd name="T22" fmla="*/ 9 w 15"/>
                <a:gd name="T23" fmla="*/ 0 h 12"/>
                <a:gd name="T24" fmla="*/ 9 w 15"/>
                <a:gd name="T25" fmla="*/ 0 h 12"/>
                <a:gd name="T26" fmla="*/ 9 w 15"/>
                <a:gd name="T27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5" h="12">
                  <a:moveTo>
                    <a:pt x="9" y="0"/>
                  </a:moveTo>
                  <a:lnTo>
                    <a:pt x="14" y="3"/>
                  </a:lnTo>
                  <a:lnTo>
                    <a:pt x="15" y="4"/>
                  </a:lnTo>
                  <a:lnTo>
                    <a:pt x="9" y="10"/>
                  </a:lnTo>
                  <a:lnTo>
                    <a:pt x="3" y="12"/>
                  </a:lnTo>
                  <a:lnTo>
                    <a:pt x="1" y="11"/>
                  </a:lnTo>
                  <a:lnTo>
                    <a:pt x="0" y="10"/>
                  </a:lnTo>
                  <a:lnTo>
                    <a:pt x="1" y="5"/>
                  </a:lnTo>
                  <a:lnTo>
                    <a:pt x="3" y="2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7" name="Freeform 584"/>
            <p:cNvSpPr>
              <a:spLocks/>
            </p:cNvSpPr>
            <p:nvPr/>
          </p:nvSpPr>
          <p:spPr bwMode="auto">
            <a:xfrm>
              <a:off x="5400676" y="5915026"/>
              <a:ext cx="0" cy="1588"/>
            </a:xfrm>
            <a:custGeom>
              <a:avLst/>
              <a:gdLst>
                <a:gd name="T0" fmla="*/ 0 w 1"/>
                <a:gd name="T1" fmla="*/ 0 h 1"/>
                <a:gd name="T2" fmla="*/ 1 w 1"/>
                <a:gd name="T3" fmla="*/ 0 h 1"/>
                <a:gd name="T4" fmla="*/ 1 w 1"/>
                <a:gd name="T5" fmla="*/ 1 h 1"/>
                <a:gd name="T6" fmla="*/ 0 w 1"/>
                <a:gd name="T7" fmla="*/ 1 h 1"/>
                <a:gd name="T8" fmla="*/ 0 w 1"/>
                <a:gd name="T9" fmla="*/ 0 h 1"/>
                <a:gd name="T10" fmla="*/ 0 w 1"/>
                <a:gd name="T11" fmla="*/ 0 h 1"/>
                <a:gd name="T12" fmla="*/ 0 w 1"/>
                <a:gd name="T13" fmla="*/ 0 h 1"/>
                <a:gd name="T14" fmla="*/ 0 w 1"/>
                <a:gd name="T15" fmla="*/ 0 h 1"/>
                <a:gd name="T16" fmla="*/ 0 w 1"/>
                <a:gd name="T17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1" y="0"/>
                  </a:lnTo>
                  <a:lnTo>
                    <a:pt x="1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8" name="Freeform 585"/>
            <p:cNvSpPr>
              <a:spLocks/>
            </p:cNvSpPr>
            <p:nvPr/>
          </p:nvSpPr>
          <p:spPr bwMode="auto">
            <a:xfrm>
              <a:off x="5483226" y="5915026"/>
              <a:ext cx="1588" cy="3175"/>
            </a:xfrm>
            <a:custGeom>
              <a:avLst/>
              <a:gdLst>
                <a:gd name="T0" fmla="*/ 2 w 3"/>
                <a:gd name="T1" fmla="*/ 0 h 4"/>
                <a:gd name="T2" fmla="*/ 3 w 3"/>
                <a:gd name="T3" fmla="*/ 1 h 4"/>
                <a:gd name="T4" fmla="*/ 3 w 3"/>
                <a:gd name="T5" fmla="*/ 3 h 4"/>
                <a:gd name="T6" fmla="*/ 2 w 3"/>
                <a:gd name="T7" fmla="*/ 4 h 4"/>
                <a:gd name="T8" fmla="*/ 0 w 3"/>
                <a:gd name="T9" fmla="*/ 4 h 4"/>
                <a:gd name="T10" fmla="*/ 0 w 3"/>
                <a:gd name="T11" fmla="*/ 1 h 4"/>
                <a:gd name="T12" fmla="*/ 2 w 3"/>
                <a:gd name="T13" fmla="*/ 0 h 4"/>
                <a:gd name="T14" fmla="*/ 2 w 3"/>
                <a:gd name="T15" fmla="*/ 0 h 4"/>
                <a:gd name="T16" fmla="*/ 2 w 3"/>
                <a:gd name="T17" fmla="*/ 0 h 4"/>
                <a:gd name="T18" fmla="*/ 2 w 3"/>
                <a:gd name="T19" fmla="*/ 0 h 4"/>
                <a:gd name="T20" fmla="*/ 2 w 3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4">
                  <a:moveTo>
                    <a:pt x="2" y="0"/>
                  </a:moveTo>
                  <a:lnTo>
                    <a:pt x="3" y="1"/>
                  </a:lnTo>
                  <a:lnTo>
                    <a:pt x="3" y="3"/>
                  </a:lnTo>
                  <a:lnTo>
                    <a:pt x="2" y="4"/>
                  </a:lnTo>
                  <a:lnTo>
                    <a:pt x="0" y="4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9" name="Freeform 586"/>
            <p:cNvSpPr>
              <a:spLocks/>
            </p:cNvSpPr>
            <p:nvPr/>
          </p:nvSpPr>
          <p:spPr bwMode="auto">
            <a:xfrm>
              <a:off x="5453063" y="5915026"/>
              <a:ext cx="0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2 w 2"/>
                <a:gd name="T5" fmla="*/ 2 h 2"/>
                <a:gd name="T6" fmla="*/ 0 w 2"/>
                <a:gd name="T7" fmla="*/ 2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2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0" name="Freeform 587"/>
            <p:cNvSpPr>
              <a:spLocks/>
            </p:cNvSpPr>
            <p:nvPr/>
          </p:nvSpPr>
          <p:spPr bwMode="auto">
            <a:xfrm>
              <a:off x="5480051" y="5916613"/>
              <a:ext cx="1588" cy="1588"/>
            </a:xfrm>
            <a:custGeom>
              <a:avLst/>
              <a:gdLst>
                <a:gd name="T0" fmla="*/ 2 w 4"/>
                <a:gd name="T1" fmla="*/ 0 h 3"/>
                <a:gd name="T2" fmla="*/ 4 w 4"/>
                <a:gd name="T3" fmla="*/ 2 h 3"/>
                <a:gd name="T4" fmla="*/ 4 w 4"/>
                <a:gd name="T5" fmla="*/ 3 h 3"/>
                <a:gd name="T6" fmla="*/ 0 w 4"/>
                <a:gd name="T7" fmla="*/ 2 h 3"/>
                <a:gd name="T8" fmla="*/ 0 w 4"/>
                <a:gd name="T9" fmla="*/ 1 h 3"/>
                <a:gd name="T10" fmla="*/ 2 w 4"/>
                <a:gd name="T11" fmla="*/ 0 h 3"/>
                <a:gd name="T12" fmla="*/ 2 w 4"/>
                <a:gd name="T13" fmla="*/ 0 h 3"/>
                <a:gd name="T14" fmla="*/ 2 w 4"/>
                <a:gd name="T15" fmla="*/ 0 h 3"/>
                <a:gd name="T16" fmla="*/ 2 w 4"/>
                <a:gd name="T17" fmla="*/ 0 h 3"/>
                <a:gd name="T18" fmla="*/ 2 w 4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2" y="0"/>
                  </a:moveTo>
                  <a:lnTo>
                    <a:pt x="4" y="2"/>
                  </a:lnTo>
                  <a:lnTo>
                    <a:pt x="4" y="3"/>
                  </a:lnTo>
                  <a:lnTo>
                    <a:pt x="0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1" name="Freeform 588"/>
            <p:cNvSpPr>
              <a:spLocks/>
            </p:cNvSpPr>
            <p:nvPr/>
          </p:nvSpPr>
          <p:spPr bwMode="auto">
            <a:xfrm>
              <a:off x="5461001" y="5916613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0 h 2"/>
                <a:gd name="T4" fmla="*/ 1 w 2"/>
                <a:gd name="T5" fmla="*/ 2 h 2"/>
                <a:gd name="T6" fmla="*/ 0 w 2"/>
                <a:gd name="T7" fmla="*/ 2 h 2"/>
                <a:gd name="T8" fmla="*/ 0 w 2"/>
                <a:gd name="T9" fmla="*/ 1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  <a:gd name="T18" fmla="*/ 1 w 2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0"/>
                  </a:lnTo>
                  <a:lnTo>
                    <a:pt x="1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2" name="Freeform 589"/>
            <p:cNvSpPr>
              <a:spLocks/>
            </p:cNvSpPr>
            <p:nvPr/>
          </p:nvSpPr>
          <p:spPr bwMode="auto">
            <a:xfrm>
              <a:off x="5505451" y="5916613"/>
              <a:ext cx="4763" cy="3175"/>
            </a:xfrm>
            <a:custGeom>
              <a:avLst/>
              <a:gdLst>
                <a:gd name="T0" fmla="*/ 5 w 9"/>
                <a:gd name="T1" fmla="*/ 0 h 6"/>
                <a:gd name="T2" fmla="*/ 7 w 9"/>
                <a:gd name="T3" fmla="*/ 0 h 6"/>
                <a:gd name="T4" fmla="*/ 9 w 9"/>
                <a:gd name="T5" fmla="*/ 2 h 6"/>
                <a:gd name="T6" fmla="*/ 8 w 9"/>
                <a:gd name="T7" fmla="*/ 6 h 6"/>
                <a:gd name="T8" fmla="*/ 0 w 9"/>
                <a:gd name="T9" fmla="*/ 4 h 6"/>
                <a:gd name="T10" fmla="*/ 0 w 9"/>
                <a:gd name="T11" fmla="*/ 2 h 6"/>
                <a:gd name="T12" fmla="*/ 5 w 9"/>
                <a:gd name="T13" fmla="*/ 0 h 6"/>
                <a:gd name="T14" fmla="*/ 5 w 9"/>
                <a:gd name="T15" fmla="*/ 0 h 6"/>
                <a:gd name="T16" fmla="*/ 5 w 9"/>
                <a:gd name="T17" fmla="*/ 0 h 6"/>
                <a:gd name="T18" fmla="*/ 5 w 9"/>
                <a:gd name="T19" fmla="*/ 0 h 6"/>
                <a:gd name="T20" fmla="*/ 5 w 9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6">
                  <a:moveTo>
                    <a:pt x="5" y="0"/>
                  </a:moveTo>
                  <a:lnTo>
                    <a:pt x="7" y="0"/>
                  </a:lnTo>
                  <a:lnTo>
                    <a:pt x="9" y="2"/>
                  </a:lnTo>
                  <a:lnTo>
                    <a:pt x="8" y="6"/>
                  </a:lnTo>
                  <a:lnTo>
                    <a:pt x="0" y="4"/>
                  </a:lnTo>
                  <a:lnTo>
                    <a:pt x="0" y="2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3" name="Freeform 590"/>
            <p:cNvSpPr>
              <a:spLocks/>
            </p:cNvSpPr>
            <p:nvPr/>
          </p:nvSpPr>
          <p:spPr bwMode="auto">
            <a:xfrm>
              <a:off x="5451476" y="5918201"/>
              <a:ext cx="1588" cy="0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2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4" name="Freeform 591"/>
            <p:cNvSpPr>
              <a:spLocks/>
            </p:cNvSpPr>
            <p:nvPr/>
          </p:nvSpPr>
          <p:spPr bwMode="auto">
            <a:xfrm>
              <a:off x="5451476" y="5919788"/>
              <a:ext cx="3175" cy="3175"/>
            </a:xfrm>
            <a:custGeom>
              <a:avLst/>
              <a:gdLst>
                <a:gd name="T0" fmla="*/ 2 w 6"/>
                <a:gd name="T1" fmla="*/ 1 h 5"/>
                <a:gd name="T2" fmla="*/ 5 w 6"/>
                <a:gd name="T3" fmla="*/ 2 h 5"/>
                <a:gd name="T4" fmla="*/ 6 w 6"/>
                <a:gd name="T5" fmla="*/ 3 h 5"/>
                <a:gd name="T6" fmla="*/ 5 w 6"/>
                <a:gd name="T7" fmla="*/ 5 h 5"/>
                <a:gd name="T8" fmla="*/ 2 w 6"/>
                <a:gd name="T9" fmla="*/ 5 h 5"/>
                <a:gd name="T10" fmla="*/ 0 w 6"/>
                <a:gd name="T11" fmla="*/ 2 h 5"/>
                <a:gd name="T12" fmla="*/ 1 w 6"/>
                <a:gd name="T13" fmla="*/ 1 h 5"/>
                <a:gd name="T14" fmla="*/ 2 w 6"/>
                <a:gd name="T15" fmla="*/ 0 h 5"/>
                <a:gd name="T16" fmla="*/ 2 w 6"/>
                <a:gd name="T17" fmla="*/ 1 h 5"/>
                <a:gd name="T18" fmla="*/ 2 w 6"/>
                <a:gd name="T19" fmla="*/ 1 h 5"/>
                <a:gd name="T20" fmla="*/ 2 w 6"/>
                <a:gd name="T21" fmla="*/ 1 h 5"/>
                <a:gd name="T22" fmla="*/ 2 w 6"/>
                <a:gd name="T23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5">
                  <a:moveTo>
                    <a:pt x="2" y="1"/>
                  </a:moveTo>
                  <a:lnTo>
                    <a:pt x="5" y="2"/>
                  </a:lnTo>
                  <a:lnTo>
                    <a:pt x="6" y="3"/>
                  </a:lnTo>
                  <a:lnTo>
                    <a:pt x="5" y="5"/>
                  </a:lnTo>
                  <a:lnTo>
                    <a:pt x="2" y="5"/>
                  </a:lnTo>
                  <a:lnTo>
                    <a:pt x="0" y="2"/>
                  </a:lnTo>
                  <a:lnTo>
                    <a:pt x="1" y="1"/>
                  </a:lnTo>
                  <a:lnTo>
                    <a:pt x="2" y="0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5" name="Freeform 592"/>
            <p:cNvSpPr>
              <a:spLocks/>
            </p:cNvSpPr>
            <p:nvPr/>
          </p:nvSpPr>
          <p:spPr bwMode="auto">
            <a:xfrm>
              <a:off x="5540376" y="5922963"/>
              <a:ext cx="15875" cy="7938"/>
            </a:xfrm>
            <a:custGeom>
              <a:avLst/>
              <a:gdLst>
                <a:gd name="T0" fmla="*/ 12 w 30"/>
                <a:gd name="T1" fmla="*/ 8 h 15"/>
                <a:gd name="T2" fmla="*/ 23 w 30"/>
                <a:gd name="T3" fmla="*/ 5 h 15"/>
                <a:gd name="T4" fmla="*/ 23 w 30"/>
                <a:gd name="T5" fmla="*/ 1 h 15"/>
                <a:gd name="T6" fmla="*/ 24 w 30"/>
                <a:gd name="T7" fmla="*/ 0 h 15"/>
                <a:gd name="T8" fmla="*/ 29 w 30"/>
                <a:gd name="T9" fmla="*/ 0 h 15"/>
                <a:gd name="T10" fmla="*/ 30 w 30"/>
                <a:gd name="T11" fmla="*/ 1 h 15"/>
                <a:gd name="T12" fmla="*/ 30 w 30"/>
                <a:gd name="T13" fmla="*/ 2 h 15"/>
                <a:gd name="T14" fmla="*/ 21 w 30"/>
                <a:gd name="T15" fmla="*/ 10 h 15"/>
                <a:gd name="T16" fmla="*/ 18 w 30"/>
                <a:gd name="T17" fmla="*/ 11 h 15"/>
                <a:gd name="T18" fmla="*/ 0 w 30"/>
                <a:gd name="T19" fmla="*/ 15 h 15"/>
                <a:gd name="T20" fmla="*/ 2 w 30"/>
                <a:gd name="T21" fmla="*/ 13 h 15"/>
                <a:gd name="T22" fmla="*/ 12 w 30"/>
                <a:gd name="T23" fmla="*/ 8 h 15"/>
                <a:gd name="T24" fmla="*/ 12 w 30"/>
                <a:gd name="T25" fmla="*/ 8 h 15"/>
                <a:gd name="T26" fmla="*/ 12 w 30"/>
                <a:gd name="T27" fmla="*/ 8 h 15"/>
                <a:gd name="T28" fmla="*/ 12 w 30"/>
                <a:gd name="T29" fmla="*/ 8 h 15"/>
                <a:gd name="T30" fmla="*/ 12 w 30"/>
                <a:gd name="T31" fmla="*/ 8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0" h="15">
                  <a:moveTo>
                    <a:pt x="12" y="8"/>
                  </a:moveTo>
                  <a:lnTo>
                    <a:pt x="23" y="5"/>
                  </a:lnTo>
                  <a:lnTo>
                    <a:pt x="23" y="1"/>
                  </a:lnTo>
                  <a:lnTo>
                    <a:pt x="24" y="0"/>
                  </a:lnTo>
                  <a:lnTo>
                    <a:pt x="29" y="0"/>
                  </a:lnTo>
                  <a:lnTo>
                    <a:pt x="30" y="1"/>
                  </a:lnTo>
                  <a:lnTo>
                    <a:pt x="30" y="2"/>
                  </a:lnTo>
                  <a:lnTo>
                    <a:pt x="21" y="10"/>
                  </a:lnTo>
                  <a:lnTo>
                    <a:pt x="18" y="11"/>
                  </a:lnTo>
                  <a:lnTo>
                    <a:pt x="0" y="15"/>
                  </a:lnTo>
                  <a:lnTo>
                    <a:pt x="2" y="13"/>
                  </a:lnTo>
                  <a:lnTo>
                    <a:pt x="12" y="8"/>
                  </a:lnTo>
                  <a:lnTo>
                    <a:pt x="12" y="8"/>
                  </a:lnTo>
                  <a:lnTo>
                    <a:pt x="12" y="8"/>
                  </a:lnTo>
                  <a:lnTo>
                    <a:pt x="12" y="8"/>
                  </a:lnTo>
                  <a:lnTo>
                    <a:pt x="12" y="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6" name="Freeform 593"/>
            <p:cNvSpPr>
              <a:spLocks/>
            </p:cNvSpPr>
            <p:nvPr/>
          </p:nvSpPr>
          <p:spPr bwMode="auto">
            <a:xfrm>
              <a:off x="5407026" y="5926138"/>
              <a:ext cx="1588" cy="1588"/>
            </a:xfrm>
            <a:custGeom>
              <a:avLst/>
              <a:gdLst>
                <a:gd name="T0" fmla="*/ 3 w 3"/>
                <a:gd name="T1" fmla="*/ 0 h 4"/>
                <a:gd name="T2" fmla="*/ 3 w 3"/>
                <a:gd name="T3" fmla="*/ 2 h 4"/>
                <a:gd name="T4" fmla="*/ 1 w 3"/>
                <a:gd name="T5" fmla="*/ 4 h 4"/>
                <a:gd name="T6" fmla="*/ 0 w 3"/>
                <a:gd name="T7" fmla="*/ 4 h 4"/>
                <a:gd name="T8" fmla="*/ 0 w 3"/>
                <a:gd name="T9" fmla="*/ 2 h 4"/>
                <a:gd name="T10" fmla="*/ 3 w 3"/>
                <a:gd name="T11" fmla="*/ 0 h 4"/>
                <a:gd name="T12" fmla="*/ 3 w 3"/>
                <a:gd name="T13" fmla="*/ 0 h 4"/>
                <a:gd name="T14" fmla="*/ 3 w 3"/>
                <a:gd name="T15" fmla="*/ 0 h 4"/>
                <a:gd name="T16" fmla="*/ 3 w 3"/>
                <a:gd name="T17" fmla="*/ 0 h 4"/>
                <a:gd name="T18" fmla="*/ 3 w 3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3" y="0"/>
                  </a:moveTo>
                  <a:lnTo>
                    <a:pt x="3" y="2"/>
                  </a:lnTo>
                  <a:lnTo>
                    <a:pt x="1" y="4"/>
                  </a:lnTo>
                  <a:lnTo>
                    <a:pt x="0" y="4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7" name="Freeform 594"/>
            <p:cNvSpPr>
              <a:spLocks/>
            </p:cNvSpPr>
            <p:nvPr/>
          </p:nvSpPr>
          <p:spPr bwMode="auto">
            <a:xfrm>
              <a:off x="5497513" y="5926138"/>
              <a:ext cx="1588" cy="1588"/>
            </a:xfrm>
            <a:custGeom>
              <a:avLst/>
              <a:gdLst>
                <a:gd name="T0" fmla="*/ 2 w 4"/>
                <a:gd name="T1" fmla="*/ 1 h 3"/>
                <a:gd name="T2" fmla="*/ 4 w 4"/>
                <a:gd name="T3" fmla="*/ 3 h 3"/>
                <a:gd name="T4" fmla="*/ 1 w 4"/>
                <a:gd name="T5" fmla="*/ 3 h 3"/>
                <a:gd name="T6" fmla="*/ 0 w 4"/>
                <a:gd name="T7" fmla="*/ 0 h 3"/>
                <a:gd name="T8" fmla="*/ 2 w 4"/>
                <a:gd name="T9" fmla="*/ 0 h 3"/>
                <a:gd name="T10" fmla="*/ 2 w 4"/>
                <a:gd name="T11" fmla="*/ 1 h 3"/>
                <a:gd name="T12" fmla="*/ 2 w 4"/>
                <a:gd name="T13" fmla="*/ 1 h 3"/>
                <a:gd name="T14" fmla="*/ 2 w 4"/>
                <a:gd name="T15" fmla="*/ 1 h 3"/>
                <a:gd name="T16" fmla="*/ 2 w 4"/>
                <a:gd name="T17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3">
                  <a:moveTo>
                    <a:pt x="2" y="1"/>
                  </a:moveTo>
                  <a:lnTo>
                    <a:pt x="4" y="3"/>
                  </a:lnTo>
                  <a:lnTo>
                    <a:pt x="1" y="3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8" name="Freeform 595"/>
            <p:cNvSpPr>
              <a:spLocks/>
            </p:cNvSpPr>
            <p:nvPr/>
          </p:nvSpPr>
          <p:spPr bwMode="auto">
            <a:xfrm>
              <a:off x="5386388" y="5926138"/>
              <a:ext cx="19050" cy="15875"/>
            </a:xfrm>
            <a:custGeom>
              <a:avLst/>
              <a:gdLst>
                <a:gd name="T0" fmla="*/ 12 w 37"/>
                <a:gd name="T1" fmla="*/ 4 h 30"/>
                <a:gd name="T2" fmla="*/ 18 w 37"/>
                <a:gd name="T3" fmla="*/ 4 h 30"/>
                <a:gd name="T4" fmla="*/ 24 w 37"/>
                <a:gd name="T5" fmla="*/ 0 h 30"/>
                <a:gd name="T6" fmla="*/ 25 w 37"/>
                <a:gd name="T7" fmla="*/ 1 h 30"/>
                <a:gd name="T8" fmla="*/ 25 w 37"/>
                <a:gd name="T9" fmla="*/ 4 h 30"/>
                <a:gd name="T10" fmla="*/ 27 w 37"/>
                <a:gd name="T11" fmla="*/ 5 h 30"/>
                <a:gd name="T12" fmla="*/ 30 w 37"/>
                <a:gd name="T13" fmla="*/ 4 h 30"/>
                <a:gd name="T14" fmla="*/ 34 w 37"/>
                <a:gd name="T15" fmla="*/ 2 h 30"/>
                <a:gd name="T16" fmla="*/ 36 w 37"/>
                <a:gd name="T17" fmla="*/ 3 h 30"/>
                <a:gd name="T18" fmla="*/ 37 w 37"/>
                <a:gd name="T19" fmla="*/ 4 h 30"/>
                <a:gd name="T20" fmla="*/ 36 w 37"/>
                <a:gd name="T21" fmla="*/ 6 h 30"/>
                <a:gd name="T22" fmla="*/ 30 w 37"/>
                <a:gd name="T23" fmla="*/ 9 h 30"/>
                <a:gd name="T24" fmla="*/ 28 w 37"/>
                <a:gd name="T25" fmla="*/ 10 h 30"/>
                <a:gd name="T26" fmla="*/ 32 w 37"/>
                <a:gd name="T27" fmla="*/ 14 h 30"/>
                <a:gd name="T28" fmla="*/ 28 w 37"/>
                <a:gd name="T29" fmla="*/ 20 h 30"/>
                <a:gd name="T30" fmla="*/ 34 w 37"/>
                <a:gd name="T31" fmla="*/ 23 h 30"/>
                <a:gd name="T32" fmla="*/ 34 w 37"/>
                <a:gd name="T33" fmla="*/ 25 h 30"/>
                <a:gd name="T34" fmla="*/ 24 w 37"/>
                <a:gd name="T35" fmla="*/ 27 h 30"/>
                <a:gd name="T36" fmla="*/ 21 w 37"/>
                <a:gd name="T37" fmla="*/ 30 h 30"/>
                <a:gd name="T38" fmla="*/ 19 w 37"/>
                <a:gd name="T39" fmla="*/ 29 h 30"/>
                <a:gd name="T40" fmla="*/ 15 w 37"/>
                <a:gd name="T41" fmla="*/ 26 h 30"/>
                <a:gd name="T42" fmla="*/ 4 w 37"/>
                <a:gd name="T43" fmla="*/ 28 h 30"/>
                <a:gd name="T44" fmla="*/ 2 w 37"/>
                <a:gd name="T45" fmla="*/ 28 h 30"/>
                <a:gd name="T46" fmla="*/ 0 w 37"/>
                <a:gd name="T47" fmla="*/ 22 h 30"/>
                <a:gd name="T48" fmla="*/ 7 w 37"/>
                <a:gd name="T49" fmla="*/ 17 h 30"/>
                <a:gd name="T50" fmla="*/ 8 w 37"/>
                <a:gd name="T51" fmla="*/ 12 h 30"/>
                <a:gd name="T52" fmla="*/ 7 w 37"/>
                <a:gd name="T53" fmla="*/ 7 h 30"/>
                <a:gd name="T54" fmla="*/ 12 w 37"/>
                <a:gd name="T55" fmla="*/ 4 h 30"/>
                <a:gd name="T56" fmla="*/ 12 w 37"/>
                <a:gd name="T57" fmla="*/ 4 h 30"/>
                <a:gd name="T58" fmla="*/ 12 w 37"/>
                <a:gd name="T59" fmla="*/ 4 h 30"/>
                <a:gd name="T60" fmla="*/ 12 w 37"/>
                <a:gd name="T61" fmla="*/ 4 h 30"/>
                <a:gd name="T62" fmla="*/ 12 w 37"/>
                <a:gd name="T63" fmla="*/ 4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7" h="30">
                  <a:moveTo>
                    <a:pt x="12" y="4"/>
                  </a:moveTo>
                  <a:lnTo>
                    <a:pt x="18" y="4"/>
                  </a:lnTo>
                  <a:lnTo>
                    <a:pt x="24" y="0"/>
                  </a:lnTo>
                  <a:lnTo>
                    <a:pt x="25" y="1"/>
                  </a:lnTo>
                  <a:lnTo>
                    <a:pt x="25" y="4"/>
                  </a:lnTo>
                  <a:lnTo>
                    <a:pt x="27" y="5"/>
                  </a:lnTo>
                  <a:lnTo>
                    <a:pt x="30" y="4"/>
                  </a:lnTo>
                  <a:lnTo>
                    <a:pt x="34" y="2"/>
                  </a:lnTo>
                  <a:lnTo>
                    <a:pt x="36" y="3"/>
                  </a:lnTo>
                  <a:lnTo>
                    <a:pt x="37" y="4"/>
                  </a:lnTo>
                  <a:lnTo>
                    <a:pt x="36" y="6"/>
                  </a:lnTo>
                  <a:lnTo>
                    <a:pt x="30" y="9"/>
                  </a:lnTo>
                  <a:lnTo>
                    <a:pt x="28" y="10"/>
                  </a:lnTo>
                  <a:lnTo>
                    <a:pt x="32" y="14"/>
                  </a:lnTo>
                  <a:lnTo>
                    <a:pt x="28" y="20"/>
                  </a:lnTo>
                  <a:lnTo>
                    <a:pt x="34" y="23"/>
                  </a:lnTo>
                  <a:lnTo>
                    <a:pt x="34" y="25"/>
                  </a:lnTo>
                  <a:lnTo>
                    <a:pt x="24" y="27"/>
                  </a:lnTo>
                  <a:lnTo>
                    <a:pt x="21" y="30"/>
                  </a:lnTo>
                  <a:lnTo>
                    <a:pt x="19" y="29"/>
                  </a:lnTo>
                  <a:lnTo>
                    <a:pt x="15" y="26"/>
                  </a:lnTo>
                  <a:lnTo>
                    <a:pt x="4" y="28"/>
                  </a:lnTo>
                  <a:lnTo>
                    <a:pt x="2" y="28"/>
                  </a:lnTo>
                  <a:lnTo>
                    <a:pt x="0" y="22"/>
                  </a:lnTo>
                  <a:lnTo>
                    <a:pt x="7" y="17"/>
                  </a:lnTo>
                  <a:lnTo>
                    <a:pt x="8" y="12"/>
                  </a:lnTo>
                  <a:lnTo>
                    <a:pt x="7" y="7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lnTo>
                    <a:pt x="12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9" name="Freeform 596"/>
            <p:cNvSpPr>
              <a:spLocks/>
            </p:cNvSpPr>
            <p:nvPr/>
          </p:nvSpPr>
          <p:spPr bwMode="auto">
            <a:xfrm>
              <a:off x="5500688" y="5927726"/>
              <a:ext cx="1588" cy="1588"/>
            </a:xfrm>
            <a:custGeom>
              <a:avLst/>
              <a:gdLst>
                <a:gd name="T0" fmla="*/ 2 w 3"/>
                <a:gd name="T1" fmla="*/ 1 h 4"/>
                <a:gd name="T2" fmla="*/ 3 w 3"/>
                <a:gd name="T3" fmla="*/ 2 h 4"/>
                <a:gd name="T4" fmla="*/ 2 w 3"/>
                <a:gd name="T5" fmla="*/ 4 h 4"/>
                <a:gd name="T6" fmla="*/ 0 w 3"/>
                <a:gd name="T7" fmla="*/ 1 h 4"/>
                <a:gd name="T8" fmla="*/ 0 w 3"/>
                <a:gd name="T9" fmla="*/ 0 h 4"/>
                <a:gd name="T10" fmla="*/ 2 w 3"/>
                <a:gd name="T11" fmla="*/ 0 h 4"/>
                <a:gd name="T12" fmla="*/ 2 w 3"/>
                <a:gd name="T13" fmla="*/ 1 h 4"/>
                <a:gd name="T14" fmla="*/ 2 w 3"/>
                <a:gd name="T15" fmla="*/ 1 h 4"/>
                <a:gd name="T16" fmla="*/ 2 w 3"/>
                <a:gd name="T17" fmla="*/ 1 h 4"/>
                <a:gd name="T18" fmla="*/ 2 w 3"/>
                <a:gd name="T19" fmla="*/ 1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4">
                  <a:moveTo>
                    <a:pt x="2" y="1"/>
                  </a:moveTo>
                  <a:lnTo>
                    <a:pt x="3" y="2"/>
                  </a:lnTo>
                  <a:lnTo>
                    <a:pt x="2" y="4"/>
                  </a:lnTo>
                  <a:lnTo>
                    <a:pt x="0" y="1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0" name="Freeform 597"/>
            <p:cNvSpPr>
              <a:spLocks/>
            </p:cNvSpPr>
            <p:nvPr/>
          </p:nvSpPr>
          <p:spPr bwMode="auto">
            <a:xfrm>
              <a:off x="5489576" y="5927726"/>
              <a:ext cx="3175" cy="3175"/>
            </a:xfrm>
            <a:custGeom>
              <a:avLst/>
              <a:gdLst>
                <a:gd name="T0" fmla="*/ 0 w 6"/>
                <a:gd name="T1" fmla="*/ 3 h 5"/>
                <a:gd name="T2" fmla="*/ 0 w 6"/>
                <a:gd name="T3" fmla="*/ 0 h 5"/>
                <a:gd name="T4" fmla="*/ 2 w 6"/>
                <a:gd name="T5" fmla="*/ 0 h 5"/>
                <a:gd name="T6" fmla="*/ 2 w 6"/>
                <a:gd name="T7" fmla="*/ 0 h 5"/>
                <a:gd name="T8" fmla="*/ 6 w 6"/>
                <a:gd name="T9" fmla="*/ 3 h 5"/>
                <a:gd name="T10" fmla="*/ 6 w 6"/>
                <a:gd name="T11" fmla="*/ 4 h 5"/>
                <a:gd name="T12" fmla="*/ 1 w 6"/>
                <a:gd name="T13" fmla="*/ 5 h 5"/>
                <a:gd name="T14" fmla="*/ 0 w 6"/>
                <a:gd name="T15" fmla="*/ 4 h 5"/>
                <a:gd name="T16" fmla="*/ 0 w 6"/>
                <a:gd name="T17" fmla="*/ 2 h 5"/>
                <a:gd name="T18" fmla="*/ 0 w 6"/>
                <a:gd name="T19" fmla="*/ 3 h 5"/>
                <a:gd name="T20" fmla="*/ 0 w 6"/>
                <a:gd name="T21" fmla="*/ 3 h 5"/>
                <a:gd name="T22" fmla="*/ 0 w 6"/>
                <a:gd name="T23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5">
                  <a:moveTo>
                    <a:pt x="0" y="3"/>
                  </a:move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6" y="3"/>
                  </a:lnTo>
                  <a:lnTo>
                    <a:pt x="6" y="4"/>
                  </a:lnTo>
                  <a:lnTo>
                    <a:pt x="1" y="5"/>
                  </a:lnTo>
                  <a:lnTo>
                    <a:pt x="0" y="4"/>
                  </a:lnTo>
                  <a:lnTo>
                    <a:pt x="0" y="2"/>
                  </a:lnTo>
                  <a:lnTo>
                    <a:pt x="0" y="3"/>
                  </a:lnTo>
                  <a:lnTo>
                    <a:pt x="0" y="3"/>
                  </a:lnTo>
                  <a:lnTo>
                    <a:pt x="0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1" name="Freeform 598"/>
            <p:cNvSpPr>
              <a:spLocks/>
            </p:cNvSpPr>
            <p:nvPr/>
          </p:nvSpPr>
          <p:spPr bwMode="auto">
            <a:xfrm>
              <a:off x="5503863" y="5927726"/>
              <a:ext cx="1588" cy="1588"/>
            </a:xfrm>
            <a:custGeom>
              <a:avLst/>
              <a:gdLst>
                <a:gd name="T0" fmla="*/ 2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1 h 2"/>
                <a:gd name="T8" fmla="*/ 2 w 2"/>
                <a:gd name="T9" fmla="*/ 0 h 2"/>
                <a:gd name="T10" fmla="*/ 2 w 2"/>
                <a:gd name="T11" fmla="*/ 0 h 2"/>
                <a:gd name="T12" fmla="*/ 2 w 2"/>
                <a:gd name="T13" fmla="*/ 0 h 2"/>
                <a:gd name="T14" fmla="*/ 2 w 2"/>
                <a:gd name="T15" fmla="*/ 0 h 2"/>
                <a:gd name="T16" fmla="*/ 2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2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2" name="Freeform 599"/>
            <p:cNvSpPr>
              <a:spLocks/>
            </p:cNvSpPr>
            <p:nvPr/>
          </p:nvSpPr>
          <p:spPr bwMode="auto">
            <a:xfrm>
              <a:off x="5486401" y="5929313"/>
              <a:ext cx="1588" cy="1588"/>
            </a:xfrm>
            <a:custGeom>
              <a:avLst/>
              <a:gdLst>
                <a:gd name="T0" fmla="*/ 3 w 4"/>
                <a:gd name="T1" fmla="*/ 0 h 3"/>
                <a:gd name="T2" fmla="*/ 4 w 4"/>
                <a:gd name="T3" fmla="*/ 2 h 3"/>
                <a:gd name="T4" fmla="*/ 1 w 4"/>
                <a:gd name="T5" fmla="*/ 3 h 3"/>
                <a:gd name="T6" fmla="*/ 0 w 4"/>
                <a:gd name="T7" fmla="*/ 2 h 3"/>
                <a:gd name="T8" fmla="*/ 3 w 4"/>
                <a:gd name="T9" fmla="*/ 0 h 3"/>
                <a:gd name="T10" fmla="*/ 3 w 4"/>
                <a:gd name="T11" fmla="*/ 0 h 3"/>
                <a:gd name="T12" fmla="*/ 3 w 4"/>
                <a:gd name="T13" fmla="*/ 0 h 3"/>
                <a:gd name="T14" fmla="*/ 3 w 4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" h="3">
                  <a:moveTo>
                    <a:pt x="3" y="0"/>
                  </a:moveTo>
                  <a:lnTo>
                    <a:pt x="4" y="2"/>
                  </a:lnTo>
                  <a:lnTo>
                    <a:pt x="1" y="3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3" name="Freeform 600"/>
            <p:cNvSpPr>
              <a:spLocks/>
            </p:cNvSpPr>
            <p:nvPr/>
          </p:nvSpPr>
          <p:spPr bwMode="auto">
            <a:xfrm>
              <a:off x="5446713" y="5930901"/>
              <a:ext cx="1588" cy="3175"/>
            </a:xfrm>
            <a:custGeom>
              <a:avLst/>
              <a:gdLst>
                <a:gd name="T0" fmla="*/ 2 w 3"/>
                <a:gd name="T1" fmla="*/ 0 h 7"/>
                <a:gd name="T2" fmla="*/ 3 w 3"/>
                <a:gd name="T3" fmla="*/ 4 h 7"/>
                <a:gd name="T4" fmla="*/ 1 w 3"/>
                <a:gd name="T5" fmla="*/ 7 h 7"/>
                <a:gd name="T6" fmla="*/ 0 w 3"/>
                <a:gd name="T7" fmla="*/ 1 h 7"/>
                <a:gd name="T8" fmla="*/ 1 w 3"/>
                <a:gd name="T9" fmla="*/ 0 h 7"/>
                <a:gd name="T10" fmla="*/ 2 w 3"/>
                <a:gd name="T11" fmla="*/ 0 h 7"/>
                <a:gd name="T12" fmla="*/ 2 w 3"/>
                <a:gd name="T13" fmla="*/ 0 h 7"/>
                <a:gd name="T14" fmla="*/ 2 w 3"/>
                <a:gd name="T15" fmla="*/ 0 h 7"/>
                <a:gd name="T16" fmla="*/ 2 w 3"/>
                <a:gd name="T17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7">
                  <a:moveTo>
                    <a:pt x="2" y="0"/>
                  </a:moveTo>
                  <a:lnTo>
                    <a:pt x="3" y="4"/>
                  </a:lnTo>
                  <a:lnTo>
                    <a:pt x="1" y="7"/>
                  </a:ln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4" name="Freeform 601"/>
            <p:cNvSpPr>
              <a:spLocks/>
            </p:cNvSpPr>
            <p:nvPr/>
          </p:nvSpPr>
          <p:spPr bwMode="auto">
            <a:xfrm>
              <a:off x="5532438" y="5932488"/>
              <a:ext cx="6350" cy="4763"/>
            </a:xfrm>
            <a:custGeom>
              <a:avLst/>
              <a:gdLst>
                <a:gd name="T0" fmla="*/ 5 w 14"/>
                <a:gd name="T1" fmla="*/ 0 h 7"/>
                <a:gd name="T2" fmla="*/ 13 w 14"/>
                <a:gd name="T3" fmla="*/ 1 h 7"/>
                <a:gd name="T4" fmla="*/ 14 w 14"/>
                <a:gd name="T5" fmla="*/ 3 h 7"/>
                <a:gd name="T6" fmla="*/ 13 w 14"/>
                <a:gd name="T7" fmla="*/ 5 h 7"/>
                <a:gd name="T8" fmla="*/ 8 w 14"/>
                <a:gd name="T9" fmla="*/ 6 h 7"/>
                <a:gd name="T10" fmla="*/ 2 w 14"/>
                <a:gd name="T11" fmla="*/ 7 h 7"/>
                <a:gd name="T12" fmla="*/ 1 w 14"/>
                <a:gd name="T13" fmla="*/ 6 h 7"/>
                <a:gd name="T14" fmla="*/ 0 w 14"/>
                <a:gd name="T15" fmla="*/ 4 h 7"/>
                <a:gd name="T16" fmla="*/ 1 w 14"/>
                <a:gd name="T17" fmla="*/ 1 h 7"/>
                <a:gd name="T18" fmla="*/ 5 w 14"/>
                <a:gd name="T19" fmla="*/ 0 h 7"/>
                <a:gd name="T20" fmla="*/ 5 w 14"/>
                <a:gd name="T21" fmla="*/ 0 h 7"/>
                <a:gd name="T22" fmla="*/ 5 w 14"/>
                <a:gd name="T23" fmla="*/ 0 h 7"/>
                <a:gd name="T24" fmla="*/ 5 w 14"/>
                <a:gd name="T25" fmla="*/ 0 h 7"/>
                <a:gd name="T26" fmla="*/ 5 w 14"/>
                <a:gd name="T27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4" h="7">
                  <a:moveTo>
                    <a:pt x="5" y="0"/>
                  </a:moveTo>
                  <a:lnTo>
                    <a:pt x="13" y="1"/>
                  </a:lnTo>
                  <a:lnTo>
                    <a:pt x="14" y="3"/>
                  </a:lnTo>
                  <a:lnTo>
                    <a:pt x="13" y="5"/>
                  </a:lnTo>
                  <a:lnTo>
                    <a:pt x="8" y="6"/>
                  </a:lnTo>
                  <a:lnTo>
                    <a:pt x="2" y="7"/>
                  </a:lnTo>
                  <a:lnTo>
                    <a:pt x="1" y="6"/>
                  </a:lnTo>
                  <a:lnTo>
                    <a:pt x="0" y="4"/>
                  </a:lnTo>
                  <a:lnTo>
                    <a:pt x="1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5" name="Freeform 602"/>
            <p:cNvSpPr>
              <a:spLocks/>
            </p:cNvSpPr>
            <p:nvPr/>
          </p:nvSpPr>
          <p:spPr bwMode="auto">
            <a:xfrm>
              <a:off x="5451476" y="5932488"/>
              <a:ext cx="6350" cy="4763"/>
            </a:xfrm>
            <a:custGeom>
              <a:avLst/>
              <a:gdLst>
                <a:gd name="T0" fmla="*/ 5 w 11"/>
                <a:gd name="T1" fmla="*/ 0 h 8"/>
                <a:gd name="T2" fmla="*/ 8 w 11"/>
                <a:gd name="T3" fmla="*/ 0 h 8"/>
                <a:gd name="T4" fmla="*/ 11 w 11"/>
                <a:gd name="T5" fmla="*/ 3 h 8"/>
                <a:gd name="T6" fmla="*/ 10 w 11"/>
                <a:gd name="T7" fmla="*/ 5 h 8"/>
                <a:gd name="T8" fmla="*/ 8 w 11"/>
                <a:gd name="T9" fmla="*/ 7 h 8"/>
                <a:gd name="T10" fmla="*/ 4 w 11"/>
                <a:gd name="T11" fmla="*/ 8 h 8"/>
                <a:gd name="T12" fmla="*/ 0 w 11"/>
                <a:gd name="T13" fmla="*/ 3 h 8"/>
                <a:gd name="T14" fmla="*/ 5 w 11"/>
                <a:gd name="T15" fmla="*/ 0 h 8"/>
                <a:gd name="T16" fmla="*/ 5 w 11"/>
                <a:gd name="T17" fmla="*/ 0 h 8"/>
                <a:gd name="T18" fmla="*/ 5 w 11"/>
                <a:gd name="T19" fmla="*/ 0 h 8"/>
                <a:gd name="T20" fmla="*/ 5 w 11"/>
                <a:gd name="T21" fmla="*/ 0 h 8"/>
                <a:gd name="T22" fmla="*/ 5 w 11"/>
                <a:gd name="T23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" h="8">
                  <a:moveTo>
                    <a:pt x="5" y="0"/>
                  </a:moveTo>
                  <a:lnTo>
                    <a:pt x="8" y="0"/>
                  </a:lnTo>
                  <a:lnTo>
                    <a:pt x="11" y="3"/>
                  </a:lnTo>
                  <a:lnTo>
                    <a:pt x="10" y="5"/>
                  </a:lnTo>
                  <a:lnTo>
                    <a:pt x="8" y="7"/>
                  </a:lnTo>
                  <a:lnTo>
                    <a:pt x="4" y="8"/>
                  </a:lnTo>
                  <a:lnTo>
                    <a:pt x="0" y="3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6" name="Freeform 603"/>
            <p:cNvSpPr>
              <a:spLocks/>
            </p:cNvSpPr>
            <p:nvPr/>
          </p:nvSpPr>
          <p:spPr bwMode="auto">
            <a:xfrm>
              <a:off x="5407026" y="5934076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1 h 2"/>
                <a:gd name="T4" fmla="*/ 3 w 3"/>
                <a:gd name="T5" fmla="*/ 2 h 2"/>
                <a:gd name="T6" fmla="*/ 1 w 3"/>
                <a:gd name="T7" fmla="*/ 2 h 2"/>
                <a:gd name="T8" fmla="*/ 0 w 3"/>
                <a:gd name="T9" fmla="*/ 1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  <a:gd name="T16" fmla="*/ 1 w 3"/>
                <a:gd name="T17" fmla="*/ 0 h 2"/>
                <a:gd name="T18" fmla="*/ 1 w 3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1"/>
                  </a:lnTo>
                  <a:lnTo>
                    <a:pt x="3" y="2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7" name="Freeform 604"/>
            <p:cNvSpPr>
              <a:spLocks/>
            </p:cNvSpPr>
            <p:nvPr/>
          </p:nvSpPr>
          <p:spPr bwMode="auto">
            <a:xfrm>
              <a:off x="5472113" y="5935663"/>
              <a:ext cx="3175" cy="4763"/>
            </a:xfrm>
            <a:custGeom>
              <a:avLst/>
              <a:gdLst>
                <a:gd name="T0" fmla="*/ 0 w 6"/>
                <a:gd name="T1" fmla="*/ 1 h 7"/>
                <a:gd name="T2" fmla="*/ 1 w 6"/>
                <a:gd name="T3" fmla="*/ 0 h 7"/>
                <a:gd name="T4" fmla="*/ 4 w 6"/>
                <a:gd name="T5" fmla="*/ 5 h 7"/>
                <a:gd name="T6" fmla="*/ 5 w 6"/>
                <a:gd name="T7" fmla="*/ 2 h 7"/>
                <a:gd name="T8" fmla="*/ 6 w 6"/>
                <a:gd name="T9" fmla="*/ 3 h 7"/>
                <a:gd name="T10" fmla="*/ 6 w 6"/>
                <a:gd name="T11" fmla="*/ 6 h 7"/>
                <a:gd name="T12" fmla="*/ 4 w 6"/>
                <a:gd name="T13" fmla="*/ 7 h 7"/>
                <a:gd name="T14" fmla="*/ 1 w 6"/>
                <a:gd name="T15" fmla="*/ 6 h 7"/>
                <a:gd name="T16" fmla="*/ 0 w 6"/>
                <a:gd name="T17" fmla="*/ 1 h 7"/>
                <a:gd name="T18" fmla="*/ 0 w 6"/>
                <a:gd name="T19" fmla="*/ 1 h 7"/>
                <a:gd name="T20" fmla="*/ 0 w 6"/>
                <a:gd name="T21" fmla="*/ 1 h 7"/>
                <a:gd name="T22" fmla="*/ 0 w 6"/>
                <a:gd name="T23" fmla="*/ 1 h 7"/>
                <a:gd name="T24" fmla="*/ 0 w 6"/>
                <a:gd name="T25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" h="7">
                  <a:moveTo>
                    <a:pt x="0" y="1"/>
                  </a:moveTo>
                  <a:lnTo>
                    <a:pt x="1" y="0"/>
                  </a:lnTo>
                  <a:lnTo>
                    <a:pt x="4" y="5"/>
                  </a:lnTo>
                  <a:lnTo>
                    <a:pt x="5" y="2"/>
                  </a:lnTo>
                  <a:lnTo>
                    <a:pt x="6" y="3"/>
                  </a:lnTo>
                  <a:lnTo>
                    <a:pt x="6" y="6"/>
                  </a:lnTo>
                  <a:lnTo>
                    <a:pt x="4" y="7"/>
                  </a:lnTo>
                  <a:lnTo>
                    <a:pt x="1" y="6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8" name="Freeform 605"/>
            <p:cNvSpPr>
              <a:spLocks/>
            </p:cNvSpPr>
            <p:nvPr/>
          </p:nvSpPr>
          <p:spPr bwMode="auto">
            <a:xfrm>
              <a:off x="5522913" y="5937251"/>
              <a:ext cx="7938" cy="1588"/>
            </a:xfrm>
            <a:custGeom>
              <a:avLst/>
              <a:gdLst>
                <a:gd name="T0" fmla="*/ 10 w 14"/>
                <a:gd name="T1" fmla="*/ 0 h 5"/>
                <a:gd name="T2" fmla="*/ 14 w 14"/>
                <a:gd name="T3" fmla="*/ 0 h 5"/>
                <a:gd name="T4" fmla="*/ 11 w 14"/>
                <a:gd name="T5" fmla="*/ 3 h 5"/>
                <a:gd name="T6" fmla="*/ 4 w 14"/>
                <a:gd name="T7" fmla="*/ 5 h 5"/>
                <a:gd name="T8" fmla="*/ 0 w 14"/>
                <a:gd name="T9" fmla="*/ 4 h 5"/>
                <a:gd name="T10" fmla="*/ 0 w 14"/>
                <a:gd name="T11" fmla="*/ 3 h 5"/>
                <a:gd name="T12" fmla="*/ 2 w 14"/>
                <a:gd name="T13" fmla="*/ 2 h 5"/>
                <a:gd name="T14" fmla="*/ 10 w 14"/>
                <a:gd name="T15" fmla="*/ 0 h 5"/>
                <a:gd name="T16" fmla="*/ 10 w 14"/>
                <a:gd name="T17" fmla="*/ 0 h 5"/>
                <a:gd name="T18" fmla="*/ 10 w 14"/>
                <a:gd name="T19" fmla="*/ 0 h 5"/>
                <a:gd name="T20" fmla="*/ 10 w 14"/>
                <a:gd name="T21" fmla="*/ 0 h 5"/>
                <a:gd name="T22" fmla="*/ 10 w 14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5">
                  <a:moveTo>
                    <a:pt x="10" y="0"/>
                  </a:moveTo>
                  <a:lnTo>
                    <a:pt x="14" y="0"/>
                  </a:lnTo>
                  <a:lnTo>
                    <a:pt x="11" y="3"/>
                  </a:lnTo>
                  <a:lnTo>
                    <a:pt x="4" y="5"/>
                  </a:lnTo>
                  <a:lnTo>
                    <a:pt x="0" y="4"/>
                  </a:lnTo>
                  <a:lnTo>
                    <a:pt x="0" y="3"/>
                  </a:lnTo>
                  <a:lnTo>
                    <a:pt x="2" y="2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lnTo>
                    <a:pt x="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9" name="Freeform 606"/>
            <p:cNvSpPr>
              <a:spLocks/>
            </p:cNvSpPr>
            <p:nvPr/>
          </p:nvSpPr>
          <p:spPr bwMode="auto">
            <a:xfrm>
              <a:off x="5468938" y="5937251"/>
              <a:ext cx="3175" cy="0"/>
            </a:xfrm>
            <a:custGeom>
              <a:avLst/>
              <a:gdLst>
                <a:gd name="T0" fmla="*/ 1 w 4"/>
                <a:gd name="T1" fmla="*/ 0 h 2"/>
                <a:gd name="T2" fmla="*/ 4 w 4"/>
                <a:gd name="T3" fmla="*/ 1 h 2"/>
                <a:gd name="T4" fmla="*/ 4 w 4"/>
                <a:gd name="T5" fmla="*/ 2 h 2"/>
                <a:gd name="T6" fmla="*/ 1 w 4"/>
                <a:gd name="T7" fmla="*/ 2 h 2"/>
                <a:gd name="T8" fmla="*/ 0 w 4"/>
                <a:gd name="T9" fmla="*/ 1 h 2"/>
                <a:gd name="T10" fmla="*/ 1 w 4"/>
                <a:gd name="T11" fmla="*/ 0 h 2"/>
                <a:gd name="T12" fmla="*/ 1 w 4"/>
                <a:gd name="T13" fmla="*/ 0 h 2"/>
                <a:gd name="T14" fmla="*/ 1 w 4"/>
                <a:gd name="T15" fmla="*/ 0 h 2"/>
                <a:gd name="T16" fmla="*/ 1 w 4"/>
                <a:gd name="T17" fmla="*/ 0 h 2"/>
                <a:gd name="T18" fmla="*/ 1 w 4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2">
                  <a:moveTo>
                    <a:pt x="1" y="0"/>
                  </a:moveTo>
                  <a:lnTo>
                    <a:pt x="4" y="1"/>
                  </a:lnTo>
                  <a:lnTo>
                    <a:pt x="4" y="2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Freeform 608"/>
            <p:cNvSpPr>
              <a:spLocks/>
            </p:cNvSpPr>
            <p:nvPr/>
          </p:nvSpPr>
          <p:spPr bwMode="auto">
            <a:xfrm>
              <a:off x="5459413" y="5938838"/>
              <a:ext cx="6350" cy="6350"/>
            </a:xfrm>
            <a:custGeom>
              <a:avLst/>
              <a:gdLst>
                <a:gd name="T0" fmla="*/ 3 w 11"/>
                <a:gd name="T1" fmla="*/ 1 h 13"/>
                <a:gd name="T2" fmla="*/ 6 w 11"/>
                <a:gd name="T3" fmla="*/ 2 h 13"/>
                <a:gd name="T4" fmla="*/ 9 w 11"/>
                <a:gd name="T5" fmla="*/ 0 h 13"/>
                <a:gd name="T6" fmla="*/ 11 w 11"/>
                <a:gd name="T7" fmla="*/ 1 h 13"/>
                <a:gd name="T8" fmla="*/ 11 w 11"/>
                <a:gd name="T9" fmla="*/ 6 h 13"/>
                <a:gd name="T10" fmla="*/ 8 w 11"/>
                <a:gd name="T11" fmla="*/ 13 h 13"/>
                <a:gd name="T12" fmla="*/ 5 w 11"/>
                <a:gd name="T13" fmla="*/ 9 h 13"/>
                <a:gd name="T14" fmla="*/ 3 w 11"/>
                <a:gd name="T15" fmla="*/ 8 h 13"/>
                <a:gd name="T16" fmla="*/ 0 w 11"/>
                <a:gd name="T17" fmla="*/ 3 h 13"/>
                <a:gd name="T18" fmla="*/ 1 w 11"/>
                <a:gd name="T19" fmla="*/ 2 h 13"/>
                <a:gd name="T20" fmla="*/ 3 w 11"/>
                <a:gd name="T21" fmla="*/ 1 h 13"/>
                <a:gd name="T22" fmla="*/ 3 w 11"/>
                <a:gd name="T23" fmla="*/ 1 h 13"/>
                <a:gd name="T24" fmla="*/ 3 w 11"/>
                <a:gd name="T25" fmla="*/ 1 h 13"/>
                <a:gd name="T26" fmla="*/ 3 w 11"/>
                <a:gd name="T27" fmla="*/ 1 h 13"/>
                <a:gd name="T28" fmla="*/ 3 w 11"/>
                <a:gd name="T29" fmla="*/ 1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" h="13">
                  <a:moveTo>
                    <a:pt x="3" y="1"/>
                  </a:moveTo>
                  <a:lnTo>
                    <a:pt x="6" y="2"/>
                  </a:lnTo>
                  <a:lnTo>
                    <a:pt x="9" y="0"/>
                  </a:lnTo>
                  <a:lnTo>
                    <a:pt x="11" y="1"/>
                  </a:lnTo>
                  <a:lnTo>
                    <a:pt x="11" y="6"/>
                  </a:lnTo>
                  <a:lnTo>
                    <a:pt x="8" y="13"/>
                  </a:lnTo>
                  <a:lnTo>
                    <a:pt x="5" y="9"/>
                  </a:lnTo>
                  <a:lnTo>
                    <a:pt x="3" y="8"/>
                  </a:lnTo>
                  <a:lnTo>
                    <a:pt x="0" y="3"/>
                  </a:lnTo>
                  <a:lnTo>
                    <a:pt x="1" y="2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Freeform 609"/>
            <p:cNvSpPr>
              <a:spLocks/>
            </p:cNvSpPr>
            <p:nvPr/>
          </p:nvSpPr>
          <p:spPr bwMode="auto">
            <a:xfrm>
              <a:off x="5522913" y="5940425"/>
              <a:ext cx="3175" cy="1588"/>
            </a:xfrm>
            <a:custGeom>
              <a:avLst/>
              <a:gdLst>
                <a:gd name="T0" fmla="*/ 4 w 7"/>
                <a:gd name="T1" fmla="*/ 0 h 3"/>
                <a:gd name="T2" fmla="*/ 7 w 7"/>
                <a:gd name="T3" fmla="*/ 1 h 3"/>
                <a:gd name="T4" fmla="*/ 1 w 7"/>
                <a:gd name="T5" fmla="*/ 3 h 3"/>
                <a:gd name="T6" fmla="*/ 0 w 7"/>
                <a:gd name="T7" fmla="*/ 3 h 3"/>
                <a:gd name="T8" fmla="*/ 0 w 7"/>
                <a:gd name="T9" fmla="*/ 2 h 3"/>
                <a:gd name="T10" fmla="*/ 3 w 7"/>
                <a:gd name="T11" fmla="*/ 0 h 3"/>
                <a:gd name="T12" fmla="*/ 4 w 7"/>
                <a:gd name="T13" fmla="*/ 0 h 3"/>
                <a:gd name="T14" fmla="*/ 4 w 7"/>
                <a:gd name="T15" fmla="*/ 0 h 3"/>
                <a:gd name="T16" fmla="*/ 4 w 7"/>
                <a:gd name="T17" fmla="*/ 0 h 3"/>
                <a:gd name="T18" fmla="*/ 4 w 7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" h="3">
                  <a:moveTo>
                    <a:pt x="4" y="0"/>
                  </a:moveTo>
                  <a:lnTo>
                    <a:pt x="7" y="1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2"/>
                  </a:lnTo>
                  <a:lnTo>
                    <a:pt x="3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2" name="Freeform 610"/>
            <p:cNvSpPr>
              <a:spLocks/>
            </p:cNvSpPr>
            <p:nvPr/>
          </p:nvSpPr>
          <p:spPr bwMode="auto">
            <a:xfrm>
              <a:off x="5467350" y="5940425"/>
              <a:ext cx="1588" cy="1588"/>
            </a:xfrm>
            <a:custGeom>
              <a:avLst/>
              <a:gdLst>
                <a:gd name="T0" fmla="*/ 1 w 3"/>
                <a:gd name="T1" fmla="*/ 0 h 2"/>
                <a:gd name="T2" fmla="*/ 3 w 3"/>
                <a:gd name="T3" fmla="*/ 1 h 2"/>
                <a:gd name="T4" fmla="*/ 0 w 3"/>
                <a:gd name="T5" fmla="*/ 2 h 2"/>
                <a:gd name="T6" fmla="*/ 1 w 3"/>
                <a:gd name="T7" fmla="*/ 0 h 2"/>
                <a:gd name="T8" fmla="*/ 1 w 3"/>
                <a:gd name="T9" fmla="*/ 0 h 2"/>
                <a:gd name="T10" fmla="*/ 1 w 3"/>
                <a:gd name="T11" fmla="*/ 0 h 2"/>
                <a:gd name="T12" fmla="*/ 1 w 3"/>
                <a:gd name="T13" fmla="*/ 0 h 2"/>
                <a:gd name="T14" fmla="*/ 1 w 3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" h="2">
                  <a:moveTo>
                    <a:pt x="1" y="0"/>
                  </a:moveTo>
                  <a:lnTo>
                    <a:pt x="3" y="1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3" name="Freeform 611"/>
            <p:cNvSpPr>
              <a:spLocks/>
            </p:cNvSpPr>
            <p:nvPr/>
          </p:nvSpPr>
          <p:spPr bwMode="auto">
            <a:xfrm>
              <a:off x="5384800" y="5945188"/>
              <a:ext cx="3175" cy="1588"/>
            </a:xfrm>
            <a:custGeom>
              <a:avLst/>
              <a:gdLst>
                <a:gd name="T0" fmla="*/ 2 w 5"/>
                <a:gd name="T1" fmla="*/ 0 h 3"/>
                <a:gd name="T2" fmla="*/ 4 w 5"/>
                <a:gd name="T3" fmla="*/ 0 h 3"/>
                <a:gd name="T4" fmla="*/ 5 w 5"/>
                <a:gd name="T5" fmla="*/ 1 h 3"/>
                <a:gd name="T6" fmla="*/ 3 w 5"/>
                <a:gd name="T7" fmla="*/ 3 h 3"/>
                <a:gd name="T8" fmla="*/ 2 w 5"/>
                <a:gd name="T9" fmla="*/ 3 h 3"/>
                <a:gd name="T10" fmla="*/ 0 w 5"/>
                <a:gd name="T11" fmla="*/ 2 h 3"/>
                <a:gd name="T12" fmla="*/ 2 w 5"/>
                <a:gd name="T13" fmla="*/ 0 h 3"/>
                <a:gd name="T14" fmla="*/ 2 w 5"/>
                <a:gd name="T15" fmla="*/ 0 h 3"/>
                <a:gd name="T16" fmla="*/ 2 w 5"/>
                <a:gd name="T17" fmla="*/ 0 h 3"/>
                <a:gd name="T18" fmla="*/ 2 w 5"/>
                <a:gd name="T19" fmla="*/ 0 h 3"/>
                <a:gd name="T20" fmla="*/ 2 w 5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3">
                  <a:moveTo>
                    <a:pt x="2" y="0"/>
                  </a:moveTo>
                  <a:lnTo>
                    <a:pt x="4" y="0"/>
                  </a:lnTo>
                  <a:lnTo>
                    <a:pt x="5" y="1"/>
                  </a:lnTo>
                  <a:lnTo>
                    <a:pt x="3" y="3"/>
                  </a:lnTo>
                  <a:lnTo>
                    <a:pt x="2" y="3"/>
                  </a:lnTo>
                  <a:lnTo>
                    <a:pt x="0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4" name="Freeform 612"/>
            <p:cNvSpPr>
              <a:spLocks/>
            </p:cNvSpPr>
            <p:nvPr/>
          </p:nvSpPr>
          <p:spPr bwMode="auto">
            <a:xfrm>
              <a:off x="5449888" y="5945188"/>
              <a:ext cx="4763" cy="3175"/>
            </a:xfrm>
            <a:custGeom>
              <a:avLst/>
              <a:gdLst>
                <a:gd name="T0" fmla="*/ 2 w 8"/>
                <a:gd name="T1" fmla="*/ 0 h 7"/>
                <a:gd name="T2" fmla="*/ 8 w 8"/>
                <a:gd name="T3" fmla="*/ 1 h 7"/>
                <a:gd name="T4" fmla="*/ 8 w 8"/>
                <a:gd name="T5" fmla="*/ 6 h 7"/>
                <a:gd name="T6" fmla="*/ 1 w 8"/>
                <a:gd name="T7" fmla="*/ 7 h 7"/>
                <a:gd name="T8" fmla="*/ 0 w 8"/>
                <a:gd name="T9" fmla="*/ 6 h 7"/>
                <a:gd name="T10" fmla="*/ 1 w 8"/>
                <a:gd name="T11" fmla="*/ 2 h 7"/>
                <a:gd name="T12" fmla="*/ 2 w 8"/>
                <a:gd name="T13" fmla="*/ 0 h 7"/>
                <a:gd name="T14" fmla="*/ 2 w 8"/>
                <a:gd name="T15" fmla="*/ 0 h 7"/>
                <a:gd name="T16" fmla="*/ 2 w 8"/>
                <a:gd name="T17" fmla="*/ 0 h 7"/>
                <a:gd name="T18" fmla="*/ 2 w 8"/>
                <a:gd name="T19" fmla="*/ 0 h 7"/>
                <a:gd name="T20" fmla="*/ 2 w 8"/>
                <a:gd name="T21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7">
                  <a:moveTo>
                    <a:pt x="2" y="0"/>
                  </a:moveTo>
                  <a:lnTo>
                    <a:pt x="8" y="1"/>
                  </a:lnTo>
                  <a:lnTo>
                    <a:pt x="8" y="6"/>
                  </a:lnTo>
                  <a:lnTo>
                    <a:pt x="1" y="7"/>
                  </a:lnTo>
                  <a:lnTo>
                    <a:pt x="0" y="6"/>
                  </a:lnTo>
                  <a:lnTo>
                    <a:pt x="1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" name="Freeform 613"/>
            <p:cNvSpPr>
              <a:spLocks/>
            </p:cNvSpPr>
            <p:nvPr/>
          </p:nvSpPr>
          <p:spPr bwMode="auto">
            <a:xfrm>
              <a:off x="5454650" y="5946775"/>
              <a:ext cx="7938" cy="4763"/>
            </a:xfrm>
            <a:custGeom>
              <a:avLst/>
              <a:gdLst>
                <a:gd name="T0" fmla="*/ 3 w 13"/>
                <a:gd name="T1" fmla="*/ 0 h 11"/>
                <a:gd name="T2" fmla="*/ 11 w 13"/>
                <a:gd name="T3" fmla="*/ 1 h 11"/>
                <a:gd name="T4" fmla="*/ 13 w 13"/>
                <a:gd name="T5" fmla="*/ 5 h 11"/>
                <a:gd name="T6" fmla="*/ 8 w 13"/>
                <a:gd name="T7" fmla="*/ 10 h 11"/>
                <a:gd name="T8" fmla="*/ 2 w 13"/>
                <a:gd name="T9" fmla="*/ 11 h 11"/>
                <a:gd name="T10" fmla="*/ 1 w 13"/>
                <a:gd name="T11" fmla="*/ 10 h 11"/>
                <a:gd name="T12" fmla="*/ 1 w 13"/>
                <a:gd name="T13" fmla="*/ 8 h 11"/>
                <a:gd name="T14" fmla="*/ 0 w 13"/>
                <a:gd name="T15" fmla="*/ 2 h 11"/>
                <a:gd name="T16" fmla="*/ 1 w 13"/>
                <a:gd name="T17" fmla="*/ 1 h 11"/>
                <a:gd name="T18" fmla="*/ 3 w 13"/>
                <a:gd name="T19" fmla="*/ 0 h 11"/>
                <a:gd name="T20" fmla="*/ 3 w 13"/>
                <a:gd name="T21" fmla="*/ 0 h 11"/>
                <a:gd name="T22" fmla="*/ 3 w 13"/>
                <a:gd name="T23" fmla="*/ 0 h 11"/>
                <a:gd name="T24" fmla="*/ 3 w 13"/>
                <a:gd name="T25" fmla="*/ 0 h 11"/>
                <a:gd name="T26" fmla="*/ 3 w 13"/>
                <a:gd name="T27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" h="11">
                  <a:moveTo>
                    <a:pt x="3" y="0"/>
                  </a:moveTo>
                  <a:lnTo>
                    <a:pt x="11" y="1"/>
                  </a:lnTo>
                  <a:lnTo>
                    <a:pt x="13" y="5"/>
                  </a:lnTo>
                  <a:lnTo>
                    <a:pt x="8" y="10"/>
                  </a:lnTo>
                  <a:lnTo>
                    <a:pt x="2" y="11"/>
                  </a:lnTo>
                  <a:lnTo>
                    <a:pt x="1" y="10"/>
                  </a:lnTo>
                  <a:lnTo>
                    <a:pt x="1" y="8"/>
                  </a:lnTo>
                  <a:lnTo>
                    <a:pt x="0" y="2"/>
                  </a:lnTo>
                  <a:lnTo>
                    <a:pt x="1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" name="Freeform 614"/>
            <p:cNvSpPr>
              <a:spLocks/>
            </p:cNvSpPr>
            <p:nvPr/>
          </p:nvSpPr>
          <p:spPr bwMode="auto">
            <a:xfrm>
              <a:off x="5357813" y="5948363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1 h 3"/>
                <a:gd name="T4" fmla="*/ 3 w 3"/>
                <a:gd name="T5" fmla="*/ 3 h 3"/>
                <a:gd name="T6" fmla="*/ 1 w 3"/>
                <a:gd name="T7" fmla="*/ 1 h 3"/>
                <a:gd name="T8" fmla="*/ 0 w 3"/>
                <a:gd name="T9" fmla="*/ 0 h 3"/>
                <a:gd name="T10" fmla="*/ 1 w 3"/>
                <a:gd name="T11" fmla="*/ 0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  <a:gd name="T18" fmla="*/ 1 w 3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1"/>
                  </a:lnTo>
                  <a:lnTo>
                    <a:pt x="3" y="3"/>
                  </a:lnTo>
                  <a:lnTo>
                    <a:pt x="1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" name="Freeform 615"/>
            <p:cNvSpPr>
              <a:spLocks/>
            </p:cNvSpPr>
            <p:nvPr/>
          </p:nvSpPr>
          <p:spPr bwMode="auto">
            <a:xfrm>
              <a:off x="5364163" y="5948363"/>
              <a:ext cx="1588" cy="3175"/>
            </a:xfrm>
            <a:custGeom>
              <a:avLst/>
              <a:gdLst>
                <a:gd name="T0" fmla="*/ 2 w 3"/>
                <a:gd name="T1" fmla="*/ 0 h 5"/>
                <a:gd name="T2" fmla="*/ 3 w 3"/>
                <a:gd name="T3" fmla="*/ 1 h 5"/>
                <a:gd name="T4" fmla="*/ 3 w 3"/>
                <a:gd name="T5" fmla="*/ 5 h 5"/>
                <a:gd name="T6" fmla="*/ 1 w 3"/>
                <a:gd name="T7" fmla="*/ 5 h 5"/>
                <a:gd name="T8" fmla="*/ 0 w 3"/>
                <a:gd name="T9" fmla="*/ 4 h 5"/>
                <a:gd name="T10" fmla="*/ 0 w 3"/>
                <a:gd name="T11" fmla="*/ 1 h 5"/>
                <a:gd name="T12" fmla="*/ 2 w 3"/>
                <a:gd name="T13" fmla="*/ 0 h 5"/>
                <a:gd name="T14" fmla="*/ 2 w 3"/>
                <a:gd name="T15" fmla="*/ 0 h 5"/>
                <a:gd name="T16" fmla="*/ 2 w 3"/>
                <a:gd name="T17" fmla="*/ 0 h 5"/>
                <a:gd name="T18" fmla="*/ 2 w 3"/>
                <a:gd name="T19" fmla="*/ 0 h 5"/>
                <a:gd name="T20" fmla="*/ 2 w 3"/>
                <a:gd name="T21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5">
                  <a:moveTo>
                    <a:pt x="2" y="0"/>
                  </a:moveTo>
                  <a:lnTo>
                    <a:pt x="3" y="1"/>
                  </a:lnTo>
                  <a:lnTo>
                    <a:pt x="3" y="5"/>
                  </a:lnTo>
                  <a:lnTo>
                    <a:pt x="1" y="5"/>
                  </a:lnTo>
                  <a:lnTo>
                    <a:pt x="0" y="4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8" name="Freeform 616"/>
            <p:cNvSpPr>
              <a:spLocks/>
            </p:cNvSpPr>
            <p:nvPr/>
          </p:nvSpPr>
          <p:spPr bwMode="auto">
            <a:xfrm>
              <a:off x="5373688" y="5949950"/>
              <a:ext cx="12700" cy="11113"/>
            </a:xfrm>
            <a:custGeom>
              <a:avLst/>
              <a:gdLst>
                <a:gd name="T0" fmla="*/ 7 w 24"/>
                <a:gd name="T1" fmla="*/ 2 h 23"/>
                <a:gd name="T2" fmla="*/ 15 w 24"/>
                <a:gd name="T3" fmla="*/ 0 h 23"/>
                <a:gd name="T4" fmla="*/ 19 w 24"/>
                <a:gd name="T5" fmla="*/ 1 h 23"/>
                <a:gd name="T6" fmla="*/ 21 w 24"/>
                <a:gd name="T7" fmla="*/ 6 h 23"/>
                <a:gd name="T8" fmla="*/ 24 w 24"/>
                <a:gd name="T9" fmla="*/ 10 h 23"/>
                <a:gd name="T10" fmla="*/ 24 w 24"/>
                <a:gd name="T11" fmla="*/ 12 h 23"/>
                <a:gd name="T12" fmla="*/ 21 w 24"/>
                <a:gd name="T13" fmla="*/ 12 h 23"/>
                <a:gd name="T14" fmla="*/ 20 w 24"/>
                <a:gd name="T15" fmla="*/ 14 h 23"/>
                <a:gd name="T16" fmla="*/ 23 w 24"/>
                <a:gd name="T17" fmla="*/ 18 h 23"/>
                <a:gd name="T18" fmla="*/ 19 w 24"/>
                <a:gd name="T19" fmla="*/ 19 h 23"/>
                <a:gd name="T20" fmla="*/ 16 w 24"/>
                <a:gd name="T21" fmla="*/ 22 h 23"/>
                <a:gd name="T22" fmla="*/ 13 w 24"/>
                <a:gd name="T23" fmla="*/ 23 h 23"/>
                <a:gd name="T24" fmla="*/ 11 w 24"/>
                <a:gd name="T25" fmla="*/ 20 h 23"/>
                <a:gd name="T26" fmla="*/ 8 w 24"/>
                <a:gd name="T27" fmla="*/ 21 h 23"/>
                <a:gd name="T28" fmla="*/ 6 w 24"/>
                <a:gd name="T29" fmla="*/ 21 h 23"/>
                <a:gd name="T30" fmla="*/ 6 w 24"/>
                <a:gd name="T31" fmla="*/ 17 h 23"/>
                <a:gd name="T32" fmla="*/ 0 w 24"/>
                <a:gd name="T33" fmla="*/ 14 h 23"/>
                <a:gd name="T34" fmla="*/ 0 w 24"/>
                <a:gd name="T35" fmla="*/ 12 h 23"/>
                <a:gd name="T36" fmla="*/ 3 w 24"/>
                <a:gd name="T37" fmla="*/ 9 h 23"/>
                <a:gd name="T38" fmla="*/ 7 w 24"/>
                <a:gd name="T39" fmla="*/ 2 h 23"/>
                <a:gd name="T40" fmla="*/ 7 w 24"/>
                <a:gd name="T41" fmla="*/ 2 h 23"/>
                <a:gd name="T42" fmla="*/ 7 w 24"/>
                <a:gd name="T43" fmla="*/ 2 h 23"/>
                <a:gd name="T44" fmla="*/ 7 w 24"/>
                <a:gd name="T45" fmla="*/ 2 h 23"/>
                <a:gd name="T46" fmla="*/ 7 w 24"/>
                <a:gd name="T47" fmla="*/ 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4" h="23">
                  <a:moveTo>
                    <a:pt x="7" y="2"/>
                  </a:moveTo>
                  <a:lnTo>
                    <a:pt x="15" y="0"/>
                  </a:lnTo>
                  <a:lnTo>
                    <a:pt x="19" y="1"/>
                  </a:lnTo>
                  <a:lnTo>
                    <a:pt x="21" y="6"/>
                  </a:lnTo>
                  <a:lnTo>
                    <a:pt x="24" y="10"/>
                  </a:lnTo>
                  <a:lnTo>
                    <a:pt x="24" y="12"/>
                  </a:lnTo>
                  <a:lnTo>
                    <a:pt x="21" y="12"/>
                  </a:lnTo>
                  <a:lnTo>
                    <a:pt x="20" y="14"/>
                  </a:lnTo>
                  <a:lnTo>
                    <a:pt x="23" y="18"/>
                  </a:lnTo>
                  <a:lnTo>
                    <a:pt x="19" y="19"/>
                  </a:lnTo>
                  <a:lnTo>
                    <a:pt x="16" y="22"/>
                  </a:lnTo>
                  <a:lnTo>
                    <a:pt x="13" y="23"/>
                  </a:lnTo>
                  <a:lnTo>
                    <a:pt x="11" y="20"/>
                  </a:lnTo>
                  <a:lnTo>
                    <a:pt x="8" y="21"/>
                  </a:lnTo>
                  <a:lnTo>
                    <a:pt x="6" y="21"/>
                  </a:lnTo>
                  <a:lnTo>
                    <a:pt x="6" y="17"/>
                  </a:lnTo>
                  <a:lnTo>
                    <a:pt x="0" y="14"/>
                  </a:lnTo>
                  <a:lnTo>
                    <a:pt x="0" y="12"/>
                  </a:lnTo>
                  <a:lnTo>
                    <a:pt x="3" y="9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lnTo>
                    <a:pt x="7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9" name="Freeform 617"/>
            <p:cNvSpPr>
              <a:spLocks/>
            </p:cNvSpPr>
            <p:nvPr/>
          </p:nvSpPr>
          <p:spPr bwMode="auto">
            <a:xfrm>
              <a:off x="5508625" y="5951538"/>
              <a:ext cx="6350" cy="4763"/>
            </a:xfrm>
            <a:custGeom>
              <a:avLst/>
              <a:gdLst>
                <a:gd name="T0" fmla="*/ 6 w 10"/>
                <a:gd name="T1" fmla="*/ 0 h 9"/>
                <a:gd name="T2" fmla="*/ 9 w 10"/>
                <a:gd name="T3" fmla="*/ 1 h 9"/>
                <a:gd name="T4" fmla="*/ 10 w 10"/>
                <a:gd name="T5" fmla="*/ 4 h 9"/>
                <a:gd name="T6" fmla="*/ 2 w 10"/>
                <a:gd name="T7" fmla="*/ 9 h 9"/>
                <a:gd name="T8" fmla="*/ 0 w 10"/>
                <a:gd name="T9" fmla="*/ 8 h 9"/>
                <a:gd name="T10" fmla="*/ 0 w 10"/>
                <a:gd name="T11" fmla="*/ 7 h 9"/>
                <a:gd name="T12" fmla="*/ 6 w 10"/>
                <a:gd name="T13" fmla="*/ 0 h 9"/>
                <a:gd name="T14" fmla="*/ 6 w 10"/>
                <a:gd name="T15" fmla="*/ 0 h 9"/>
                <a:gd name="T16" fmla="*/ 6 w 10"/>
                <a:gd name="T17" fmla="*/ 0 h 9"/>
                <a:gd name="T18" fmla="*/ 6 w 10"/>
                <a:gd name="T19" fmla="*/ 0 h 9"/>
                <a:gd name="T20" fmla="*/ 6 w 10"/>
                <a:gd name="T21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0" h="9">
                  <a:moveTo>
                    <a:pt x="6" y="0"/>
                  </a:moveTo>
                  <a:lnTo>
                    <a:pt x="9" y="1"/>
                  </a:lnTo>
                  <a:lnTo>
                    <a:pt x="10" y="4"/>
                  </a:lnTo>
                  <a:lnTo>
                    <a:pt x="2" y="9"/>
                  </a:lnTo>
                  <a:lnTo>
                    <a:pt x="0" y="8"/>
                  </a:lnTo>
                  <a:lnTo>
                    <a:pt x="0" y="7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0" name="Freeform 618"/>
            <p:cNvSpPr>
              <a:spLocks/>
            </p:cNvSpPr>
            <p:nvPr/>
          </p:nvSpPr>
          <p:spPr bwMode="auto">
            <a:xfrm>
              <a:off x="5357813" y="5951538"/>
              <a:ext cx="4763" cy="7938"/>
            </a:xfrm>
            <a:custGeom>
              <a:avLst/>
              <a:gdLst>
                <a:gd name="T0" fmla="*/ 6 w 10"/>
                <a:gd name="T1" fmla="*/ 1 h 13"/>
                <a:gd name="T2" fmla="*/ 8 w 10"/>
                <a:gd name="T3" fmla="*/ 0 h 13"/>
                <a:gd name="T4" fmla="*/ 9 w 10"/>
                <a:gd name="T5" fmla="*/ 1 h 13"/>
                <a:gd name="T6" fmla="*/ 10 w 10"/>
                <a:gd name="T7" fmla="*/ 6 h 13"/>
                <a:gd name="T8" fmla="*/ 9 w 10"/>
                <a:gd name="T9" fmla="*/ 8 h 13"/>
                <a:gd name="T10" fmla="*/ 2 w 10"/>
                <a:gd name="T11" fmla="*/ 13 h 13"/>
                <a:gd name="T12" fmla="*/ 0 w 10"/>
                <a:gd name="T13" fmla="*/ 12 h 13"/>
                <a:gd name="T14" fmla="*/ 1 w 10"/>
                <a:gd name="T15" fmla="*/ 8 h 13"/>
                <a:gd name="T16" fmla="*/ 6 w 10"/>
                <a:gd name="T17" fmla="*/ 1 h 13"/>
                <a:gd name="T18" fmla="*/ 6 w 10"/>
                <a:gd name="T19" fmla="*/ 1 h 13"/>
                <a:gd name="T20" fmla="*/ 6 w 10"/>
                <a:gd name="T21" fmla="*/ 1 h 13"/>
                <a:gd name="T22" fmla="*/ 6 w 10"/>
                <a:gd name="T23" fmla="*/ 1 h 13"/>
                <a:gd name="T24" fmla="*/ 6 w 10"/>
                <a:gd name="T25" fmla="*/ 1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" h="13">
                  <a:moveTo>
                    <a:pt x="6" y="1"/>
                  </a:moveTo>
                  <a:lnTo>
                    <a:pt x="8" y="0"/>
                  </a:lnTo>
                  <a:lnTo>
                    <a:pt x="9" y="1"/>
                  </a:lnTo>
                  <a:lnTo>
                    <a:pt x="10" y="6"/>
                  </a:lnTo>
                  <a:lnTo>
                    <a:pt x="9" y="8"/>
                  </a:lnTo>
                  <a:lnTo>
                    <a:pt x="2" y="13"/>
                  </a:lnTo>
                  <a:lnTo>
                    <a:pt x="0" y="12"/>
                  </a:lnTo>
                  <a:lnTo>
                    <a:pt x="1" y="8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lnTo>
                    <a:pt x="6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1" name="Freeform 619"/>
            <p:cNvSpPr>
              <a:spLocks/>
            </p:cNvSpPr>
            <p:nvPr/>
          </p:nvSpPr>
          <p:spPr bwMode="auto">
            <a:xfrm>
              <a:off x="5502275" y="5957888"/>
              <a:ext cx="6350" cy="4763"/>
            </a:xfrm>
            <a:custGeom>
              <a:avLst/>
              <a:gdLst>
                <a:gd name="T0" fmla="*/ 6 w 10"/>
                <a:gd name="T1" fmla="*/ 0 h 8"/>
                <a:gd name="T2" fmla="*/ 9 w 10"/>
                <a:gd name="T3" fmla="*/ 0 h 8"/>
                <a:gd name="T4" fmla="*/ 10 w 10"/>
                <a:gd name="T5" fmla="*/ 1 h 8"/>
                <a:gd name="T6" fmla="*/ 5 w 10"/>
                <a:gd name="T7" fmla="*/ 3 h 8"/>
                <a:gd name="T8" fmla="*/ 3 w 10"/>
                <a:gd name="T9" fmla="*/ 8 h 8"/>
                <a:gd name="T10" fmla="*/ 2 w 10"/>
                <a:gd name="T11" fmla="*/ 8 h 8"/>
                <a:gd name="T12" fmla="*/ 0 w 10"/>
                <a:gd name="T13" fmla="*/ 5 h 8"/>
                <a:gd name="T14" fmla="*/ 3 w 10"/>
                <a:gd name="T15" fmla="*/ 5 h 8"/>
                <a:gd name="T16" fmla="*/ 3 w 10"/>
                <a:gd name="T17" fmla="*/ 2 h 8"/>
                <a:gd name="T18" fmla="*/ 6 w 10"/>
                <a:gd name="T19" fmla="*/ 0 h 8"/>
                <a:gd name="T20" fmla="*/ 6 w 10"/>
                <a:gd name="T21" fmla="*/ 0 h 8"/>
                <a:gd name="T22" fmla="*/ 6 w 10"/>
                <a:gd name="T23" fmla="*/ 0 h 8"/>
                <a:gd name="T24" fmla="*/ 6 w 10"/>
                <a:gd name="T25" fmla="*/ 0 h 8"/>
                <a:gd name="T26" fmla="*/ 6 w 10"/>
                <a:gd name="T2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0" h="8">
                  <a:moveTo>
                    <a:pt x="6" y="0"/>
                  </a:moveTo>
                  <a:lnTo>
                    <a:pt x="9" y="0"/>
                  </a:lnTo>
                  <a:lnTo>
                    <a:pt x="10" y="1"/>
                  </a:lnTo>
                  <a:lnTo>
                    <a:pt x="5" y="3"/>
                  </a:lnTo>
                  <a:lnTo>
                    <a:pt x="3" y="8"/>
                  </a:lnTo>
                  <a:lnTo>
                    <a:pt x="2" y="8"/>
                  </a:lnTo>
                  <a:lnTo>
                    <a:pt x="0" y="5"/>
                  </a:lnTo>
                  <a:lnTo>
                    <a:pt x="3" y="5"/>
                  </a:lnTo>
                  <a:lnTo>
                    <a:pt x="3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2" name="Freeform 620"/>
            <p:cNvSpPr>
              <a:spLocks/>
            </p:cNvSpPr>
            <p:nvPr/>
          </p:nvSpPr>
          <p:spPr bwMode="auto">
            <a:xfrm>
              <a:off x="5338763" y="5962650"/>
              <a:ext cx="6350" cy="6350"/>
            </a:xfrm>
            <a:custGeom>
              <a:avLst/>
              <a:gdLst>
                <a:gd name="T0" fmla="*/ 6 w 13"/>
                <a:gd name="T1" fmla="*/ 0 h 12"/>
                <a:gd name="T2" fmla="*/ 9 w 13"/>
                <a:gd name="T3" fmla="*/ 0 h 12"/>
                <a:gd name="T4" fmla="*/ 12 w 13"/>
                <a:gd name="T5" fmla="*/ 1 h 12"/>
                <a:gd name="T6" fmla="*/ 13 w 13"/>
                <a:gd name="T7" fmla="*/ 5 h 12"/>
                <a:gd name="T8" fmla="*/ 13 w 13"/>
                <a:gd name="T9" fmla="*/ 7 h 12"/>
                <a:gd name="T10" fmla="*/ 7 w 13"/>
                <a:gd name="T11" fmla="*/ 12 h 12"/>
                <a:gd name="T12" fmla="*/ 4 w 13"/>
                <a:gd name="T13" fmla="*/ 12 h 12"/>
                <a:gd name="T14" fmla="*/ 3 w 13"/>
                <a:gd name="T15" fmla="*/ 12 h 12"/>
                <a:gd name="T16" fmla="*/ 0 w 13"/>
                <a:gd name="T17" fmla="*/ 5 h 12"/>
                <a:gd name="T18" fmla="*/ 2 w 13"/>
                <a:gd name="T19" fmla="*/ 2 h 12"/>
                <a:gd name="T20" fmla="*/ 6 w 13"/>
                <a:gd name="T21" fmla="*/ 0 h 12"/>
                <a:gd name="T22" fmla="*/ 6 w 13"/>
                <a:gd name="T23" fmla="*/ 0 h 12"/>
                <a:gd name="T24" fmla="*/ 6 w 13"/>
                <a:gd name="T25" fmla="*/ 0 h 12"/>
                <a:gd name="T26" fmla="*/ 6 w 13"/>
                <a:gd name="T27" fmla="*/ 0 h 12"/>
                <a:gd name="T28" fmla="*/ 6 w 13"/>
                <a:gd name="T29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3" h="12">
                  <a:moveTo>
                    <a:pt x="6" y="0"/>
                  </a:moveTo>
                  <a:lnTo>
                    <a:pt x="9" y="0"/>
                  </a:lnTo>
                  <a:lnTo>
                    <a:pt x="12" y="1"/>
                  </a:lnTo>
                  <a:lnTo>
                    <a:pt x="13" y="5"/>
                  </a:lnTo>
                  <a:lnTo>
                    <a:pt x="13" y="7"/>
                  </a:lnTo>
                  <a:lnTo>
                    <a:pt x="7" y="12"/>
                  </a:lnTo>
                  <a:lnTo>
                    <a:pt x="4" y="12"/>
                  </a:lnTo>
                  <a:lnTo>
                    <a:pt x="3" y="12"/>
                  </a:lnTo>
                  <a:lnTo>
                    <a:pt x="0" y="5"/>
                  </a:lnTo>
                  <a:lnTo>
                    <a:pt x="2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3" name="Freeform 621"/>
            <p:cNvSpPr>
              <a:spLocks/>
            </p:cNvSpPr>
            <p:nvPr/>
          </p:nvSpPr>
          <p:spPr bwMode="auto">
            <a:xfrm>
              <a:off x="5359400" y="5962650"/>
              <a:ext cx="11113" cy="7938"/>
            </a:xfrm>
            <a:custGeom>
              <a:avLst/>
              <a:gdLst>
                <a:gd name="T0" fmla="*/ 0 w 21"/>
                <a:gd name="T1" fmla="*/ 2 h 13"/>
                <a:gd name="T2" fmla="*/ 1 w 21"/>
                <a:gd name="T3" fmla="*/ 1 h 13"/>
                <a:gd name="T4" fmla="*/ 5 w 21"/>
                <a:gd name="T5" fmla="*/ 3 h 13"/>
                <a:gd name="T6" fmla="*/ 8 w 21"/>
                <a:gd name="T7" fmla="*/ 1 h 13"/>
                <a:gd name="T8" fmla="*/ 10 w 21"/>
                <a:gd name="T9" fmla="*/ 0 h 13"/>
                <a:gd name="T10" fmla="*/ 12 w 21"/>
                <a:gd name="T11" fmla="*/ 1 h 13"/>
                <a:gd name="T12" fmla="*/ 14 w 21"/>
                <a:gd name="T13" fmla="*/ 5 h 13"/>
                <a:gd name="T14" fmla="*/ 19 w 21"/>
                <a:gd name="T15" fmla="*/ 1 h 13"/>
                <a:gd name="T16" fmla="*/ 21 w 21"/>
                <a:gd name="T17" fmla="*/ 1 h 13"/>
                <a:gd name="T18" fmla="*/ 20 w 21"/>
                <a:gd name="T19" fmla="*/ 3 h 13"/>
                <a:gd name="T20" fmla="*/ 19 w 21"/>
                <a:gd name="T21" fmla="*/ 9 h 13"/>
                <a:gd name="T22" fmla="*/ 16 w 21"/>
                <a:gd name="T23" fmla="*/ 9 h 13"/>
                <a:gd name="T24" fmla="*/ 12 w 21"/>
                <a:gd name="T25" fmla="*/ 7 h 13"/>
                <a:gd name="T26" fmla="*/ 10 w 21"/>
                <a:gd name="T27" fmla="*/ 7 h 13"/>
                <a:gd name="T28" fmla="*/ 6 w 21"/>
                <a:gd name="T29" fmla="*/ 8 h 13"/>
                <a:gd name="T30" fmla="*/ 2 w 21"/>
                <a:gd name="T31" fmla="*/ 13 h 13"/>
                <a:gd name="T32" fmla="*/ 0 w 21"/>
                <a:gd name="T33" fmla="*/ 10 h 13"/>
                <a:gd name="T34" fmla="*/ 0 w 21"/>
                <a:gd name="T35" fmla="*/ 2 h 13"/>
                <a:gd name="T36" fmla="*/ 0 w 21"/>
                <a:gd name="T37" fmla="*/ 2 h 13"/>
                <a:gd name="T38" fmla="*/ 0 w 21"/>
                <a:gd name="T39" fmla="*/ 2 h 13"/>
                <a:gd name="T40" fmla="*/ 0 w 21"/>
                <a:gd name="T41" fmla="*/ 2 h 13"/>
                <a:gd name="T42" fmla="*/ 0 w 21"/>
                <a:gd name="T43" fmla="*/ 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1" h="13">
                  <a:moveTo>
                    <a:pt x="0" y="2"/>
                  </a:moveTo>
                  <a:lnTo>
                    <a:pt x="1" y="1"/>
                  </a:lnTo>
                  <a:lnTo>
                    <a:pt x="5" y="3"/>
                  </a:lnTo>
                  <a:lnTo>
                    <a:pt x="8" y="1"/>
                  </a:lnTo>
                  <a:lnTo>
                    <a:pt x="10" y="0"/>
                  </a:lnTo>
                  <a:lnTo>
                    <a:pt x="12" y="1"/>
                  </a:lnTo>
                  <a:lnTo>
                    <a:pt x="14" y="5"/>
                  </a:lnTo>
                  <a:lnTo>
                    <a:pt x="19" y="1"/>
                  </a:lnTo>
                  <a:lnTo>
                    <a:pt x="21" y="1"/>
                  </a:lnTo>
                  <a:lnTo>
                    <a:pt x="20" y="3"/>
                  </a:lnTo>
                  <a:lnTo>
                    <a:pt x="19" y="9"/>
                  </a:lnTo>
                  <a:lnTo>
                    <a:pt x="16" y="9"/>
                  </a:lnTo>
                  <a:lnTo>
                    <a:pt x="12" y="7"/>
                  </a:lnTo>
                  <a:lnTo>
                    <a:pt x="10" y="7"/>
                  </a:lnTo>
                  <a:lnTo>
                    <a:pt x="6" y="8"/>
                  </a:lnTo>
                  <a:lnTo>
                    <a:pt x="2" y="13"/>
                  </a:lnTo>
                  <a:lnTo>
                    <a:pt x="0" y="10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4" name="Freeform 622"/>
            <p:cNvSpPr>
              <a:spLocks/>
            </p:cNvSpPr>
            <p:nvPr/>
          </p:nvSpPr>
          <p:spPr bwMode="auto">
            <a:xfrm>
              <a:off x="5497513" y="5967413"/>
              <a:ext cx="1588" cy="0"/>
            </a:xfrm>
            <a:custGeom>
              <a:avLst/>
              <a:gdLst>
                <a:gd name="T0" fmla="*/ 2 w 2"/>
                <a:gd name="T1" fmla="*/ 1 h 1"/>
                <a:gd name="T2" fmla="*/ 0 w 2"/>
                <a:gd name="T3" fmla="*/ 1 h 1"/>
                <a:gd name="T4" fmla="*/ 1 w 2"/>
                <a:gd name="T5" fmla="*/ 0 h 1"/>
                <a:gd name="T6" fmla="*/ 2 w 2"/>
                <a:gd name="T7" fmla="*/ 0 h 1"/>
                <a:gd name="T8" fmla="*/ 2 w 2"/>
                <a:gd name="T9" fmla="*/ 1 h 1"/>
                <a:gd name="T10" fmla="*/ 2 w 2"/>
                <a:gd name="T11" fmla="*/ 1 h 1"/>
                <a:gd name="T12" fmla="*/ 2 w 2"/>
                <a:gd name="T13" fmla="*/ 1 h 1"/>
                <a:gd name="T14" fmla="*/ 2 w 2"/>
                <a:gd name="T1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1">
                  <a:moveTo>
                    <a:pt x="2" y="1"/>
                  </a:moveTo>
                  <a:lnTo>
                    <a:pt x="0" y="1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lnTo>
                    <a:pt x="2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Freeform 623"/>
            <p:cNvSpPr>
              <a:spLocks/>
            </p:cNvSpPr>
            <p:nvPr/>
          </p:nvSpPr>
          <p:spPr bwMode="auto">
            <a:xfrm>
              <a:off x="5502275" y="5967413"/>
              <a:ext cx="1588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1 h 3"/>
                <a:gd name="T4" fmla="*/ 1 w 2"/>
                <a:gd name="T5" fmla="*/ 3 h 3"/>
                <a:gd name="T6" fmla="*/ 0 w 2"/>
                <a:gd name="T7" fmla="*/ 1 h 3"/>
                <a:gd name="T8" fmla="*/ 1 w 2"/>
                <a:gd name="T9" fmla="*/ 0 h 3"/>
                <a:gd name="T10" fmla="*/ 1 w 2"/>
                <a:gd name="T11" fmla="*/ 0 h 3"/>
                <a:gd name="T12" fmla="*/ 1 w 2"/>
                <a:gd name="T13" fmla="*/ 0 h 3"/>
                <a:gd name="T14" fmla="*/ 1 w 2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1"/>
                  </a:ln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6" name="Freeform 624"/>
            <p:cNvSpPr>
              <a:spLocks/>
            </p:cNvSpPr>
            <p:nvPr/>
          </p:nvSpPr>
          <p:spPr bwMode="auto">
            <a:xfrm>
              <a:off x="5497513" y="5969000"/>
              <a:ext cx="1588" cy="1588"/>
            </a:xfrm>
            <a:custGeom>
              <a:avLst/>
              <a:gdLst>
                <a:gd name="T0" fmla="*/ 2 w 2"/>
                <a:gd name="T1" fmla="*/ 0 h 4"/>
                <a:gd name="T2" fmla="*/ 2 w 2"/>
                <a:gd name="T3" fmla="*/ 4 h 4"/>
                <a:gd name="T4" fmla="*/ 1 w 2"/>
                <a:gd name="T5" fmla="*/ 3 h 4"/>
                <a:gd name="T6" fmla="*/ 0 w 2"/>
                <a:gd name="T7" fmla="*/ 2 h 4"/>
                <a:gd name="T8" fmla="*/ 0 w 2"/>
                <a:gd name="T9" fmla="*/ 0 h 4"/>
                <a:gd name="T10" fmla="*/ 2 w 2"/>
                <a:gd name="T11" fmla="*/ 0 h 4"/>
                <a:gd name="T12" fmla="*/ 2 w 2"/>
                <a:gd name="T13" fmla="*/ 0 h 4"/>
                <a:gd name="T14" fmla="*/ 2 w 2"/>
                <a:gd name="T15" fmla="*/ 0 h 4"/>
                <a:gd name="T16" fmla="*/ 2 w 2"/>
                <a:gd name="T17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4">
                  <a:moveTo>
                    <a:pt x="2" y="0"/>
                  </a:moveTo>
                  <a:lnTo>
                    <a:pt x="2" y="4"/>
                  </a:lnTo>
                  <a:lnTo>
                    <a:pt x="1" y="3"/>
                  </a:lnTo>
                  <a:lnTo>
                    <a:pt x="0" y="2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7" name="Freeform 625"/>
            <p:cNvSpPr>
              <a:spLocks/>
            </p:cNvSpPr>
            <p:nvPr/>
          </p:nvSpPr>
          <p:spPr bwMode="auto">
            <a:xfrm>
              <a:off x="5499100" y="5967413"/>
              <a:ext cx="1588" cy="1588"/>
            </a:xfrm>
            <a:custGeom>
              <a:avLst/>
              <a:gdLst>
                <a:gd name="T0" fmla="*/ 1 w 2"/>
                <a:gd name="T1" fmla="*/ 0 h 1"/>
                <a:gd name="T2" fmla="*/ 2 w 2"/>
                <a:gd name="T3" fmla="*/ 1 h 1"/>
                <a:gd name="T4" fmla="*/ 0 w 2"/>
                <a:gd name="T5" fmla="*/ 1 h 1"/>
                <a:gd name="T6" fmla="*/ 1 w 2"/>
                <a:gd name="T7" fmla="*/ 0 h 1"/>
                <a:gd name="T8" fmla="*/ 1 w 2"/>
                <a:gd name="T9" fmla="*/ 0 h 1"/>
                <a:gd name="T10" fmla="*/ 1 w 2"/>
                <a:gd name="T11" fmla="*/ 0 h 1"/>
                <a:gd name="T12" fmla="*/ 1 w 2"/>
                <a:gd name="T1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1">
                  <a:moveTo>
                    <a:pt x="1" y="0"/>
                  </a:moveTo>
                  <a:lnTo>
                    <a:pt x="2" y="1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8" name="Freeform 626"/>
            <p:cNvSpPr>
              <a:spLocks/>
            </p:cNvSpPr>
            <p:nvPr/>
          </p:nvSpPr>
          <p:spPr bwMode="auto">
            <a:xfrm>
              <a:off x="5492750" y="5969000"/>
              <a:ext cx="1588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1 h 2"/>
                <a:gd name="T4" fmla="*/ 1 w 2"/>
                <a:gd name="T5" fmla="*/ 2 h 2"/>
                <a:gd name="T6" fmla="*/ 0 w 2"/>
                <a:gd name="T7" fmla="*/ 1 h 2"/>
                <a:gd name="T8" fmla="*/ 1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1"/>
                  </a:ln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9" name="Freeform 627"/>
            <p:cNvSpPr>
              <a:spLocks/>
            </p:cNvSpPr>
            <p:nvPr/>
          </p:nvSpPr>
          <p:spPr bwMode="auto">
            <a:xfrm>
              <a:off x="5289550" y="5981700"/>
              <a:ext cx="28575" cy="36513"/>
            </a:xfrm>
            <a:custGeom>
              <a:avLst/>
              <a:gdLst>
                <a:gd name="T0" fmla="*/ 39 w 52"/>
                <a:gd name="T1" fmla="*/ 2 h 70"/>
                <a:gd name="T2" fmla="*/ 43 w 52"/>
                <a:gd name="T3" fmla="*/ 0 h 70"/>
                <a:gd name="T4" fmla="*/ 50 w 52"/>
                <a:gd name="T5" fmla="*/ 1 h 70"/>
                <a:gd name="T6" fmla="*/ 52 w 52"/>
                <a:gd name="T7" fmla="*/ 4 h 70"/>
                <a:gd name="T8" fmla="*/ 52 w 52"/>
                <a:gd name="T9" fmla="*/ 8 h 70"/>
                <a:gd name="T10" fmla="*/ 49 w 52"/>
                <a:gd name="T11" fmla="*/ 11 h 70"/>
                <a:gd name="T12" fmla="*/ 40 w 52"/>
                <a:gd name="T13" fmla="*/ 13 h 70"/>
                <a:gd name="T14" fmla="*/ 37 w 52"/>
                <a:gd name="T15" fmla="*/ 14 h 70"/>
                <a:gd name="T16" fmla="*/ 32 w 52"/>
                <a:gd name="T17" fmla="*/ 25 h 70"/>
                <a:gd name="T18" fmla="*/ 29 w 52"/>
                <a:gd name="T19" fmla="*/ 30 h 70"/>
                <a:gd name="T20" fmla="*/ 34 w 52"/>
                <a:gd name="T21" fmla="*/ 36 h 70"/>
                <a:gd name="T22" fmla="*/ 36 w 52"/>
                <a:gd name="T23" fmla="*/ 40 h 70"/>
                <a:gd name="T24" fmla="*/ 31 w 52"/>
                <a:gd name="T25" fmla="*/ 47 h 70"/>
                <a:gd name="T26" fmla="*/ 29 w 52"/>
                <a:gd name="T27" fmla="*/ 54 h 70"/>
                <a:gd name="T28" fmla="*/ 34 w 52"/>
                <a:gd name="T29" fmla="*/ 61 h 70"/>
                <a:gd name="T30" fmla="*/ 34 w 52"/>
                <a:gd name="T31" fmla="*/ 64 h 70"/>
                <a:gd name="T32" fmla="*/ 33 w 52"/>
                <a:gd name="T33" fmla="*/ 65 h 70"/>
                <a:gd name="T34" fmla="*/ 27 w 52"/>
                <a:gd name="T35" fmla="*/ 66 h 70"/>
                <a:gd name="T36" fmla="*/ 23 w 52"/>
                <a:gd name="T37" fmla="*/ 70 h 70"/>
                <a:gd name="T38" fmla="*/ 20 w 52"/>
                <a:gd name="T39" fmla="*/ 69 h 70"/>
                <a:gd name="T40" fmla="*/ 17 w 52"/>
                <a:gd name="T41" fmla="*/ 66 h 70"/>
                <a:gd name="T42" fmla="*/ 15 w 52"/>
                <a:gd name="T43" fmla="*/ 62 h 70"/>
                <a:gd name="T44" fmla="*/ 15 w 52"/>
                <a:gd name="T45" fmla="*/ 60 h 70"/>
                <a:gd name="T46" fmla="*/ 20 w 52"/>
                <a:gd name="T47" fmla="*/ 55 h 70"/>
                <a:gd name="T48" fmla="*/ 17 w 52"/>
                <a:gd name="T49" fmla="*/ 55 h 70"/>
                <a:gd name="T50" fmla="*/ 10 w 52"/>
                <a:gd name="T51" fmla="*/ 59 h 70"/>
                <a:gd name="T52" fmla="*/ 8 w 52"/>
                <a:gd name="T53" fmla="*/ 58 h 70"/>
                <a:gd name="T54" fmla="*/ 8 w 52"/>
                <a:gd name="T55" fmla="*/ 56 h 70"/>
                <a:gd name="T56" fmla="*/ 15 w 52"/>
                <a:gd name="T57" fmla="*/ 43 h 70"/>
                <a:gd name="T58" fmla="*/ 18 w 52"/>
                <a:gd name="T59" fmla="*/ 42 h 70"/>
                <a:gd name="T60" fmla="*/ 22 w 52"/>
                <a:gd name="T61" fmla="*/ 43 h 70"/>
                <a:gd name="T62" fmla="*/ 25 w 52"/>
                <a:gd name="T63" fmla="*/ 37 h 70"/>
                <a:gd name="T64" fmla="*/ 25 w 52"/>
                <a:gd name="T65" fmla="*/ 34 h 70"/>
                <a:gd name="T66" fmla="*/ 24 w 52"/>
                <a:gd name="T67" fmla="*/ 32 h 70"/>
                <a:gd name="T68" fmla="*/ 18 w 52"/>
                <a:gd name="T69" fmla="*/ 32 h 70"/>
                <a:gd name="T70" fmla="*/ 11 w 52"/>
                <a:gd name="T71" fmla="*/ 37 h 70"/>
                <a:gd name="T72" fmla="*/ 6 w 52"/>
                <a:gd name="T73" fmla="*/ 37 h 70"/>
                <a:gd name="T74" fmla="*/ 1 w 52"/>
                <a:gd name="T75" fmla="*/ 33 h 70"/>
                <a:gd name="T76" fmla="*/ 0 w 52"/>
                <a:gd name="T77" fmla="*/ 31 h 70"/>
                <a:gd name="T78" fmla="*/ 0 w 52"/>
                <a:gd name="T79" fmla="*/ 28 h 70"/>
                <a:gd name="T80" fmla="*/ 5 w 52"/>
                <a:gd name="T81" fmla="*/ 22 h 70"/>
                <a:gd name="T82" fmla="*/ 11 w 52"/>
                <a:gd name="T83" fmla="*/ 16 h 70"/>
                <a:gd name="T84" fmla="*/ 15 w 52"/>
                <a:gd name="T85" fmla="*/ 15 h 70"/>
                <a:gd name="T86" fmla="*/ 18 w 52"/>
                <a:gd name="T87" fmla="*/ 20 h 70"/>
                <a:gd name="T88" fmla="*/ 21 w 52"/>
                <a:gd name="T89" fmla="*/ 20 h 70"/>
                <a:gd name="T90" fmla="*/ 24 w 52"/>
                <a:gd name="T91" fmla="*/ 13 h 70"/>
                <a:gd name="T92" fmla="*/ 20 w 52"/>
                <a:gd name="T93" fmla="*/ 9 h 70"/>
                <a:gd name="T94" fmla="*/ 20 w 52"/>
                <a:gd name="T95" fmla="*/ 7 h 70"/>
                <a:gd name="T96" fmla="*/ 21 w 52"/>
                <a:gd name="T97" fmla="*/ 5 h 70"/>
                <a:gd name="T98" fmla="*/ 23 w 52"/>
                <a:gd name="T99" fmla="*/ 4 h 70"/>
                <a:gd name="T100" fmla="*/ 29 w 52"/>
                <a:gd name="T101" fmla="*/ 4 h 70"/>
                <a:gd name="T102" fmla="*/ 39 w 52"/>
                <a:gd name="T103" fmla="*/ 2 h 70"/>
                <a:gd name="T104" fmla="*/ 39 w 52"/>
                <a:gd name="T105" fmla="*/ 2 h 70"/>
                <a:gd name="T106" fmla="*/ 39 w 52"/>
                <a:gd name="T107" fmla="*/ 2 h 70"/>
                <a:gd name="T108" fmla="*/ 39 w 52"/>
                <a:gd name="T109" fmla="*/ 2 h 70"/>
                <a:gd name="T110" fmla="*/ 39 w 52"/>
                <a:gd name="T111" fmla="*/ 2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52" h="70">
                  <a:moveTo>
                    <a:pt x="39" y="2"/>
                  </a:moveTo>
                  <a:lnTo>
                    <a:pt x="43" y="0"/>
                  </a:lnTo>
                  <a:lnTo>
                    <a:pt x="50" y="1"/>
                  </a:lnTo>
                  <a:lnTo>
                    <a:pt x="52" y="4"/>
                  </a:lnTo>
                  <a:lnTo>
                    <a:pt x="52" y="8"/>
                  </a:lnTo>
                  <a:lnTo>
                    <a:pt x="49" y="11"/>
                  </a:lnTo>
                  <a:lnTo>
                    <a:pt x="40" y="13"/>
                  </a:lnTo>
                  <a:lnTo>
                    <a:pt x="37" y="14"/>
                  </a:lnTo>
                  <a:lnTo>
                    <a:pt x="32" y="25"/>
                  </a:lnTo>
                  <a:lnTo>
                    <a:pt x="29" y="30"/>
                  </a:lnTo>
                  <a:lnTo>
                    <a:pt x="34" y="36"/>
                  </a:lnTo>
                  <a:lnTo>
                    <a:pt x="36" y="40"/>
                  </a:lnTo>
                  <a:lnTo>
                    <a:pt x="31" y="47"/>
                  </a:lnTo>
                  <a:lnTo>
                    <a:pt x="29" y="54"/>
                  </a:lnTo>
                  <a:lnTo>
                    <a:pt x="34" y="61"/>
                  </a:lnTo>
                  <a:lnTo>
                    <a:pt x="34" y="64"/>
                  </a:lnTo>
                  <a:lnTo>
                    <a:pt x="33" y="65"/>
                  </a:lnTo>
                  <a:lnTo>
                    <a:pt x="27" y="66"/>
                  </a:lnTo>
                  <a:lnTo>
                    <a:pt x="23" y="70"/>
                  </a:lnTo>
                  <a:lnTo>
                    <a:pt x="20" y="69"/>
                  </a:lnTo>
                  <a:lnTo>
                    <a:pt x="17" y="66"/>
                  </a:lnTo>
                  <a:lnTo>
                    <a:pt x="15" y="62"/>
                  </a:lnTo>
                  <a:lnTo>
                    <a:pt x="15" y="60"/>
                  </a:lnTo>
                  <a:lnTo>
                    <a:pt x="20" y="55"/>
                  </a:lnTo>
                  <a:lnTo>
                    <a:pt x="17" y="55"/>
                  </a:lnTo>
                  <a:lnTo>
                    <a:pt x="10" y="59"/>
                  </a:lnTo>
                  <a:lnTo>
                    <a:pt x="8" y="58"/>
                  </a:lnTo>
                  <a:lnTo>
                    <a:pt x="8" y="56"/>
                  </a:lnTo>
                  <a:lnTo>
                    <a:pt x="15" y="43"/>
                  </a:lnTo>
                  <a:lnTo>
                    <a:pt x="18" y="42"/>
                  </a:lnTo>
                  <a:lnTo>
                    <a:pt x="22" y="43"/>
                  </a:lnTo>
                  <a:lnTo>
                    <a:pt x="25" y="37"/>
                  </a:lnTo>
                  <a:lnTo>
                    <a:pt x="25" y="34"/>
                  </a:lnTo>
                  <a:lnTo>
                    <a:pt x="24" y="32"/>
                  </a:lnTo>
                  <a:lnTo>
                    <a:pt x="18" y="32"/>
                  </a:lnTo>
                  <a:lnTo>
                    <a:pt x="11" y="37"/>
                  </a:lnTo>
                  <a:lnTo>
                    <a:pt x="6" y="37"/>
                  </a:lnTo>
                  <a:lnTo>
                    <a:pt x="1" y="33"/>
                  </a:lnTo>
                  <a:lnTo>
                    <a:pt x="0" y="31"/>
                  </a:lnTo>
                  <a:lnTo>
                    <a:pt x="0" y="28"/>
                  </a:lnTo>
                  <a:lnTo>
                    <a:pt x="5" y="22"/>
                  </a:lnTo>
                  <a:lnTo>
                    <a:pt x="11" y="16"/>
                  </a:lnTo>
                  <a:lnTo>
                    <a:pt x="15" y="15"/>
                  </a:lnTo>
                  <a:lnTo>
                    <a:pt x="18" y="20"/>
                  </a:lnTo>
                  <a:lnTo>
                    <a:pt x="21" y="20"/>
                  </a:lnTo>
                  <a:lnTo>
                    <a:pt x="24" y="13"/>
                  </a:lnTo>
                  <a:lnTo>
                    <a:pt x="20" y="9"/>
                  </a:lnTo>
                  <a:lnTo>
                    <a:pt x="20" y="7"/>
                  </a:lnTo>
                  <a:lnTo>
                    <a:pt x="21" y="5"/>
                  </a:lnTo>
                  <a:lnTo>
                    <a:pt x="23" y="4"/>
                  </a:lnTo>
                  <a:lnTo>
                    <a:pt x="29" y="4"/>
                  </a:lnTo>
                  <a:lnTo>
                    <a:pt x="39" y="2"/>
                  </a:lnTo>
                  <a:lnTo>
                    <a:pt x="39" y="2"/>
                  </a:lnTo>
                  <a:lnTo>
                    <a:pt x="39" y="2"/>
                  </a:lnTo>
                  <a:lnTo>
                    <a:pt x="39" y="2"/>
                  </a:lnTo>
                  <a:lnTo>
                    <a:pt x="39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0" name="Freeform 628"/>
            <p:cNvSpPr>
              <a:spLocks/>
            </p:cNvSpPr>
            <p:nvPr/>
          </p:nvSpPr>
          <p:spPr bwMode="auto">
            <a:xfrm>
              <a:off x="5178425" y="5986463"/>
              <a:ext cx="3175" cy="1588"/>
            </a:xfrm>
            <a:custGeom>
              <a:avLst/>
              <a:gdLst>
                <a:gd name="T0" fmla="*/ 2 w 5"/>
                <a:gd name="T1" fmla="*/ 0 h 3"/>
                <a:gd name="T2" fmla="*/ 5 w 5"/>
                <a:gd name="T3" fmla="*/ 1 h 3"/>
                <a:gd name="T4" fmla="*/ 4 w 5"/>
                <a:gd name="T5" fmla="*/ 2 h 3"/>
                <a:gd name="T6" fmla="*/ 2 w 5"/>
                <a:gd name="T7" fmla="*/ 3 h 3"/>
                <a:gd name="T8" fmla="*/ 0 w 5"/>
                <a:gd name="T9" fmla="*/ 2 h 3"/>
                <a:gd name="T10" fmla="*/ 1 w 5"/>
                <a:gd name="T11" fmla="*/ 0 h 3"/>
                <a:gd name="T12" fmla="*/ 2 w 5"/>
                <a:gd name="T13" fmla="*/ 0 h 3"/>
                <a:gd name="T14" fmla="*/ 2 w 5"/>
                <a:gd name="T15" fmla="*/ 0 h 3"/>
                <a:gd name="T16" fmla="*/ 2 w 5"/>
                <a:gd name="T17" fmla="*/ 0 h 3"/>
                <a:gd name="T18" fmla="*/ 2 w 5"/>
                <a:gd name="T19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3">
                  <a:moveTo>
                    <a:pt x="2" y="0"/>
                  </a:moveTo>
                  <a:lnTo>
                    <a:pt x="5" y="1"/>
                  </a:lnTo>
                  <a:lnTo>
                    <a:pt x="4" y="2"/>
                  </a:lnTo>
                  <a:lnTo>
                    <a:pt x="2" y="3"/>
                  </a:lnTo>
                  <a:lnTo>
                    <a:pt x="0" y="2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1" name="Freeform 629"/>
            <p:cNvSpPr>
              <a:spLocks/>
            </p:cNvSpPr>
            <p:nvPr/>
          </p:nvSpPr>
          <p:spPr bwMode="auto">
            <a:xfrm>
              <a:off x="5138738" y="5991225"/>
              <a:ext cx="3175" cy="3175"/>
            </a:xfrm>
            <a:custGeom>
              <a:avLst/>
              <a:gdLst>
                <a:gd name="T0" fmla="*/ 4 w 4"/>
                <a:gd name="T1" fmla="*/ 4 h 4"/>
                <a:gd name="T2" fmla="*/ 0 w 4"/>
                <a:gd name="T3" fmla="*/ 4 h 4"/>
                <a:gd name="T4" fmla="*/ 0 w 4"/>
                <a:gd name="T5" fmla="*/ 0 h 4"/>
                <a:gd name="T6" fmla="*/ 3 w 4"/>
                <a:gd name="T7" fmla="*/ 2 h 4"/>
                <a:gd name="T8" fmla="*/ 4 w 4"/>
                <a:gd name="T9" fmla="*/ 3 h 4"/>
                <a:gd name="T10" fmla="*/ 4 w 4"/>
                <a:gd name="T11" fmla="*/ 4 h 4"/>
                <a:gd name="T12" fmla="*/ 4 w 4"/>
                <a:gd name="T13" fmla="*/ 4 h 4"/>
                <a:gd name="T14" fmla="*/ 4 w 4"/>
                <a:gd name="T15" fmla="*/ 4 h 4"/>
                <a:gd name="T16" fmla="*/ 4 w 4"/>
                <a:gd name="T17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4">
                  <a:moveTo>
                    <a:pt x="4" y="4"/>
                  </a:moveTo>
                  <a:lnTo>
                    <a:pt x="0" y="4"/>
                  </a:lnTo>
                  <a:lnTo>
                    <a:pt x="0" y="0"/>
                  </a:lnTo>
                  <a:lnTo>
                    <a:pt x="3" y="2"/>
                  </a:lnTo>
                  <a:lnTo>
                    <a:pt x="4" y="3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lnTo>
                    <a:pt x="4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2" name="Freeform 630"/>
            <p:cNvSpPr>
              <a:spLocks/>
            </p:cNvSpPr>
            <p:nvPr/>
          </p:nvSpPr>
          <p:spPr bwMode="auto">
            <a:xfrm>
              <a:off x="5259388" y="5994400"/>
              <a:ext cx="23813" cy="22225"/>
            </a:xfrm>
            <a:custGeom>
              <a:avLst/>
              <a:gdLst>
                <a:gd name="T0" fmla="*/ 44 w 45"/>
                <a:gd name="T1" fmla="*/ 2 h 43"/>
                <a:gd name="T2" fmla="*/ 45 w 45"/>
                <a:gd name="T3" fmla="*/ 5 h 43"/>
                <a:gd name="T4" fmla="*/ 45 w 45"/>
                <a:gd name="T5" fmla="*/ 8 h 43"/>
                <a:gd name="T6" fmla="*/ 41 w 45"/>
                <a:gd name="T7" fmla="*/ 11 h 43"/>
                <a:gd name="T8" fmla="*/ 37 w 45"/>
                <a:gd name="T9" fmla="*/ 15 h 43"/>
                <a:gd name="T10" fmla="*/ 36 w 45"/>
                <a:gd name="T11" fmla="*/ 17 h 43"/>
                <a:gd name="T12" fmla="*/ 38 w 45"/>
                <a:gd name="T13" fmla="*/ 21 h 43"/>
                <a:gd name="T14" fmla="*/ 39 w 45"/>
                <a:gd name="T15" fmla="*/ 22 h 43"/>
                <a:gd name="T16" fmla="*/ 43 w 45"/>
                <a:gd name="T17" fmla="*/ 23 h 43"/>
                <a:gd name="T18" fmla="*/ 43 w 45"/>
                <a:gd name="T19" fmla="*/ 25 h 43"/>
                <a:gd name="T20" fmla="*/ 41 w 45"/>
                <a:gd name="T21" fmla="*/ 27 h 43"/>
                <a:gd name="T22" fmla="*/ 36 w 45"/>
                <a:gd name="T23" fmla="*/ 28 h 43"/>
                <a:gd name="T24" fmla="*/ 30 w 45"/>
                <a:gd name="T25" fmla="*/ 35 h 43"/>
                <a:gd name="T26" fmla="*/ 26 w 45"/>
                <a:gd name="T27" fmla="*/ 36 h 43"/>
                <a:gd name="T28" fmla="*/ 18 w 45"/>
                <a:gd name="T29" fmla="*/ 32 h 43"/>
                <a:gd name="T30" fmla="*/ 12 w 45"/>
                <a:gd name="T31" fmla="*/ 33 h 43"/>
                <a:gd name="T32" fmla="*/ 9 w 45"/>
                <a:gd name="T33" fmla="*/ 34 h 43"/>
                <a:gd name="T34" fmla="*/ 8 w 45"/>
                <a:gd name="T35" fmla="*/ 36 h 43"/>
                <a:gd name="T36" fmla="*/ 8 w 45"/>
                <a:gd name="T37" fmla="*/ 38 h 43"/>
                <a:gd name="T38" fmla="*/ 11 w 45"/>
                <a:gd name="T39" fmla="*/ 40 h 43"/>
                <a:gd name="T40" fmla="*/ 11 w 45"/>
                <a:gd name="T41" fmla="*/ 41 h 43"/>
                <a:gd name="T42" fmla="*/ 8 w 45"/>
                <a:gd name="T43" fmla="*/ 43 h 43"/>
                <a:gd name="T44" fmla="*/ 5 w 45"/>
                <a:gd name="T45" fmla="*/ 43 h 43"/>
                <a:gd name="T46" fmla="*/ 3 w 45"/>
                <a:gd name="T47" fmla="*/ 42 h 43"/>
                <a:gd name="T48" fmla="*/ 1 w 45"/>
                <a:gd name="T49" fmla="*/ 40 h 43"/>
                <a:gd name="T50" fmla="*/ 0 w 45"/>
                <a:gd name="T51" fmla="*/ 37 h 43"/>
                <a:gd name="T52" fmla="*/ 1 w 45"/>
                <a:gd name="T53" fmla="*/ 33 h 43"/>
                <a:gd name="T54" fmla="*/ 3 w 45"/>
                <a:gd name="T55" fmla="*/ 29 h 43"/>
                <a:gd name="T56" fmla="*/ 6 w 45"/>
                <a:gd name="T57" fmla="*/ 26 h 43"/>
                <a:gd name="T58" fmla="*/ 14 w 45"/>
                <a:gd name="T59" fmla="*/ 24 h 43"/>
                <a:gd name="T60" fmla="*/ 18 w 45"/>
                <a:gd name="T61" fmla="*/ 22 h 43"/>
                <a:gd name="T62" fmla="*/ 18 w 45"/>
                <a:gd name="T63" fmla="*/ 20 h 43"/>
                <a:gd name="T64" fmla="*/ 12 w 45"/>
                <a:gd name="T65" fmla="*/ 19 h 43"/>
                <a:gd name="T66" fmla="*/ 11 w 45"/>
                <a:gd name="T67" fmla="*/ 17 h 43"/>
                <a:gd name="T68" fmla="*/ 13 w 45"/>
                <a:gd name="T69" fmla="*/ 15 h 43"/>
                <a:gd name="T70" fmla="*/ 23 w 45"/>
                <a:gd name="T71" fmla="*/ 13 h 43"/>
                <a:gd name="T72" fmla="*/ 20 w 45"/>
                <a:gd name="T73" fmla="*/ 9 h 43"/>
                <a:gd name="T74" fmla="*/ 23 w 45"/>
                <a:gd name="T75" fmla="*/ 6 h 43"/>
                <a:gd name="T76" fmla="*/ 30 w 45"/>
                <a:gd name="T77" fmla="*/ 2 h 43"/>
                <a:gd name="T78" fmla="*/ 37 w 45"/>
                <a:gd name="T79" fmla="*/ 0 h 43"/>
                <a:gd name="T80" fmla="*/ 40 w 45"/>
                <a:gd name="T81" fmla="*/ 0 h 43"/>
                <a:gd name="T82" fmla="*/ 44 w 45"/>
                <a:gd name="T83" fmla="*/ 2 h 43"/>
                <a:gd name="T84" fmla="*/ 44 w 45"/>
                <a:gd name="T85" fmla="*/ 2 h 43"/>
                <a:gd name="T86" fmla="*/ 44 w 45"/>
                <a:gd name="T87" fmla="*/ 2 h 43"/>
                <a:gd name="T88" fmla="*/ 44 w 45"/>
                <a:gd name="T89" fmla="*/ 2 h 43"/>
                <a:gd name="T90" fmla="*/ 44 w 45"/>
                <a:gd name="T91" fmla="*/ 2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45" h="43">
                  <a:moveTo>
                    <a:pt x="44" y="2"/>
                  </a:moveTo>
                  <a:lnTo>
                    <a:pt x="45" y="5"/>
                  </a:lnTo>
                  <a:lnTo>
                    <a:pt x="45" y="8"/>
                  </a:lnTo>
                  <a:lnTo>
                    <a:pt x="41" y="11"/>
                  </a:lnTo>
                  <a:lnTo>
                    <a:pt x="37" y="15"/>
                  </a:lnTo>
                  <a:lnTo>
                    <a:pt x="36" y="17"/>
                  </a:lnTo>
                  <a:lnTo>
                    <a:pt x="38" y="21"/>
                  </a:lnTo>
                  <a:lnTo>
                    <a:pt x="39" y="22"/>
                  </a:lnTo>
                  <a:lnTo>
                    <a:pt x="43" y="23"/>
                  </a:lnTo>
                  <a:lnTo>
                    <a:pt x="43" y="25"/>
                  </a:lnTo>
                  <a:lnTo>
                    <a:pt x="41" y="27"/>
                  </a:lnTo>
                  <a:lnTo>
                    <a:pt x="36" y="28"/>
                  </a:lnTo>
                  <a:lnTo>
                    <a:pt x="30" y="35"/>
                  </a:lnTo>
                  <a:lnTo>
                    <a:pt x="26" y="36"/>
                  </a:lnTo>
                  <a:lnTo>
                    <a:pt x="18" y="32"/>
                  </a:lnTo>
                  <a:lnTo>
                    <a:pt x="12" y="33"/>
                  </a:lnTo>
                  <a:lnTo>
                    <a:pt x="9" y="34"/>
                  </a:lnTo>
                  <a:lnTo>
                    <a:pt x="8" y="36"/>
                  </a:lnTo>
                  <a:lnTo>
                    <a:pt x="8" y="38"/>
                  </a:lnTo>
                  <a:lnTo>
                    <a:pt x="11" y="40"/>
                  </a:lnTo>
                  <a:lnTo>
                    <a:pt x="11" y="41"/>
                  </a:lnTo>
                  <a:lnTo>
                    <a:pt x="8" y="43"/>
                  </a:lnTo>
                  <a:lnTo>
                    <a:pt x="5" y="43"/>
                  </a:lnTo>
                  <a:lnTo>
                    <a:pt x="3" y="42"/>
                  </a:lnTo>
                  <a:lnTo>
                    <a:pt x="1" y="40"/>
                  </a:lnTo>
                  <a:lnTo>
                    <a:pt x="0" y="37"/>
                  </a:lnTo>
                  <a:lnTo>
                    <a:pt x="1" y="33"/>
                  </a:lnTo>
                  <a:lnTo>
                    <a:pt x="3" y="29"/>
                  </a:lnTo>
                  <a:lnTo>
                    <a:pt x="6" y="26"/>
                  </a:lnTo>
                  <a:lnTo>
                    <a:pt x="14" y="24"/>
                  </a:lnTo>
                  <a:lnTo>
                    <a:pt x="18" y="22"/>
                  </a:lnTo>
                  <a:lnTo>
                    <a:pt x="18" y="20"/>
                  </a:lnTo>
                  <a:lnTo>
                    <a:pt x="12" y="19"/>
                  </a:lnTo>
                  <a:lnTo>
                    <a:pt x="11" y="17"/>
                  </a:lnTo>
                  <a:lnTo>
                    <a:pt x="13" y="15"/>
                  </a:lnTo>
                  <a:lnTo>
                    <a:pt x="23" y="13"/>
                  </a:lnTo>
                  <a:lnTo>
                    <a:pt x="20" y="9"/>
                  </a:lnTo>
                  <a:lnTo>
                    <a:pt x="23" y="6"/>
                  </a:lnTo>
                  <a:lnTo>
                    <a:pt x="30" y="2"/>
                  </a:lnTo>
                  <a:lnTo>
                    <a:pt x="37" y="0"/>
                  </a:lnTo>
                  <a:lnTo>
                    <a:pt x="40" y="0"/>
                  </a:lnTo>
                  <a:lnTo>
                    <a:pt x="44" y="2"/>
                  </a:lnTo>
                  <a:lnTo>
                    <a:pt x="44" y="2"/>
                  </a:lnTo>
                  <a:lnTo>
                    <a:pt x="44" y="2"/>
                  </a:lnTo>
                  <a:lnTo>
                    <a:pt x="44" y="2"/>
                  </a:lnTo>
                  <a:lnTo>
                    <a:pt x="44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3" name="Freeform 631"/>
            <p:cNvSpPr>
              <a:spLocks/>
            </p:cNvSpPr>
            <p:nvPr/>
          </p:nvSpPr>
          <p:spPr bwMode="auto">
            <a:xfrm>
              <a:off x="5284788" y="5994400"/>
              <a:ext cx="3175" cy="1588"/>
            </a:xfrm>
            <a:custGeom>
              <a:avLst/>
              <a:gdLst>
                <a:gd name="T0" fmla="*/ 3 w 7"/>
                <a:gd name="T1" fmla="*/ 0 h 4"/>
                <a:gd name="T2" fmla="*/ 7 w 7"/>
                <a:gd name="T3" fmla="*/ 3 h 4"/>
                <a:gd name="T4" fmla="*/ 3 w 7"/>
                <a:gd name="T5" fmla="*/ 4 h 4"/>
                <a:gd name="T6" fmla="*/ 1 w 7"/>
                <a:gd name="T7" fmla="*/ 4 h 4"/>
                <a:gd name="T8" fmla="*/ 0 w 7"/>
                <a:gd name="T9" fmla="*/ 2 h 4"/>
                <a:gd name="T10" fmla="*/ 3 w 7"/>
                <a:gd name="T11" fmla="*/ 0 h 4"/>
                <a:gd name="T12" fmla="*/ 3 w 7"/>
                <a:gd name="T13" fmla="*/ 0 h 4"/>
                <a:gd name="T14" fmla="*/ 3 w 7"/>
                <a:gd name="T15" fmla="*/ 0 h 4"/>
                <a:gd name="T16" fmla="*/ 3 w 7"/>
                <a:gd name="T17" fmla="*/ 0 h 4"/>
                <a:gd name="T18" fmla="*/ 3 w 7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" h="4">
                  <a:moveTo>
                    <a:pt x="3" y="0"/>
                  </a:moveTo>
                  <a:lnTo>
                    <a:pt x="7" y="3"/>
                  </a:lnTo>
                  <a:lnTo>
                    <a:pt x="3" y="4"/>
                  </a:lnTo>
                  <a:lnTo>
                    <a:pt x="1" y="4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4" name="Freeform 632"/>
            <p:cNvSpPr>
              <a:spLocks/>
            </p:cNvSpPr>
            <p:nvPr/>
          </p:nvSpPr>
          <p:spPr bwMode="auto">
            <a:xfrm>
              <a:off x="5245100" y="5999163"/>
              <a:ext cx="4763" cy="6350"/>
            </a:xfrm>
            <a:custGeom>
              <a:avLst/>
              <a:gdLst>
                <a:gd name="T0" fmla="*/ 5 w 10"/>
                <a:gd name="T1" fmla="*/ 0 h 12"/>
                <a:gd name="T2" fmla="*/ 9 w 10"/>
                <a:gd name="T3" fmla="*/ 0 h 12"/>
                <a:gd name="T4" fmla="*/ 10 w 10"/>
                <a:gd name="T5" fmla="*/ 3 h 12"/>
                <a:gd name="T6" fmla="*/ 10 w 10"/>
                <a:gd name="T7" fmla="*/ 7 h 12"/>
                <a:gd name="T8" fmla="*/ 9 w 10"/>
                <a:gd name="T9" fmla="*/ 10 h 12"/>
                <a:gd name="T10" fmla="*/ 3 w 10"/>
                <a:gd name="T11" fmla="*/ 12 h 12"/>
                <a:gd name="T12" fmla="*/ 0 w 10"/>
                <a:gd name="T13" fmla="*/ 10 h 12"/>
                <a:gd name="T14" fmla="*/ 1 w 10"/>
                <a:gd name="T15" fmla="*/ 7 h 12"/>
                <a:gd name="T16" fmla="*/ 5 w 10"/>
                <a:gd name="T17" fmla="*/ 1 h 12"/>
                <a:gd name="T18" fmla="*/ 5 w 10"/>
                <a:gd name="T19" fmla="*/ 0 h 12"/>
                <a:gd name="T20" fmla="*/ 5 w 10"/>
                <a:gd name="T21" fmla="*/ 0 h 12"/>
                <a:gd name="T22" fmla="*/ 5 w 10"/>
                <a:gd name="T23" fmla="*/ 0 h 12"/>
                <a:gd name="T24" fmla="*/ 5 w 10"/>
                <a:gd name="T25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" h="12">
                  <a:moveTo>
                    <a:pt x="5" y="0"/>
                  </a:moveTo>
                  <a:lnTo>
                    <a:pt x="9" y="0"/>
                  </a:lnTo>
                  <a:lnTo>
                    <a:pt x="10" y="3"/>
                  </a:lnTo>
                  <a:lnTo>
                    <a:pt x="10" y="7"/>
                  </a:lnTo>
                  <a:lnTo>
                    <a:pt x="9" y="10"/>
                  </a:lnTo>
                  <a:lnTo>
                    <a:pt x="3" y="12"/>
                  </a:lnTo>
                  <a:lnTo>
                    <a:pt x="0" y="10"/>
                  </a:lnTo>
                  <a:lnTo>
                    <a:pt x="1" y="7"/>
                  </a:lnTo>
                  <a:lnTo>
                    <a:pt x="5" y="1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5" name="Freeform 633"/>
            <p:cNvSpPr>
              <a:spLocks/>
            </p:cNvSpPr>
            <p:nvPr/>
          </p:nvSpPr>
          <p:spPr bwMode="auto">
            <a:xfrm>
              <a:off x="5137150" y="5999163"/>
              <a:ext cx="3175" cy="4763"/>
            </a:xfrm>
            <a:custGeom>
              <a:avLst/>
              <a:gdLst>
                <a:gd name="T0" fmla="*/ 3 w 5"/>
                <a:gd name="T1" fmla="*/ 0 h 9"/>
                <a:gd name="T2" fmla="*/ 5 w 5"/>
                <a:gd name="T3" fmla="*/ 2 h 9"/>
                <a:gd name="T4" fmla="*/ 3 w 5"/>
                <a:gd name="T5" fmla="*/ 8 h 9"/>
                <a:gd name="T6" fmla="*/ 2 w 5"/>
                <a:gd name="T7" fmla="*/ 9 h 9"/>
                <a:gd name="T8" fmla="*/ 1 w 5"/>
                <a:gd name="T9" fmla="*/ 7 h 9"/>
                <a:gd name="T10" fmla="*/ 0 w 5"/>
                <a:gd name="T11" fmla="*/ 4 h 9"/>
                <a:gd name="T12" fmla="*/ 1 w 5"/>
                <a:gd name="T13" fmla="*/ 2 h 9"/>
                <a:gd name="T14" fmla="*/ 2 w 5"/>
                <a:gd name="T15" fmla="*/ 0 h 9"/>
                <a:gd name="T16" fmla="*/ 3 w 5"/>
                <a:gd name="T17" fmla="*/ 0 h 9"/>
                <a:gd name="T18" fmla="*/ 3 w 5"/>
                <a:gd name="T19" fmla="*/ 0 h 9"/>
                <a:gd name="T20" fmla="*/ 3 w 5"/>
                <a:gd name="T21" fmla="*/ 0 h 9"/>
                <a:gd name="T22" fmla="*/ 3 w 5"/>
                <a:gd name="T23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9">
                  <a:moveTo>
                    <a:pt x="3" y="0"/>
                  </a:moveTo>
                  <a:lnTo>
                    <a:pt x="5" y="2"/>
                  </a:lnTo>
                  <a:lnTo>
                    <a:pt x="3" y="8"/>
                  </a:lnTo>
                  <a:lnTo>
                    <a:pt x="2" y="9"/>
                  </a:lnTo>
                  <a:lnTo>
                    <a:pt x="1" y="7"/>
                  </a:lnTo>
                  <a:lnTo>
                    <a:pt x="0" y="4"/>
                  </a:lnTo>
                  <a:lnTo>
                    <a:pt x="1" y="2"/>
                  </a:lnTo>
                  <a:lnTo>
                    <a:pt x="2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6" name="Freeform 634"/>
            <p:cNvSpPr>
              <a:spLocks/>
            </p:cNvSpPr>
            <p:nvPr/>
          </p:nvSpPr>
          <p:spPr bwMode="auto">
            <a:xfrm>
              <a:off x="5284788" y="6005513"/>
              <a:ext cx="1588" cy="3175"/>
            </a:xfrm>
            <a:custGeom>
              <a:avLst/>
              <a:gdLst>
                <a:gd name="T0" fmla="*/ 1 w 2"/>
                <a:gd name="T1" fmla="*/ 0 h 4"/>
                <a:gd name="T2" fmla="*/ 2 w 2"/>
                <a:gd name="T3" fmla="*/ 3 h 4"/>
                <a:gd name="T4" fmla="*/ 1 w 2"/>
                <a:gd name="T5" fmla="*/ 4 h 4"/>
                <a:gd name="T6" fmla="*/ 0 w 2"/>
                <a:gd name="T7" fmla="*/ 3 h 4"/>
                <a:gd name="T8" fmla="*/ 0 w 2"/>
                <a:gd name="T9" fmla="*/ 1 h 4"/>
                <a:gd name="T10" fmla="*/ 1 w 2"/>
                <a:gd name="T11" fmla="*/ 1 h 4"/>
                <a:gd name="T12" fmla="*/ 1 w 2"/>
                <a:gd name="T13" fmla="*/ 0 h 4"/>
                <a:gd name="T14" fmla="*/ 1 w 2"/>
                <a:gd name="T15" fmla="*/ 0 h 4"/>
                <a:gd name="T16" fmla="*/ 1 w 2"/>
                <a:gd name="T17" fmla="*/ 0 h 4"/>
                <a:gd name="T18" fmla="*/ 1 w 2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" h="4">
                  <a:moveTo>
                    <a:pt x="1" y="0"/>
                  </a:moveTo>
                  <a:lnTo>
                    <a:pt x="2" y="3"/>
                  </a:lnTo>
                  <a:lnTo>
                    <a:pt x="1" y="4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7" name="Freeform 635"/>
            <p:cNvSpPr>
              <a:spLocks/>
            </p:cNvSpPr>
            <p:nvPr/>
          </p:nvSpPr>
          <p:spPr bwMode="auto">
            <a:xfrm>
              <a:off x="5191125" y="6007100"/>
              <a:ext cx="3175" cy="1588"/>
            </a:xfrm>
            <a:custGeom>
              <a:avLst/>
              <a:gdLst>
                <a:gd name="T0" fmla="*/ 3 w 6"/>
                <a:gd name="T1" fmla="*/ 0 h 4"/>
                <a:gd name="T2" fmla="*/ 5 w 6"/>
                <a:gd name="T3" fmla="*/ 1 h 4"/>
                <a:gd name="T4" fmla="*/ 6 w 6"/>
                <a:gd name="T5" fmla="*/ 3 h 4"/>
                <a:gd name="T6" fmla="*/ 3 w 6"/>
                <a:gd name="T7" fmla="*/ 4 h 4"/>
                <a:gd name="T8" fmla="*/ 0 w 6"/>
                <a:gd name="T9" fmla="*/ 3 h 4"/>
                <a:gd name="T10" fmla="*/ 0 w 6"/>
                <a:gd name="T11" fmla="*/ 1 h 4"/>
                <a:gd name="T12" fmla="*/ 3 w 6"/>
                <a:gd name="T13" fmla="*/ 0 h 4"/>
                <a:gd name="T14" fmla="*/ 3 w 6"/>
                <a:gd name="T15" fmla="*/ 0 h 4"/>
                <a:gd name="T16" fmla="*/ 3 w 6"/>
                <a:gd name="T17" fmla="*/ 0 h 4"/>
                <a:gd name="T18" fmla="*/ 3 w 6"/>
                <a:gd name="T19" fmla="*/ 0 h 4"/>
                <a:gd name="T20" fmla="*/ 3 w 6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4">
                  <a:moveTo>
                    <a:pt x="3" y="0"/>
                  </a:moveTo>
                  <a:lnTo>
                    <a:pt x="5" y="1"/>
                  </a:lnTo>
                  <a:lnTo>
                    <a:pt x="6" y="3"/>
                  </a:lnTo>
                  <a:lnTo>
                    <a:pt x="3" y="4"/>
                  </a:lnTo>
                  <a:lnTo>
                    <a:pt x="0" y="3"/>
                  </a:lnTo>
                  <a:lnTo>
                    <a:pt x="0" y="1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8" name="Freeform 636"/>
            <p:cNvSpPr>
              <a:spLocks/>
            </p:cNvSpPr>
            <p:nvPr/>
          </p:nvSpPr>
          <p:spPr bwMode="auto">
            <a:xfrm>
              <a:off x="5316538" y="6008688"/>
              <a:ext cx="6350" cy="4763"/>
            </a:xfrm>
            <a:custGeom>
              <a:avLst/>
              <a:gdLst>
                <a:gd name="T0" fmla="*/ 5 w 12"/>
                <a:gd name="T1" fmla="*/ 0 h 8"/>
                <a:gd name="T2" fmla="*/ 8 w 12"/>
                <a:gd name="T3" fmla="*/ 2 h 8"/>
                <a:gd name="T4" fmla="*/ 11 w 12"/>
                <a:gd name="T5" fmla="*/ 3 h 8"/>
                <a:gd name="T6" fmla="*/ 12 w 12"/>
                <a:gd name="T7" fmla="*/ 5 h 8"/>
                <a:gd name="T8" fmla="*/ 11 w 12"/>
                <a:gd name="T9" fmla="*/ 7 h 8"/>
                <a:gd name="T10" fmla="*/ 4 w 12"/>
                <a:gd name="T11" fmla="*/ 8 h 8"/>
                <a:gd name="T12" fmla="*/ 2 w 12"/>
                <a:gd name="T13" fmla="*/ 7 h 8"/>
                <a:gd name="T14" fmla="*/ 0 w 12"/>
                <a:gd name="T15" fmla="*/ 5 h 8"/>
                <a:gd name="T16" fmla="*/ 0 w 12"/>
                <a:gd name="T17" fmla="*/ 3 h 8"/>
                <a:gd name="T18" fmla="*/ 5 w 12"/>
                <a:gd name="T19" fmla="*/ 2 h 8"/>
                <a:gd name="T20" fmla="*/ 5 w 12"/>
                <a:gd name="T21" fmla="*/ 0 h 8"/>
                <a:gd name="T22" fmla="*/ 5 w 12"/>
                <a:gd name="T23" fmla="*/ 0 h 8"/>
                <a:gd name="T24" fmla="*/ 5 w 12"/>
                <a:gd name="T25" fmla="*/ 0 h 8"/>
                <a:gd name="T26" fmla="*/ 5 w 12"/>
                <a:gd name="T27" fmla="*/ 0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" h="8">
                  <a:moveTo>
                    <a:pt x="5" y="0"/>
                  </a:moveTo>
                  <a:lnTo>
                    <a:pt x="8" y="2"/>
                  </a:lnTo>
                  <a:lnTo>
                    <a:pt x="11" y="3"/>
                  </a:lnTo>
                  <a:lnTo>
                    <a:pt x="12" y="5"/>
                  </a:lnTo>
                  <a:lnTo>
                    <a:pt x="11" y="7"/>
                  </a:lnTo>
                  <a:lnTo>
                    <a:pt x="4" y="8"/>
                  </a:lnTo>
                  <a:lnTo>
                    <a:pt x="2" y="7"/>
                  </a:lnTo>
                  <a:lnTo>
                    <a:pt x="0" y="5"/>
                  </a:lnTo>
                  <a:lnTo>
                    <a:pt x="0" y="3"/>
                  </a:lnTo>
                  <a:lnTo>
                    <a:pt x="5" y="2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lnTo>
                    <a:pt x="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39" name="Freeform 637"/>
            <p:cNvSpPr>
              <a:spLocks/>
            </p:cNvSpPr>
            <p:nvPr/>
          </p:nvSpPr>
          <p:spPr bwMode="auto">
            <a:xfrm>
              <a:off x="5281613" y="6010275"/>
              <a:ext cx="3175" cy="1588"/>
            </a:xfrm>
            <a:custGeom>
              <a:avLst/>
              <a:gdLst>
                <a:gd name="T0" fmla="*/ 2 w 4"/>
                <a:gd name="T1" fmla="*/ 3 h 3"/>
                <a:gd name="T2" fmla="*/ 0 w 4"/>
                <a:gd name="T3" fmla="*/ 2 h 3"/>
                <a:gd name="T4" fmla="*/ 1 w 4"/>
                <a:gd name="T5" fmla="*/ 0 h 3"/>
                <a:gd name="T6" fmla="*/ 3 w 4"/>
                <a:gd name="T7" fmla="*/ 0 h 3"/>
                <a:gd name="T8" fmla="*/ 4 w 4"/>
                <a:gd name="T9" fmla="*/ 1 h 3"/>
                <a:gd name="T10" fmla="*/ 4 w 4"/>
                <a:gd name="T11" fmla="*/ 2 h 3"/>
                <a:gd name="T12" fmla="*/ 2 w 4"/>
                <a:gd name="T13" fmla="*/ 3 h 3"/>
                <a:gd name="T14" fmla="*/ 2 w 4"/>
                <a:gd name="T15" fmla="*/ 3 h 3"/>
                <a:gd name="T16" fmla="*/ 2 w 4"/>
                <a:gd name="T17" fmla="*/ 3 h 3"/>
                <a:gd name="T18" fmla="*/ 2 w 4"/>
                <a:gd name="T19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2" y="3"/>
                  </a:moveTo>
                  <a:lnTo>
                    <a:pt x="0" y="2"/>
                  </a:lnTo>
                  <a:lnTo>
                    <a:pt x="1" y="0"/>
                  </a:lnTo>
                  <a:lnTo>
                    <a:pt x="3" y="0"/>
                  </a:lnTo>
                  <a:lnTo>
                    <a:pt x="4" y="1"/>
                  </a:lnTo>
                  <a:lnTo>
                    <a:pt x="4" y="2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lnTo>
                    <a:pt x="2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0" name="Freeform 638"/>
            <p:cNvSpPr>
              <a:spLocks/>
            </p:cNvSpPr>
            <p:nvPr/>
          </p:nvSpPr>
          <p:spPr bwMode="auto">
            <a:xfrm>
              <a:off x="5280025" y="6011863"/>
              <a:ext cx="3175" cy="3175"/>
            </a:xfrm>
            <a:custGeom>
              <a:avLst/>
              <a:gdLst>
                <a:gd name="T0" fmla="*/ 2 w 5"/>
                <a:gd name="T1" fmla="*/ 0 h 5"/>
                <a:gd name="T2" fmla="*/ 4 w 5"/>
                <a:gd name="T3" fmla="*/ 1 h 5"/>
                <a:gd name="T4" fmla="*/ 5 w 5"/>
                <a:gd name="T5" fmla="*/ 2 h 5"/>
                <a:gd name="T6" fmla="*/ 4 w 5"/>
                <a:gd name="T7" fmla="*/ 4 h 5"/>
                <a:gd name="T8" fmla="*/ 1 w 5"/>
                <a:gd name="T9" fmla="*/ 5 h 5"/>
                <a:gd name="T10" fmla="*/ 0 w 5"/>
                <a:gd name="T11" fmla="*/ 4 h 5"/>
                <a:gd name="T12" fmla="*/ 0 w 5"/>
                <a:gd name="T13" fmla="*/ 2 h 5"/>
                <a:gd name="T14" fmla="*/ 1 w 5"/>
                <a:gd name="T15" fmla="*/ 0 h 5"/>
                <a:gd name="T16" fmla="*/ 2 w 5"/>
                <a:gd name="T17" fmla="*/ 0 h 5"/>
                <a:gd name="T18" fmla="*/ 2 w 5"/>
                <a:gd name="T19" fmla="*/ 0 h 5"/>
                <a:gd name="T20" fmla="*/ 2 w 5"/>
                <a:gd name="T21" fmla="*/ 0 h 5"/>
                <a:gd name="T22" fmla="*/ 2 w 5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" h="5">
                  <a:moveTo>
                    <a:pt x="2" y="0"/>
                  </a:moveTo>
                  <a:lnTo>
                    <a:pt x="4" y="1"/>
                  </a:lnTo>
                  <a:lnTo>
                    <a:pt x="5" y="2"/>
                  </a:lnTo>
                  <a:lnTo>
                    <a:pt x="4" y="4"/>
                  </a:lnTo>
                  <a:lnTo>
                    <a:pt x="1" y="5"/>
                  </a:lnTo>
                  <a:lnTo>
                    <a:pt x="0" y="4"/>
                  </a:lnTo>
                  <a:lnTo>
                    <a:pt x="0" y="2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1" name="Freeform 639"/>
            <p:cNvSpPr>
              <a:spLocks/>
            </p:cNvSpPr>
            <p:nvPr/>
          </p:nvSpPr>
          <p:spPr bwMode="auto">
            <a:xfrm>
              <a:off x="5194300" y="6013450"/>
              <a:ext cx="1588" cy="1588"/>
            </a:xfrm>
            <a:custGeom>
              <a:avLst/>
              <a:gdLst>
                <a:gd name="T0" fmla="*/ 1 w 3"/>
                <a:gd name="T1" fmla="*/ 0 h 4"/>
                <a:gd name="T2" fmla="*/ 2 w 3"/>
                <a:gd name="T3" fmla="*/ 0 h 4"/>
                <a:gd name="T4" fmla="*/ 3 w 3"/>
                <a:gd name="T5" fmla="*/ 1 h 4"/>
                <a:gd name="T6" fmla="*/ 3 w 3"/>
                <a:gd name="T7" fmla="*/ 4 h 4"/>
                <a:gd name="T8" fmla="*/ 1 w 3"/>
                <a:gd name="T9" fmla="*/ 4 h 4"/>
                <a:gd name="T10" fmla="*/ 0 w 3"/>
                <a:gd name="T11" fmla="*/ 3 h 4"/>
                <a:gd name="T12" fmla="*/ 1 w 3"/>
                <a:gd name="T13" fmla="*/ 0 h 4"/>
                <a:gd name="T14" fmla="*/ 1 w 3"/>
                <a:gd name="T15" fmla="*/ 0 h 4"/>
                <a:gd name="T16" fmla="*/ 1 w 3"/>
                <a:gd name="T17" fmla="*/ 0 h 4"/>
                <a:gd name="T18" fmla="*/ 1 w 3"/>
                <a:gd name="T19" fmla="*/ 0 h 4"/>
                <a:gd name="T20" fmla="*/ 1 w 3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4">
                  <a:moveTo>
                    <a:pt x="1" y="0"/>
                  </a:moveTo>
                  <a:lnTo>
                    <a:pt x="2" y="0"/>
                  </a:lnTo>
                  <a:lnTo>
                    <a:pt x="3" y="1"/>
                  </a:lnTo>
                  <a:lnTo>
                    <a:pt x="3" y="4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2" name="Freeform 640"/>
            <p:cNvSpPr>
              <a:spLocks/>
            </p:cNvSpPr>
            <p:nvPr/>
          </p:nvSpPr>
          <p:spPr bwMode="auto">
            <a:xfrm>
              <a:off x="5268913" y="6013450"/>
              <a:ext cx="4763" cy="1588"/>
            </a:xfrm>
            <a:custGeom>
              <a:avLst/>
              <a:gdLst>
                <a:gd name="T0" fmla="*/ 4 w 8"/>
                <a:gd name="T1" fmla="*/ 0 h 4"/>
                <a:gd name="T2" fmla="*/ 7 w 8"/>
                <a:gd name="T3" fmla="*/ 1 h 4"/>
                <a:gd name="T4" fmla="*/ 8 w 8"/>
                <a:gd name="T5" fmla="*/ 2 h 4"/>
                <a:gd name="T6" fmla="*/ 6 w 8"/>
                <a:gd name="T7" fmla="*/ 4 h 4"/>
                <a:gd name="T8" fmla="*/ 3 w 8"/>
                <a:gd name="T9" fmla="*/ 4 h 4"/>
                <a:gd name="T10" fmla="*/ 1 w 8"/>
                <a:gd name="T11" fmla="*/ 3 h 4"/>
                <a:gd name="T12" fmla="*/ 0 w 8"/>
                <a:gd name="T13" fmla="*/ 1 h 4"/>
                <a:gd name="T14" fmla="*/ 2 w 8"/>
                <a:gd name="T15" fmla="*/ 0 h 4"/>
                <a:gd name="T16" fmla="*/ 4 w 8"/>
                <a:gd name="T17" fmla="*/ 0 h 4"/>
                <a:gd name="T18" fmla="*/ 4 w 8"/>
                <a:gd name="T19" fmla="*/ 0 h 4"/>
                <a:gd name="T20" fmla="*/ 4 w 8"/>
                <a:gd name="T21" fmla="*/ 0 h 4"/>
                <a:gd name="T22" fmla="*/ 4 w 8"/>
                <a:gd name="T23" fmla="*/ 0 h 4"/>
                <a:gd name="T24" fmla="*/ 4 w 8"/>
                <a:gd name="T25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" h="4">
                  <a:moveTo>
                    <a:pt x="4" y="0"/>
                  </a:moveTo>
                  <a:lnTo>
                    <a:pt x="7" y="1"/>
                  </a:lnTo>
                  <a:lnTo>
                    <a:pt x="8" y="2"/>
                  </a:lnTo>
                  <a:lnTo>
                    <a:pt x="6" y="4"/>
                  </a:lnTo>
                  <a:lnTo>
                    <a:pt x="3" y="4"/>
                  </a:lnTo>
                  <a:lnTo>
                    <a:pt x="1" y="3"/>
                  </a:lnTo>
                  <a:lnTo>
                    <a:pt x="0" y="1"/>
                  </a:lnTo>
                  <a:lnTo>
                    <a:pt x="2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3" name="Freeform 641"/>
            <p:cNvSpPr>
              <a:spLocks/>
            </p:cNvSpPr>
            <p:nvPr/>
          </p:nvSpPr>
          <p:spPr bwMode="auto">
            <a:xfrm>
              <a:off x="5303838" y="6016625"/>
              <a:ext cx="4763" cy="1588"/>
            </a:xfrm>
            <a:custGeom>
              <a:avLst/>
              <a:gdLst>
                <a:gd name="T0" fmla="*/ 4 w 7"/>
                <a:gd name="T1" fmla="*/ 0 h 3"/>
                <a:gd name="T2" fmla="*/ 7 w 7"/>
                <a:gd name="T3" fmla="*/ 0 h 3"/>
                <a:gd name="T4" fmla="*/ 7 w 7"/>
                <a:gd name="T5" fmla="*/ 1 h 3"/>
                <a:gd name="T6" fmla="*/ 1 w 7"/>
                <a:gd name="T7" fmla="*/ 3 h 3"/>
                <a:gd name="T8" fmla="*/ 0 w 7"/>
                <a:gd name="T9" fmla="*/ 3 h 3"/>
                <a:gd name="T10" fmla="*/ 0 w 7"/>
                <a:gd name="T11" fmla="*/ 1 h 3"/>
                <a:gd name="T12" fmla="*/ 4 w 7"/>
                <a:gd name="T13" fmla="*/ 0 h 3"/>
                <a:gd name="T14" fmla="*/ 4 w 7"/>
                <a:gd name="T15" fmla="*/ 0 h 3"/>
                <a:gd name="T16" fmla="*/ 4 w 7"/>
                <a:gd name="T17" fmla="*/ 0 h 3"/>
                <a:gd name="T18" fmla="*/ 4 w 7"/>
                <a:gd name="T19" fmla="*/ 0 h 3"/>
                <a:gd name="T20" fmla="*/ 4 w 7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3">
                  <a:moveTo>
                    <a:pt x="4" y="0"/>
                  </a:moveTo>
                  <a:lnTo>
                    <a:pt x="7" y="0"/>
                  </a:lnTo>
                  <a:lnTo>
                    <a:pt x="7" y="1"/>
                  </a:lnTo>
                  <a:lnTo>
                    <a:pt x="1" y="3"/>
                  </a:lnTo>
                  <a:lnTo>
                    <a:pt x="0" y="3"/>
                  </a:lnTo>
                  <a:lnTo>
                    <a:pt x="0" y="1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5" name="Freeform 643"/>
            <p:cNvSpPr>
              <a:spLocks/>
            </p:cNvSpPr>
            <p:nvPr/>
          </p:nvSpPr>
          <p:spPr bwMode="auto">
            <a:xfrm>
              <a:off x="5202238" y="6022975"/>
              <a:ext cx="4763" cy="1588"/>
            </a:xfrm>
            <a:custGeom>
              <a:avLst/>
              <a:gdLst>
                <a:gd name="T0" fmla="*/ 1 w 8"/>
                <a:gd name="T1" fmla="*/ 0 h 4"/>
                <a:gd name="T2" fmla="*/ 5 w 8"/>
                <a:gd name="T3" fmla="*/ 0 h 4"/>
                <a:gd name="T4" fmla="*/ 8 w 8"/>
                <a:gd name="T5" fmla="*/ 3 h 4"/>
                <a:gd name="T6" fmla="*/ 4 w 8"/>
                <a:gd name="T7" fmla="*/ 4 h 4"/>
                <a:gd name="T8" fmla="*/ 1 w 8"/>
                <a:gd name="T9" fmla="*/ 4 h 4"/>
                <a:gd name="T10" fmla="*/ 0 w 8"/>
                <a:gd name="T11" fmla="*/ 3 h 4"/>
                <a:gd name="T12" fmla="*/ 1 w 8"/>
                <a:gd name="T13" fmla="*/ 0 h 4"/>
                <a:gd name="T14" fmla="*/ 1 w 8"/>
                <a:gd name="T15" fmla="*/ 0 h 4"/>
                <a:gd name="T16" fmla="*/ 1 w 8"/>
                <a:gd name="T17" fmla="*/ 0 h 4"/>
                <a:gd name="T18" fmla="*/ 1 w 8"/>
                <a:gd name="T19" fmla="*/ 0 h 4"/>
                <a:gd name="T20" fmla="*/ 1 w 8"/>
                <a:gd name="T21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8" h="4">
                  <a:moveTo>
                    <a:pt x="1" y="0"/>
                  </a:moveTo>
                  <a:lnTo>
                    <a:pt x="5" y="0"/>
                  </a:lnTo>
                  <a:lnTo>
                    <a:pt x="8" y="3"/>
                  </a:lnTo>
                  <a:lnTo>
                    <a:pt x="4" y="4"/>
                  </a:lnTo>
                  <a:lnTo>
                    <a:pt x="1" y="4"/>
                  </a:lnTo>
                  <a:lnTo>
                    <a:pt x="0" y="3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6" name="Freeform 644"/>
            <p:cNvSpPr>
              <a:spLocks/>
            </p:cNvSpPr>
            <p:nvPr/>
          </p:nvSpPr>
          <p:spPr bwMode="auto">
            <a:xfrm>
              <a:off x="5189538" y="6022975"/>
              <a:ext cx="3175" cy="1588"/>
            </a:xfrm>
            <a:custGeom>
              <a:avLst/>
              <a:gdLst>
                <a:gd name="T0" fmla="*/ 2 w 5"/>
                <a:gd name="T1" fmla="*/ 0 h 3"/>
                <a:gd name="T2" fmla="*/ 5 w 5"/>
                <a:gd name="T3" fmla="*/ 2 h 3"/>
                <a:gd name="T4" fmla="*/ 4 w 5"/>
                <a:gd name="T5" fmla="*/ 3 h 3"/>
                <a:gd name="T6" fmla="*/ 2 w 5"/>
                <a:gd name="T7" fmla="*/ 3 h 3"/>
                <a:gd name="T8" fmla="*/ 0 w 5"/>
                <a:gd name="T9" fmla="*/ 2 h 3"/>
                <a:gd name="T10" fmla="*/ 1 w 5"/>
                <a:gd name="T11" fmla="*/ 0 h 3"/>
                <a:gd name="T12" fmla="*/ 2 w 5"/>
                <a:gd name="T13" fmla="*/ 0 h 3"/>
                <a:gd name="T14" fmla="*/ 2 w 5"/>
                <a:gd name="T15" fmla="*/ 0 h 3"/>
                <a:gd name="T16" fmla="*/ 2 w 5"/>
                <a:gd name="T17" fmla="*/ 0 h 3"/>
                <a:gd name="T18" fmla="*/ 2 w 5"/>
                <a:gd name="T19" fmla="*/ 0 h 3"/>
                <a:gd name="T20" fmla="*/ 2 w 5"/>
                <a:gd name="T21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3">
                  <a:moveTo>
                    <a:pt x="2" y="0"/>
                  </a:moveTo>
                  <a:lnTo>
                    <a:pt x="5" y="2"/>
                  </a:lnTo>
                  <a:lnTo>
                    <a:pt x="4" y="3"/>
                  </a:lnTo>
                  <a:lnTo>
                    <a:pt x="2" y="3"/>
                  </a:lnTo>
                  <a:lnTo>
                    <a:pt x="0" y="2"/>
                  </a:lnTo>
                  <a:lnTo>
                    <a:pt x="1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7" name="Freeform 645"/>
            <p:cNvSpPr>
              <a:spLocks/>
            </p:cNvSpPr>
            <p:nvPr/>
          </p:nvSpPr>
          <p:spPr bwMode="auto">
            <a:xfrm>
              <a:off x="5189538" y="6026150"/>
              <a:ext cx="1588" cy="1588"/>
            </a:xfrm>
            <a:custGeom>
              <a:avLst/>
              <a:gdLst>
                <a:gd name="T0" fmla="*/ 0 w 1"/>
                <a:gd name="T1" fmla="*/ 1 h 3"/>
                <a:gd name="T2" fmla="*/ 1 w 1"/>
                <a:gd name="T3" fmla="*/ 0 h 3"/>
                <a:gd name="T4" fmla="*/ 1 w 1"/>
                <a:gd name="T5" fmla="*/ 2 h 3"/>
                <a:gd name="T6" fmla="*/ 0 w 1"/>
                <a:gd name="T7" fmla="*/ 3 h 3"/>
                <a:gd name="T8" fmla="*/ 0 w 1"/>
                <a:gd name="T9" fmla="*/ 1 h 3"/>
                <a:gd name="T10" fmla="*/ 0 w 1"/>
                <a:gd name="T11" fmla="*/ 1 h 3"/>
                <a:gd name="T12" fmla="*/ 0 w 1"/>
                <a:gd name="T13" fmla="*/ 1 h 3"/>
                <a:gd name="T14" fmla="*/ 0 w 1"/>
                <a:gd name="T15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3">
                  <a:moveTo>
                    <a:pt x="0" y="1"/>
                  </a:moveTo>
                  <a:lnTo>
                    <a:pt x="1" y="0"/>
                  </a:lnTo>
                  <a:lnTo>
                    <a:pt x="1" y="2"/>
                  </a:lnTo>
                  <a:lnTo>
                    <a:pt x="0" y="3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8" name="Freeform 646"/>
            <p:cNvSpPr>
              <a:spLocks/>
            </p:cNvSpPr>
            <p:nvPr/>
          </p:nvSpPr>
          <p:spPr bwMode="auto">
            <a:xfrm>
              <a:off x="5121275" y="6026150"/>
              <a:ext cx="0" cy="1588"/>
            </a:xfrm>
            <a:custGeom>
              <a:avLst/>
              <a:gdLst>
                <a:gd name="T0" fmla="*/ 0 w 2"/>
                <a:gd name="T1" fmla="*/ 0 h 1"/>
                <a:gd name="T2" fmla="*/ 2 w 2"/>
                <a:gd name="T3" fmla="*/ 0 h 1"/>
                <a:gd name="T4" fmla="*/ 1 w 2"/>
                <a:gd name="T5" fmla="*/ 1 h 1"/>
                <a:gd name="T6" fmla="*/ 0 w 2"/>
                <a:gd name="T7" fmla="*/ 1 h 1"/>
                <a:gd name="T8" fmla="*/ 0 w 2"/>
                <a:gd name="T9" fmla="*/ 0 h 1"/>
                <a:gd name="T10" fmla="*/ 0 w 2"/>
                <a:gd name="T11" fmla="*/ 0 h 1"/>
                <a:gd name="T12" fmla="*/ 0 w 2"/>
                <a:gd name="T13" fmla="*/ 0 h 1"/>
                <a:gd name="T14" fmla="*/ 0 w 2"/>
                <a:gd name="T1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1">
                  <a:moveTo>
                    <a:pt x="0" y="0"/>
                  </a:moveTo>
                  <a:lnTo>
                    <a:pt x="2" y="0"/>
                  </a:lnTo>
                  <a:lnTo>
                    <a:pt x="1" y="1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49" name="Freeform 647"/>
            <p:cNvSpPr>
              <a:spLocks/>
            </p:cNvSpPr>
            <p:nvPr/>
          </p:nvSpPr>
          <p:spPr bwMode="auto">
            <a:xfrm>
              <a:off x="5187950" y="6027738"/>
              <a:ext cx="1588" cy="158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0 h 2"/>
                <a:gd name="T4" fmla="*/ 2 w 2"/>
                <a:gd name="T5" fmla="*/ 2 h 2"/>
                <a:gd name="T6" fmla="*/ 0 w 2"/>
                <a:gd name="T7" fmla="*/ 0 h 2"/>
                <a:gd name="T8" fmla="*/ 0 w 2"/>
                <a:gd name="T9" fmla="*/ 0 h 2"/>
                <a:gd name="T10" fmla="*/ 0 w 2"/>
                <a:gd name="T11" fmla="*/ 0 h 2"/>
                <a:gd name="T12" fmla="*/ 0 w 2"/>
                <a:gd name="T13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lnTo>
                    <a:pt x="2" y="0"/>
                  </a:lnTo>
                  <a:lnTo>
                    <a:pt x="2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0" name="Freeform 648"/>
            <p:cNvSpPr>
              <a:spLocks/>
            </p:cNvSpPr>
            <p:nvPr/>
          </p:nvSpPr>
          <p:spPr bwMode="auto">
            <a:xfrm>
              <a:off x="5013325" y="6035675"/>
              <a:ext cx="1588" cy="1588"/>
            </a:xfrm>
            <a:custGeom>
              <a:avLst/>
              <a:gdLst>
                <a:gd name="T0" fmla="*/ 3 w 4"/>
                <a:gd name="T1" fmla="*/ 3 h 3"/>
                <a:gd name="T2" fmla="*/ 0 w 4"/>
                <a:gd name="T3" fmla="*/ 3 h 3"/>
                <a:gd name="T4" fmla="*/ 0 w 4"/>
                <a:gd name="T5" fmla="*/ 0 h 3"/>
                <a:gd name="T6" fmla="*/ 2 w 4"/>
                <a:gd name="T7" fmla="*/ 0 h 3"/>
                <a:gd name="T8" fmla="*/ 4 w 4"/>
                <a:gd name="T9" fmla="*/ 2 h 3"/>
                <a:gd name="T10" fmla="*/ 3 w 4"/>
                <a:gd name="T11" fmla="*/ 3 h 3"/>
                <a:gd name="T12" fmla="*/ 3 w 4"/>
                <a:gd name="T13" fmla="*/ 3 h 3"/>
                <a:gd name="T14" fmla="*/ 3 w 4"/>
                <a:gd name="T15" fmla="*/ 3 h 3"/>
                <a:gd name="T16" fmla="*/ 3 w 4"/>
                <a:gd name="T17" fmla="*/ 3 h 3"/>
                <a:gd name="T18" fmla="*/ 3 w 4"/>
                <a:gd name="T19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3">
                  <a:moveTo>
                    <a:pt x="3" y="3"/>
                  </a:moveTo>
                  <a:lnTo>
                    <a:pt x="0" y="3"/>
                  </a:lnTo>
                  <a:lnTo>
                    <a:pt x="0" y="0"/>
                  </a:lnTo>
                  <a:lnTo>
                    <a:pt x="2" y="0"/>
                  </a:lnTo>
                  <a:lnTo>
                    <a:pt x="4" y="2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lnTo>
                    <a:pt x="3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1" name="Freeform 649"/>
            <p:cNvSpPr>
              <a:spLocks/>
            </p:cNvSpPr>
            <p:nvPr/>
          </p:nvSpPr>
          <p:spPr bwMode="auto">
            <a:xfrm>
              <a:off x="5083175" y="6035675"/>
              <a:ext cx="1588" cy="1588"/>
            </a:xfrm>
            <a:custGeom>
              <a:avLst/>
              <a:gdLst>
                <a:gd name="T0" fmla="*/ 1 w 2"/>
                <a:gd name="T1" fmla="*/ 3 h 3"/>
                <a:gd name="T2" fmla="*/ 0 w 2"/>
                <a:gd name="T3" fmla="*/ 2 h 3"/>
                <a:gd name="T4" fmla="*/ 0 w 2"/>
                <a:gd name="T5" fmla="*/ 0 h 3"/>
                <a:gd name="T6" fmla="*/ 2 w 2"/>
                <a:gd name="T7" fmla="*/ 1 h 3"/>
                <a:gd name="T8" fmla="*/ 1 w 2"/>
                <a:gd name="T9" fmla="*/ 2 h 3"/>
                <a:gd name="T10" fmla="*/ 1 w 2"/>
                <a:gd name="T11" fmla="*/ 3 h 3"/>
                <a:gd name="T12" fmla="*/ 1 w 2"/>
                <a:gd name="T13" fmla="*/ 3 h 3"/>
                <a:gd name="T14" fmla="*/ 1 w 2"/>
                <a:gd name="T15" fmla="*/ 3 h 3"/>
                <a:gd name="T16" fmla="*/ 1 w 2"/>
                <a:gd name="T17" fmla="*/ 3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1" y="3"/>
                  </a:moveTo>
                  <a:lnTo>
                    <a:pt x="0" y="2"/>
                  </a:lnTo>
                  <a:lnTo>
                    <a:pt x="0" y="0"/>
                  </a:lnTo>
                  <a:lnTo>
                    <a:pt x="2" y="1"/>
                  </a:lnTo>
                  <a:lnTo>
                    <a:pt x="1" y="2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lnTo>
                    <a:pt x="1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3" name="Freeform 651"/>
            <p:cNvSpPr>
              <a:spLocks/>
            </p:cNvSpPr>
            <p:nvPr/>
          </p:nvSpPr>
          <p:spPr bwMode="auto">
            <a:xfrm>
              <a:off x="5043488" y="6051550"/>
              <a:ext cx="0" cy="0"/>
            </a:xfrm>
            <a:custGeom>
              <a:avLst/>
              <a:gdLst>
                <a:gd name="T0" fmla="*/ 1 w 1"/>
                <a:gd name="T1" fmla="*/ 0 h 2"/>
                <a:gd name="T2" fmla="*/ 1 w 1"/>
                <a:gd name="T3" fmla="*/ 2 h 2"/>
                <a:gd name="T4" fmla="*/ 0 w 1"/>
                <a:gd name="T5" fmla="*/ 2 h 2"/>
                <a:gd name="T6" fmla="*/ 0 w 1"/>
                <a:gd name="T7" fmla="*/ 1 h 2"/>
                <a:gd name="T8" fmla="*/ 1 w 1"/>
                <a:gd name="T9" fmla="*/ 1 h 2"/>
                <a:gd name="T10" fmla="*/ 1 w 1"/>
                <a:gd name="T11" fmla="*/ 0 h 2"/>
                <a:gd name="T12" fmla="*/ 1 w 1"/>
                <a:gd name="T13" fmla="*/ 0 h 2"/>
                <a:gd name="T14" fmla="*/ 1 w 1"/>
                <a:gd name="T15" fmla="*/ 0 h 2"/>
                <a:gd name="T16" fmla="*/ 1 w 1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lnTo>
                    <a:pt x="1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4" name="Freeform 652"/>
            <p:cNvSpPr>
              <a:spLocks/>
            </p:cNvSpPr>
            <p:nvPr/>
          </p:nvSpPr>
          <p:spPr bwMode="auto">
            <a:xfrm>
              <a:off x="5035550" y="6054725"/>
              <a:ext cx="3175" cy="3175"/>
            </a:xfrm>
            <a:custGeom>
              <a:avLst/>
              <a:gdLst>
                <a:gd name="T0" fmla="*/ 3 w 7"/>
                <a:gd name="T1" fmla="*/ 1 h 6"/>
                <a:gd name="T2" fmla="*/ 6 w 7"/>
                <a:gd name="T3" fmla="*/ 0 h 6"/>
                <a:gd name="T4" fmla="*/ 7 w 7"/>
                <a:gd name="T5" fmla="*/ 2 h 6"/>
                <a:gd name="T6" fmla="*/ 5 w 7"/>
                <a:gd name="T7" fmla="*/ 6 h 6"/>
                <a:gd name="T8" fmla="*/ 2 w 7"/>
                <a:gd name="T9" fmla="*/ 6 h 6"/>
                <a:gd name="T10" fmla="*/ 0 w 7"/>
                <a:gd name="T11" fmla="*/ 3 h 6"/>
                <a:gd name="T12" fmla="*/ 3 w 7"/>
                <a:gd name="T13" fmla="*/ 1 h 6"/>
                <a:gd name="T14" fmla="*/ 3 w 7"/>
                <a:gd name="T15" fmla="*/ 1 h 6"/>
                <a:gd name="T16" fmla="*/ 3 w 7"/>
                <a:gd name="T17" fmla="*/ 1 h 6"/>
                <a:gd name="T18" fmla="*/ 3 w 7"/>
                <a:gd name="T19" fmla="*/ 1 h 6"/>
                <a:gd name="T20" fmla="*/ 3 w 7"/>
                <a:gd name="T2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6">
                  <a:moveTo>
                    <a:pt x="3" y="1"/>
                  </a:moveTo>
                  <a:lnTo>
                    <a:pt x="6" y="0"/>
                  </a:lnTo>
                  <a:lnTo>
                    <a:pt x="7" y="2"/>
                  </a:lnTo>
                  <a:lnTo>
                    <a:pt x="5" y="6"/>
                  </a:lnTo>
                  <a:lnTo>
                    <a:pt x="2" y="6"/>
                  </a:lnTo>
                  <a:lnTo>
                    <a:pt x="0" y="3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lnTo>
                    <a:pt x="3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5" name="Freeform 653"/>
            <p:cNvSpPr>
              <a:spLocks/>
            </p:cNvSpPr>
            <p:nvPr/>
          </p:nvSpPr>
          <p:spPr bwMode="auto">
            <a:xfrm>
              <a:off x="4911725" y="6088063"/>
              <a:ext cx="34925" cy="20638"/>
            </a:xfrm>
            <a:custGeom>
              <a:avLst/>
              <a:gdLst>
                <a:gd name="T0" fmla="*/ 1 w 65"/>
                <a:gd name="T1" fmla="*/ 13 h 39"/>
                <a:gd name="T2" fmla="*/ 0 w 65"/>
                <a:gd name="T3" fmla="*/ 9 h 39"/>
                <a:gd name="T4" fmla="*/ 9 w 65"/>
                <a:gd name="T5" fmla="*/ 9 h 39"/>
                <a:gd name="T6" fmla="*/ 18 w 65"/>
                <a:gd name="T7" fmla="*/ 2 h 39"/>
                <a:gd name="T8" fmla="*/ 22 w 65"/>
                <a:gd name="T9" fmla="*/ 0 h 39"/>
                <a:gd name="T10" fmla="*/ 26 w 65"/>
                <a:gd name="T11" fmla="*/ 1 h 39"/>
                <a:gd name="T12" fmla="*/ 27 w 65"/>
                <a:gd name="T13" fmla="*/ 7 h 39"/>
                <a:gd name="T14" fmla="*/ 28 w 65"/>
                <a:gd name="T15" fmla="*/ 8 h 39"/>
                <a:gd name="T16" fmla="*/ 41 w 65"/>
                <a:gd name="T17" fmla="*/ 4 h 39"/>
                <a:gd name="T18" fmla="*/ 49 w 65"/>
                <a:gd name="T19" fmla="*/ 7 h 39"/>
                <a:gd name="T20" fmla="*/ 60 w 65"/>
                <a:gd name="T21" fmla="*/ 1 h 39"/>
                <a:gd name="T22" fmla="*/ 64 w 65"/>
                <a:gd name="T23" fmla="*/ 0 h 39"/>
                <a:gd name="T24" fmla="*/ 65 w 65"/>
                <a:gd name="T25" fmla="*/ 1 h 39"/>
                <a:gd name="T26" fmla="*/ 64 w 65"/>
                <a:gd name="T27" fmla="*/ 4 h 39"/>
                <a:gd name="T28" fmla="*/ 55 w 65"/>
                <a:gd name="T29" fmla="*/ 13 h 39"/>
                <a:gd name="T30" fmla="*/ 48 w 65"/>
                <a:gd name="T31" fmla="*/ 34 h 39"/>
                <a:gd name="T32" fmla="*/ 45 w 65"/>
                <a:gd name="T33" fmla="*/ 37 h 39"/>
                <a:gd name="T34" fmla="*/ 40 w 65"/>
                <a:gd name="T35" fmla="*/ 38 h 39"/>
                <a:gd name="T36" fmla="*/ 35 w 65"/>
                <a:gd name="T37" fmla="*/ 39 h 39"/>
                <a:gd name="T38" fmla="*/ 32 w 65"/>
                <a:gd name="T39" fmla="*/ 38 h 39"/>
                <a:gd name="T40" fmla="*/ 33 w 65"/>
                <a:gd name="T41" fmla="*/ 31 h 39"/>
                <a:gd name="T42" fmla="*/ 28 w 65"/>
                <a:gd name="T43" fmla="*/ 27 h 39"/>
                <a:gd name="T44" fmla="*/ 30 w 65"/>
                <a:gd name="T45" fmla="*/ 20 h 39"/>
                <a:gd name="T46" fmla="*/ 30 w 65"/>
                <a:gd name="T47" fmla="*/ 17 h 39"/>
                <a:gd name="T48" fmla="*/ 26 w 65"/>
                <a:gd name="T49" fmla="*/ 17 h 39"/>
                <a:gd name="T50" fmla="*/ 18 w 65"/>
                <a:gd name="T51" fmla="*/ 22 h 39"/>
                <a:gd name="T52" fmla="*/ 16 w 65"/>
                <a:gd name="T53" fmla="*/ 22 h 39"/>
                <a:gd name="T54" fmla="*/ 11 w 65"/>
                <a:gd name="T55" fmla="*/ 19 h 39"/>
                <a:gd name="T56" fmla="*/ 1 w 65"/>
                <a:gd name="T57" fmla="*/ 12 h 39"/>
                <a:gd name="T58" fmla="*/ 1 w 65"/>
                <a:gd name="T59" fmla="*/ 13 h 39"/>
                <a:gd name="T60" fmla="*/ 1 w 65"/>
                <a:gd name="T61" fmla="*/ 13 h 39"/>
                <a:gd name="T62" fmla="*/ 1 w 65"/>
                <a:gd name="T63" fmla="*/ 13 h 39"/>
                <a:gd name="T64" fmla="*/ 1 w 65"/>
                <a:gd name="T65" fmla="*/ 13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5" h="39">
                  <a:moveTo>
                    <a:pt x="1" y="13"/>
                  </a:moveTo>
                  <a:lnTo>
                    <a:pt x="0" y="9"/>
                  </a:lnTo>
                  <a:lnTo>
                    <a:pt x="9" y="9"/>
                  </a:lnTo>
                  <a:lnTo>
                    <a:pt x="18" y="2"/>
                  </a:lnTo>
                  <a:lnTo>
                    <a:pt x="22" y="0"/>
                  </a:lnTo>
                  <a:lnTo>
                    <a:pt x="26" y="1"/>
                  </a:lnTo>
                  <a:lnTo>
                    <a:pt x="27" y="7"/>
                  </a:lnTo>
                  <a:lnTo>
                    <a:pt x="28" y="8"/>
                  </a:lnTo>
                  <a:lnTo>
                    <a:pt x="41" y="4"/>
                  </a:lnTo>
                  <a:lnTo>
                    <a:pt x="49" y="7"/>
                  </a:lnTo>
                  <a:lnTo>
                    <a:pt x="60" y="1"/>
                  </a:lnTo>
                  <a:lnTo>
                    <a:pt x="64" y="0"/>
                  </a:lnTo>
                  <a:lnTo>
                    <a:pt x="65" y="1"/>
                  </a:lnTo>
                  <a:lnTo>
                    <a:pt x="64" y="4"/>
                  </a:lnTo>
                  <a:lnTo>
                    <a:pt x="55" y="13"/>
                  </a:lnTo>
                  <a:lnTo>
                    <a:pt x="48" y="34"/>
                  </a:lnTo>
                  <a:lnTo>
                    <a:pt x="45" y="37"/>
                  </a:lnTo>
                  <a:lnTo>
                    <a:pt x="40" y="38"/>
                  </a:lnTo>
                  <a:lnTo>
                    <a:pt x="35" y="39"/>
                  </a:lnTo>
                  <a:lnTo>
                    <a:pt x="32" y="38"/>
                  </a:lnTo>
                  <a:lnTo>
                    <a:pt x="33" y="31"/>
                  </a:lnTo>
                  <a:lnTo>
                    <a:pt x="28" y="27"/>
                  </a:lnTo>
                  <a:lnTo>
                    <a:pt x="30" y="20"/>
                  </a:lnTo>
                  <a:lnTo>
                    <a:pt x="30" y="17"/>
                  </a:lnTo>
                  <a:lnTo>
                    <a:pt x="26" y="17"/>
                  </a:lnTo>
                  <a:lnTo>
                    <a:pt x="18" y="22"/>
                  </a:lnTo>
                  <a:lnTo>
                    <a:pt x="16" y="22"/>
                  </a:lnTo>
                  <a:lnTo>
                    <a:pt x="11" y="19"/>
                  </a:lnTo>
                  <a:lnTo>
                    <a:pt x="1" y="12"/>
                  </a:lnTo>
                  <a:lnTo>
                    <a:pt x="1" y="13"/>
                  </a:lnTo>
                  <a:lnTo>
                    <a:pt x="1" y="13"/>
                  </a:lnTo>
                  <a:lnTo>
                    <a:pt x="1" y="13"/>
                  </a:lnTo>
                  <a:lnTo>
                    <a:pt x="1" y="1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6" name="Freeform 654"/>
            <p:cNvSpPr>
              <a:spLocks/>
            </p:cNvSpPr>
            <p:nvPr/>
          </p:nvSpPr>
          <p:spPr bwMode="auto">
            <a:xfrm>
              <a:off x="4935538" y="6088063"/>
              <a:ext cx="1588" cy="1588"/>
            </a:xfrm>
            <a:custGeom>
              <a:avLst/>
              <a:gdLst>
                <a:gd name="T0" fmla="*/ 1 w 4"/>
                <a:gd name="T1" fmla="*/ 0 h 2"/>
                <a:gd name="T2" fmla="*/ 3 w 4"/>
                <a:gd name="T3" fmla="*/ 0 h 2"/>
                <a:gd name="T4" fmla="*/ 4 w 4"/>
                <a:gd name="T5" fmla="*/ 1 h 2"/>
                <a:gd name="T6" fmla="*/ 3 w 4"/>
                <a:gd name="T7" fmla="*/ 2 h 2"/>
                <a:gd name="T8" fmla="*/ 0 w 4"/>
                <a:gd name="T9" fmla="*/ 2 h 2"/>
                <a:gd name="T10" fmla="*/ 0 w 4"/>
                <a:gd name="T11" fmla="*/ 1 h 2"/>
                <a:gd name="T12" fmla="*/ 1 w 4"/>
                <a:gd name="T13" fmla="*/ 0 h 2"/>
                <a:gd name="T14" fmla="*/ 1 w 4"/>
                <a:gd name="T15" fmla="*/ 0 h 2"/>
                <a:gd name="T16" fmla="*/ 1 w 4"/>
                <a:gd name="T17" fmla="*/ 0 h 2"/>
                <a:gd name="T18" fmla="*/ 1 w 4"/>
                <a:gd name="T19" fmla="*/ 0 h 2"/>
                <a:gd name="T20" fmla="*/ 1 w 4"/>
                <a:gd name="T21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2">
                  <a:moveTo>
                    <a:pt x="1" y="0"/>
                  </a:moveTo>
                  <a:lnTo>
                    <a:pt x="3" y="0"/>
                  </a:lnTo>
                  <a:lnTo>
                    <a:pt x="4" y="1"/>
                  </a:lnTo>
                  <a:lnTo>
                    <a:pt x="3" y="2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7" name="Freeform 655"/>
            <p:cNvSpPr>
              <a:spLocks/>
            </p:cNvSpPr>
            <p:nvPr/>
          </p:nvSpPr>
          <p:spPr bwMode="auto">
            <a:xfrm>
              <a:off x="4906963" y="6103938"/>
              <a:ext cx="4763" cy="3175"/>
            </a:xfrm>
            <a:custGeom>
              <a:avLst/>
              <a:gdLst>
                <a:gd name="T0" fmla="*/ 3 w 9"/>
                <a:gd name="T1" fmla="*/ 0 h 6"/>
                <a:gd name="T2" fmla="*/ 8 w 9"/>
                <a:gd name="T3" fmla="*/ 2 h 6"/>
                <a:gd name="T4" fmla="*/ 9 w 9"/>
                <a:gd name="T5" fmla="*/ 5 h 6"/>
                <a:gd name="T6" fmla="*/ 6 w 9"/>
                <a:gd name="T7" fmla="*/ 6 h 6"/>
                <a:gd name="T8" fmla="*/ 1 w 9"/>
                <a:gd name="T9" fmla="*/ 4 h 6"/>
                <a:gd name="T10" fmla="*/ 0 w 9"/>
                <a:gd name="T11" fmla="*/ 2 h 6"/>
                <a:gd name="T12" fmla="*/ 3 w 9"/>
                <a:gd name="T13" fmla="*/ 0 h 6"/>
                <a:gd name="T14" fmla="*/ 3 w 9"/>
                <a:gd name="T15" fmla="*/ 0 h 6"/>
                <a:gd name="T16" fmla="*/ 3 w 9"/>
                <a:gd name="T17" fmla="*/ 0 h 6"/>
                <a:gd name="T18" fmla="*/ 3 w 9"/>
                <a:gd name="T19" fmla="*/ 0 h 6"/>
                <a:gd name="T20" fmla="*/ 3 w 9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9" h="6">
                  <a:moveTo>
                    <a:pt x="3" y="0"/>
                  </a:moveTo>
                  <a:lnTo>
                    <a:pt x="8" y="2"/>
                  </a:lnTo>
                  <a:lnTo>
                    <a:pt x="9" y="5"/>
                  </a:lnTo>
                  <a:lnTo>
                    <a:pt x="6" y="6"/>
                  </a:lnTo>
                  <a:lnTo>
                    <a:pt x="1" y="4"/>
                  </a:lnTo>
                  <a:lnTo>
                    <a:pt x="0" y="2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lnTo>
                    <a:pt x="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59" name="Freeform 657"/>
            <p:cNvSpPr>
              <a:spLocks/>
            </p:cNvSpPr>
            <p:nvPr/>
          </p:nvSpPr>
          <p:spPr bwMode="auto">
            <a:xfrm>
              <a:off x="4872038" y="6129338"/>
              <a:ext cx="9525" cy="4763"/>
            </a:xfrm>
            <a:custGeom>
              <a:avLst/>
              <a:gdLst>
                <a:gd name="T0" fmla="*/ 4 w 16"/>
                <a:gd name="T1" fmla="*/ 2 h 8"/>
                <a:gd name="T2" fmla="*/ 8 w 16"/>
                <a:gd name="T3" fmla="*/ 2 h 8"/>
                <a:gd name="T4" fmla="*/ 15 w 16"/>
                <a:gd name="T5" fmla="*/ 0 h 8"/>
                <a:gd name="T6" fmla="*/ 16 w 16"/>
                <a:gd name="T7" fmla="*/ 1 h 8"/>
                <a:gd name="T8" fmla="*/ 16 w 16"/>
                <a:gd name="T9" fmla="*/ 2 h 8"/>
                <a:gd name="T10" fmla="*/ 15 w 16"/>
                <a:gd name="T11" fmla="*/ 3 h 8"/>
                <a:gd name="T12" fmla="*/ 2 w 16"/>
                <a:gd name="T13" fmla="*/ 8 h 8"/>
                <a:gd name="T14" fmla="*/ 0 w 16"/>
                <a:gd name="T15" fmla="*/ 6 h 8"/>
                <a:gd name="T16" fmla="*/ 0 w 16"/>
                <a:gd name="T17" fmla="*/ 3 h 8"/>
                <a:gd name="T18" fmla="*/ 1 w 16"/>
                <a:gd name="T19" fmla="*/ 2 h 8"/>
                <a:gd name="T20" fmla="*/ 3 w 16"/>
                <a:gd name="T21" fmla="*/ 2 h 8"/>
                <a:gd name="T22" fmla="*/ 4 w 16"/>
                <a:gd name="T23" fmla="*/ 2 h 8"/>
                <a:gd name="T24" fmla="*/ 4 w 16"/>
                <a:gd name="T25" fmla="*/ 2 h 8"/>
                <a:gd name="T26" fmla="*/ 4 w 16"/>
                <a:gd name="T27" fmla="*/ 2 h 8"/>
                <a:gd name="T28" fmla="*/ 4 w 16"/>
                <a:gd name="T29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6" h="8">
                  <a:moveTo>
                    <a:pt x="4" y="2"/>
                  </a:moveTo>
                  <a:lnTo>
                    <a:pt x="8" y="2"/>
                  </a:lnTo>
                  <a:lnTo>
                    <a:pt x="15" y="0"/>
                  </a:lnTo>
                  <a:lnTo>
                    <a:pt x="16" y="1"/>
                  </a:lnTo>
                  <a:lnTo>
                    <a:pt x="16" y="2"/>
                  </a:lnTo>
                  <a:lnTo>
                    <a:pt x="15" y="3"/>
                  </a:lnTo>
                  <a:lnTo>
                    <a:pt x="2" y="8"/>
                  </a:lnTo>
                  <a:lnTo>
                    <a:pt x="0" y="6"/>
                  </a:lnTo>
                  <a:lnTo>
                    <a:pt x="0" y="3"/>
                  </a:lnTo>
                  <a:lnTo>
                    <a:pt x="1" y="2"/>
                  </a:lnTo>
                  <a:lnTo>
                    <a:pt x="3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lnTo>
                    <a:pt x="4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0" name="Freeform 658"/>
            <p:cNvSpPr>
              <a:spLocks/>
            </p:cNvSpPr>
            <p:nvPr/>
          </p:nvSpPr>
          <p:spPr bwMode="auto">
            <a:xfrm>
              <a:off x="4932363" y="6132513"/>
              <a:ext cx="14288" cy="14288"/>
            </a:xfrm>
            <a:custGeom>
              <a:avLst/>
              <a:gdLst>
                <a:gd name="T0" fmla="*/ 15 w 28"/>
                <a:gd name="T1" fmla="*/ 0 h 28"/>
                <a:gd name="T2" fmla="*/ 26 w 28"/>
                <a:gd name="T3" fmla="*/ 5 h 28"/>
                <a:gd name="T4" fmla="*/ 28 w 28"/>
                <a:gd name="T5" fmla="*/ 6 h 28"/>
                <a:gd name="T6" fmla="*/ 28 w 28"/>
                <a:gd name="T7" fmla="*/ 7 h 28"/>
                <a:gd name="T8" fmla="*/ 27 w 28"/>
                <a:gd name="T9" fmla="*/ 10 h 28"/>
                <a:gd name="T10" fmla="*/ 25 w 28"/>
                <a:gd name="T11" fmla="*/ 13 h 28"/>
                <a:gd name="T12" fmla="*/ 24 w 28"/>
                <a:gd name="T13" fmla="*/ 19 h 28"/>
                <a:gd name="T14" fmla="*/ 23 w 28"/>
                <a:gd name="T15" fmla="*/ 22 h 28"/>
                <a:gd name="T16" fmla="*/ 19 w 28"/>
                <a:gd name="T17" fmla="*/ 27 h 28"/>
                <a:gd name="T18" fmla="*/ 17 w 28"/>
                <a:gd name="T19" fmla="*/ 28 h 28"/>
                <a:gd name="T20" fmla="*/ 12 w 28"/>
                <a:gd name="T21" fmla="*/ 27 h 28"/>
                <a:gd name="T22" fmla="*/ 5 w 28"/>
                <a:gd name="T23" fmla="*/ 27 h 28"/>
                <a:gd name="T24" fmla="*/ 0 w 28"/>
                <a:gd name="T25" fmla="*/ 15 h 28"/>
                <a:gd name="T26" fmla="*/ 1 w 28"/>
                <a:gd name="T27" fmla="*/ 13 h 28"/>
                <a:gd name="T28" fmla="*/ 6 w 28"/>
                <a:gd name="T29" fmla="*/ 10 h 28"/>
                <a:gd name="T30" fmla="*/ 10 w 28"/>
                <a:gd name="T31" fmla="*/ 4 h 28"/>
                <a:gd name="T32" fmla="*/ 15 w 28"/>
                <a:gd name="T33" fmla="*/ 0 h 28"/>
                <a:gd name="T34" fmla="*/ 15 w 28"/>
                <a:gd name="T35" fmla="*/ 0 h 28"/>
                <a:gd name="T36" fmla="*/ 15 w 28"/>
                <a:gd name="T37" fmla="*/ 0 h 28"/>
                <a:gd name="T38" fmla="*/ 15 w 28"/>
                <a:gd name="T39" fmla="*/ 0 h 28"/>
                <a:gd name="T40" fmla="*/ 15 w 28"/>
                <a:gd name="T41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8" h="28">
                  <a:moveTo>
                    <a:pt x="15" y="0"/>
                  </a:moveTo>
                  <a:lnTo>
                    <a:pt x="26" y="5"/>
                  </a:lnTo>
                  <a:lnTo>
                    <a:pt x="28" y="6"/>
                  </a:lnTo>
                  <a:lnTo>
                    <a:pt x="28" y="7"/>
                  </a:lnTo>
                  <a:lnTo>
                    <a:pt x="27" y="10"/>
                  </a:lnTo>
                  <a:lnTo>
                    <a:pt x="25" y="13"/>
                  </a:lnTo>
                  <a:lnTo>
                    <a:pt x="24" y="19"/>
                  </a:lnTo>
                  <a:lnTo>
                    <a:pt x="23" y="22"/>
                  </a:lnTo>
                  <a:lnTo>
                    <a:pt x="19" y="27"/>
                  </a:lnTo>
                  <a:lnTo>
                    <a:pt x="17" y="28"/>
                  </a:lnTo>
                  <a:lnTo>
                    <a:pt x="12" y="27"/>
                  </a:lnTo>
                  <a:lnTo>
                    <a:pt x="5" y="27"/>
                  </a:lnTo>
                  <a:lnTo>
                    <a:pt x="0" y="15"/>
                  </a:lnTo>
                  <a:lnTo>
                    <a:pt x="1" y="13"/>
                  </a:lnTo>
                  <a:lnTo>
                    <a:pt x="6" y="10"/>
                  </a:lnTo>
                  <a:lnTo>
                    <a:pt x="10" y="4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2" name="Freeform 660"/>
            <p:cNvSpPr>
              <a:spLocks/>
            </p:cNvSpPr>
            <p:nvPr/>
          </p:nvSpPr>
          <p:spPr bwMode="auto">
            <a:xfrm>
              <a:off x="4927600" y="6140450"/>
              <a:ext cx="1588" cy="1588"/>
            </a:xfrm>
            <a:custGeom>
              <a:avLst/>
              <a:gdLst>
                <a:gd name="T0" fmla="*/ 2 w 4"/>
                <a:gd name="T1" fmla="*/ 0 h 2"/>
                <a:gd name="T2" fmla="*/ 4 w 4"/>
                <a:gd name="T3" fmla="*/ 0 h 2"/>
                <a:gd name="T4" fmla="*/ 4 w 4"/>
                <a:gd name="T5" fmla="*/ 2 h 2"/>
                <a:gd name="T6" fmla="*/ 1 w 4"/>
                <a:gd name="T7" fmla="*/ 2 h 2"/>
                <a:gd name="T8" fmla="*/ 0 w 4"/>
                <a:gd name="T9" fmla="*/ 1 h 2"/>
                <a:gd name="T10" fmla="*/ 2 w 4"/>
                <a:gd name="T11" fmla="*/ 0 h 2"/>
                <a:gd name="T12" fmla="*/ 2 w 4"/>
                <a:gd name="T13" fmla="*/ 0 h 2"/>
                <a:gd name="T14" fmla="*/ 2 w 4"/>
                <a:gd name="T15" fmla="*/ 0 h 2"/>
                <a:gd name="T16" fmla="*/ 2 w 4"/>
                <a:gd name="T17" fmla="*/ 0 h 2"/>
                <a:gd name="T18" fmla="*/ 2 w 4"/>
                <a:gd name="T19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2">
                  <a:moveTo>
                    <a:pt x="2" y="0"/>
                  </a:moveTo>
                  <a:lnTo>
                    <a:pt x="4" y="0"/>
                  </a:lnTo>
                  <a:lnTo>
                    <a:pt x="4" y="2"/>
                  </a:lnTo>
                  <a:lnTo>
                    <a:pt x="1" y="2"/>
                  </a:lnTo>
                  <a:lnTo>
                    <a:pt x="0" y="1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3" name="Freeform 661"/>
            <p:cNvSpPr>
              <a:spLocks/>
            </p:cNvSpPr>
            <p:nvPr/>
          </p:nvSpPr>
          <p:spPr bwMode="auto">
            <a:xfrm>
              <a:off x="4908550" y="6175375"/>
              <a:ext cx="3175" cy="3175"/>
            </a:xfrm>
            <a:custGeom>
              <a:avLst/>
              <a:gdLst>
                <a:gd name="T0" fmla="*/ 2 w 6"/>
                <a:gd name="T1" fmla="*/ 0 h 7"/>
                <a:gd name="T2" fmla="*/ 6 w 6"/>
                <a:gd name="T3" fmla="*/ 4 h 7"/>
                <a:gd name="T4" fmla="*/ 6 w 6"/>
                <a:gd name="T5" fmla="*/ 7 h 7"/>
                <a:gd name="T6" fmla="*/ 4 w 6"/>
                <a:gd name="T7" fmla="*/ 7 h 7"/>
                <a:gd name="T8" fmla="*/ 0 w 6"/>
                <a:gd name="T9" fmla="*/ 2 h 7"/>
                <a:gd name="T10" fmla="*/ 0 w 6"/>
                <a:gd name="T11" fmla="*/ 0 h 7"/>
                <a:gd name="T12" fmla="*/ 2 w 6"/>
                <a:gd name="T13" fmla="*/ 0 h 7"/>
                <a:gd name="T14" fmla="*/ 2 w 6"/>
                <a:gd name="T15" fmla="*/ 0 h 7"/>
                <a:gd name="T16" fmla="*/ 2 w 6"/>
                <a:gd name="T17" fmla="*/ 0 h 7"/>
                <a:gd name="T18" fmla="*/ 2 w 6"/>
                <a:gd name="T19" fmla="*/ 0 h 7"/>
                <a:gd name="T20" fmla="*/ 2 w 6"/>
                <a:gd name="T21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" h="7">
                  <a:moveTo>
                    <a:pt x="2" y="0"/>
                  </a:moveTo>
                  <a:lnTo>
                    <a:pt x="6" y="4"/>
                  </a:lnTo>
                  <a:lnTo>
                    <a:pt x="6" y="7"/>
                  </a:lnTo>
                  <a:lnTo>
                    <a:pt x="4" y="7"/>
                  </a:lnTo>
                  <a:lnTo>
                    <a:pt x="0" y="2"/>
                  </a:lnTo>
                  <a:lnTo>
                    <a:pt x="0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4" name="Freeform 662"/>
            <p:cNvSpPr>
              <a:spLocks/>
            </p:cNvSpPr>
            <p:nvPr/>
          </p:nvSpPr>
          <p:spPr bwMode="auto">
            <a:xfrm>
              <a:off x="4906963" y="6176963"/>
              <a:ext cx="3175" cy="3175"/>
            </a:xfrm>
            <a:custGeom>
              <a:avLst/>
              <a:gdLst>
                <a:gd name="T0" fmla="*/ 1 w 4"/>
                <a:gd name="T1" fmla="*/ 0 h 4"/>
                <a:gd name="T2" fmla="*/ 4 w 4"/>
                <a:gd name="T3" fmla="*/ 2 h 4"/>
                <a:gd name="T4" fmla="*/ 4 w 4"/>
                <a:gd name="T5" fmla="*/ 4 h 4"/>
                <a:gd name="T6" fmla="*/ 0 w 4"/>
                <a:gd name="T7" fmla="*/ 1 h 4"/>
                <a:gd name="T8" fmla="*/ 0 w 4"/>
                <a:gd name="T9" fmla="*/ 0 h 4"/>
                <a:gd name="T10" fmla="*/ 1 w 4"/>
                <a:gd name="T11" fmla="*/ 0 h 4"/>
                <a:gd name="T12" fmla="*/ 1 w 4"/>
                <a:gd name="T13" fmla="*/ 0 h 4"/>
                <a:gd name="T14" fmla="*/ 1 w 4"/>
                <a:gd name="T15" fmla="*/ 0 h 4"/>
                <a:gd name="T16" fmla="*/ 1 w 4"/>
                <a:gd name="T17" fmla="*/ 0 h 4"/>
                <a:gd name="T18" fmla="*/ 1 w 4"/>
                <a:gd name="T19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" h="4">
                  <a:moveTo>
                    <a:pt x="1" y="0"/>
                  </a:moveTo>
                  <a:lnTo>
                    <a:pt x="4" y="2"/>
                  </a:lnTo>
                  <a:lnTo>
                    <a:pt x="4" y="4"/>
                  </a:lnTo>
                  <a:lnTo>
                    <a:pt x="0" y="1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5" name="Freeform 663"/>
            <p:cNvSpPr>
              <a:spLocks/>
            </p:cNvSpPr>
            <p:nvPr/>
          </p:nvSpPr>
          <p:spPr bwMode="auto">
            <a:xfrm>
              <a:off x="4899025" y="6178550"/>
              <a:ext cx="3175" cy="3175"/>
            </a:xfrm>
            <a:custGeom>
              <a:avLst/>
              <a:gdLst>
                <a:gd name="T0" fmla="*/ 4 w 6"/>
                <a:gd name="T1" fmla="*/ 7 h 7"/>
                <a:gd name="T2" fmla="*/ 0 w 6"/>
                <a:gd name="T3" fmla="*/ 1 h 7"/>
                <a:gd name="T4" fmla="*/ 0 w 6"/>
                <a:gd name="T5" fmla="*/ 0 h 7"/>
                <a:gd name="T6" fmla="*/ 2 w 6"/>
                <a:gd name="T7" fmla="*/ 0 h 7"/>
                <a:gd name="T8" fmla="*/ 5 w 6"/>
                <a:gd name="T9" fmla="*/ 2 h 7"/>
                <a:gd name="T10" fmla="*/ 6 w 6"/>
                <a:gd name="T11" fmla="*/ 4 h 7"/>
                <a:gd name="T12" fmla="*/ 6 w 6"/>
                <a:gd name="T13" fmla="*/ 7 h 7"/>
                <a:gd name="T14" fmla="*/ 4 w 6"/>
                <a:gd name="T15" fmla="*/ 7 h 7"/>
                <a:gd name="T16" fmla="*/ 4 w 6"/>
                <a:gd name="T17" fmla="*/ 7 h 7"/>
                <a:gd name="T18" fmla="*/ 4 w 6"/>
                <a:gd name="T19" fmla="*/ 7 h 7"/>
                <a:gd name="T20" fmla="*/ 4 w 6"/>
                <a:gd name="T21" fmla="*/ 7 h 7"/>
                <a:gd name="T22" fmla="*/ 4 w 6"/>
                <a:gd name="T23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7">
                  <a:moveTo>
                    <a:pt x="4" y="7"/>
                  </a:moveTo>
                  <a:lnTo>
                    <a:pt x="0" y="1"/>
                  </a:lnTo>
                  <a:lnTo>
                    <a:pt x="0" y="0"/>
                  </a:lnTo>
                  <a:lnTo>
                    <a:pt x="2" y="0"/>
                  </a:lnTo>
                  <a:lnTo>
                    <a:pt x="5" y="2"/>
                  </a:lnTo>
                  <a:lnTo>
                    <a:pt x="6" y="4"/>
                  </a:lnTo>
                  <a:lnTo>
                    <a:pt x="6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lnTo>
                    <a:pt x="4" y="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6" name="Freeform 664"/>
            <p:cNvSpPr>
              <a:spLocks/>
            </p:cNvSpPr>
            <p:nvPr/>
          </p:nvSpPr>
          <p:spPr bwMode="auto">
            <a:xfrm>
              <a:off x="4897438" y="6181725"/>
              <a:ext cx="1588" cy="3175"/>
            </a:xfrm>
            <a:custGeom>
              <a:avLst/>
              <a:gdLst>
                <a:gd name="T0" fmla="*/ 1 w 3"/>
                <a:gd name="T1" fmla="*/ 0 h 5"/>
                <a:gd name="T2" fmla="*/ 2 w 3"/>
                <a:gd name="T3" fmla="*/ 0 h 5"/>
                <a:gd name="T4" fmla="*/ 3 w 3"/>
                <a:gd name="T5" fmla="*/ 1 h 5"/>
                <a:gd name="T6" fmla="*/ 3 w 3"/>
                <a:gd name="T7" fmla="*/ 4 h 5"/>
                <a:gd name="T8" fmla="*/ 2 w 3"/>
                <a:gd name="T9" fmla="*/ 5 h 5"/>
                <a:gd name="T10" fmla="*/ 0 w 3"/>
                <a:gd name="T11" fmla="*/ 3 h 5"/>
                <a:gd name="T12" fmla="*/ 0 w 3"/>
                <a:gd name="T13" fmla="*/ 1 h 5"/>
                <a:gd name="T14" fmla="*/ 1 w 3"/>
                <a:gd name="T15" fmla="*/ 0 h 5"/>
                <a:gd name="T16" fmla="*/ 1 w 3"/>
                <a:gd name="T17" fmla="*/ 0 h 5"/>
                <a:gd name="T18" fmla="*/ 1 w 3"/>
                <a:gd name="T19" fmla="*/ 0 h 5"/>
                <a:gd name="T20" fmla="*/ 1 w 3"/>
                <a:gd name="T21" fmla="*/ 0 h 5"/>
                <a:gd name="T22" fmla="*/ 1 w 3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" h="5">
                  <a:moveTo>
                    <a:pt x="1" y="0"/>
                  </a:moveTo>
                  <a:lnTo>
                    <a:pt x="2" y="0"/>
                  </a:lnTo>
                  <a:lnTo>
                    <a:pt x="3" y="1"/>
                  </a:lnTo>
                  <a:lnTo>
                    <a:pt x="3" y="4"/>
                  </a:lnTo>
                  <a:lnTo>
                    <a:pt x="2" y="5"/>
                  </a:lnTo>
                  <a:lnTo>
                    <a:pt x="0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7" name="Freeform 665"/>
            <p:cNvSpPr>
              <a:spLocks/>
            </p:cNvSpPr>
            <p:nvPr/>
          </p:nvSpPr>
          <p:spPr bwMode="auto">
            <a:xfrm>
              <a:off x="4908550" y="6181725"/>
              <a:ext cx="12700" cy="15875"/>
            </a:xfrm>
            <a:custGeom>
              <a:avLst/>
              <a:gdLst>
                <a:gd name="T0" fmla="*/ 23 w 23"/>
                <a:gd name="T1" fmla="*/ 21 h 28"/>
                <a:gd name="T2" fmla="*/ 21 w 23"/>
                <a:gd name="T3" fmla="*/ 27 h 28"/>
                <a:gd name="T4" fmla="*/ 16 w 23"/>
                <a:gd name="T5" fmla="*/ 28 h 28"/>
                <a:gd name="T6" fmla="*/ 11 w 23"/>
                <a:gd name="T7" fmla="*/ 26 h 28"/>
                <a:gd name="T8" fmla="*/ 6 w 23"/>
                <a:gd name="T9" fmla="*/ 12 h 28"/>
                <a:gd name="T10" fmla="*/ 1 w 23"/>
                <a:gd name="T11" fmla="*/ 7 h 28"/>
                <a:gd name="T12" fmla="*/ 0 w 23"/>
                <a:gd name="T13" fmla="*/ 5 h 28"/>
                <a:gd name="T14" fmla="*/ 2 w 23"/>
                <a:gd name="T15" fmla="*/ 3 h 28"/>
                <a:gd name="T16" fmla="*/ 8 w 23"/>
                <a:gd name="T17" fmla="*/ 0 h 28"/>
                <a:gd name="T18" fmla="*/ 10 w 23"/>
                <a:gd name="T19" fmla="*/ 0 h 28"/>
                <a:gd name="T20" fmla="*/ 13 w 23"/>
                <a:gd name="T21" fmla="*/ 3 h 28"/>
                <a:gd name="T22" fmla="*/ 21 w 23"/>
                <a:gd name="T23" fmla="*/ 8 h 28"/>
                <a:gd name="T24" fmla="*/ 23 w 23"/>
                <a:gd name="T25" fmla="*/ 13 h 28"/>
                <a:gd name="T26" fmla="*/ 22 w 23"/>
                <a:gd name="T27" fmla="*/ 21 h 28"/>
                <a:gd name="T28" fmla="*/ 23 w 23"/>
                <a:gd name="T29" fmla="*/ 21 h 28"/>
                <a:gd name="T30" fmla="*/ 23 w 23"/>
                <a:gd name="T31" fmla="*/ 21 h 28"/>
                <a:gd name="T32" fmla="*/ 23 w 23"/>
                <a:gd name="T33" fmla="*/ 21 h 28"/>
                <a:gd name="T34" fmla="*/ 23 w 23"/>
                <a:gd name="T35" fmla="*/ 2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3" h="28">
                  <a:moveTo>
                    <a:pt x="23" y="21"/>
                  </a:moveTo>
                  <a:lnTo>
                    <a:pt x="21" y="27"/>
                  </a:lnTo>
                  <a:lnTo>
                    <a:pt x="16" y="28"/>
                  </a:lnTo>
                  <a:lnTo>
                    <a:pt x="11" y="26"/>
                  </a:lnTo>
                  <a:lnTo>
                    <a:pt x="6" y="12"/>
                  </a:lnTo>
                  <a:lnTo>
                    <a:pt x="1" y="7"/>
                  </a:lnTo>
                  <a:lnTo>
                    <a:pt x="0" y="5"/>
                  </a:lnTo>
                  <a:lnTo>
                    <a:pt x="2" y="3"/>
                  </a:lnTo>
                  <a:lnTo>
                    <a:pt x="8" y="0"/>
                  </a:lnTo>
                  <a:lnTo>
                    <a:pt x="10" y="0"/>
                  </a:lnTo>
                  <a:lnTo>
                    <a:pt x="13" y="3"/>
                  </a:lnTo>
                  <a:lnTo>
                    <a:pt x="21" y="8"/>
                  </a:lnTo>
                  <a:lnTo>
                    <a:pt x="23" y="13"/>
                  </a:lnTo>
                  <a:lnTo>
                    <a:pt x="22" y="21"/>
                  </a:lnTo>
                  <a:lnTo>
                    <a:pt x="23" y="21"/>
                  </a:lnTo>
                  <a:lnTo>
                    <a:pt x="23" y="21"/>
                  </a:lnTo>
                  <a:lnTo>
                    <a:pt x="23" y="21"/>
                  </a:lnTo>
                  <a:lnTo>
                    <a:pt x="23" y="2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8" name="Freeform 666"/>
            <p:cNvSpPr>
              <a:spLocks/>
            </p:cNvSpPr>
            <p:nvPr/>
          </p:nvSpPr>
          <p:spPr bwMode="auto">
            <a:xfrm>
              <a:off x="4916488" y="6183313"/>
              <a:ext cx="1588" cy="0"/>
            </a:xfrm>
            <a:custGeom>
              <a:avLst/>
              <a:gdLst>
                <a:gd name="T0" fmla="*/ 1 w 1"/>
                <a:gd name="T1" fmla="*/ 0 h 2"/>
                <a:gd name="T2" fmla="*/ 1 w 1"/>
                <a:gd name="T3" fmla="*/ 2 h 2"/>
                <a:gd name="T4" fmla="*/ 0 w 1"/>
                <a:gd name="T5" fmla="*/ 1 h 2"/>
                <a:gd name="T6" fmla="*/ 1 w 1"/>
                <a:gd name="T7" fmla="*/ 0 h 2"/>
                <a:gd name="T8" fmla="*/ 1 w 1"/>
                <a:gd name="T9" fmla="*/ 0 h 2"/>
                <a:gd name="T10" fmla="*/ 1 w 1"/>
                <a:gd name="T11" fmla="*/ 0 h 2"/>
                <a:gd name="T12" fmla="*/ 1 w 1"/>
                <a:gd name="T13" fmla="*/ 0 h 2"/>
                <a:gd name="T14" fmla="*/ 1 w 1"/>
                <a:gd name="T15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" h="2">
                  <a:moveTo>
                    <a:pt x="1" y="0"/>
                  </a:moveTo>
                  <a:lnTo>
                    <a:pt x="1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69" name="Freeform 667"/>
            <p:cNvSpPr>
              <a:spLocks/>
            </p:cNvSpPr>
            <p:nvPr/>
          </p:nvSpPr>
          <p:spPr bwMode="auto">
            <a:xfrm>
              <a:off x="4908550" y="6192838"/>
              <a:ext cx="1588" cy="3175"/>
            </a:xfrm>
            <a:custGeom>
              <a:avLst/>
              <a:gdLst>
                <a:gd name="T0" fmla="*/ 0 w 3"/>
                <a:gd name="T1" fmla="*/ 1 h 6"/>
                <a:gd name="T2" fmla="*/ 1 w 3"/>
                <a:gd name="T3" fmla="*/ 0 h 6"/>
                <a:gd name="T4" fmla="*/ 3 w 3"/>
                <a:gd name="T5" fmla="*/ 0 h 6"/>
                <a:gd name="T6" fmla="*/ 3 w 3"/>
                <a:gd name="T7" fmla="*/ 3 h 6"/>
                <a:gd name="T8" fmla="*/ 3 w 3"/>
                <a:gd name="T9" fmla="*/ 6 h 6"/>
                <a:gd name="T10" fmla="*/ 1 w 3"/>
                <a:gd name="T11" fmla="*/ 5 h 6"/>
                <a:gd name="T12" fmla="*/ 1 w 3"/>
                <a:gd name="T13" fmla="*/ 1 h 6"/>
                <a:gd name="T14" fmla="*/ 0 w 3"/>
                <a:gd name="T15" fmla="*/ 1 h 6"/>
                <a:gd name="T16" fmla="*/ 0 w 3"/>
                <a:gd name="T17" fmla="*/ 1 h 6"/>
                <a:gd name="T18" fmla="*/ 0 w 3"/>
                <a:gd name="T19" fmla="*/ 1 h 6"/>
                <a:gd name="T20" fmla="*/ 0 w 3"/>
                <a:gd name="T21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" h="6">
                  <a:moveTo>
                    <a:pt x="0" y="1"/>
                  </a:moveTo>
                  <a:lnTo>
                    <a:pt x="1" y="0"/>
                  </a:lnTo>
                  <a:lnTo>
                    <a:pt x="3" y="0"/>
                  </a:lnTo>
                  <a:lnTo>
                    <a:pt x="3" y="3"/>
                  </a:lnTo>
                  <a:lnTo>
                    <a:pt x="3" y="6"/>
                  </a:lnTo>
                  <a:lnTo>
                    <a:pt x="1" y="5"/>
                  </a:lnTo>
                  <a:lnTo>
                    <a:pt x="1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0" name="Freeform 668"/>
            <p:cNvSpPr>
              <a:spLocks/>
            </p:cNvSpPr>
            <p:nvPr/>
          </p:nvSpPr>
          <p:spPr bwMode="auto">
            <a:xfrm>
              <a:off x="4932363" y="6229350"/>
              <a:ext cx="7938" cy="11113"/>
            </a:xfrm>
            <a:custGeom>
              <a:avLst/>
              <a:gdLst>
                <a:gd name="T0" fmla="*/ 11 w 14"/>
                <a:gd name="T1" fmla="*/ 2 h 21"/>
                <a:gd name="T2" fmla="*/ 11 w 14"/>
                <a:gd name="T3" fmla="*/ 0 h 21"/>
                <a:gd name="T4" fmla="*/ 12 w 14"/>
                <a:gd name="T5" fmla="*/ 0 h 21"/>
                <a:gd name="T6" fmla="*/ 14 w 14"/>
                <a:gd name="T7" fmla="*/ 3 h 21"/>
                <a:gd name="T8" fmla="*/ 14 w 14"/>
                <a:gd name="T9" fmla="*/ 6 h 21"/>
                <a:gd name="T10" fmla="*/ 13 w 14"/>
                <a:gd name="T11" fmla="*/ 10 h 21"/>
                <a:gd name="T12" fmla="*/ 5 w 14"/>
                <a:gd name="T13" fmla="*/ 20 h 21"/>
                <a:gd name="T14" fmla="*/ 2 w 14"/>
                <a:gd name="T15" fmla="*/ 21 h 21"/>
                <a:gd name="T16" fmla="*/ 0 w 14"/>
                <a:gd name="T17" fmla="*/ 20 h 21"/>
                <a:gd name="T18" fmla="*/ 9 w 14"/>
                <a:gd name="T19" fmla="*/ 9 h 21"/>
                <a:gd name="T20" fmla="*/ 11 w 14"/>
                <a:gd name="T21" fmla="*/ 2 h 21"/>
                <a:gd name="T22" fmla="*/ 11 w 14"/>
                <a:gd name="T23" fmla="*/ 2 h 21"/>
                <a:gd name="T24" fmla="*/ 11 w 14"/>
                <a:gd name="T25" fmla="*/ 2 h 21"/>
                <a:gd name="T26" fmla="*/ 11 w 14"/>
                <a:gd name="T27" fmla="*/ 2 h 21"/>
                <a:gd name="T28" fmla="*/ 11 w 14"/>
                <a:gd name="T29" fmla="*/ 2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4" h="21">
                  <a:moveTo>
                    <a:pt x="11" y="2"/>
                  </a:moveTo>
                  <a:lnTo>
                    <a:pt x="11" y="0"/>
                  </a:lnTo>
                  <a:lnTo>
                    <a:pt x="12" y="0"/>
                  </a:lnTo>
                  <a:lnTo>
                    <a:pt x="14" y="3"/>
                  </a:lnTo>
                  <a:lnTo>
                    <a:pt x="14" y="6"/>
                  </a:lnTo>
                  <a:lnTo>
                    <a:pt x="13" y="10"/>
                  </a:lnTo>
                  <a:lnTo>
                    <a:pt x="5" y="20"/>
                  </a:lnTo>
                  <a:lnTo>
                    <a:pt x="2" y="21"/>
                  </a:lnTo>
                  <a:lnTo>
                    <a:pt x="0" y="20"/>
                  </a:lnTo>
                  <a:lnTo>
                    <a:pt x="9" y="9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lnTo>
                    <a:pt x="1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797" name="海南"/>
          <p:cNvGrpSpPr/>
          <p:nvPr/>
        </p:nvGrpSpPr>
        <p:grpSpPr>
          <a:xfrm>
            <a:off x="4605338" y="6269038"/>
            <a:ext cx="449263" cy="344488"/>
            <a:chOff x="4605338" y="6269038"/>
            <a:chExt cx="449263" cy="344488"/>
          </a:xfrm>
          <a:solidFill>
            <a:srgbClr val="FF9191"/>
          </a:solidFill>
        </p:grpSpPr>
        <p:sp>
          <p:nvSpPr>
            <p:cNvPr id="71" name="Freeform 669"/>
            <p:cNvSpPr>
              <a:spLocks/>
            </p:cNvSpPr>
            <p:nvPr/>
          </p:nvSpPr>
          <p:spPr bwMode="auto">
            <a:xfrm>
              <a:off x="4605338" y="6269038"/>
              <a:ext cx="411163" cy="344488"/>
            </a:xfrm>
            <a:custGeom>
              <a:avLst/>
              <a:gdLst>
                <a:gd name="T0" fmla="*/ 548 w 779"/>
                <a:gd name="T1" fmla="*/ 36 h 652"/>
                <a:gd name="T2" fmla="*/ 566 w 779"/>
                <a:gd name="T3" fmla="*/ 30 h 652"/>
                <a:gd name="T4" fmla="*/ 626 w 779"/>
                <a:gd name="T5" fmla="*/ 60 h 652"/>
                <a:gd name="T6" fmla="*/ 649 w 779"/>
                <a:gd name="T7" fmla="*/ 88 h 652"/>
                <a:gd name="T8" fmla="*/ 627 w 779"/>
                <a:gd name="T9" fmla="*/ 25 h 652"/>
                <a:gd name="T10" fmla="*/ 664 w 779"/>
                <a:gd name="T11" fmla="*/ 0 h 652"/>
                <a:gd name="T12" fmla="*/ 715 w 779"/>
                <a:gd name="T13" fmla="*/ 56 h 652"/>
                <a:gd name="T14" fmla="*/ 766 w 779"/>
                <a:gd name="T15" fmla="*/ 146 h 652"/>
                <a:gd name="T16" fmla="*/ 756 w 779"/>
                <a:gd name="T17" fmla="*/ 182 h 652"/>
                <a:gd name="T18" fmla="*/ 703 w 779"/>
                <a:gd name="T19" fmla="*/ 210 h 652"/>
                <a:gd name="T20" fmla="*/ 665 w 779"/>
                <a:gd name="T21" fmla="*/ 251 h 652"/>
                <a:gd name="T22" fmla="*/ 649 w 779"/>
                <a:gd name="T23" fmla="*/ 283 h 652"/>
                <a:gd name="T24" fmla="*/ 642 w 779"/>
                <a:gd name="T25" fmla="*/ 306 h 652"/>
                <a:gd name="T26" fmla="*/ 611 w 779"/>
                <a:gd name="T27" fmla="*/ 333 h 652"/>
                <a:gd name="T28" fmla="*/ 626 w 779"/>
                <a:gd name="T29" fmla="*/ 349 h 652"/>
                <a:gd name="T30" fmla="*/ 610 w 779"/>
                <a:gd name="T31" fmla="*/ 394 h 652"/>
                <a:gd name="T32" fmla="*/ 592 w 779"/>
                <a:gd name="T33" fmla="*/ 443 h 652"/>
                <a:gd name="T34" fmla="*/ 620 w 779"/>
                <a:gd name="T35" fmla="*/ 448 h 652"/>
                <a:gd name="T36" fmla="*/ 579 w 779"/>
                <a:gd name="T37" fmla="*/ 490 h 652"/>
                <a:gd name="T38" fmla="*/ 572 w 779"/>
                <a:gd name="T39" fmla="*/ 476 h 652"/>
                <a:gd name="T40" fmla="*/ 511 w 779"/>
                <a:gd name="T41" fmla="*/ 504 h 652"/>
                <a:gd name="T42" fmla="*/ 472 w 779"/>
                <a:gd name="T43" fmla="*/ 547 h 652"/>
                <a:gd name="T44" fmla="*/ 460 w 779"/>
                <a:gd name="T45" fmla="*/ 569 h 652"/>
                <a:gd name="T46" fmla="*/ 435 w 779"/>
                <a:gd name="T47" fmla="*/ 579 h 652"/>
                <a:gd name="T48" fmla="*/ 453 w 779"/>
                <a:gd name="T49" fmla="*/ 560 h 652"/>
                <a:gd name="T50" fmla="*/ 405 w 779"/>
                <a:gd name="T51" fmla="*/ 574 h 652"/>
                <a:gd name="T52" fmla="*/ 361 w 779"/>
                <a:gd name="T53" fmla="*/ 592 h 652"/>
                <a:gd name="T54" fmla="*/ 341 w 779"/>
                <a:gd name="T55" fmla="*/ 619 h 652"/>
                <a:gd name="T56" fmla="*/ 346 w 779"/>
                <a:gd name="T57" fmla="*/ 640 h 652"/>
                <a:gd name="T58" fmla="*/ 322 w 779"/>
                <a:gd name="T59" fmla="*/ 647 h 652"/>
                <a:gd name="T60" fmla="*/ 306 w 779"/>
                <a:gd name="T61" fmla="*/ 638 h 652"/>
                <a:gd name="T62" fmla="*/ 294 w 779"/>
                <a:gd name="T63" fmla="*/ 637 h 652"/>
                <a:gd name="T64" fmla="*/ 281 w 779"/>
                <a:gd name="T65" fmla="*/ 628 h 652"/>
                <a:gd name="T66" fmla="*/ 176 w 779"/>
                <a:gd name="T67" fmla="*/ 611 h 652"/>
                <a:gd name="T68" fmla="*/ 144 w 779"/>
                <a:gd name="T69" fmla="*/ 583 h 652"/>
                <a:gd name="T70" fmla="*/ 70 w 779"/>
                <a:gd name="T71" fmla="*/ 558 h 652"/>
                <a:gd name="T72" fmla="*/ 15 w 779"/>
                <a:gd name="T73" fmla="*/ 521 h 652"/>
                <a:gd name="T74" fmla="*/ 15 w 779"/>
                <a:gd name="T75" fmla="*/ 446 h 652"/>
                <a:gd name="T76" fmla="*/ 7 w 779"/>
                <a:gd name="T77" fmla="*/ 387 h 652"/>
                <a:gd name="T78" fmla="*/ 18 w 779"/>
                <a:gd name="T79" fmla="*/ 323 h 652"/>
                <a:gd name="T80" fmla="*/ 5 w 779"/>
                <a:gd name="T81" fmla="*/ 292 h 652"/>
                <a:gd name="T82" fmla="*/ 15 w 779"/>
                <a:gd name="T83" fmla="*/ 274 h 652"/>
                <a:gd name="T84" fmla="*/ 58 w 779"/>
                <a:gd name="T85" fmla="*/ 244 h 652"/>
                <a:gd name="T86" fmla="*/ 127 w 779"/>
                <a:gd name="T87" fmla="*/ 189 h 652"/>
                <a:gd name="T88" fmla="*/ 214 w 779"/>
                <a:gd name="T89" fmla="*/ 149 h 652"/>
                <a:gd name="T90" fmla="*/ 222 w 779"/>
                <a:gd name="T91" fmla="*/ 132 h 652"/>
                <a:gd name="T92" fmla="*/ 181 w 779"/>
                <a:gd name="T93" fmla="*/ 143 h 652"/>
                <a:gd name="T94" fmla="*/ 216 w 779"/>
                <a:gd name="T95" fmla="*/ 88 h 652"/>
                <a:gd name="T96" fmla="*/ 252 w 779"/>
                <a:gd name="T97" fmla="*/ 96 h 652"/>
                <a:gd name="T98" fmla="*/ 281 w 779"/>
                <a:gd name="T99" fmla="*/ 106 h 652"/>
                <a:gd name="T100" fmla="*/ 307 w 779"/>
                <a:gd name="T101" fmla="*/ 98 h 652"/>
                <a:gd name="T102" fmla="*/ 306 w 779"/>
                <a:gd name="T103" fmla="*/ 85 h 652"/>
                <a:gd name="T104" fmla="*/ 339 w 779"/>
                <a:gd name="T105" fmla="*/ 52 h 652"/>
                <a:gd name="T106" fmla="*/ 362 w 779"/>
                <a:gd name="T107" fmla="*/ 60 h 652"/>
                <a:gd name="T108" fmla="*/ 386 w 779"/>
                <a:gd name="T109" fmla="*/ 63 h 652"/>
                <a:gd name="T110" fmla="*/ 394 w 779"/>
                <a:gd name="T111" fmla="*/ 77 h 652"/>
                <a:gd name="T112" fmla="*/ 440 w 779"/>
                <a:gd name="T113" fmla="*/ 77 h 652"/>
                <a:gd name="T114" fmla="*/ 447 w 779"/>
                <a:gd name="T115" fmla="*/ 82 h 652"/>
                <a:gd name="T116" fmla="*/ 473 w 779"/>
                <a:gd name="T117" fmla="*/ 63 h 652"/>
                <a:gd name="T118" fmla="*/ 475 w 779"/>
                <a:gd name="T119" fmla="*/ 61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79" h="652">
                  <a:moveTo>
                    <a:pt x="487" y="51"/>
                  </a:moveTo>
                  <a:lnTo>
                    <a:pt x="492" y="37"/>
                  </a:lnTo>
                  <a:lnTo>
                    <a:pt x="495" y="34"/>
                  </a:lnTo>
                  <a:lnTo>
                    <a:pt x="508" y="35"/>
                  </a:lnTo>
                  <a:lnTo>
                    <a:pt x="524" y="44"/>
                  </a:lnTo>
                  <a:lnTo>
                    <a:pt x="535" y="46"/>
                  </a:lnTo>
                  <a:lnTo>
                    <a:pt x="539" y="45"/>
                  </a:lnTo>
                  <a:lnTo>
                    <a:pt x="545" y="43"/>
                  </a:lnTo>
                  <a:lnTo>
                    <a:pt x="547" y="40"/>
                  </a:lnTo>
                  <a:lnTo>
                    <a:pt x="548" y="36"/>
                  </a:lnTo>
                  <a:lnTo>
                    <a:pt x="553" y="36"/>
                  </a:lnTo>
                  <a:lnTo>
                    <a:pt x="558" y="37"/>
                  </a:lnTo>
                  <a:lnTo>
                    <a:pt x="561" y="40"/>
                  </a:lnTo>
                  <a:lnTo>
                    <a:pt x="564" y="45"/>
                  </a:lnTo>
                  <a:lnTo>
                    <a:pt x="566" y="54"/>
                  </a:lnTo>
                  <a:lnTo>
                    <a:pt x="568" y="56"/>
                  </a:lnTo>
                  <a:lnTo>
                    <a:pt x="570" y="53"/>
                  </a:lnTo>
                  <a:lnTo>
                    <a:pt x="571" y="45"/>
                  </a:lnTo>
                  <a:lnTo>
                    <a:pt x="565" y="35"/>
                  </a:lnTo>
                  <a:lnTo>
                    <a:pt x="566" y="30"/>
                  </a:lnTo>
                  <a:lnTo>
                    <a:pt x="571" y="29"/>
                  </a:lnTo>
                  <a:lnTo>
                    <a:pt x="584" y="38"/>
                  </a:lnTo>
                  <a:lnTo>
                    <a:pt x="604" y="47"/>
                  </a:lnTo>
                  <a:lnTo>
                    <a:pt x="609" y="48"/>
                  </a:lnTo>
                  <a:lnTo>
                    <a:pt x="619" y="47"/>
                  </a:lnTo>
                  <a:lnTo>
                    <a:pt x="618" y="59"/>
                  </a:lnTo>
                  <a:lnTo>
                    <a:pt x="618" y="63"/>
                  </a:lnTo>
                  <a:lnTo>
                    <a:pt x="619" y="65"/>
                  </a:lnTo>
                  <a:lnTo>
                    <a:pt x="621" y="64"/>
                  </a:lnTo>
                  <a:lnTo>
                    <a:pt x="626" y="60"/>
                  </a:lnTo>
                  <a:lnTo>
                    <a:pt x="630" y="60"/>
                  </a:lnTo>
                  <a:lnTo>
                    <a:pt x="630" y="58"/>
                  </a:lnTo>
                  <a:lnTo>
                    <a:pt x="628" y="55"/>
                  </a:lnTo>
                  <a:lnTo>
                    <a:pt x="633" y="57"/>
                  </a:lnTo>
                  <a:lnTo>
                    <a:pt x="634" y="58"/>
                  </a:lnTo>
                  <a:lnTo>
                    <a:pt x="633" y="65"/>
                  </a:lnTo>
                  <a:lnTo>
                    <a:pt x="635" y="78"/>
                  </a:lnTo>
                  <a:lnTo>
                    <a:pt x="638" y="84"/>
                  </a:lnTo>
                  <a:lnTo>
                    <a:pt x="642" y="88"/>
                  </a:lnTo>
                  <a:lnTo>
                    <a:pt x="649" y="88"/>
                  </a:lnTo>
                  <a:lnTo>
                    <a:pt x="651" y="85"/>
                  </a:lnTo>
                  <a:lnTo>
                    <a:pt x="651" y="82"/>
                  </a:lnTo>
                  <a:lnTo>
                    <a:pt x="643" y="67"/>
                  </a:lnTo>
                  <a:lnTo>
                    <a:pt x="642" y="58"/>
                  </a:lnTo>
                  <a:lnTo>
                    <a:pt x="643" y="46"/>
                  </a:lnTo>
                  <a:lnTo>
                    <a:pt x="629" y="47"/>
                  </a:lnTo>
                  <a:lnTo>
                    <a:pt x="626" y="46"/>
                  </a:lnTo>
                  <a:lnTo>
                    <a:pt x="630" y="30"/>
                  </a:lnTo>
                  <a:lnTo>
                    <a:pt x="630" y="28"/>
                  </a:lnTo>
                  <a:lnTo>
                    <a:pt x="627" y="25"/>
                  </a:lnTo>
                  <a:lnTo>
                    <a:pt x="628" y="23"/>
                  </a:lnTo>
                  <a:lnTo>
                    <a:pt x="632" y="22"/>
                  </a:lnTo>
                  <a:lnTo>
                    <a:pt x="636" y="19"/>
                  </a:lnTo>
                  <a:lnTo>
                    <a:pt x="640" y="19"/>
                  </a:lnTo>
                  <a:lnTo>
                    <a:pt x="646" y="20"/>
                  </a:lnTo>
                  <a:lnTo>
                    <a:pt x="654" y="17"/>
                  </a:lnTo>
                  <a:lnTo>
                    <a:pt x="660" y="10"/>
                  </a:lnTo>
                  <a:lnTo>
                    <a:pt x="661" y="3"/>
                  </a:lnTo>
                  <a:lnTo>
                    <a:pt x="663" y="0"/>
                  </a:lnTo>
                  <a:lnTo>
                    <a:pt x="664" y="0"/>
                  </a:lnTo>
                  <a:lnTo>
                    <a:pt x="667" y="5"/>
                  </a:lnTo>
                  <a:lnTo>
                    <a:pt x="676" y="35"/>
                  </a:lnTo>
                  <a:lnTo>
                    <a:pt x="679" y="37"/>
                  </a:lnTo>
                  <a:lnTo>
                    <a:pt x="681" y="38"/>
                  </a:lnTo>
                  <a:lnTo>
                    <a:pt x="690" y="38"/>
                  </a:lnTo>
                  <a:lnTo>
                    <a:pt x="692" y="44"/>
                  </a:lnTo>
                  <a:lnTo>
                    <a:pt x="696" y="49"/>
                  </a:lnTo>
                  <a:lnTo>
                    <a:pt x="700" y="52"/>
                  </a:lnTo>
                  <a:lnTo>
                    <a:pt x="708" y="52"/>
                  </a:lnTo>
                  <a:lnTo>
                    <a:pt x="715" y="56"/>
                  </a:lnTo>
                  <a:lnTo>
                    <a:pt x="720" y="57"/>
                  </a:lnTo>
                  <a:lnTo>
                    <a:pt x="732" y="56"/>
                  </a:lnTo>
                  <a:lnTo>
                    <a:pt x="737" y="54"/>
                  </a:lnTo>
                  <a:lnTo>
                    <a:pt x="742" y="51"/>
                  </a:lnTo>
                  <a:lnTo>
                    <a:pt x="744" y="51"/>
                  </a:lnTo>
                  <a:lnTo>
                    <a:pt x="746" y="54"/>
                  </a:lnTo>
                  <a:lnTo>
                    <a:pt x="751" y="62"/>
                  </a:lnTo>
                  <a:lnTo>
                    <a:pt x="764" y="113"/>
                  </a:lnTo>
                  <a:lnTo>
                    <a:pt x="766" y="121"/>
                  </a:lnTo>
                  <a:lnTo>
                    <a:pt x="766" y="146"/>
                  </a:lnTo>
                  <a:lnTo>
                    <a:pt x="770" y="154"/>
                  </a:lnTo>
                  <a:lnTo>
                    <a:pt x="774" y="157"/>
                  </a:lnTo>
                  <a:lnTo>
                    <a:pt x="779" y="172"/>
                  </a:lnTo>
                  <a:lnTo>
                    <a:pt x="778" y="172"/>
                  </a:lnTo>
                  <a:lnTo>
                    <a:pt x="774" y="170"/>
                  </a:lnTo>
                  <a:lnTo>
                    <a:pt x="771" y="170"/>
                  </a:lnTo>
                  <a:lnTo>
                    <a:pt x="765" y="170"/>
                  </a:lnTo>
                  <a:lnTo>
                    <a:pt x="762" y="171"/>
                  </a:lnTo>
                  <a:lnTo>
                    <a:pt x="759" y="174"/>
                  </a:lnTo>
                  <a:lnTo>
                    <a:pt x="756" y="182"/>
                  </a:lnTo>
                  <a:lnTo>
                    <a:pt x="740" y="190"/>
                  </a:lnTo>
                  <a:lnTo>
                    <a:pt x="724" y="209"/>
                  </a:lnTo>
                  <a:lnTo>
                    <a:pt x="721" y="209"/>
                  </a:lnTo>
                  <a:lnTo>
                    <a:pt x="718" y="207"/>
                  </a:lnTo>
                  <a:lnTo>
                    <a:pt x="717" y="205"/>
                  </a:lnTo>
                  <a:lnTo>
                    <a:pt x="717" y="200"/>
                  </a:lnTo>
                  <a:lnTo>
                    <a:pt x="717" y="200"/>
                  </a:lnTo>
                  <a:lnTo>
                    <a:pt x="712" y="201"/>
                  </a:lnTo>
                  <a:lnTo>
                    <a:pt x="705" y="207"/>
                  </a:lnTo>
                  <a:lnTo>
                    <a:pt x="703" y="210"/>
                  </a:lnTo>
                  <a:lnTo>
                    <a:pt x="704" y="219"/>
                  </a:lnTo>
                  <a:lnTo>
                    <a:pt x="703" y="222"/>
                  </a:lnTo>
                  <a:lnTo>
                    <a:pt x="696" y="229"/>
                  </a:lnTo>
                  <a:lnTo>
                    <a:pt x="688" y="231"/>
                  </a:lnTo>
                  <a:lnTo>
                    <a:pt x="686" y="232"/>
                  </a:lnTo>
                  <a:lnTo>
                    <a:pt x="683" y="239"/>
                  </a:lnTo>
                  <a:lnTo>
                    <a:pt x="684" y="242"/>
                  </a:lnTo>
                  <a:lnTo>
                    <a:pt x="683" y="244"/>
                  </a:lnTo>
                  <a:lnTo>
                    <a:pt x="670" y="247"/>
                  </a:lnTo>
                  <a:lnTo>
                    <a:pt x="665" y="251"/>
                  </a:lnTo>
                  <a:lnTo>
                    <a:pt x="663" y="253"/>
                  </a:lnTo>
                  <a:lnTo>
                    <a:pt x="661" y="258"/>
                  </a:lnTo>
                  <a:lnTo>
                    <a:pt x="661" y="264"/>
                  </a:lnTo>
                  <a:lnTo>
                    <a:pt x="664" y="271"/>
                  </a:lnTo>
                  <a:lnTo>
                    <a:pt x="664" y="275"/>
                  </a:lnTo>
                  <a:lnTo>
                    <a:pt x="658" y="280"/>
                  </a:lnTo>
                  <a:lnTo>
                    <a:pt x="656" y="281"/>
                  </a:lnTo>
                  <a:lnTo>
                    <a:pt x="652" y="279"/>
                  </a:lnTo>
                  <a:lnTo>
                    <a:pt x="649" y="281"/>
                  </a:lnTo>
                  <a:lnTo>
                    <a:pt x="649" y="283"/>
                  </a:lnTo>
                  <a:lnTo>
                    <a:pt x="650" y="290"/>
                  </a:lnTo>
                  <a:lnTo>
                    <a:pt x="650" y="298"/>
                  </a:lnTo>
                  <a:lnTo>
                    <a:pt x="648" y="300"/>
                  </a:lnTo>
                  <a:lnTo>
                    <a:pt x="639" y="303"/>
                  </a:lnTo>
                  <a:lnTo>
                    <a:pt x="637" y="307"/>
                  </a:lnTo>
                  <a:lnTo>
                    <a:pt x="635" y="308"/>
                  </a:lnTo>
                  <a:lnTo>
                    <a:pt x="636" y="311"/>
                  </a:lnTo>
                  <a:lnTo>
                    <a:pt x="639" y="311"/>
                  </a:lnTo>
                  <a:lnTo>
                    <a:pt x="640" y="310"/>
                  </a:lnTo>
                  <a:lnTo>
                    <a:pt x="642" y="306"/>
                  </a:lnTo>
                  <a:lnTo>
                    <a:pt x="644" y="305"/>
                  </a:lnTo>
                  <a:lnTo>
                    <a:pt x="645" y="307"/>
                  </a:lnTo>
                  <a:lnTo>
                    <a:pt x="640" y="316"/>
                  </a:lnTo>
                  <a:lnTo>
                    <a:pt x="636" y="319"/>
                  </a:lnTo>
                  <a:lnTo>
                    <a:pt x="633" y="328"/>
                  </a:lnTo>
                  <a:lnTo>
                    <a:pt x="632" y="329"/>
                  </a:lnTo>
                  <a:lnTo>
                    <a:pt x="626" y="328"/>
                  </a:lnTo>
                  <a:lnTo>
                    <a:pt x="619" y="331"/>
                  </a:lnTo>
                  <a:lnTo>
                    <a:pt x="613" y="332"/>
                  </a:lnTo>
                  <a:lnTo>
                    <a:pt x="611" y="333"/>
                  </a:lnTo>
                  <a:lnTo>
                    <a:pt x="611" y="336"/>
                  </a:lnTo>
                  <a:lnTo>
                    <a:pt x="613" y="337"/>
                  </a:lnTo>
                  <a:lnTo>
                    <a:pt x="619" y="333"/>
                  </a:lnTo>
                  <a:lnTo>
                    <a:pt x="622" y="333"/>
                  </a:lnTo>
                  <a:lnTo>
                    <a:pt x="625" y="334"/>
                  </a:lnTo>
                  <a:lnTo>
                    <a:pt x="626" y="336"/>
                  </a:lnTo>
                  <a:lnTo>
                    <a:pt x="622" y="344"/>
                  </a:lnTo>
                  <a:lnTo>
                    <a:pt x="624" y="349"/>
                  </a:lnTo>
                  <a:lnTo>
                    <a:pt x="625" y="350"/>
                  </a:lnTo>
                  <a:lnTo>
                    <a:pt x="626" y="349"/>
                  </a:lnTo>
                  <a:lnTo>
                    <a:pt x="628" y="335"/>
                  </a:lnTo>
                  <a:lnTo>
                    <a:pt x="629" y="333"/>
                  </a:lnTo>
                  <a:lnTo>
                    <a:pt x="631" y="334"/>
                  </a:lnTo>
                  <a:lnTo>
                    <a:pt x="628" y="352"/>
                  </a:lnTo>
                  <a:lnTo>
                    <a:pt x="628" y="363"/>
                  </a:lnTo>
                  <a:lnTo>
                    <a:pt x="627" y="365"/>
                  </a:lnTo>
                  <a:lnTo>
                    <a:pt x="621" y="366"/>
                  </a:lnTo>
                  <a:lnTo>
                    <a:pt x="617" y="369"/>
                  </a:lnTo>
                  <a:lnTo>
                    <a:pt x="613" y="381"/>
                  </a:lnTo>
                  <a:lnTo>
                    <a:pt x="610" y="394"/>
                  </a:lnTo>
                  <a:lnTo>
                    <a:pt x="612" y="415"/>
                  </a:lnTo>
                  <a:lnTo>
                    <a:pt x="608" y="415"/>
                  </a:lnTo>
                  <a:lnTo>
                    <a:pt x="596" y="420"/>
                  </a:lnTo>
                  <a:lnTo>
                    <a:pt x="595" y="421"/>
                  </a:lnTo>
                  <a:lnTo>
                    <a:pt x="595" y="430"/>
                  </a:lnTo>
                  <a:lnTo>
                    <a:pt x="593" y="431"/>
                  </a:lnTo>
                  <a:lnTo>
                    <a:pt x="588" y="433"/>
                  </a:lnTo>
                  <a:lnTo>
                    <a:pt x="585" y="437"/>
                  </a:lnTo>
                  <a:lnTo>
                    <a:pt x="588" y="441"/>
                  </a:lnTo>
                  <a:lnTo>
                    <a:pt x="592" y="443"/>
                  </a:lnTo>
                  <a:lnTo>
                    <a:pt x="606" y="444"/>
                  </a:lnTo>
                  <a:lnTo>
                    <a:pt x="610" y="443"/>
                  </a:lnTo>
                  <a:lnTo>
                    <a:pt x="611" y="440"/>
                  </a:lnTo>
                  <a:lnTo>
                    <a:pt x="607" y="431"/>
                  </a:lnTo>
                  <a:lnTo>
                    <a:pt x="606" y="426"/>
                  </a:lnTo>
                  <a:lnTo>
                    <a:pt x="607" y="421"/>
                  </a:lnTo>
                  <a:lnTo>
                    <a:pt x="609" y="419"/>
                  </a:lnTo>
                  <a:lnTo>
                    <a:pt x="614" y="441"/>
                  </a:lnTo>
                  <a:lnTo>
                    <a:pt x="616" y="446"/>
                  </a:lnTo>
                  <a:lnTo>
                    <a:pt x="620" y="448"/>
                  </a:lnTo>
                  <a:lnTo>
                    <a:pt x="620" y="450"/>
                  </a:lnTo>
                  <a:lnTo>
                    <a:pt x="618" y="450"/>
                  </a:lnTo>
                  <a:lnTo>
                    <a:pt x="615" y="449"/>
                  </a:lnTo>
                  <a:lnTo>
                    <a:pt x="607" y="454"/>
                  </a:lnTo>
                  <a:lnTo>
                    <a:pt x="596" y="454"/>
                  </a:lnTo>
                  <a:lnTo>
                    <a:pt x="594" y="455"/>
                  </a:lnTo>
                  <a:lnTo>
                    <a:pt x="591" y="466"/>
                  </a:lnTo>
                  <a:lnTo>
                    <a:pt x="585" y="471"/>
                  </a:lnTo>
                  <a:lnTo>
                    <a:pt x="582" y="485"/>
                  </a:lnTo>
                  <a:lnTo>
                    <a:pt x="579" y="490"/>
                  </a:lnTo>
                  <a:lnTo>
                    <a:pt x="573" y="486"/>
                  </a:lnTo>
                  <a:lnTo>
                    <a:pt x="565" y="488"/>
                  </a:lnTo>
                  <a:lnTo>
                    <a:pt x="561" y="490"/>
                  </a:lnTo>
                  <a:lnTo>
                    <a:pt x="554" y="487"/>
                  </a:lnTo>
                  <a:lnTo>
                    <a:pt x="561" y="483"/>
                  </a:lnTo>
                  <a:lnTo>
                    <a:pt x="578" y="482"/>
                  </a:lnTo>
                  <a:lnTo>
                    <a:pt x="580" y="475"/>
                  </a:lnTo>
                  <a:lnTo>
                    <a:pt x="580" y="474"/>
                  </a:lnTo>
                  <a:lnTo>
                    <a:pt x="579" y="473"/>
                  </a:lnTo>
                  <a:lnTo>
                    <a:pt x="572" y="476"/>
                  </a:lnTo>
                  <a:lnTo>
                    <a:pt x="572" y="479"/>
                  </a:lnTo>
                  <a:lnTo>
                    <a:pt x="562" y="479"/>
                  </a:lnTo>
                  <a:lnTo>
                    <a:pt x="557" y="480"/>
                  </a:lnTo>
                  <a:lnTo>
                    <a:pt x="548" y="489"/>
                  </a:lnTo>
                  <a:lnTo>
                    <a:pt x="538" y="490"/>
                  </a:lnTo>
                  <a:lnTo>
                    <a:pt x="530" y="492"/>
                  </a:lnTo>
                  <a:lnTo>
                    <a:pt x="525" y="494"/>
                  </a:lnTo>
                  <a:lnTo>
                    <a:pt x="522" y="497"/>
                  </a:lnTo>
                  <a:lnTo>
                    <a:pt x="516" y="501"/>
                  </a:lnTo>
                  <a:lnTo>
                    <a:pt x="511" y="504"/>
                  </a:lnTo>
                  <a:lnTo>
                    <a:pt x="506" y="509"/>
                  </a:lnTo>
                  <a:lnTo>
                    <a:pt x="502" y="516"/>
                  </a:lnTo>
                  <a:lnTo>
                    <a:pt x="494" y="520"/>
                  </a:lnTo>
                  <a:lnTo>
                    <a:pt x="489" y="527"/>
                  </a:lnTo>
                  <a:lnTo>
                    <a:pt x="481" y="533"/>
                  </a:lnTo>
                  <a:lnTo>
                    <a:pt x="477" y="537"/>
                  </a:lnTo>
                  <a:lnTo>
                    <a:pt x="474" y="543"/>
                  </a:lnTo>
                  <a:lnTo>
                    <a:pt x="469" y="546"/>
                  </a:lnTo>
                  <a:lnTo>
                    <a:pt x="469" y="547"/>
                  </a:lnTo>
                  <a:lnTo>
                    <a:pt x="472" y="547"/>
                  </a:lnTo>
                  <a:lnTo>
                    <a:pt x="470" y="556"/>
                  </a:lnTo>
                  <a:lnTo>
                    <a:pt x="469" y="570"/>
                  </a:lnTo>
                  <a:lnTo>
                    <a:pt x="467" y="573"/>
                  </a:lnTo>
                  <a:lnTo>
                    <a:pt x="466" y="573"/>
                  </a:lnTo>
                  <a:lnTo>
                    <a:pt x="467" y="565"/>
                  </a:lnTo>
                  <a:lnTo>
                    <a:pt x="465" y="562"/>
                  </a:lnTo>
                  <a:lnTo>
                    <a:pt x="464" y="561"/>
                  </a:lnTo>
                  <a:lnTo>
                    <a:pt x="457" y="566"/>
                  </a:lnTo>
                  <a:lnTo>
                    <a:pt x="457" y="567"/>
                  </a:lnTo>
                  <a:lnTo>
                    <a:pt x="460" y="569"/>
                  </a:lnTo>
                  <a:lnTo>
                    <a:pt x="455" y="573"/>
                  </a:lnTo>
                  <a:lnTo>
                    <a:pt x="456" y="574"/>
                  </a:lnTo>
                  <a:lnTo>
                    <a:pt x="460" y="573"/>
                  </a:lnTo>
                  <a:lnTo>
                    <a:pt x="464" y="574"/>
                  </a:lnTo>
                  <a:lnTo>
                    <a:pt x="464" y="579"/>
                  </a:lnTo>
                  <a:lnTo>
                    <a:pt x="462" y="581"/>
                  </a:lnTo>
                  <a:lnTo>
                    <a:pt x="448" y="584"/>
                  </a:lnTo>
                  <a:lnTo>
                    <a:pt x="444" y="582"/>
                  </a:lnTo>
                  <a:lnTo>
                    <a:pt x="436" y="580"/>
                  </a:lnTo>
                  <a:lnTo>
                    <a:pt x="435" y="579"/>
                  </a:lnTo>
                  <a:lnTo>
                    <a:pt x="433" y="574"/>
                  </a:lnTo>
                  <a:lnTo>
                    <a:pt x="433" y="573"/>
                  </a:lnTo>
                  <a:lnTo>
                    <a:pt x="435" y="573"/>
                  </a:lnTo>
                  <a:lnTo>
                    <a:pt x="439" y="577"/>
                  </a:lnTo>
                  <a:lnTo>
                    <a:pt x="445" y="577"/>
                  </a:lnTo>
                  <a:lnTo>
                    <a:pt x="449" y="577"/>
                  </a:lnTo>
                  <a:lnTo>
                    <a:pt x="451" y="574"/>
                  </a:lnTo>
                  <a:lnTo>
                    <a:pt x="454" y="568"/>
                  </a:lnTo>
                  <a:lnTo>
                    <a:pt x="455" y="565"/>
                  </a:lnTo>
                  <a:lnTo>
                    <a:pt x="453" y="560"/>
                  </a:lnTo>
                  <a:lnTo>
                    <a:pt x="450" y="558"/>
                  </a:lnTo>
                  <a:lnTo>
                    <a:pt x="449" y="559"/>
                  </a:lnTo>
                  <a:lnTo>
                    <a:pt x="450" y="564"/>
                  </a:lnTo>
                  <a:lnTo>
                    <a:pt x="449" y="565"/>
                  </a:lnTo>
                  <a:lnTo>
                    <a:pt x="440" y="564"/>
                  </a:lnTo>
                  <a:lnTo>
                    <a:pt x="435" y="569"/>
                  </a:lnTo>
                  <a:lnTo>
                    <a:pt x="432" y="570"/>
                  </a:lnTo>
                  <a:lnTo>
                    <a:pt x="417" y="570"/>
                  </a:lnTo>
                  <a:lnTo>
                    <a:pt x="410" y="572"/>
                  </a:lnTo>
                  <a:lnTo>
                    <a:pt x="405" y="574"/>
                  </a:lnTo>
                  <a:lnTo>
                    <a:pt x="398" y="580"/>
                  </a:lnTo>
                  <a:lnTo>
                    <a:pt x="394" y="581"/>
                  </a:lnTo>
                  <a:lnTo>
                    <a:pt x="387" y="581"/>
                  </a:lnTo>
                  <a:lnTo>
                    <a:pt x="382" y="577"/>
                  </a:lnTo>
                  <a:lnTo>
                    <a:pt x="379" y="575"/>
                  </a:lnTo>
                  <a:lnTo>
                    <a:pt x="377" y="576"/>
                  </a:lnTo>
                  <a:lnTo>
                    <a:pt x="371" y="578"/>
                  </a:lnTo>
                  <a:lnTo>
                    <a:pt x="365" y="577"/>
                  </a:lnTo>
                  <a:lnTo>
                    <a:pt x="367" y="581"/>
                  </a:lnTo>
                  <a:lnTo>
                    <a:pt x="361" y="592"/>
                  </a:lnTo>
                  <a:lnTo>
                    <a:pt x="354" y="615"/>
                  </a:lnTo>
                  <a:lnTo>
                    <a:pt x="354" y="615"/>
                  </a:lnTo>
                  <a:lnTo>
                    <a:pt x="359" y="616"/>
                  </a:lnTo>
                  <a:lnTo>
                    <a:pt x="360" y="618"/>
                  </a:lnTo>
                  <a:lnTo>
                    <a:pt x="358" y="619"/>
                  </a:lnTo>
                  <a:lnTo>
                    <a:pt x="355" y="618"/>
                  </a:lnTo>
                  <a:lnTo>
                    <a:pt x="349" y="614"/>
                  </a:lnTo>
                  <a:lnTo>
                    <a:pt x="342" y="615"/>
                  </a:lnTo>
                  <a:lnTo>
                    <a:pt x="340" y="616"/>
                  </a:lnTo>
                  <a:lnTo>
                    <a:pt x="341" y="619"/>
                  </a:lnTo>
                  <a:lnTo>
                    <a:pt x="342" y="620"/>
                  </a:lnTo>
                  <a:lnTo>
                    <a:pt x="358" y="621"/>
                  </a:lnTo>
                  <a:lnTo>
                    <a:pt x="361" y="623"/>
                  </a:lnTo>
                  <a:lnTo>
                    <a:pt x="360" y="629"/>
                  </a:lnTo>
                  <a:lnTo>
                    <a:pt x="355" y="636"/>
                  </a:lnTo>
                  <a:lnTo>
                    <a:pt x="349" y="635"/>
                  </a:lnTo>
                  <a:lnTo>
                    <a:pt x="349" y="637"/>
                  </a:lnTo>
                  <a:lnTo>
                    <a:pt x="351" y="639"/>
                  </a:lnTo>
                  <a:lnTo>
                    <a:pt x="350" y="640"/>
                  </a:lnTo>
                  <a:lnTo>
                    <a:pt x="346" y="640"/>
                  </a:lnTo>
                  <a:lnTo>
                    <a:pt x="344" y="639"/>
                  </a:lnTo>
                  <a:lnTo>
                    <a:pt x="343" y="638"/>
                  </a:lnTo>
                  <a:lnTo>
                    <a:pt x="345" y="633"/>
                  </a:lnTo>
                  <a:lnTo>
                    <a:pt x="344" y="630"/>
                  </a:lnTo>
                  <a:lnTo>
                    <a:pt x="343" y="629"/>
                  </a:lnTo>
                  <a:lnTo>
                    <a:pt x="327" y="630"/>
                  </a:lnTo>
                  <a:lnTo>
                    <a:pt x="321" y="634"/>
                  </a:lnTo>
                  <a:lnTo>
                    <a:pt x="319" y="637"/>
                  </a:lnTo>
                  <a:lnTo>
                    <a:pt x="319" y="640"/>
                  </a:lnTo>
                  <a:lnTo>
                    <a:pt x="322" y="647"/>
                  </a:lnTo>
                  <a:lnTo>
                    <a:pt x="322" y="649"/>
                  </a:lnTo>
                  <a:lnTo>
                    <a:pt x="321" y="649"/>
                  </a:lnTo>
                  <a:lnTo>
                    <a:pt x="317" y="647"/>
                  </a:lnTo>
                  <a:lnTo>
                    <a:pt x="311" y="648"/>
                  </a:lnTo>
                  <a:lnTo>
                    <a:pt x="309" y="649"/>
                  </a:lnTo>
                  <a:lnTo>
                    <a:pt x="306" y="652"/>
                  </a:lnTo>
                  <a:lnTo>
                    <a:pt x="304" y="652"/>
                  </a:lnTo>
                  <a:lnTo>
                    <a:pt x="302" y="651"/>
                  </a:lnTo>
                  <a:lnTo>
                    <a:pt x="301" y="649"/>
                  </a:lnTo>
                  <a:lnTo>
                    <a:pt x="306" y="638"/>
                  </a:lnTo>
                  <a:lnTo>
                    <a:pt x="300" y="636"/>
                  </a:lnTo>
                  <a:lnTo>
                    <a:pt x="297" y="632"/>
                  </a:lnTo>
                  <a:lnTo>
                    <a:pt x="305" y="627"/>
                  </a:lnTo>
                  <a:lnTo>
                    <a:pt x="306" y="624"/>
                  </a:lnTo>
                  <a:lnTo>
                    <a:pt x="306" y="622"/>
                  </a:lnTo>
                  <a:lnTo>
                    <a:pt x="301" y="628"/>
                  </a:lnTo>
                  <a:lnTo>
                    <a:pt x="294" y="630"/>
                  </a:lnTo>
                  <a:lnTo>
                    <a:pt x="294" y="632"/>
                  </a:lnTo>
                  <a:lnTo>
                    <a:pt x="295" y="634"/>
                  </a:lnTo>
                  <a:lnTo>
                    <a:pt x="294" y="637"/>
                  </a:lnTo>
                  <a:lnTo>
                    <a:pt x="293" y="636"/>
                  </a:lnTo>
                  <a:lnTo>
                    <a:pt x="290" y="632"/>
                  </a:lnTo>
                  <a:lnTo>
                    <a:pt x="289" y="632"/>
                  </a:lnTo>
                  <a:lnTo>
                    <a:pt x="278" y="642"/>
                  </a:lnTo>
                  <a:lnTo>
                    <a:pt x="274" y="644"/>
                  </a:lnTo>
                  <a:lnTo>
                    <a:pt x="272" y="641"/>
                  </a:lnTo>
                  <a:lnTo>
                    <a:pt x="271" y="638"/>
                  </a:lnTo>
                  <a:lnTo>
                    <a:pt x="277" y="634"/>
                  </a:lnTo>
                  <a:lnTo>
                    <a:pt x="276" y="630"/>
                  </a:lnTo>
                  <a:lnTo>
                    <a:pt x="281" y="628"/>
                  </a:lnTo>
                  <a:lnTo>
                    <a:pt x="282" y="623"/>
                  </a:lnTo>
                  <a:lnTo>
                    <a:pt x="266" y="611"/>
                  </a:lnTo>
                  <a:lnTo>
                    <a:pt x="255" y="610"/>
                  </a:lnTo>
                  <a:lnTo>
                    <a:pt x="235" y="612"/>
                  </a:lnTo>
                  <a:lnTo>
                    <a:pt x="223" y="605"/>
                  </a:lnTo>
                  <a:lnTo>
                    <a:pt x="218" y="604"/>
                  </a:lnTo>
                  <a:lnTo>
                    <a:pt x="203" y="608"/>
                  </a:lnTo>
                  <a:lnTo>
                    <a:pt x="192" y="608"/>
                  </a:lnTo>
                  <a:lnTo>
                    <a:pt x="182" y="611"/>
                  </a:lnTo>
                  <a:lnTo>
                    <a:pt x="176" y="611"/>
                  </a:lnTo>
                  <a:lnTo>
                    <a:pt x="170" y="608"/>
                  </a:lnTo>
                  <a:lnTo>
                    <a:pt x="167" y="604"/>
                  </a:lnTo>
                  <a:lnTo>
                    <a:pt x="167" y="602"/>
                  </a:lnTo>
                  <a:lnTo>
                    <a:pt x="168" y="597"/>
                  </a:lnTo>
                  <a:lnTo>
                    <a:pt x="166" y="594"/>
                  </a:lnTo>
                  <a:lnTo>
                    <a:pt x="162" y="592"/>
                  </a:lnTo>
                  <a:lnTo>
                    <a:pt x="163" y="590"/>
                  </a:lnTo>
                  <a:lnTo>
                    <a:pt x="162" y="588"/>
                  </a:lnTo>
                  <a:lnTo>
                    <a:pt x="153" y="584"/>
                  </a:lnTo>
                  <a:lnTo>
                    <a:pt x="144" y="583"/>
                  </a:lnTo>
                  <a:lnTo>
                    <a:pt x="137" y="583"/>
                  </a:lnTo>
                  <a:lnTo>
                    <a:pt x="124" y="586"/>
                  </a:lnTo>
                  <a:lnTo>
                    <a:pt x="117" y="587"/>
                  </a:lnTo>
                  <a:lnTo>
                    <a:pt x="114" y="582"/>
                  </a:lnTo>
                  <a:lnTo>
                    <a:pt x="110" y="579"/>
                  </a:lnTo>
                  <a:lnTo>
                    <a:pt x="108" y="575"/>
                  </a:lnTo>
                  <a:lnTo>
                    <a:pt x="103" y="568"/>
                  </a:lnTo>
                  <a:lnTo>
                    <a:pt x="80" y="565"/>
                  </a:lnTo>
                  <a:lnTo>
                    <a:pt x="74" y="562"/>
                  </a:lnTo>
                  <a:lnTo>
                    <a:pt x="70" y="558"/>
                  </a:lnTo>
                  <a:lnTo>
                    <a:pt x="62" y="547"/>
                  </a:lnTo>
                  <a:lnTo>
                    <a:pt x="43" y="543"/>
                  </a:lnTo>
                  <a:lnTo>
                    <a:pt x="26" y="542"/>
                  </a:lnTo>
                  <a:lnTo>
                    <a:pt x="22" y="540"/>
                  </a:lnTo>
                  <a:lnTo>
                    <a:pt x="19" y="537"/>
                  </a:lnTo>
                  <a:lnTo>
                    <a:pt x="17" y="534"/>
                  </a:lnTo>
                  <a:lnTo>
                    <a:pt x="17" y="530"/>
                  </a:lnTo>
                  <a:lnTo>
                    <a:pt x="15" y="527"/>
                  </a:lnTo>
                  <a:lnTo>
                    <a:pt x="15" y="524"/>
                  </a:lnTo>
                  <a:lnTo>
                    <a:pt x="15" y="521"/>
                  </a:lnTo>
                  <a:lnTo>
                    <a:pt x="20" y="511"/>
                  </a:lnTo>
                  <a:lnTo>
                    <a:pt x="24" y="503"/>
                  </a:lnTo>
                  <a:lnTo>
                    <a:pt x="24" y="485"/>
                  </a:lnTo>
                  <a:lnTo>
                    <a:pt x="22" y="478"/>
                  </a:lnTo>
                  <a:lnTo>
                    <a:pt x="23" y="473"/>
                  </a:lnTo>
                  <a:lnTo>
                    <a:pt x="23" y="468"/>
                  </a:lnTo>
                  <a:lnTo>
                    <a:pt x="21" y="459"/>
                  </a:lnTo>
                  <a:lnTo>
                    <a:pt x="22" y="456"/>
                  </a:lnTo>
                  <a:lnTo>
                    <a:pt x="17" y="453"/>
                  </a:lnTo>
                  <a:lnTo>
                    <a:pt x="15" y="446"/>
                  </a:lnTo>
                  <a:lnTo>
                    <a:pt x="13" y="441"/>
                  </a:lnTo>
                  <a:lnTo>
                    <a:pt x="2" y="434"/>
                  </a:lnTo>
                  <a:lnTo>
                    <a:pt x="0" y="429"/>
                  </a:lnTo>
                  <a:lnTo>
                    <a:pt x="1" y="423"/>
                  </a:lnTo>
                  <a:lnTo>
                    <a:pt x="4" y="421"/>
                  </a:lnTo>
                  <a:lnTo>
                    <a:pt x="4" y="418"/>
                  </a:lnTo>
                  <a:lnTo>
                    <a:pt x="8" y="413"/>
                  </a:lnTo>
                  <a:lnTo>
                    <a:pt x="12" y="402"/>
                  </a:lnTo>
                  <a:lnTo>
                    <a:pt x="7" y="389"/>
                  </a:lnTo>
                  <a:lnTo>
                    <a:pt x="7" y="387"/>
                  </a:lnTo>
                  <a:lnTo>
                    <a:pt x="9" y="385"/>
                  </a:lnTo>
                  <a:lnTo>
                    <a:pt x="9" y="381"/>
                  </a:lnTo>
                  <a:lnTo>
                    <a:pt x="0" y="354"/>
                  </a:lnTo>
                  <a:lnTo>
                    <a:pt x="0" y="351"/>
                  </a:lnTo>
                  <a:lnTo>
                    <a:pt x="3" y="350"/>
                  </a:lnTo>
                  <a:lnTo>
                    <a:pt x="0" y="345"/>
                  </a:lnTo>
                  <a:lnTo>
                    <a:pt x="5" y="343"/>
                  </a:lnTo>
                  <a:lnTo>
                    <a:pt x="11" y="337"/>
                  </a:lnTo>
                  <a:lnTo>
                    <a:pt x="18" y="325"/>
                  </a:lnTo>
                  <a:lnTo>
                    <a:pt x="18" y="323"/>
                  </a:lnTo>
                  <a:lnTo>
                    <a:pt x="17" y="315"/>
                  </a:lnTo>
                  <a:lnTo>
                    <a:pt x="15" y="312"/>
                  </a:lnTo>
                  <a:lnTo>
                    <a:pt x="8" y="308"/>
                  </a:lnTo>
                  <a:lnTo>
                    <a:pt x="6" y="308"/>
                  </a:lnTo>
                  <a:lnTo>
                    <a:pt x="3" y="309"/>
                  </a:lnTo>
                  <a:lnTo>
                    <a:pt x="1" y="308"/>
                  </a:lnTo>
                  <a:lnTo>
                    <a:pt x="2" y="305"/>
                  </a:lnTo>
                  <a:lnTo>
                    <a:pt x="5" y="299"/>
                  </a:lnTo>
                  <a:lnTo>
                    <a:pt x="6" y="296"/>
                  </a:lnTo>
                  <a:lnTo>
                    <a:pt x="5" y="292"/>
                  </a:lnTo>
                  <a:lnTo>
                    <a:pt x="4" y="293"/>
                  </a:lnTo>
                  <a:lnTo>
                    <a:pt x="3" y="293"/>
                  </a:lnTo>
                  <a:lnTo>
                    <a:pt x="3" y="289"/>
                  </a:lnTo>
                  <a:lnTo>
                    <a:pt x="4" y="285"/>
                  </a:lnTo>
                  <a:lnTo>
                    <a:pt x="7" y="282"/>
                  </a:lnTo>
                  <a:lnTo>
                    <a:pt x="16" y="287"/>
                  </a:lnTo>
                  <a:lnTo>
                    <a:pt x="19" y="287"/>
                  </a:lnTo>
                  <a:lnTo>
                    <a:pt x="20" y="286"/>
                  </a:lnTo>
                  <a:lnTo>
                    <a:pt x="20" y="283"/>
                  </a:lnTo>
                  <a:lnTo>
                    <a:pt x="15" y="274"/>
                  </a:lnTo>
                  <a:lnTo>
                    <a:pt x="16" y="274"/>
                  </a:lnTo>
                  <a:lnTo>
                    <a:pt x="20" y="276"/>
                  </a:lnTo>
                  <a:lnTo>
                    <a:pt x="21" y="274"/>
                  </a:lnTo>
                  <a:lnTo>
                    <a:pt x="14" y="265"/>
                  </a:lnTo>
                  <a:lnTo>
                    <a:pt x="18" y="263"/>
                  </a:lnTo>
                  <a:lnTo>
                    <a:pt x="21" y="257"/>
                  </a:lnTo>
                  <a:lnTo>
                    <a:pt x="23" y="256"/>
                  </a:lnTo>
                  <a:lnTo>
                    <a:pt x="34" y="257"/>
                  </a:lnTo>
                  <a:lnTo>
                    <a:pt x="41" y="256"/>
                  </a:lnTo>
                  <a:lnTo>
                    <a:pt x="58" y="244"/>
                  </a:lnTo>
                  <a:lnTo>
                    <a:pt x="68" y="234"/>
                  </a:lnTo>
                  <a:lnTo>
                    <a:pt x="83" y="228"/>
                  </a:lnTo>
                  <a:lnTo>
                    <a:pt x="99" y="215"/>
                  </a:lnTo>
                  <a:lnTo>
                    <a:pt x="102" y="215"/>
                  </a:lnTo>
                  <a:lnTo>
                    <a:pt x="103" y="219"/>
                  </a:lnTo>
                  <a:lnTo>
                    <a:pt x="105" y="220"/>
                  </a:lnTo>
                  <a:lnTo>
                    <a:pt x="108" y="218"/>
                  </a:lnTo>
                  <a:lnTo>
                    <a:pt x="105" y="214"/>
                  </a:lnTo>
                  <a:lnTo>
                    <a:pt x="105" y="211"/>
                  </a:lnTo>
                  <a:lnTo>
                    <a:pt x="127" y="189"/>
                  </a:lnTo>
                  <a:lnTo>
                    <a:pt x="131" y="186"/>
                  </a:lnTo>
                  <a:lnTo>
                    <a:pt x="149" y="182"/>
                  </a:lnTo>
                  <a:lnTo>
                    <a:pt x="186" y="164"/>
                  </a:lnTo>
                  <a:lnTo>
                    <a:pt x="191" y="160"/>
                  </a:lnTo>
                  <a:lnTo>
                    <a:pt x="192" y="149"/>
                  </a:lnTo>
                  <a:lnTo>
                    <a:pt x="195" y="146"/>
                  </a:lnTo>
                  <a:lnTo>
                    <a:pt x="205" y="143"/>
                  </a:lnTo>
                  <a:lnTo>
                    <a:pt x="213" y="143"/>
                  </a:lnTo>
                  <a:lnTo>
                    <a:pt x="214" y="144"/>
                  </a:lnTo>
                  <a:lnTo>
                    <a:pt x="214" y="149"/>
                  </a:lnTo>
                  <a:lnTo>
                    <a:pt x="218" y="149"/>
                  </a:lnTo>
                  <a:lnTo>
                    <a:pt x="221" y="155"/>
                  </a:lnTo>
                  <a:lnTo>
                    <a:pt x="222" y="156"/>
                  </a:lnTo>
                  <a:lnTo>
                    <a:pt x="224" y="155"/>
                  </a:lnTo>
                  <a:lnTo>
                    <a:pt x="225" y="152"/>
                  </a:lnTo>
                  <a:lnTo>
                    <a:pt x="225" y="148"/>
                  </a:lnTo>
                  <a:lnTo>
                    <a:pt x="219" y="143"/>
                  </a:lnTo>
                  <a:lnTo>
                    <a:pt x="213" y="138"/>
                  </a:lnTo>
                  <a:lnTo>
                    <a:pt x="214" y="136"/>
                  </a:lnTo>
                  <a:lnTo>
                    <a:pt x="222" y="132"/>
                  </a:lnTo>
                  <a:lnTo>
                    <a:pt x="224" y="131"/>
                  </a:lnTo>
                  <a:lnTo>
                    <a:pt x="221" y="125"/>
                  </a:lnTo>
                  <a:lnTo>
                    <a:pt x="216" y="120"/>
                  </a:lnTo>
                  <a:lnTo>
                    <a:pt x="214" y="121"/>
                  </a:lnTo>
                  <a:lnTo>
                    <a:pt x="206" y="129"/>
                  </a:lnTo>
                  <a:lnTo>
                    <a:pt x="198" y="131"/>
                  </a:lnTo>
                  <a:lnTo>
                    <a:pt x="196" y="137"/>
                  </a:lnTo>
                  <a:lnTo>
                    <a:pt x="193" y="141"/>
                  </a:lnTo>
                  <a:lnTo>
                    <a:pt x="185" y="141"/>
                  </a:lnTo>
                  <a:lnTo>
                    <a:pt x="181" y="143"/>
                  </a:lnTo>
                  <a:lnTo>
                    <a:pt x="179" y="143"/>
                  </a:lnTo>
                  <a:lnTo>
                    <a:pt x="181" y="136"/>
                  </a:lnTo>
                  <a:lnTo>
                    <a:pt x="177" y="130"/>
                  </a:lnTo>
                  <a:lnTo>
                    <a:pt x="178" y="120"/>
                  </a:lnTo>
                  <a:lnTo>
                    <a:pt x="191" y="112"/>
                  </a:lnTo>
                  <a:lnTo>
                    <a:pt x="197" y="101"/>
                  </a:lnTo>
                  <a:lnTo>
                    <a:pt x="207" y="98"/>
                  </a:lnTo>
                  <a:lnTo>
                    <a:pt x="209" y="90"/>
                  </a:lnTo>
                  <a:lnTo>
                    <a:pt x="211" y="87"/>
                  </a:lnTo>
                  <a:lnTo>
                    <a:pt x="216" y="88"/>
                  </a:lnTo>
                  <a:lnTo>
                    <a:pt x="221" y="81"/>
                  </a:lnTo>
                  <a:lnTo>
                    <a:pt x="225" y="81"/>
                  </a:lnTo>
                  <a:lnTo>
                    <a:pt x="229" y="83"/>
                  </a:lnTo>
                  <a:lnTo>
                    <a:pt x="225" y="89"/>
                  </a:lnTo>
                  <a:lnTo>
                    <a:pt x="229" y="92"/>
                  </a:lnTo>
                  <a:lnTo>
                    <a:pt x="232" y="92"/>
                  </a:lnTo>
                  <a:lnTo>
                    <a:pt x="240" y="89"/>
                  </a:lnTo>
                  <a:lnTo>
                    <a:pt x="245" y="89"/>
                  </a:lnTo>
                  <a:lnTo>
                    <a:pt x="247" y="90"/>
                  </a:lnTo>
                  <a:lnTo>
                    <a:pt x="252" y="96"/>
                  </a:lnTo>
                  <a:lnTo>
                    <a:pt x="255" y="99"/>
                  </a:lnTo>
                  <a:lnTo>
                    <a:pt x="263" y="99"/>
                  </a:lnTo>
                  <a:lnTo>
                    <a:pt x="268" y="96"/>
                  </a:lnTo>
                  <a:lnTo>
                    <a:pt x="272" y="97"/>
                  </a:lnTo>
                  <a:lnTo>
                    <a:pt x="275" y="106"/>
                  </a:lnTo>
                  <a:lnTo>
                    <a:pt x="275" y="110"/>
                  </a:lnTo>
                  <a:lnTo>
                    <a:pt x="276" y="111"/>
                  </a:lnTo>
                  <a:lnTo>
                    <a:pt x="277" y="111"/>
                  </a:lnTo>
                  <a:lnTo>
                    <a:pt x="278" y="109"/>
                  </a:lnTo>
                  <a:lnTo>
                    <a:pt x="281" y="106"/>
                  </a:lnTo>
                  <a:lnTo>
                    <a:pt x="288" y="105"/>
                  </a:lnTo>
                  <a:lnTo>
                    <a:pt x="295" y="99"/>
                  </a:lnTo>
                  <a:lnTo>
                    <a:pt x="297" y="100"/>
                  </a:lnTo>
                  <a:lnTo>
                    <a:pt x="293" y="107"/>
                  </a:lnTo>
                  <a:lnTo>
                    <a:pt x="294" y="109"/>
                  </a:lnTo>
                  <a:lnTo>
                    <a:pt x="296" y="109"/>
                  </a:lnTo>
                  <a:lnTo>
                    <a:pt x="299" y="107"/>
                  </a:lnTo>
                  <a:lnTo>
                    <a:pt x="302" y="102"/>
                  </a:lnTo>
                  <a:lnTo>
                    <a:pt x="306" y="102"/>
                  </a:lnTo>
                  <a:lnTo>
                    <a:pt x="307" y="98"/>
                  </a:lnTo>
                  <a:lnTo>
                    <a:pt x="306" y="97"/>
                  </a:lnTo>
                  <a:lnTo>
                    <a:pt x="303" y="97"/>
                  </a:lnTo>
                  <a:lnTo>
                    <a:pt x="297" y="96"/>
                  </a:lnTo>
                  <a:lnTo>
                    <a:pt x="292" y="95"/>
                  </a:lnTo>
                  <a:lnTo>
                    <a:pt x="291" y="93"/>
                  </a:lnTo>
                  <a:lnTo>
                    <a:pt x="291" y="84"/>
                  </a:lnTo>
                  <a:lnTo>
                    <a:pt x="294" y="82"/>
                  </a:lnTo>
                  <a:lnTo>
                    <a:pt x="297" y="82"/>
                  </a:lnTo>
                  <a:lnTo>
                    <a:pt x="301" y="83"/>
                  </a:lnTo>
                  <a:lnTo>
                    <a:pt x="306" y="85"/>
                  </a:lnTo>
                  <a:lnTo>
                    <a:pt x="307" y="85"/>
                  </a:lnTo>
                  <a:lnTo>
                    <a:pt x="305" y="81"/>
                  </a:lnTo>
                  <a:lnTo>
                    <a:pt x="295" y="78"/>
                  </a:lnTo>
                  <a:lnTo>
                    <a:pt x="294" y="76"/>
                  </a:lnTo>
                  <a:lnTo>
                    <a:pt x="295" y="74"/>
                  </a:lnTo>
                  <a:lnTo>
                    <a:pt x="305" y="70"/>
                  </a:lnTo>
                  <a:lnTo>
                    <a:pt x="310" y="61"/>
                  </a:lnTo>
                  <a:lnTo>
                    <a:pt x="314" y="58"/>
                  </a:lnTo>
                  <a:lnTo>
                    <a:pt x="333" y="55"/>
                  </a:lnTo>
                  <a:lnTo>
                    <a:pt x="339" y="52"/>
                  </a:lnTo>
                  <a:lnTo>
                    <a:pt x="345" y="53"/>
                  </a:lnTo>
                  <a:lnTo>
                    <a:pt x="351" y="49"/>
                  </a:lnTo>
                  <a:lnTo>
                    <a:pt x="355" y="51"/>
                  </a:lnTo>
                  <a:lnTo>
                    <a:pt x="357" y="56"/>
                  </a:lnTo>
                  <a:lnTo>
                    <a:pt x="359" y="60"/>
                  </a:lnTo>
                  <a:lnTo>
                    <a:pt x="359" y="64"/>
                  </a:lnTo>
                  <a:lnTo>
                    <a:pt x="359" y="65"/>
                  </a:lnTo>
                  <a:lnTo>
                    <a:pt x="361" y="65"/>
                  </a:lnTo>
                  <a:lnTo>
                    <a:pt x="361" y="60"/>
                  </a:lnTo>
                  <a:lnTo>
                    <a:pt x="362" y="60"/>
                  </a:lnTo>
                  <a:lnTo>
                    <a:pt x="363" y="60"/>
                  </a:lnTo>
                  <a:lnTo>
                    <a:pt x="364" y="63"/>
                  </a:lnTo>
                  <a:lnTo>
                    <a:pt x="365" y="64"/>
                  </a:lnTo>
                  <a:lnTo>
                    <a:pt x="381" y="66"/>
                  </a:lnTo>
                  <a:lnTo>
                    <a:pt x="383" y="67"/>
                  </a:lnTo>
                  <a:lnTo>
                    <a:pt x="381" y="72"/>
                  </a:lnTo>
                  <a:lnTo>
                    <a:pt x="384" y="75"/>
                  </a:lnTo>
                  <a:lnTo>
                    <a:pt x="386" y="75"/>
                  </a:lnTo>
                  <a:lnTo>
                    <a:pt x="390" y="72"/>
                  </a:lnTo>
                  <a:lnTo>
                    <a:pt x="386" y="63"/>
                  </a:lnTo>
                  <a:lnTo>
                    <a:pt x="386" y="61"/>
                  </a:lnTo>
                  <a:lnTo>
                    <a:pt x="389" y="61"/>
                  </a:lnTo>
                  <a:lnTo>
                    <a:pt x="392" y="61"/>
                  </a:lnTo>
                  <a:lnTo>
                    <a:pt x="396" y="70"/>
                  </a:lnTo>
                  <a:lnTo>
                    <a:pt x="391" y="83"/>
                  </a:lnTo>
                  <a:lnTo>
                    <a:pt x="391" y="85"/>
                  </a:lnTo>
                  <a:lnTo>
                    <a:pt x="393" y="87"/>
                  </a:lnTo>
                  <a:lnTo>
                    <a:pt x="394" y="85"/>
                  </a:lnTo>
                  <a:lnTo>
                    <a:pt x="396" y="82"/>
                  </a:lnTo>
                  <a:lnTo>
                    <a:pt x="394" y="77"/>
                  </a:lnTo>
                  <a:lnTo>
                    <a:pt x="395" y="76"/>
                  </a:lnTo>
                  <a:lnTo>
                    <a:pt x="398" y="75"/>
                  </a:lnTo>
                  <a:lnTo>
                    <a:pt x="402" y="76"/>
                  </a:lnTo>
                  <a:lnTo>
                    <a:pt x="404" y="74"/>
                  </a:lnTo>
                  <a:lnTo>
                    <a:pt x="405" y="71"/>
                  </a:lnTo>
                  <a:lnTo>
                    <a:pt x="407" y="65"/>
                  </a:lnTo>
                  <a:lnTo>
                    <a:pt x="410" y="60"/>
                  </a:lnTo>
                  <a:lnTo>
                    <a:pt x="428" y="59"/>
                  </a:lnTo>
                  <a:lnTo>
                    <a:pt x="433" y="69"/>
                  </a:lnTo>
                  <a:lnTo>
                    <a:pt x="440" y="77"/>
                  </a:lnTo>
                  <a:lnTo>
                    <a:pt x="440" y="78"/>
                  </a:lnTo>
                  <a:lnTo>
                    <a:pt x="433" y="81"/>
                  </a:lnTo>
                  <a:lnTo>
                    <a:pt x="432" y="83"/>
                  </a:lnTo>
                  <a:lnTo>
                    <a:pt x="436" y="84"/>
                  </a:lnTo>
                  <a:lnTo>
                    <a:pt x="440" y="85"/>
                  </a:lnTo>
                  <a:lnTo>
                    <a:pt x="445" y="89"/>
                  </a:lnTo>
                  <a:lnTo>
                    <a:pt x="445" y="88"/>
                  </a:lnTo>
                  <a:lnTo>
                    <a:pt x="444" y="82"/>
                  </a:lnTo>
                  <a:lnTo>
                    <a:pt x="446" y="81"/>
                  </a:lnTo>
                  <a:lnTo>
                    <a:pt x="447" y="82"/>
                  </a:lnTo>
                  <a:lnTo>
                    <a:pt x="448" y="88"/>
                  </a:lnTo>
                  <a:lnTo>
                    <a:pt x="450" y="89"/>
                  </a:lnTo>
                  <a:lnTo>
                    <a:pt x="451" y="88"/>
                  </a:lnTo>
                  <a:lnTo>
                    <a:pt x="451" y="85"/>
                  </a:lnTo>
                  <a:lnTo>
                    <a:pt x="447" y="79"/>
                  </a:lnTo>
                  <a:lnTo>
                    <a:pt x="452" y="76"/>
                  </a:lnTo>
                  <a:lnTo>
                    <a:pt x="453" y="70"/>
                  </a:lnTo>
                  <a:lnTo>
                    <a:pt x="454" y="67"/>
                  </a:lnTo>
                  <a:lnTo>
                    <a:pt x="465" y="59"/>
                  </a:lnTo>
                  <a:lnTo>
                    <a:pt x="473" y="63"/>
                  </a:lnTo>
                  <a:lnTo>
                    <a:pt x="481" y="62"/>
                  </a:lnTo>
                  <a:lnTo>
                    <a:pt x="482" y="65"/>
                  </a:lnTo>
                  <a:lnTo>
                    <a:pt x="484" y="65"/>
                  </a:lnTo>
                  <a:lnTo>
                    <a:pt x="487" y="61"/>
                  </a:lnTo>
                  <a:lnTo>
                    <a:pt x="489" y="59"/>
                  </a:lnTo>
                  <a:lnTo>
                    <a:pt x="492" y="54"/>
                  </a:lnTo>
                  <a:lnTo>
                    <a:pt x="494" y="52"/>
                  </a:lnTo>
                  <a:lnTo>
                    <a:pt x="494" y="49"/>
                  </a:lnTo>
                  <a:lnTo>
                    <a:pt x="482" y="59"/>
                  </a:lnTo>
                  <a:lnTo>
                    <a:pt x="475" y="61"/>
                  </a:lnTo>
                  <a:lnTo>
                    <a:pt x="472" y="60"/>
                  </a:lnTo>
                  <a:lnTo>
                    <a:pt x="475" y="58"/>
                  </a:lnTo>
                  <a:lnTo>
                    <a:pt x="482" y="56"/>
                  </a:lnTo>
                  <a:lnTo>
                    <a:pt x="487" y="51"/>
                  </a:lnTo>
                  <a:lnTo>
                    <a:pt x="487" y="51"/>
                  </a:lnTo>
                  <a:lnTo>
                    <a:pt x="487" y="51"/>
                  </a:lnTo>
                  <a:lnTo>
                    <a:pt x="487" y="51"/>
                  </a:lnTo>
                  <a:lnTo>
                    <a:pt x="487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2" name="Freeform 670"/>
            <p:cNvSpPr>
              <a:spLocks/>
            </p:cNvSpPr>
            <p:nvPr/>
          </p:nvSpPr>
          <p:spPr bwMode="auto">
            <a:xfrm>
              <a:off x="5054600" y="6297613"/>
              <a:ext cx="0" cy="1588"/>
            </a:xfrm>
            <a:custGeom>
              <a:avLst/>
              <a:gdLst>
                <a:gd name="T0" fmla="*/ 1 w 2"/>
                <a:gd name="T1" fmla="*/ 0 h 3"/>
                <a:gd name="T2" fmla="*/ 2 w 2"/>
                <a:gd name="T3" fmla="*/ 2 h 3"/>
                <a:gd name="T4" fmla="*/ 1 w 2"/>
                <a:gd name="T5" fmla="*/ 3 h 3"/>
                <a:gd name="T6" fmla="*/ 0 w 2"/>
                <a:gd name="T7" fmla="*/ 2 h 3"/>
                <a:gd name="T8" fmla="*/ 1 w 2"/>
                <a:gd name="T9" fmla="*/ 0 h 3"/>
                <a:gd name="T10" fmla="*/ 1 w 2"/>
                <a:gd name="T11" fmla="*/ 0 h 3"/>
                <a:gd name="T12" fmla="*/ 1 w 2"/>
                <a:gd name="T13" fmla="*/ 0 h 3"/>
                <a:gd name="T14" fmla="*/ 1 w 2"/>
                <a:gd name="T15" fmla="*/ 0 h 3"/>
                <a:gd name="T16" fmla="*/ 1 w 2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3">
                  <a:moveTo>
                    <a:pt x="1" y="0"/>
                  </a:moveTo>
                  <a:lnTo>
                    <a:pt x="2" y="2"/>
                  </a:lnTo>
                  <a:lnTo>
                    <a:pt x="1" y="3"/>
                  </a:lnTo>
                  <a:lnTo>
                    <a:pt x="0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3" name="Freeform 671"/>
            <p:cNvSpPr>
              <a:spLocks/>
            </p:cNvSpPr>
            <p:nvPr/>
          </p:nvSpPr>
          <p:spPr bwMode="auto">
            <a:xfrm>
              <a:off x="5053013" y="6300788"/>
              <a:ext cx="1588" cy="1588"/>
            </a:xfrm>
            <a:custGeom>
              <a:avLst/>
              <a:gdLst>
                <a:gd name="T0" fmla="*/ 1 w 3"/>
                <a:gd name="T1" fmla="*/ 0 h 3"/>
                <a:gd name="T2" fmla="*/ 3 w 3"/>
                <a:gd name="T3" fmla="*/ 2 h 3"/>
                <a:gd name="T4" fmla="*/ 1 w 3"/>
                <a:gd name="T5" fmla="*/ 3 h 3"/>
                <a:gd name="T6" fmla="*/ 0 w 3"/>
                <a:gd name="T7" fmla="*/ 1 h 3"/>
                <a:gd name="T8" fmla="*/ 1 w 3"/>
                <a:gd name="T9" fmla="*/ 0 h 3"/>
                <a:gd name="T10" fmla="*/ 1 w 3"/>
                <a:gd name="T11" fmla="*/ 0 h 3"/>
                <a:gd name="T12" fmla="*/ 1 w 3"/>
                <a:gd name="T13" fmla="*/ 0 h 3"/>
                <a:gd name="T14" fmla="*/ 1 w 3"/>
                <a:gd name="T15" fmla="*/ 0 h 3"/>
                <a:gd name="T16" fmla="*/ 1 w 3"/>
                <a:gd name="T1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" h="3">
                  <a:moveTo>
                    <a:pt x="1" y="0"/>
                  </a:moveTo>
                  <a:lnTo>
                    <a:pt x="3" y="2"/>
                  </a:lnTo>
                  <a:lnTo>
                    <a:pt x="1" y="3"/>
                  </a:lnTo>
                  <a:lnTo>
                    <a:pt x="0" y="1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4" name="Freeform 672"/>
            <p:cNvSpPr>
              <a:spLocks/>
            </p:cNvSpPr>
            <p:nvPr/>
          </p:nvSpPr>
          <p:spPr bwMode="auto">
            <a:xfrm>
              <a:off x="5051425" y="6302375"/>
              <a:ext cx="1588" cy="1588"/>
            </a:xfrm>
            <a:custGeom>
              <a:avLst/>
              <a:gdLst>
                <a:gd name="T0" fmla="*/ 0 w 2"/>
                <a:gd name="T1" fmla="*/ 0 h 3"/>
                <a:gd name="T2" fmla="*/ 2 w 2"/>
                <a:gd name="T3" fmla="*/ 2 h 3"/>
                <a:gd name="T4" fmla="*/ 0 w 2"/>
                <a:gd name="T5" fmla="*/ 3 h 3"/>
                <a:gd name="T6" fmla="*/ 0 w 2"/>
                <a:gd name="T7" fmla="*/ 0 h 3"/>
                <a:gd name="T8" fmla="*/ 0 w 2"/>
                <a:gd name="T9" fmla="*/ 0 h 3"/>
                <a:gd name="T10" fmla="*/ 0 w 2"/>
                <a:gd name="T11" fmla="*/ 0 h 3"/>
                <a:gd name="T12" fmla="*/ 0 w 2"/>
                <a:gd name="T13" fmla="*/ 0 h 3"/>
                <a:gd name="T14" fmla="*/ 0 w 2"/>
                <a:gd name="T15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" h="3">
                  <a:moveTo>
                    <a:pt x="0" y="0"/>
                  </a:moveTo>
                  <a:lnTo>
                    <a:pt x="2" y="2"/>
                  </a:lnTo>
                  <a:lnTo>
                    <a:pt x="0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5" name="Freeform 673"/>
            <p:cNvSpPr>
              <a:spLocks/>
            </p:cNvSpPr>
            <p:nvPr/>
          </p:nvSpPr>
          <p:spPr bwMode="auto">
            <a:xfrm>
              <a:off x="5045075" y="6315075"/>
              <a:ext cx="0" cy="1588"/>
            </a:xfrm>
            <a:custGeom>
              <a:avLst/>
              <a:gdLst>
                <a:gd name="T0" fmla="*/ 1 w 2"/>
                <a:gd name="T1" fmla="*/ 0 h 2"/>
                <a:gd name="T2" fmla="*/ 2 w 2"/>
                <a:gd name="T3" fmla="*/ 0 h 2"/>
                <a:gd name="T4" fmla="*/ 2 w 2"/>
                <a:gd name="T5" fmla="*/ 2 h 2"/>
                <a:gd name="T6" fmla="*/ 0 w 2"/>
                <a:gd name="T7" fmla="*/ 2 h 2"/>
                <a:gd name="T8" fmla="*/ 0 w 2"/>
                <a:gd name="T9" fmla="*/ 0 h 2"/>
                <a:gd name="T10" fmla="*/ 1 w 2"/>
                <a:gd name="T11" fmla="*/ 0 h 2"/>
                <a:gd name="T12" fmla="*/ 1 w 2"/>
                <a:gd name="T13" fmla="*/ 0 h 2"/>
                <a:gd name="T14" fmla="*/ 1 w 2"/>
                <a:gd name="T15" fmla="*/ 0 h 2"/>
                <a:gd name="T16" fmla="*/ 1 w 2"/>
                <a:gd name="T1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" h="2">
                  <a:moveTo>
                    <a:pt x="1" y="0"/>
                  </a:moveTo>
                  <a:lnTo>
                    <a:pt x="2" y="0"/>
                  </a:lnTo>
                  <a:lnTo>
                    <a:pt x="2" y="2"/>
                  </a:lnTo>
                  <a:lnTo>
                    <a:pt x="0" y="2"/>
                  </a:lnTo>
                  <a:lnTo>
                    <a:pt x="0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6" name="Freeform 674"/>
            <p:cNvSpPr>
              <a:spLocks/>
            </p:cNvSpPr>
            <p:nvPr/>
          </p:nvSpPr>
          <p:spPr bwMode="auto">
            <a:xfrm>
              <a:off x="4930775" y="6515100"/>
              <a:ext cx="7938" cy="7938"/>
            </a:xfrm>
            <a:custGeom>
              <a:avLst/>
              <a:gdLst>
                <a:gd name="T0" fmla="*/ 8 w 15"/>
                <a:gd name="T1" fmla="*/ 15 h 17"/>
                <a:gd name="T2" fmla="*/ 2 w 15"/>
                <a:gd name="T3" fmla="*/ 13 h 17"/>
                <a:gd name="T4" fmla="*/ 0 w 15"/>
                <a:gd name="T5" fmla="*/ 9 h 17"/>
                <a:gd name="T6" fmla="*/ 0 w 15"/>
                <a:gd name="T7" fmla="*/ 6 h 17"/>
                <a:gd name="T8" fmla="*/ 4 w 15"/>
                <a:gd name="T9" fmla="*/ 0 h 17"/>
                <a:gd name="T10" fmla="*/ 6 w 15"/>
                <a:gd name="T11" fmla="*/ 0 h 17"/>
                <a:gd name="T12" fmla="*/ 9 w 15"/>
                <a:gd name="T13" fmla="*/ 1 h 17"/>
                <a:gd name="T14" fmla="*/ 13 w 15"/>
                <a:gd name="T15" fmla="*/ 7 h 17"/>
                <a:gd name="T16" fmla="*/ 15 w 15"/>
                <a:gd name="T17" fmla="*/ 10 h 17"/>
                <a:gd name="T18" fmla="*/ 15 w 15"/>
                <a:gd name="T19" fmla="*/ 13 h 17"/>
                <a:gd name="T20" fmla="*/ 13 w 15"/>
                <a:gd name="T21" fmla="*/ 15 h 17"/>
                <a:gd name="T22" fmla="*/ 10 w 15"/>
                <a:gd name="T23" fmla="*/ 17 h 17"/>
                <a:gd name="T24" fmla="*/ 8 w 15"/>
                <a:gd name="T25" fmla="*/ 15 h 17"/>
                <a:gd name="T26" fmla="*/ 8 w 15"/>
                <a:gd name="T27" fmla="*/ 15 h 17"/>
                <a:gd name="T28" fmla="*/ 8 w 15"/>
                <a:gd name="T29" fmla="*/ 15 h 17"/>
                <a:gd name="T30" fmla="*/ 8 w 15"/>
                <a:gd name="T31" fmla="*/ 15 h 17"/>
                <a:gd name="T32" fmla="*/ 8 w 15"/>
                <a:gd name="T33" fmla="*/ 15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5" h="17">
                  <a:moveTo>
                    <a:pt x="8" y="15"/>
                  </a:moveTo>
                  <a:lnTo>
                    <a:pt x="2" y="13"/>
                  </a:lnTo>
                  <a:lnTo>
                    <a:pt x="0" y="9"/>
                  </a:lnTo>
                  <a:lnTo>
                    <a:pt x="0" y="6"/>
                  </a:lnTo>
                  <a:lnTo>
                    <a:pt x="4" y="0"/>
                  </a:lnTo>
                  <a:lnTo>
                    <a:pt x="6" y="0"/>
                  </a:lnTo>
                  <a:lnTo>
                    <a:pt x="9" y="1"/>
                  </a:lnTo>
                  <a:lnTo>
                    <a:pt x="13" y="7"/>
                  </a:lnTo>
                  <a:lnTo>
                    <a:pt x="15" y="10"/>
                  </a:lnTo>
                  <a:lnTo>
                    <a:pt x="15" y="13"/>
                  </a:lnTo>
                  <a:lnTo>
                    <a:pt x="13" y="15"/>
                  </a:lnTo>
                  <a:lnTo>
                    <a:pt x="10" y="17"/>
                  </a:lnTo>
                  <a:lnTo>
                    <a:pt x="8" y="15"/>
                  </a:lnTo>
                  <a:lnTo>
                    <a:pt x="8" y="15"/>
                  </a:lnTo>
                  <a:lnTo>
                    <a:pt x="8" y="15"/>
                  </a:lnTo>
                  <a:lnTo>
                    <a:pt x="8" y="15"/>
                  </a:lnTo>
                  <a:lnTo>
                    <a:pt x="8" y="1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123" name="广州"/>
          <p:cNvSpPr>
            <a:spLocks/>
          </p:cNvSpPr>
          <p:nvPr/>
        </p:nvSpPr>
        <p:spPr bwMode="auto">
          <a:xfrm>
            <a:off x="5357813" y="5729288"/>
            <a:ext cx="30163" cy="28575"/>
          </a:xfrm>
          <a:custGeom>
            <a:avLst/>
            <a:gdLst>
              <a:gd name="T0" fmla="*/ 55 w 55"/>
              <a:gd name="T1" fmla="*/ 28 h 55"/>
              <a:gd name="T2" fmla="*/ 55 w 55"/>
              <a:gd name="T3" fmla="*/ 28 h 55"/>
              <a:gd name="T4" fmla="*/ 55 w 55"/>
              <a:gd name="T5" fmla="*/ 21 h 55"/>
              <a:gd name="T6" fmla="*/ 53 w 55"/>
              <a:gd name="T7" fmla="*/ 17 h 55"/>
              <a:gd name="T8" fmla="*/ 51 w 55"/>
              <a:gd name="T9" fmla="*/ 12 h 55"/>
              <a:gd name="T10" fmla="*/ 48 w 55"/>
              <a:gd name="T11" fmla="*/ 7 h 55"/>
              <a:gd name="T12" fmla="*/ 43 w 55"/>
              <a:gd name="T13" fmla="*/ 4 h 55"/>
              <a:gd name="T14" fmla="*/ 38 w 55"/>
              <a:gd name="T15" fmla="*/ 2 h 55"/>
              <a:gd name="T16" fmla="*/ 33 w 55"/>
              <a:gd name="T17" fmla="*/ 0 h 55"/>
              <a:gd name="T18" fmla="*/ 27 w 55"/>
              <a:gd name="T19" fmla="*/ 0 h 55"/>
              <a:gd name="T20" fmla="*/ 27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2 w 55"/>
              <a:gd name="T27" fmla="*/ 4 h 55"/>
              <a:gd name="T28" fmla="*/ 8 w 55"/>
              <a:gd name="T29" fmla="*/ 7 h 55"/>
              <a:gd name="T30" fmla="*/ 4 w 55"/>
              <a:gd name="T31" fmla="*/ 12 h 55"/>
              <a:gd name="T32" fmla="*/ 2 w 55"/>
              <a:gd name="T33" fmla="*/ 17 h 55"/>
              <a:gd name="T34" fmla="*/ 1 w 55"/>
              <a:gd name="T35" fmla="*/ 21 h 55"/>
              <a:gd name="T36" fmla="*/ 0 w 55"/>
              <a:gd name="T37" fmla="*/ 28 h 55"/>
              <a:gd name="T38" fmla="*/ 0 w 55"/>
              <a:gd name="T39" fmla="*/ 28 h 55"/>
              <a:gd name="T40" fmla="*/ 1 w 55"/>
              <a:gd name="T41" fmla="*/ 33 h 55"/>
              <a:gd name="T42" fmla="*/ 2 w 55"/>
              <a:gd name="T43" fmla="*/ 38 h 55"/>
              <a:gd name="T44" fmla="*/ 4 w 55"/>
              <a:gd name="T45" fmla="*/ 42 h 55"/>
              <a:gd name="T46" fmla="*/ 8 w 55"/>
              <a:gd name="T47" fmla="*/ 47 h 55"/>
              <a:gd name="T48" fmla="*/ 12 w 55"/>
              <a:gd name="T49" fmla="*/ 50 h 55"/>
              <a:gd name="T50" fmla="*/ 17 w 55"/>
              <a:gd name="T51" fmla="*/ 53 h 55"/>
              <a:gd name="T52" fmla="*/ 22 w 55"/>
              <a:gd name="T53" fmla="*/ 54 h 55"/>
              <a:gd name="T54" fmla="*/ 27 w 55"/>
              <a:gd name="T55" fmla="*/ 55 h 55"/>
              <a:gd name="T56" fmla="*/ 27 w 55"/>
              <a:gd name="T57" fmla="*/ 55 h 55"/>
              <a:gd name="T58" fmla="*/ 33 w 55"/>
              <a:gd name="T59" fmla="*/ 54 h 55"/>
              <a:gd name="T60" fmla="*/ 38 w 55"/>
              <a:gd name="T61" fmla="*/ 53 h 55"/>
              <a:gd name="T62" fmla="*/ 43 w 55"/>
              <a:gd name="T63" fmla="*/ 50 h 55"/>
              <a:gd name="T64" fmla="*/ 48 w 55"/>
              <a:gd name="T65" fmla="*/ 47 h 55"/>
              <a:gd name="T66" fmla="*/ 51 w 55"/>
              <a:gd name="T67" fmla="*/ 42 h 55"/>
              <a:gd name="T68" fmla="*/ 53 w 55"/>
              <a:gd name="T69" fmla="*/ 38 h 55"/>
              <a:gd name="T70" fmla="*/ 55 w 55"/>
              <a:gd name="T71" fmla="*/ 33 h 55"/>
              <a:gd name="T72" fmla="*/ 55 w 55"/>
              <a:gd name="T73" fmla="*/ 28 h 55"/>
              <a:gd name="T74" fmla="*/ 55 w 55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8"/>
                </a:moveTo>
                <a:lnTo>
                  <a:pt x="55" y="28"/>
                </a:lnTo>
                <a:lnTo>
                  <a:pt x="55" y="21"/>
                </a:lnTo>
                <a:lnTo>
                  <a:pt x="53" y="17"/>
                </a:lnTo>
                <a:lnTo>
                  <a:pt x="51" y="12"/>
                </a:lnTo>
                <a:lnTo>
                  <a:pt x="48" y="7"/>
                </a:lnTo>
                <a:lnTo>
                  <a:pt x="43" y="4"/>
                </a:lnTo>
                <a:lnTo>
                  <a:pt x="38" y="2"/>
                </a:lnTo>
                <a:lnTo>
                  <a:pt x="33" y="0"/>
                </a:lnTo>
                <a:lnTo>
                  <a:pt x="27" y="0"/>
                </a:lnTo>
                <a:lnTo>
                  <a:pt x="27" y="0"/>
                </a:lnTo>
                <a:lnTo>
                  <a:pt x="22" y="0"/>
                </a:lnTo>
                <a:lnTo>
                  <a:pt x="17" y="2"/>
                </a:lnTo>
                <a:lnTo>
                  <a:pt x="12" y="4"/>
                </a:lnTo>
                <a:lnTo>
                  <a:pt x="8" y="7"/>
                </a:lnTo>
                <a:lnTo>
                  <a:pt x="4" y="12"/>
                </a:lnTo>
                <a:lnTo>
                  <a:pt x="2" y="17"/>
                </a:lnTo>
                <a:lnTo>
                  <a:pt x="1" y="21"/>
                </a:lnTo>
                <a:lnTo>
                  <a:pt x="0" y="28"/>
                </a:lnTo>
                <a:lnTo>
                  <a:pt x="0" y="28"/>
                </a:lnTo>
                <a:lnTo>
                  <a:pt x="1" y="33"/>
                </a:lnTo>
                <a:lnTo>
                  <a:pt x="2" y="38"/>
                </a:lnTo>
                <a:lnTo>
                  <a:pt x="4" y="42"/>
                </a:lnTo>
                <a:lnTo>
                  <a:pt x="8" y="47"/>
                </a:lnTo>
                <a:lnTo>
                  <a:pt x="12" y="50"/>
                </a:lnTo>
                <a:lnTo>
                  <a:pt x="17" y="53"/>
                </a:lnTo>
                <a:lnTo>
                  <a:pt x="22" y="54"/>
                </a:lnTo>
                <a:lnTo>
                  <a:pt x="27" y="55"/>
                </a:lnTo>
                <a:lnTo>
                  <a:pt x="27" y="55"/>
                </a:lnTo>
                <a:lnTo>
                  <a:pt x="33" y="54"/>
                </a:lnTo>
                <a:lnTo>
                  <a:pt x="38" y="53"/>
                </a:lnTo>
                <a:lnTo>
                  <a:pt x="43" y="50"/>
                </a:lnTo>
                <a:lnTo>
                  <a:pt x="48" y="47"/>
                </a:lnTo>
                <a:lnTo>
                  <a:pt x="51" y="42"/>
                </a:lnTo>
                <a:lnTo>
                  <a:pt x="53" y="38"/>
                </a:lnTo>
                <a:lnTo>
                  <a:pt x="55" y="33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24" name="南宁"/>
          <p:cNvSpPr>
            <a:spLocks/>
          </p:cNvSpPr>
          <p:nvPr/>
        </p:nvSpPr>
        <p:spPr bwMode="auto">
          <a:xfrm>
            <a:off x="4548188" y="5792788"/>
            <a:ext cx="30163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5 w 55"/>
              <a:gd name="T5" fmla="*/ 22 h 55"/>
              <a:gd name="T6" fmla="*/ 53 w 55"/>
              <a:gd name="T7" fmla="*/ 17 h 55"/>
              <a:gd name="T8" fmla="*/ 51 w 55"/>
              <a:gd name="T9" fmla="*/ 11 h 55"/>
              <a:gd name="T10" fmla="*/ 48 w 55"/>
              <a:gd name="T11" fmla="*/ 8 h 55"/>
              <a:gd name="T12" fmla="*/ 43 w 55"/>
              <a:gd name="T13" fmla="*/ 4 h 55"/>
              <a:gd name="T14" fmla="*/ 38 w 55"/>
              <a:gd name="T15" fmla="*/ 2 h 55"/>
              <a:gd name="T16" fmla="*/ 34 w 55"/>
              <a:gd name="T17" fmla="*/ 0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3 w 55"/>
              <a:gd name="T27" fmla="*/ 4 h 55"/>
              <a:gd name="T28" fmla="*/ 9 w 55"/>
              <a:gd name="T29" fmla="*/ 8 h 55"/>
              <a:gd name="T30" fmla="*/ 5 w 55"/>
              <a:gd name="T31" fmla="*/ 11 h 55"/>
              <a:gd name="T32" fmla="*/ 2 w 55"/>
              <a:gd name="T33" fmla="*/ 17 h 55"/>
              <a:gd name="T34" fmla="*/ 1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1 w 55"/>
              <a:gd name="T41" fmla="*/ 32 h 55"/>
              <a:gd name="T42" fmla="*/ 2 w 55"/>
              <a:gd name="T43" fmla="*/ 38 h 55"/>
              <a:gd name="T44" fmla="*/ 5 w 55"/>
              <a:gd name="T45" fmla="*/ 43 h 55"/>
              <a:gd name="T46" fmla="*/ 9 w 55"/>
              <a:gd name="T47" fmla="*/ 46 h 55"/>
              <a:gd name="T48" fmla="*/ 13 w 55"/>
              <a:gd name="T49" fmla="*/ 50 h 55"/>
              <a:gd name="T50" fmla="*/ 17 w 55"/>
              <a:gd name="T51" fmla="*/ 53 h 55"/>
              <a:gd name="T52" fmla="*/ 22 w 55"/>
              <a:gd name="T53" fmla="*/ 55 h 55"/>
              <a:gd name="T54" fmla="*/ 28 w 55"/>
              <a:gd name="T55" fmla="*/ 55 h 55"/>
              <a:gd name="T56" fmla="*/ 28 w 55"/>
              <a:gd name="T57" fmla="*/ 55 h 55"/>
              <a:gd name="T58" fmla="*/ 34 w 55"/>
              <a:gd name="T59" fmla="*/ 55 h 55"/>
              <a:gd name="T60" fmla="*/ 38 w 55"/>
              <a:gd name="T61" fmla="*/ 53 h 55"/>
              <a:gd name="T62" fmla="*/ 43 w 55"/>
              <a:gd name="T63" fmla="*/ 50 h 55"/>
              <a:gd name="T64" fmla="*/ 48 w 55"/>
              <a:gd name="T65" fmla="*/ 46 h 55"/>
              <a:gd name="T66" fmla="*/ 51 w 55"/>
              <a:gd name="T67" fmla="*/ 43 h 55"/>
              <a:gd name="T68" fmla="*/ 53 w 55"/>
              <a:gd name="T69" fmla="*/ 38 h 55"/>
              <a:gd name="T70" fmla="*/ 55 w 55"/>
              <a:gd name="T71" fmla="*/ 32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5" y="22"/>
                </a:lnTo>
                <a:lnTo>
                  <a:pt x="53" y="17"/>
                </a:lnTo>
                <a:lnTo>
                  <a:pt x="51" y="11"/>
                </a:lnTo>
                <a:lnTo>
                  <a:pt x="48" y="8"/>
                </a:lnTo>
                <a:lnTo>
                  <a:pt x="43" y="4"/>
                </a:lnTo>
                <a:lnTo>
                  <a:pt x="38" y="2"/>
                </a:lnTo>
                <a:lnTo>
                  <a:pt x="34" y="0"/>
                </a:lnTo>
                <a:lnTo>
                  <a:pt x="28" y="0"/>
                </a:lnTo>
                <a:lnTo>
                  <a:pt x="28" y="0"/>
                </a:lnTo>
                <a:lnTo>
                  <a:pt x="22" y="0"/>
                </a:lnTo>
                <a:lnTo>
                  <a:pt x="17" y="2"/>
                </a:lnTo>
                <a:lnTo>
                  <a:pt x="13" y="4"/>
                </a:lnTo>
                <a:lnTo>
                  <a:pt x="9" y="8"/>
                </a:lnTo>
                <a:lnTo>
                  <a:pt x="5" y="11"/>
                </a:lnTo>
                <a:lnTo>
                  <a:pt x="2" y="17"/>
                </a:lnTo>
                <a:lnTo>
                  <a:pt x="1" y="22"/>
                </a:lnTo>
                <a:lnTo>
                  <a:pt x="0" y="27"/>
                </a:lnTo>
                <a:lnTo>
                  <a:pt x="0" y="27"/>
                </a:lnTo>
                <a:lnTo>
                  <a:pt x="1" y="32"/>
                </a:lnTo>
                <a:lnTo>
                  <a:pt x="2" y="38"/>
                </a:lnTo>
                <a:lnTo>
                  <a:pt x="5" y="43"/>
                </a:lnTo>
                <a:lnTo>
                  <a:pt x="9" y="46"/>
                </a:lnTo>
                <a:lnTo>
                  <a:pt x="13" y="50"/>
                </a:lnTo>
                <a:lnTo>
                  <a:pt x="17" y="53"/>
                </a:lnTo>
                <a:lnTo>
                  <a:pt x="22" y="55"/>
                </a:lnTo>
                <a:lnTo>
                  <a:pt x="28" y="55"/>
                </a:lnTo>
                <a:lnTo>
                  <a:pt x="28" y="55"/>
                </a:lnTo>
                <a:lnTo>
                  <a:pt x="34" y="55"/>
                </a:lnTo>
                <a:lnTo>
                  <a:pt x="38" y="53"/>
                </a:lnTo>
                <a:lnTo>
                  <a:pt x="43" y="50"/>
                </a:lnTo>
                <a:lnTo>
                  <a:pt x="48" y="46"/>
                </a:lnTo>
                <a:lnTo>
                  <a:pt x="51" y="43"/>
                </a:lnTo>
                <a:lnTo>
                  <a:pt x="53" y="38"/>
                </a:lnTo>
                <a:lnTo>
                  <a:pt x="55" y="32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25" name="海口"/>
          <p:cNvSpPr>
            <a:spLocks/>
          </p:cNvSpPr>
          <p:nvPr/>
        </p:nvSpPr>
        <p:spPr bwMode="auto">
          <a:xfrm>
            <a:off x="4884738" y="6272213"/>
            <a:ext cx="28575" cy="30163"/>
          </a:xfrm>
          <a:custGeom>
            <a:avLst/>
            <a:gdLst>
              <a:gd name="T0" fmla="*/ 55 w 55"/>
              <a:gd name="T1" fmla="*/ 28 h 55"/>
              <a:gd name="T2" fmla="*/ 55 w 55"/>
              <a:gd name="T3" fmla="*/ 28 h 55"/>
              <a:gd name="T4" fmla="*/ 55 w 55"/>
              <a:gd name="T5" fmla="*/ 22 h 55"/>
              <a:gd name="T6" fmla="*/ 53 w 55"/>
              <a:gd name="T7" fmla="*/ 17 h 55"/>
              <a:gd name="T8" fmla="*/ 51 w 55"/>
              <a:gd name="T9" fmla="*/ 13 h 55"/>
              <a:gd name="T10" fmla="*/ 48 w 55"/>
              <a:gd name="T11" fmla="*/ 9 h 55"/>
              <a:gd name="T12" fmla="*/ 44 w 55"/>
              <a:gd name="T13" fmla="*/ 5 h 55"/>
              <a:gd name="T14" fmla="*/ 38 w 55"/>
              <a:gd name="T15" fmla="*/ 2 h 55"/>
              <a:gd name="T16" fmla="*/ 34 w 55"/>
              <a:gd name="T17" fmla="*/ 1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1 h 55"/>
              <a:gd name="T24" fmla="*/ 17 w 55"/>
              <a:gd name="T25" fmla="*/ 2 h 55"/>
              <a:gd name="T26" fmla="*/ 13 w 55"/>
              <a:gd name="T27" fmla="*/ 5 h 55"/>
              <a:gd name="T28" fmla="*/ 9 w 55"/>
              <a:gd name="T29" fmla="*/ 9 h 55"/>
              <a:gd name="T30" fmla="*/ 6 w 55"/>
              <a:gd name="T31" fmla="*/ 13 h 55"/>
              <a:gd name="T32" fmla="*/ 2 w 55"/>
              <a:gd name="T33" fmla="*/ 17 h 55"/>
              <a:gd name="T34" fmla="*/ 1 w 55"/>
              <a:gd name="T35" fmla="*/ 22 h 55"/>
              <a:gd name="T36" fmla="*/ 0 w 55"/>
              <a:gd name="T37" fmla="*/ 28 h 55"/>
              <a:gd name="T38" fmla="*/ 0 w 55"/>
              <a:gd name="T39" fmla="*/ 28 h 55"/>
              <a:gd name="T40" fmla="*/ 1 w 55"/>
              <a:gd name="T41" fmla="*/ 34 h 55"/>
              <a:gd name="T42" fmla="*/ 2 w 55"/>
              <a:gd name="T43" fmla="*/ 38 h 55"/>
              <a:gd name="T44" fmla="*/ 6 w 55"/>
              <a:gd name="T45" fmla="*/ 44 h 55"/>
              <a:gd name="T46" fmla="*/ 9 w 55"/>
              <a:gd name="T47" fmla="*/ 48 h 55"/>
              <a:gd name="T48" fmla="*/ 13 w 55"/>
              <a:gd name="T49" fmla="*/ 51 h 55"/>
              <a:gd name="T50" fmla="*/ 17 w 55"/>
              <a:gd name="T51" fmla="*/ 53 h 55"/>
              <a:gd name="T52" fmla="*/ 22 w 55"/>
              <a:gd name="T53" fmla="*/ 55 h 55"/>
              <a:gd name="T54" fmla="*/ 28 w 55"/>
              <a:gd name="T55" fmla="*/ 55 h 55"/>
              <a:gd name="T56" fmla="*/ 28 w 55"/>
              <a:gd name="T57" fmla="*/ 55 h 55"/>
              <a:gd name="T58" fmla="*/ 34 w 55"/>
              <a:gd name="T59" fmla="*/ 55 h 55"/>
              <a:gd name="T60" fmla="*/ 38 w 55"/>
              <a:gd name="T61" fmla="*/ 53 h 55"/>
              <a:gd name="T62" fmla="*/ 44 w 55"/>
              <a:gd name="T63" fmla="*/ 51 h 55"/>
              <a:gd name="T64" fmla="*/ 48 w 55"/>
              <a:gd name="T65" fmla="*/ 48 h 55"/>
              <a:gd name="T66" fmla="*/ 51 w 55"/>
              <a:gd name="T67" fmla="*/ 44 h 55"/>
              <a:gd name="T68" fmla="*/ 53 w 55"/>
              <a:gd name="T69" fmla="*/ 38 h 55"/>
              <a:gd name="T70" fmla="*/ 55 w 55"/>
              <a:gd name="T71" fmla="*/ 34 h 55"/>
              <a:gd name="T72" fmla="*/ 55 w 55"/>
              <a:gd name="T73" fmla="*/ 28 h 55"/>
              <a:gd name="T74" fmla="*/ 55 w 55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8"/>
                </a:moveTo>
                <a:lnTo>
                  <a:pt x="55" y="28"/>
                </a:lnTo>
                <a:lnTo>
                  <a:pt x="55" y="22"/>
                </a:lnTo>
                <a:lnTo>
                  <a:pt x="53" y="17"/>
                </a:lnTo>
                <a:lnTo>
                  <a:pt x="51" y="13"/>
                </a:lnTo>
                <a:lnTo>
                  <a:pt x="48" y="9"/>
                </a:lnTo>
                <a:lnTo>
                  <a:pt x="44" y="5"/>
                </a:lnTo>
                <a:lnTo>
                  <a:pt x="38" y="2"/>
                </a:lnTo>
                <a:lnTo>
                  <a:pt x="34" y="1"/>
                </a:lnTo>
                <a:lnTo>
                  <a:pt x="28" y="0"/>
                </a:lnTo>
                <a:lnTo>
                  <a:pt x="28" y="0"/>
                </a:lnTo>
                <a:lnTo>
                  <a:pt x="22" y="1"/>
                </a:lnTo>
                <a:lnTo>
                  <a:pt x="17" y="2"/>
                </a:lnTo>
                <a:lnTo>
                  <a:pt x="13" y="5"/>
                </a:lnTo>
                <a:lnTo>
                  <a:pt x="9" y="9"/>
                </a:lnTo>
                <a:lnTo>
                  <a:pt x="6" y="13"/>
                </a:lnTo>
                <a:lnTo>
                  <a:pt x="2" y="17"/>
                </a:lnTo>
                <a:lnTo>
                  <a:pt x="1" y="22"/>
                </a:lnTo>
                <a:lnTo>
                  <a:pt x="0" y="28"/>
                </a:lnTo>
                <a:lnTo>
                  <a:pt x="0" y="28"/>
                </a:lnTo>
                <a:lnTo>
                  <a:pt x="1" y="34"/>
                </a:lnTo>
                <a:lnTo>
                  <a:pt x="2" y="38"/>
                </a:lnTo>
                <a:lnTo>
                  <a:pt x="6" y="44"/>
                </a:lnTo>
                <a:lnTo>
                  <a:pt x="9" y="48"/>
                </a:lnTo>
                <a:lnTo>
                  <a:pt x="13" y="51"/>
                </a:lnTo>
                <a:lnTo>
                  <a:pt x="17" y="53"/>
                </a:lnTo>
                <a:lnTo>
                  <a:pt x="22" y="55"/>
                </a:lnTo>
                <a:lnTo>
                  <a:pt x="28" y="55"/>
                </a:lnTo>
                <a:lnTo>
                  <a:pt x="28" y="55"/>
                </a:lnTo>
                <a:lnTo>
                  <a:pt x="34" y="55"/>
                </a:lnTo>
                <a:lnTo>
                  <a:pt x="38" y="53"/>
                </a:lnTo>
                <a:lnTo>
                  <a:pt x="44" y="51"/>
                </a:lnTo>
                <a:lnTo>
                  <a:pt x="48" y="48"/>
                </a:lnTo>
                <a:lnTo>
                  <a:pt x="51" y="44"/>
                </a:lnTo>
                <a:lnTo>
                  <a:pt x="53" y="38"/>
                </a:lnTo>
                <a:lnTo>
                  <a:pt x="55" y="34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26" name="贵阳"/>
          <p:cNvSpPr>
            <a:spLocks/>
          </p:cNvSpPr>
          <p:nvPr/>
        </p:nvSpPr>
        <p:spPr bwMode="auto">
          <a:xfrm>
            <a:off x="4306888" y="5122863"/>
            <a:ext cx="30163" cy="28575"/>
          </a:xfrm>
          <a:custGeom>
            <a:avLst/>
            <a:gdLst>
              <a:gd name="T0" fmla="*/ 55 w 55"/>
              <a:gd name="T1" fmla="*/ 28 h 55"/>
              <a:gd name="T2" fmla="*/ 55 w 55"/>
              <a:gd name="T3" fmla="*/ 28 h 55"/>
              <a:gd name="T4" fmla="*/ 55 w 55"/>
              <a:gd name="T5" fmla="*/ 22 h 55"/>
              <a:gd name="T6" fmla="*/ 53 w 55"/>
              <a:gd name="T7" fmla="*/ 17 h 55"/>
              <a:gd name="T8" fmla="*/ 51 w 55"/>
              <a:gd name="T9" fmla="*/ 12 h 55"/>
              <a:gd name="T10" fmla="*/ 47 w 55"/>
              <a:gd name="T11" fmla="*/ 8 h 55"/>
              <a:gd name="T12" fmla="*/ 43 w 55"/>
              <a:gd name="T13" fmla="*/ 4 h 55"/>
              <a:gd name="T14" fmla="*/ 38 w 55"/>
              <a:gd name="T15" fmla="*/ 2 h 55"/>
              <a:gd name="T16" fmla="*/ 33 w 55"/>
              <a:gd name="T17" fmla="*/ 0 h 55"/>
              <a:gd name="T18" fmla="*/ 27 w 55"/>
              <a:gd name="T19" fmla="*/ 0 h 55"/>
              <a:gd name="T20" fmla="*/ 27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2 w 55"/>
              <a:gd name="T27" fmla="*/ 4 h 55"/>
              <a:gd name="T28" fmla="*/ 8 w 55"/>
              <a:gd name="T29" fmla="*/ 8 h 55"/>
              <a:gd name="T30" fmla="*/ 5 w 55"/>
              <a:gd name="T31" fmla="*/ 12 h 55"/>
              <a:gd name="T32" fmla="*/ 2 w 55"/>
              <a:gd name="T33" fmla="*/ 17 h 55"/>
              <a:gd name="T34" fmla="*/ 1 w 55"/>
              <a:gd name="T35" fmla="*/ 22 h 55"/>
              <a:gd name="T36" fmla="*/ 0 w 55"/>
              <a:gd name="T37" fmla="*/ 28 h 55"/>
              <a:gd name="T38" fmla="*/ 0 w 55"/>
              <a:gd name="T39" fmla="*/ 28 h 55"/>
              <a:gd name="T40" fmla="*/ 1 w 55"/>
              <a:gd name="T41" fmla="*/ 33 h 55"/>
              <a:gd name="T42" fmla="*/ 2 w 55"/>
              <a:gd name="T43" fmla="*/ 38 h 55"/>
              <a:gd name="T44" fmla="*/ 5 w 55"/>
              <a:gd name="T45" fmla="*/ 43 h 55"/>
              <a:gd name="T46" fmla="*/ 8 w 55"/>
              <a:gd name="T47" fmla="*/ 47 h 55"/>
              <a:gd name="T48" fmla="*/ 12 w 55"/>
              <a:gd name="T49" fmla="*/ 50 h 55"/>
              <a:gd name="T50" fmla="*/ 17 w 55"/>
              <a:gd name="T51" fmla="*/ 53 h 55"/>
              <a:gd name="T52" fmla="*/ 22 w 55"/>
              <a:gd name="T53" fmla="*/ 54 h 55"/>
              <a:gd name="T54" fmla="*/ 27 w 55"/>
              <a:gd name="T55" fmla="*/ 55 h 55"/>
              <a:gd name="T56" fmla="*/ 27 w 55"/>
              <a:gd name="T57" fmla="*/ 55 h 55"/>
              <a:gd name="T58" fmla="*/ 33 w 55"/>
              <a:gd name="T59" fmla="*/ 54 h 55"/>
              <a:gd name="T60" fmla="*/ 38 w 55"/>
              <a:gd name="T61" fmla="*/ 53 h 55"/>
              <a:gd name="T62" fmla="*/ 43 w 55"/>
              <a:gd name="T63" fmla="*/ 50 h 55"/>
              <a:gd name="T64" fmla="*/ 47 w 55"/>
              <a:gd name="T65" fmla="*/ 47 h 55"/>
              <a:gd name="T66" fmla="*/ 51 w 55"/>
              <a:gd name="T67" fmla="*/ 43 h 55"/>
              <a:gd name="T68" fmla="*/ 53 w 55"/>
              <a:gd name="T69" fmla="*/ 38 h 55"/>
              <a:gd name="T70" fmla="*/ 55 w 55"/>
              <a:gd name="T71" fmla="*/ 33 h 55"/>
              <a:gd name="T72" fmla="*/ 55 w 55"/>
              <a:gd name="T73" fmla="*/ 28 h 55"/>
              <a:gd name="T74" fmla="*/ 55 w 55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8"/>
                </a:moveTo>
                <a:lnTo>
                  <a:pt x="55" y="28"/>
                </a:lnTo>
                <a:lnTo>
                  <a:pt x="55" y="22"/>
                </a:lnTo>
                <a:lnTo>
                  <a:pt x="53" y="17"/>
                </a:lnTo>
                <a:lnTo>
                  <a:pt x="51" y="12"/>
                </a:lnTo>
                <a:lnTo>
                  <a:pt x="47" y="8"/>
                </a:lnTo>
                <a:lnTo>
                  <a:pt x="43" y="4"/>
                </a:lnTo>
                <a:lnTo>
                  <a:pt x="38" y="2"/>
                </a:lnTo>
                <a:lnTo>
                  <a:pt x="33" y="0"/>
                </a:lnTo>
                <a:lnTo>
                  <a:pt x="27" y="0"/>
                </a:lnTo>
                <a:lnTo>
                  <a:pt x="27" y="0"/>
                </a:lnTo>
                <a:lnTo>
                  <a:pt x="22" y="0"/>
                </a:lnTo>
                <a:lnTo>
                  <a:pt x="17" y="2"/>
                </a:lnTo>
                <a:lnTo>
                  <a:pt x="12" y="4"/>
                </a:lnTo>
                <a:lnTo>
                  <a:pt x="8" y="8"/>
                </a:lnTo>
                <a:lnTo>
                  <a:pt x="5" y="12"/>
                </a:lnTo>
                <a:lnTo>
                  <a:pt x="2" y="17"/>
                </a:lnTo>
                <a:lnTo>
                  <a:pt x="1" y="22"/>
                </a:lnTo>
                <a:lnTo>
                  <a:pt x="0" y="28"/>
                </a:lnTo>
                <a:lnTo>
                  <a:pt x="0" y="28"/>
                </a:lnTo>
                <a:lnTo>
                  <a:pt x="1" y="33"/>
                </a:lnTo>
                <a:lnTo>
                  <a:pt x="2" y="38"/>
                </a:lnTo>
                <a:lnTo>
                  <a:pt x="5" y="43"/>
                </a:lnTo>
                <a:lnTo>
                  <a:pt x="8" y="47"/>
                </a:lnTo>
                <a:lnTo>
                  <a:pt x="12" y="50"/>
                </a:lnTo>
                <a:lnTo>
                  <a:pt x="17" y="53"/>
                </a:lnTo>
                <a:lnTo>
                  <a:pt x="22" y="54"/>
                </a:lnTo>
                <a:lnTo>
                  <a:pt x="27" y="55"/>
                </a:lnTo>
                <a:lnTo>
                  <a:pt x="27" y="55"/>
                </a:lnTo>
                <a:lnTo>
                  <a:pt x="33" y="54"/>
                </a:lnTo>
                <a:lnTo>
                  <a:pt x="38" y="53"/>
                </a:lnTo>
                <a:lnTo>
                  <a:pt x="43" y="50"/>
                </a:lnTo>
                <a:lnTo>
                  <a:pt x="47" y="47"/>
                </a:lnTo>
                <a:lnTo>
                  <a:pt x="51" y="43"/>
                </a:lnTo>
                <a:lnTo>
                  <a:pt x="53" y="38"/>
                </a:lnTo>
                <a:lnTo>
                  <a:pt x="55" y="33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27" name="昆明"/>
          <p:cNvSpPr>
            <a:spLocks/>
          </p:cNvSpPr>
          <p:nvPr/>
        </p:nvSpPr>
        <p:spPr bwMode="auto">
          <a:xfrm>
            <a:off x="3659188" y="5359400"/>
            <a:ext cx="28575" cy="28575"/>
          </a:xfrm>
          <a:custGeom>
            <a:avLst/>
            <a:gdLst>
              <a:gd name="T0" fmla="*/ 56 w 56"/>
              <a:gd name="T1" fmla="*/ 28 h 55"/>
              <a:gd name="T2" fmla="*/ 56 w 56"/>
              <a:gd name="T3" fmla="*/ 28 h 55"/>
              <a:gd name="T4" fmla="*/ 55 w 56"/>
              <a:gd name="T5" fmla="*/ 22 h 55"/>
              <a:gd name="T6" fmla="*/ 53 w 56"/>
              <a:gd name="T7" fmla="*/ 17 h 55"/>
              <a:gd name="T8" fmla="*/ 51 w 56"/>
              <a:gd name="T9" fmla="*/ 13 h 55"/>
              <a:gd name="T10" fmla="*/ 47 w 56"/>
              <a:gd name="T11" fmla="*/ 9 h 55"/>
              <a:gd name="T12" fmla="*/ 43 w 56"/>
              <a:gd name="T13" fmla="*/ 5 h 55"/>
              <a:gd name="T14" fmla="*/ 39 w 56"/>
              <a:gd name="T15" fmla="*/ 2 h 55"/>
              <a:gd name="T16" fmla="*/ 34 w 56"/>
              <a:gd name="T17" fmla="*/ 1 h 55"/>
              <a:gd name="T18" fmla="*/ 27 w 56"/>
              <a:gd name="T19" fmla="*/ 0 h 55"/>
              <a:gd name="T20" fmla="*/ 27 w 56"/>
              <a:gd name="T21" fmla="*/ 0 h 55"/>
              <a:gd name="T22" fmla="*/ 22 w 56"/>
              <a:gd name="T23" fmla="*/ 1 h 55"/>
              <a:gd name="T24" fmla="*/ 17 w 56"/>
              <a:gd name="T25" fmla="*/ 2 h 55"/>
              <a:gd name="T26" fmla="*/ 12 w 56"/>
              <a:gd name="T27" fmla="*/ 5 h 55"/>
              <a:gd name="T28" fmla="*/ 8 w 56"/>
              <a:gd name="T29" fmla="*/ 9 h 55"/>
              <a:gd name="T30" fmla="*/ 5 w 56"/>
              <a:gd name="T31" fmla="*/ 13 h 55"/>
              <a:gd name="T32" fmla="*/ 2 w 56"/>
              <a:gd name="T33" fmla="*/ 17 h 55"/>
              <a:gd name="T34" fmla="*/ 1 w 56"/>
              <a:gd name="T35" fmla="*/ 22 h 55"/>
              <a:gd name="T36" fmla="*/ 0 w 56"/>
              <a:gd name="T37" fmla="*/ 28 h 55"/>
              <a:gd name="T38" fmla="*/ 0 w 56"/>
              <a:gd name="T39" fmla="*/ 28 h 55"/>
              <a:gd name="T40" fmla="*/ 1 w 56"/>
              <a:gd name="T41" fmla="*/ 33 h 55"/>
              <a:gd name="T42" fmla="*/ 2 w 56"/>
              <a:gd name="T43" fmla="*/ 38 h 55"/>
              <a:gd name="T44" fmla="*/ 5 w 56"/>
              <a:gd name="T45" fmla="*/ 43 h 55"/>
              <a:gd name="T46" fmla="*/ 8 w 56"/>
              <a:gd name="T47" fmla="*/ 48 h 55"/>
              <a:gd name="T48" fmla="*/ 12 w 56"/>
              <a:gd name="T49" fmla="*/ 51 h 55"/>
              <a:gd name="T50" fmla="*/ 17 w 56"/>
              <a:gd name="T51" fmla="*/ 53 h 55"/>
              <a:gd name="T52" fmla="*/ 22 w 56"/>
              <a:gd name="T53" fmla="*/ 55 h 55"/>
              <a:gd name="T54" fmla="*/ 27 w 56"/>
              <a:gd name="T55" fmla="*/ 55 h 55"/>
              <a:gd name="T56" fmla="*/ 27 w 56"/>
              <a:gd name="T57" fmla="*/ 55 h 55"/>
              <a:gd name="T58" fmla="*/ 34 w 56"/>
              <a:gd name="T59" fmla="*/ 55 h 55"/>
              <a:gd name="T60" fmla="*/ 39 w 56"/>
              <a:gd name="T61" fmla="*/ 53 h 55"/>
              <a:gd name="T62" fmla="*/ 43 w 56"/>
              <a:gd name="T63" fmla="*/ 51 h 55"/>
              <a:gd name="T64" fmla="*/ 47 w 56"/>
              <a:gd name="T65" fmla="*/ 48 h 55"/>
              <a:gd name="T66" fmla="*/ 51 w 56"/>
              <a:gd name="T67" fmla="*/ 43 h 55"/>
              <a:gd name="T68" fmla="*/ 53 w 56"/>
              <a:gd name="T69" fmla="*/ 38 h 55"/>
              <a:gd name="T70" fmla="*/ 55 w 56"/>
              <a:gd name="T71" fmla="*/ 33 h 55"/>
              <a:gd name="T72" fmla="*/ 56 w 56"/>
              <a:gd name="T73" fmla="*/ 28 h 55"/>
              <a:gd name="T74" fmla="*/ 56 w 56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6" h="55">
                <a:moveTo>
                  <a:pt x="56" y="28"/>
                </a:moveTo>
                <a:lnTo>
                  <a:pt x="56" y="28"/>
                </a:lnTo>
                <a:lnTo>
                  <a:pt x="55" y="22"/>
                </a:lnTo>
                <a:lnTo>
                  <a:pt x="53" y="17"/>
                </a:lnTo>
                <a:lnTo>
                  <a:pt x="51" y="13"/>
                </a:lnTo>
                <a:lnTo>
                  <a:pt x="47" y="9"/>
                </a:lnTo>
                <a:lnTo>
                  <a:pt x="43" y="5"/>
                </a:lnTo>
                <a:lnTo>
                  <a:pt x="39" y="2"/>
                </a:lnTo>
                <a:lnTo>
                  <a:pt x="34" y="1"/>
                </a:lnTo>
                <a:lnTo>
                  <a:pt x="27" y="0"/>
                </a:lnTo>
                <a:lnTo>
                  <a:pt x="27" y="0"/>
                </a:lnTo>
                <a:lnTo>
                  <a:pt x="22" y="1"/>
                </a:lnTo>
                <a:lnTo>
                  <a:pt x="17" y="2"/>
                </a:lnTo>
                <a:lnTo>
                  <a:pt x="12" y="5"/>
                </a:lnTo>
                <a:lnTo>
                  <a:pt x="8" y="9"/>
                </a:lnTo>
                <a:lnTo>
                  <a:pt x="5" y="13"/>
                </a:lnTo>
                <a:lnTo>
                  <a:pt x="2" y="17"/>
                </a:lnTo>
                <a:lnTo>
                  <a:pt x="1" y="22"/>
                </a:lnTo>
                <a:lnTo>
                  <a:pt x="0" y="28"/>
                </a:lnTo>
                <a:lnTo>
                  <a:pt x="0" y="28"/>
                </a:lnTo>
                <a:lnTo>
                  <a:pt x="1" y="33"/>
                </a:lnTo>
                <a:lnTo>
                  <a:pt x="2" y="38"/>
                </a:lnTo>
                <a:lnTo>
                  <a:pt x="5" y="43"/>
                </a:lnTo>
                <a:lnTo>
                  <a:pt x="8" y="48"/>
                </a:lnTo>
                <a:lnTo>
                  <a:pt x="12" y="51"/>
                </a:lnTo>
                <a:lnTo>
                  <a:pt x="17" y="53"/>
                </a:lnTo>
                <a:lnTo>
                  <a:pt x="22" y="55"/>
                </a:lnTo>
                <a:lnTo>
                  <a:pt x="27" y="55"/>
                </a:lnTo>
                <a:lnTo>
                  <a:pt x="27" y="55"/>
                </a:lnTo>
                <a:lnTo>
                  <a:pt x="34" y="55"/>
                </a:lnTo>
                <a:lnTo>
                  <a:pt x="39" y="53"/>
                </a:lnTo>
                <a:lnTo>
                  <a:pt x="43" y="51"/>
                </a:lnTo>
                <a:lnTo>
                  <a:pt x="47" y="48"/>
                </a:lnTo>
                <a:lnTo>
                  <a:pt x="51" y="43"/>
                </a:lnTo>
                <a:lnTo>
                  <a:pt x="53" y="38"/>
                </a:lnTo>
                <a:lnTo>
                  <a:pt x="55" y="33"/>
                </a:lnTo>
                <a:lnTo>
                  <a:pt x="56" y="28"/>
                </a:lnTo>
                <a:lnTo>
                  <a:pt x="56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28" name="台北"/>
          <p:cNvSpPr>
            <a:spLocks/>
          </p:cNvSpPr>
          <p:nvPr/>
        </p:nvSpPr>
        <p:spPr bwMode="auto">
          <a:xfrm>
            <a:off x="6670675" y="5292725"/>
            <a:ext cx="30163" cy="30163"/>
          </a:xfrm>
          <a:custGeom>
            <a:avLst/>
            <a:gdLst>
              <a:gd name="T0" fmla="*/ 56 w 56"/>
              <a:gd name="T1" fmla="*/ 28 h 55"/>
              <a:gd name="T2" fmla="*/ 56 w 56"/>
              <a:gd name="T3" fmla="*/ 28 h 55"/>
              <a:gd name="T4" fmla="*/ 55 w 56"/>
              <a:gd name="T5" fmla="*/ 22 h 55"/>
              <a:gd name="T6" fmla="*/ 54 w 56"/>
              <a:gd name="T7" fmla="*/ 17 h 55"/>
              <a:gd name="T8" fmla="*/ 50 w 56"/>
              <a:gd name="T9" fmla="*/ 13 h 55"/>
              <a:gd name="T10" fmla="*/ 47 w 56"/>
              <a:gd name="T11" fmla="*/ 9 h 55"/>
              <a:gd name="T12" fmla="*/ 43 w 56"/>
              <a:gd name="T13" fmla="*/ 4 h 55"/>
              <a:gd name="T14" fmla="*/ 39 w 56"/>
              <a:gd name="T15" fmla="*/ 2 h 55"/>
              <a:gd name="T16" fmla="*/ 33 w 56"/>
              <a:gd name="T17" fmla="*/ 1 h 55"/>
              <a:gd name="T18" fmla="*/ 27 w 56"/>
              <a:gd name="T19" fmla="*/ 0 h 55"/>
              <a:gd name="T20" fmla="*/ 27 w 56"/>
              <a:gd name="T21" fmla="*/ 0 h 55"/>
              <a:gd name="T22" fmla="*/ 22 w 56"/>
              <a:gd name="T23" fmla="*/ 1 h 55"/>
              <a:gd name="T24" fmla="*/ 17 w 56"/>
              <a:gd name="T25" fmla="*/ 2 h 55"/>
              <a:gd name="T26" fmla="*/ 12 w 56"/>
              <a:gd name="T27" fmla="*/ 4 h 55"/>
              <a:gd name="T28" fmla="*/ 8 w 56"/>
              <a:gd name="T29" fmla="*/ 9 h 55"/>
              <a:gd name="T30" fmla="*/ 5 w 56"/>
              <a:gd name="T31" fmla="*/ 13 h 55"/>
              <a:gd name="T32" fmla="*/ 2 w 56"/>
              <a:gd name="T33" fmla="*/ 17 h 55"/>
              <a:gd name="T34" fmla="*/ 1 w 56"/>
              <a:gd name="T35" fmla="*/ 22 h 55"/>
              <a:gd name="T36" fmla="*/ 0 w 56"/>
              <a:gd name="T37" fmla="*/ 28 h 55"/>
              <a:gd name="T38" fmla="*/ 0 w 56"/>
              <a:gd name="T39" fmla="*/ 28 h 55"/>
              <a:gd name="T40" fmla="*/ 1 w 56"/>
              <a:gd name="T41" fmla="*/ 33 h 55"/>
              <a:gd name="T42" fmla="*/ 2 w 56"/>
              <a:gd name="T43" fmla="*/ 38 h 55"/>
              <a:gd name="T44" fmla="*/ 5 w 56"/>
              <a:gd name="T45" fmla="*/ 44 h 55"/>
              <a:gd name="T46" fmla="*/ 8 w 56"/>
              <a:gd name="T47" fmla="*/ 48 h 55"/>
              <a:gd name="T48" fmla="*/ 12 w 56"/>
              <a:gd name="T49" fmla="*/ 51 h 55"/>
              <a:gd name="T50" fmla="*/ 17 w 56"/>
              <a:gd name="T51" fmla="*/ 53 h 55"/>
              <a:gd name="T52" fmla="*/ 22 w 56"/>
              <a:gd name="T53" fmla="*/ 55 h 55"/>
              <a:gd name="T54" fmla="*/ 27 w 56"/>
              <a:gd name="T55" fmla="*/ 55 h 55"/>
              <a:gd name="T56" fmla="*/ 27 w 56"/>
              <a:gd name="T57" fmla="*/ 55 h 55"/>
              <a:gd name="T58" fmla="*/ 33 w 56"/>
              <a:gd name="T59" fmla="*/ 55 h 55"/>
              <a:gd name="T60" fmla="*/ 39 w 56"/>
              <a:gd name="T61" fmla="*/ 53 h 55"/>
              <a:gd name="T62" fmla="*/ 43 w 56"/>
              <a:gd name="T63" fmla="*/ 51 h 55"/>
              <a:gd name="T64" fmla="*/ 47 w 56"/>
              <a:gd name="T65" fmla="*/ 48 h 55"/>
              <a:gd name="T66" fmla="*/ 50 w 56"/>
              <a:gd name="T67" fmla="*/ 44 h 55"/>
              <a:gd name="T68" fmla="*/ 54 w 56"/>
              <a:gd name="T69" fmla="*/ 38 h 55"/>
              <a:gd name="T70" fmla="*/ 55 w 56"/>
              <a:gd name="T71" fmla="*/ 33 h 55"/>
              <a:gd name="T72" fmla="*/ 56 w 56"/>
              <a:gd name="T73" fmla="*/ 28 h 55"/>
              <a:gd name="T74" fmla="*/ 56 w 56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6" h="55">
                <a:moveTo>
                  <a:pt x="56" y="28"/>
                </a:moveTo>
                <a:lnTo>
                  <a:pt x="56" y="28"/>
                </a:lnTo>
                <a:lnTo>
                  <a:pt x="55" y="22"/>
                </a:lnTo>
                <a:lnTo>
                  <a:pt x="54" y="17"/>
                </a:lnTo>
                <a:lnTo>
                  <a:pt x="50" y="13"/>
                </a:lnTo>
                <a:lnTo>
                  <a:pt x="47" y="9"/>
                </a:lnTo>
                <a:lnTo>
                  <a:pt x="43" y="4"/>
                </a:lnTo>
                <a:lnTo>
                  <a:pt x="39" y="2"/>
                </a:lnTo>
                <a:lnTo>
                  <a:pt x="33" y="1"/>
                </a:lnTo>
                <a:lnTo>
                  <a:pt x="27" y="0"/>
                </a:lnTo>
                <a:lnTo>
                  <a:pt x="27" y="0"/>
                </a:lnTo>
                <a:lnTo>
                  <a:pt x="22" y="1"/>
                </a:lnTo>
                <a:lnTo>
                  <a:pt x="17" y="2"/>
                </a:lnTo>
                <a:lnTo>
                  <a:pt x="12" y="4"/>
                </a:lnTo>
                <a:lnTo>
                  <a:pt x="8" y="9"/>
                </a:lnTo>
                <a:lnTo>
                  <a:pt x="5" y="13"/>
                </a:lnTo>
                <a:lnTo>
                  <a:pt x="2" y="17"/>
                </a:lnTo>
                <a:lnTo>
                  <a:pt x="1" y="22"/>
                </a:lnTo>
                <a:lnTo>
                  <a:pt x="0" y="28"/>
                </a:lnTo>
                <a:lnTo>
                  <a:pt x="0" y="28"/>
                </a:lnTo>
                <a:lnTo>
                  <a:pt x="1" y="33"/>
                </a:lnTo>
                <a:lnTo>
                  <a:pt x="2" y="38"/>
                </a:lnTo>
                <a:lnTo>
                  <a:pt x="5" y="44"/>
                </a:lnTo>
                <a:lnTo>
                  <a:pt x="8" y="48"/>
                </a:lnTo>
                <a:lnTo>
                  <a:pt x="12" y="51"/>
                </a:lnTo>
                <a:lnTo>
                  <a:pt x="17" y="53"/>
                </a:lnTo>
                <a:lnTo>
                  <a:pt x="22" y="55"/>
                </a:lnTo>
                <a:lnTo>
                  <a:pt x="27" y="55"/>
                </a:lnTo>
                <a:lnTo>
                  <a:pt x="27" y="55"/>
                </a:lnTo>
                <a:lnTo>
                  <a:pt x="33" y="55"/>
                </a:lnTo>
                <a:lnTo>
                  <a:pt x="39" y="53"/>
                </a:lnTo>
                <a:lnTo>
                  <a:pt x="43" y="51"/>
                </a:lnTo>
                <a:lnTo>
                  <a:pt x="47" y="48"/>
                </a:lnTo>
                <a:lnTo>
                  <a:pt x="50" y="44"/>
                </a:lnTo>
                <a:lnTo>
                  <a:pt x="54" y="38"/>
                </a:lnTo>
                <a:lnTo>
                  <a:pt x="55" y="33"/>
                </a:lnTo>
                <a:lnTo>
                  <a:pt x="56" y="28"/>
                </a:lnTo>
                <a:lnTo>
                  <a:pt x="56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29" name="拉萨"/>
          <p:cNvSpPr>
            <a:spLocks/>
          </p:cNvSpPr>
          <p:nvPr/>
        </p:nvSpPr>
        <p:spPr bwMode="auto">
          <a:xfrm>
            <a:off x="1974850" y="4310063"/>
            <a:ext cx="28575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4 w 55"/>
              <a:gd name="T5" fmla="*/ 22 h 55"/>
              <a:gd name="T6" fmla="*/ 53 w 55"/>
              <a:gd name="T7" fmla="*/ 17 h 55"/>
              <a:gd name="T8" fmla="*/ 50 w 55"/>
              <a:gd name="T9" fmla="*/ 12 h 55"/>
              <a:gd name="T10" fmla="*/ 47 w 55"/>
              <a:gd name="T11" fmla="*/ 8 h 55"/>
              <a:gd name="T12" fmla="*/ 42 w 55"/>
              <a:gd name="T13" fmla="*/ 5 h 55"/>
              <a:gd name="T14" fmla="*/ 38 w 55"/>
              <a:gd name="T15" fmla="*/ 2 h 55"/>
              <a:gd name="T16" fmla="*/ 33 w 55"/>
              <a:gd name="T17" fmla="*/ 1 h 55"/>
              <a:gd name="T18" fmla="*/ 28 w 55"/>
              <a:gd name="T19" fmla="*/ 0 h 55"/>
              <a:gd name="T20" fmla="*/ 28 w 55"/>
              <a:gd name="T21" fmla="*/ 0 h 55"/>
              <a:gd name="T22" fmla="*/ 21 w 55"/>
              <a:gd name="T23" fmla="*/ 1 h 55"/>
              <a:gd name="T24" fmla="*/ 17 w 55"/>
              <a:gd name="T25" fmla="*/ 2 h 55"/>
              <a:gd name="T26" fmla="*/ 12 w 55"/>
              <a:gd name="T27" fmla="*/ 5 h 55"/>
              <a:gd name="T28" fmla="*/ 7 w 55"/>
              <a:gd name="T29" fmla="*/ 8 h 55"/>
              <a:gd name="T30" fmla="*/ 4 w 55"/>
              <a:gd name="T31" fmla="*/ 12 h 55"/>
              <a:gd name="T32" fmla="*/ 2 w 55"/>
              <a:gd name="T33" fmla="*/ 17 h 55"/>
              <a:gd name="T34" fmla="*/ 0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0 w 55"/>
              <a:gd name="T41" fmla="*/ 33 h 55"/>
              <a:gd name="T42" fmla="*/ 2 w 55"/>
              <a:gd name="T43" fmla="*/ 38 h 55"/>
              <a:gd name="T44" fmla="*/ 4 w 55"/>
              <a:gd name="T45" fmla="*/ 43 h 55"/>
              <a:gd name="T46" fmla="*/ 7 w 55"/>
              <a:gd name="T47" fmla="*/ 47 h 55"/>
              <a:gd name="T48" fmla="*/ 12 w 55"/>
              <a:gd name="T49" fmla="*/ 50 h 55"/>
              <a:gd name="T50" fmla="*/ 17 w 55"/>
              <a:gd name="T51" fmla="*/ 53 h 55"/>
              <a:gd name="T52" fmla="*/ 21 w 55"/>
              <a:gd name="T53" fmla="*/ 55 h 55"/>
              <a:gd name="T54" fmla="*/ 28 w 55"/>
              <a:gd name="T55" fmla="*/ 55 h 55"/>
              <a:gd name="T56" fmla="*/ 28 w 55"/>
              <a:gd name="T57" fmla="*/ 55 h 55"/>
              <a:gd name="T58" fmla="*/ 33 w 55"/>
              <a:gd name="T59" fmla="*/ 55 h 55"/>
              <a:gd name="T60" fmla="*/ 38 w 55"/>
              <a:gd name="T61" fmla="*/ 53 h 55"/>
              <a:gd name="T62" fmla="*/ 42 w 55"/>
              <a:gd name="T63" fmla="*/ 50 h 55"/>
              <a:gd name="T64" fmla="*/ 47 w 55"/>
              <a:gd name="T65" fmla="*/ 47 h 55"/>
              <a:gd name="T66" fmla="*/ 50 w 55"/>
              <a:gd name="T67" fmla="*/ 43 h 55"/>
              <a:gd name="T68" fmla="*/ 53 w 55"/>
              <a:gd name="T69" fmla="*/ 38 h 55"/>
              <a:gd name="T70" fmla="*/ 54 w 55"/>
              <a:gd name="T71" fmla="*/ 33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4" y="22"/>
                </a:lnTo>
                <a:lnTo>
                  <a:pt x="53" y="17"/>
                </a:lnTo>
                <a:lnTo>
                  <a:pt x="50" y="12"/>
                </a:lnTo>
                <a:lnTo>
                  <a:pt x="47" y="8"/>
                </a:lnTo>
                <a:lnTo>
                  <a:pt x="42" y="5"/>
                </a:lnTo>
                <a:lnTo>
                  <a:pt x="38" y="2"/>
                </a:lnTo>
                <a:lnTo>
                  <a:pt x="33" y="1"/>
                </a:lnTo>
                <a:lnTo>
                  <a:pt x="28" y="0"/>
                </a:lnTo>
                <a:lnTo>
                  <a:pt x="28" y="0"/>
                </a:lnTo>
                <a:lnTo>
                  <a:pt x="21" y="1"/>
                </a:lnTo>
                <a:lnTo>
                  <a:pt x="17" y="2"/>
                </a:lnTo>
                <a:lnTo>
                  <a:pt x="12" y="5"/>
                </a:lnTo>
                <a:lnTo>
                  <a:pt x="7" y="8"/>
                </a:lnTo>
                <a:lnTo>
                  <a:pt x="4" y="12"/>
                </a:lnTo>
                <a:lnTo>
                  <a:pt x="2" y="17"/>
                </a:lnTo>
                <a:lnTo>
                  <a:pt x="0" y="22"/>
                </a:lnTo>
                <a:lnTo>
                  <a:pt x="0" y="27"/>
                </a:lnTo>
                <a:lnTo>
                  <a:pt x="0" y="27"/>
                </a:lnTo>
                <a:lnTo>
                  <a:pt x="0" y="33"/>
                </a:lnTo>
                <a:lnTo>
                  <a:pt x="2" y="38"/>
                </a:lnTo>
                <a:lnTo>
                  <a:pt x="4" y="43"/>
                </a:lnTo>
                <a:lnTo>
                  <a:pt x="7" y="47"/>
                </a:lnTo>
                <a:lnTo>
                  <a:pt x="12" y="50"/>
                </a:lnTo>
                <a:lnTo>
                  <a:pt x="17" y="53"/>
                </a:lnTo>
                <a:lnTo>
                  <a:pt x="21" y="55"/>
                </a:lnTo>
                <a:lnTo>
                  <a:pt x="28" y="55"/>
                </a:lnTo>
                <a:lnTo>
                  <a:pt x="28" y="55"/>
                </a:lnTo>
                <a:lnTo>
                  <a:pt x="33" y="55"/>
                </a:lnTo>
                <a:lnTo>
                  <a:pt x="38" y="53"/>
                </a:lnTo>
                <a:lnTo>
                  <a:pt x="42" y="50"/>
                </a:lnTo>
                <a:lnTo>
                  <a:pt x="47" y="47"/>
                </a:lnTo>
                <a:lnTo>
                  <a:pt x="50" y="43"/>
                </a:lnTo>
                <a:lnTo>
                  <a:pt x="53" y="38"/>
                </a:lnTo>
                <a:lnTo>
                  <a:pt x="54" y="33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0" name="成都"/>
          <p:cNvSpPr>
            <a:spLocks/>
          </p:cNvSpPr>
          <p:nvPr/>
        </p:nvSpPr>
        <p:spPr bwMode="auto">
          <a:xfrm>
            <a:off x="3937000" y="4381500"/>
            <a:ext cx="28575" cy="30163"/>
          </a:xfrm>
          <a:custGeom>
            <a:avLst/>
            <a:gdLst>
              <a:gd name="T0" fmla="*/ 55 w 55"/>
              <a:gd name="T1" fmla="*/ 28 h 55"/>
              <a:gd name="T2" fmla="*/ 55 w 55"/>
              <a:gd name="T3" fmla="*/ 28 h 55"/>
              <a:gd name="T4" fmla="*/ 54 w 55"/>
              <a:gd name="T5" fmla="*/ 23 h 55"/>
              <a:gd name="T6" fmla="*/ 53 w 55"/>
              <a:gd name="T7" fmla="*/ 17 h 55"/>
              <a:gd name="T8" fmla="*/ 50 w 55"/>
              <a:gd name="T9" fmla="*/ 12 h 55"/>
              <a:gd name="T10" fmla="*/ 46 w 55"/>
              <a:gd name="T11" fmla="*/ 8 h 55"/>
              <a:gd name="T12" fmla="*/ 42 w 55"/>
              <a:gd name="T13" fmla="*/ 5 h 55"/>
              <a:gd name="T14" fmla="*/ 38 w 55"/>
              <a:gd name="T15" fmla="*/ 2 h 55"/>
              <a:gd name="T16" fmla="*/ 33 w 55"/>
              <a:gd name="T17" fmla="*/ 0 h 55"/>
              <a:gd name="T18" fmla="*/ 27 w 55"/>
              <a:gd name="T19" fmla="*/ 0 h 55"/>
              <a:gd name="T20" fmla="*/ 27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2 w 55"/>
              <a:gd name="T27" fmla="*/ 5 h 55"/>
              <a:gd name="T28" fmla="*/ 7 w 55"/>
              <a:gd name="T29" fmla="*/ 8 h 55"/>
              <a:gd name="T30" fmla="*/ 4 w 55"/>
              <a:gd name="T31" fmla="*/ 12 h 55"/>
              <a:gd name="T32" fmla="*/ 2 w 55"/>
              <a:gd name="T33" fmla="*/ 17 h 55"/>
              <a:gd name="T34" fmla="*/ 0 w 55"/>
              <a:gd name="T35" fmla="*/ 23 h 55"/>
              <a:gd name="T36" fmla="*/ 0 w 55"/>
              <a:gd name="T37" fmla="*/ 28 h 55"/>
              <a:gd name="T38" fmla="*/ 0 w 55"/>
              <a:gd name="T39" fmla="*/ 28 h 55"/>
              <a:gd name="T40" fmla="*/ 0 w 55"/>
              <a:gd name="T41" fmla="*/ 33 h 55"/>
              <a:gd name="T42" fmla="*/ 2 w 55"/>
              <a:gd name="T43" fmla="*/ 38 h 55"/>
              <a:gd name="T44" fmla="*/ 4 w 55"/>
              <a:gd name="T45" fmla="*/ 43 h 55"/>
              <a:gd name="T46" fmla="*/ 7 w 55"/>
              <a:gd name="T47" fmla="*/ 47 h 55"/>
              <a:gd name="T48" fmla="*/ 12 w 55"/>
              <a:gd name="T49" fmla="*/ 50 h 55"/>
              <a:gd name="T50" fmla="*/ 17 w 55"/>
              <a:gd name="T51" fmla="*/ 53 h 55"/>
              <a:gd name="T52" fmla="*/ 22 w 55"/>
              <a:gd name="T53" fmla="*/ 54 h 55"/>
              <a:gd name="T54" fmla="*/ 27 w 55"/>
              <a:gd name="T55" fmla="*/ 55 h 55"/>
              <a:gd name="T56" fmla="*/ 27 w 55"/>
              <a:gd name="T57" fmla="*/ 55 h 55"/>
              <a:gd name="T58" fmla="*/ 33 w 55"/>
              <a:gd name="T59" fmla="*/ 54 h 55"/>
              <a:gd name="T60" fmla="*/ 38 w 55"/>
              <a:gd name="T61" fmla="*/ 53 h 55"/>
              <a:gd name="T62" fmla="*/ 42 w 55"/>
              <a:gd name="T63" fmla="*/ 50 h 55"/>
              <a:gd name="T64" fmla="*/ 46 w 55"/>
              <a:gd name="T65" fmla="*/ 47 h 55"/>
              <a:gd name="T66" fmla="*/ 50 w 55"/>
              <a:gd name="T67" fmla="*/ 43 h 55"/>
              <a:gd name="T68" fmla="*/ 53 w 55"/>
              <a:gd name="T69" fmla="*/ 38 h 55"/>
              <a:gd name="T70" fmla="*/ 54 w 55"/>
              <a:gd name="T71" fmla="*/ 33 h 55"/>
              <a:gd name="T72" fmla="*/ 55 w 55"/>
              <a:gd name="T73" fmla="*/ 28 h 55"/>
              <a:gd name="T74" fmla="*/ 55 w 55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8"/>
                </a:moveTo>
                <a:lnTo>
                  <a:pt x="55" y="28"/>
                </a:lnTo>
                <a:lnTo>
                  <a:pt x="54" y="23"/>
                </a:lnTo>
                <a:lnTo>
                  <a:pt x="53" y="17"/>
                </a:lnTo>
                <a:lnTo>
                  <a:pt x="50" y="12"/>
                </a:lnTo>
                <a:lnTo>
                  <a:pt x="46" y="8"/>
                </a:lnTo>
                <a:lnTo>
                  <a:pt x="42" y="5"/>
                </a:lnTo>
                <a:lnTo>
                  <a:pt x="38" y="2"/>
                </a:lnTo>
                <a:lnTo>
                  <a:pt x="33" y="0"/>
                </a:lnTo>
                <a:lnTo>
                  <a:pt x="27" y="0"/>
                </a:lnTo>
                <a:lnTo>
                  <a:pt x="27" y="0"/>
                </a:lnTo>
                <a:lnTo>
                  <a:pt x="22" y="0"/>
                </a:lnTo>
                <a:lnTo>
                  <a:pt x="17" y="2"/>
                </a:lnTo>
                <a:lnTo>
                  <a:pt x="12" y="5"/>
                </a:lnTo>
                <a:lnTo>
                  <a:pt x="7" y="8"/>
                </a:lnTo>
                <a:lnTo>
                  <a:pt x="4" y="12"/>
                </a:lnTo>
                <a:lnTo>
                  <a:pt x="2" y="17"/>
                </a:lnTo>
                <a:lnTo>
                  <a:pt x="0" y="23"/>
                </a:lnTo>
                <a:lnTo>
                  <a:pt x="0" y="28"/>
                </a:lnTo>
                <a:lnTo>
                  <a:pt x="0" y="28"/>
                </a:lnTo>
                <a:lnTo>
                  <a:pt x="0" y="33"/>
                </a:lnTo>
                <a:lnTo>
                  <a:pt x="2" y="38"/>
                </a:lnTo>
                <a:lnTo>
                  <a:pt x="4" y="43"/>
                </a:lnTo>
                <a:lnTo>
                  <a:pt x="7" y="47"/>
                </a:lnTo>
                <a:lnTo>
                  <a:pt x="12" y="50"/>
                </a:lnTo>
                <a:lnTo>
                  <a:pt x="17" y="53"/>
                </a:lnTo>
                <a:lnTo>
                  <a:pt x="22" y="54"/>
                </a:lnTo>
                <a:lnTo>
                  <a:pt x="27" y="55"/>
                </a:lnTo>
                <a:lnTo>
                  <a:pt x="27" y="55"/>
                </a:lnTo>
                <a:lnTo>
                  <a:pt x="33" y="54"/>
                </a:lnTo>
                <a:lnTo>
                  <a:pt x="38" y="53"/>
                </a:lnTo>
                <a:lnTo>
                  <a:pt x="42" y="50"/>
                </a:lnTo>
                <a:lnTo>
                  <a:pt x="46" y="47"/>
                </a:lnTo>
                <a:lnTo>
                  <a:pt x="50" y="43"/>
                </a:lnTo>
                <a:lnTo>
                  <a:pt x="53" y="38"/>
                </a:lnTo>
                <a:lnTo>
                  <a:pt x="54" y="33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1" name="合肥"/>
          <p:cNvSpPr>
            <a:spLocks/>
          </p:cNvSpPr>
          <p:nvPr/>
        </p:nvSpPr>
        <p:spPr bwMode="auto">
          <a:xfrm>
            <a:off x="5902325" y="4152900"/>
            <a:ext cx="28575" cy="28575"/>
          </a:xfrm>
          <a:custGeom>
            <a:avLst/>
            <a:gdLst>
              <a:gd name="T0" fmla="*/ 55 w 55"/>
              <a:gd name="T1" fmla="*/ 28 h 55"/>
              <a:gd name="T2" fmla="*/ 55 w 55"/>
              <a:gd name="T3" fmla="*/ 28 h 55"/>
              <a:gd name="T4" fmla="*/ 54 w 55"/>
              <a:gd name="T5" fmla="*/ 22 h 55"/>
              <a:gd name="T6" fmla="*/ 53 w 55"/>
              <a:gd name="T7" fmla="*/ 17 h 55"/>
              <a:gd name="T8" fmla="*/ 50 w 55"/>
              <a:gd name="T9" fmla="*/ 12 h 55"/>
              <a:gd name="T10" fmla="*/ 47 w 55"/>
              <a:gd name="T11" fmla="*/ 9 h 55"/>
              <a:gd name="T12" fmla="*/ 42 w 55"/>
              <a:gd name="T13" fmla="*/ 4 h 55"/>
              <a:gd name="T14" fmla="*/ 38 w 55"/>
              <a:gd name="T15" fmla="*/ 2 h 55"/>
              <a:gd name="T16" fmla="*/ 33 w 55"/>
              <a:gd name="T17" fmla="*/ 0 h 55"/>
              <a:gd name="T18" fmla="*/ 28 w 55"/>
              <a:gd name="T19" fmla="*/ 0 h 55"/>
              <a:gd name="T20" fmla="*/ 28 w 55"/>
              <a:gd name="T21" fmla="*/ 0 h 55"/>
              <a:gd name="T22" fmla="*/ 21 w 55"/>
              <a:gd name="T23" fmla="*/ 0 h 55"/>
              <a:gd name="T24" fmla="*/ 16 w 55"/>
              <a:gd name="T25" fmla="*/ 2 h 55"/>
              <a:gd name="T26" fmla="*/ 12 w 55"/>
              <a:gd name="T27" fmla="*/ 4 h 55"/>
              <a:gd name="T28" fmla="*/ 7 w 55"/>
              <a:gd name="T29" fmla="*/ 9 h 55"/>
              <a:gd name="T30" fmla="*/ 4 w 55"/>
              <a:gd name="T31" fmla="*/ 12 h 55"/>
              <a:gd name="T32" fmla="*/ 2 w 55"/>
              <a:gd name="T33" fmla="*/ 17 h 55"/>
              <a:gd name="T34" fmla="*/ 0 w 55"/>
              <a:gd name="T35" fmla="*/ 22 h 55"/>
              <a:gd name="T36" fmla="*/ 0 w 55"/>
              <a:gd name="T37" fmla="*/ 28 h 55"/>
              <a:gd name="T38" fmla="*/ 0 w 55"/>
              <a:gd name="T39" fmla="*/ 28 h 55"/>
              <a:gd name="T40" fmla="*/ 0 w 55"/>
              <a:gd name="T41" fmla="*/ 33 h 55"/>
              <a:gd name="T42" fmla="*/ 2 w 55"/>
              <a:gd name="T43" fmla="*/ 38 h 55"/>
              <a:gd name="T44" fmla="*/ 4 w 55"/>
              <a:gd name="T45" fmla="*/ 44 h 55"/>
              <a:gd name="T46" fmla="*/ 7 w 55"/>
              <a:gd name="T47" fmla="*/ 47 h 55"/>
              <a:gd name="T48" fmla="*/ 12 w 55"/>
              <a:gd name="T49" fmla="*/ 51 h 55"/>
              <a:gd name="T50" fmla="*/ 16 w 55"/>
              <a:gd name="T51" fmla="*/ 53 h 55"/>
              <a:gd name="T52" fmla="*/ 21 w 55"/>
              <a:gd name="T53" fmla="*/ 54 h 55"/>
              <a:gd name="T54" fmla="*/ 28 w 55"/>
              <a:gd name="T55" fmla="*/ 55 h 55"/>
              <a:gd name="T56" fmla="*/ 28 w 55"/>
              <a:gd name="T57" fmla="*/ 55 h 55"/>
              <a:gd name="T58" fmla="*/ 33 w 55"/>
              <a:gd name="T59" fmla="*/ 54 h 55"/>
              <a:gd name="T60" fmla="*/ 38 w 55"/>
              <a:gd name="T61" fmla="*/ 53 h 55"/>
              <a:gd name="T62" fmla="*/ 42 w 55"/>
              <a:gd name="T63" fmla="*/ 51 h 55"/>
              <a:gd name="T64" fmla="*/ 47 w 55"/>
              <a:gd name="T65" fmla="*/ 47 h 55"/>
              <a:gd name="T66" fmla="*/ 50 w 55"/>
              <a:gd name="T67" fmla="*/ 44 h 55"/>
              <a:gd name="T68" fmla="*/ 53 w 55"/>
              <a:gd name="T69" fmla="*/ 38 h 55"/>
              <a:gd name="T70" fmla="*/ 54 w 55"/>
              <a:gd name="T71" fmla="*/ 33 h 55"/>
              <a:gd name="T72" fmla="*/ 55 w 55"/>
              <a:gd name="T73" fmla="*/ 28 h 55"/>
              <a:gd name="T74" fmla="*/ 55 w 55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8"/>
                </a:moveTo>
                <a:lnTo>
                  <a:pt x="55" y="28"/>
                </a:lnTo>
                <a:lnTo>
                  <a:pt x="54" y="22"/>
                </a:lnTo>
                <a:lnTo>
                  <a:pt x="53" y="17"/>
                </a:lnTo>
                <a:lnTo>
                  <a:pt x="50" y="12"/>
                </a:lnTo>
                <a:lnTo>
                  <a:pt x="47" y="9"/>
                </a:lnTo>
                <a:lnTo>
                  <a:pt x="42" y="4"/>
                </a:lnTo>
                <a:lnTo>
                  <a:pt x="38" y="2"/>
                </a:lnTo>
                <a:lnTo>
                  <a:pt x="33" y="0"/>
                </a:lnTo>
                <a:lnTo>
                  <a:pt x="28" y="0"/>
                </a:lnTo>
                <a:lnTo>
                  <a:pt x="28" y="0"/>
                </a:lnTo>
                <a:lnTo>
                  <a:pt x="21" y="0"/>
                </a:lnTo>
                <a:lnTo>
                  <a:pt x="16" y="2"/>
                </a:lnTo>
                <a:lnTo>
                  <a:pt x="12" y="4"/>
                </a:lnTo>
                <a:lnTo>
                  <a:pt x="7" y="9"/>
                </a:lnTo>
                <a:lnTo>
                  <a:pt x="4" y="12"/>
                </a:lnTo>
                <a:lnTo>
                  <a:pt x="2" y="17"/>
                </a:lnTo>
                <a:lnTo>
                  <a:pt x="0" y="22"/>
                </a:lnTo>
                <a:lnTo>
                  <a:pt x="0" y="28"/>
                </a:lnTo>
                <a:lnTo>
                  <a:pt x="0" y="28"/>
                </a:lnTo>
                <a:lnTo>
                  <a:pt x="0" y="33"/>
                </a:lnTo>
                <a:lnTo>
                  <a:pt x="2" y="38"/>
                </a:lnTo>
                <a:lnTo>
                  <a:pt x="4" y="44"/>
                </a:lnTo>
                <a:lnTo>
                  <a:pt x="7" y="47"/>
                </a:lnTo>
                <a:lnTo>
                  <a:pt x="12" y="51"/>
                </a:lnTo>
                <a:lnTo>
                  <a:pt x="16" y="53"/>
                </a:lnTo>
                <a:lnTo>
                  <a:pt x="21" y="54"/>
                </a:lnTo>
                <a:lnTo>
                  <a:pt x="28" y="55"/>
                </a:lnTo>
                <a:lnTo>
                  <a:pt x="28" y="55"/>
                </a:lnTo>
                <a:lnTo>
                  <a:pt x="33" y="54"/>
                </a:lnTo>
                <a:lnTo>
                  <a:pt x="38" y="53"/>
                </a:lnTo>
                <a:lnTo>
                  <a:pt x="42" y="51"/>
                </a:lnTo>
                <a:lnTo>
                  <a:pt x="47" y="47"/>
                </a:lnTo>
                <a:lnTo>
                  <a:pt x="50" y="44"/>
                </a:lnTo>
                <a:lnTo>
                  <a:pt x="53" y="38"/>
                </a:lnTo>
                <a:lnTo>
                  <a:pt x="54" y="33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2" name="武汉"/>
          <p:cNvSpPr>
            <a:spLocks/>
          </p:cNvSpPr>
          <p:nvPr/>
        </p:nvSpPr>
        <p:spPr bwMode="auto">
          <a:xfrm>
            <a:off x="5467350" y="4406900"/>
            <a:ext cx="30163" cy="28575"/>
          </a:xfrm>
          <a:custGeom>
            <a:avLst/>
            <a:gdLst>
              <a:gd name="T0" fmla="*/ 56 w 56"/>
              <a:gd name="T1" fmla="*/ 27 h 55"/>
              <a:gd name="T2" fmla="*/ 56 w 56"/>
              <a:gd name="T3" fmla="*/ 27 h 55"/>
              <a:gd name="T4" fmla="*/ 56 w 56"/>
              <a:gd name="T5" fmla="*/ 22 h 55"/>
              <a:gd name="T6" fmla="*/ 53 w 56"/>
              <a:gd name="T7" fmla="*/ 17 h 55"/>
              <a:gd name="T8" fmla="*/ 51 w 56"/>
              <a:gd name="T9" fmla="*/ 11 h 55"/>
              <a:gd name="T10" fmla="*/ 48 w 56"/>
              <a:gd name="T11" fmla="*/ 8 h 55"/>
              <a:gd name="T12" fmla="*/ 44 w 56"/>
              <a:gd name="T13" fmla="*/ 4 h 55"/>
              <a:gd name="T14" fmla="*/ 40 w 56"/>
              <a:gd name="T15" fmla="*/ 2 h 55"/>
              <a:gd name="T16" fmla="*/ 34 w 56"/>
              <a:gd name="T17" fmla="*/ 1 h 55"/>
              <a:gd name="T18" fmla="*/ 28 w 56"/>
              <a:gd name="T19" fmla="*/ 0 h 55"/>
              <a:gd name="T20" fmla="*/ 28 w 56"/>
              <a:gd name="T21" fmla="*/ 0 h 55"/>
              <a:gd name="T22" fmla="*/ 23 w 56"/>
              <a:gd name="T23" fmla="*/ 1 h 55"/>
              <a:gd name="T24" fmla="*/ 17 w 56"/>
              <a:gd name="T25" fmla="*/ 2 h 55"/>
              <a:gd name="T26" fmla="*/ 13 w 56"/>
              <a:gd name="T27" fmla="*/ 4 h 55"/>
              <a:gd name="T28" fmla="*/ 9 w 56"/>
              <a:gd name="T29" fmla="*/ 8 h 55"/>
              <a:gd name="T30" fmla="*/ 6 w 56"/>
              <a:gd name="T31" fmla="*/ 11 h 55"/>
              <a:gd name="T32" fmla="*/ 3 w 56"/>
              <a:gd name="T33" fmla="*/ 17 h 55"/>
              <a:gd name="T34" fmla="*/ 2 w 56"/>
              <a:gd name="T35" fmla="*/ 22 h 55"/>
              <a:gd name="T36" fmla="*/ 0 w 56"/>
              <a:gd name="T37" fmla="*/ 27 h 55"/>
              <a:gd name="T38" fmla="*/ 0 w 56"/>
              <a:gd name="T39" fmla="*/ 27 h 55"/>
              <a:gd name="T40" fmla="*/ 2 w 56"/>
              <a:gd name="T41" fmla="*/ 33 h 55"/>
              <a:gd name="T42" fmla="*/ 3 w 56"/>
              <a:gd name="T43" fmla="*/ 38 h 55"/>
              <a:gd name="T44" fmla="*/ 6 w 56"/>
              <a:gd name="T45" fmla="*/ 43 h 55"/>
              <a:gd name="T46" fmla="*/ 9 w 56"/>
              <a:gd name="T47" fmla="*/ 47 h 55"/>
              <a:gd name="T48" fmla="*/ 13 w 56"/>
              <a:gd name="T49" fmla="*/ 51 h 55"/>
              <a:gd name="T50" fmla="*/ 17 w 56"/>
              <a:gd name="T51" fmla="*/ 53 h 55"/>
              <a:gd name="T52" fmla="*/ 23 w 56"/>
              <a:gd name="T53" fmla="*/ 55 h 55"/>
              <a:gd name="T54" fmla="*/ 28 w 56"/>
              <a:gd name="T55" fmla="*/ 55 h 55"/>
              <a:gd name="T56" fmla="*/ 28 w 56"/>
              <a:gd name="T57" fmla="*/ 55 h 55"/>
              <a:gd name="T58" fmla="*/ 34 w 56"/>
              <a:gd name="T59" fmla="*/ 55 h 55"/>
              <a:gd name="T60" fmla="*/ 40 w 56"/>
              <a:gd name="T61" fmla="*/ 53 h 55"/>
              <a:gd name="T62" fmla="*/ 44 w 56"/>
              <a:gd name="T63" fmla="*/ 51 h 55"/>
              <a:gd name="T64" fmla="*/ 48 w 56"/>
              <a:gd name="T65" fmla="*/ 47 h 55"/>
              <a:gd name="T66" fmla="*/ 51 w 56"/>
              <a:gd name="T67" fmla="*/ 43 h 55"/>
              <a:gd name="T68" fmla="*/ 53 w 56"/>
              <a:gd name="T69" fmla="*/ 38 h 55"/>
              <a:gd name="T70" fmla="*/ 56 w 56"/>
              <a:gd name="T71" fmla="*/ 33 h 55"/>
              <a:gd name="T72" fmla="*/ 56 w 56"/>
              <a:gd name="T73" fmla="*/ 27 h 55"/>
              <a:gd name="T74" fmla="*/ 56 w 56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6" h="55">
                <a:moveTo>
                  <a:pt x="56" y="27"/>
                </a:moveTo>
                <a:lnTo>
                  <a:pt x="56" y="27"/>
                </a:lnTo>
                <a:lnTo>
                  <a:pt x="56" y="22"/>
                </a:lnTo>
                <a:lnTo>
                  <a:pt x="53" y="17"/>
                </a:lnTo>
                <a:lnTo>
                  <a:pt x="51" y="11"/>
                </a:lnTo>
                <a:lnTo>
                  <a:pt x="48" y="8"/>
                </a:lnTo>
                <a:lnTo>
                  <a:pt x="44" y="4"/>
                </a:lnTo>
                <a:lnTo>
                  <a:pt x="40" y="2"/>
                </a:lnTo>
                <a:lnTo>
                  <a:pt x="34" y="1"/>
                </a:lnTo>
                <a:lnTo>
                  <a:pt x="28" y="0"/>
                </a:lnTo>
                <a:lnTo>
                  <a:pt x="28" y="0"/>
                </a:lnTo>
                <a:lnTo>
                  <a:pt x="23" y="1"/>
                </a:lnTo>
                <a:lnTo>
                  <a:pt x="17" y="2"/>
                </a:lnTo>
                <a:lnTo>
                  <a:pt x="13" y="4"/>
                </a:lnTo>
                <a:lnTo>
                  <a:pt x="9" y="8"/>
                </a:lnTo>
                <a:lnTo>
                  <a:pt x="6" y="11"/>
                </a:lnTo>
                <a:lnTo>
                  <a:pt x="3" y="17"/>
                </a:lnTo>
                <a:lnTo>
                  <a:pt x="2" y="22"/>
                </a:lnTo>
                <a:lnTo>
                  <a:pt x="0" y="27"/>
                </a:lnTo>
                <a:lnTo>
                  <a:pt x="0" y="27"/>
                </a:lnTo>
                <a:lnTo>
                  <a:pt x="2" y="33"/>
                </a:lnTo>
                <a:lnTo>
                  <a:pt x="3" y="38"/>
                </a:lnTo>
                <a:lnTo>
                  <a:pt x="6" y="43"/>
                </a:lnTo>
                <a:lnTo>
                  <a:pt x="9" y="47"/>
                </a:lnTo>
                <a:lnTo>
                  <a:pt x="13" y="51"/>
                </a:lnTo>
                <a:lnTo>
                  <a:pt x="17" y="53"/>
                </a:lnTo>
                <a:lnTo>
                  <a:pt x="23" y="55"/>
                </a:lnTo>
                <a:lnTo>
                  <a:pt x="28" y="55"/>
                </a:lnTo>
                <a:lnTo>
                  <a:pt x="28" y="55"/>
                </a:lnTo>
                <a:lnTo>
                  <a:pt x="34" y="55"/>
                </a:lnTo>
                <a:lnTo>
                  <a:pt x="40" y="53"/>
                </a:lnTo>
                <a:lnTo>
                  <a:pt x="44" y="51"/>
                </a:lnTo>
                <a:lnTo>
                  <a:pt x="48" y="47"/>
                </a:lnTo>
                <a:lnTo>
                  <a:pt x="51" y="43"/>
                </a:lnTo>
                <a:lnTo>
                  <a:pt x="53" y="38"/>
                </a:lnTo>
                <a:lnTo>
                  <a:pt x="56" y="33"/>
                </a:lnTo>
                <a:lnTo>
                  <a:pt x="56" y="27"/>
                </a:lnTo>
                <a:lnTo>
                  <a:pt x="56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3" name="南昌"/>
          <p:cNvSpPr>
            <a:spLocks/>
          </p:cNvSpPr>
          <p:nvPr/>
        </p:nvSpPr>
        <p:spPr bwMode="auto">
          <a:xfrm>
            <a:off x="5732463" y="4733925"/>
            <a:ext cx="28575" cy="28575"/>
          </a:xfrm>
          <a:custGeom>
            <a:avLst/>
            <a:gdLst>
              <a:gd name="T0" fmla="*/ 55 w 55"/>
              <a:gd name="T1" fmla="*/ 28 h 55"/>
              <a:gd name="T2" fmla="*/ 55 w 55"/>
              <a:gd name="T3" fmla="*/ 28 h 55"/>
              <a:gd name="T4" fmla="*/ 55 w 55"/>
              <a:gd name="T5" fmla="*/ 21 h 55"/>
              <a:gd name="T6" fmla="*/ 53 w 55"/>
              <a:gd name="T7" fmla="*/ 17 h 55"/>
              <a:gd name="T8" fmla="*/ 51 w 55"/>
              <a:gd name="T9" fmla="*/ 12 h 55"/>
              <a:gd name="T10" fmla="*/ 48 w 55"/>
              <a:gd name="T11" fmla="*/ 8 h 55"/>
              <a:gd name="T12" fmla="*/ 44 w 55"/>
              <a:gd name="T13" fmla="*/ 4 h 55"/>
              <a:gd name="T14" fmla="*/ 38 w 55"/>
              <a:gd name="T15" fmla="*/ 2 h 55"/>
              <a:gd name="T16" fmla="*/ 34 w 55"/>
              <a:gd name="T17" fmla="*/ 0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3 w 55"/>
              <a:gd name="T27" fmla="*/ 4 h 55"/>
              <a:gd name="T28" fmla="*/ 9 w 55"/>
              <a:gd name="T29" fmla="*/ 8 h 55"/>
              <a:gd name="T30" fmla="*/ 5 w 55"/>
              <a:gd name="T31" fmla="*/ 12 h 55"/>
              <a:gd name="T32" fmla="*/ 2 w 55"/>
              <a:gd name="T33" fmla="*/ 17 h 55"/>
              <a:gd name="T34" fmla="*/ 1 w 55"/>
              <a:gd name="T35" fmla="*/ 21 h 55"/>
              <a:gd name="T36" fmla="*/ 0 w 55"/>
              <a:gd name="T37" fmla="*/ 28 h 55"/>
              <a:gd name="T38" fmla="*/ 0 w 55"/>
              <a:gd name="T39" fmla="*/ 28 h 55"/>
              <a:gd name="T40" fmla="*/ 1 w 55"/>
              <a:gd name="T41" fmla="*/ 33 h 55"/>
              <a:gd name="T42" fmla="*/ 2 w 55"/>
              <a:gd name="T43" fmla="*/ 38 h 55"/>
              <a:gd name="T44" fmla="*/ 5 w 55"/>
              <a:gd name="T45" fmla="*/ 43 h 55"/>
              <a:gd name="T46" fmla="*/ 9 w 55"/>
              <a:gd name="T47" fmla="*/ 47 h 55"/>
              <a:gd name="T48" fmla="*/ 13 w 55"/>
              <a:gd name="T49" fmla="*/ 50 h 55"/>
              <a:gd name="T50" fmla="*/ 17 w 55"/>
              <a:gd name="T51" fmla="*/ 53 h 55"/>
              <a:gd name="T52" fmla="*/ 22 w 55"/>
              <a:gd name="T53" fmla="*/ 54 h 55"/>
              <a:gd name="T54" fmla="*/ 28 w 55"/>
              <a:gd name="T55" fmla="*/ 55 h 55"/>
              <a:gd name="T56" fmla="*/ 28 w 55"/>
              <a:gd name="T57" fmla="*/ 55 h 55"/>
              <a:gd name="T58" fmla="*/ 34 w 55"/>
              <a:gd name="T59" fmla="*/ 54 h 55"/>
              <a:gd name="T60" fmla="*/ 38 w 55"/>
              <a:gd name="T61" fmla="*/ 53 h 55"/>
              <a:gd name="T62" fmla="*/ 44 w 55"/>
              <a:gd name="T63" fmla="*/ 50 h 55"/>
              <a:gd name="T64" fmla="*/ 48 w 55"/>
              <a:gd name="T65" fmla="*/ 47 h 55"/>
              <a:gd name="T66" fmla="*/ 51 w 55"/>
              <a:gd name="T67" fmla="*/ 43 h 55"/>
              <a:gd name="T68" fmla="*/ 53 w 55"/>
              <a:gd name="T69" fmla="*/ 38 h 55"/>
              <a:gd name="T70" fmla="*/ 55 w 55"/>
              <a:gd name="T71" fmla="*/ 33 h 55"/>
              <a:gd name="T72" fmla="*/ 55 w 55"/>
              <a:gd name="T73" fmla="*/ 28 h 55"/>
              <a:gd name="T74" fmla="*/ 55 w 55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8"/>
                </a:moveTo>
                <a:lnTo>
                  <a:pt x="55" y="28"/>
                </a:lnTo>
                <a:lnTo>
                  <a:pt x="55" y="21"/>
                </a:lnTo>
                <a:lnTo>
                  <a:pt x="53" y="17"/>
                </a:lnTo>
                <a:lnTo>
                  <a:pt x="51" y="12"/>
                </a:lnTo>
                <a:lnTo>
                  <a:pt x="48" y="8"/>
                </a:lnTo>
                <a:lnTo>
                  <a:pt x="44" y="4"/>
                </a:lnTo>
                <a:lnTo>
                  <a:pt x="38" y="2"/>
                </a:lnTo>
                <a:lnTo>
                  <a:pt x="34" y="0"/>
                </a:lnTo>
                <a:lnTo>
                  <a:pt x="28" y="0"/>
                </a:lnTo>
                <a:lnTo>
                  <a:pt x="28" y="0"/>
                </a:lnTo>
                <a:lnTo>
                  <a:pt x="22" y="0"/>
                </a:lnTo>
                <a:lnTo>
                  <a:pt x="17" y="2"/>
                </a:lnTo>
                <a:lnTo>
                  <a:pt x="13" y="4"/>
                </a:lnTo>
                <a:lnTo>
                  <a:pt x="9" y="8"/>
                </a:lnTo>
                <a:lnTo>
                  <a:pt x="5" y="12"/>
                </a:lnTo>
                <a:lnTo>
                  <a:pt x="2" y="17"/>
                </a:lnTo>
                <a:lnTo>
                  <a:pt x="1" y="21"/>
                </a:lnTo>
                <a:lnTo>
                  <a:pt x="0" y="28"/>
                </a:lnTo>
                <a:lnTo>
                  <a:pt x="0" y="28"/>
                </a:lnTo>
                <a:lnTo>
                  <a:pt x="1" y="33"/>
                </a:lnTo>
                <a:lnTo>
                  <a:pt x="2" y="38"/>
                </a:lnTo>
                <a:lnTo>
                  <a:pt x="5" y="43"/>
                </a:lnTo>
                <a:lnTo>
                  <a:pt x="9" y="47"/>
                </a:lnTo>
                <a:lnTo>
                  <a:pt x="13" y="50"/>
                </a:lnTo>
                <a:lnTo>
                  <a:pt x="17" y="53"/>
                </a:lnTo>
                <a:lnTo>
                  <a:pt x="22" y="54"/>
                </a:lnTo>
                <a:lnTo>
                  <a:pt x="28" y="55"/>
                </a:lnTo>
                <a:lnTo>
                  <a:pt x="28" y="55"/>
                </a:lnTo>
                <a:lnTo>
                  <a:pt x="34" y="54"/>
                </a:lnTo>
                <a:lnTo>
                  <a:pt x="38" y="53"/>
                </a:lnTo>
                <a:lnTo>
                  <a:pt x="44" y="50"/>
                </a:lnTo>
                <a:lnTo>
                  <a:pt x="48" y="47"/>
                </a:lnTo>
                <a:lnTo>
                  <a:pt x="51" y="43"/>
                </a:lnTo>
                <a:lnTo>
                  <a:pt x="53" y="38"/>
                </a:lnTo>
                <a:lnTo>
                  <a:pt x="55" y="33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4" name="上海"/>
          <p:cNvSpPr>
            <a:spLocks/>
          </p:cNvSpPr>
          <p:nvPr/>
        </p:nvSpPr>
        <p:spPr bwMode="auto">
          <a:xfrm>
            <a:off x="6530975" y="4206875"/>
            <a:ext cx="30163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5 w 55"/>
              <a:gd name="T5" fmla="*/ 22 h 55"/>
              <a:gd name="T6" fmla="*/ 53 w 55"/>
              <a:gd name="T7" fmla="*/ 17 h 55"/>
              <a:gd name="T8" fmla="*/ 51 w 55"/>
              <a:gd name="T9" fmla="*/ 11 h 55"/>
              <a:gd name="T10" fmla="*/ 48 w 55"/>
              <a:gd name="T11" fmla="*/ 7 h 55"/>
              <a:gd name="T12" fmla="*/ 43 w 55"/>
              <a:gd name="T13" fmla="*/ 4 h 55"/>
              <a:gd name="T14" fmla="*/ 38 w 55"/>
              <a:gd name="T15" fmla="*/ 2 h 55"/>
              <a:gd name="T16" fmla="*/ 34 w 55"/>
              <a:gd name="T17" fmla="*/ 0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3 w 55"/>
              <a:gd name="T27" fmla="*/ 4 h 55"/>
              <a:gd name="T28" fmla="*/ 8 w 55"/>
              <a:gd name="T29" fmla="*/ 7 h 55"/>
              <a:gd name="T30" fmla="*/ 5 w 55"/>
              <a:gd name="T31" fmla="*/ 11 h 55"/>
              <a:gd name="T32" fmla="*/ 2 w 55"/>
              <a:gd name="T33" fmla="*/ 17 h 55"/>
              <a:gd name="T34" fmla="*/ 1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1 w 55"/>
              <a:gd name="T41" fmla="*/ 33 h 55"/>
              <a:gd name="T42" fmla="*/ 2 w 55"/>
              <a:gd name="T43" fmla="*/ 38 h 55"/>
              <a:gd name="T44" fmla="*/ 5 w 55"/>
              <a:gd name="T45" fmla="*/ 42 h 55"/>
              <a:gd name="T46" fmla="*/ 8 w 55"/>
              <a:gd name="T47" fmla="*/ 46 h 55"/>
              <a:gd name="T48" fmla="*/ 13 w 55"/>
              <a:gd name="T49" fmla="*/ 51 h 55"/>
              <a:gd name="T50" fmla="*/ 17 w 55"/>
              <a:gd name="T51" fmla="*/ 53 h 55"/>
              <a:gd name="T52" fmla="*/ 22 w 55"/>
              <a:gd name="T53" fmla="*/ 54 h 55"/>
              <a:gd name="T54" fmla="*/ 28 w 55"/>
              <a:gd name="T55" fmla="*/ 55 h 55"/>
              <a:gd name="T56" fmla="*/ 28 w 55"/>
              <a:gd name="T57" fmla="*/ 55 h 55"/>
              <a:gd name="T58" fmla="*/ 34 w 55"/>
              <a:gd name="T59" fmla="*/ 54 h 55"/>
              <a:gd name="T60" fmla="*/ 38 w 55"/>
              <a:gd name="T61" fmla="*/ 53 h 55"/>
              <a:gd name="T62" fmla="*/ 43 w 55"/>
              <a:gd name="T63" fmla="*/ 51 h 55"/>
              <a:gd name="T64" fmla="*/ 48 w 55"/>
              <a:gd name="T65" fmla="*/ 46 h 55"/>
              <a:gd name="T66" fmla="*/ 51 w 55"/>
              <a:gd name="T67" fmla="*/ 42 h 55"/>
              <a:gd name="T68" fmla="*/ 53 w 55"/>
              <a:gd name="T69" fmla="*/ 38 h 55"/>
              <a:gd name="T70" fmla="*/ 55 w 55"/>
              <a:gd name="T71" fmla="*/ 33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5" y="22"/>
                </a:lnTo>
                <a:lnTo>
                  <a:pt x="53" y="17"/>
                </a:lnTo>
                <a:lnTo>
                  <a:pt x="51" y="11"/>
                </a:lnTo>
                <a:lnTo>
                  <a:pt x="48" y="7"/>
                </a:lnTo>
                <a:lnTo>
                  <a:pt x="43" y="4"/>
                </a:lnTo>
                <a:lnTo>
                  <a:pt x="38" y="2"/>
                </a:lnTo>
                <a:lnTo>
                  <a:pt x="34" y="0"/>
                </a:lnTo>
                <a:lnTo>
                  <a:pt x="28" y="0"/>
                </a:lnTo>
                <a:lnTo>
                  <a:pt x="28" y="0"/>
                </a:lnTo>
                <a:lnTo>
                  <a:pt x="22" y="0"/>
                </a:lnTo>
                <a:lnTo>
                  <a:pt x="17" y="2"/>
                </a:lnTo>
                <a:lnTo>
                  <a:pt x="13" y="4"/>
                </a:lnTo>
                <a:lnTo>
                  <a:pt x="8" y="7"/>
                </a:lnTo>
                <a:lnTo>
                  <a:pt x="5" y="11"/>
                </a:lnTo>
                <a:lnTo>
                  <a:pt x="2" y="17"/>
                </a:lnTo>
                <a:lnTo>
                  <a:pt x="1" y="22"/>
                </a:lnTo>
                <a:lnTo>
                  <a:pt x="0" y="27"/>
                </a:lnTo>
                <a:lnTo>
                  <a:pt x="0" y="27"/>
                </a:lnTo>
                <a:lnTo>
                  <a:pt x="1" y="33"/>
                </a:lnTo>
                <a:lnTo>
                  <a:pt x="2" y="38"/>
                </a:lnTo>
                <a:lnTo>
                  <a:pt x="5" y="42"/>
                </a:lnTo>
                <a:lnTo>
                  <a:pt x="8" y="46"/>
                </a:lnTo>
                <a:lnTo>
                  <a:pt x="13" y="51"/>
                </a:lnTo>
                <a:lnTo>
                  <a:pt x="17" y="53"/>
                </a:lnTo>
                <a:lnTo>
                  <a:pt x="22" y="54"/>
                </a:lnTo>
                <a:lnTo>
                  <a:pt x="28" y="55"/>
                </a:lnTo>
                <a:lnTo>
                  <a:pt x="28" y="55"/>
                </a:lnTo>
                <a:lnTo>
                  <a:pt x="34" y="54"/>
                </a:lnTo>
                <a:lnTo>
                  <a:pt x="38" y="53"/>
                </a:lnTo>
                <a:lnTo>
                  <a:pt x="43" y="51"/>
                </a:lnTo>
                <a:lnTo>
                  <a:pt x="48" y="46"/>
                </a:lnTo>
                <a:lnTo>
                  <a:pt x="51" y="42"/>
                </a:lnTo>
                <a:lnTo>
                  <a:pt x="53" y="38"/>
                </a:lnTo>
                <a:lnTo>
                  <a:pt x="55" y="33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5" name="杭州"/>
          <p:cNvSpPr>
            <a:spLocks/>
          </p:cNvSpPr>
          <p:nvPr/>
        </p:nvSpPr>
        <p:spPr bwMode="auto">
          <a:xfrm>
            <a:off x="6357938" y="4392613"/>
            <a:ext cx="28575" cy="30163"/>
          </a:xfrm>
          <a:custGeom>
            <a:avLst/>
            <a:gdLst>
              <a:gd name="T0" fmla="*/ 55 w 55"/>
              <a:gd name="T1" fmla="*/ 29 h 57"/>
              <a:gd name="T2" fmla="*/ 55 w 55"/>
              <a:gd name="T3" fmla="*/ 29 h 57"/>
              <a:gd name="T4" fmla="*/ 54 w 55"/>
              <a:gd name="T5" fmla="*/ 23 h 57"/>
              <a:gd name="T6" fmla="*/ 53 w 55"/>
              <a:gd name="T7" fmla="*/ 17 h 57"/>
              <a:gd name="T8" fmla="*/ 49 w 55"/>
              <a:gd name="T9" fmla="*/ 13 h 57"/>
              <a:gd name="T10" fmla="*/ 46 w 55"/>
              <a:gd name="T11" fmla="*/ 9 h 57"/>
              <a:gd name="T12" fmla="*/ 42 w 55"/>
              <a:gd name="T13" fmla="*/ 6 h 57"/>
              <a:gd name="T14" fmla="*/ 38 w 55"/>
              <a:gd name="T15" fmla="*/ 3 h 57"/>
              <a:gd name="T16" fmla="*/ 33 w 55"/>
              <a:gd name="T17" fmla="*/ 2 h 57"/>
              <a:gd name="T18" fmla="*/ 27 w 55"/>
              <a:gd name="T19" fmla="*/ 0 h 57"/>
              <a:gd name="T20" fmla="*/ 27 w 55"/>
              <a:gd name="T21" fmla="*/ 0 h 57"/>
              <a:gd name="T22" fmla="*/ 22 w 55"/>
              <a:gd name="T23" fmla="*/ 2 h 57"/>
              <a:gd name="T24" fmla="*/ 17 w 55"/>
              <a:gd name="T25" fmla="*/ 3 h 57"/>
              <a:gd name="T26" fmla="*/ 11 w 55"/>
              <a:gd name="T27" fmla="*/ 6 h 57"/>
              <a:gd name="T28" fmla="*/ 7 w 55"/>
              <a:gd name="T29" fmla="*/ 9 h 57"/>
              <a:gd name="T30" fmla="*/ 4 w 55"/>
              <a:gd name="T31" fmla="*/ 13 h 57"/>
              <a:gd name="T32" fmla="*/ 2 w 55"/>
              <a:gd name="T33" fmla="*/ 17 h 57"/>
              <a:gd name="T34" fmla="*/ 0 w 55"/>
              <a:gd name="T35" fmla="*/ 23 h 57"/>
              <a:gd name="T36" fmla="*/ 0 w 55"/>
              <a:gd name="T37" fmla="*/ 29 h 57"/>
              <a:gd name="T38" fmla="*/ 0 w 55"/>
              <a:gd name="T39" fmla="*/ 29 h 57"/>
              <a:gd name="T40" fmla="*/ 0 w 55"/>
              <a:gd name="T41" fmla="*/ 34 h 57"/>
              <a:gd name="T42" fmla="*/ 2 w 55"/>
              <a:gd name="T43" fmla="*/ 40 h 57"/>
              <a:gd name="T44" fmla="*/ 4 w 55"/>
              <a:gd name="T45" fmla="*/ 44 h 57"/>
              <a:gd name="T46" fmla="*/ 7 w 55"/>
              <a:gd name="T47" fmla="*/ 48 h 57"/>
              <a:gd name="T48" fmla="*/ 11 w 55"/>
              <a:gd name="T49" fmla="*/ 51 h 57"/>
              <a:gd name="T50" fmla="*/ 17 w 55"/>
              <a:gd name="T51" fmla="*/ 54 h 57"/>
              <a:gd name="T52" fmla="*/ 22 w 55"/>
              <a:gd name="T53" fmla="*/ 56 h 57"/>
              <a:gd name="T54" fmla="*/ 27 w 55"/>
              <a:gd name="T55" fmla="*/ 57 h 57"/>
              <a:gd name="T56" fmla="*/ 27 w 55"/>
              <a:gd name="T57" fmla="*/ 57 h 57"/>
              <a:gd name="T58" fmla="*/ 33 w 55"/>
              <a:gd name="T59" fmla="*/ 56 h 57"/>
              <a:gd name="T60" fmla="*/ 38 w 55"/>
              <a:gd name="T61" fmla="*/ 54 h 57"/>
              <a:gd name="T62" fmla="*/ 42 w 55"/>
              <a:gd name="T63" fmla="*/ 51 h 57"/>
              <a:gd name="T64" fmla="*/ 46 w 55"/>
              <a:gd name="T65" fmla="*/ 48 h 57"/>
              <a:gd name="T66" fmla="*/ 49 w 55"/>
              <a:gd name="T67" fmla="*/ 44 h 57"/>
              <a:gd name="T68" fmla="*/ 53 w 55"/>
              <a:gd name="T69" fmla="*/ 40 h 57"/>
              <a:gd name="T70" fmla="*/ 54 w 55"/>
              <a:gd name="T71" fmla="*/ 34 h 57"/>
              <a:gd name="T72" fmla="*/ 55 w 55"/>
              <a:gd name="T73" fmla="*/ 29 h 57"/>
              <a:gd name="T74" fmla="*/ 55 w 55"/>
              <a:gd name="T75" fmla="*/ 29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7">
                <a:moveTo>
                  <a:pt x="55" y="29"/>
                </a:moveTo>
                <a:lnTo>
                  <a:pt x="55" y="29"/>
                </a:lnTo>
                <a:lnTo>
                  <a:pt x="54" y="23"/>
                </a:lnTo>
                <a:lnTo>
                  <a:pt x="53" y="17"/>
                </a:lnTo>
                <a:lnTo>
                  <a:pt x="49" y="13"/>
                </a:lnTo>
                <a:lnTo>
                  <a:pt x="46" y="9"/>
                </a:lnTo>
                <a:lnTo>
                  <a:pt x="42" y="6"/>
                </a:lnTo>
                <a:lnTo>
                  <a:pt x="38" y="3"/>
                </a:lnTo>
                <a:lnTo>
                  <a:pt x="33" y="2"/>
                </a:lnTo>
                <a:lnTo>
                  <a:pt x="27" y="0"/>
                </a:lnTo>
                <a:lnTo>
                  <a:pt x="27" y="0"/>
                </a:lnTo>
                <a:lnTo>
                  <a:pt x="22" y="2"/>
                </a:lnTo>
                <a:lnTo>
                  <a:pt x="17" y="3"/>
                </a:lnTo>
                <a:lnTo>
                  <a:pt x="11" y="6"/>
                </a:lnTo>
                <a:lnTo>
                  <a:pt x="7" y="9"/>
                </a:lnTo>
                <a:lnTo>
                  <a:pt x="4" y="13"/>
                </a:lnTo>
                <a:lnTo>
                  <a:pt x="2" y="17"/>
                </a:lnTo>
                <a:lnTo>
                  <a:pt x="0" y="23"/>
                </a:lnTo>
                <a:lnTo>
                  <a:pt x="0" y="29"/>
                </a:lnTo>
                <a:lnTo>
                  <a:pt x="0" y="29"/>
                </a:lnTo>
                <a:lnTo>
                  <a:pt x="0" y="34"/>
                </a:lnTo>
                <a:lnTo>
                  <a:pt x="2" y="40"/>
                </a:lnTo>
                <a:lnTo>
                  <a:pt x="4" y="44"/>
                </a:lnTo>
                <a:lnTo>
                  <a:pt x="7" y="48"/>
                </a:lnTo>
                <a:lnTo>
                  <a:pt x="11" y="51"/>
                </a:lnTo>
                <a:lnTo>
                  <a:pt x="17" y="54"/>
                </a:lnTo>
                <a:lnTo>
                  <a:pt x="22" y="56"/>
                </a:lnTo>
                <a:lnTo>
                  <a:pt x="27" y="57"/>
                </a:lnTo>
                <a:lnTo>
                  <a:pt x="27" y="57"/>
                </a:lnTo>
                <a:lnTo>
                  <a:pt x="33" y="56"/>
                </a:lnTo>
                <a:lnTo>
                  <a:pt x="38" y="54"/>
                </a:lnTo>
                <a:lnTo>
                  <a:pt x="42" y="51"/>
                </a:lnTo>
                <a:lnTo>
                  <a:pt x="46" y="48"/>
                </a:lnTo>
                <a:lnTo>
                  <a:pt x="49" y="44"/>
                </a:lnTo>
                <a:lnTo>
                  <a:pt x="53" y="40"/>
                </a:lnTo>
                <a:lnTo>
                  <a:pt x="54" y="34"/>
                </a:lnTo>
                <a:lnTo>
                  <a:pt x="55" y="29"/>
                </a:lnTo>
                <a:lnTo>
                  <a:pt x="55" y="29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6" name="西安"/>
          <p:cNvSpPr>
            <a:spLocks/>
          </p:cNvSpPr>
          <p:nvPr/>
        </p:nvSpPr>
        <p:spPr bwMode="auto">
          <a:xfrm>
            <a:off x="4673600" y="3760788"/>
            <a:ext cx="30163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4 w 55"/>
              <a:gd name="T5" fmla="*/ 22 h 55"/>
              <a:gd name="T6" fmla="*/ 53 w 55"/>
              <a:gd name="T7" fmla="*/ 17 h 55"/>
              <a:gd name="T8" fmla="*/ 51 w 55"/>
              <a:gd name="T9" fmla="*/ 12 h 55"/>
              <a:gd name="T10" fmla="*/ 47 w 55"/>
              <a:gd name="T11" fmla="*/ 8 h 55"/>
              <a:gd name="T12" fmla="*/ 44 w 55"/>
              <a:gd name="T13" fmla="*/ 4 h 55"/>
              <a:gd name="T14" fmla="*/ 38 w 55"/>
              <a:gd name="T15" fmla="*/ 2 h 55"/>
              <a:gd name="T16" fmla="*/ 33 w 55"/>
              <a:gd name="T17" fmla="*/ 1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1 h 55"/>
              <a:gd name="T24" fmla="*/ 17 w 55"/>
              <a:gd name="T25" fmla="*/ 2 h 55"/>
              <a:gd name="T26" fmla="*/ 12 w 55"/>
              <a:gd name="T27" fmla="*/ 4 h 55"/>
              <a:gd name="T28" fmla="*/ 9 w 55"/>
              <a:gd name="T29" fmla="*/ 8 h 55"/>
              <a:gd name="T30" fmla="*/ 4 w 55"/>
              <a:gd name="T31" fmla="*/ 12 h 55"/>
              <a:gd name="T32" fmla="*/ 2 w 55"/>
              <a:gd name="T33" fmla="*/ 17 h 55"/>
              <a:gd name="T34" fmla="*/ 0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0 w 55"/>
              <a:gd name="T41" fmla="*/ 33 h 55"/>
              <a:gd name="T42" fmla="*/ 2 w 55"/>
              <a:gd name="T43" fmla="*/ 38 h 55"/>
              <a:gd name="T44" fmla="*/ 4 w 55"/>
              <a:gd name="T45" fmla="*/ 43 h 55"/>
              <a:gd name="T46" fmla="*/ 9 w 55"/>
              <a:gd name="T47" fmla="*/ 48 h 55"/>
              <a:gd name="T48" fmla="*/ 12 w 55"/>
              <a:gd name="T49" fmla="*/ 51 h 55"/>
              <a:gd name="T50" fmla="*/ 17 w 55"/>
              <a:gd name="T51" fmla="*/ 53 h 55"/>
              <a:gd name="T52" fmla="*/ 22 w 55"/>
              <a:gd name="T53" fmla="*/ 55 h 55"/>
              <a:gd name="T54" fmla="*/ 28 w 55"/>
              <a:gd name="T55" fmla="*/ 55 h 55"/>
              <a:gd name="T56" fmla="*/ 28 w 55"/>
              <a:gd name="T57" fmla="*/ 55 h 55"/>
              <a:gd name="T58" fmla="*/ 33 w 55"/>
              <a:gd name="T59" fmla="*/ 55 h 55"/>
              <a:gd name="T60" fmla="*/ 38 w 55"/>
              <a:gd name="T61" fmla="*/ 53 h 55"/>
              <a:gd name="T62" fmla="*/ 44 w 55"/>
              <a:gd name="T63" fmla="*/ 51 h 55"/>
              <a:gd name="T64" fmla="*/ 47 w 55"/>
              <a:gd name="T65" fmla="*/ 48 h 55"/>
              <a:gd name="T66" fmla="*/ 51 w 55"/>
              <a:gd name="T67" fmla="*/ 43 h 55"/>
              <a:gd name="T68" fmla="*/ 53 w 55"/>
              <a:gd name="T69" fmla="*/ 38 h 55"/>
              <a:gd name="T70" fmla="*/ 54 w 55"/>
              <a:gd name="T71" fmla="*/ 33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4" y="22"/>
                </a:lnTo>
                <a:lnTo>
                  <a:pt x="53" y="17"/>
                </a:lnTo>
                <a:lnTo>
                  <a:pt x="51" y="12"/>
                </a:lnTo>
                <a:lnTo>
                  <a:pt x="47" y="8"/>
                </a:lnTo>
                <a:lnTo>
                  <a:pt x="44" y="4"/>
                </a:lnTo>
                <a:lnTo>
                  <a:pt x="38" y="2"/>
                </a:lnTo>
                <a:lnTo>
                  <a:pt x="33" y="1"/>
                </a:lnTo>
                <a:lnTo>
                  <a:pt x="28" y="0"/>
                </a:lnTo>
                <a:lnTo>
                  <a:pt x="28" y="0"/>
                </a:lnTo>
                <a:lnTo>
                  <a:pt x="22" y="1"/>
                </a:lnTo>
                <a:lnTo>
                  <a:pt x="17" y="2"/>
                </a:lnTo>
                <a:lnTo>
                  <a:pt x="12" y="4"/>
                </a:lnTo>
                <a:lnTo>
                  <a:pt x="9" y="8"/>
                </a:lnTo>
                <a:lnTo>
                  <a:pt x="4" y="12"/>
                </a:lnTo>
                <a:lnTo>
                  <a:pt x="2" y="17"/>
                </a:lnTo>
                <a:lnTo>
                  <a:pt x="0" y="22"/>
                </a:lnTo>
                <a:lnTo>
                  <a:pt x="0" y="27"/>
                </a:lnTo>
                <a:lnTo>
                  <a:pt x="0" y="27"/>
                </a:lnTo>
                <a:lnTo>
                  <a:pt x="0" y="33"/>
                </a:lnTo>
                <a:lnTo>
                  <a:pt x="2" y="38"/>
                </a:lnTo>
                <a:lnTo>
                  <a:pt x="4" y="43"/>
                </a:lnTo>
                <a:lnTo>
                  <a:pt x="9" y="48"/>
                </a:lnTo>
                <a:lnTo>
                  <a:pt x="12" y="51"/>
                </a:lnTo>
                <a:lnTo>
                  <a:pt x="17" y="53"/>
                </a:lnTo>
                <a:lnTo>
                  <a:pt x="22" y="55"/>
                </a:lnTo>
                <a:lnTo>
                  <a:pt x="28" y="55"/>
                </a:lnTo>
                <a:lnTo>
                  <a:pt x="28" y="55"/>
                </a:lnTo>
                <a:lnTo>
                  <a:pt x="33" y="55"/>
                </a:lnTo>
                <a:lnTo>
                  <a:pt x="38" y="53"/>
                </a:lnTo>
                <a:lnTo>
                  <a:pt x="44" y="51"/>
                </a:lnTo>
                <a:lnTo>
                  <a:pt x="47" y="48"/>
                </a:lnTo>
                <a:lnTo>
                  <a:pt x="51" y="43"/>
                </a:lnTo>
                <a:lnTo>
                  <a:pt x="53" y="38"/>
                </a:lnTo>
                <a:lnTo>
                  <a:pt x="54" y="33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7" name="郑州"/>
          <p:cNvSpPr>
            <a:spLocks/>
          </p:cNvSpPr>
          <p:nvPr/>
        </p:nvSpPr>
        <p:spPr bwMode="auto">
          <a:xfrm>
            <a:off x="5346700" y="3663950"/>
            <a:ext cx="28575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5 w 55"/>
              <a:gd name="T5" fmla="*/ 22 h 55"/>
              <a:gd name="T6" fmla="*/ 53 w 55"/>
              <a:gd name="T7" fmla="*/ 17 h 55"/>
              <a:gd name="T8" fmla="*/ 50 w 55"/>
              <a:gd name="T9" fmla="*/ 12 h 55"/>
              <a:gd name="T10" fmla="*/ 46 w 55"/>
              <a:gd name="T11" fmla="*/ 8 h 55"/>
              <a:gd name="T12" fmla="*/ 43 w 55"/>
              <a:gd name="T13" fmla="*/ 5 h 55"/>
              <a:gd name="T14" fmla="*/ 38 w 55"/>
              <a:gd name="T15" fmla="*/ 2 h 55"/>
              <a:gd name="T16" fmla="*/ 32 w 55"/>
              <a:gd name="T17" fmla="*/ 1 h 55"/>
              <a:gd name="T18" fmla="*/ 27 w 55"/>
              <a:gd name="T19" fmla="*/ 0 h 55"/>
              <a:gd name="T20" fmla="*/ 27 w 55"/>
              <a:gd name="T21" fmla="*/ 0 h 55"/>
              <a:gd name="T22" fmla="*/ 22 w 55"/>
              <a:gd name="T23" fmla="*/ 1 h 55"/>
              <a:gd name="T24" fmla="*/ 17 w 55"/>
              <a:gd name="T25" fmla="*/ 2 h 55"/>
              <a:gd name="T26" fmla="*/ 11 w 55"/>
              <a:gd name="T27" fmla="*/ 5 h 55"/>
              <a:gd name="T28" fmla="*/ 8 w 55"/>
              <a:gd name="T29" fmla="*/ 8 h 55"/>
              <a:gd name="T30" fmla="*/ 4 w 55"/>
              <a:gd name="T31" fmla="*/ 12 h 55"/>
              <a:gd name="T32" fmla="*/ 2 w 55"/>
              <a:gd name="T33" fmla="*/ 17 h 55"/>
              <a:gd name="T34" fmla="*/ 0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0 w 55"/>
              <a:gd name="T41" fmla="*/ 34 h 55"/>
              <a:gd name="T42" fmla="*/ 2 w 55"/>
              <a:gd name="T43" fmla="*/ 38 h 55"/>
              <a:gd name="T44" fmla="*/ 4 w 55"/>
              <a:gd name="T45" fmla="*/ 43 h 55"/>
              <a:gd name="T46" fmla="*/ 8 w 55"/>
              <a:gd name="T47" fmla="*/ 47 h 55"/>
              <a:gd name="T48" fmla="*/ 11 w 55"/>
              <a:gd name="T49" fmla="*/ 51 h 55"/>
              <a:gd name="T50" fmla="*/ 17 w 55"/>
              <a:gd name="T51" fmla="*/ 53 h 55"/>
              <a:gd name="T52" fmla="*/ 22 w 55"/>
              <a:gd name="T53" fmla="*/ 55 h 55"/>
              <a:gd name="T54" fmla="*/ 27 w 55"/>
              <a:gd name="T55" fmla="*/ 55 h 55"/>
              <a:gd name="T56" fmla="*/ 27 w 55"/>
              <a:gd name="T57" fmla="*/ 55 h 55"/>
              <a:gd name="T58" fmla="*/ 32 w 55"/>
              <a:gd name="T59" fmla="*/ 55 h 55"/>
              <a:gd name="T60" fmla="*/ 38 w 55"/>
              <a:gd name="T61" fmla="*/ 53 h 55"/>
              <a:gd name="T62" fmla="*/ 43 w 55"/>
              <a:gd name="T63" fmla="*/ 51 h 55"/>
              <a:gd name="T64" fmla="*/ 46 w 55"/>
              <a:gd name="T65" fmla="*/ 47 h 55"/>
              <a:gd name="T66" fmla="*/ 50 w 55"/>
              <a:gd name="T67" fmla="*/ 43 h 55"/>
              <a:gd name="T68" fmla="*/ 53 w 55"/>
              <a:gd name="T69" fmla="*/ 38 h 55"/>
              <a:gd name="T70" fmla="*/ 55 w 55"/>
              <a:gd name="T71" fmla="*/ 34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5" y="22"/>
                </a:lnTo>
                <a:lnTo>
                  <a:pt x="53" y="17"/>
                </a:lnTo>
                <a:lnTo>
                  <a:pt x="50" y="12"/>
                </a:lnTo>
                <a:lnTo>
                  <a:pt x="46" y="8"/>
                </a:lnTo>
                <a:lnTo>
                  <a:pt x="43" y="5"/>
                </a:lnTo>
                <a:lnTo>
                  <a:pt x="38" y="2"/>
                </a:lnTo>
                <a:lnTo>
                  <a:pt x="32" y="1"/>
                </a:lnTo>
                <a:lnTo>
                  <a:pt x="27" y="0"/>
                </a:lnTo>
                <a:lnTo>
                  <a:pt x="27" y="0"/>
                </a:lnTo>
                <a:lnTo>
                  <a:pt x="22" y="1"/>
                </a:lnTo>
                <a:lnTo>
                  <a:pt x="17" y="2"/>
                </a:lnTo>
                <a:lnTo>
                  <a:pt x="11" y="5"/>
                </a:lnTo>
                <a:lnTo>
                  <a:pt x="8" y="8"/>
                </a:lnTo>
                <a:lnTo>
                  <a:pt x="4" y="12"/>
                </a:lnTo>
                <a:lnTo>
                  <a:pt x="2" y="17"/>
                </a:lnTo>
                <a:lnTo>
                  <a:pt x="0" y="22"/>
                </a:lnTo>
                <a:lnTo>
                  <a:pt x="0" y="27"/>
                </a:lnTo>
                <a:lnTo>
                  <a:pt x="0" y="27"/>
                </a:lnTo>
                <a:lnTo>
                  <a:pt x="0" y="34"/>
                </a:lnTo>
                <a:lnTo>
                  <a:pt x="2" y="38"/>
                </a:lnTo>
                <a:lnTo>
                  <a:pt x="4" y="43"/>
                </a:lnTo>
                <a:lnTo>
                  <a:pt x="8" y="47"/>
                </a:lnTo>
                <a:lnTo>
                  <a:pt x="11" y="51"/>
                </a:lnTo>
                <a:lnTo>
                  <a:pt x="17" y="53"/>
                </a:lnTo>
                <a:lnTo>
                  <a:pt x="22" y="55"/>
                </a:lnTo>
                <a:lnTo>
                  <a:pt x="27" y="55"/>
                </a:lnTo>
                <a:lnTo>
                  <a:pt x="27" y="55"/>
                </a:lnTo>
                <a:lnTo>
                  <a:pt x="32" y="55"/>
                </a:lnTo>
                <a:lnTo>
                  <a:pt x="38" y="53"/>
                </a:lnTo>
                <a:lnTo>
                  <a:pt x="43" y="51"/>
                </a:lnTo>
                <a:lnTo>
                  <a:pt x="46" y="47"/>
                </a:lnTo>
                <a:lnTo>
                  <a:pt x="50" y="43"/>
                </a:lnTo>
                <a:lnTo>
                  <a:pt x="53" y="38"/>
                </a:lnTo>
                <a:lnTo>
                  <a:pt x="55" y="34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8" name="南京"/>
          <p:cNvSpPr>
            <a:spLocks/>
          </p:cNvSpPr>
          <p:nvPr/>
        </p:nvSpPr>
        <p:spPr bwMode="auto">
          <a:xfrm>
            <a:off x="6119813" y="4100513"/>
            <a:ext cx="28575" cy="30163"/>
          </a:xfrm>
          <a:custGeom>
            <a:avLst/>
            <a:gdLst>
              <a:gd name="T0" fmla="*/ 56 w 56"/>
              <a:gd name="T1" fmla="*/ 27 h 55"/>
              <a:gd name="T2" fmla="*/ 56 w 56"/>
              <a:gd name="T3" fmla="*/ 27 h 55"/>
              <a:gd name="T4" fmla="*/ 55 w 56"/>
              <a:gd name="T5" fmla="*/ 22 h 55"/>
              <a:gd name="T6" fmla="*/ 53 w 56"/>
              <a:gd name="T7" fmla="*/ 17 h 55"/>
              <a:gd name="T8" fmla="*/ 51 w 56"/>
              <a:gd name="T9" fmla="*/ 11 h 55"/>
              <a:gd name="T10" fmla="*/ 47 w 56"/>
              <a:gd name="T11" fmla="*/ 7 h 55"/>
              <a:gd name="T12" fmla="*/ 43 w 56"/>
              <a:gd name="T13" fmla="*/ 4 h 55"/>
              <a:gd name="T14" fmla="*/ 39 w 56"/>
              <a:gd name="T15" fmla="*/ 2 h 55"/>
              <a:gd name="T16" fmla="*/ 34 w 56"/>
              <a:gd name="T17" fmla="*/ 0 h 55"/>
              <a:gd name="T18" fmla="*/ 27 w 56"/>
              <a:gd name="T19" fmla="*/ 0 h 55"/>
              <a:gd name="T20" fmla="*/ 27 w 56"/>
              <a:gd name="T21" fmla="*/ 0 h 55"/>
              <a:gd name="T22" fmla="*/ 22 w 56"/>
              <a:gd name="T23" fmla="*/ 0 h 55"/>
              <a:gd name="T24" fmla="*/ 17 w 56"/>
              <a:gd name="T25" fmla="*/ 2 h 55"/>
              <a:gd name="T26" fmla="*/ 12 w 56"/>
              <a:gd name="T27" fmla="*/ 4 h 55"/>
              <a:gd name="T28" fmla="*/ 8 w 56"/>
              <a:gd name="T29" fmla="*/ 7 h 55"/>
              <a:gd name="T30" fmla="*/ 5 w 56"/>
              <a:gd name="T31" fmla="*/ 11 h 55"/>
              <a:gd name="T32" fmla="*/ 2 w 56"/>
              <a:gd name="T33" fmla="*/ 17 h 55"/>
              <a:gd name="T34" fmla="*/ 1 w 56"/>
              <a:gd name="T35" fmla="*/ 22 h 55"/>
              <a:gd name="T36" fmla="*/ 0 w 56"/>
              <a:gd name="T37" fmla="*/ 27 h 55"/>
              <a:gd name="T38" fmla="*/ 0 w 56"/>
              <a:gd name="T39" fmla="*/ 27 h 55"/>
              <a:gd name="T40" fmla="*/ 1 w 56"/>
              <a:gd name="T41" fmla="*/ 33 h 55"/>
              <a:gd name="T42" fmla="*/ 2 w 56"/>
              <a:gd name="T43" fmla="*/ 38 h 55"/>
              <a:gd name="T44" fmla="*/ 5 w 56"/>
              <a:gd name="T45" fmla="*/ 42 h 55"/>
              <a:gd name="T46" fmla="*/ 8 w 56"/>
              <a:gd name="T47" fmla="*/ 46 h 55"/>
              <a:gd name="T48" fmla="*/ 12 w 56"/>
              <a:gd name="T49" fmla="*/ 49 h 55"/>
              <a:gd name="T50" fmla="*/ 17 w 56"/>
              <a:gd name="T51" fmla="*/ 53 h 55"/>
              <a:gd name="T52" fmla="*/ 22 w 56"/>
              <a:gd name="T53" fmla="*/ 54 h 55"/>
              <a:gd name="T54" fmla="*/ 27 w 56"/>
              <a:gd name="T55" fmla="*/ 55 h 55"/>
              <a:gd name="T56" fmla="*/ 27 w 56"/>
              <a:gd name="T57" fmla="*/ 55 h 55"/>
              <a:gd name="T58" fmla="*/ 34 w 56"/>
              <a:gd name="T59" fmla="*/ 54 h 55"/>
              <a:gd name="T60" fmla="*/ 39 w 56"/>
              <a:gd name="T61" fmla="*/ 53 h 55"/>
              <a:gd name="T62" fmla="*/ 43 w 56"/>
              <a:gd name="T63" fmla="*/ 49 h 55"/>
              <a:gd name="T64" fmla="*/ 47 w 56"/>
              <a:gd name="T65" fmla="*/ 46 h 55"/>
              <a:gd name="T66" fmla="*/ 51 w 56"/>
              <a:gd name="T67" fmla="*/ 42 h 55"/>
              <a:gd name="T68" fmla="*/ 53 w 56"/>
              <a:gd name="T69" fmla="*/ 38 h 55"/>
              <a:gd name="T70" fmla="*/ 55 w 56"/>
              <a:gd name="T71" fmla="*/ 33 h 55"/>
              <a:gd name="T72" fmla="*/ 56 w 56"/>
              <a:gd name="T73" fmla="*/ 27 h 55"/>
              <a:gd name="T74" fmla="*/ 56 w 56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6" h="55">
                <a:moveTo>
                  <a:pt x="56" y="27"/>
                </a:moveTo>
                <a:lnTo>
                  <a:pt x="56" y="27"/>
                </a:lnTo>
                <a:lnTo>
                  <a:pt x="55" y="22"/>
                </a:lnTo>
                <a:lnTo>
                  <a:pt x="53" y="17"/>
                </a:lnTo>
                <a:lnTo>
                  <a:pt x="51" y="11"/>
                </a:lnTo>
                <a:lnTo>
                  <a:pt x="47" y="7"/>
                </a:lnTo>
                <a:lnTo>
                  <a:pt x="43" y="4"/>
                </a:lnTo>
                <a:lnTo>
                  <a:pt x="39" y="2"/>
                </a:lnTo>
                <a:lnTo>
                  <a:pt x="34" y="0"/>
                </a:lnTo>
                <a:lnTo>
                  <a:pt x="27" y="0"/>
                </a:lnTo>
                <a:lnTo>
                  <a:pt x="27" y="0"/>
                </a:lnTo>
                <a:lnTo>
                  <a:pt x="22" y="0"/>
                </a:lnTo>
                <a:lnTo>
                  <a:pt x="17" y="2"/>
                </a:lnTo>
                <a:lnTo>
                  <a:pt x="12" y="4"/>
                </a:lnTo>
                <a:lnTo>
                  <a:pt x="8" y="7"/>
                </a:lnTo>
                <a:lnTo>
                  <a:pt x="5" y="11"/>
                </a:lnTo>
                <a:lnTo>
                  <a:pt x="2" y="17"/>
                </a:lnTo>
                <a:lnTo>
                  <a:pt x="1" y="22"/>
                </a:lnTo>
                <a:lnTo>
                  <a:pt x="0" y="27"/>
                </a:lnTo>
                <a:lnTo>
                  <a:pt x="0" y="27"/>
                </a:lnTo>
                <a:lnTo>
                  <a:pt x="1" y="33"/>
                </a:lnTo>
                <a:lnTo>
                  <a:pt x="2" y="38"/>
                </a:lnTo>
                <a:lnTo>
                  <a:pt x="5" y="42"/>
                </a:lnTo>
                <a:lnTo>
                  <a:pt x="8" y="46"/>
                </a:lnTo>
                <a:lnTo>
                  <a:pt x="12" y="49"/>
                </a:lnTo>
                <a:lnTo>
                  <a:pt x="17" y="53"/>
                </a:lnTo>
                <a:lnTo>
                  <a:pt x="22" y="54"/>
                </a:lnTo>
                <a:lnTo>
                  <a:pt x="27" y="55"/>
                </a:lnTo>
                <a:lnTo>
                  <a:pt x="27" y="55"/>
                </a:lnTo>
                <a:lnTo>
                  <a:pt x="34" y="54"/>
                </a:lnTo>
                <a:lnTo>
                  <a:pt x="39" y="53"/>
                </a:lnTo>
                <a:lnTo>
                  <a:pt x="43" y="49"/>
                </a:lnTo>
                <a:lnTo>
                  <a:pt x="47" y="46"/>
                </a:lnTo>
                <a:lnTo>
                  <a:pt x="51" y="42"/>
                </a:lnTo>
                <a:lnTo>
                  <a:pt x="53" y="38"/>
                </a:lnTo>
                <a:lnTo>
                  <a:pt x="55" y="33"/>
                </a:lnTo>
                <a:lnTo>
                  <a:pt x="56" y="27"/>
                </a:lnTo>
                <a:lnTo>
                  <a:pt x="56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39" name="西宁"/>
          <p:cNvSpPr>
            <a:spLocks/>
          </p:cNvSpPr>
          <p:nvPr/>
        </p:nvSpPr>
        <p:spPr bwMode="auto">
          <a:xfrm>
            <a:off x="3681413" y="3294063"/>
            <a:ext cx="28575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4 w 55"/>
              <a:gd name="T5" fmla="*/ 22 h 55"/>
              <a:gd name="T6" fmla="*/ 53 w 55"/>
              <a:gd name="T7" fmla="*/ 17 h 55"/>
              <a:gd name="T8" fmla="*/ 50 w 55"/>
              <a:gd name="T9" fmla="*/ 11 h 55"/>
              <a:gd name="T10" fmla="*/ 47 w 55"/>
              <a:gd name="T11" fmla="*/ 7 h 55"/>
              <a:gd name="T12" fmla="*/ 42 w 55"/>
              <a:gd name="T13" fmla="*/ 4 h 55"/>
              <a:gd name="T14" fmla="*/ 38 w 55"/>
              <a:gd name="T15" fmla="*/ 2 h 55"/>
              <a:gd name="T16" fmla="*/ 33 w 55"/>
              <a:gd name="T17" fmla="*/ 0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2 w 55"/>
              <a:gd name="T27" fmla="*/ 4 h 55"/>
              <a:gd name="T28" fmla="*/ 8 w 55"/>
              <a:gd name="T29" fmla="*/ 7 h 55"/>
              <a:gd name="T30" fmla="*/ 4 w 55"/>
              <a:gd name="T31" fmla="*/ 11 h 55"/>
              <a:gd name="T32" fmla="*/ 2 w 55"/>
              <a:gd name="T33" fmla="*/ 17 h 55"/>
              <a:gd name="T34" fmla="*/ 0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0 w 55"/>
              <a:gd name="T41" fmla="*/ 33 h 55"/>
              <a:gd name="T42" fmla="*/ 2 w 55"/>
              <a:gd name="T43" fmla="*/ 38 h 55"/>
              <a:gd name="T44" fmla="*/ 4 w 55"/>
              <a:gd name="T45" fmla="*/ 42 h 55"/>
              <a:gd name="T46" fmla="*/ 8 w 55"/>
              <a:gd name="T47" fmla="*/ 46 h 55"/>
              <a:gd name="T48" fmla="*/ 12 w 55"/>
              <a:gd name="T49" fmla="*/ 50 h 55"/>
              <a:gd name="T50" fmla="*/ 17 w 55"/>
              <a:gd name="T51" fmla="*/ 53 h 55"/>
              <a:gd name="T52" fmla="*/ 22 w 55"/>
              <a:gd name="T53" fmla="*/ 54 h 55"/>
              <a:gd name="T54" fmla="*/ 28 w 55"/>
              <a:gd name="T55" fmla="*/ 55 h 55"/>
              <a:gd name="T56" fmla="*/ 28 w 55"/>
              <a:gd name="T57" fmla="*/ 55 h 55"/>
              <a:gd name="T58" fmla="*/ 33 w 55"/>
              <a:gd name="T59" fmla="*/ 54 h 55"/>
              <a:gd name="T60" fmla="*/ 38 w 55"/>
              <a:gd name="T61" fmla="*/ 53 h 55"/>
              <a:gd name="T62" fmla="*/ 42 w 55"/>
              <a:gd name="T63" fmla="*/ 50 h 55"/>
              <a:gd name="T64" fmla="*/ 47 w 55"/>
              <a:gd name="T65" fmla="*/ 46 h 55"/>
              <a:gd name="T66" fmla="*/ 50 w 55"/>
              <a:gd name="T67" fmla="*/ 42 h 55"/>
              <a:gd name="T68" fmla="*/ 53 w 55"/>
              <a:gd name="T69" fmla="*/ 38 h 55"/>
              <a:gd name="T70" fmla="*/ 54 w 55"/>
              <a:gd name="T71" fmla="*/ 33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4" y="22"/>
                </a:lnTo>
                <a:lnTo>
                  <a:pt x="53" y="17"/>
                </a:lnTo>
                <a:lnTo>
                  <a:pt x="50" y="11"/>
                </a:lnTo>
                <a:lnTo>
                  <a:pt x="47" y="7"/>
                </a:lnTo>
                <a:lnTo>
                  <a:pt x="42" y="4"/>
                </a:lnTo>
                <a:lnTo>
                  <a:pt x="38" y="2"/>
                </a:lnTo>
                <a:lnTo>
                  <a:pt x="33" y="0"/>
                </a:lnTo>
                <a:lnTo>
                  <a:pt x="28" y="0"/>
                </a:lnTo>
                <a:lnTo>
                  <a:pt x="28" y="0"/>
                </a:lnTo>
                <a:lnTo>
                  <a:pt x="22" y="0"/>
                </a:lnTo>
                <a:lnTo>
                  <a:pt x="17" y="2"/>
                </a:lnTo>
                <a:lnTo>
                  <a:pt x="12" y="4"/>
                </a:lnTo>
                <a:lnTo>
                  <a:pt x="8" y="7"/>
                </a:lnTo>
                <a:lnTo>
                  <a:pt x="4" y="11"/>
                </a:lnTo>
                <a:lnTo>
                  <a:pt x="2" y="17"/>
                </a:lnTo>
                <a:lnTo>
                  <a:pt x="0" y="22"/>
                </a:lnTo>
                <a:lnTo>
                  <a:pt x="0" y="27"/>
                </a:lnTo>
                <a:lnTo>
                  <a:pt x="0" y="27"/>
                </a:lnTo>
                <a:lnTo>
                  <a:pt x="0" y="33"/>
                </a:lnTo>
                <a:lnTo>
                  <a:pt x="2" y="38"/>
                </a:lnTo>
                <a:lnTo>
                  <a:pt x="4" y="42"/>
                </a:lnTo>
                <a:lnTo>
                  <a:pt x="8" y="46"/>
                </a:lnTo>
                <a:lnTo>
                  <a:pt x="12" y="50"/>
                </a:lnTo>
                <a:lnTo>
                  <a:pt x="17" y="53"/>
                </a:lnTo>
                <a:lnTo>
                  <a:pt x="22" y="54"/>
                </a:lnTo>
                <a:lnTo>
                  <a:pt x="28" y="55"/>
                </a:lnTo>
                <a:lnTo>
                  <a:pt x="28" y="55"/>
                </a:lnTo>
                <a:lnTo>
                  <a:pt x="33" y="54"/>
                </a:lnTo>
                <a:lnTo>
                  <a:pt x="38" y="53"/>
                </a:lnTo>
                <a:lnTo>
                  <a:pt x="42" y="50"/>
                </a:lnTo>
                <a:lnTo>
                  <a:pt x="47" y="46"/>
                </a:lnTo>
                <a:lnTo>
                  <a:pt x="50" y="42"/>
                </a:lnTo>
                <a:lnTo>
                  <a:pt x="53" y="38"/>
                </a:lnTo>
                <a:lnTo>
                  <a:pt x="54" y="33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0" name="银川"/>
          <p:cNvSpPr>
            <a:spLocks/>
          </p:cNvSpPr>
          <p:nvPr/>
        </p:nvSpPr>
        <p:spPr bwMode="auto">
          <a:xfrm>
            <a:off x="4318000" y="2998788"/>
            <a:ext cx="30163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5 w 55"/>
              <a:gd name="T5" fmla="*/ 22 h 55"/>
              <a:gd name="T6" fmla="*/ 53 w 55"/>
              <a:gd name="T7" fmla="*/ 17 h 55"/>
              <a:gd name="T8" fmla="*/ 51 w 55"/>
              <a:gd name="T9" fmla="*/ 11 h 55"/>
              <a:gd name="T10" fmla="*/ 48 w 55"/>
              <a:gd name="T11" fmla="*/ 7 h 55"/>
              <a:gd name="T12" fmla="*/ 43 w 55"/>
              <a:gd name="T13" fmla="*/ 4 h 55"/>
              <a:gd name="T14" fmla="*/ 39 w 55"/>
              <a:gd name="T15" fmla="*/ 2 h 55"/>
              <a:gd name="T16" fmla="*/ 34 w 55"/>
              <a:gd name="T17" fmla="*/ 0 h 55"/>
              <a:gd name="T18" fmla="*/ 27 w 55"/>
              <a:gd name="T19" fmla="*/ 0 h 55"/>
              <a:gd name="T20" fmla="*/ 27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3 w 55"/>
              <a:gd name="T27" fmla="*/ 4 h 55"/>
              <a:gd name="T28" fmla="*/ 8 w 55"/>
              <a:gd name="T29" fmla="*/ 7 h 55"/>
              <a:gd name="T30" fmla="*/ 5 w 55"/>
              <a:gd name="T31" fmla="*/ 11 h 55"/>
              <a:gd name="T32" fmla="*/ 2 w 55"/>
              <a:gd name="T33" fmla="*/ 17 h 55"/>
              <a:gd name="T34" fmla="*/ 1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1 w 55"/>
              <a:gd name="T41" fmla="*/ 32 h 55"/>
              <a:gd name="T42" fmla="*/ 2 w 55"/>
              <a:gd name="T43" fmla="*/ 38 h 55"/>
              <a:gd name="T44" fmla="*/ 5 w 55"/>
              <a:gd name="T45" fmla="*/ 42 h 55"/>
              <a:gd name="T46" fmla="*/ 8 w 55"/>
              <a:gd name="T47" fmla="*/ 46 h 55"/>
              <a:gd name="T48" fmla="*/ 13 w 55"/>
              <a:gd name="T49" fmla="*/ 49 h 55"/>
              <a:gd name="T50" fmla="*/ 17 w 55"/>
              <a:gd name="T51" fmla="*/ 53 h 55"/>
              <a:gd name="T52" fmla="*/ 22 w 55"/>
              <a:gd name="T53" fmla="*/ 54 h 55"/>
              <a:gd name="T54" fmla="*/ 27 w 55"/>
              <a:gd name="T55" fmla="*/ 55 h 55"/>
              <a:gd name="T56" fmla="*/ 27 w 55"/>
              <a:gd name="T57" fmla="*/ 55 h 55"/>
              <a:gd name="T58" fmla="*/ 34 w 55"/>
              <a:gd name="T59" fmla="*/ 54 h 55"/>
              <a:gd name="T60" fmla="*/ 39 w 55"/>
              <a:gd name="T61" fmla="*/ 53 h 55"/>
              <a:gd name="T62" fmla="*/ 43 w 55"/>
              <a:gd name="T63" fmla="*/ 49 h 55"/>
              <a:gd name="T64" fmla="*/ 48 w 55"/>
              <a:gd name="T65" fmla="*/ 46 h 55"/>
              <a:gd name="T66" fmla="*/ 51 w 55"/>
              <a:gd name="T67" fmla="*/ 42 h 55"/>
              <a:gd name="T68" fmla="*/ 53 w 55"/>
              <a:gd name="T69" fmla="*/ 38 h 55"/>
              <a:gd name="T70" fmla="*/ 55 w 55"/>
              <a:gd name="T71" fmla="*/ 32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5" y="22"/>
                </a:lnTo>
                <a:lnTo>
                  <a:pt x="53" y="17"/>
                </a:lnTo>
                <a:lnTo>
                  <a:pt x="51" y="11"/>
                </a:lnTo>
                <a:lnTo>
                  <a:pt x="48" y="7"/>
                </a:lnTo>
                <a:lnTo>
                  <a:pt x="43" y="4"/>
                </a:lnTo>
                <a:lnTo>
                  <a:pt x="39" y="2"/>
                </a:lnTo>
                <a:lnTo>
                  <a:pt x="34" y="0"/>
                </a:lnTo>
                <a:lnTo>
                  <a:pt x="27" y="0"/>
                </a:lnTo>
                <a:lnTo>
                  <a:pt x="27" y="0"/>
                </a:lnTo>
                <a:lnTo>
                  <a:pt x="22" y="0"/>
                </a:lnTo>
                <a:lnTo>
                  <a:pt x="17" y="2"/>
                </a:lnTo>
                <a:lnTo>
                  <a:pt x="13" y="4"/>
                </a:lnTo>
                <a:lnTo>
                  <a:pt x="8" y="7"/>
                </a:lnTo>
                <a:lnTo>
                  <a:pt x="5" y="11"/>
                </a:lnTo>
                <a:lnTo>
                  <a:pt x="2" y="17"/>
                </a:lnTo>
                <a:lnTo>
                  <a:pt x="1" y="22"/>
                </a:lnTo>
                <a:lnTo>
                  <a:pt x="0" y="27"/>
                </a:lnTo>
                <a:lnTo>
                  <a:pt x="0" y="27"/>
                </a:lnTo>
                <a:lnTo>
                  <a:pt x="1" y="32"/>
                </a:lnTo>
                <a:lnTo>
                  <a:pt x="2" y="38"/>
                </a:lnTo>
                <a:lnTo>
                  <a:pt x="5" y="42"/>
                </a:lnTo>
                <a:lnTo>
                  <a:pt x="8" y="46"/>
                </a:lnTo>
                <a:lnTo>
                  <a:pt x="13" y="49"/>
                </a:lnTo>
                <a:lnTo>
                  <a:pt x="17" y="53"/>
                </a:lnTo>
                <a:lnTo>
                  <a:pt x="22" y="54"/>
                </a:lnTo>
                <a:lnTo>
                  <a:pt x="27" y="55"/>
                </a:lnTo>
                <a:lnTo>
                  <a:pt x="27" y="55"/>
                </a:lnTo>
                <a:lnTo>
                  <a:pt x="34" y="54"/>
                </a:lnTo>
                <a:lnTo>
                  <a:pt x="39" y="53"/>
                </a:lnTo>
                <a:lnTo>
                  <a:pt x="43" y="49"/>
                </a:lnTo>
                <a:lnTo>
                  <a:pt x="48" y="46"/>
                </a:lnTo>
                <a:lnTo>
                  <a:pt x="51" y="42"/>
                </a:lnTo>
                <a:lnTo>
                  <a:pt x="53" y="38"/>
                </a:lnTo>
                <a:lnTo>
                  <a:pt x="55" y="32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1" name="兰州"/>
          <p:cNvSpPr>
            <a:spLocks/>
          </p:cNvSpPr>
          <p:nvPr/>
        </p:nvSpPr>
        <p:spPr bwMode="auto">
          <a:xfrm>
            <a:off x="3962400" y="3416300"/>
            <a:ext cx="28575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4 w 55"/>
              <a:gd name="T5" fmla="*/ 21 h 55"/>
              <a:gd name="T6" fmla="*/ 52 w 55"/>
              <a:gd name="T7" fmla="*/ 17 h 55"/>
              <a:gd name="T8" fmla="*/ 50 w 55"/>
              <a:gd name="T9" fmla="*/ 11 h 55"/>
              <a:gd name="T10" fmla="*/ 46 w 55"/>
              <a:gd name="T11" fmla="*/ 7 h 55"/>
              <a:gd name="T12" fmla="*/ 42 w 55"/>
              <a:gd name="T13" fmla="*/ 4 h 55"/>
              <a:gd name="T14" fmla="*/ 38 w 55"/>
              <a:gd name="T15" fmla="*/ 2 h 55"/>
              <a:gd name="T16" fmla="*/ 32 w 55"/>
              <a:gd name="T17" fmla="*/ 0 h 55"/>
              <a:gd name="T18" fmla="*/ 27 w 55"/>
              <a:gd name="T19" fmla="*/ 0 h 55"/>
              <a:gd name="T20" fmla="*/ 27 w 55"/>
              <a:gd name="T21" fmla="*/ 0 h 55"/>
              <a:gd name="T22" fmla="*/ 22 w 55"/>
              <a:gd name="T23" fmla="*/ 0 h 55"/>
              <a:gd name="T24" fmla="*/ 16 w 55"/>
              <a:gd name="T25" fmla="*/ 2 h 55"/>
              <a:gd name="T26" fmla="*/ 11 w 55"/>
              <a:gd name="T27" fmla="*/ 4 h 55"/>
              <a:gd name="T28" fmla="*/ 7 w 55"/>
              <a:gd name="T29" fmla="*/ 7 h 55"/>
              <a:gd name="T30" fmla="*/ 4 w 55"/>
              <a:gd name="T31" fmla="*/ 11 h 55"/>
              <a:gd name="T32" fmla="*/ 2 w 55"/>
              <a:gd name="T33" fmla="*/ 17 h 55"/>
              <a:gd name="T34" fmla="*/ 0 w 55"/>
              <a:gd name="T35" fmla="*/ 21 h 55"/>
              <a:gd name="T36" fmla="*/ 0 w 55"/>
              <a:gd name="T37" fmla="*/ 27 h 55"/>
              <a:gd name="T38" fmla="*/ 0 w 55"/>
              <a:gd name="T39" fmla="*/ 27 h 55"/>
              <a:gd name="T40" fmla="*/ 0 w 55"/>
              <a:gd name="T41" fmla="*/ 32 h 55"/>
              <a:gd name="T42" fmla="*/ 2 w 55"/>
              <a:gd name="T43" fmla="*/ 38 h 55"/>
              <a:gd name="T44" fmla="*/ 4 w 55"/>
              <a:gd name="T45" fmla="*/ 42 h 55"/>
              <a:gd name="T46" fmla="*/ 7 w 55"/>
              <a:gd name="T47" fmla="*/ 46 h 55"/>
              <a:gd name="T48" fmla="*/ 11 w 55"/>
              <a:gd name="T49" fmla="*/ 49 h 55"/>
              <a:gd name="T50" fmla="*/ 16 w 55"/>
              <a:gd name="T51" fmla="*/ 53 h 55"/>
              <a:gd name="T52" fmla="*/ 22 w 55"/>
              <a:gd name="T53" fmla="*/ 54 h 55"/>
              <a:gd name="T54" fmla="*/ 27 w 55"/>
              <a:gd name="T55" fmla="*/ 55 h 55"/>
              <a:gd name="T56" fmla="*/ 27 w 55"/>
              <a:gd name="T57" fmla="*/ 55 h 55"/>
              <a:gd name="T58" fmla="*/ 32 w 55"/>
              <a:gd name="T59" fmla="*/ 54 h 55"/>
              <a:gd name="T60" fmla="*/ 38 w 55"/>
              <a:gd name="T61" fmla="*/ 53 h 55"/>
              <a:gd name="T62" fmla="*/ 42 w 55"/>
              <a:gd name="T63" fmla="*/ 49 h 55"/>
              <a:gd name="T64" fmla="*/ 46 w 55"/>
              <a:gd name="T65" fmla="*/ 46 h 55"/>
              <a:gd name="T66" fmla="*/ 50 w 55"/>
              <a:gd name="T67" fmla="*/ 42 h 55"/>
              <a:gd name="T68" fmla="*/ 52 w 55"/>
              <a:gd name="T69" fmla="*/ 38 h 55"/>
              <a:gd name="T70" fmla="*/ 54 w 55"/>
              <a:gd name="T71" fmla="*/ 32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4" y="21"/>
                </a:lnTo>
                <a:lnTo>
                  <a:pt x="52" y="17"/>
                </a:lnTo>
                <a:lnTo>
                  <a:pt x="50" y="11"/>
                </a:lnTo>
                <a:lnTo>
                  <a:pt x="46" y="7"/>
                </a:lnTo>
                <a:lnTo>
                  <a:pt x="42" y="4"/>
                </a:lnTo>
                <a:lnTo>
                  <a:pt x="38" y="2"/>
                </a:lnTo>
                <a:lnTo>
                  <a:pt x="32" y="0"/>
                </a:lnTo>
                <a:lnTo>
                  <a:pt x="27" y="0"/>
                </a:lnTo>
                <a:lnTo>
                  <a:pt x="27" y="0"/>
                </a:lnTo>
                <a:lnTo>
                  <a:pt x="22" y="0"/>
                </a:lnTo>
                <a:lnTo>
                  <a:pt x="16" y="2"/>
                </a:lnTo>
                <a:lnTo>
                  <a:pt x="11" y="4"/>
                </a:lnTo>
                <a:lnTo>
                  <a:pt x="7" y="7"/>
                </a:lnTo>
                <a:lnTo>
                  <a:pt x="4" y="11"/>
                </a:lnTo>
                <a:lnTo>
                  <a:pt x="2" y="17"/>
                </a:lnTo>
                <a:lnTo>
                  <a:pt x="0" y="21"/>
                </a:lnTo>
                <a:lnTo>
                  <a:pt x="0" y="27"/>
                </a:lnTo>
                <a:lnTo>
                  <a:pt x="0" y="27"/>
                </a:lnTo>
                <a:lnTo>
                  <a:pt x="0" y="32"/>
                </a:lnTo>
                <a:lnTo>
                  <a:pt x="2" y="38"/>
                </a:lnTo>
                <a:lnTo>
                  <a:pt x="4" y="42"/>
                </a:lnTo>
                <a:lnTo>
                  <a:pt x="7" y="46"/>
                </a:lnTo>
                <a:lnTo>
                  <a:pt x="11" y="49"/>
                </a:lnTo>
                <a:lnTo>
                  <a:pt x="16" y="53"/>
                </a:lnTo>
                <a:lnTo>
                  <a:pt x="22" y="54"/>
                </a:lnTo>
                <a:lnTo>
                  <a:pt x="27" y="55"/>
                </a:lnTo>
                <a:lnTo>
                  <a:pt x="27" y="55"/>
                </a:lnTo>
                <a:lnTo>
                  <a:pt x="32" y="54"/>
                </a:lnTo>
                <a:lnTo>
                  <a:pt x="38" y="53"/>
                </a:lnTo>
                <a:lnTo>
                  <a:pt x="42" y="49"/>
                </a:lnTo>
                <a:lnTo>
                  <a:pt x="46" y="46"/>
                </a:lnTo>
                <a:lnTo>
                  <a:pt x="50" y="42"/>
                </a:lnTo>
                <a:lnTo>
                  <a:pt x="52" y="38"/>
                </a:lnTo>
                <a:lnTo>
                  <a:pt x="54" y="32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2" name="太原"/>
          <p:cNvSpPr>
            <a:spLocks/>
          </p:cNvSpPr>
          <p:nvPr/>
        </p:nvSpPr>
        <p:spPr bwMode="auto">
          <a:xfrm>
            <a:off x="5176838" y="3109913"/>
            <a:ext cx="30163" cy="28575"/>
          </a:xfrm>
          <a:custGeom>
            <a:avLst/>
            <a:gdLst>
              <a:gd name="T0" fmla="*/ 56 w 56"/>
              <a:gd name="T1" fmla="*/ 28 h 55"/>
              <a:gd name="T2" fmla="*/ 56 w 56"/>
              <a:gd name="T3" fmla="*/ 28 h 55"/>
              <a:gd name="T4" fmla="*/ 55 w 56"/>
              <a:gd name="T5" fmla="*/ 23 h 55"/>
              <a:gd name="T6" fmla="*/ 54 w 56"/>
              <a:gd name="T7" fmla="*/ 17 h 55"/>
              <a:gd name="T8" fmla="*/ 51 w 56"/>
              <a:gd name="T9" fmla="*/ 12 h 55"/>
              <a:gd name="T10" fmla="*/ 48 w 56"/>
              <a:gd name="T11" fmla="*/ 9 h 55"/>
              <a:gd name="T12" fmla="*/ 43 w 56"/>
              <a:gd name="T13" fmla="*/ 5 h 55"/>
              <a:gd name="T14" fmla="*/ 39 w 56"/>
              <a:gd name="T15" fmla="*/ 3 h 55"/>
              <a:gd name="T16" fmla="*/ 34 w 56"/>
              <a:gd name="T17" fmla="*/ 0 h 55"/>
              <a:gd name="T18" fmla="*/ 29 w 56"/>
              <a:gd name="T19" fmla="*/ 0 h 55"/>
              <a:gd name="T20" fmla="*/ 29 w 56"/>
              <a:gd name="T21" fmla="*/ 0 h 55"/>
              <a:gd name="T22" fmla="*/ 22 w 56"/>
              <a:gd name="T23" fmla="*/ 0 h 55"/>
              <a:gd name="T24" fmla="*/ 17 w 56"/>
              <a:gd name="T25" fmla="*/ 3 h 55"/>
              <a:gd name="T26" fmla="*/ 13 w 56"/>
              <a:gd name="T27" fmla="*/ 5 h 55"/>
              <a:gd name="T28" fmla="*/ 8 w 56"/>
              <a:gd name="T29" fmla="*/ 9 h 55"/>
              <a:gd name="T30" fmla="*/ 5 w 56"/>
              <a:gd name="T31" fmla="*/ 12 h 55"/>
              <a:gd name="T32" fmla="*/ 2 w 56"/>
              <a:gd name="T33" fmla="*/ 17 h 55"/>
              <a:gd name="T34" fmla="*/ 1 w 56"/>
              <a:gd name="T35" fmla="*/ 23 h 55"/>
              <a:gd name="T36" fmla="*/ 0 w 56"/>
              <a:gd name="T37" fmla="*/ 28 h 55"/>
              <a:gd name="T38" fmla="*/ 0 w 56"/>
              <a:gd name="T39" fmla="*/ 28 h 55"/>
              <a:gd name="T40" fmla="*/ 1 w 56"/>
              <a:gd name="T41" fmla="*/ 33 h 55"/>
              <a:gd name="T42" fmla="*/ 2 w 56"/>
              <a:gd name="T43" fmla="*/ 39 h 55"/>
              <a:gd name="T44" fmla="*/ 5 w 56"/>
              <a:gd name="T45" fmla="*/ 44 h 55"/>
              <a:gd name="T46" fmla="*/ 8 w 56"/>
              <a:gd name="T47" fmla="*/ 47 h 55"/>
              <a:gd name="T48" fmla="*/ 13 w 56"/>
              <a:gd name="T49" fmla="*/ 51 h 55"/>
              <a:gd name="T50" fmla="*/ 17 w 56"/>
              <a:gd name="T51" fmla="*/ 53 h 55"/>
              <a:gd name="T52" fmla="*/ 22 w 56"/>
              <a:gd name="T53" fmla="*/ 55 h 55"/>
              <a:gd name="T54" fmla="*/ 29 w 56"/>
              <a:gd name="T55" fmla="*/ 55 h 55"/>
              <a:gd name="T56" fmla="*/ 29 w 56"/>
              <a:gd name="T57" fmla="*/ 55 h 55"/>
              <a:gd name="T58" fmla="*/ 34 w 56"/>
              <a:gd name="T59" fmla="*/ 55 h 55"/>
              <a:gd name="T60" fmla="*/ 39 w 56"/>
              <a:gd name="T61" fmla="*/ 53 h 55"/>
              <a:gd name="T62" fmla="*/ 43 w 56"/>
              <a:gd name="T63" fmla="*/ 51 h 55"/>
              <a:gd name="T64" fmla="*/ 48 w 56"/>
              <a:gd name="T65" fmla="*/ 47 h 55"/>
              <a:gd name="T66" fmla="*/ 51 w 56"/>
              <a:gd name="T67" fmla="*/ 44 h 55"/>
              <a:gd name="T68" fmla="*/ 54 w 56"/>
              <a:gd name="T69" fmla="*/ 39 h 55"/>
              <a:gd name="T70" fmla="*/ 55 w 56"/>
              <a:gd name="T71" fmla="*/ 33 h 55"/>
              <a:gd name="T72" fmla="*/ 56 w 56"/>
              <a:gd name="T73" fmla="*/ 28 h 55"/>
              <a:gd name="T74" fmla="*/ 56 w 56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6" h="55">
                <a:moveTo>
                  <a:pt x="56" y="28"/>
                </a:moveTo>
                <a:lnTo>
                  <a:pt x="56" y="28"/>
                </a:lnTo>
                <a:lnTo>
                  <a:pt x="55" y="23"/>
                </a:lnTo>
                <a:lnTo>
                  <a:pt x="54" y="17"/>
                </a:lnTo>
                <a:lnTo>
                  <a:pt x="51" y="12"/>
                </a:lnTo>
                <a:lnTo>
                  <a:pt x="48" y="9"/>
                </a:lnTo>
                <a:lnTo>
                  <a:pt x="43" y="5"/>
                </a:lnTo>
                <a:lnTo>
                  <a:pt x="39" y="3"/>
                </a:lnTo>
                <a:lnTo>
                  <a:pt x="34" y="0"/>
                </a:lnTo>
                <a:lnTo>
                  <a:pt x="29" y="0"/>
                </a:lnTo>
                <a:lnTo>
                  <a:pt x="29" y="0"/>
                </a:lnTo>
                <a:lnTo>
                  <a:pt x="22" y="0"/>
                </a:lnTo>
                <a:lnTo>
                  <a:pt x="17" y="3"/>
                </a:lnTo>
                <a:lnTo>
                  <a:pt x="13" y="5"/>
                </a:lnTo>
                <a:lnTo>
                  <a:pt x="8" y="9"/>
                </a:lnTo>
                <a:lnTo>
                  <a:pt x="5" y="12"/>
                </a:lnTo>
                <a:lnTo>
                  <a:pt x="2" y="17"/>
                </a:lnTo>
                <a:lnTo>
                  <a:pt x="1" y="23"/>
                </a:lnTo>
                <a:lnTo>
                  <a:pt x="0" y="28"/>
                </a:lnTo>
                <a:lnTo>
                  <a:pt x="0" y="28"/>
                </a:lnTo>
                <a:lnTo>
                  <a:pt x="1" y="33"/>
                </a:lnTo>
                <a:lnTo>
                  <a:pt x="2" y="39"/>
                </a:lnTo>
                <a:lnTo>
                  <a:pt x="5" y="44"/>
                </a:lnTo>
                <a:lnTo>
                  <a:pt x="8" y="47"/>
                </a:lnTo>
                <a:lnTo>
                  <a:pt x="13" y="51"/>
                </a:lnTo>
                <a:lnTo>
                  <a:pt x="17" y="53"/>
                </a:lnTo>
                <a:lnTo>
                  <a:pt x="22" y="55"/>
                </a:lnTo>
                <a:lnTo>
                  <a:pt x="29" y="55"/>
                </a:lnTo>
                <a:lnTo>
                  <a:pt x="29" y="55"/>
                </a:lnTo>
                <a:lnTo>
                  <a:pt x="34" y="55"/>
                </a:lnTo>
                <a:lnTo>
                  <a:pt x="39" y="53"/>
                </a:lnTo>
                <a:lnTo>
                  <a:pt x="43" y="51"/>
                </a:lnTo>
                <a:lnTo>
                  <a:pt x="48" y="47"/>
                </a:lnTo>
                <a:lnTo>
                  <a:pt x="51" y="44"/>
                </a:lnTo>
                <a:lnTo>
                  <a:pt x="54" y="39"/>
                </a:lnTo>
                <a:lnTo>
                  <a:pt x="55" y="33"/>
                </a:lnTo>
                <a:lnTo>
                  <a:pt x="56" y="28"/>
                </a:lnTo>
                <a:lnTo>
                  <a:pt x="56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3" name="济南"/>
          <p:cNvSpPr>
            <a:spLocks/>
          </p:cNvSpPr>
          <p:nvPr/>
        </p:nvSpPr>
        <p:spPr bwMode="auto">
          <a:xfrm>
            <a:off x="5789613" y="3294063"/>
            <a:ext cx="28575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5 w 55"/>
              <a:gd name="T5" fmla="*/ 22 h 55"/>
              <a:gd name="T6" fmla="*/ 53 w 55"/>
              <a:gd name="T7" fmla="*/ 17 h 55"/>
              <a:gd name="T8" fmla="*/ 51 w 55"/>
              <a:gd name="T9" fmla="*/ 11 h 55"/>
              <a:gd name="T10" fmla="*/ 47 w 55"/>
              <a:gd name="T11" fmla="*/ 7 h 55"/>
              <a:gd name="T12" fmla="*/ 44 w 55"/>
              <a:gd name="T13" fmla="*/ 4 h 55"/>
              <a:gd name="T14" fmla="*/ 38 w 55"/>
              <a:gd name="T15" fmla="*/ 2 h 55"/>
              <a:gd name="T16" fmla="*/ 33 w 55"/>
              <a:gd name="T17" fmla="*/ 0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2 w 55"/>
              <a:gd name="T27" fmla="*/ 4 h 55"/>
              <a:gd name="T28" fmla="*/ 9 w 55"/>
              <a:gd name="T29" fmla="*/ 7 h 55"/>
              <a:gd name="T30" fmla="*/ 4 w 55"/>
              <a:gd name="T31" fmla="*/ 11 h 55"/>
              <a:gd name="T32" fmla="*/ 2 w 55"/>
              <a:gd name="T33" fmla="*/ 17 h 55"/>
              <a:gd name="T34" fmla="*/ 0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0 w 55"/>
              <a:gd name="T41" fmla="*/ 33 h 55"/>
              <a:gd name="T42" fmla="*/ 2 w 55"/>
              <a:gd name="T43" fmla="*/ 38 h 55"/>
              <a:gd name="T44" fmla="*/ 4 w 55"/>
              <a:gd name="T45" fmla="*/ 42 h 55"/>
              <a:gd name="T46" fmla="*/ 9 w 55"/>
              <a:gd name="T47" fmla="*/ 46 h 55"/>
              <a:gd name="T48" fmla="*/ 12 w 55"/>
              <a:gd name="T49" fmla="*/ 50 h 55"/>
              <a:gd name="T50" fmla="*/ 17 w 55"/>
              <a:gd name="T51" fmla="*/ 53 h 55"/>
              <a:gd name="T52" fmla="*/ 22 w 55"/>
              <a:gd name="T53" fmla="*/ 54 h 55"/>
              <a:gd name="T54" fmla="*/ 28 w 55"/>
              <a:gd name="T55" fmla="*/ 55 h 55"/>
              <a:gd name="T56" fmla="*/ 28 w 55"/>
              <a:gd name="T57" fmla="*/ 55 h 55"/>
              <a:gd name="T58" fmla="*/ 33 w 55"/>
              <a:gd name="T59" fmla="*/ 54 h 55"/>
              <a:gd name="T60" fmla="*/ 38 w 55"/>
              <a:gd name="T61" fmla="*/ 53 h 55"/>
              <a:gd name="T62" fmla="*/ 44 w 55"/>
              <a:gd name="T63" fmla="*/ 50 h 55"/>
              <a:gd name="T64" fmla="*/ 47 w 55"/>
              <a:gd name="T65" fmla="*/ 46 h 55"/>
              <a:gd name="T66" fmla="*/ 51 w 55"/>
              <a:gd name="T67" fmla="*/ 42 h 55"/>
              <a:gd name="T68" fmla="*/ 53 w 55"/>
              <a:gd name="T69" fmla="*/ 38 h 55"/>
              <a:gd name="T70" fmla="*/ 55 w 55"/>
              <a:gd name="T71" fmla="*/ 33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5" y="22"/>
                </a:lnTo>
                <a:lnTo>
                  <a:pt x="53" y="17"/>
                </a:lnTo>
                <a:lnTo>
                  <a:pt x="51" y="11"/>
                </a:lnTo>
                <a:lnTo>
                  <a:pt x="47" y="7"/>
                </a:lnTo>
                <a:lnTo>
                  <a:pt x="44" y="4"/>
                </a:lnTo>
                <a:lnTo>
                  <a:pt x="38" y="2"/>
                </a:lnTo>
                <a:lnTo>
                  <a:pt x="33" y="0"/>
                </a:lnTo>
                <a:lnTo>
                  <a:pt x="28" y="0"/>
                </a:lnTo>
                <a:lnTo>
                  <a:pt x="28" y="0"/>
                </a:lnTo>
                <a:lnTo>
                  <a:pt x="22" y="0"/>
                </a:lnTo>
                <a:lnTo>
                  <a:pt x="17" y="2"/>
                </a:lnTo>
                <a:lnTo>
                  <a:pt x="12" y="4"/>
                </a:lnTo>
                <a:lnTo>
                  <a:pt x="9" y="7"/>
                </a:lnTo>
                <a:lnTo>
                  <a:pt x="4" y="11"/>
                </a:lnTo>
                <a:lnTo>
                  <a:pt x="2" y="17"/>
                </a:lnTo>
                <a:lnTo>
                  <a:pt x="0" y="22"/>
                </a:lnTo>
                <a:lnTo>
                  <a:pt x="0" y="27"/>
                </a:lnTo>
                <a:lnTo>
                  <a:pt x="0" y="27"/>
                </a:lnTo>
                <a:lnTo>
                  <a:pt x="0" y="33"/>
                </a:lnTo>
                <a:lnTo>
                  <a:pt x="2" y="38"/>
                </a:lnTo>
                <a:lnTo>
                  <a:pt x="4" y="42"/>
                </a:lnTo>
                <a:lnTo>
                  <a:pt x="9" y="46"/>
                </a:lnTo>
                <a:lnTo>
                  <a:pt x="12" y="50"/>
                </a:lnTo>
                <a:lnTo>
                  <a:pt x="17" y="53"/>
                </a:lnTo>
                <a:lnTo>
                  <a:pt x="22" y="54"/>
                </a:lnTo>
                <a:lnTo>
                  <a:pt x="28" y="55"/>
                </a:lnTo>
                <a:lnTo>
                  <a:pt x="28" y="55"/>
                </a:lnTo>
                <a:lnTo>
                  <a:pt x="33" y="54"/>
                </a:lnTo>
                <a:lnTo>
                  <a:pt x="38" y="53"/>
                </a:lnTo>
                <a:lnTo>
                  <a:pt x="44" y="50"/>
                </a:lnTo>
                <a:lnTo>
                  <a:pt x="47" y="46"/>
                </a:lnTo>
                <a:lnTo>
                  <a:pt x="51" y="42"/>
                </a:lnTo>
                <a:lnTo>
                  <a:pt x="53" y="38"/>
                </a:lnTo>
                <a:lnTo>
                  <a:pt x="55" y="33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4" name="石家庄"/>
          <p:cNvSpPr>
            <a:spLocks/>
          </p:cNvSpPr>
          <p:nvPr/>
        </p:nvSpPr>
        <p:spPr bwMode="auto">
          <a:xfrm>
            <a:off x="5440363" y="3068638"/>
            <a:ext cx="30163" cy="30163"/>
          </a:xfrm>
          <a:custGeom>
            <a:avLst/>
            <a:gdLst>
              <a:gd name="T0" fmla="*/ 55 w 55"/>
              <a:gd name="T1" fmla="*/ 28 h 56"/>
              <a:gd name="T2" fmla="*/ 55 w 55"/>
              <a:gd name="T3" fmla="*/ 28 h 56"/>
              <a:gd name="T4" fmla="*/ 54 w 55"/>
              <a:gd name="T5" fmla="*/ 22 h 56"/>
              <a:gd name="T6" fmla="*/ 53 w 55"/>
              <a:gd name="T7" fmla="*/ 17 h 56"/>
              <a:gd name="T8" fmla="*/ 50 w 55"/>
              <a:gd name="T9" fmla="*/ 13 h 56"/>
              <a:gd name="T10" fmla="*/ 46 w 55"/>
              <a:gd name="T11" fmla="*/ 9 h 56"/>
              <a:gd name="T12" fmla="*/ 43 w 55"/>
              <a:gd name="T13" fmla="*/ 5 h 56"/>
              <a:gd name="T14" fmla="*/ 38 w 55"/>
              <a:gd name="T15" fmla="*/ 2 h 56"/>
              <a:gd name="T16" fmla="*/ 32 w 55"/>
              <a:gd name="T17" fmla="*/ 1 h 56"/>
              <a:gd name="T18" fmla="*/ 27 w 55"/>
              <a:gd name="T19" fmla="*/ 0 h 56"/>
              <a:gd name="T20" fmla="*/ 27 w 55"/>
              <a:gd name="T21" fmla="*/ 0 h 56"/>
              <a:gd name="T22" fmla="*/ 22 w 55"/>
              <a:gd name="T23" fmla="*/ 1 h 56"/>
              <a:gd name="T24" fmla="*/ 17 w 55"/>
              <a:gd name="T25" fmla="*/ 2 h 56"/>
              <a:gd name="T26" fmla="*/ 11 w 55"/>
              <a:gd name="T27" fmla="*/ 5 h 56"/>
              <a:gd name="T28" fmla="*/ 8 w 55"/>
              <a:gd name="T29" fmla="*/ 9 h 56"/>
              <a:gd name="T30" fmla="*/ 4 w 55"/>
              <a:gd name="T31" fmla="*/ 13 h 56"/>
              <a:gd name="T32" fmla="*/ 2 w 55"/>
              <a:gd name="T33" fmla="*/ 17 h 56"/>
              <a:gd name="T34" fmla="*/ 0 w 55"/>
              <a:gd name="T35" fmla="*/ 22 h 56"/>
              <a:gd name="T36" fmla="*/ 0 w 55"/>
              <a:gd name="T37" fmla="*/ 28 h 56"/>
              <a:gd name="T38" fmla="*/ 0 w 55"/>
              <a:gd name="T39" fmla="*/ 28 h 56"/>
              <a:gd name="T40" fmla="*/ 0 w 55"/>
              <a:gd name="T41" fmla="*/ 34 h 56"/>
              <a:gd name="T42" fmla="*/ 2 w 55"/>
              <a:gd name="T43" fmla="*/ 39 h 56"/>
              <a:gd name="T44" fmla="*/ 4 w 55"/>
              <a:gd name="T45" fmla="*/ 44 h 56"/>
              <a:gd name="T46" fmla="*/ 8 w 55"/>
              <a:gd name="T47" fmla="*/ 48 h 56"/>
              <a:gd name="T48" fmla="*/ 11 w 55"/>
              <a:gd name="T49" fmla="*/ 51 h 56"/>
              <a:gd name="T50" fmla="*/ 17 w 55"/>
              <a:gd name="T51" fmla="*/ 53 h 56"/>
              <a:gd name="T52" fmla="*/ 22 w 55"/>
              <a:gd name="T53" fmla="*/ 55 h 56"/>
              <a:gd name="T54" fmla="*/ 27 w 55"/>
              <a:gd name="T55" fmla="*/ 56 h 56"/>
              <a:gd name="T56" fmla="*/ 27 w 55"/>
              <a:gd name="T57" fmla="*/ 56 h 56"/>
              <a:gd name="T58" fmla="*/ 32 w 55"/>
              <a:gd name="T59" fmla="*/ 55 h 56"/>
              <a:gd name="T60" fmla="*/ 38 w 55"/>
              <a:gd name="T61" fmla="*/ 53 h 56"/>
              <a:gd name="T62" fmla="*/ 43 w 55"/>
              <a:gd name="T63" fmla="*/ 51 h 56"/>
              <a:gd name="T64" fmla="*/ 46 w 55"/>
              <a:gd name="T65" fmla="*/ 48 h 56"/>
              <a:gd name="T66" fmla="*/ 50 w 55"/>
              <a:gd name="T67" fmla="*/ 44 h 56"/>
              <a:gd name="T68" fmla="*/ 53 w 55"/>
              <a:gd name="T69" fmla="*/ 39 h 56"/>
              <a:gd name="T70" fmla="*/ 54 w 55"/>
              <a:gd name="T71" fmla="*/ 34 h 56"/>
              <a:gd name="T72" fmla="*/ 55 w 55"/>
              <a:gd name="T73" fmla="*/ 28 h 56"/>
              <a:gd name="T74" fmla="*/ 55 w 55"/>
              <a:gd name="T75" fmla="*/ 28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6">
                <a:moveTo>
                  <a:pt x="55" y="28"/>
                </a:moveTo>
                <a:lnTo>
                  <a:pt x="55" y="28"/>
                </a:lnTo>
                <a:lnTo>
                  <a:pt x="54" y="22"/>
                </a:lnTo>
                <a:lnTo>
                  <a:pt x="53" y="17"/>
                </a:lnTo>
                <a:lnTo>
                  <a:pt x="50" y="13"/>
                </a:lnTo>
                <a:lnTo>
                  <a:pt x="46" y="9"/>
                </a:lnTo>
                <a:lnTo>
                  <a:pt x="43" y="5"/>
                </a:lnTo>
                <a:lnTo>
                  <a:pt x="38" y="2"/>
                </a:lnTo>
                <a:lnTo>
                  <a:pt x="32" y="1"/>
                </a:lnTo>
                <a:lnTo>
                  <a:pt x="27" y="0"/>
                </a:lnTo>
                <a:lnTo>
                  <a:pt x="27" y="0"/>
                </a:lnTo>
                <a:lnTo>
                  <a:pt x="22" y="1"/>
                </a:lnTo>
                <a:lnTo>
                  <a:pt x="17" y="2"/>
                </a:lnTo>
                <a:lnTo>
                  <a:pt x="11" y="5"/>
                </a:lnTo>
                <a:lnTo>
                  <a:pt x="8" y="9"/>
                </a:lnTo>
                <a:lnTo>
                  <a:pt x="4" y="13"/>
                </a:lnTo>
                <a:lnTo>
                  <a:pt x="2" y="17"/>
                </a:lnTo>
                <a:lnTo>
                  <a:pt x="0" y="22"/>
                </a:lnTo>
                <a:lnTo>
                  <a:pt x="0" y="28"/>
                </a:lnTo>
                <a:lnTo>
                  <a:pt x="0" y="28"/>
                </a:lnTo>
                <a:lnTo>
                  <a:pt x="0" y="34"/>
                </a:lnTo>
                <a:lnTo>
                  <a:pt x="2" y="39"/>
                </a:lnTo>
                <a:lnTo>
                  <a:pt x="4" y="44"/>
                </a:lnTo>
                <a:lnTo>
                  <a:pt x="8" y="48"/>
                </a:lnTo>
                <a:lnTo>
                  <a:pt x="11" y="51"/>
                </a:lnTo>
                <a:lnTo>
                  <a:pt x="17" y="53"/>
                </a:lnTo>
                <a:lnTo>
                  <a:pt x="22" y="55"/>
                </a:lnTo>
                <a:lnTo>
                  <a:pt x="27" y="56"/>
                </a:lnTo>
                <a:lnTo>
                  <a:pt x="27" y="56"/>
                </a:lnTo>
                <a:lnTo>
                  <a:pt x="32" y="55"/>
                </a:lnTo>
                <a:lnTo>
                  <a:pt x="38" y="53"/>
                </a:lnTo>
                <a:lnTo>
                  <a:pt x="43" y="51"/>
                </a:lnTo>
                <a:lnTo>
                  <a:pt x="46" y="48"/>
                </a:lnTo>
                <a:lnTo>
                  <a:pt x="50" y="44"/>
                </a:lnTo>
                <a:lnTo>
                  <a:pt x="53" y="39"/>
                </a:lnTo>
                <a:lnTo>
                  <a:pt x="54" y="34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5" name="天津"/>
          <p:cNvSpPr>
            <a:spLocks/>
          </p:cNvSpPr>
          <p:nvPr/>
        </p:nvSpPr>
        <p:spPr bwMode="auto">
          <a:xfrm>
            <a:off x="5794375" y="2852738"/>
            <a:ext cx="30163" cy="28575"/>
          </a:xfrm>
          <a:custGeom>
            <a:avLst/>
            <a:gdLst>
              <a:gd name="T0" fmla="*/ 55 w 55"/>
              <a:gd name="T1" fmla="*/ 28 h 55"/>
              <a:gd name="T2" fmla="*/ 55 w 55"/>
              <a:gd name="T3" fmla="*/ 28 h 55"/>
              <a:gd name="T4" fmla="*/ 54 w 55"/>
              <a:gd name="T5" fmla="*/ 22 h 55"/>
              <a:gd name="T6" fmla="*/ 53 w 55"/>
              <a:gd name="T7" fmla="*/ 16 h 55"/>
              <a:gd name="T8" fmla="*/ 50 w 55"/>
              <a:gd name="T9" fmla="*/ 12 h 55"/>
              <a:gd name="T10" fmla="*/ 46 w 55"/>
              <a:gd name="T11" fmla="*/ 8 h 55"/>
              <a:gd name="T12" fmla="*/ 42 w 55"/>
              <a:gd name="T13" fmla="*/ 5 h 55"/>
              <a:gd name="T14" fmla="*/ 38 w 55"/>
              <a:gd name="T15" fmla="*/ 2 h 55"/>
              <a:gd name="T16" fmla="*/ 33 w 55"/>
              <a:gd name="T17" fmla="*/ 0 h 55"/>
              <a:gd name="T18" fmla="*/ 27 w 55"/>
              <a:gd name="T19" fmla="*/ 0 h 55"/>
              <a:gd name="T20" fmla="*/ 27 w 55"/>
              <a:gd name="T21" fmla="*/ 0 h 55"/>
              <a:gd name="T22" fmla="*/ 21 w 55"/>
              <a:gd name="T23" fmla="*/ 0 h 55"/>
              <a:gd name="T24" fmla="*/ 16 w 55"/>
              <a:gd name="T25" fmla="*/ 2 h 55"/>
              <a:gd name="T26" fmla="*/ 11 w 55"/>
              <a:gd name="T27" fmla="*/ 5 h 55"/>
              <a:gd name="T28" fmla="*/ 7 w 55"/>
              <a:gd name="T29" fmla="*/ 8 h 55"/>
              <a:gd name="T30" fmla="*/ 4 w 55"/>
              <a:gd name="T31" fmla="*/ 12 h 55"/>
              <a:gd name="T32" fmla="*/ 2 w 55"/>
              <a:gd name="T33" fmla="*/ 16 h 55"/>
              <a:gd name="T34" fmla="*/ 0 w 55"/>
              <a:gd name="T35" fmla="*/ 22 h 55"/>
              <a:gd name="T36" fmla="*/ 0 w 55"/>
              <a:gd name="T37" fmla="*/ 28 h 55"/>
              <a:gd name="T38" fmla="*/ 0 w 55"/>
              <a:gd name="T39" fmla="*/ 28 h 55"/>
              <a:gd name="T40" fmla="*/ 0 w 55"/>
              <a:gd name="T41" fmla="*/ 33 h 55"/>
              <a:gd name="T42" fmla="*/ 2 w 55"/>
              <a:gd name="T43" fmla="*/ 38 h 55"/>
              <a:gd name="T44" fmla="*/ 4 w 55"/>
              <a:gd name="T45" fmla="*/ 43 h 55"/>
              <a:gd name="T46" fmla="*/ 7 w 55"/>
              <a:gd name="T47" fmla="*/ 47 h 55"/>
              <a:gd name="T48" fmla="*/ 11 w 55"/>
              <a:gd name="T49" fmla="*/ 50 h 55"/>
              <a:gd name="T50" fmla="*/ 16 w 55"/>
              <a:gd name="T51" fmla="*/ 53 h 55"/>
              <a:gd name="T52" fmla="*/ 21 w 55"/>
              <a:gd name="T53" fmla="*/ 54 h 55"/>
              <a:gd name="T54" fmla="*/ 27 w 55"/>
              <a:gd name="T55" fmla="*/ 55 h 55"/>
              <a:gd name="T56" fmla="*/ 27 w 55"/>
              <a:gd name="T57" fmla="*/ 55 h 55"/>
              <a:gd name="T58" fmla="*/ 33 w 55"/>
              <a:gd name="T59" fmla="*/ 54 h 55"/>
              <a:gd name="T60" fmla="*/ 38 w 55"/>
              <a:gd name="T61" fmla="*/ 53 h 55"/>
              <a:gd name="T62" fmla="*/ 42 w 55"/>
              <a:gd name="T63" fmla="*/ 50 h 55"/>
              <a:gd name="T64" fmla="*/ 46 w 55"/>
              <a:gd name="T65" fmla="*/ 47 h 55"/>
              <a:gd name="T66" fmla="*/ 50 w 55"/>
              <a:gd name="T67" fmla="*/ 43 h 55"/>
              <a:gd name="T68" fmla="*/ 53 w 55"/>
              <a:gd name="T69" fmla="*/ 38 h 55"/>
              <a:gd name="T70" fmla="*/ 54 w 55"/>
              <a:gd name="T71" fmla="*/ 33 h 55"/>
              <a:gd name="T72" fmla="*/ 55 w 55"/>
              <a:gd name="T73" fmla="*/ 28 h 55"/>
              <a:gd name="T74" fmla="*/ 55 w 55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8"/>
                </a:moveTo>
                <a:lnTo>
                  <a:pt x="55" y="28"/>
                </a:lnTo>
                <a:lnTo>
                  <a:pt x="54" y="22"/>
                </a:lnTo>
                <a:lnTo>
                  <a:pt x="53" y="16"/>
                </a:lnTo>
                <a:lnTo>
                  <a:pt x="50" y="12"/>
                </a:lnTo>
                <a:lnTo>
                  <a:pt x="46" y="8"/>
                </a:lnTo>
                <a:lnTo>
                  <a:pt x="42" y="5"/>
                </a:lnTo>
                <a:lnTo>
                  <a:pt x="38" y="2"/>
                </a:lnTo>
                <a:lnTo>
                  <a:pt x="33" y="0"/>
                </a:lnTo>
                <a:lnTo>
                  <a:pt x="27" y="0"/>
                </a:lnTo>
                <a:lnTo>
                  <a:pt x="27" y="0"/>
                </a:lnTo>
                <a:lnTo>
                  <a:pt x="21" y="0"/>
                </a:lnTo>
                <a:lnTo>
                  <a:pt x="16" y="2"/>
                </a:lnTo>
                <a:lnTo>
                  <a:pt x="11" y="5"/>
                </a:lnTo>
                <a:lnTo>
                  <a:pt x="7" y="8"/>
                </a:lnTo>
                <a:lnTo>
                  <a:pt x="4" y="12"/>
                </a:lnTo>
                <a:lnTo>
                  <a:pt x="2" y="16"/>
                </a:lnTo>
                <a:lnTo>
                  <a:pt x="0" y="22"/>
                </a:lnTo>
                <a:lnTo>
                  <a:pt x="0" y="28"/>
                </a:lnTo>
                <a:lnTo>
                  <a:pt x="0" y="28"/>
                </a:lnTo>
                <a:lnTo>
                  <a:pt x="0" y="33"/>
                </a:lnTo>
                <a:lnTo>
                  <a:pt x="2" y="38"/>
                </a:lnTo>
                <a:lnTo>
                  <a:pt x="4" y="43"/>
                </a:lnTo>
                <a:lnTo>
                  <a:pt x="7" y="47"/>
                </a:lnTo>
                <a:lnTo>
                  <a:pt x="11" y="50"/>
                </a:lnTo>
                <a:lnTo>
                  <a:pt x="16" y="53"/>
                </a:lnTo>
                <a:lnTo>
                  <a:pt x="21" y="54"/>
                </a:lnTo>
                <a:lnTo>
                  <a:pt x="27" y="55"/>
                </a:lnTo>
                <a:lnTo>
                  <a:pt x="27" y="55"/>
                </a:lnTo>
                <a:lnTo>
                  <a:pt x="33" y="54"/>
                </a:lnTo>
                <a:lnTo>
                  <a:pt x="38" y="53"/>
                </a:lnTo>
                <a:lnTo>
                  <a:pt x="42" y="50"/>
                </a:lnTo>
                <a:lnTo>
                  <a:pt x="46" y="47"/>
                </a:lnTo>
                <a:lnTo>
                  <a:pt x="50" y="43"/>
                </a:lnTo>
                <a:lnTo>
                  <a:pt x="53" y="38"/>
                </a:lnTo>
                <a:lnTo>
                  <a:pt x="54" y="33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6" name="乌鲁木齐"/>
          <p:cNvSpPr>
            <a:spLocks/>
          </p:cNvSpPr>
          <p:nvPr/>
        </p:nvSpPr>
        <p:spPr bwMode="auto">
          <a:xfrm>
            <a:off x="2016125" y="1736725"/>
            <a:ext cx="30163" cy="28575"/>
          </a:xfrm>
          <a:custGeom>
            <a:avLst/>
            <a:gdLst>
              <a:gd name="T0" fmla="*/ 56 w 56"/>
              <a:gd name="T1" fmla="*/ 27 h 55"/>
              <a:gd name="T2" fmla="*/ 56 w 56"/>
              <a:gd name="T3" fmla="*/ 27 h 55"/>
              <a:gd name="T4" fmla="*/ 54 w 56"/>
              <a:gd name="T5" fmla="*/ 21 h 55"/>
              <a:gd name="T6" fmla="*/ 53 w 56"/>
              <a:gd name="T7" fmla="*/ 16 h 55"/>
              <a:gd name="T8" fmla="*/ 50 w 56"/>
              <a:gd name="T9" fmla="*/ 12 h 55"/>
              <a:gd name="T10" fmla="*/ 47 w 56"/>
              <a:gd name="T11" fmla="*/ 7 h 55"/>
              <a:gd name="T12" fmla="*/ 43 w 56"/>
              <a:gd name="T13" fmla="*/ 4 h 55"/>
              <a:gd name="T14" fmla="*/ 39 w 56"/>
              <a:gd name="T15" fmla="*/ 2 h 55"/>
              <a:gd name="T16" fmla="*/ 33 w 56"/>
              <a:gd name="T17" fmla="*/ 0 h 55"/>
              <a:gd name="T18" fmla="*/ 28 w 56"/>
              <a:gd name="T19" fmla="*/ 0 h 55"/>
              <a:gd name="T20" fmla="*/ 28 w 56"/>
              <a:gd name="T21" fmla="*/ 0 h 55"/>
              <a:gd name="T22" fmla="*/ 22 w 56"/>
              <a:gd name="T23" fmla="*/ 0 h 55"/>
              <a:gd name="T24" fmla="*/ 16 w 56"/>
              <a:gd name="T25" fmla="*/ 2 h 55"/>
              <a:gd name="T26" fmla="*/ 12 w 56"/>
              <a:gd name="T27" fmla="*/ 4 h 55"/>
              <a:gd name="T28" fmla="*/ 8 w 56"/>
              <a:gd name="T29" fmla="*/ 7 h 55"/>
              <a:gd name="T30" fmla="*/ 5 w 56"/>
              <a:gd name="T31" fmla="*/ 12 h 55"/>
              <a:gd name="T32" fmla="*/ 3 w 56"/>
              <a:gd name="T33" fmla="*/ 16 h 55"/>
              <a:gd name="T34" fmla="*/ 0 w 56"/>
              <a:gd name="T35" fmla="*/ 21 h 55"/>
              <a:gd name="T36" fmla="*/ 0 w 56"/>
              <a:gd name="T37" fmla="*/ 27 h 55"/>
              <a:gd name="T38" fmla="*/ 0 w 56"/>
              <a:gd name="T39" fmla="*/ 27 h 55"/>
              <a:gd name="T40" fmla="*/ 0 w 56"/>
              <a:gd name="T41" fmla="*/ 33 h 55"/>
              <a:gd name="T42" fmla="*/ 3 w 56"/>
              <a:gd name="T43" fmla="*/ 38 h 55"/>
              <a:gd name="T44" fmla="*/ 5 w 56"/>
              <a:gd name="T45" fmla="*/ 42 h 55"/>
              <a:gd name="T46" fmla="*/ 8 w 56"/>
              <a:gd name="T47" fmla="*/ 47 h 55"/>
              <a:gd name="T48" fmla="*/ 12 w 56"/>
              <a:gd name="T49" fmla="*/ 50 h 55"/>
              <a:gd name="T50" fmla="*/ 16 w 56"/>
              <a:gd name="T51" fmla="*/ 53 h 55"/>
              <a:gd name="T52" fmla="*/ 22 w 56"/>
              <a:gd name="T53" fmla="*/ 54 h 55"/>
              <a:gd name="T54" fmla="*/ 28 w 56"/>
              <a:gd name="T55" fmla="*/ 55 h 55"/>
              <a:gd name="T56" fmla="*/ 28 w 56"/>
              <a:gd name="T57" fmla="*/ 55 h 55"/>
              <a:gd name="T58" fmla="*/ 33 w 56"/>
              <a:gd name="T59" fmla="*/ 54 h 55"/>
              <a:gd name="T60" fmla="*/ 39 w 56"/>
              <a:gd name="T61" fmla="*/ 53 h 55"/>
              <a:gd name="T62" fmla="*/ 43 w 56"/>
              <a:gd name="T63" fmla="*/ 50 h 55"/>
              <a:gd name="T64" fmla="*/ 47 w 56"/>
              <a:gd name="T65" fmla="*/ 47 h 55"/>
              <a:gd name="T66" fmla="*/ 50 w 56"/>
              <a:gd name="T67" fmla="*/ 42 h 55"/>
              <a:gd name="T68" fmla="*/ 53 w 56"/>
              <a:gd name="T69" fmla="*/ 38 h 55"/>
              <a:gd name="T70" fmla="*/ 54 w 56"/>
              <a:gd name="T71" fmla="*/ 33 h 55"/>
              <a:gd name="T72" fmla="*/ 56 w 56"/>
              <a:gd name="T73" fmla="*/ 27 h 55"/>
              <a:gd name="T74" fmla="*/ 56 w 56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6" h="55">
                <a:moveTo>
                  <a:pt x="56" y="27"/>
                </a:moveTo>
                <a:lnTo>
                  <a:pt x="56" y="27"/>
                </a:lnTo>
                <a:lnTo>
                  <a:pt x="54" y="21"/>
                </a:lnTo>
                <a:lnTo>
                  <a:pt x="53" y="16"/>
                </a:lnTo>
                <a:lnTo>
                  <a:pt x="50" y="12"/>
                </a:lnTo>
                <a:lnTo>
                  <a:pt x="47" y="7"/>
                </a:lnTo>
                <a:lnTo>
                  <a:pt x="43" y="4"/>
                </a:lnTo>
                <a:lnTo>
                  <a:pt x="39" y="2"/>
                </a:lnTo>
                <a:lnTo>
                  <a:pt x="33" y="0"/>
                </a:lnTo>
                <a:lnTo>
                  <a:pt x="28" y="0"/>
                </a:lnTo>
                <a:lnTo>
                  <a:pt x="28" y="0"/>
                </a:lnTo>
                <a:lnTo>
                  <a:pt x="22" y="0"/>
                </a:lnTo>
                <a:lnTo>
                  <a:pt x="16" y="2"/>
                </a:lnTo>
                <a:lnTo>
                  <a:pt x="12" y="4"/>
                </a:lnTo>
                <a:lnTo>
                  <a:pt x="8" y="7"/>
                </a:lnTo>
                <a:lnTo>
                  <a:pt x="5" y="12"/>
                </a:lnTo>
                <a:lnTo>
                  <a:pt x="3" y="16"/>
                </a:lnTo>
                <a:lnTo>
                  <a:pt x="0" y="21"/>
                </a:lnTo>
                <a:lnTo>
                  <a:pt x="0" y="27"/>
                </a:lnTo>
                <a:lnTo>
                  <a:pt x="0" y="27"/>
                </a:lnTo>
                <a:lnTo>
                  <a:pt x="0" y="33"/>
                </a:lnTo>
                <a:lnTo>
                  <a:pt x="3" y="38"/>
                </a:lnTo>
                <a:lnTo>
                  <a:pt x="5" y="42"/>
                </a:lnTo>
                <a:lnTo>
                  <a:pt x="8" y="47"/>
                </a:lnTo>
                <a:lnTo>
                  <a:pt x="12" y="50"/>
                </a:lnTo>
                <a:lnTo>
                  <a:pt x="16" y="53"/>
                </a:lnTo>
                <a:lnTo>
                  <a:pt x="22" y="54"/>
                </a:lnTo>
                <a:lnTo>
                  <a:pt x="28" y="55"/>
                </a:lnTo>
                <a:lnTo>
                  <a:pt x="28" y="55"/>
                </a:lnTo>
                <a:lnTo>
                  <a:pt x="33" y="54"/>
                </a:lnTo>
                <a:lnTo>
                  <a:pt x="39" y="53"/>
                </a:lnTo>
                <a:lnTo>
                  <a:pt x="43" y="50"/>
                </a:lnTo>
                <a:lnTo>
                  <a:pt x="47" y="47"/>
                </a:lnTo>
                <a:lnTo>
                  <a:pt x="50" y="42"/>
                </a:lnTo>
                <a:lnTo>
                  <a:pt x="53" y="38"/>
                </a:lnTo>
                <a:lnTo>
                  <a:pt x="54" y="33"/>
                </a:lnTo>
                <a:lnTo>
                  <a:pt x="56" y="27"/>
                </a:lnTo>
                <a:lnTo>
                  <a:pt x="56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7" name="呼和浩特"/>
          <p:cNvSpPr>
            <a:spLocks/>
          </p:cNvSpPr>
          <p:nvPr/>
        </p:nvSpPr>
        <p:spPr bwMode="auto">
          <a:xfrm>
            <a:off x="5045075" y="2584450"/>
            <a:ext cx="28575" cy="28575"/>
          </a:xfrm>
          <a:custGeom>
            <a:avLst/>
            <a:gdLst>
              <a:gd name="T0" fmla="*/ 55 w 55"/>
              <a:gd name="T1" fmla="*/ 29 h 56"/>
              <a:gd name="T2" fmla="*/ 55 w 55"/>
              <a:gd name="T3" fmla="*/ 29 h 56"/>
              <a:gd name="T4" fmla="*/ 55 w 55"/>
              <a:gd name="T5" fmla="*/ 22 h 56"/>
              <a:gd name="T6" fmla="*/ 53 w 55"/>
              <a:gd name="T7" fmla="*/ 17 h 56"/>
              <a:gd name="T8" fmla="*/ 51 w 55"/>
              <a:gd name="T9" fmla="*/ 13 h 56"/>
              <a:gd name="T10" fmla="*/ 48 w 55"/>
              <a:gd name="T11" fmla="*/ 9 h 56"/>
              <a:gd name="T12" fmla="*/ 44 w 55"/>
              <a:gd name="T13" fmla="*/ 5 h 56"/>
              <a:gd name="T14" fmla="*/ 38 w 55"/>
              <a:gd name="T15" fmla="*/ 3 h 56"/>
              <a:gd name="T16" fmla="*/ 34 w 55"/>
              <a:gd name="T17" fmla="*/ 1 h 56"/>
              <a:gd name="T18" fmla="*/ 28 w 55"/>
              <a:gd name="T19" fmla="*/ 0 h 56"/>
              <a:gd name="T20" fmla="*/ 28 w 55"/>
              <a:gd name="T21" fmla="*/ 0 h 56"/>
              <a:gd name="T22" fmla="*/ 22 w 55"/>
              <a:gd name="T23" fmla="*/ 1 h 56"/>
              <a:gd name="T24" fmla="*/ 17 w 55"/>
              <a:gd name="T25" fmla="*/ 3 h 56"/>
              <a:gd name="T26" fmla="*/ 13 w 55"/>
              <a:gd name="T27" fmla="*/ 5 h 56"/>
              <a:gd name="T28" fmla="*/ 9 w 55"/>
              <a:gd name="T29" fmla="*/ 9 h 56"/>
              <a:gd name="T30" fmla="*/ 5 w 55"/>
              <a:gd name="T31" fmla="*/ 13 h 56"/>
              <a:gd name="T32" fmla="*/ 2 w 55"/>
              <a:gd name="T33" fmla="*/ 17 h 56"/>
              <a:gd name="T34" fmla="*/ 1 w 55"/>
              <a:gd name="T35" fmla="*/ 22 h 56"/>
              <a:gd name="T36" fmla="*/ 0 w 55"/>
              <a:gd name="T37" fmla="*/ 29 h 56"/>
              <a:gd name="T38" fmla="*/ 0 w 55"/>
              <a:gd name="T39" fmla="*/ 29 h 56"/>
              <a:gd name="T40" fmla="*/ 1 w 55"/>
              <a:gd name="T41" fmla="*/ 34 h 56"/>
              <a:gd name="T42" fmla="*/ 2 w 55"/>
              <a:gd name="T43" fmla="*/ 39 h 56"/>
              <a:gd name="T44" fmla="*/ 5 w 55"/>
              <a:gd name="T45" fmla="*/ 44 h 56"/>
              <a:gd name="T46" fmla="*/ 9 w 55"/>
              <a:gd name="T47" fmla="*/ 48 h 56"/>
              <a:gd name="T48" fmla="*/ 13 w 55"/>
              <a:gd name="T49" fmla="*/ 51 h 56"/>
              <a:gd name="T50" fmla="*/ 17 w 55"/>
              <a:gd name="T51" fmla="*/ 54 h 56"/>
              <a:gd name="T52" fmla="*/ 22 w 55"/>
              <a:gd name="T53" fmla="*/ 55 h 56"/>
              <a:gd name="T54" fmla="*/ 28 w 55"/>
              <a:gd name="T55" fmla="*/ 56 h 56"/>
              <a:gd name="T56" fmla="*/ 28 w 55"/>
              <a:gd name="T57" fmla="*/ 56 h 56"/>
              <a:gd name="T58" fmla="*/ 34 w 55"/>
              <a:gd name="T59" fmla="*/ 55 h 56"/>
              <a:gd name="T60" fmla="*/ 38 w 55"/>
              <a:gd name="T61" fmla="*/ 54 h 56"/>
              <a:gd name="T62" fmla="*/ 44 w 55"/>
              <a:gd name="T63" fmla="*/ 51 h 56"/>
              <a:gd name="T64" fmla="*/ 48 w 55"/>
              <a:gd name="T65" fmla="*/ 48 h 56"/>
              <a:gd name="T66" fmla="*/ 51 w 55"/>
              <a:gd name="T67" fmla="*/ 44 h 56"/>
              <a:gd name="T68" fmla="*/ 53 w 55"/>
              <a:gd name="T69" fmla="*/ 39 h 56"/>
              <a:gd name="T70" fmla="*/ 55 w 55"/>
              <a:gd name="T71" fmla="*/ 34 h 56"/>
              <a:gd name="T72" fmla="*/ 55 w 55"/>
              <a:gd name="T73" fmla="*/ 29 h 56"/>
              <a:gd name="T74" fmla="*/ 55 w 55"/>
              <a:gd name="T75" fmla="*/ 29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6">
                <a:moveTo>
                  <a:pt x="55" y="29"/>
                </a:moveTo>
                <a:lnTo>
                  <a:pt x="55" y="29"/>
                </a:lnTo>
                <a:lnTo>
                  <a:pt x="55" y="22"/>
                </a:lnTo>
                <a:lnTo>
                  <a:pt x="53" y="17"/>
                </a:lnTo>
                <a:lnTo>
                  <a:pt x="51" y="13"/>
                </a:lnTo>
                <a:lnTo>
                  <a:pt x="48" y="9"/>
                </a:lnTo>
                <a:lnTo>
                  <a:pt x="44" y="5"/>
                </a:lnTo>
                <a:lnTo>
                  <a:pt x="38" y="3"/>
                </a:lnTo>
                <a:lnTo>
                  <a:pt x="34" y="1"/>
                </a:lnTo>
                <a:lnTo>
                  <a:pt x="28" y="0"/>
                </a:lnTo>
                <a:lnTo>
                  <a:pt x="28" y="0"/>
                </a:lnTo>
                <a:lnTo>
                  <a:pt x="22" y="1"/>
                </a:lnTo>
                <a:lnTo>
                  <a:pt x="17" y="3"/>
                </a:lnTo>
                <a:lnTo>
                  <a:pt x="13" y="5"/>
                </a:lnTo>
                <a:lnTo>
                  <a:pt x="9" y="9"/>
                </a:lnTo>
                <a:lnTo>
                  <a:pt x="5" y="13"/>
                </a:lnTo>
                <a:lnTo>
                  <a:pt x="2" y="17"/>
                </a:lnTo>
                <a:lnTo>
                  <a:pt x="1" y="22"/>
                </a:lnTo>
                <a:lnTo>
                  <a:pt x="0" y="29"/>
                </a:lnTo>
                <a:lnTo>
                  <a:pt x="0" y="29"/>
                </a:lnTo>
                <a:lnTo>
                  <a:pt x="1" y="34"/>
                </a:lnTo>
                <a:lnTo>
                  <a:pt x="2" y="39"/>
                </a:lnTo>
                <a:lnTo>
                  <a:pt x="5" y="44"/>
                </a:lnTo>
                <a:lnTo>
                  <a:pt x="9" y="48"/>
                </a:lnTo>
                <a:lnTo>
                  <a:pt x="13" y="51"/>
                </a:lnTo>
                <a:lnTo>
                  <a:pt x="17" y="54"/>
                </a:lnTo>
                <a:lnTo>
                  <a:pt x="22" y="55"/>
                </a:lnTo>
                <a:lnTo>
                  <a:pt x="28" y="56"/>
                </a:lnTo>
                <a:lnTo>
                  <a:pt x="28" y="56"/>
                </a:lnTo>
                <a:lnTo>
                  <a:pt x="34" y="55"/>
                </a:lnTo>
                <a:lnTo>
                  <a:pt x="38" y="54"/>
                </a:lnTo>
                <a:lnTo>
                  <a:pt x="44" y="51"/>
                </a:lnTo>
                <a:lnTo>
                  <a:pt x="48" y="48"/>
                </a:lnTo>
                <a:lnTo>
                  <a:pt x="51" y="44"/>
                </a:lnTo>
                <a:lnTo>
                  <a:pt x="53" y="39"/>
                </a:lnTo>
                <a:lnTo>
                  <a:pt x="55" y="34"/>
                </a:lnTo>
                <a:lnTo>
                  <a:pt x="55" y="29"/>
                </a:lnTo>
                <a:lnTo>
                  <a:pt x="55" y="29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8" name="长春"/>
          <p:cNvSpPr>
            <a:spLocks/>
          </p:cNvSpPr>
          <p:nvPr/>
        </p:nvSpPr>
        <p:spPr bwMode="auto">
          <a:xfrm>
            <a:off x="6751638" y="1889125"/>
            <a:ext cx="30163" cy="28575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5 w 55"/>
              <a:gd name="T5" fmla="*/ 22 h 55"/>
              <a:gd name="T6" fmla="*/ 53 w 55"/>
              <a:gd name="T7" fmla="*/ 17 h 55"/>
              <a:gd name="T8" fmla="*/ 51 w 55"/>
              <a:gd name="T9" fmla="*/ 13 h 55"/>
              <a:gd name="T10" fmla="*/ 48 w 55"/>
              <a:gd name="T11" fmla="*/ 8 h 55"/>
              <a:gd name="T12" fmla="*/ 44 w 55"/>
              <a:gd name="T13" fmla="*/ 5 h 55"/>
              <a:gd name="T14" fmla="*/ 39 w 55"/>
              <a:gd name="T15" fmla="*/ 2 h 55"/>
              <a:gd name="T16" fmla="*/ 34 w 55"/>
              <a:gd name="T17" fmla="*/ 1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1 h 55"/>
              <a:gd name="T24" fmla="*/ 17 w 55"/>
              <a:gd name="T25" fmla="*/ 2 h 55"/>
              <a:gd name="T26" fmla="*/ 13 w 55"/>
              <a:gd name="T27" fmla="*/ 5 h 55"/>
              <a:gd name="T28" fmla="*/ 9 w 55"/>
              <a:gd name="T29" fmla="*/ 8 h 55"/>
              <a:gd name="T30" fmla="*/ 5 w 55"/>
              <a:gd name="T31" fmla="*/ 13 h 55"/>
              <a:gd name="T32" fmla="*/ 2 w 55"/>
              <a:gd name="T33" fmla="*/ 17 h 55"/>
              <a:gd name="T34" fmla="*/ 1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1 w 55"/>
              <a:gd name="T41" fmla="*/ 34 h 55"/>
              <a:gd name="T42" fmla="*/ 2 w 55"/>
              <a:gd name="T43" fmla="*/ 38 h 55"/>
              <a:gd name="T44" fmla="*/ 5 w 55"/>
              <a:gd name="T45" fmla="*/ 43 h 55"/>
              <a:gd name="T46" fmla="*/ 9 w 55"/>
              <a:gd name="T47" fmla="*/ 48 h 55"/>
              <a:gd name="T48" fmla="*/ 13 w 55"/>
              <a:gd name="T49" fmla="*/ 51 h 55"/>
              <a:gd name="T50" fmla="*/ 17 w 55"/>
              <a:gd name="T51" fmla="*/ 53 h 55"/>
              <a:gd name="T52" fmla="*/ 22 w 55"/>
              <a:gd name="T53" fmla="*/ 55 h 55"/>
              <a:gd name="T54" fmla="*/ 28 w 55"/>
              <a:gd name="T55" fmla="*/ 55 h 55"/>
              <a:gd name="T56" fmla="*/ 28 w 55"/>
              <a:gd name="T57" fmla="*/ 55 h 55"/>
              <a:gd name="T58" fmla="*/ 34 w 55"/>
              <a:gd name="T59" fmla="*/ 55 h 55"/>
              <a:gd name="T60" fmla="*/ 39 w 55"/>
              <a:gd name="T61" fmla="*/ 53 h 55"/>
              <a:gd name="T62" fmla="*/ 44 w 55"/>
              <a:gd name="T63" fmla="*/ 51 h 55"/>
              <a:gd name="T64" fmla="*/ 48 w 55"/>
              <a:gd name="T65" fmla="*/ 48 h 55"/>
              <a:gd name="T66" fmla="*/ 51 w 55"/>
              <a:gd name="T67" fmla="*/ 43 h 55"/>
              <a:gd name="T68" fmla="*/ 53 w 55"/>
              <a:gd name="T69" fmla="*/ 38 h 55"/>
              <a:gd name="T70" fmla="*/ 55 w 55"/>
              <a:gd name="T71" fmla="*/ 34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5" y="22"/>
                </a:lnTo>
                <a:lnTo>
                  <a:pt x="53" y="17"/>
                </a:lnTo>
                <a:lnTo>
                  <a:pt x="51" y="13"/>
                </a:lnTo>
                <a:lnTo>
                  <a:pt x="48" y="8"/>
                </a:lnTo>
                <a:lnTo>
                  <a:pt x="44" y="5"/>
                </a:lnTo>
                <a:lnTo>
                  <a:pt x="39" y="2"/>
                </a:lnTo>
                <a:lnTo>
                  <a:pt x="34" y="1"/>
                </a:lnTo>
                <a:lnTo>
                  <a:pt x="28" y="0"/>
                </a:lnTo>
                <a:lnTo>
                  <a:pt x="28" y="0"/>
                </a:lnTo>
                <a:lnTo>
                  <a:pt x="22" y="1"/>
                </a:lnTo>
                <a:lnTo>
                  <a:pt x="17" y="2"/>
                </a:lnTo>
                <a:lnTo>
                  <a:pt x="13" y="5"/>
                </a:lnTo>
                <a:lnTo>
                  <a:pt x="9" y="8"/>
                </a:lnTo>
                <a:lnTo>
                  <a:pt x="5" y="13"/>
                </a:lnTo>
                <a:lnTo>
                  <a:pt x="2" y="17"/>
                </a:lnTo>
                <a:lnTo>
                  <a:pt x="1" y="22"/>
                </a:lnTo>
                <a:lnTo>
                  <a:pt x="0" y="27"/>
                </a:lnTo>
                <a:lnTo>
                  <a:pt x="0" y="27"/>
                </a:lnTo>
                <a:lnTo>
                  <a:pt x="1" y="34"/>
                </a:lnTo>
                <a:lnTo>
                  <a:pt x="2" y="38"/>
                </a:lnTo>
                <a:lnTo>
                  <a:pt x="5" y="43"/>
                </a:lnTo>
                <a:lnTo>
                  <a:pt x="9" y="48"/>
                </a:lnTo>
                <a:lnTo>
                  <a:pt x="13" y="51"/>
                </a:lnTo>
                <a:lnTo>
                  <a:pt x="17" y="53"/>
                </a:lnTo>
                <a:lnTo>
                  <a:pt x="22" y="55"/>
                </a:lnTo>
                <a:lnTo>
                  <a:pt x="28" y="55"/>
                </a:lnTo>
                <a:lnTo>
                  <a:pt x="28" y="55"/>
                </a:lnTo>
                <a:lnTo>
                  <a:pt x="34" y="55"/>
                </a:lnTo>
                <a:lnTo>
                  <a:pt x="39" y="53"/>
                </a:lnTo>
                <a:lnTo>
                  <a:pt x="44" y="51"/>
                </a:lnTo>
                <a:lnTo>
                  <a:pt x="48" y="48"/>
                </a:lnTo>
                <a:lnTo>
                  <a:pt x="51" y="43"/>
                </a:lnTo>
                <a:lnTo>
                  <a:pt x="53" y="38"/>
                </a:lnTo>
                <a:lnTo>
                  <a:pt x="55" y="34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49" name="沈阳"/>
          <p:cNvSpPr>
            <a:spLocks/>
          </p:cNvSpPr>
          <p:nvPr/>
        </p:nvSpPr>
        <p:spPr bwMode="auto">
          <a:xfrm>
            <a:off x="6567488" y="2293938"/>
            <a:ext cx="28575" cy="30163"/>
          </a:xfrm>
          <a:custGeom>
            <a:avLst/>
            <a:gdLst>
              <a:gd name="T0" fmla="*/ 55 w 55"/>
              <a:gd name="T1" fmla="*/ 27 h 55"/>
              <a:gd name="T2" fmla="*/ 55 w 55"/>
              <a:gd name="T3" fmla="*/ 27 h 55"/>
              <a:gd name="T4" fmla="*/ 55 w 55"/>
              <a:gd name="T5" fmla="*/ 22 h 55"/>
              <a:gd name="T6" fmla="*/ 53 w 55"/>
              <a:gd name="T7" fmla="*/ 17 h 55"/>
              <a:gd name="T8" fmla="*/ 51 w 55"/>
              <a:gd name="T9" fmla="*/ 12 h 55"/>
              <a:gd name="T10" fmla="*/ 47 w 55"/>
              <a:gd name="T11" fmla="*/ 8 h 55"/>
              <a:gd name="T12" fmla="*/ 43 w 55"/>
              <a:gd name="T13" fmla="*/ 4 h 55"/>
              <a:gd name="T14" fmla="*/ 38 w 55"/>
              <a:gd name="T15" fmla="*/ 2 h 55"/>
              <a:gd name="T16" fmla="*/ 33 w 55"/>
              <a:gd name="T17" fmla="*/ 1 h 55"/>
              <a:gd name="T18" fmla="*/ 27 w 55"/>
              <a:gd name="T19" fmla="*/ 0 h 55"/>
              <a:gd name="T20" fmla="*/ 27 w 55"/>
              <a:gd name="T21" fmla="*/ 0 h 55"/>
              <a:gd name="T22" fmla="*/ 22 w 55"/>
              <a:gd name="T23" fmla="*/ 1 h 55"/>
              <a:gd name="T24" fmla="*/ 17 w 55"/>
              <a:gd name="T25" fmla="*/ 2 h 55"/>
              <a:gd name="T26" fmla="*/ 12 w 55"/>
              <a:gd name="T27" fmla="*/ 4 h 55"/>
              <a:gd name="T28" fmla="*/ 8 w 55"/>
              <a:gd name="T29" fmla="*/ 8 h 55"/>
              <a:gd name="T30" fmla="*/ 5 w 55"/>
              <a:gd name="T31" fmla="*/ 12 h 55"/>
              <a:gd name="T32" fmla="*/ 2 w 55"/>
              <a:gd name="T33" fmla="*/ 17 h 55"/>
              <a:gd name="T34" fmla="*/ 1 w 55"/>
              <a:gd name="T35" fmla="*/ 22 h 55"/>
              <a:gd name="T36" fmla="*/ 0 w 55"/>
              <a:gd name="T37" fmla="*/ 27 h 55"/>
              <a:gd name="T38" fmla="*/ 0 w 55"/>
              <a:gd name="T39" fmla="*/ 27 h 55"/>
              <a:gd name="T40" fmla="*/ 1 w 55"/>
              <a:gd name="T41" fmla="*/ 32 h 55"/>
              <a:gd name="T42" fmla="*/ 2 w 55"/>
              <a:gd name="T43" fmla="*/ 38 h 55"/>
              <a:gd name="T44" fmla="*/ 5 w 55"/>
              <a:gd name="T45" fmla="*/ 43 h 55"/>
              <a:gd name="T46" fmla="*/ 8 w 55"/>
              <a:gd name="T47" fmla="*/ 47 h 55"/>
              <a:gd name="T48" fmla="*/ 12 w 55"/>
              <a:gd name="T49" fmla="*/ 50 h 55"/>
              <a:gd name="T50" fmla="*/ 17 w 55"/>
              <a:gd name="T51" fmla="*/ 53 h 55"/>
              <a:gd name="T52" fmla="*/ 22 w 55"/>
              <a:gd name="T53" fmla="*/ 55 h 55"/>
              <a:gd name="T54" fmla="*/ 27 w 55"/>
              <a:gd name="T55" fmla="*/ 55 h 55"/>
              <a:gd name="T56" fmla="*/ 27 w 55"/>
              <a:gd name="T57" fmla="*/ 55 h 55"/>
              <a:gd name="T58" fmla="*/ 33 w 55"/>
              <a:gd name="T59" fmla="*/ 55 h 55"/>
              <a:gd name="T60" fmla="*/ 38 w 55"/>
              <a:gd name="T61" fmla="*/ 53 h 55"/>
              <a:gd name="T62" fmla="*/ 43 w 55"/>
              <a:gd name="T63" fmla="*/ 50 h 55"/>
              <a:gd name="T64" fmla="*/ 47 w 55"/>
              <a:gd name="T65" fmla="*/ 47 h 55"/>
              <a:gd name="T66" fmla="*/ 51 w 55"/>
              <a:gd name="T67" fmla="*/ 43 h 55"/>
              <a:gd name="T68" fmla="*/ 53 w 55"/>
              <a:gd name="T69" fmla="*/ 38 h 55"/>
              <a:gd name="T70" fmla="*/ 55 w 55"/>
              <a:gd name="T71" fmla="*/ 32 h 55"/>
              <a:gd name="T72" fmla="*/ 55 w 55"/>
              <a:gd name="T73" fmla="*/ 27 h 55"/>
              <a:gd name="T74" fmla="*/ 55 w 55"/>
              <a:gd name="T75" fmla="*/ 2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7"/>
                </a:moveTo>
                <a:lnTo>
                  <a:pt x="55" y="27"/>
                </a:lnTo>
                <a:lnTo>
                  <a:pt x="55" y="22"/>
                </a:lnTo>
                <a:lnTo>
                  <a:pt x="53" y="17"/>
                </a:lnTo>
                <a:lnTo>
                  <a:pt x="51" y="12"/>
                </a:lnTo>
                <a:lnTo>
                  <a:pt x="47" y="8"/>
                </a:lnTo>
                <a:lnTo>
                  <a:pt x="43" y="4"/>
                </a:lnTo>
                <a:lnTo>
                  <a:pt x="38" y="2"/>
                </a:lnTo>
                <a:lnTo>
                  <a:pt x="33" y="1"/>
                </a:lnTo>
                <a:lnTo>
                  <a:pt x="27" y="0"/>
                </a:lnTo>
                <a:lnTo>
                  <a:pt x="27" y="0"/>
                </a:lnTo>
                <a:lnTo>
                  <a:pt x="22" y="1"/>
                </a:lnTo>
                <a:lnTo>
                  <a:pt x="17" y="2"/>
                </a:lnTo>
                <a:lnTo>
                  <a:pt x="12" y="4"/>
                </a:lnTo>
                <a:lnTo>
                  <a:pt x="8" y="8"/>
                </a:lnTo>
                <a:lnTo>
                  <a:pt x="5" y="12"/>
                </a:lnTo>
                <a:lnTo>
                  <a:pt x="2" y="17"/>
                </a:lnTo>
                <a:lnTo>
                  <a:pt x="1" y="22"/>
                </a:lnTo>
                <a:lnTo>
                  <a:pt x="0" y="27"/>
                </a:lnTo>
                <a:lnTo>
                  <a:pt x="0" y="27"/>
                </a:lnTo>
                <a:lnTo>
                  <a:pt x="1" y="32"/>
                </a:lnTo>
                <a:lnTo>
                  <a:pt x="2" y="38"/>
                </a:lnTo>
                <a:lnTo>
                  <a:pt x="5" y="43"/>
                </a:lnTo>
                <a:lnTo>
                  <a:pt x="8" y="47"/>
                </a:lnTo>
                <a:lnTo>
                  <a:pt x="12" y="50"/>
                </a:lnTo>
                <a:lnTo>
                  <a:pt x="17" y="53"/>
                </a:lnTo>
                <a:lnTo>
                  <a:pt x="22" y="55"/>
                </a:lnTo>
                <a:lnTo>
                  <a:pt x="27" y="55"/>
                </a:lnTo>
                <a:lnTo>
                  <a:pt x="27" y="55"/>
                </a:lnTo>
                <a:lnTo>
                  <a:pt x="33" y="55"/>
                </a:lnTo>
                <a:lnTo>
                  <a:pt x="38" y="53"/>
                </a:lnTo>
                <a:lnTo>
                  <a:pt x="43" y="50"/>
                </a:lnTo>
                <a:lnTo>
                  <a:pt x="47" y="47"/>
                </a:lnTo>
                <a:lnTo>
                  <a:pt x="51" y="43"/>
                </a:lnTo>
                <a:lnTo>
                  <a:pt x="53" y="38"/>
                </a:lnTo>
                <a:lnTo>
                  <a:pt x="55" y="32"/>
                </a:lnTo>
                <a:lnTo>
                  <a:pt x="55" y="27"/>
                </a:lnTo>
                <a:lnTo>
                  <a:pt x="55" y="27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50" name="哈尔滨"/>
          <p:cNvSpPr>
            <a:spLocks/>
          </p:cNvSpPr>
          <p:nvPr/>
        </p:nvSpPr>
        <p:spPr bwMode="auto">
          <a:xfrm>
            <a:off x="6864350" y="1535113"/>
            <a:ext cx="28575" cy="30163"/>
          </a:xfrm>
          <a:custGeom>
            <a:avLst/>
            <a:gdLst>
              <a:gd name="T0" fmla="*/ 55 w 55"/>
              <a:gd name="T1" fmla="*/ 28 h 56"/>
              <a:gd name="T2" fmla="*/ 55 w 55"/>
              <a:gd name="T3" fmla="*/ 28 h 56"/>
              <a:gd name="T4" fmla="*/ 55 w 55"/>
              <a:gd name="T5" fmla="*/ 22 h 56"/>
              <a:gd name="T6" fmla="*/ 53 w 55"/>
              <a:gd name="T7" fmla="*/ 17 h 56"/>
              <a:gd name="T8" fmla="*/ 51 w 55"/>
              <a:gd name="T9" fmla="*/ 13 h 56"/>
              <a:gd name="T10" fmla="*/ 48 w 55"/>
              <a:gd name="T11" fmla="*/ 8 h 56"/>
              <a:gd name="T12" fmla="*/ 43 w 55"/>
              <a:gd name="T13" fmla="*/ 5 h 56"/>
              <a:gd name="T14" fmla="*/ 38 w 55"/>
              <a:gd name="T15" fmla="*/ 2 h 56"/>
              <a:gd name="T16" fmla="*/ 33 w 55"/>
              <a:gd name="T17" fmla="*/ 1 h 56"/>
              <a:gd name="T18" fmla="*/ 27 w 55"/>
              <a:gd name="T19" fmla="*/ 0 h 56"/>
              <a:gd name="T20" fmla="*/ 27 w 55"/>
              <a:gd name="T21" fmla="*/ 0 h 56"/>
              <a:gd name="T22" fmla="*/ 22 w 55"/>
              <a:gd name="T23" fmla="*/ 1 h 56"/>
              <a:gd name="T24" fmla="*/ 17 w 55"/>
              <a:gd name="T25" fmla="*/ 2 h 56"/>
              <a:gd name="T26" fmla="*/ 12 w 55"/>
              <a:gd name="T27" fmla="*/ 5 h 56"/>
              <a:gd name="T28" fmla="*/ 8 w 55"/>
              <a:gd name="T29" fmla="*/ 8 h 56"/>
              <a:gd name="T30" fmla="*/ 4 w 55"/>
              <a:gd name="T31" fmla="*/ 13 h 56"/>
              <a:gd name="T32" fmla="*/ 2 w 55"/>
              <a:gd name="T33" fmla="*/ 17 h 56"/>
              <a:gd name="T34" fmla="*/ 1 w 55"/>
              <a:gd name="T35" fmla="*/ 22 h 56"/>
              <a:gd name="T36" fmla="*/ 0 w 55"/>
              <a:gd name="T37" fmla="*/ 28 h 56"/>
              <a:gd name="T38" fmla="*/ 0 w 55"/>
              <a:gd name="T39" fmla="*/ 28 h 56"/>
              <a:gd name="T40" fmla="*/ 1 w 55"/>
              <a:gd name="T41" fmla="*/ 34 h 56"/>
              <a:gd name="T42" fmla="*/ 2 w 55"/>
              <a:gd name="T43" fmla="*/ 39 h 56"/>
              <a:gd name="T44" fmla="*/ 4 w 55"/>
              <a:gd name="T45" fmla="*/ 43 h 56"/>
              <a:gd name="T46" fmla="*/ 8 w 55"/>
              <a:gd name="T47" fmla="*/ 47 h 56"/>
              <a:gd name="T48" fmla="*/ 12 w 55"/>
              <a:gd name="T49" fmla="*/ 51 h 56"/>
              <a:gd name="T50" fmla="*/ 17 w 55"/>
              <a:gd name="T51" fmla="*/ 54 h 56"/>
              <a:gd name="T52" fmla="*/ 22 w 55"/>
              <a:gd name="T53" fmla="*/ 55 h 56"/>
              <a:gd name="T54" fmla="*/ 27 w 55"/>
              <a:gd name="T55" fmla="*/ 56 h 56"/>
              <a:gd name="T56" fmla="*/ 27 w 55"/>
              <a:gd name="T57" fmla="*/ 56 h 56"/>
              <a:gd name="T58" fmla="*/ 33 w 55"/>
              <a:gd name="T59" fmla="*/ 55 h 56"/>
              <a:gd name="T60" fmla="*/ 38 w 55"/>
              <a:gd name="T61" fmla="*/ 54 h 56"/>
              <a:gd name="T62" fmla="*/ 43 w 55"/>
              <a:gd name="T63" fmla="*/ 51 h 56"/>
              <a:gd name="T64" fmla="*/ 48 w 55"/>
              <a:gd name="T65" fmla="*/ 47 h 56"/>
              <a:gd name="T66" fmla="*/ 51 w 55"/>
              <a:gd name="T67" fmla="*/ 43 h 56"/>
              <a:gd name="T68" fmla="*/ 53 w 55"/>
              <a:gd name="T69" fmla="*/ 39 h 56"/>
              <a:gd name="T70" fmla="*/ 55 w 55"/>
              <a:gd name="T71" fmla="*/ 34 h 56"/>
              <a:gd name="T72" fmla="*/ 55 w 55"/>
              <a:gd name="T73" fmla="*/ 28 h 56"/>
              <a:gd name="T74" fmla="*/ 55 w 55"/>
              <a:gd name="T75" fmla="*/ 28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6">
                <a:moveTo>
                  <a:pt x="55" y="28"/>
                </a:moveTo>
                <a:lnTo>
                  <a:pt x="55" y="28"/>
                </a:lnTo>
                <a:lnTo>
                  <a:pt x="55" y="22"/>
                </a:lnTo>
                <a:lnTo>
                  <a:pt x="53" y="17"/>
                </a:lnTo>
                <a:lnTo>
                  <a:pt x="51" y="13"/>
                </a:lnTo>
                <a:lnTo>
                  <a:pt x="48" y="8"/>
                </a:lnTo>
                <a:lnTo>
                  <a:pt x="43" y="5"/>
                </a:lnTo>
                <a:lnTo>
                  <a:pt x="38" y="2"/>
                </a:lnTo>
                <a:lnTo>
                  <a:pt x="33" y="1"/>
                </a:lnTo>
                <a:lnTo>
                  <a:pt x="27" y="0"/>
                </a:lnTo>
                <a:lnTo>
                  <a:pt x="27" y="0"/>
                </a:lnTo>
                <a:lnTo>
                  <a:pt x="22" y="1"/>
                </a:lnTo>
                <a:lnTo>
                  <a:pt x="17" y="2"/>
                </a:lnTo>
                <a:lnTo>
                  <a:pt x="12" y="5"/>
                </a:lnTo>
                <a:lnTo>
                  <a:pt x="8" y="8"/>
                </a:lnTo>
                <a:lnTo>
                  <a:pt x="4" y="13"/>
                </a:lnTo>
                <a:lnTo>
                  <a:pt x="2" y="17"/>
                </a:lnTo>
                <a:lnTo>
                  <a:pt x="1" y="22"/>
                </a:lnTo>
                <a:lnTo>
                  <a:pt x="0" y="28"/>
                </a:lnTo>
                <a:lnTo>
                  <a:pt x="0" y="28"/>
                </a:lnTo>
                <a:lnTo>
                  <a:pt x="1" y="34"/>
                </a:lnTo>
                <a:lnTo>
                  <a:pt x="2" y="39"/>
                </a:lnTo>
                <a:lnTo>
                  <a:pt x="4" y="43"/>
                </a:lnTo>
                <a:lnTo>
                  <a:pt x="8" y="47"/>
                </a:lnTo>
                <a:lnTo>
                  <a:pt x="12" y="51"/>
                </a:lnTo>
                <a:lnTo>
                  <a:pt x="17" y="54"/>
                </a:lnTo>
                <a:lnTo>
                  <a:pt x="22" y="55"/>
                </a:lnTo>
                <a:lnTo>
                  <a:pt x="27" y="56"/>
                </a:lnTo>
                <a:lnTo>
                  <a:pt x="27" y="56"/>
                </a:lnTo>
                <a:lnTo>
                  <a:pt x="33" y="55"/>
                </a:lnTo>
                <a:lnTo>
                  <a:pt x="38" y="54"/>
                </a:lnTo>
                <a:lnTo>
                  <a:pt x="43" y="51"/>
                </a:lnTo>
                <a:lnTo>
                  <a:pt x="48" y="47"/>
                </a:lnTo>
                <a:lnTo>
                  <a:pt x="51" y="43"/>
                </a:lnTo>
                <a:lnTo>
                  <a:pt x="53" y="39"/>
                </a:lnTo>
                <a:lnTo>
                  <a:pt x="55" y="34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 dirty="0"/>
          </a:p>
        </p:txBody>
      </p:sp>
      <p:sp>
        <p:nvSpPr>
          <p:cNvPr id="151" name="重庆"/>
          <p:cNvSpPr>
            <a:spLocks/>
          </p:cNvSpPr>
          <p:nvPr/>
        </p:nvSpPr>
        <p:spPr bwMode="auto">
          <a:xfrm>
            <a:off x="4292600" y="4598988"/>
            <a:ext cx="28575" cy="28575"/>
          </a:xfrm>
          <a:custGeom>
            <a:avLst/>
            <a:gdLst>
              <a:gd name="T0" fmla="*/ 55 w 55"/>
              <a:gd name="T1" fmla="*/ 28 h 55"/>
              <a:gd name="T2" fmla="*/ 55 w 55"/>
              <a:gd name="T3" fmla="*/ 28 h 55"/>
              <a:gd name="T4" fmla="*/ 55 w 55"/>
              <a:gd name="T5" fmla="*/ 21 h 55"/>
              <a:gd name="T6" fmla="*/ 53 w 55"/>
              <a:gd name="T7" fmla="*/ 17 h 55"/>
              <a:gd name="T8" fmla="*/ 51 w 55"/>
              <a:gd name="T9" fmla="*/ 12 h 55"/>
              <a:gd name="T10" fmla="*/ 48 w 55"/>
              <a:gd name="T11" fmla="*/ 7 h 55"/>
              <a:gd name="T12" fmla="*/ 44 w 55"/>
              <a:gd name="T13" fmla="*/ 4 h 55"/>
              <a:gd name="T14" fmla="*/ 38 w 55"/>
              <a:gd name="T15" fmla="*/ 2 h 55"/>
              <a:gd name="T16" fmla="*/ 34 w 55"/>
              <a:gd name="T17" fmla="*/ 0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0 h 55"/>
              <a:gd name="T24" fmla="*/ 17 w 55"/>
              <a:gd name="T25" fmla="*/ 2 h 55"/>
              <a:gd name="T26" fmla="*/ 13 w 55"/>
              <a:gd name="T27" fmla="*/ 4 h 55"/>
              <a:gd name="T28" fmla="*/ 9 w 55"/>
              <a:gd name="T29" fmla="*/ 7 h 55"/>
              <a:gd name="T30" fmla="*/ 6 w 55"/>
              <a:gd name="T31" fmla="*/ 12 h 55"/>
              <a:gd name="T32" fmla="*/ 2 w 55"/>
              <a:gd name="T33" fmla="*/ 17 h 55"/>
              <a:gd name="T34" fmla="*/ 1 w 55"/>
              <a:gd name="T35" fmla="*/ 21 h 55"/>
              <a:gd name="T36" fmla="*/ 0 w 55"/>
              <a:gd name="T37" fmla="*/ 28 h 55"/>
              <a:gd name="T38" fmla="*/ 0 w 55"/>
              <a:gd name="T39" fmla="*/ 28 h 55"/>
              <a:gd name="T40" fmla="*/ 1 w 55"/>
              <a:gd name="T41" fmla="*/ 33 h 55"/>
              <a:gd name="T42" fmla="*/ 2 w 55"/>
              <a:gd name="T43" fmla="*/ 38 h 55"/>
              <a:gd name="T44" fmla="*/ 6 w 55"/>
              <a:gd name="T45" fmla="*/ 42 h 55"/>
              <a:gd name="T46" fmla="*/ 9 w 55"/>
              <a:gd name="T47" fmla="*/ 47 h 55"/>
              <a:gd name="T48" fmla="*/ 13 w 55"/>
              <a:gd name="T49" fmla="*/ 50 h 55"/>
              <a:gd name="T50" fmla="*/ 17 w 55"/>
              <a:gd name="T51" fmla="*/ 53 h 55"/>
              <a:gd name="T52" fmla="*/ 22 w 55"/>
              <a:gd name="T53" fmla="*/ 54 h 55"/>
              <a:gd name="T54" fmla="*/ 28 w 55"/>
              <a:gd name="T55" fmla="*/ 55 h 55"/>
              <a:gd name="T56" fmla="*/ 28 w 55"/>
              <a:gd name="T57" fmla="*/ 55 h 55"/>
              <a:gd name="T58" fmla="*/ 34 w 55"/>
              <a:gd name="T59" fmla="*/ 54 h 55"/>
              <a:gd name="T60" fmla="*/ 38 w 55"/>
              <a:gd name="T61" fmla="*/ 53 h 55"/>
              <a:gd name="T62" fmla="*/ 44 w 55"/>
              <a:gd name="T63" fmla="*/ 50 h 55"/>
              <a:gd name="T64" fmla="*/ 48 w 55"/>
              <a:gd name="T65" fmla="*/ 47 h 55"/>
              <a:gd name="T66" fmla="*/ 51 w 55"/>
              <a:gd name="T67" fmla="*/ 42 h 55"/>
              <a:gd name="T68" fmla="*/ 53 w 55"/>
              <a:gd name="T69" fmla="*/ 38 h 55"/>
              <a:gd name="T70" fmla="*/ 55 w 55"/>
              <a:gd name="T71" fmla="*/ 33 h 55"/>
              <a:gd name="T72" fmla="*/ 55 w 55"/>
              <a:gd name="T73" fmla="*/ 28 h 55"/>
              <a:gd name="T74" fmla="*/ 55 w 55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8"/>
                </a:moveTo>
                <a:lnTo>
                  <a:pt x="55" y="28"/>
                </a:lnTo>
                <a:lnTo>
                  <a:pt x="55" y="21"/>
                </a:lnTo>
                <a:lnTo>
                  <a:pt x="53" y="17"/>
                </a:lnTo>
                <a:lnTo>
                  <a:pt x="51" y="12"/>
                </a:lnTo>
                <a:lnTo>
                  <a:pt x="48" y="7"/>
                </a:lnTo>
                <a:lnTo>
                  <a:pt x="44" y="4"/>
                </a:lnTo>
                <a:lnTo>
                  <a:pt x="38" y="2"/>
                </a:lnTo>
                <a:lnTo>
                  <a:pt x="34" y="0"/>
                </a:lnTo>
                <a:lnTo>
                  <a:pt x="28" y="0"/>
                </a:lnTo>
                <a:lnTo>
                  <a:pt x="28" y="0"/>
                </a:lnTo>
                <a:lnTo>
                  <a:pt x="22" y="0"/>
                </a:lnTo>
                <a:lnTo>
                  <a:pt x="17" y="2"/>
                </a:lnTo>
                <a:lnTo>
                  <a:pt x="13" y="4"/>
                </a:lnTo>
                <a:lnTo>
                  <a:pt x="9" y="7"/>
                </a:lnTo>
                <a:lnTo>
                  <a:pt x="6" y="12"/>
                </a:lnTo>
                <a:lnTo>
                  <a:pt x="2" y="17"/>
                </a:lnTo>
                <a:lnTo>
                  <a:pt x="1" y="21"/>
                </a:lnTo>
                <a:lnTo>
                  <a:pt x="0" y="28"/>
                </a:lnTo>
                <a:lnTo>
                  <a:pt x="0" y="28"/>
                </a:lnTo>
                <a:lnTo>
                  <a:pt x="1" y="33"/>
                </a:lnTo>
                <a:lnTo>
                  <a:pt x="2" y="38"/>
                </a:lnTo>
                <a:lnTo>
                  <a:pt x="6" y="42"/>
                </a:lnTo>
                <a:lnTo>
                  <a:pt x="9" y="47"/>
                </a:lnTo>
                <a:lnTo>
                  <a:pt x="13" y="50"/>
                </a:lnTo>
                <a:lnTo>
                  <a:pt x="17" y="53"/>
                </a:lnTo>
                <a:lnTo>
                  <a:pt x="22" y="54"/>
                </a:lnTo>
                <a:lnTo>
                  <a:pt x="28" y="55"/>
                </a:lnTo>
                <a:lnTo>
                  <a:pt x="28" y="55"/>
                </a:lnTo>
                <a:lnTo>
                  <a:pt x="34" y="54"/>
                </a:lnTo>
                <a:lnTo>
                  <a:pt x="38" y="53"/>
                </a:lnTo>
                <a:lnTo>
                  <a:pt x="44" y="50"/>
                </a:lnTo>
                <a:lnTo>
                  <a:pt x="48" y="47"/>
                </a:lnTo>
                <a:lnTo>
                  <a:pt x="51" y="42"/>
                </a:lnTo>
                <a:lnTo>
                  <a:pt x="53" y="38"/>
                </a:lnTo>
                <a:lnTo>
                  <a:pt x="55" y="33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52" name="长沙"/>
          <p:cNvSpPr>
            <a:spLocks/>
          </p:cNvSpPr>
          <p:nvPr/>
        </p:nvSpPr>
        <p:spPr bwMode="auto">
          <a:xfrm>
            <a:off x="5286375" y="4838700"/>
            <a:ext cx="30163" cy="28575"/>
          </a:xfrm>
          <a:custGeom>
            <a:avLst/>
            <a:gdLst>
              <a:gd name="T0" fmla="*/ 57 w 57"/>
              <a:gd name="T1" fmla="*/ 28 h 55"/>
              <a:gd name="T2" fmla="*/ 57 w 57"/>
              <a:gd name="T3" fmla="*/ 28 h 55"/>
              <a:gd name="T4" fmla="*/ 55 w 57"/>
              <a:gd name="T5" fmla="*/ 22 h 55"/>
              <a:gd name="T6" fmla="*/ 53 w 57"/>
              <a:gd name="T7" fmla="*/ 17 h 55"/>
              <a:gd name="T8" fmla="*/ 51 w 57"/>
              <a:gd name="T9" fmla="*/ 12 h 55"/>
              <a:gd name="T10" fmla="*/ 48 w 57"/>
              <a:gd name="T11" fmla="*/ 9 h 55"/>
              <a:gd name="T12" fmla="*/ 44 w 57"/>
              <a:gd name="T13" fmla="*/ 4 h 55"/>
              <a:gd name="T14" fmla="*/ 40 w 57"/>
              <a:gd name="T15" fmla="*/ 2 h 55"/>
              <a:gd name="T16" fmla="*/ 34 w 57"/>
              <a:gd name="T17" fmla="*/ 0 h 55"/>
              <a:gd name="T18" fmla="*/ 28 w 57"/>
              <a:gd name="T19" fmla="*/ 0 h 55"/>
              <a:gd name="T20" fmla="*/ 28 w 57"/>
              <a:gd name="T21" fmla="*/ 0 h 55"/>
              <a:gd name="T22" fmla="*/ 23 w 57"/>
              <a:gd name="T23" fmla="*/ 0 h 55"/>
              <a:gd name="T24" fmla="*/ 17 w 57"/>
              <a:gd name="T25" fmla="*/ 2 h 55"/>
              <a:gd name="T26" fmla="*/ 13 w 57"/>
              <a:gd name="T27" fmla="*/ 4 h 55"/>
              <a:gd name="T28" fmla="*/ 9 w 57"/>
              <a:gd name="T29" fmla="*/ 9 h 55"/>
              <a:gd name="T30" fmla="*/ 6 w 57"/>
              <a:gd name="T31" fmla="*/ 12 h 55"/>
              <a:gd name="T32" fmla="*/ 3 w 57"/>
              <a:gd name="T33" fmla="*/ 17 h 55"/>
              <a:gd name="T34" fmla="*/ 1 w 57"/>
              <a:gd name="T35" fmla="*/ 22 h 55"/>
              <a:gd name="T36" fmla="*/ 0 w 57"/>
              <a:gd name="T37" fmla="*/ 28 h 55"/>
              <a:gd name="T38" fmla="*/ 0 w 57"/>
              <a:gd name="T39" fmla="*/ 28 h 55"/>
              <a:gd name="T40" fmla="*/ 1 w 57"/>
              <a:gd name="T41" fmla="*/ 33 h 55"/>
              <a:gd name="T42" fmla="*/ 3 w 57"/>
              <a:gd name="T43" fmla="*/ 38 h 55"/>
              <a:gd name="T44" fmla="*/ 6 w 57"/>
              <a:gd name="T45" fmla="*/ 44 h 55"/>
              <a:gd name="T46" fmla="*/ 9 w 57"/>
              <a:gd name="T47" fmla="*/ 47 h 55"/>
              <a:gd name="T48" fmla="*/ 13 w 57"/>
              <a:gd name="T49" fmla="*/ 51 h 55"/>
              <a:gd name="T50" fmla="*/ 17 w 57"/>
              <a:gd name="T51" fmla="*/ 53 h 55"/>
              <a:gd name="T52" fmla="*/ 23 w 57"/>
              <a:gd name="T53" fmla="*/ 54 h 55"/>
              <a:gd name="T54" fmla="*/ 28 w 57"/>
              <a:gd name="T55" fmla="*/ 55 h 55"/>
              <a:gd name="T56" fmla="*/ 28 w 57"/>
              <a:gd name="T57" fmla="*/ 55 h 55"/>
              <a:gd name="T58" fmla="*/ 34 w 57"/>
              <a:gd name="T59" fmla="*/ 54 h 55"/>
              <a:gd name="T60" fmla="*/ 40 w 57"/>
              <a:gd name="T61" fmla="*/ 53 h 55"/>
              <a:gd name="T62" fmla="*/ 44 w 57"/>
              <a:gd name="T63" fmla="*/ 51 h 55"/>
              <a:gd name="T64" fmla="*/ 48 w 57"/>
              <a:gd name="T65" fmla="*/ 47 h 55"/>
              <a:gd name="T66" fmla="*/ 51 w 57"/>
              <a:gd name="T67" fmla="*/ 44 h 55"/>
              <a:gd name="T68" fmla="*/ 53 w 57"/>
              <a:gd name="T69" fmla="*/ 38 h 55"/>
              <a:gd name="T70" fmla="*/ 55 w 57"/>
              <a:gd name="T71" fmla="*/ 33 h 55"/>
              <a:gd name="T72" fmla="*/ 57 w 57"/>
              <a:gd name="T73" fmla="*/ 28 h 55"/>
              <a:gd name="T74" fmla="*/ 57 w 57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7" h="55">
                <a:moveTo>
                  <a:pt x="57" y="28"/>
                </a:moveTo>
                <a:lnTo>
                  <a:pt x="57" y="28"/>
                </a:lnTo>
                <a:lnTo>
                  <a:pt x="55" y="22"/>
                </a:lnTo>
                <a:lnTo>
                  <a:pt x="53" y="17"/>
                </a:lnTo>
                <a:lnTo>
                  <a:pt x="51" y="12"/>
                </a:lnTo>
                <a:lnTo>
                  <a:pt x="48" y="9"/>
                </a:lnTo>
                <a:lnTo>
                  <a:pt x="44" y="4"/>
                </a:lnTo>
                <a:lnTo>
                  <a:pt x="40" y="2"/>
                </a:lnTo>
                <a:lnTo>
                  <a:pt x="34" y="0"/>
                </a:lnTo>
                <a:lnTo>
                  <a:pt x="28" y="0"/>
                </a:lnTo>
                <a:lnTo>
                  <a:pt x="28" y="0"/>
                </a:lnTo>
                <a:lnTo>
                  <a:pt x="23" y="0"/>
                </a:lnTo>
                <a:lnTo>
                  <a:pt x="17" y="2"/>
                </a:lnTo>
                <a:lnTo>
                  <a:pt x="13" y="4"/>
                </a:lnTo>
                <a:lnTo>
                  <a:pt x="9" y="9"/>
                </a:lnTo>
                <a:lnTo>
                  <a:pt x="6" y="12"/>
                </a:lnTo>
                <a:lnTo>
                  <a:pt x="3" y="17"/>
                </a:lnTo>
                <a:lnTo>
                  <a:pt x="1" y="22"/>
                </a:lnTo>
                <a:lnTo>
                  <a:pt x="0" y="28"/>
                </a:lnTo>
                <a:lnTo>
                  <a:pt x="0" y="28"/>
                </a:lnTo>
                <a:lnTo>
                  <a:pt x="1" y="33"/>
                </a:lnTo>
                <a:lnTo>
                  <a:pt x="3" y="38"/>
                </a:lnTo>
                <a:lnTo>
                  <a:pt x="6" y="44"/>
                </a:lnTo>
                <a:lnTo>
                  <a:pt x="9" y="47"/>
                </a:lnTo>
                <a:lnTo>
                  <a:pt x="13" y="51"/>
                </a:lnTo>
                <a:lnTo>
                  <a:pt x="17" y="53"/>
                </a:lnTo>
                <a:lnTo>
                  <a:pt x="23" y="54"/>
                </a:lnTo>
                <a:lnTo>
                  <a:pt x="28" y="55"/>
                </a:lnTo>
                <a:lnTo>
                  <a:pt x="28" y="55"/>
                </a:lnTo>
                <a:lnTo>
                  <a:pt x="34" y="54"/>
                </a:lnTo>
                <a:lnTo>
                  <a:pt x="40" y="53"/>
                </a:lnTo>
                <a:lnTo>
                  <a:pt x="44" y="51"/>
                </a:lnTo>
                <a:lnTo>
                  <a:pt x="48" y="47"/>
                </a:lnTo>
                <a:lnTo>
                  <a:pt x="51" y="44"/>
                </a:lnTo>
                <a:lnTo>
                  <a:pt x="53" y="38"/>
                </a:lnTo>
                <a:lnTo>
                  <a:pt x="55" y="33"/>
                </a:lnTo>
                <a:lnTo>
                  <a:pt x="57" y="28"/>
                </a:lnTo>
                <a:lnTo>
                  <a:pt x="57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53" name="香港"/>
          <p:cNvSpPr>
            <a:spLocks/>
          </p:cNvSpPr>
          <p:nvPr/>
        </p:nvSpPr>
        <p:spPr bwMode="auto">
          <a:xfrm>
            <a:off x="5519738" y="5880100"/>
            <a:ext cx="28800" cy="28800"/>
          </a:xfrm>
          <a:custGeom>
            <a:avLst/>
            <a:gdLst>
              <a:gd name="T0" fmla="*/ 27 w 27"/>
              <a:gd name="T1" fmla="*/ 14 h 27"/>
              <a:gd name="T2" fmla="*/ 27 w 27"/>
              <a:gd name="T3" fmla="*/ 14 h 27"/>
              <a:gd name="T4" fmla="*/ 26 w 27"/>
              <a:gd name="T5" fmla="*/ 8 h 27"/>
              <a:gd name="T6" fmla="*/ 23 w 27"/>
              <a:gd name="T7" fmla="*/ 4 h 27"/>
              <a:gd name="T8" fmla="*/ 19 w 27"/>
              <a:gd name="T9" fmla="*/ 1 h 27"/>
              <a:gd name="T10" fmla="*/ 14 w 27"/>
              <a:gd name="T11" fmla="*/ 0 h 27"/>
              <a:gd name="T12" fmla="*/ 14 w 27"/>
              <a:gd name="T13" fmla="*/ 0 h 27"/>
              <a:gd name="T14" fmla="*/ 8 w 27"/>
              <a:gd name="T15" fmla="*/ 1 h 27"/>
              <a:gd name="T16" fmla="*/ 3 w 27"/>
              <a:gd name="T17" fmla="*/ 4 h 27"/>
              <a:gd name="T18" fmla="*/ 1 w 27"/>
              <a:gd name="T19" fmla="*/ 8 h 27"/>
              <a:gd name="T20" fmla="*/ 0 w 27"/>
              <a:gd name="T21" fmla="*/ 14 h 27"/>
              <a:gd name="T22" fmla="*/ 0 w 27"/>
              <a:gd name="T23" fmla="*/ 14 h 27"/>
              <a:gd name="T24" fmla="*/ 1 w 27"/>
              <a:gd name="T25" fmla="*/ 19 h 27"/>
              <a:gd name="T26" fmla="*/ 3 w 27"/>
              <a:gd name="T27" fmla="*/ 23 h 27"/>
              <a:gd name="T28" fmla="*/ 8 w 27"/>
              <a:gd name="T29" fmla="*/ 26 h 27"/>
              <a:gd name="T30" fmla="*/ 14 w 27"/>
              <a:gd name="T31" fmla="*/ 27 h 27"/>
              <a:gd name="T32" fmla="*/ 14 w 27"/>
              <a:gd name="T33" fmla="*/ 27 h 27"/>
              <a:gd name="T34" fmla="*/ 19 w 27"/>
              <a:gd name="T35" fmla="*/ 26 h 27"/>
              <a:gd name="T36" fmla="*/ 23 w 27"/>
              <a:gd name="T37" fmla="*/ 23 h 27"/>
              <a:gd name="T38" fmla="*/ 26 w 27"/>
              <a:gd name="T39" fmla="*/ 19 h 27"/>
              <a:gd name="T40" fmla="*/ 27 w 27"/>
              <a:gd name="T41" fmla="*/ 14 h 27"/>
              <a:gd name="T42" fmla="*/ 27 w 27"/>
              <a:gd name="T43" fmla="*/ 14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7" h="27">
                <a:moveTo>
                  <a:pt x="27" y="14"/>
                </a:moveTo>
                <a:lnTo>
                  <a:pt x="27" y="14"/>
                </a:lnTo>
                <a:lnTo>
                  <a:pt x="26" y="8"/>
                </a:lnTo>
                <a:lnTo>
                  <a:pt x="23" y="4"/>
                </a:lnTo>
                <a:lnTo>
                  <a:pt x="19" y="1"/>
                </a:lnTo>
                <a:lnTo>
                  <a:pt x="14" y="0"/>
                </a:lnTo>
                <a:lnTo>
                  <a:pt x="14" y="0"/>
                </a:lnTo>
                <a:lnTo>
                  <a:pt x="8" y="1"/>
                </a:lnTo>
                <a:lnTo>
                  <a:pt x="3" y="4"/>
                </a:lnTo>
                <a:lnTo>
                  <a:pt x="1" y="8"/>
                </a:lnTo>
                <a:lnTo>
                  <a:pt x="0" y="14"/>
                </a:lnTo>
                <a:lnTo>
                  <a:pt x="0" y="14"/>
                </a:lnTo>
                <a:lnTo>
                  <a:pt x="1" y="19"/>
                </a:lnTo>
                <a:lnTo>
                  <a:pt x="3" y="23"/>
                </a:lnTo>
                <a:lnTo>
                  <a:pt x="8" y="26"/>
                </a:lnTo>
                <a:lnTo>
                  <a:pt x="14" y="27"/>
                </a:lnTo>
                <a:lnTo>
                  <a:pt x="14" y="27"/>
                </a:lnTo>
                <a:lnTo>
                  <a:pt x="19" y="26"/>
                </a:lnTo>
                <a:lnTo>
                  <a:pt x="23" y="23"/>
                </a:lnTo>
                <a:lnTo>
                  <a:pt x="26" y="19"/>
                </a:lnTo>
                <a:lnTo>
                  <a:pt x="27" y="14"/>
                </a:lnTo>
                <a:lnTo>
                  <a:pt x="27" y="14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54" name="澳门"/>
          <p:cNvSpPr>
            <a:spLocks/>
          </p:cNvSpPr>
          <p:nvPr/>
        </p:nvSpPr>
        <p:spPr bwMode="auto">
          <a:xfrm>
            <a:off x="5419725" y="5897563"/>
            <a:ext cx="28800" cy="28800"/>
          </a:xfrm>
          <a:custGeom>
            <a:avLst/>
            <a:gdLst>
              <a:gd name="T0" fmla="*/ 28 w 28"/>
              <a:gd name="T1" fmla="*/ 13 h 27"/>
              <a:gd name="T2" fmla="*/ 28 w 28"/>
              <a:gd name="T3" fmla="*/ 13 h 27"/>
              <a:gd name="T4" fmla="*/ 27 w 28"/>
              <a:gd name="T5" fmla="*/ 8 h 27"/>
              <a:gd name="T6" fmla="*/ 24 w 28"/>
              <a:gd name="T7" fmla="*/ 3 h 27"/>
              <a:gd name="T8" fmla="*/ 19 w 28"/>
              <a:gd name="T9" fmla="*/ 1 h 27"/>
              <a:gd name="T10" fmla="*/ 14 w 28"/>
              <a:gd name="T11" fmla="*/ 0 h 27"/>
              <a:gd name="T12" fmla="*/ 14 w 28"/>
              <a:gd name="T13" fmla="*/ 0 h 27"/>
              <a:gd name="T14" fmla="*/ 9 w 28"/>
              <a:gd name="T15" fmla="*/ 1 h 27"/>
              <a:gd name="T16" fmla="*/ 5 w 28"/>
              <a:gd name="T17" fmla="*/ 3 h 27"/>
              <a:gd name="T18" fmla="*/ 1 w 28"/>
              <a:gd name="T19" fmla="*/ 8 h 27"/>
              <a:gd name="T20" fmla="*/ 0 w 28"/>
              <a:gd name="T21" fmla="*/ 13 h 27"/>
              <a:gd name="T22" fmla="*/ 0 w 28"/>
              <a:gd name="T23" fmla="*/ 13 h 27"/>
              <a:gd name="T24" fmla="*/ 1 w 28"/>
              <a:gd name="T25" fmla="*/ 19 h 27"/>
              <a:gd name="T26" fmla="*/ 5 w 28"/>
              <a:gd name="T27" fmla="*/ 23 h 27"/>
              <a:gd name="T28" fmla="*/ 9 w 28"/>
              <a:gd name="T29" fmla="*/ 26 h 27"/>
              <a:gd name="T30" fmla="*/ 14 w 28"/>
              <a:gd name="T31" fmla="*/ 27 h 27"/>
              <a:gd name="T32" fmla="*/ 14 w 28"/>
              <a:gd name="T33" fmla="*/ 27 h 27"/>
              <a:gd name="T34" fmla="*/ 19 w 28"/>
              <a:gd name="T35" fmla="*/ 26 h 27"/>
              <a:gd name="T36" fmla="*/ 24 w 28"/>
              <a:gd name="T37" fmla="*/ 23 h 27"/>
              <a:gd name="T38" fmla="*/ 27 w 28"/>
              <a:gd name="T39" fmla="*/ 19 h 27"/>
              <a:gd name="T40" fmla="*/ 28 w 28"/>
              <a:gd name="T41" fmla="*/ 13 h 27"/>
              <a:gd name="T42" fmla="*/ 28 w 28"/>
              <a:gd name="T43" fmla="*/ 13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28" h="27">
                <a:moveTo>
                  <a:pt x="28" y="13"/>
                </a:moveTo>
                <a:lnTo>
                  <a:pt x="28" y="13"/>
                </a:lnTo>
                <a:lnTo>
                  <a:pt x="27" y="8"/>
                </a:lnTo>
                <a:lnTo>
                  <a:pt x="24" y="3"/>
                </a:lnTo>
                <a:lnTo>
                  <a:pt x="19" y="1"/>
                </a:lnTo>
                <a:lnTo>
                  <a:pt x="14" y="0"/>
                </a:lnTo>
                <a:lnTo>
                  <a:pt x="14" y="0"/>
                </a:lnTo>
                <a:lnTo>
                  <a:pt x="9" y="1"/>
                </a:lnTo>
                <a:lnTo>
                  <a:pt x="5" y="3"/>
                </a:lnTo>
                <a:lnTo>
                  <a:pt x="1" y="8"/>
                </a:lnTo>
                <a:lnTo>
                  <a:pt x="0" y="13"/>
                </a:lnTo>
                <a:lnTo>
                  <a:pt x="0" y="13"/>
                </a:lnTo>
                <a:lnTo>
                  <a:pt x="1" y="19"/>
                </a:lnTo>
                <a:lnTo>
                  <a:pt x="5" y="23"/>
                </a:lnTo>
                <a:lnTo>
                  <a:pt x="9" y="26"/>
                </a:lnTo>
                <a:lnTo>
                  <a:pt x="14" y="27"/>
                </a:lnTo>
                <a:lnTo>
                  <a:pt x="14" y="27"/>
                </a:lnTo>
                <a:lnTo>
                  <a:pt x="19" y="26"/>
                </a:lnTo>
                <a:lnTo>
                  <a:pt x="24" y="23"/>
                </a:lnTo>
                <a:lnTo>
                  <a:pt x="27" y="19"/>
                </a:lnTo>
                <a:lnTo>
                  <a:pt x="28" y="13"/>
                </a:lnTo>
                <a:lnTo>
                  <a:pt x="28" y="13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55" name="福州"/>
          <p:cNvSpPr>
            <a:spLocks/>
          </p:cNvSpPr>
          <p:nvPr/>
        </p:nvSpPr>
        <p:spPr bwMode="auto">
          <a:xfrm>
            <a:off x="6305550" y="5151438"/>
            <a:ext cx="28575" cy="28575"/>
          </a:xfrm>
          <a:custGeom>
            <a:avLst/>
            <a:gdLst>
              <a:gd name="T0" fmla="*/ 55 w 55"/>
              <a:gd name="T1" fmla="*/ 28 h 55"/>
              <a:gd name="T2" fmla="*/ 55 w 55"/>
              <a:gd name="T3" fmla="*/ 28 h 55"/>
              <a:gd name="T4" fmla="*/ 54 w 55"/>
              <a:gd name="T5" fmla="*/ 21 h 55"/>
              <a:gd name="T6" fmla="*/ 53 w 55"/>
              <a:gd name="T7" fmla="*/ 17 h 55"/>
              <a:gd name="T8" fmla="*/ 50 w 55"/>
              <a:gd name="T9" fmla="*/ 12 h 55"/>
              <a:gd name="T10" fmla="*/ 47 w 55"/>
              <a:gd name="T11" fmla="*/ 8 h 55"/>
              <a:gd name="T12" fmla="*/ 43 w 55"/>
              <a:gd name="T13" fmla="*/ 4 h 55"/>
              <a:gd name="T14" fmla="*/ 38 w 55"/>
              <a:gd name="T15" fmla="*/ 2 h 55"/>
              <a:gd name="T16" fmla="*/ 33 w 55"/>
              <a:gd name="T17" fmla="*/ 0 h 55"/>
              <a:gd name="T18" fmla="*/ 28 w 55"/>
              <a:gd name="T19" fmla="*/ 0 h 55"/>
              <a:gd name="T20" fmla="*/ 28 w 55"/>
              <a:gd name="T21" fmla="*/ 0 h 55"/>
              <a:gd name="T22" fmla="*/ 22 w 55"/>
              <a:gd name="T23" fmla="*/ 0 h 55"/>
              <a:gd name="T24" fmla="*/ 16 w 55"/>
              <a:gd name="T25" fmla="*/ 2 h 55"/>
              <a:gd name="T26" fmla="*/ 12 w 55"/>
              <a:gd name="T27" fmla="*/ 4 h 55"/>
              <a:gd name="T28" fmla="*/ 8 w 55"/>
              <a:gd name="T29" fmla="*/ 8 h 55"/>
              <a:gd name="T30" fmla="*/ 5 w 55"/>
              <a:gd name="T31" fmla="*/ 12 h 55"/>
              <a:gd name="T32" fmla="*/ 2 w 55"/>
              <a:gd name="T33" fmla="*/ 17 h 55"/>
              <a:gd name="T34" fmla="*/ 0 w 55"/>
              <a:gd name="T35" fmla="*/ 21 h 55"/>
              <a:gd name="T36" fmla="*/ 0 w 55"/>
              <a:gd name="T37" fmla="*/ 28 h 55"/>
              <a:gd name="T38" fmla="*/ 0 w 55"/>
              <a:gd name="T39" fmla="*/ 28 h 55"/>
              <a:gd name="T40" fmla="*/ 0 w 55"/>
              <a:gd name="T41" fmla="*/ 33 h 55"/>
              <a:gd name="T42" fmla="*/ 2 w 55"/>
              <a:gd name="T43" fmla="*/ 38 h 55"/>
              <a:gd name="T44" fmla="*/ 5 w 55"/>
              <a:gd name="T45" fmla="*/ 43 h 55"/>
              <a:gd name="T46" fmla="*/ 8 w 55"/>
              <a:gd name="T47" fmla="*/ 47 h 55"/>
              <a:gd name="T48" fmla="*/ 12 w 55"/>
              <a:gd name="T49" fmla="*/ 50 h 55"/>
              <a:gd name="T50" fmla="*/ 16 w 55"/>
              <a:gd name="T51" fmla="*/ 53 h 55"/>
              <a:gd name="T52" fmla="*/ 22 w 55"/>
              <a:gd name="T53" fmla="*/ 54 h 55"/>
              <a:gd name="T54" fmla="*/ 28 w 55"/>
              <a:gd name="T55" fmla="*/ 55 h 55"/>
              <a:gd name="T56" fmla="*/ 28 w 55"/>
              <a:gd name="T57" fmla="*/ 55 h 55"/>
              <a:gd name="T58" fmla="*/ 33 w 55"/>
              <a:gd name="T59" fmla="*/ 54 h 55"/>
              <a:gd name="T60" fmla="*/ 38 w 55"/>
              <a:gd name="T61" fmla="*/ 53 h 55"/>
              <a:gd name="T62" fmla="*/ 43 w 55"/>
              <a:gd name="T63" fmla="*/ 50 h 55"/>
              <a:gd name="T64" fmla="*/ 47 w 55"/>
              <a:gd name="T65" fmla="*/ 47 h 55"/>
              <a:gd name="T66" fmla="*/ 50 w 55"/>
              <a:gd name="T67" fmla="*/ 43 h 55"/>
              <a:gd name="T68" fmla="*/ 53 w 55"/>
              <a:gd name="T69" fmla="*/ 38 h 55"/>
              <a:gd name="T70" fmla="*/ 54 w 55"/>
              <a:gd name="T71" fmla="*/ 33 h 55"/>
              <a:gd name="T72" fmla="*/ 55 w 55"/>
              <a:gd name="T73" fmla="*/ 28 h 55"/>
              <a:gd name="T74" fmla="*/ 55 w 55"/>
              <a:gd name="T75" fmla="*/ 2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55" h="55">
                <a:moveTo>
                  <a:pt x="55" y="28"/>
                </a:moveTo>
                <a:lnTo>
                  <a:pt x="55" y="28"/>
                </a:lnTo>
                <a:lnTo>
                  <a:pt x="54" y="21"/>
                </a:lnTo>
                <a:lnTo>
                  <a:pt x="53" y="17"/>
                </a:lnTo>
                <a:lnTo>
                  <a:pt x="50" y="12"/>
                </a:lnTo>
                <a:lnTo>
                  <a:pt x="47" y="8"/>
                </a:lnTo>
                <a:lnTo>
                  <a:pt x="43" y="4"/>
                </a:lnTo>
                <a:lnTo>
                  <a:pt x="38" y="2"/>
                </a:lnTo>
                <a:lnTo>
                  <a:pt x="33" y="0"/>
                </a:lnTo>
                <a:lnTo>
                  <a:pt x="28" y="0"/>
                </a:lnTo>
                <a:lnTo>
                  <a:pt x="28" y="0"/>
                </a:lnTo>
                <a:lnTo>
                  <a:pt x="22" y="0"/>
                </a:lnTo>
                <a:lnTo>
                  <a:pt x="16" y="2"/>
                </a:lnTo>
                <a:lnTo>
                  <a:pt x="12" y="4"/>
                </a:lnTo>
                <a:lnTo>
                  <a:pt x="8" y="8"/>
                </a:lnTo>
                <a:lnTo>
                  <a:pt x="5" y="12"/>
                </a:lnTo>
                <a:lnTo>
                  <a:pt x="2" y="17"/>
                </a:lnTo>
                <a:lnTo>
                  <a:pt x="0" y="21"/>
                </a:lnTo>
                <a:lnTo>
                  <a:pt x="0" y="28"/>
                </a:lnTo>
                <a:lnTo>
                  <a:pt x="0" y="28"/>
                </a:lnTo>
                <a:lnTo>
                  <a:pt x="0" y="33"/>
                </a:lnTo>
                <a:lnTo>
                  <a:pt x="2" y="38"/>
                </a:lnTo>
                <a:lnTo>
                  <a:pt x="5" y="43"/>
                </a:lnTo>
                <a:lnTo>
                  <a:pt x="8" y="47"/>
                </a:lnTo>
                <a:lnTo>
                  <a:pt x="12" y="50"/>
                </a:lnTo>
                <a:lnTo>
                  <a:pt x="16" y="53"/>
                </a:lnTo>
                <a:lnTo>
                  <a:pt x="22" y="54"/>
                </a:lnTo>
                <a:lnTo>
                  <a:pt x="28" y="55"/>
                </a:lnTo>
                <a:lnTo>
                  <a:pt x="28" y="55"/>
                </a:lnTo>
                <a:lnTo>
                  <a:pt x="33" y="54"/>
                </a:lnTo>
                <a:lnTo>
                  <a:pt x="38" y="53"/>
                </a:lnTo>
                <a:lnTo>
                  <a:pt x="43" y="50"/>
                </a:lnTo>
                <a:lnTo>
                  <a:pt x="47" y="47"/>
                </a:lnTo>
                <a:lnTo>
                  <a:pt x="50" y="43"/>
                </a:lnTo>
                <a:lnTo>
                  <a:pt x="53" y="38"/>
                </a:lnTo>
                <a:lnTo>
                  <a:pt x="54" y="33"/>
                </a:lnTo>
                <a:lnTo>
                  <a:pt x="55" y="28"/>
                </a:lnTo>
                <a:lnTo>
                  <a:pt x="55" y="28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156" name="北京"/>
          <p:cNvSpPr>
            <a:spLocks/>
          </p:cNvSpPr>
          <p:nvPr/>
        </p:nvSpPr>
        <p:spPr bwMode="auto">
          <a:xfrm>
            <a:off x="5676900" y="2719388"/>
            <a:ext cx="31750" cy="31750"/>
          </a:xfrm>
          <a:custGeom>
            <a:avLst/>
            <a:gdLst>
              <a:gd name="T0" fmla="*/ 61 w 61"/>
              <a:gd name="T1" fmla="*/ 30 h 61"/>
              <a:gd name="T2" fmla="*/ 61 w 61"/>
              <a:gd name="T3" fmla="*/ 30 h 61"/>
              <a:gd name="T4" fmla="*/ 60 w 61"/>
              <a:gd name="T5" fmla="*/ 25 h 61"/>
              <a:gd name="T6" fmla="*/ 58 w 61"/>
              <a:gd name="T7" fmla="*/ 18 h 61"/>
              <a:gd name="T8" fmla="*/ 55 w 61"/>
              <a:gd name="T9" fmla="*/ 14 h 61"/>
              <a:gd name="T10" fmla="*/ 51 w 61"/>
              <a:gd name="T11" fmla="*/ 9 h 61"/>
              <a:gd name="T12" fmla="*/ 47 w 61"/>
              <a:gd name="T13" fmla="*/ 6 h 61"/>
              <a:gd name="T14" fmla="*/ 42 w 61"/>
              <a:gd name="T15" fmla="*/ 2 h 61"/>
              <a:gd name="T16" fmla="*/ 36 w 61"/>
              <a:gd name="T17" fmla="*/ 1 h 61"/>
              <a:gd name="T18" fmla="*/ 30 w 61"/>
              <a:gd name="T19" fmla="*/ 0 h 61"/>
              <a:gd name="T20" fmla="*/ 30 w 61"/>
              <a:gd name="T21" fmla="*/ 0 h 61"/>
              <a:gd name="T22" fmla="*/ 25 w 61"/>
              <a:gd name="T23" fmla="*/ 1 h 61"/>
              <a:gd name="T24" fmla="*/ 18 w 61"/>
              <a:gd name="T25" fmla="*/ 2 h 61"/>
              <a:gd name="T26" fmla="*/ 13 w 61"/>
              <a:gd name="T27" fmla="*/ 6 h 61"/>
              <a:gd name="T28" fmla="*/ 9 w 61"/>
              <a:gd name="T29" fmla="*/ 9 h 61"/>
              <a:gd name="T30" fmla="*/ 6 w 61"/>
              <a:gd name="T31" fmla="*/ 14 h 61"/>
              <a:gd name="T32" fmla="*/ 3 w 61"/>
              <a:gd name="T33" fmla="*/ 18 h 61"/>
              <a:gd name="T34" fmla="*/ 0 w 61"/>
              <a:gd name="T35" fmla="*/ 25 h 61"/>
              <a:gd name="T36" fmla="*/ 0 w 61"/>
              <a:gd name="T37" fmla="*/ 30 h 61"/>
              <a:gd name="T38" fmla="*/ 0 w 61"/>
              <a:gd name="T39" fmla="*/ 30 h 61"/>
              <a:gd name="T40" fmla="*/ 0 w 61"/>
              <a:gd name="T41" fmla="*/ 36 h 61"/>
              <a:gd name="T42" fmla="*/ 3 w 61"/>
              <a:gd name="T43" fmla="*/ 42 h 61"/>
              <a:gd name="T44" fmla="*/ 6 w 61"/>
              <a:gd name="T45" fmla="*/ 47 h 61"/>
              <a:gd name="T46" fmla="*/ 9 w 61"/>
              <a:gd name="T47" fmla="*/ 51 h 61"/>
              <a:gd name="T48" fmla="*/ 13 w 61"/>
              <a:gd name="T49" fmla="*/ 55 h 61"/>
              <a:gd name="T50" fmla="*/ 18 w 61"/>
              <a:gd name="T51" fmla="*/ 59 h 61"/>
              <a:gd name="T52" fmla="*/ 25 w 61"/>
              <a:gd name="T53" fmla="*/ 60 h 61"/>
              <a:gd name="T54" fmla="*/ 30 w 61"/>
              <a:gd name="T55" fmla="*/ 61 h 61"/>
              <a:gd name="T56" fmla="*/ 30 w 61"/>
              <a:gd name="T57" fmla="*/ 61 h 61"/>
              <a:gd name="T58" fmla="*/ 36 w 61"/>
              <a:gd name="T59" fmla="*/ 60 h 61"/>
              <a:gd name="T60" fmla="*/ 42 w 61"/>
              <a:gd name="T61" fmla="*/ 59 h 61"/>
              <a:gd name="T62" fmla="*/ 47 w 61"/>
              <a:gd name="T63" fmla="*/ 55 h 61"/>
              <a:gd name="T64" fmla="*/ 51 w 61"/>
              <a:gd name="T65" fmla="*/ 51 h 61"/>
              <a:gd name="T66" fmla="*/ 55 w 61"/>
              <a:gd name="T67" fmla="*/ 47 h 61"/>
              <a:gd name="T68" fmla="*/ 58 w 61"/>
              <a:gd name="T69" fmla="*/ 42 h 61"/>
              <a:gd name="T70" fmla="*/ 60 w 61"/>
              <a:gd name="T71" fmla="*/ 36 h 61"/>
              <a:gd name="T72" fmla="*/ 61 w 61"/>
              <a:gd name="T73" fmla="*/ 30 h 61"/>
              <a:gd name="T74" fmla="*/ 61 w 61"/>
              <a:gd name="T75" fmla="*/ 30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1" h="61">
                <a:moveTo>
                  <a:pt x="61" y="30"/>
                </a:moveTo>
                <a:lnTo>
                  <a:pt x="61" y="30"/>
                </a:lnTo>
                <a:lnTo>
                  <a:pt x="60" y="25"/>
                </a:lnTo>
                <a:lnTo>
                  <a:pt x="58" y="18"/>
                </a:lnTo>
                <a:lnTo>
                  <a:pt x="55" y="14"/>
                </a:lnTo>
                <a:lnTo>
                  <a:pt x="51" y="9"/>
                </a:lnTo>
                <a:lnTo>
                  <a:pt x="47" y="6"/>
                </a:lnTo>
                <a:lnTo>
                  <a:pt x="42" y="2"/>
                </a:lnTo>
                <a:lnTo>
                  <a:pt x="36" y="1"/>
                </a:lnTo>
                <a:lnTo>
                  <a:pt x="30" y="0"/>
                </a:lnTo>
                <a:lnTo>
                  <a:pt x="30" y="0"/>
                </a:lnTo>
                <a:lnTo>
                  <a:pt x="25" y="1"/>
                </a:lnTo>
                <a:lnTo>
                  <a:pt x="18" y="2"/>
                </a:lnTo>
                <a:lnTo>
                  <a:pt x="13" y="6"/>
                </a:lnTo>
                <a:lnTo>
                  <a:pt x="9" y="9"/>
                </a:lnTo>
                <a:lnTo>
                  <a:pt x="6" y="14"/>
                </a:lnTo>
                <a:lnTo>
                  <a:pt x="3" y="18"/>
                </a:lnTo>
                <a:lnTo>
                  <a:pt x="0" y="25"/>
                </a:lnTo>
                <a:lnTo>
                  <a:pt x="0" y="30"/>
                </a:lnTo>
                <a:lnTo>
                  <a:pt x="0" y="30"/>
                </a:lnTo>
                <a:lnTo>
                  <a:pt x="0" y="36"/>
                </a:lnTo>
                <a:lnTo>
                  <a:pt x="3" y="42"/>
                </a:lnTo>
                <a:lnTo>
                  <a:pt x="6" y="47"/>
                </a:lnTo>
                <a:lnTo>
                  <a:pt x="9" y="51"/>
                </a:lnTo>
                <a:lnTo>
                  <a:pt x="13" y="55"/>
                </a:lnTo>
                <a:lnTo>
                  <a:pt x="18" y="59"/>
                </a:lnTo>
                <a:lnTo>
                  <a:pt x="25" y="60"/>
                </a:lnTo>
                <a:lnTo>
                  <a:pt x="30" y="61"/>
                </a:lnTo>
                <a:lnTo>
                  <a:pt x="30" y="61"/>
                </a:lnTo>
                <a:lnTo>
                  <a:pt x="36" y="60"/>
                </a:lnTo>
                <a:lnTo>
                  <a:pt x="42" y="59"/>
                </a:lnTo>
                <a:lnTo>
                  <a:pt x="47" y="55"/>
                </a:lnTo>
                <a:lnTo>
                  <a:pt x="51" y="51"/>
                </a:lnTo>
                <a:lnTo>
                  <a:pt x="55" y="47"/>
                </a:lnTo>
                <a:lnTo>
                  <a:pt x="58" y="42"/>
                </a:lnTo>
                <a:lnTo>
                  <a:pt x="60" y="36"/>
                </a:lnTo>
                <a:lnTo>
                  <a:pt x="61" y="30"/>
                </a:lnTo>
                <a:lnTo>
                  <a:pt x="61" y="30"/>
                </a:lnTo>
                <a:close/>
              </a:path>
            </a:pathLst>
          </a:custGeom>
          <a:solidFill>
            <a:srgbClr val="FFFFFF"/>
          </a:solidFill>
          <a:ln w="1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grpSp>
        <p:nvGrpSpPr>
          <p:cNvPr id="808" name="国界"/>
          <p:cNvGrpSpPr/>
          <p:nvPr/>
        </p:nvGrpSpPr>
        <p:grpSpPr>
          <a:xfrm>
            <a:off x="0" y="234950"/>
            <a:ext cx="7796213" cy="6388101"/>
            <a:chOff x="0" y="234950"/>
            <a:chExt cx="7796213" cy="6388101"/>
          </a:xfrm>
        </p:grpSpPr>
        <p:sp>
          <p:nvSpPr>
            <p:cNvPr id="162" name="Freeform 760"/>
            <p:cNvSpPr>
              <a:spLocks/>
            </p:cNvSpPr>
            <p:nvPr/>
          </p:nvSpPr>
          <p:spPr bwMode="auto">
            <a:xfrm>
              <a:off x="1762125" y="4554538"/>
              <a:ext cx="2749550" cy="1508125"/>
            </a:xfrm>
            <a:custGeom>
              <a:avLst/>
              <a:gdLst>
                <a:gd name="T0" fmla="*/ 242 w 5195"/>
                <a:gd name="T1" fmla="*/ 112 h 2852"/>
                <a:gd name="T2" fmla="*/ 452 w 5195"/>
                <a:gd name="T3" fmla="*/ 191 h 2852"/>
                <a:gd name="T4" fmla="*/ 565 w 5195"/>
                <a:gd name="T5" fmla="*/ 405 h 2852"/>
                <a:gd name="T6" fmla="*/ 1015 w 5195"/>
                <a:gd name="T7" fmla="*/ 588 h 2852"/>
                <a:gd name="T8" fmla="*/ 1476 w 5195"/>
                <a:gd name="T9" fmla="*/ 361 h 2852"/>
                <a:gd name="T10" fmla="*/ 1827 w 5195"/>
                <a:gd name="T11" fmla="*/ 318 h 2852"/>
                <a:gd name="T12" fmla="*/ 2005 w 5195"/>
                <a:gd name="T13" fmla="*/ 445 h 2852"/>
                <a:gd name="T14" fmla="*/ 2126 w 5195"/>
                <a:gd name="T15" fmla="*/ 358 h 2852"/>
                <a:gd name="T16" fmla="*/ 2280 w 5195"/>
                <a:gd name="T17" fmla="*/ 311 h 2852"/>
                <a:gd name="T18" fmla="*/ 2360 w 5195"/>
                <a:gd name="T19" fmla="*/ 458 h 2852"/>
                <a:gd name="T20" fmla="*/ 2471 w 5195"/>
                <a:gd name="T21" fmla="*/ 599 h 2852"/>
                <a:gd name="T22" fmla="*/ 2486 w 5195"/>
                <a:gd name="T23" fmla="*/ 826 h 2852"/>
                <a:gd name="T24" fmla="*/ 2417 w 5195"/>
                <a:gd name="T25" fmla="*/ 1068 h 2852"/>
                <a:gd name="T26" fmla="*/ 2289 w 5195"/>
                <a:gd name="T27" fmla="*/ 1237 h 2852"/>
                <a:gd name="T28" fmla="*/ 2164 w 5195"/>
                <a:gd name="T29" fmla="*/ 1338 h 2852"/>
                <a:gd name="T30" fmla="*/ 2041 w 5195"/>
                <a:gd name="T31" fmla="*/ 1595 h 2852"/>
                <a:gd name="T32" fmla="*/ 2007 w 5195"/>
                <a:gd name="T33" fmla="*/ 1756 h 2852"/>
                <a:gd name="T34" fmla="*/ 2343 w 5195"/>
                <a:gd name="T35" fmla="*/ 1751 h 2852"/>
                <a:gd name="T36" fmla="*/ 2400 w 5195"/>
                <a:gd name="T37" fmla="*/ 1918 h 2852"/>
                <a:gd name="T38" fmla="*/ 2513 w 5195"/>
                <a:gd name="T39" fmla="*/ 2098 h 2852"/>
                <a:gd name="T40" fmla="*/ 2510 w 5195"/>
                <a:gd name="T41" fmla="*/ 2219 h 2852"/>
                <a:gd name="T42" fmla="*/ 2576 w 5195"/>
                <a:gd name="T43" fmla="*/ 2439 h 2852"/>
                <a:gd name="T44" fmla="*/ 2718 w 5195"/>
                <a:gd name="T45" fmla="*/ 2585 h 2852"/>
                <a:gd name="T46" fmla="*/ 2854 w 5195"/>
                <a:gd name="T47" fmla="*/ 2678 h 2852"/>
                <a:gd name="T48" fmla="*/ 3049 w 5195"/>
                <a:gd name="T49" fmla="*/ 2665 h 2852"/>
                <a:gd name="T50" fmla="*/ 3168 w 5195"/>
                <a:gd name="T51" fmla="*/ 2774 h 2852"/>
                <a:gd name="T52" fmla="*/ 3213 w 5195"/>
                <a:gd name="T53" fmla="*/ 2749 h 2852"/>
                <a:gd name="T54" fmla="*/ 3214 w 5195"/>
                <a:gd name="T55" fmla="*/ 2556 h 2852"/>
                <a:gd name="T56" fmla="*/ 3295 w 5195"/>
                <a:gd name="T57" fmla="*/ 2411 h 2852"/>
                <a:gd name="T58" fmla="*/ 3455 w 5195"/>
                <a:gd name="T59" fmla="*/ 2332 h 2852"/>
                <a:gd name="T60" fmla="*/ 3620 w 5195"/>
                <a:gd name="T61" fmla="*/ 2397 h 2852"/>
                <a:gd name="T62" fmla="*/ 3790 w 5195"/>
                <a:gd name="T63" fmla="*/ 2360 h 2852"/>
                <a:gd name="T64" fmla="*/ 4041 w 5195"/>
                <a:gd name="T65" fmla="*/ 2317 h 2852"/>
                <a:gd name="T66" fmla="*/ 4207 w 5195"/>
                <a:gd name="T67" fmla="*/ 2232 h 2852"/>
                <a:gd name="T68" fmla="*/ 4400 w 5195"/>
                <a:gd name="T69" fmla="*/ 2175 h 2852"/>
                <a:gd name="T70" fmla="*/ 4575 w 5195"/>
                <a:gd name="T71" fmla="*/ 2297 h 2852"/>
                <a:gd name="T72" fmla="*/ 4798 w 5195"/>
                <a:gd name="T73" fmla="*/ 2336 h 2852"/>
                <a:gd name="T74" fmla="*/ 4746 w 5195"/>
                <a:gd name="T75" fmla="*/ 2491 h 2852"/>
                <a:gd name="T76" fmla="*/ 4891 w 5195"/>
                <a:gd name="T77" fmla="*/ 2647 h 2852"/>
                <a:gd name="T78" fmla="*/ 5020 w 5195"/>
                <a:gd name="T79" fmla="*/ 2743 h 2852"/>
                <a:gd name="T80" fmla="*/ 5177 w 5195"/>
                <a:gd name="T81" fmla="*/ 2796 h 2852"/>
                <a:gd name="T82" fmla="*/ 4952 w 5195"/>
                <a:gd name="T83" fmla="*/ 2792 h 2852"/>
                <a:gd name="T84" fmla="*/ 4699 w 5195"/>
                <a:gd name="T85" fmla="*/ 2521 h 2852"/>
                <a:gd name="T86" fmla="*/ 4592 w 5195"/>
                <a:gd name="T87" fmla="*/ 2346 h 2852"/>
                <a:gd name="T88" fmla="*/ 4269 w 5195"/>
                <a:gd name="T89" fmla="*/ 2261 h 2852"/>
                <a:gd name="T90" fmla="*/ 3979 w 5195"/>
                <a:gd name="T91" fmla="*/ 2456 h 2852"/>
                <a:gd name="T92" fmla="*/ 3631 w 5195"/>
                <a:gd name="T93" fmla="*/ 2460 h 2852"/>
                <a:gd name="T94" fmla="*/ 3326 w 5195"/>
                <a:gd name="T95" fmla="*/ 2449 h 2852"/>
                <a:gd name="T96" fmla="*/ 3294 w 5195"/>
                <a:gd name="T97" fmla="*/ 2785 h 2852"/>
                <a:gd name="T98" fmla="*/ 2991 w 5195"/>
                <a:gd name="T99" fmla="*/ 2723 h 2852"/>
                <a:gd name="T100" fmla="*/ 2627 w 5195"/>
                <a:gd name="T101" fmla="*/ 2552 h 2852"/>
                <a:gd name="T102" fmla="*/ 2431 w 5195"/>
                <a:gd name="T103" fmla="*/ 2313 h 2852"/>
                <a:gd name="T104" fmla="*/ 2336 w 5195"/>
                <a:gd name="T105" fmla="*/ 1978 h 2852"/>
                <a:gd name="T106" fmla="*/ 1974 w 5195"/>
                <a:gd name="T107" fmla="*/ 1793 h 2852"/>
                <a:gd name="T108" fmla="*/ 2055 w 5195"/>
                <a:gd name="T109" fmla="*/ 1432 h 2852"/>
                <a:gd name="T110" fmla="*/ 2305 w 5195"/>
                <a:gd name="T111" fmla="*/ 1190 h 2852"/>
                <a:gd name="T112" fmla="*/ 2444 w 5195"/>
                <a:gd name="T113" fmla="*/ 675 h 2852"/>
                <a:gd name="T114" fmla="*/ 2219 w 5195"/>
                <a:gd name="T115" fmla="*/ 346 h 2852"/>
                <a:gd name="T116" fmla="*/ 1967 w 5195"/>
                <a:gd name="T117" fmla="*/ 481 h 2852"/>
                <a:gd name="T118" fmla="*/ 1588 w 5195"/>
                <a:gd name="T119" fmla="*/ 334 h 2852"/>
                <a:gd name="T120" fmla="*/ 1036 w 5195"/>
                <a:gd name="T121" fmla="*/ 633 h 2852"/>
                <a:gd name="T122" fmla="*/ 485 w 5195"/>
                <a:gd name="T123" fmla="*/ 433 h 2852"/>
                <a:gd name="T124" fmla="*/ 332 w 5195"/>
                <a:gd name="T125" fmla="*/ 210 h 28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5195" h="2852">
                  <a:moveTo>
                    <a:pt x="16" y="6"/>
                  </a:moveTo>
                  <a:lnTo>
                    <a:pt x="16" y="6"/>
                  </a:lnTo>
                  <a:lnTo>
                    <a:pt x="18" y="8"/>
                  </a:lnTo>
                  <a:lnTo>
                    <a:pt x="22" y="10"/>
                  </a:lnTo>
                  <a:lnTo>
                    <a:pt x="41" y="16"/>
                  </a:lnTo>
                  <a:lnTo>
                    <a:pt x="44" y="16"/>
                  </a:lnTo>
                  <a:lnTo>
                    <a:pt x="47" y="13"/>
                  </a:lnTo>
                  <a:lnTo>
                    <a:pt x="48" y="7"/>
                  </a:lnTo>
                  <a:lnTo>
                    <a:pt x="50" y="2"/>
                  </a:lnTo>
                  <a:lnTo>
                    <a:pt x="53" y="0"/>
                  </a:lnTo>
                  <a:lnTo>
                    <a:pt x="56" y="0"/>
                  </a:lnTo>
                  <a:lnTo>
                    <a:pt x="68" y="17"/>
                  </a:lnTo>
                  <a:lnTo>
                    <a:pt x="73" y="19"/>
                  </a:lnTo>
                  <a:lnTo>
                    <a:pt x="98" y="27"/>
                  </a:lnTo>
                  <a:lnTo>
                    <a:pt x="104" y="31"/>
                  </a:lnTo>
                  <a:lnTo>
                    <a:pt x="110" y="41"/>
                  </a:lnTo>
                  <a:lnTo>
                    <a:pt x="119" y="48"/>
                  </a:lnTo>
                  <a:lnTo>
                    <a:pt x="117" y="47"/>
                  </a:lnTo>
                  <a:lnTo>
                    <a:pt x="136" y="53"/>
                  </a:lnTo>
                  <a:lnTo>
                    <a:pt x="158" y="67"/>
                  </a:lnTo>
                  <a:lnTo>
                    <a:pt x="166" y="71"/>
                  </a:lnTo>
                  <a:lnTo>
                    <a:pt x="183" y="73"/>
                  </a:lnTo>
                  <a:lnTo>
                    <a:pt x="200" y="67"/>
                  </a:lnTo>
                  <a:lnTo>
                    <a:pt x="207" y="68"/>
                  </a:lnTo>
                  <a:lnTo>
                    <a:pt x="212" y="73"/>
                  </a:lnTo>
                  <a:lnTo>
                    <a:pt x="224" y="79"/>
                  </a:lnTo>
                  <a:lnTo>
                    <a:pt x="227" y="87"/>
                  </a:lnTo>
                  <a:lnTo>
                    <a:pt x="237" y="106"/>
                  </a:lnTo>
                  <a:lnTo>
                    <a:pt x="242" y="112"/>
                  </a:lnTo>
                  <a:lnTo>
                    <a:pt x="252" y="116"/>
                  </a:lnTo>
                  <a:lnTo>
                    <a:pt x="256" y="124"/>
                  </a:lnTo>
                  <a:lnTo>
                    <a:pt x="268" y="138"/>
                  </a:lnTo>
                  <a:lnTo>
                    <a:pt x="289" y="154"/>
                  </a:lnTo>
                  <a:lnTo>
                    <a:pt x="314" y="163"/>
                  </a:lnTo>
                  <a:lnTo>
                    <a:pt x="315" y="163"/>
                  </a:lnTo>
                  <a:lnTo>
                    <a:pt x="316" y="162"/>
                  </a:lnTo>
                  <a:lnTo>
                    <a:pt x="323" y="156"/>
                  </a:lnTo>
                  <a:lnTo>
                    <a:pt x="324" y="154"/>
                  </a:lnTo>
                  <a:lnTo>
                    <a:pt x="323" y="144"/>
                  </a:lnTo>
                  <a:lnTo>
                    <a:pt x="329" y="138"/>
                  </a:lnTo>
                  <a:lnTo>
                    <a:pt x="332" y="134"/>
                  </a:lnTo>
                  <a:lnTo>
                    <a:pt x="336" y="131"/>
                  </a:lnTo>
                  <a:lnTo>
                    <a:pt x="356" y="135"/>
                  </a:lnTo>
                  <a:lnTo>
                    <a:pt x="362" y="135"/>
                  </a:lnTo>
                  <a:lnTo>
                    <a:pt x="364" y="134"/>
                  </a:lnTo>
                  <a:lnTo>
                    <a:pt x="367" y="132"/>
                  </a:lnTo>
                  <a:lnTo>
                    <a:pt x="372" y="118"/>
                  </a:lnTo>
                  <a:lnTo>
                    <a:pt x="374" y="115"/>
                  </a:lnTo>
                  <a:lnTo>
                    <a:pt x="380" y="113"/>
                  </a:lnTo>
                  <a:lnTo>
                    <a:pt x="386" y="115"/>
                  </a:lnTo>
                  <a:lnTo>
                    <a:pt x="394" y="120"/>
                  </a:lnTo>
                  <a:lnTo>
                    <a:pt x="402" y="133"/>
                  </a:lnTo>
                  <a:lnTo>
                    <a:pt x="431" y="167"/>
                  </a:lnTo>
                  <a:lnTo>
                    <a:pt x="435" y="171"/>
                  </a:lnTo>
                  <a:lnTo>
                    <a:pt x="449" y="178"/>
                  </a:lnTo>
                  <a:lnTo>
                    <a:pt x="454" y="183"/>
                  </a:lnTo>
                  <a:lnTo>
                    <a:pt x="455" y="187"/>
                  </a:lnTo>
                  <a:lnTo>
                    <a:pt x="452" y="191"/>
                  </a:lnTo>
                  <a:lnTo>
                    <a:pt x="448" y="192"/>
                  </a:lnTo>
                  <a:lnTo>
                    <a:pt x="442" y="189"/>
                  </a:lnTo>
                  <a:lnTo>
                    <a:pt x="438" y="189"/>
                  </a:lnTo>
                  <a:lnTo>
                    <a:pt x="434" y="191"/>
                  </a:lnTo>
                  <a:lnTo>
                    <a:pt x="433" y="194"/>
                  </a:lnTo>
                  <a:lnTo>
                    <a:pt x="433" y="202"/>
                  </a:lnTo>
                  <a:lnTo>
                    <a:pt x="436" y="206"/>
                  </a:lnTo>
                  <a:lnTo>
                    <a:pt x="442" y="209"/>
                  </a:lnTo>
                  <a:lnTo>
                    <a:pt x="451" y="210"/>
                  </a:lnTo>
                  <a:lnTo>
                    <a:pt x="452" y="212"/>
                  </a:lnTo>
                  <a:lnTo>
                    <a:pt x="450" y="228"/>
                  </a:lnTo>
                  <a:lnTo>
                    <a:pt x="442" y="249"/>
                  </a:lnTo>
                  <a:lnTo>
                    <a:pt x="440" y="266"/>
                  </a:lnTo>
                  <a:lnTo>
                    <a:pt x="438" y="278"/>
                  </a:lnTo>
                  <a:lnTo>
                    <a:pt x="440" y="302"/>
                  </a:lnTo>
                  <a:lnTo>
                    <a:pt x="439" y="302"/>
                  </a:lnTo>
                  <a:lnTo>
                    <a:pt x="447" y="316"/>
                  </a:lnTo>
                  <a:lnTo>
                    <a:pt x="451" y="319"/>
                  </a:lnTo>
                  <a:lnTo>
                    <a:pt x="479" y="328"/>
                  </a:lnTo>
                  <a:lnTo>
                    <a:pt x="505" y="334"/>
                  </a:lnTo>
                  <a:lnTo>
                    <a:pt x="544" y="339"/>
                  </a:lnTo>
                  <a:lnTo>
                    <a:pt x="547" y="341"/>
                  </a:lnTo>
                  <a:lnTo>
                    <a:pt x="549" y="343"/>
                  </a:lnTo>
                  <a:lnTo>
                    <a:pt x="550" y="350"/>
                  </a:lnTo>
                  <a:lnTo>
                    <a:pt x="551" y="365"/>
                  </a:lnTo>
                  <a:lnTo>
                    <a:pt x="563" y="388"/>
                  </a:lnTo>
                  <a:lnTo>
                    <a:pt x="565" y="396"/>
                  </a:lnTo>
                  <a:lnTo>
                    <a:pt x="566" y="400"/>
                  </a:lnTo>
                  <a:lnTo>
                    <a:pt x="565" y="405"/>
                  </a:lnTo>
                  <a:lnTo>
                    <a:pt x="561" y="410"/>
                  </a:lnTo>
                  <a:lnTo>
                    <a:pt x="550" y="420"/>
                  </a:lnTo>
                  <a:lnTo>
                    <a:pt x="537" y="432"/>
                  </a:lnTo>
                  <a:lnTo>
                    <a:pt x="532" y="442"/>
                  </a:lnTo>
                  <a:lnTo>
                    <a:pt x="527" y="457"/>
                  </a:lnTo>
                  <a:lnTo>
                    <a:pt x="526" y="464"/>
                  </a:lnTo>
                  <a:lnTo>
                    <a:pt x="529" y="480"/>
                  </a:lnTo>
                  <a:lnTo>
                    <a:pt x="537" y="494"/>
                  </a:lnTo>
                  <a:lnTo>
                    <a:pt x="540" y="508"/>
                  </a:lnTo>
                  <a:lnTo>
                    <a:pt x="542" y="523"/>
                  </a:lnTo>
                  <a:lnTo>
                    <a:pt x="542" y="543"/>
                  </a:lnTo>
                  <a:lnTo>
                    <a:pt x="560" y="544"/>
                  </a:lnTo>
                  <a:lnTo>
                    <a:pt x="613" y="551"/>
                  </a:lnTo>
                  <a:lnTo>
                    <a:pt x="630" y="550"/>
                  </a:lnTo>
                  <a:lnTo>
                    <a:pt x="654" y="547"/>
                  </a:lnTo>
                  <a:lnTo>
                    <a:pt x="681" y="540"/>
                  </a:lnTo>
                  <a:lnTo>
                    <a:pt x="689" y="541"/>
                  </a:lnTo>
                  <a:lnTo>
                    <a:pt x="693" y="543"/>
                  </a:lnTo>
                  <a:lnTo>
                    <a:pt x="716" y="553"/>
                  </a:lnTo>
                  <a:lnTo>
                    <a:pt x="741" y="569"/>
                  </a:lnTo>
                  <a:lnTo>
                    <a:pt x="791" y="577"/>
                  </a:lnTo>
                  <a:lnTo>
                    <a:pt x="819" y="591"/>
                  </a:lnTo>
                  <a:lnTo>
                    <a:pt x="844" y="598"/>
                  </a:lnTo>
                  <a:lnTo>
                    <a:pt x="890" y="597"/>
                  </a:lnTo>
                  <a:lnTo>
                    <a:pt x="929" y="593"/>
                  </a:lnTo>
                  <a:lnTo>
                    <a:pt x="963" y="600"/>
                  </a:lnTo>
                  <a:lnTo>
                    <a:pt x="984" y="600"/>
                  </a:lnTo>
                  <a:lnTo>
                    <a:pt x="998" y="597"/>
                  </a:lnTo>
                  <a:lnTo>
                    <a:pt x="1015" y="588"/>
                  </a:lnTo>
                  <a:lnTo>
                    <a:pt x="1031" y="583"/>
                  </a:lnTo>
                  <a:lnTo>
                    <a:pt x="1047" y="583"/>
                  </a:lnTo>
                  <a:lnTo>
                    <a:pt x="1051" y="582"/>
                  </a:lnTo>
                  <a:lnTo>
                    <a:pt x="1054" y="577"/>
                  </a:lnTo>
                  <a:lnTo>
                    <a:pt x="1057" y="573"/>
                  </a:lnTo>
                  <a:lnTo>
                    <a:pt x="1062" y="549"/>
                  </a:lnTo>
                  <a:lnTo>
                    <a:pt x="1065" y="538"/>
                  </a:lnTo>
                  <a:lnTo>
                    <a:pt x="1067" y="535"/>
                  </a:lnTo>
                  <a:lnTo>
                    <a:pt x="1103" y="500"/>
                  </a:lnTo>
                  <a:lnTo>
                    <a:pt x="1127" y="482"/>
                  </a:lnTo>
                  <a:lnTo>
                    <a:pt x="1150" y="464"/>
                  </a:lnTo>
                  <a:lnTo>
                    <a:pt x="1175" y="446"/>
                  </a:lnTo>
                  <a:lnTo>
                    <a:pt x="1187" y="433"/>
                  </a:lnTo>
                  <a:lnTo>
                    <a:pt x="1192" y="426"/>
                  </a:lnTo>
                  <a:lnTo>
                    <a:pt x="1205" y="418"/>
                  </a:lnTo>
                  <a:lnTo>
                    <a:pt x="1211" y="417"/>
                  </a:lnTo>
                  <a:lnTo>
                    <a:pt x="1223" y="419"/>
                  </a:lnTo>
                  <a:lnTo>
                    <a:pt x="1243" y="422"/>
                  </a:lnTo>
                  <a:lnTo>
                    <a:pt x="1285" y="426"/>
                  </a:lnTo>
                  <a:lnTo>
                    <a:pt x="1290" y="426"/>
                  </a:lnTo>
                  <a:lnTo>
                    <a:pt x="1300" y="425"/>
                  </a:lnTo>
                  <a:lnTo>
                    <a:pt x="1309" y="422"/>
                  </a:lnTo>
                  <a:lnTo>
                    <a:pt x="1334" y="411"/>
                  </a:lnTo>
                  <a:lnTo>
                    <a:pt x="1354" y="405"/>
                  </a:lnTo>
                  <a:lnTo>
                    <a:pt x="1380" y="396"/>
                  </a:lnTo>
                  <a:lnTo>
                    <a:pt x="1403" y="390"/>
                  </a:lnTo>
                  <a:lnTo>
                    <a:pt x="1427" y="379"/>
                  </a:lnTo>
                  <a:lnTo>
                    <a:pt x="1462" y="366"/>
                  </a:lnTo>
                  <a:lnTo>
                    <a:pt x="1476" y="361"/>
                  </a:lnTo>
                  <a:lnTo>
                    <a:pt x="1489" y="359"/>
                  </a:lnTo>
                  <a:lnTo>
                    <a:pt x="1505" y="355"/>
                  </a:lnTo>
                  <a:lnTo>
                    <a:pt x="1521" y="347"/>
                  </a:lnTo>
                  <a:lnTo>
                    <a:pt x="1532" y="339"/>
                  </a:lnTo>
                  <a:lnTo>
                    <a:pt x="1536" y="332"/>
                  </a:lnTo>
                  <a:lnTo>
                    <a:pt x="1539" y="319"/>
                  </a:lnTo>
                  <a:lnTo>
                    <a:pt x="1553" y="298"/>
                  </a:lnTo>
                  <a:lnTo>
                    <a:pt x="1557" y="294"/>
                  </a:lnTo>
                  <a:lnTo>
                    <a:pt x="1579" y="283"/>
                  </a:lnTo>
                  <a:lnTo>
                    <a:pt x="1596" y="280"/>
                  </a:lnTo>
                  <a:lnTo>
                    <a:pt x="1608" y="273"/>
                  </a:lnTo>
                  <a:lnTo>
                    <a:pt x="1636" y="261"/>
                  </a:lnTo>
                  <a:lnTo>
                    <a:pt x="1656" y="255"/>
                  </a:lnTo>
                  <a:lnTo>
                    <a:pt x="1684" y="255"/>
                  </a:lnTo>
                  <a:lnTo>
                    <a:pt x="1695" y="257"/>
                  </a:lnTo>
                  <a:lnTo>
                    <a:pt x="1707" y="261"/>
                  </a:lnTo>
                  <a:lnTo>
                    <a:pt x="1710" y="263"/>
                  </a:lnTo>
                  <a:lnTo>
                    <a:pt x="1720" y="276"/>
                  </a:lnTo>
                  <a:lnTo>
                    <a:pt x="1731" y="286"/>
                  </a:lnTo>
                  <a:lnTo>
                    <a:pt x="1744" y="294"/>
                  </a:lnTo>
                  <a:lnTo>
                    <a:pt x="1751" y="294"/>
                  </a:lnTo>
                  <a:lnTo>
                    <a:pt x="1770" y="293"/>
                  </a:lnTo>
                  <a:lnTo>
                    <a:pt x="1785" y="295"/>
                  </a:lnTo>
                  <a:lnTo>
                    <a:pt x="1804" y="288"/>
                  </a:lnTo>
                  <a:lnTo>
                    <a:pt x="1809" y="288"/>
                  </a:lnTo>
                  <a:lnTo>
                    <a:pt x="1813" y="288"/>
                  </a:lnTo>
                  <a:lnTo>
                    <a:pt x="1818" y="293"/>
                  </a:lnTo>
                  <a:lnTo>
                    <a:pt x="1821" y="307"/>
                  </a:lnTo>
                  <a:lnTo>
                    <a:pt x="1827" y="318"/>
                  </a:lnTo>
                  <a:lnTo>
                    <a:pt x="1838" y="324"/>
                  </a:lnTo>
                  <a:lnTo>
                    <a:pt x="1844" y="327"/>
                  </a:lnTo>
                  <a:lnTo>
                    <a:pt x="1851" y="327"/>
                  </a:lnTo>
                  <a:lnTo>
                    <a:pt x="1856" y="325"/>
                  </a:lnTo>
                  <a:lnTo>
                    <a:pt x="1859" y="321"/>
                  </a:lnTo>
                  <a:lnTo>
                    <a:pt x="1861" y="318"/>
                  </a:lnTo>
                  <a:lnTo>
                    <a:pt x="1865" y="318"/>
                  </a:lnTo>
                  <a:lnTo>
                    <a:pt x="1870" y="321"/>
                  </a:lnTo>
                  <a:lnTo>
                    <a:pt x="1872" y="325"/>
                  </a:lnTo>
                  <a:lnTo>
                    <a:pt x="1873" y="333"/>
                  </a:lnTo>
                  <a:lnTo>
                    <a:pt x="1878" y="354"/>
                  </a:lnTo>
                  <a:lnTo>
                    <a:pt x="1879" y="354"/>
                  </a:lnTo>
                  <a:lnTo>
                    <a:pt x="1883" y="353"/>
                  </a:lnTo>
                  <a:lnTo>
                    <a:pt x="1890" y="354"/>
                  </a:lnTo>
                  <a:lnTo>
                    <a:pt x="1897" y="358"/>
                  </a:lnTo>
                  <a:lnTo>
                    <a:pt x="1910" y="371"/>
                  </a:lnTo>
                  <a:lnTo>
                    <a:pt x="1913" y="376"/>
                  </a:lnTo>
                  <a:lnTo>
                    <a:pt x="1918" y="389"/>
                  </a:lnTo>
                  <a:lnTo>
                    <a:pt x="1921" y="392"/>
                  </a:lnTo>
                  <a:lnTo>
                    <a:pt x="1927" y="396"/>
                  </a:lnTo>
                  <a:lnTo>
                    <a:pt x="1937" y="399"/>
                  </a:lnTo>
                  <a:lnTo>
                    <a:pt x="1952" y="409"/>
                  </a:lnTo>
                  <a:lnTo>
                    <a:pt x="1956" y="412"/>
                  </a:lnTo>
                  <a:lnTo>
                    <a:pt x="1967" y="426"/>
                  </a:lnTo>
                  <a:lnTo>
                    <a:pt x="1972" y="430"/>
                  </a:lnTo>
                  <a:lnTo>
                    <a:pt x="1978" y="432"/>
                  </a:lnTo>
                  <a:lnTo>
                    <a:pt x="1984" y="431"/>
                  </a:lnTo>
                  <a:lnTo>
                    <a:pt x="1989" y="429"/>
                  </a:lnTo>
                  <a:lnTo>
                    <a:pt x="2005" y="445"/>
                  </a:lnTo>
                  <a:lnTo>
                    <a:pt x="2009" y="448"/>
                  </a:lnTo>
                  <a:lnTo>
                    <a:pt x="2014" y="448"/>
                  </a:lnTo>
                  <a:lnTo>
                    <a:pt x="2016" y="450"/>
                  </a:lnTo>
                  <a:lnTo>
                    <a:pt x="2022" y="456"/>
                  </a:lnTo>
                  <a:lnTo>
                    <a:pt x="2021" y="473"/>
                  </a:lnTo>
                  <a:lnTo>
                    <a:pt x="2022" y="476"/>
                  </a:lnTo>
                  <a:lnTo>
                    <a:pt x="2028" y="482"/>
                  </a:lnTo>
                  <a:lnTo>
                    <a:pt x="2033" y="484"/>
                  </a:lnTo>
                  <a:lnTo>
                    <a:pt x="2037" y="484"/>
                  </a:lnTo>
                  <a:lnTo>
                    <a:pt x="2041" y="481"/>
                  </a:lnTo>
                  <a:lnTo>
                    <a:pt x="2053" y="468"/>
                  </a:lnTo>
                  <a:lnTo>
                    <a:pt x="2070" y="461"/>
                  </a:lnTo>
                  <a:lnTo>
                    <a:pt x="2089" y="443"/>
                  </a:lnTo>
                  <a:lnTo>
                    <a:pt x="2097" y="437"/>
                  </a:lnTo>
                  <a:lnTo>
                    <a:pt x="2101" y="436"/>
                  </a:lnTo>
                  <a:lnTo>
                    <a:pt x="2105" y="436"/>
                  </a:lnTo>
                  <a:lnTo>
                    <a:pt x="2109" y="439"/>
                  </a:lnTo>
                  <a:lnTo>
                    <a:pt x="2113" y="445"/>
                  </a:lnTo>
                  <a:lnTo>
                    <a:pt x="2119" y="447"/>
                  </a:lnTo>
                  <a:lnTo>
                    <a:pt x="2128" y="446"/>
                  </a:lnTo>
                  <a:lnTo>
                    <a:pt x="2135" y="442"/>
                  </a:lnTo>
                  <a:lnTo>
                    <a:pt x="2126" y="429"/>
                  </a:lnTo>
                  <a:lnTo>
                    <a:pt x="2136" y="393"/>
                  </a:lnTo>
                  <a:lnTo>
                    <a:pt x="2135" y="390"/>
                  </a:lnTo>
                  <a:lnTo>
                    <a:pt x="2127" y="383"/>
                  </a:lnTo>
                  <a:lnTo>
                    <a:pt x="2120" y="374"/>
                  </a:lnTo>
                  <a:lnTo>
                    <a:pt x="2119" y="371"/>
                  </a:lnTo>
                  <a:lnTo>
                    <a:pt x="2119" y="367"/>
                  </a:lnTo>
                  <a:lnTo>
                    <a:pt x="2126" y="358"/>
                  </a:lnTo>
                  <a:lnTo>
                    <a:pt x="2132" y="353"/>
                  </a:lnTo>
                  <a:lnTo>
                    <a:pt x="2136" y="349"/>
                  </a:lnTo>
                  <a:lnTo>
                    <a:pt x="2136" y="345"/>
                  </a:lnTo>
                  <a:lnTo>
                    <a:pt x="2133" y="334"/>
                  </a:lnTo>
                  <a:lnTo>
                    <a:pt x="2134" y="331"/>
                  </a:lnTo>
                  <a:lnTo>
                    <a:pt x="2135" y="328"/>
                  </a:lnTo>
                  <a:lnTo>
                    <a:pt x="2146" y="322"/>
                  </a:lnTo>
                  <a:lnTo>
                    <a:pt x="2158" y="314"/>
                  </a:lnTo>
                  <a:lnTo>
                    <a:pt x="2165" y="313"/>
                  </a:lnTo>
                  <a:lnTo>
                    <a:pt x="2171" y="310"/>
                  </a:lnTo>
                  <a:lnTo>
                    <a:pt x="2185" y="303"/>
                  </a:lnTo>
                  <a:lnTo>
                    <a:pt x="2186" y="298"/>
                  </a:lnTo>
                  <a:lnTo>
                    <a:pt x="2187" y="263"/>
                  </a:lnTo>
                  <a:lnTo>
                    <a:pt x="2189" y="255"/>
                  </a:lnTo>
                  <a:lnTo>
                    <a:pt x="2191" y="250"/>
                  </a:lnTo>
                  <a:lnTo>
                    <a:pt x="2195" y="247"/>
                  </a:lnTo>
                  <a:lnTo>
                    <a:pt x="2203" y="243"/>
                  </a:lnTo>
                  <a:lnTo>
                    <a:pt x="2208" y="241"/>
                  </a:lnTo>
                  <a:lnTo>
                    <a:pt x="2215" y="241"/>
                  </a:lnTo>
                  <a:lnTo>
                    <a:pt x="2226" y="246"/>
                  </a:lnTo>
                  <a:lnTo>
                    <a:pt x="2244" y="251"/>
                  </a:lnTo>
                  <a:lnTo>
                    <a:pt x="2246" y="253"/>
                  </a:lnTo>
                  <a:lnTo>
                    <a:pt x="2249" y="258"/>
                  </a:lnTo>
                  <a:lnTo>
                    <a:pt x="2250" y="285"/>
                  </a:lnTo>
                  <a:lnTo>
                    <a:pt x="2260" y="310"/>
                  </a:lnTo>
                  <a:lnTo>
                    <a:pt x="2263" y="314"/>
                  </a:lnTo>
                  <a:lnTo>
                    <a:pt x="2268" y="315"/>
                  </a:lnTo>
                  <a:lnTo>
                    <a:pt x="2274" y="314"/>
                  </a:lnTo>
                  <a:lnTo>
                    <a:pt x="2280" y="311"/>
                  </a:lnTo>
                  <a:lnTo>
                    <a:pt x="2289" y="304"/>
                  </a:lnTo>
                  <a:lnTo>
                    <a:pt x="2292" y="302"/>
                  </a:lnTo>
                  <a:lnTo>
                    <a:pt x="2300" y="303"/>
                  </a:lnTo>
                  <a:lnTo>
                    <a:pt x="2304" y="305"/>
                  </a:lnTo>
                  <a:lnTo>
                    <a:pt x="2307" y="310"/>
                  </a:lnTo>
                  <a:lnTo>
                    <a:pt x="2311" y="323"/>
                  </a:lnTo>
                  <a:lnTo>
                    <a:pt x="2322" y="343"/>
                  </a:lnTo>
                  <a:lnTo>
                    <a:pt x="2322" y="348"/>
                  </a:lnTo>
                  <a:lnTo>
                    <a:pt x="2318" y="359"/>
                  </a:lnTo>
                  <a:lnTo>
                    <a:pt x="2318" y="366"/>
                  </a:lnTo>
                  <a:lnTo>
                    <a:pt x="2321" y="370"/>
                  </a:lnTo>
                  <a:lnTo>
                    <a:pt x="2323" y="373"/>
                  </a:lnTo>
                  <a:lnTo>
                    <a:pt x="2326" y="374"/>
                  </a:lnTo>
                  <a:lnTo>
                    <a:pt x="2329" y="373"/>
                  </a:lnTo>
                  <a:lnTo>
                    <a:pt x="2335" y="370"/>
                  </a:lnTo>
                  <a:lnTo>
                    <a:pt x="2339" y="370"/>
                  </a:lnTo>
                  <a:lnTo>
                    <a:pt x="2353" y="377"/>
                  </a:lnTo>
                  <a:lnTo>
                    <a:pt x="2358" y="382"/>
                  </a:lnTo>
                  <a:lnTo>
                    <a:pt x="2360" y="388"/>
                  </a:lnTo>
                  <a:lnTo>
                    <a:pt x="2360" y="394"/>
                  </a:lnTo>
                  <a:lnTo>
                    <a:pt x="2358" y="402"/>
                  </a:lnTo>
                  <a:lnTo>
                    <a:pt x="2358" y="405"/>
                  </a:lnTo>
                  <a:lnTo>
                    <a:pt x="2357" y="411"/>
                  </a:lnTo>
                  <a:lnTo>
                    <a:pt x="2351" y="420"/>
                  </a:lnTo>
                  <a:lnTo>
                    <a:pt x="2350" y="424"/>
                  </a:lnTo>
                  <a:lnTo>
                    <a:pt x="2348" y="435"/>
                  </a:lnTo>
                  <a:lnTo>
                    <a:pt x="2349" y="447"/>
                  </a:lnTo>
                  <a:lnTo>
                    <a:pt x="2351" y="453"/>
                  </a:lnTo>
                  <a:lnTo>
                    <a:pt x="2360" y="458"/>
                  </a:lnTo>
                  <a:lnTo>
                    <a:pt x="2362" y="460"/>
                  </a:lnTo>
                  <a:lnTo>
                    <a:pt x="2360" y="475"/>
                  </a:lnTo>
                  <a:lnTo>
                    <a:pt x="2356" y="485"/>
                  </a:lnTo>
                  <a:lnTo>
                    <a:pt x="2357" y="490"/>
                  </a:lnTo>
                  <a:lnTo>
                    <a:pt x="2359" y="498"/>
                  </a:lnTo>
                  <a:lnTo>
                    <a:pt x="2366" y="508"/>
                  </a:lnTo>
                  <a:lnTo>
                    <a:pt x="2365" y="523"/>
                  </a:lnTo>
                  <a:lnTo>
                    <a:pt x="2368" y="532"/>
                  </a:lnTo>
                  <a:lnTo>
                    <a:pt x="2370" y="545"/>
                  </a:lnTo>
                  <a:lnTo>
                    <a:pt x="2374" y="553"/>
                  </a:lnTo>
                  <a:lnTo>
                    <a:pt x="2380" y="568"/>
                  </a:lnTo>
                  <a:lnTo>
                    <a:pt x="2382" y="590"/>
                  </a:lnTo>
                  <a:lnTo>
                    <a:pt x="2384" y="593"/>
                  </a:lnTo>
                  <a:lnTo>
                    <a:pt x="2394" y="603"/>
                  </a:lnTo>
                  <a:lnTo>
                    <a:pt x="2401" y="606"/>
                  </a:lnTo>
                  <a:lnTo>
                    <a:pt x="2406" y="605"/>
                  </a:lnTo>
                  <a:lnTo>
                    <a:pt x="2416" y="600"/>
                  </a:lnTo>
                  <a:lnTo>
                    <a:pt x="2420" y="580"/>
                  </a:lnTo>
                  <a:lnTo>
                    <a:pt x="2420" y="566"/>
                  </a:lnTo>
                  <a:lnTo>
                    <a:pt x="2422" y="564"/>
                  </a:lnTo>
                  <a:lnTo>
                    <a:pt x="2424" y="563"/>
                  </a:lnTo>
                  <a:lnTo>
                    <a:pt x="2428" y="564"/>
                  </a:lnTo>
                  <a:lnTo>
                    <a:pt x="2436" y="572"/>
                  </a:lnTo>
                  <a:lnTo>
                    <a:pt x="2440" y="574"/>
                  </a:lnTo>
                  <a:lnTo>
                    <a:pt x="2443" y="574"/>
                  </a:lnTo>
                  <a:lnTo>
                    <a:pt x="2451" y="571"/>
                  </a:lnTo>
                  <a:lnTo>
                    <a:pt x="2455" y="572"/>
                  </a:lnTo>
                  <a:lnTo>
                    <a:pt x="2465" y="591"/>
                  </a:lnTo>
                  <a:lnTo>
                    <a:pt x="2471" y="599"/>
                  </a:lnTo>
                  <a:lnTo>
                    <a:pt x="2476" y="599"/>
                  </a:lnTo>
                  <a:lnTo>
                    <a:pt x="2482" y="594"/>
                  </a:lnTo>
                  <a:lnTo>
                    <a:pt x="2487" y="592"/>
                  </a:lnTo>
                  <a:lnTo>
                    <a:pt x="2493" y="594"/>
                  </a:lnTo>
                  <a:lnTo>
                    <a:pt x="2497" y="599"/>
                  </a:lnTo>
                  <a:lnTo>
                    <a:pt x="2498" y="604"/>
                  </a:lnTo>
                  <a:lnTo>
                    <a:pt x="2497" y="610"/>
                  </a:lnTo>
                  <a:lnTo>
                    <a:pt x="2490" y="628"/>
                  </a:lnTo>
                  <a:lnTo>
                    <a:pt x="2489" y="637"/>
                  </a:lnTo>
                  <a:lnTo>
                    <a:pt x="2490" y="657"/>
                  </a:lnTo>
                  <a:lnTo>
                    <a:pt x="2494" y="679"/>
                  </a:lnTo>
                  <a:lnTo>
                    <a:pt x="2496" y="693"/>
                  </a:lnTo>
                  <a:lnTo>
                    <a:pt x="2494" y="699"/>
                  </a:lnTo>
                  <a:lnTo>
                    <a:pt x="2488" y="710"/>
                  </a:lnTo>
                  <a:lnTo>
                    <a:pt x="2486" y="715"/>
                  </a:lnTo>
                  <a:lnTo>
                    <a:pt x="2484" y="732"/>
                  </a:lnTo>
                  <a:lnTo>
                    <a:pt x="2482" y="744"/>
                  </a:lnTo>
                  <a:lnTo>
                    <a:pt x="2483" y="754"/>
                  </a:lnTo>
                  <a:lnTo>
                    <a:pt x="2486" y="766"/>
                  </a:lnTo>
                  <a:lnTo>
                    <a:pt x="2489" y="770"/>
                  </a:lnTo>
                  <a:lnTo>
                    <a:pt x="2498" y="778"/>
                  </a:lnTo>
                  <a:lnTo>
                    <a:pt x="2500" y="782"/>
                  </a:lnTo>
                  <a:lnTo>
                    <a:pt x="2497" y="786"/>
                  </a:lnTo>
                  <a:lnTo>
                    <a:pt x="2492" y="794"/>
                  </a:lnTo>
                  <a:lnTo>
                    <a:pt x="2488" y="802"/>
                  </a:lnTo>
                  <a:lnTo>
                    <a:pt x="2487" y="808"/>
                  </a:lnTo>
                  <a:lnTo>
                    <a:pt x="2488" y="817"/>
                  </a:lnTo>
                  <a:lnTo>
                    <a:pt x="2488" y="822"/>
                  </a:lnTo>
                  <a:lnTo>
                    <a:pt x="2486" y="826"/>
                  </a:lnTo>
                  <a:lnTo>
                    <a:pt x="2482" y="835"/>
                  </a:lnTo>
                  <a:lnTo>
                    <a:pt x="2479" y="841"/>
                  </a:lnTo>
                  <a:lnTo>
                    <a:pt x="2482" y="850"/>
                  </a:lnTo>
                  <a:lnTo>
                    <a:pt x="2483" y="859"/>
                  </a:lnTo>
                  <a:lnTo>
                    <a:pt x="2480" y="866"/>
                  </a:lnTo>
                  <a:lnTo>
                    <a:pt x="2476" y="878"/>
                  </a:lnTo>
                  <a:lnTo>
                    <a:pt x="2476" y="881"/>
                  </a:lnTo>
                  <a:lnTo>
                    <a:pt x="2477" y="890"/>
                  </a:lnTo>
                  <a:lnTo>
                    <a:pt x="2482" y="904"/>
                  </a:lnTo>
                  <a:lnTo>
                    <a:pt x="2483" y="917"/>
                  </a:lnTo>
                  <a:lnTo>
                    <a:pt x="2482" y="928"/>
                  </a:lnTo>
                  <a:lnTo>
                    <a:pt x="2467" y="965"/>
                  </a:lnTo>
                  <a:lnTo>
                    <a:pt x="2462" y="988"/>
                  </a:lnTo>
                  <a:lnTo>
                    <a:pt x="2458" y="1003"/>
                  </a:lnTo>
                  <a:lnTo>
                    <a:pt x="2442" y="1021"/>
                  </a:lnTo>
                  <a:lnTo>
                    <a:pt x="2440" y="1028"/>
                  </a:lnTo>
                  <a:lnTo>
                    <a:pt x="2440" y="1034"/>
                  </a:lnTo>
                  <a:lnTo>
                    <a:pt x="2442" y="1038"/>
                  </a:lnTo>
                  <a:lnTo>
                    <a:pt x="2450" y="1044"/>
                  </a:lnTo>
                  <a:lnTo>
                    <a:pt x="2453" y="1053"/>
                  </a:lnTo>
                  <a:lnTo>
                    <a:pt x="2451" y="1067"/>
                  </a:lnTo>
                  <a:lnTo>
                    <a:pt x="2448" y="1077"/>
                  </a:lnTo>
                  <a:lnTo>
                    <a:pt x="2441" y="1084"/>
                  </a:lnTo>
                  <a:lnTo>
                    <a:pt x="2437" y="1086"/>
                  </a:lnTo>
                  <a:lnTo>
                    <a:pt x="2435" y="1086"/>
                  </a:lnTo>
                  <a:lnTo>
                    <a:pt x="2433" y="1083"/>
                  </a:lnTo>
                  <a:lnTo>
                    <a:pt x="2434" y="1074"/>
                  </a:lnTo>
                  <a:lnTo>
                    <a:pt x="2428" y="1069"/>
                  </a:lnTo>
                  <a:lnTo>
                    <a:pt x="2417" y="1068"/>
                  </a:lnTo>
                  <a:lnTo>
                    <a:pt x="2411" y="1071"/>
                  </a:lnTo>
                  <a:lnTo>
                    <a:pt x="2406" y="1075"/>
                  </a:lnTo>
                  <a:lnTo>
                    <a:pt x="2406" y="1073"/>
                  </a:lnTo>
                  <a:lnTo>
                    <a:pt x="2404" y="1100"/>
                  </a:lnTo>
                  <a:lnTo>
                    <a:pt x="2405" y="1102"/>
                  </a:lnTo>
                  <a:lnTo>
                    <a:pt x="2415" y="1129"/>
                  </a:lnTo>
                  <a:lnTo>
                    <a:pt x="2419" y="1133"/>
                  </a:lnTo>
                  <a:lnTo>
                    <a:pt x="2429" y="1140"/>
                  </a:lnTo>
                  <a:lnTo>
                    <a:pt x="2437" y="1155"/>
                  </a:lnTo>
                  <a:lnTo>
                    <a:pt x="2440" y="1162"/>
                  </a:lnTo>
                  <a:lnTo>
                    <a:pt x="2437" y="1169"/>
                  </a:lnTo>
                  <a:lnTo>
                    <a:pt x="2431" y="1177"/>
                  </a:lnTo>
                  <a:lnTo>
                    <a:pt x="2423" y="1181"/>
                  </a:lnTo>
                  <a:lnTo>
                    <a:pt x="2413" y="1184"/>
                  </a:lnTo>
                  <a:lnTo>
                    <a:pt x="2412" y="1184"/>
                  </a:lnTo>
                  <a:lnTo>
                    <a:pt x="2393" y="1168"/>
                  </a:lnTo>
                  <a:lnTo>
                    <a:pt x="2384" y="1169"/>
                  </a:lnTo>
                  <a:lnTo>
                    <a:pt x="2375" y="1175"/>
                  </a:lnTo>
                  <a:lnTo>
                    <a:pt x="2370" y="1180"/>
                  </a:lnTo>
                  <a:lnTo>
                    <a:pt x="2365" y="1189"/>
                  </a:lnTo>
                  <a:lnTo>
                    <a:pt x="2352" y="1217"/>
                  </a:lnTo>
                  <a:lnTo>
                    <a:pt x="2336" y="1244"/>
                  </a:lnTo>
                  <a:lnTo>
                    <a:pt x="2323" y="1252"/>
                  </a:lnTo>
                  <a:lnTo>
                    <a:pt x="2314" y="1264"/>
                  </a:lnTo>
                  <a:lnTo>
                    <a:pt x="2312" y="1264"/>
                  </a:lnTo>
                  <a:lnTo>
                    <a:pt x="2306" y="1259"/>
                  </a:lnTo>
                  <a:lnTo>
                    <a:pt x="2300" y="1245"/>
                  </a:lnTo>
                  <a:lnTo>
                    <a:pt x="2295" y="1239"/>
                  </a:lnTo>
                  <a:lnTo>
                    <a:pt x="2289" y="1237"/>
                  </a:lnTo>
                  <a:lnTo>
                    <a:pt x="2282" y="1238"/>
                  </a:lnTo>
                  <a:lnTo>
                    <a:pt x="2271" y="1229"/>
                  </a:lnTo>
                  <a:lnTo>
                    <a:pt x="2268" y="1229"/>
                  </a:lnTo>
                  <a:lnTo>
                    <a:pt x="2267" y="1231"/>
                  </a:lnTo>
                  <a:lnTo>
                    <a:pt x="2267" y="1240"/>
                  </a:lnTo>
                  <a:lnTo>
                    <a:pt x="2266" y="1245"/>
                  </a:lnTo>
                  <a:lnTo>
                    <a:pt x="2261" y="1250"/>
                  </a:lnTo>
                  <a:lnTo>
                    <a:pt x="2253" y="1258"/>
                  </a:lnTo>
                  <a:lnTo>
                    <a:pt x="2251" y="1264"/>
                  </a:lnTo>
                  <a:lnTo>
                    <a:pt x="2252" y="1272"/>
                  </a:lnTo>
                  <a:lnTo>
                    <a:pt x="2256" y="1284"/>
                  </a:lnTo>
                  <a:lnTo>
                    <a:pt x="2256" y="1290"/>
                  </a:lnTo>
                  <a:lnTo>
                    <a:pt x="2252" y="1295"/>
                  </a:lnTo>
                  <a:lnTo>
                    <a:pt x="2233" y="1305"/>
                  </a:lnTo>
                  <a:lnTo>
                    <a:pt x="2232" y="1308"/>
                  </a:lnTo>
                  <a:lnTo>
                    <a:pt x="2231" y="1317"/>
                  </a:lnTo>
                  <a:lnTo>
                    <a:pt x="2227" y="1321"/>
                  </a:lnTo>
                  <a:lnTo>
                    <a:pt x="2224" y="1324"/>
                  </a:lnTo>
                  <a:lnTo>
                    <a:pt x="2216" y="1328"/>
                  </a:lnTo>
                  <a:lnTo>
                    <a:pt x="2208" y="1340"/>
                  </a:lnTo>
                  <a:lnTo>
                    <a:pt x="2204" y="1344"/>
                  </a:lnTo>
                  <a:lnTo>
                    <a:pt x="2196" y="1349"/>
                  </a:lnTo>
                  <a:lnTo>
                    <a:pt x="2188" y="1353"/>
                  </a:lnTo>
                  <a:lnTo>
                    <a:pt x="2183" y="1353"/>
                  </a:lnTo>
                  <a:lnTo>
                    <a:pt x="2178" y="1352"/>
                  </a:lnTo>
                  <a:lnTo>
                    <a:pt x="2172" y="1347"/>
                  </a:lnTo>
                  <a:lnTo>
                    <a:pt x="2165" y="1337"/>
                  </a:lnTo>
                  <a:lnTo>
                    <a:pt x="2164" y="1337"/>
                  </a:lnTo>
                  <a:lnTo>
                    <a:pt x="2164" y="1338"/>
                  </a:lnTo>
                  <a:lnTo>
                    <a:pt x="2141" y="1366"/>
                  </a:lnTo>
                  <a:lnTo>
                    <a:pt x="2110" y="1395"/>
                  </a:lnTo>
                  <a:lnTo>
                    <a:pt x="2109" y="1401"/>
                  </a:lnTo>
                  <a:lnTo>
                    <a:pt x="2105" y="1423"/>
                  </a:lnTo>
                  <a:lnTo>
                    <a:pt x="2106" y="1437"/>
                  </a:lnTo>
                  <a:lnTo>
                    <a:pt x="2110" y="1448"/>
                  </a:lnTo>
                  <a:lnTo>
                    <a:pt x="2119" y="1459"/>
                  </a:lnTo>
                  <a:lnTo>
                    <a:pt x="2122" y="1463"/>
                  </a:lnTo>
                  <a:lnTo>
                    <a:pt x="2119" y="1467"/>
                  </a:lnTo>
                  <a:lnTo>
                    <a:pt x="2115" y="1471"/>
                  </a:lnTo>
                  <a:lnTo>
                    <a:pt x="2111" y="1471"/>
                  </a:lnTo>
                  <a:lnTo>
                    <a:pt x="2096" y="1465"/>
                  </a:lnTo>
                  <a:lnTo>
                    <a:pt x="2093" y="1465"/>
                  </a:lnTo>
                  <a:lnTo>
                    <a:pt x="2088" y="1467"/>
                  </a:lnTo>
                  <a:lnTo>
                    <a:pt x="2074" y="1479"/>
                  </a:lnTo>
                  <a:lnTo>
                    <a:pt x="2053" y="1484"/>
                  </a:lnTo>
                  <a:lnTo>
                    <a:pt x="2050" y="1486"/>
                  </a:lnTo>
                  <a:lnTo>
                    <a:pt x="2046" y="1492"/>
                  </a:lnTo>
                  <a:lnTo>
                    <a:pt x="2045" y="1501"/>
                  </a:lnTo>
                  <a:lnTo>
                    <a:pt x="2048" y="1520"/>
                  </a:lnTo>
                  <a:lnTo>
                    <a:pt x="2048" y="1527"/>
                  </a:lnTo>
                  <a:lnTo>
                    <a:pt x="2045" y="1536"/>
                  </a:lnTo>
                  <a:lnTo>
                    <a:pt x="2041" y="1544"/>
                  </a:lnTo>
                  <a:lnTo>
                    <a:pt x="2038" y="1568"/>
                  </a:lnTo>
                  <a:lnTo>
                    <a:pt x="2035" y="1578"/>
                  </a:lnTo>
                  <a:lnTo>
                    <a:pt x="2030" y="1587"/>
                  </a:lnTo>
                  <a:lnTo>
                    <a:pt x="2029" y="1595"/>
                  </a:lnTo>
                  <a:lnTo>
                    <a:pt x="2032" y="1596"/>
                  </a:lnTo>
                  <a:lnTo>
                    <a:pt x="2041" y="1595"/>
                  </a:lnTo>
                  <a:lnTo>
                    <a:pt x="2063" y="1596"/>
                  </a:lnTo>
                  <a:lnTo>
                    <a:pt x="2073" y="1594"/>
                  </a:lnTo>
                  <a:lnTo>
                    <a:pt x="2073" y="1596"/>
                  </a:lnTo>
                  <a:lnTo>
                    <a:pt x="2078" y="1616"/>
                  </a:lnTo>
                  <a:lnTo>
                    <a:pt x="2078" y="1621"/>
                  </a:lnTo>
                  <a:lnTo>
                    <a:pt x="2076" y="1623"/>
                  </a:lnTo>
                  <a:lnTo>
                    <a:pt x="2069" y="1625"/>
                  </a:lnTo>
                  <a:lnTo>
                    <a:pt x="2065" y="1627"/>
                  </a:lnTo>
                  <a:lnTo>
                    <a:pt x="2060" y="1633"/>
                  </a:lnTo>
                  <a:lnTo>
                    <a:pt x="2060" y="1637"/>
                  </a:lnTo>
                  <a:lnTo>
                    <a:pt x="2061" y="1643"/>
                  </a:lnTo>
                  <a:lnTo>
                    <a:pt x="2064" y="1645"/>
                  </a:lnTo>
                  <a:lnTo>
                    <a:pt x="2081" y="1647"/>
                  </a:lnTo>
                  <a:lnTo>
                    <a:pt x="2086" y="1648"/>
                  </a:lnTo>
                  <a:lnTo>
                    <a:pt x="2088" y="1650"/>
                  </a:lnTo>
                  <a:lnTo>
                    <a:pt x="2088" y="1654"/>
                  </a:lnTo>
                  <a:lnTo>
                    <a:pt x="2087" y="1661"/>
                  </a:lnTo>
                  <a:lnTo>
                    <a:pt x="2081" y="1672"/>
                  </a:lnTo>
                  <a:lnTo>
                    <a:pt x="2079" y="1678"/>
                  </a:lnTo>
                  <a:lnTo>
                    <a:pt x="2080" y="1683"/>
                  </a:lnTo>
                  <a:lnTo>
                    <a:pt x="2086" y="1693"/>
                  </a:lnTo>
                  <a:lnTo>
                    <a:pt x="2086" y="1694"/>
                  </a:lnTo>
                  <a:lnTo>
                    <a:pt x="2077" y="1702"/>
                  </a:lnTo>
                  <a:lnTo>
                    <a:pt x="2048" y="1723"/>
                  </a:lnTo>
                  <a:lnTo>
                    <a:pt x="2044" y="1726"/>
                  </a:lnTo>
                  <a:lnTo>
                    <a:pt x="2041" y="1734"/>
                  </a:lnTo>
                  <a:lnTo>
                    <a:pt x="2036" y="1738"/>
                  </a:lnTo>
                  <a:lnTo>
                    <a:pt x="2014" y="1751"/>
                  </a:lnTo>
                  <a:lnTo>
                    <a:pt x="2007" y="1756"/>
                  </a:lnTo>
                  <a:lnTo>
                    <a:pt x="2007" y="1760"/>
                  </a:lnTo>
                  <a:lnTo>
                    <a:pt x="2010" y="1765"/>
                  </a:lnTo>
                  <a:lnTo>
                    <a:pt x="2028" y="1775"/>
                  </a:lnTo>
                  <a:lnTo>
                    <a:pt x="2037" y="1782"/>
                  </a:lnTo>
                  <a:lnTo>
                    <a:pt x="2038" y="1784"/>
                  </a:lnTo>
                  <a:lnTo>
                    <a:pt x="2045" y="1784"/>
                  </a:lnTo>
                  <a:lnTo>
                    <a:pt x="2060" y="1776"/>
                  </a:lnTo>
                  <a:lnTo>
                    <a:pt x="2084" y="1767"/>
                  </a:lnTo>
                  <a:lnTo>
                    <a:pt x="2099" y="1762"/>
                  </a:lnTo>
                  <a:lnTo>
                    <a:pt x="2113" y="1756"/>
                  </a:lnTo>
                  <a:lnTo>
                    <a:pt x="2115" y="1754"/>
                  </a:lnTo>
                  <a:lnTo>
                    <a:pt x="2123" y="1750"/>
                  </a:lnTo>
                  <a:lnTo>
                    <a:pt x="2129" y="1749"/>
                  </a:lnTo>
                  <a:lnTo>
                    <a:pt x="2144" y="1744"/>
                  </a:lnTo>
                  <a:lnTo>
                    <a:pt x="2151" y="1743"/>
                  </a:lnTo>
                  <a:lnTo>
                    <a:pt x="2156" y="1742"/>
                  </a:lnTo>
                  <a:lnTo>
                    <a:pt x="2191" y="1741"/>
                  </a:lnTo>
                  <a:lnTo>
                    <a:pt x="2215" y="1734"/>
                  </a:lnTo>
                  <a:lnTo>
                    <a:pt x="2231" y="1735"/>
                  </a:lnTo>
                  <a:lnTo>
                    <a:pt x="2253" y="1739"/>
                  </a:lnTo>
                  <a:lnTo>
                    <a:pt x="2275" y="1735"/>
                  </a:lnTo>
                  <a:lnTo>
                    <a:pt x="2292" y="1735"/>
                  </a:lnTo>
                  <a:lnTo>
                    <a:pt x="2311" y="1733"/>
                  </a:lnTo>
                  <a:lnTo>
                    <a:pt x="2324" y="1734"/>
                  </a:lnTo>
                  <a:lnTo>
                    <a:pt x="2330" y="1736"/>
                  </a:lnTo>
                  <a:lnTo>
                    <a:pt x="2334" y="1740"/>
                  </a:lnTo>
                  <a:lnTo>
                    <a:pt x="2341" y="1750"/>
                  </a:lnTo>
                  <a:lnTo>
                    <a:pt x="2342" y="1751"/>
                  </a:lnTo>
                  <a:lnTo>
                    <a:pt x="2343" y="1751"/>
                  </a:lnTo>
                  <a:lnTo>
                    <a:pt x="2366" y="1747"/>
                  </a:lnTo>
                  <a:lnTo>
                    <a:pt x="2396" y="1738"/>
                  </a:lnTo>
                  <a:lnTo>
                    <a:pt x="2413" y="1738"/>
                  </a:lnTo>
                  <a:lnTo>
                    <a:pt x="2420" y="1737"/>
                  </a:lnTo>
                  <a:lnTo>
                    <a:pt x="2424" y="1736"/>
                  </a:lnTo>
                  <a:lnTo>
                    <a:pt x="2423" y="1740"/>
                  </a:lnTo>
                  <a:lnTo>
                    <a:pt x="2420" y="1754"/>
                  </a:lnTo>
                  <a:lnTo>
                    <a:pt x="2416" y="1762"/>
                  </a:lnTo>
                  <a:lnTo>
                    <a:pt x="2414" y="1766"/>
                  </a:lnTo>
                  <a:lnTo>
                    <a:pt x="2393" y="1775"/>
                  </a:lnTo>
                  <a:lnTo>
                    <a:pt x="2377" y="1789"/>
                  </a:lnTo>
                  <a:lnTo>
                    <a:pt x="2371" y="1791"/>
                  </a:lnTo>
                  <a:lnTo>
                    <a:pt x="2363" y="1790"/>
                  </a:lnTo>
                  <a:lnTo>
                    <a:pt x="2357" y="1791"/>
                  </a:lnTo>
                  <a:lnTo>
                    <a:pt x="2351" y="1794"/>
                  </a:lnTo>
                  <a:lnTo>
                    <a:pt x="2351" y="1797"/>
                  </a:lnTo>
                  <a:lnTo>
                    <a:pt x="2353" y="1802"/>
                  </a:lnTo>
                  <a:lnTo>
                    <a:pt x="2360" y="1807"/>
                  </a:lnTo>
                  <a:lnTo>
                    <a:pt x="2354" y="1815"/>
                  </a:lnTo>
                  <a:lnTo>
                    <a:pt x="2353" y="1820"/>
                  </a:lnTo>
                  <a:lnTo>
                    <a:pt x="2352" y="1831"/>
                  </a:lnTo>
                  <a:lnTo>
                    <a:pt x="2353" y="1848"/>
                  </a:lnTo>
                  <a:lnTo>
                    <a:pt x="2359" y="1855"/>
                  </a:lnTo>
                  <a:lnTo>
                    <a:pt x="2377" y="1858"/>
                  </a:lnTo>
                  <a:lnTo>
                    <a:pt x="2382" y="1860"/>
                  </a:lnTo>
                  <a:lnTo>
                    <a:pt x="2384" y="1866"/>
                  </a:lnTo>
                  <a:lnTo>
                    <a:pt x="2386" y="1875"/>
                  </a:lnTo>
                  <a:lnTo>
                    <a:pt x="2388" y="1896"/>
                  </a:lnTo>
                  <a:lnTo>
                    <a:pt x="2400" y="1918"/>
                  </a:lnTo>
                  <a:lnTo>
                    <a:pt x="2399" y="1922"/>
                  </a:lnTo>
                  <a:lnTo>
                    <a:pt x="2396" y="1926"/>
                  </a:lnTo>
                  <a:lnTo>
                    <a:pt x="2375" y="1934"/>
                  </a:lnTo>
                  <a:lnTo>
                    <a:pt x="2375" y="1941"/>
                  </a:lnTo>
                  <a:lnTo>
                    <a:pt x="2380" y="1959"/>
                  </a:lnTo>
                  <a:lnTo>
                    <a:pt x="2395" y="1955"/>
                  </a:lnTo>
                  <a:lnTo>
                    <a:pt x="2405" y="1978"/>
                  </a:lnTo>
                  <a:lnTo>
                    <a:pt x="2407" y="1988"/>
                  </a:lnTo>
                  <a:lnTo>
                    <a:pt x="2406" y="1994"/>
                  </a:lnTo>
                  <a:lnTo>
                    <a:pt x="2401" y="2002"/>
                  </a:lnTo>
                  <a:lnTo>
                    <a:pt x="2400" y="2006"/>
                  </a:lnTo>
                  <a:lnTo>
                    <a:pt x="2402" y="2008"/>
                  </a:lnTo>
                  <a:lnTo>
                    <a:pt x="2411" y="2014"/>
                  </a:lnTo>
                  <a:lnTo>
                    <a:pt x="2411" y="2018"/>
                  </a:lnTo>
                  <a:lnTo>
                    <a:pt x="2412" y="2022"/>
                  </a:lnTo>
                  <a:lnTo>
                    <a:pt x="2408" y="2028"/>
                  </a:lnTo>
                  <a:lnTo>
                    <a:pt x="2396" y="2041"/>
                  </a:lnTo>
                  <a:lnTo>
                    <a:pt x="2389" y="2048"/>
                  </a:lnTo>
                  <a:lnTo>
                    <a:pt x="2392" y="2060"/>
                  </a:lnTo>
                  <a:lnTo>
                    <a:pt x="2403" y="2053"/>
                  </a:lnTo>
                  <a:lnTo>
                    <a:pt x="2414" y="2063"/>
                  </a:lnTo>
                  <a:lnTo>
                    <a:pt x="2438" y="2068"/>
                  </a:lnTo>
                  <a:lnTo>
                    <a:pt x="2441" y="2073"/>
                  </a:lnTo>
                  <a:lnTo>
                    <a:pt x="2442" y="2084"/>
                  </a:lnTo>
                  <a:lnTo>
                    <a:pt x="2447" y="2086"/>
                  </a:lnTo>
                  <a:lnTo>
                    <a:pt x="2452" y="2090"/>
                  </a:lnTo>
                  <a:lnTo>
                    <a:pt x="2488" y="2094"/>
                  </a:lnTo>
                  <a:lnTo>
                    <a:pt x="2504" y="2099"/>
                  </a:lnTo>
                  <a:lnTo>
                    <a:pt x="2513" y="2098"/>
                  </a:lnTo>
                  <a:lnTo>
                    <a:pt x="2522" y="2093"/>
                  </a:lnTo>
                  <a:lnTo>
                    <a:pt x="2528" y="2093"/>
                  </a:lnTo>
                  <a:lnTo>
                    <a:pt x="2537" y="2096"/>
                  </a:lnTo>
                  <a:lnTo>
                    <a:pt x="2544" y="2102"/>
                  </a:lnTo>
                  <a:lnTo>
                    <a:pt x="2548" y="2106"/>
                  </a:lnTo>
                  <a:lnTo>
                    <a:pt x="2578" y="2113"/>
                  </a:lnTo>
                  <a:lnTo>
                    <a:pt x="2580" y="2115"/>
                  </a:lnTo>
                  <a:lnTo>
                    <a:pt x="2581" y="2120"/>
                  </a:lnTo>
                  <a:lnTo>
                    <a:pt x="2578" y="2134"/>
                  </a:lnTo>
                  <a:lnTo>
                    <a:pt x="2579" y="2146"/>
                  </a:lnTo>
                  <a:lnTo>
                    <a:pt x="2580" y="2150"/>
                  </a:lnTo>
                  <a:lnTo>
                    <a:pt x="2586" y="2161"/>
                  </a:lnTo>
                  <a:lnTo>
                    <a:pt x="2588" y="2166"/>
                  </a:lnTo>
                  <a:lnTo>
                    <a:pt x="2587" y="2169"/>
                  </a:lnTo>
                  <a:lnTo>
                    <a:pt x="2585" y="2172"/>
                  </a:lnTo>
                  <a:lnTo>
                    <a:pt x="2581" y="2174"/>
                  </a:lnTo>
                  <a:lnTo>
                    <a:pt x="2578" y="2174"/>
                  </a:lnTo>
                  <a:lnTo>
                    <a:pt x="2570" y="2171"/>
                  </a:lnTo>
                  <a:lnTo>
                    <a:pt x="2559" y="2161"/>
                  </a:lnTo>
                  <a:lnTo>
                    <a:pt x="2556" y="2160"/>
                  </a:lnTo>
                  <a:lnTo>
                    <a:pt x="2554" y="2161"/>
                  </a:lnTo>
                  <a:lnTo>
                    <a:pt x="2551" y="2164"/>
                  </a:lnTo>
                  <a:lnTo>
                    <a:pt x="2552" y="2180"/>
                  </a:lnTo>
                  <a:lnTo>
                    <a:pt x="2549" y="2185"/>
                  </a:lnTo>
                  <a:lnTo>
                    <a:pt x="2546" y="2188"/>
                  </a:lnTo>
                  <a:lnTo>
                    <a:pt x="2538" y="2195"/>
                  </a:lnTo>
                  <a:lnTo>
                    <a:pt x="2530" y="2205"/>
                  </a:lnTo>
                  <a:lnTo>
                    <a:pt x="2527" y="2208"/>
                  </a:lnTo>
                  <a:lnTo>
                    <a:pt x="2510" y="2219"/>
                  </a:lnTo>
                  <a:lnTo>
                    <a:pt x="2509" y="2227"/>
                  </a:lnTo>
                  <a:lnTo>
                    <a:pt x="2522" y="2268"/>
                  </a:lnTo>
                  <a:lnTo>
                    <a:pt x="2522" y="2271"/>
                  </a:lnTo>
                  <a:lnTo>
                    <a:pt x="2520" y="2276"/>
                  </a:lnTo>
                  <a:lnTo>
                    <a:pt x="2512" y="2288"/>
                  </a:lnTo>
                  <a:lnTo>
                    <a:pt x="2515" y="2296"/>
                  </a:lnTo>
                  <a:lnTo>
                    <a:pt x="2516" y="2299"/>
                  </a:lnTo>
                  <a:lnTo>
                    <a:pt x="2514" y="2303"/>
                  </a:lnTo>
                  <a:lnTo>
                    <a:pt x="2492" y="2319"/>
                  </a:lnTo>
                  <a:lnTo>
                    <a:pt x="2475" y="2328"/>
                  </a:lnTo>
                  <a:lnTo>
                    <a:pt x="2475" y="2331"/>
                  </a:lnTo>
                  <a:lnTo>
                    <a:pt x="2479" y="2341"/>
                  </a:lnTo>
                  <a:lnTo>
                    <a:pt x="2468" y="2357"/>
                  </a:lnTo>
                  <a:lnTo>
                    <a:pt x="2461" y="2375"/>
                  </a:lnTo>
                  <a:lnTo>
                    <a:pt x="2442" y="2394"/>
                  </a:lnTo>
                  <a:lnTo>
                    <a:pt x="2436" y="2398"/>
                  </a:lnTo>
                  <a:lnTo>
                    <a:pt x="2433" y="2403"/>
                  </a:lnTo>
                  <a:lnTo>
                    <a:pt x="2449" y="2415"/>
                  </a:lnTo>
                  <a:lnTo>
                    <a:pt x="2489" y="2430"/>
                  </a:lnTo>
                  <a:lnTo>
                    <a:pt x="2495" y="2430"/>
                  </a:lnTo>
                  <a:lnTo>
                    <a:pt x="2508" y="2431"/>
                  </a:lnTo>
                  <a:lnTo>
                    <a:pt x="2530" y="2423"/>
                  </a:lnTo>
                  <a:lnTo>
                    <a:pt x="2534" y="2423"/>
                  </a:lnTo>
                  <a:lnTo>
                    <a:pt x="2537" y="2424"/>
                  </a:lnTo>
                  <a:lnTo>
                    <a:pt x="2544" y="2433"/>
                  </a:lnTo>
                  <a:lnTo>
                    <a:pt x="2548" y="2433"/>
                  </a:lnTo>
                  <a:lnTo>
                    <a:pt x="2558" y="2431"/>
                  </a:lnTo>
                  <a:lnTo>
                    <a:pt x="2565" y="2436"/>
                  </a:lnTo>
                  <a:lnTo>
                    <a:pt x="2576" y="2439"/>
                  </a:lnTo>
                  <a:lnTo>
                    <a:pt x="2591" y="2444"/>
                  </a:lnTo>
                  <a:lnTo>
                    <a:pt x="2597" y="2450"/>
                  </a:lnTo>
                  <a:lnTo>
                    <a:pt x="2601" y="2456"/>
                  </a:lnTo>
                  <a:lnTo>
                    <a:pt x="2604" y="2458"/>
                  </a:lnTo>
                  <a:lnTo>
                    <a:pt x="2610" y="2458"/>
                  </a:lnTo>
                  <a:lnTo>
                    <a:pt x="2618" y="2453"/>
                  </a:lnTo>
                  <a:lnTo>
                    <a:pt x="2628" y="2453"/>
                  </a:lnTo>
                  <a:lnTo>
                    <a:pt x="2633" y="2456"/>
                  </a:lnTo>
                  <a:lnTo>
                    <a:pt x="2648" y="2471"/>
                  </a:lnTo>
                  <a:lnTo>
                    <a:pt x="2652" y="2469"/>
                  </a:lnTo>
                  <a:lnTo>
                    <a:pt x="2655" y="2465"/>
                  </a:lnTo>
                  <a:lnTo>
                    <a:pt x="2657" y="2460"/>
                  </a:lnTo>
                  <a:lnTo>
                    <a:pt x="2659" y="2459"/>
                  </a:lnTo>
                  <a:lnTo>
                    <a:pt x="2665" y="2460"/>
                  </a:lnTo>
                  <a:lnTo>
                    <a:pt x="2681" y="2468"/>
                  </a:lnTo>
                  <a:lnTo>
                    <a:pt x="2682" y="2472"/>
                  </a:lnTo>
                  <a:lnTo>
                    <a:pt x="2689" y="2484"/>
                  </a:lnTo>
                  <a:lnTo>
                    <a:pt x="2690" y="2490"/>
                  </a:lnTo>
                  <a:lnTo>
                    <a:pt x="2673" y="2527"/>
                  </a:lnTo>
                  <a:lnTo>
                    <a:pt x="2672" y="2531"/>
                  </a:lnTo>
                  <a:lnTo>
                    <a:pt x="2672" y="2537"/>
                  </a:lnTo>
                  <a:lnTo>
                    <a:pt x="2678" y="2566"/>
                  </a:lnTo>
                  <a:lnTo>
                    <a:pt x="2682" y="2578"/>
                  </a:lnTo>
                  <a:lnTo>
                    <a:pt x="2685" y="2588"/>
                  </a:lnTo>
                  <a:lnTo>
                    <a:pt x="2691" y="2596"/>
                  </a:lnTo>
                  <a:lnTo>
                    <a:pt x="2696" y="2599"/>
                  </a:lnTo>
                  <a:lnTo>
                    <a:pt x="2703" y="2598"/>
                  </a:lnTo>
                  <a:lnTo>
                    <a:pt x="2708" y="2594"/>
                  </a:lnTo>
                  <a:lnTo>
                    <a:pt x="2718" y="2585"/>
                  </a:lnTo>
                  <a:lnTo>
                    <a:pt x="2720" y="2583"/>
                  </a:lnTo>
                  <a:lnTo>
                    <a:pt x="2720" y="2583"/>
                  </a:lnTo>
                  <a:lnTo>
                    <a:pt x="2725" y="2586"/>
                  </a:lnTo>
                  <a:lnTo>
                    <a:pt x="2730" y="2592"/>
                  </a:lnTo>
                  <a:lnTo>
                    <a:pt x="2734" y="2595"/>
                  </a:lnTo>
                  <a:lnTo>
                    <a:pt x="2735" y="2599"/>
                  </a:lnTo>
                  <a:lnTo>
                    <a:pt x="2734" y="2601"/>
                  </a:lnTo>
                  <a:lnTo>
                    <a:pt x="2720" y="2612"/>
                  </a:lnTo>
                  <a:lnTo>
                    <a:pt x="2716" y="2618"/>
                  </a:lnTo>
                  <a:lnTo>
                    <a:pt x="2714" y="2620"/>
                  </a:lnTo>
                  <a:lnTo>
                    <a:pt x="2718" y="2631"/>
                  </a:lnTo>
                  <a:lnTo>
                    <a:pt x="2718" y="2646"/>
                  </a:lnTo>
                  <a:lnTo>
                    <a:pt x="2729" y="2657"/>
                  </a:lnTo>
                  <a:lnTo>
                    <a:pt x="2729" y="2655"/>
                  </a:lnTo>
                  <a:lnTo>
                    <a:pt x="2739" y="2656"/>
                  </a:lnTo>
                  <a:lnTo>
                    <a:pt x="2746" y="2664"/>
                  </a:lnTo>
                  <a:lnTo>
                    <a:pt x="2752" y="2665"/>
                  </a:lnTo>
                  <a:lnTo>
                    <a:pt x="2770" y="2655"/>
                  </a:lnTo>
                  <a:lnTo>
                    <a:pt x="2784" y="2649"/>
                  </a:lnTo>
                  <a:lnTo>
                    <a:pt x="2794" y="2643"/>
                  </a:lnTo>
                  <a:lnTo>
                    <a:pt x="2800" y="2643"/>
                  </a:lnTo>
                  <a:lnTo>
                    <a:pt x="2804" y="2645"/>
                  </a:lnTo>
                  <a:lnTo>
                    <a:pt x="2811" y="2651"/>
                  </a:lnTo>
                  <a:lnTo>
                    <a:pt x="2820" y="2664"/>
                  </a:lnTo>
                  <a:lnTo>
                    <a:pt x="2822" y="2669"/>
                  </a:lnTo>
                  <a:lnTo>
                    <a:pt x="2826" y="2672"/>
                  </a:lnTo>
                  <a:lnTo>
                    <a:pt x="2830" y="2673"/>
                  </a:lnTo>
                  <a:lnTo>
                    <a:pt x="2839" y="2672"/>
                  </a:lnTo>
                  <a:lnTo>
                    <a:pt x="2854" y="2678"/>
                  </a:lnTo>
                  <a:lnTo>
                    <a:pt x="2858" y="2680"/>
                  </a:lnTo>
                  <a:lnTo>
                    <a:pt x="2871" y="2673"/>
                  </a:lnTo>
                  <a:lnTo>
                    <a:pt x="2889" y="2667"/>
                  </a:lnTo>
                  <a:lnTo>
                    <a:pt x="2896" y="2665"/>
                  </a:lnTo>
                  <a:lnTo>
                    <a:pt x="2909" y="2654"/>
                  </a:lnTo>
                  <a:lnTo>
                    <a:pt x="2922" y="2641"/>
                  </a:lnTo>
                  <a:lnTo>
                    <a:pt x="2939" y="2623"/>
                  </a:lnTo>
                  <a:lnTo>
                    <a:pt x="2957" y="2610"/>
                  </a:lnTo>
                  <a:lnTo>
                    <a:pt x="2958" y="2611"/>
                  </a:lnTo>
                  <a:lnTo>
                    <a:pt x="2972" y="2609"/>
                  </a:lnTo>
                  <a:lnTo>
                    <a:pt x="2982" y="2607"/>
                  </a:lnTo>
                  <a:lnTo>
                    <a:pt x="2995" y="2604"/>
                  </a:lnTo>
                  <a:lnTo>
                    <a:pt x="3026" y="2591"/>
                  </a:lnTo>
                  <a:lnTo>
                    <a:pt x="3031" y="2592"/>
                  </a:lnTo>
                  <a:lnTo>
                    <a:pt x="3035" y="2595"/>
                  </a:lnTo>
                  <a:lnTo>
                    <a:pt x="3032" y="2600"/>
                  </a:lnTo>
                  <a:lnTo>
                    <a:pt x="3032" y="2607"/>
                  </a:lnTo>
                  <a:lnTo>
                    <a:pt x="3035" y="2616"/>
                  </a:lnTo>
                  <a:lnTo>
                    <a:pt x="3039" y="2622"/>
                  </a:lnTo>
                  <a:lnTo>
                    <a:pt x="3044" y="2632"/>
                  </a:lnTo>
                  <a:lnTo>
                    <a:pt x="3044" y="2639"/>
                  </a:lnTo>
                  <a:lnTo>
                    <a:pt x="3037" y="2652"/>
                  </a:lnTo>
                  <a:lnTo>
                    <a:pt x="3036" y="2654"/>
                  </a:lnTo>
                  <a:lnTo>
                    <a:pt x="3034" y="2659"/>
                  </a:lnTo>
                  <a:lnTo>
                    <a:pt x="3036" y="2663"/>
                  </a:lnTo>
                  <a:lnTo>
                    <a:pt x="3041" y="2665"/>
                  </a:lnTo>
                  <a:lnTo>
                    <a:pt x="3043" y="2667"/>
                  </a:lnTo>
                  <a:lnTo>
                    <a:pt x="3043" y="2667"/>
                  </a:lnTo>
                  <a:lnTo>
                    <a:pt x="3049" y="2665"/>
                  </a:lnTo>
                  <a:lnTo>
                    <a:pt x="3053" y="2667"/>
                  </a:lnTo>
                  <a:lnTo>
                    <a:pt x="3056" y="2670"/>
                  </a:lnTo>
                  <a:lnTo>
                    <a:pt x="3056" y="2674"/>
                  </a:lnTo>
                  <a:lnTo>
                    <a:pt x="3053" y="2680"/>
                  </a:lnTo>
                  <a:lnTo>
                    <a:pt x="3050" y="2686"/>
                  </a:lnTo>
                  <a:lnTo>
                    <a:pt x="3050" y="2690"/>
                  </a:lnTo>
                  <a:lnTo>
                    <a:pt x="3050" y="2695"/>
                  </a:lnTo>
                  <a:lnTo>
                    <a:pt x="3051" y="2700"/>
                  </a:lnTo>
                  <a:lnTo>
                    <a:pt x="3050" y="2703"/>
                  </a:lnTo>
                  <a:lnTo>
                    <a:pt x="3044" y="2702"/>
                  </a:lnTo>
                  <a:lnTo>
                    <a:pt x="3041" y="2702"/>
                  </a:lnTo>
                  <a:lnTo>
                    <a:pt x="3037" y="2705"/>
                  </a:lnTo>
                  <a:lnTo>
                    <a:pt x="3036" y="2712"/>
                  </a:lnTo>
                  <a:lnTo>
                    <a:pt x="3043" y="2725"/>
                  </a:lnTo>
                  <a:lnTo>
                    <a:pt x="3047" y="2732"/>
                  </a:lnTo>
                  <a:lnTo>
                    <a:pt x="3049" y="2735"/>
                  </a:lnTo>
                  <a:lnTo>
                    <a:pt x="3062" y="2744"/>
                  </a:lnTo>
                  <a:lnTo>
                    <a:pt x="3061" y="2749"/>
                  </a:lnTo>
                  <a:lnTo>
                    <a:pt x="3054" y="2761"/>
                  </a:lnTo>
                  <a:lnTo>
                    <a:pt x="3054" y="2763"/>
                  </a:lnTo>
                  <a:lnTo>
                    <a:pt x="3059" y="2770"/>
                  </a:lnTo>
                  <a:lnTo>
                    <a:pt x="3072" y="2782"/>
                  </a:lnTo>
                  <a:lnTo>
                    <a:pt x="3074" y="2783"/>
                  </a:lnTo>
                  <a:lnTo>
                    <a:pt x="3081" y="2782"/>
                  </a:lnTo>
                  <a:lnTo>
                    <a:pt x="3089" y="2777"/>
                  </a:lnTo>
                  <a:lnTo>
                    <a:pt x="3106" y="2772"/>
                  </a:lnTo>
                  <a:lnTo>
                    <a:pt x="3161" y="2771"/>
                  </a:lnTo>
                  <a:lnTo>
                    <a:pt x="3165" y="2772"/>
                  </a:lnTo>
                  <a:lnTo>
                    <a:pt x="3168" y="2774"/>
                  </a:lnTo>
                  <a:lnTo>
                    <a:pt x="3169" y="2778"/>
                  </a:lnTo>
                  <a:lnTo>
                    <a:pt x="3168" y="2786"/>
                  </a:lnTo>
                  <a:lnTo>
                    <a:pt x="3169" y="2790"/>
                  </a:lnTo>
                  <a:lnTo>
                    <a:pt x="3171" y="2792"/>
                  </a:lnTo>
                  <a:lnTo>
                    <a:pt x="3175" y="2792"/>
                  </a:lnTo>
                  <a:lnTo>
                    <a:pt x="3182" y="2786"/>
                  </a:lnTo>
                  <a:lnTo>
                    <a:pt x="3187" y="2786"/>
                  </a:lnTo>
                  <a:lnTo>
                    <a:pt x="3191" y="2788"/>
                  </a:lnTo>
                  <a:lnTo>
                    <a:pt x="3195" y="2791"/>
                  </a:lnTo>
                  <a:lnTo>
                    <a:pt x="3200" y="2800"/>
                  </a:lnTo>
                  <a:lnTo>
                    <a:pt x="3206" y="2802"/>
                  </a:lnTo>
                  <a:lnTo>
                    <a:pt x="3212" y="2804"/>
                  </a:lnTo>
                  <a:lnTo>
                    <a:pt x="3216" y="2804"/>
                  </a:lnTo>
                  <a:lnTo>
                    <a:pt x="3219" y="2802"/>
                  </a:lnTo>
                  <a:lnTo>
                    <a:pt x="3224" y="2799"/>
                  </a:lnTo>
                  <a:lnTo>
                    <a:pt x="3228" y="2794"/>
                  </a:lnTo>
                  <a:lnTo>
                    <a:pt x="3231" y="2792"/>
                  </a:lnTo>
                  <a:lnTo>
                    <a:pt x="3240" y="2791"/>
                  </a:lnTo>
                  <a:lnTo>
                    <a:pt x="3243" y="2789"/>
                  </a:lnTo>
                  <a:lnTo>
                    <a:pt x="3245" y="2784"/>
                  </a:lnTo>
                  <a:lnTo>
                    <a:pt x="3246" y="2779"/>
                  </a:lnTo>
                  <a:lnTo>
                    <a:pt x="3244" y="2775"/>
                  </a:lnTo>
                  <a:lnTo>
                    <a:pt x="3236" y="2772"/>
                  </a:lnTo>
                  <a:lnTo>
                    <a:pt x="3236" y="2763"/>
                  </a:lnTo>
                  <a:lnTo>
                    <a:pt x="3234" y="2760"/>
                  </a:lnTo>
                  <a:lnTo>
                    <a:pt x="3229" y="2757"/>
                  </a:lnTo>
                  <a:lnTo>
                    <a:pt x="3217" y="2757"/>
                  </a:lnTo>
                  <a:lnTo>
                    <a:pt x="3215" y="2755"/>
                  </a:lnTo>
                  <a:lnTo>
                    <a:pt x="3213" y="2749"/>
                  </a:lnTo>
                  <a:lnTo>
                    <a:pt x="3213" y="2743"/>
                  </a:lnTo>
                  <a:lnTo>
                    <a:pt x="3218" y="2717"/>
                  </a:lnTo>
                  <a:lnTo>
                    <a:pt x="3218" y="2703"/>
                  </a:lnTo>
                  <a:lnTo>
                    <a:pt x="3219" y="2696"/>
                  </a:lnTo>
                  <a:lnTo>
                    <a:pt x="3223" y="2691"/>
                  </a:lnTo>
                  <a:lnTo>
                    <a:pt x="3228" y="2687"/>
                  </a:lnTo>
                  <a:lnTo>
                    <a:pt x="3225" y="2684"/>
                  </a:lnTo>
                  <a:lnTo>
                    <a:pt x="3224" y="2681"/>
                  </a:lnTo>
                  <a:lnTo>
                    <a:pt x="3223" y="2670"/>
                  </a:lnTo>
                  <a:lnTo>
                    <a:pt x="3224" y="2667"/>
                  </a:lnTo>
                  <a:lnTo>
                    <a:pt x="3226" y="2666"/>
                  </a:lnTo>
                  <a:lnTo>
                    <a:pt x="3236" y="2667"/>
                  </a:lnTo>
                  <a:lnTo>
                    <a:pt x="3248" y="2666"/>
                  </a:lnTo>
                  <a:lnTo>
                    <a:pt x="3251" y="2663"/>
                  </a:lnTo>
                  <a:lnTo>
                    <a:pt x="3253" y="2657"/>
                  </a:lnTo>
                  <a:lnTo>
                    <a:pt x="3252" y="2654"/>
                  </a:lnTo>
                  <a:lnTo>
                    <a:pt x="3250" y="2651"/>
                  </a:lnTo>
                  <a:lnTo>
                    <a:pt x="3239" y="2646"/>
                  </a:lnTo>
                  <a:lnTo>
                    <a:pt x="3234" y="2637"/>
                  </a:lnTo>
                  <a:lnTo>
                    <a:pt x="3231" y="2631"/>
                  </a:lnTo>
                  <a:lnTo>
                    <a:pt x="3230" y="2616"/>
                  </a:lnTo>
                  <a:lnTo>
                    <a:pt x="3235" y="2598"/>
                  </a:lnTo>
                  <a:lnTo>
                    <a:pt x="3236" y="2594"/>
                  </a:lnTo>
                  <a:lnTo>
                    <a:pt x="3234" y="2591"/>
                  </a:lnTo>
                  <a:lnTo>
                    <a:pt x="3227" y="2583"/>
                  </a:lnTo>
                  <a:lnTo>
                    <a:pt x="3225" y="2573"/>
                  </a:lnTo>
                  <a:lnTo>
                    <a:pt x="3219" y="2569"/>
                  </a:lnTo>
                  <a:lnTo>
                    <a:pt x="3217" y="2566"/>
                  </a:lnTo>
                  <a:lnTo>
                    <a:pt x="3214" y="2556"/>
                  </a:lnTo>
                  <a:lnTo>
                    <a:pt x="3211" y="2549"/>
                  </a:lnTo>
                  <a:lnTo>
                    <a:pt x="3199" y="2541"/>
                  </a:lnTo>
                  <a:lnTo>
                    <a:pt x="3196" y="2535"/>
                  </a:lnTo>
                  <a:lnTo>
                    <a:pt x="3194" y="2508"/>
                  </a:lnTo>
                  <a:lnTo>
                    <a:pt x="3188" y="2492"/>
                  </a:lnTo>
                  <a:lnTo>
                    <a:pt x="3189" y="2490"/>
                  </a:lnTo>
                  <a:lnTo>
                    <a:pt x="3195" y="2481"/>
                  </a:lnTo>
                  <a:lnTo>
                    <a:pt x="3196" y="2477"/>
                  </a:lnTo>
                  <a:lnTo>
                    <a:pt x="3189" y="2456"/>
                  </a:lnTo>
                  <a:lnTo>
                    <a:pt x="3187" y="2450"/>
                  </a:lnTo>
                  <a:lnTo>
                    <a:pt x="3188" y="2442"/>
                  </a:lnTo>
                  <a:lnTo>
                    <a:pt x="3190" y="2439"/>
                  </a:lnTo>
                  <a:lnTo>
                    <a:pt x="3206" y="2438"/>
                  </a:lnTo>
                  <a:lnTo>
                    <a:pt x="3210" y="2434"/>
                  </a:lnTo>
                  <a:lnTo>
                    <a:pt x="3221" y="2405"/>
                  </a:lnTo>
                  <a:lnTo>
                    <a:pt x="3221" y="2393"/>
                  </a:lnTo>
                  <a:lnTo>
                    <a:pt x="3222" y="2387"/>
                  </a:lnTo>
                  <a:lnTo>
                    <a:pt x="3228" y="2377"/>
                  </a:lnTo>
                  <a:lnTo>
                    <a:pt x="3232" y="2372"/>
                  </a:lnTo>
                  <a:lnTo>
                    <a:pt x="3250" y="2369"/>
                  </a:lnTo>
                  <a:lnTo>
                    <a:pt x="3257" y="2370"/>
                  </a:lnTo>
                  <a:lnTo>
                    <a:pt x="3260" y="2371"/>
                  </a:lnTo>
                  <a:lnTo>
                    <a:pt x="3265" y="2376"/>
                  </a:lnTo>
                  <a:lnTo>
                    <a:pt x="3269" y="2382"/>
                  </a:lnTo>
                  <a:lnTo>
                    <a:pt x="3272" y="2395"/>
                  </a:lnTo>
                  <a:lnTo>
                    <a:pt x="3279" y="2404"/>
                  </a:lnTo>
                  <a:lnTo>
                    <a:pt x="3282" y="2407"/>
                  </a:lnTo>
                  <a:lnTo>
                    <a:pt x="3288" y="2409"/>
                  </a:lnTo>
                  <a:lnTo>
                    <a:pt x="3295" y="2411"/>
                  </a:lnTo>
                  <a:lnTo>
                    <a:pt x="3299" y="2408"/>
                  </a:lnTo>
                  <a:lnTo>
                    <a:pt x="3301" y="2403"/>
                  </a:lnTo>
                  <a:lnTo>
                    <a:pt x="3301" y="2395"/>
                  </a:lnTo>
                  <a:lnTo>
                    <a:pt x="3303" y="2393"/>
                  </a:lnTo>
                  <a:lnTo>
                    <a:pt x="3311" y="2391"/>
                  </a:lnTo>
                  <a:lnTo>
                    <a:pt x="3327" y="2393"/>
                  </a:lnTo>
                  <a:lnTo>
                    <a:pt x="3333" y="2394"/>
                  </a:lnTo>
                  <a:lnTo>
                    <a:pt x="3357" y="2394"/>
                  </a:lnTo>
                  <a:lnTo>
                    <a:pt x="3367" y="2395"/>
                  </a:lnTo>
                  <a:lnTo>
                    <a:pt x="3370" y="2398"/>
                  </a:lnTo>
                  <a:lnTo>
                    <a:pt x="3372" y="2404"/>
                  </a:lnTo>
                  <a:lnTo>
                    <a:pt x="3374" y="2405"/>
                  </a:lnTo>
                  <a:lnTo>
                    <a:pt x="3380" y="2404"/>
                  </a:lnTo>
                  <a:lnTo>
                    <a:pt x="3389" y="2399"/>
                  </a:lnTo>
                  <a:lnTo>
                    <a:pt x="3395" y="2397"/>
                  </a:lnTo>
                  <a:lnTo>
                    <a:pt x="3404" y="2402"/>
                  </a:lnTo>
                  <a:lnTo>
                    <a:pt x="3408" y="2408"/>
                  </a:lnTo>
                  <a:lnTo>
                    <a:pt x="3410" y="2409"/>
                  </a:lnTo>
                  <a:lnTo>
                    <a:pt x="3412" y="2409"/>
                  </a:lnTo>
                  <a:lnTo>
                    <a:pt x="3419" y="2396"/>
                  </a:lnTo>
                  <a:lnTo>
                    <a:pt x="3421" y="2382"/>
                  </a:lnTo>
                  <a:lnTo>
                    <a:pt x="3443" y="2371"/>
                  </a:lnTo>
                  <a:lnTo>
                    <a:pt x="3446" y="2367"/>
                  </a:lnTo>
                  <a:lnTo>
                    <a:pt x="3448" y="2360"/>
                  </a:lnTo>
                  <a:lnTo>
                    <a:pt x="3447" y="2350"/>
                  </a:lnTo>
                  <a:lnTo>
                    <a:pt x="3449" y="2345"/>
                  </a:lnTo>
                  <a:lnTo>
                    <a:pt x="3455" y="2340"/>
                  </a:lnTo>
                  <a:lnTo>
                    <a:pt x="3456" y="2335"/>
                  </a:lnTo>
                  <a:lnTo>
                    <a:pt x="3455" y="2332"/>
                  </a:lnTo>
                  <a:lnTo>
                    <a:pt x="3455" y="2331"/>
                  </a:lnTo>
                  <a:lnTo>
                    <a:pt x="3453" y="2329"/>
                  </a:lnTo>
                  <a:lnTo>
                    <a:pt x="3452" y="2323"/>
                  </a:lnTo>
                  <a:lnTo>
                    <a:pt x="3453" y="2321"/>
                  </a:lnTo>
                  <a:lnTo>
                    <a:pt x="3459" y="2319"/>
                  </a:lnTo>
                  <a:lnTo>
                    <a:pt x="3463" y="2321"/>
                  </a:lnTo>
                  <a:lnTo>
                    <a:pt x="3470" y="2318"/>
                  </a:lnTo>
                  <a:lnTo>
                    <a:pt x="3474" y="2315"/>
                  </a:lnTo>
                  <a:lnTo>
                    <a:pt x="3477" y="2296"/>
                  </a:lnTo>
                  <a:lnTo>
                    <a:pt x="3478" y="2295"/>
                  </a:lnTo>
                  <a:lnTo>
                    <a:pt x="3482" y="2292"/>
                  </a:lnTo>
                  <a:lnTo>
                    <a:pt x="3487" y="2291"/>
                  </a:lnTo>
                  <a:lnTo>
                    <a:pt x="3492" y="2291"/>
                  </a:lnTo>
                  <a:lnTo>
                    <a:pt x="3496" y="2293"/>
                  </a:lnTo>
                  <a:lnTo>
                    <a:pt x="3501" y="2297"/>
                  </a:lnTo>
                  <a:lnTo>
                    <a:pt x="3510" y="2314"/>
                  </a:lnTo>
                  <a:lnTo>
                    <a:pt x="3513" y="2317"/>
                  </a:lnTo>
                  <a:lnTo>
                    <a:pt x="3516" y="2317"/>
                  </a:lnTo>
                  <a:lnTo>
                    <a:pt x="3524" y="2314"/>
                  </a:lnTo>
                  <a:lnTo>
                    <a:pt x="3529" y="2314"/>
                  </a:lnTo>
                  <a:lnTo>
                    <a:pt x="3538" y="2323"/>
                  </a:lnTo>
                  <a:lnTo>
                    <a:pt x="3552" y="2327"/>
                  </a:lnTo>
                  <a:lnTo>
                    <a:pt x="3561" y="2334"/>
                  </a:lnTo>
                  <a:lnTo>
                    <a:pt x="3570" y="2336"/>
                  </a:lnTo>
                  <a:lnTo>
                    <a:pt x="3576" y="2348"/>
                  </a:lnTo>
                  <a:lnTo>
                    <a:pt x="3588" y="2354"/>
                  </a:lnTo>
                  <a:lnTo>
                    <a:pt x="3599" y="2364"/>
                  </a:lnTo>
                  <a:lnTo>
                    <a:pt x="3615" y="2394"/>
                  </a:lnTo>
                  <a:lnTo>
                    <a:pt x="3620" y="2397"/>
                  </a:lnTo>
                  <a:lnTo>
                    <a:pt x="3626" y="2399"/>
                  </a:lnTo>
                  <a:lnTo>
                    <a:pt x="3635" y="2402"/>
                  </a:lnTo>
                  <a:lnTo>
                    <a:pt x="3644" y="2414"/>
                  </a:lnTo>
                  <a:lnTo>
                    <a:pt x="3646" y="2415"/>
                  </a:lnTo>
                  <a:lnTo>
                    <a:pt x="3650" y="2415"/>
                  </a:lnTo>
                  <a:lnTo>
                    <a:pt x="3656" y="2412"/>
                  </a:lnTo>
                  <a:lnTo>
                    <a:pt x="3662" y="2407"/>
                  </a:lnTo>
                  <a:lnTo>
                    <a:pt x="3667" y="2399"/>
                  </a:lnTo>
                  <a:lnTo>
                    <a:pt x="3673" y="2394"/>
                  </a:lnTo>
                  <a:lnTo>
                    <a:pt x="3677" y="2391"/>
                  </a:lnTo>
                  <a:lnTo>
                    <a:pt x="3690" y="2388"/>
                  </a:lnTo>
                  <a:lnTo>
                    <a:pt x="3695" y="2385"/>
                  </a:lnTo>
                  <a:lnTo>
                    <a:pt x="3698" y="2379"/>
                  </a:lnTo>
                  <a:lnTo>
                    <a:pt x="3698" y="2365"/>
                  </a:lnTo>
                  <a:lnTo>
                    <a:pt x="3700" y="2362"/>
                  </a:lnTo>
                  <a:lnTo>
                    <a:pt x="3707" y="2355"/>
                  </a:lnTo>
                  <a:lnTo>
                    <a:pt x="3725" y="2347"/>
                  </a:lnTo>
                  <a:lnTo>
                    <a:pt x="3729" y="2344"/>
                  </a:lnTo>
                  <a:lnTo>
                    <a:pt x="3733" y="2336"/>
                  </a:lnTo>
                  <a:lnTo>
                    <a:pt x="3734" y="2325"/>
                  </a:lnTo>
                  <a:lnTo>
                    <a:pt x="3747" y="2307"/>
                  </a:lnTo>
                  <a:lnTo>
                    <a:pt x="3749" y="2305"/>
                  </a:lnTo>
                  <a:lnTo>
                    <a:pt x="3753" y="2305"/>
                  </a:lnTo>
                  <a:lnTo>
                    <a:pt x="3758" y="2307"/>
                  </a:lnTo>
                  <a:lnTo>
                    <a:pt x="3776" y="2322"/>
                  </a:lnTo>
                  <a:lnTo>
                    <a:pt x="3779" y="2327"/>
                  </a:lnTo>
                  <a:lnTo>
                    <a:pt x="3775" y="2337"/>
                  </a:lnTo>
                  <a:lnTo>
                    <a:pt x="3776" y="2342"/>
                  </a:lnTo>
                  <a:lnTo>
                    <a:pt x="3790" y="2360"/>
                  </a:lnTo>
                  <a:lnTo>
                    <a:pt x="3797" y="2371"/>
                  </a:lnTo>
                  <a:lnTo>
                    <a:pt x="3801" y="2375"/>
                  </a:lnTo>
                  <a:lnTo>
                    <a:pt x="3805" y="2376"/>
                  </a:lnTo>
                  <a:lnTo>
                    <a:pt x="3808" y="2376"/>
                  </a:lnTo>
                  <a:lnTo>
                    <a:pt x="3816" y="2368"/>
                  </a:lnTo>
                  <a:lnTo>
                    <a:pt x="3819" y="2363"/>
                  </a:lnTo>
                  <a:lnTo>
                    <a:pt x="3821" y="2354"/>
                  </a:lnTo>
                  <a:lnTo>
                    <a:pt x="3818" y="2347"/>
                  </a:lnTo>
                  <a:lnTo>
                    <a:pt x="3817" y="2344"/>
                  </a:lnTo>
                  <a:lnTo>
                    <a:pt x="3819" y="2339"/>
                  </a:lnTo>
                  <a:lnTo>
                    <a:pt x="3829" y="2327"/>
                  </a:lnTo>
                  <a:lnTo>
                    <a:pt x="3839" y="2322"/>
                  </a:lnTo>
                  <a:lnTo>
                    <a:pt x="3846" y="2323"/>
                  </a:lnTo>
                  <a:lnTo>
                    <a:pt x="3860" y="2331"/>
                  </a:lnTo>
                  <a:lnTo>
                    <a:pt x="3878" y="2348"/>
                  </a:lnTo>
                  <a:lnTo>
                    <a:pt x="3913" y="2389"/>
                  </a:lnTo>
                  <a:lnTo>
                    <a:pt x="3940" y="2417"/>
                  </a:lnTo>
                  <a:lnTo>
                    <a:pt x="3945" y="2419"/>
                  </a:lnTo>
                  <a:lnTo>
                    <a:pt x="3958" y="2393"/>
                  </a:lnTo>
                  <a:lnTo>
                    <a:pt x="3975" y="2347"/>
                  </a:lnTo>
                  <a:lnTo>
                    <a:pt x="3979" y="2334"/>
                  </a:lnTo>
                  <a:lnTo>
                    <a:pt x="3981" y="2329"/>
                  </a:lnTo>
                  <a:lnTo>
                    <a:pt x="3987" y="2325"/>
                  </a:lnTo>
                  <a:lnTo>
                    <a:pt x="3998" y="2318"/>
                  </a:lnTo>
                  <a:lnTo>
                    <a:pt x="4007" y="2315"/>
                  </a:lnTo>
                  <a:lnTo>
                    <a:pt x="4028" y="2311"/>
                  </a:lnTo>
                  <a:lnTo>
                    <a:pt x="4042" y="2313"/>
                  </a:lnTo>
                  <a:lnTo>
                    <a:pt x="4044" y="2314"/>
                  </a:lnTo>
                  <a:lnTo>
                    <a:pt x="4041" y="2317"/>
                  </a:lnTo>
                  <a:lnTo>
                    <a:pt x="4039" y="2326"/>
                  </a:lnTo>
                  <a:lnTo>
                    <a:pt x="4040" y="2340"/>
                  </a:lnTo>
                  <a:lnTo>
                    <a:pt x="4038" y="2343"/>
                  </a:lnTo>
                  <a:lnTo>
                    <a:pt x="4039" y="2343"/>
                  </a:lnTo>
                  <a:lnTo>
                    <a:pt x="4044" y="2346"/>
                  </a:lnTo>
                  <a:lnTo>
                    <a:pt x="4058" y="2351"/>
                  </a:lnTo>
                  <a:lnTo>
                    <a:pt x="4060" y="2353"/>
                  </a:lnTo>
                  <a:lnTo>
                    <a:pt x="4063" y="2362"/>
                  </a:lnTo>
                  <a:lnTo>
                    <a:pt x="4066" y="2364"/>
                  </a:lnTo>
                  <a:lnTo>
                    <a:pt x="4069" y="2364"/>
                  </a:lnTo>
                  <a:lnTo>
                    <a:pt x="4084" y="2351"/>
                  </a:lnTo>
                  <a:lnTo>
                    <a:pt x="4101" y="2335"/>
                  </a:lnTo>
                  <a:lnTo>
                    <a:pt x="4122" y="2323"/>
                  </a:lnTo>
                  <a:lnTo>
                    <a:pt x="4134" y="2313"/>
                  </a:lnTo>
                  <a:lnTo>
                    <a:pt x="4140" y="2313"/>
                  </a:lnTo>
                  <a:lnTo>
                    <a:pt x="4150" y="2317"/>
                  </a:lnTo>
                  <a:lnTo>
                    <a:pt x="4158" y="2319"/>
                  </a:lnTo>
                  <a:lnTo>
                    <a:pt x="4162" y="2322"/>
                  </a:lnTo>
                  <a:lnTo>
                    <a:pt x="4176" y="2322"/>
                  </a:lnTo>
                  <a:lnTo>
                    <a:pt x="4181" y="2319"/>
                  </a:lnTo>
                  <a:lnTo>
                    <a:pt x="4183" y="2314"/>
                  </a:lnTo>
                  <a:lnTo>
                    <a:pt x="4188" y="2311"/>
                  </a:lnTo>
                  <a:lnTo>
                    <a:pt x="4192" y="2305"/>
                  </a:lnTo>
                  <a:lnTo>
                    <a:pt x="4198" y="2300"/>
                  </a:lnTo>
                  <a:lnTo>
                    <a:pt x="4222" y="2292"/>
                  </a:lnTo>
                  <a:lnTo>
                    <a:pt x="4217" y="2285"/>
                  </a:lnTo>
                  <a:lnTo>
                    <a:pt x="4219" y="2275"/>
                  </a:lnTo>
                  <a:lnTo>
                    <a:pt x="4208" y="2240"/>
                  </a:lnTo>
                  <a:lnTo>
                    <a:pt x="4207" y="2232"/>
                  </a:lnTo>
                  <a:lnTo>
                    <a:pt x="4209" y="2228"/>
                  </a:lnTo>
                  <a:lnTo>
                    <a:pt x="4214" y="2225"/>
                  </a:lnTo>
                  <a:lnTo>
                    <a:pt x="4224" y="2223"/>
                  </a:lnTo>
                  <a:lnTo>
                    <a:pt x="4234" y="2213"/>
                  </a:lnTo>
                  <a:lnTo>
                    <a:pt x="4237" y="2211"/>
                  </a:lnTo>
                  <a:lnTo>
                    <a:pt x="4242" y="2211"/>
                  </a:lnTo>
                  <a:lnTo>
                    <a:pt x="4253" y="2214"/>
                  </a:lnTo>
                  <a:lnTo>
                    <a:pt x="4256" y="2213"/>
                  </a:lnTo>
                  <a:lnTo>
                    <a:pt x="4261" y="2205"/>
                  </a:lnTo>
                  <a:lnTo>
                    <a:pt x="4270" y="2199"/>
                  </a:lnTo>
                  <a:lnTo>
                    <a:pt x="4297" y="2185"/>
                  </a:lnTo>
                  <a:lnTo>
                    <a:pt x="4304" y="2185"/>
                  </a:lnTo>
                  <a:lnTo>
                    <a:pt x="4308" y="2188"/>
                  </a:lnTo>
                  <a:lnTo>
                    <a:pt x="4310" y="2189"/>
                  </a:lnTo>
                  <a:lnTo>
                    <a:pt x="4315" y="2187"/>
                  </a:lnTo>
                  <a:lnTo>
                    <a:pt x="4323" y="2180"/>
                  </a:lnTo>
                  <a:lnTo>
                    <a:pt x="4344" y="2181"/>
                  </a:lnTo>
                  <a:lnTo>
                    <a:pt x="4346" y="2177"/>
                  </a:lnTo>
                  <a:lnTo>
                    <a:pt x="4347" y="2168"/>
                  </a:lnTo>
                  <a:lnTo>
                    <a:pt x="4348" y="2166"/>
                  </a:lnTo>
                  <a:lnTo>
                    <a:pt x="4362" y="2149"/>
                  </a:lnTo>
                  <a:lnTo>
                    <a:pt x="4365" y="2147"/>
                  </a:lnTo>
                  <a:lnTo>
                    <a:pt x="4376" y="2146"/>
                  </a:lnTo>
                  <a:lnTo>
                    <a:pt x="4379" y="2149"/>
                  </a:lnTo>
                  <a:lnTo>
                    <a:pt x="4380" y="2150"/>
                  </a:lnTo>
                  <a:lnTo>
                    <a:pt x="4380" y="2150"/>
                  </a:lnTo>
                  <a:lnTo>
                    <a:pt x="4387" y="2155"/>
                  </a:lnTo>
                  <a:lnTo>
                    <a:pt x="4394" y="2165"/>
                  </a:lnTo>
                  <a:lnTo>
                    <a:pt x="4400" y="2175"/>
                  </a:lnTo>
                  <a:lnTo>
                    <a:pt x="4401" y="2177"/>
                  </a:lnTo>
                  <a:lnTo>
                    <a:pt x="4403" y="2178"/>
                  </a:lnTo>
                  <a:lnTo>
                    <a:pt x="4406" y="2177"/>
                  </a:lnTo>
                  <a:lnTo>
                    <a:pt x="4410" y="2174"/>
                  </a:lnTo>
                  <a:lnTo>
                    <a:pt x="4412" y="2174"/>
                  </a:lnTo>
                  <a:lnTo>
                    <a:pt x="4414" y="2180"/>
                  </a:lnTo>
                  <a:lnTo>
                    <a:pt x="4415" y="2188"/>
                  </a:lnTo>
                  <a:lnTo>
                    <a:pt x="4423" y="2201"/>
                  </a:lnTo>
                  <a:lnTo>
                    <a:pt x="4425" y="2205"/>
                  </a:lnTo>
                  <a:lnTo>
                    <a:pt x="4430" y="2210"/>
                  </a:lnTo>
                  <a:lnTo>
                    <a:pt x="4439" y="2216"/>
                  </a:lnTo>
                  <a:lnTo>
                    <a:pt x="4442" y="2219"/>
                  </a:lnTo>
                  <a:lnTo>
                    <a:pt x="4443" y="2224"/>
                  </a:lnTo>
                  <a:lnTo>
                    <a:pt x="4442" y="2231"/>
                  </a:lnTo>
                  <a:lnTo>
                    <a:pt x="4444" y="2250"/>
                  </a:lnTo>
                  <a:lnTo>
                    <a:pt x="4447" y="2253"/>
                  </a:lnTo>
                  <a:lnTo>
                    <a:pt x="4451" y="2254"/>
                  </a:lnTo>
                  <a:lnTo>
                    <a:pt x="4456" y="2255"/>
                  </a:lnTo>
                  <a:lnTo>
                    <a:pt x="4470" y="2252"/>
                  </a:lnTo>
                  <a:lnTo>
                    <a:pt x="4490" y="2260"/>
                  </a:lnTo>
                  <a:lnTo>
                    <a:pt x="4509" y="2276"/>
                  </a:lnTo>
                  <a:lnTo>
                    <a:pt x="4521" y="2281"/>
                  </a:lnTo>
                  <a:lnTo>
                    <a:pt x="4532" y="2299"/>
                  </a:lnTo>
                  <a:lnTo>
                    <a:pt x="4538" y="2305"/>
                  </a:lnTo>
                  <a:lnTo>
                    <a:pt x="4542" y="2306"/>
                  </a:lnTo>
                  <a:lnTo>
                    <a:pt x="4548" y="2305"/>
                  </a:lnTo>
                  <a:lnTo>
                    <a:pt x="4556" y="2301"/>
                  </a:lnTo>
                  <a:lnTo>
                    <a:pt x="4572" y="2300"/>
                  </a:lnTo>
                  <a:lnTo>
                    <a:pt x="4575" y="2297"/>
                  </a:lnTo>
                  <a:lnTo>
                    <a:pt x="4574" y="2291"/>
                  </a:lnTo>
                  <a:lnTo>
                    <a:pt x="4582" y="2289"/>
                  </a:lnTo>
                  <a:lnTo>
                    <a:pt x="4596" y="2292"/>
                  </a:lnTo>
                  <a:lnTo>
                    <a:pt x="4612" y="2291"/>
                  </a:lnTo>
                  <a:lnTo>
                    <a:pt x="4622" y="2289"/>
                  </a:lnTo>
                  <a:lnTo>
                    <a:pt x="4630" y="2293"/>
                  </a:lnTo>
                  <a:lnTo>
                    <a:pt x="4638" y="2294"/>
                  </a:lnTo>
                  <a:lnTo>
                    <a:pt x="4653" y="2307"/>
                  </a:lnTo>
                  <a:lnTo>
                    <a:pt x="4656" y="2315"/>
                  </a:lnTo>
                  <a:lnTo>
                    <a:pt x="4658" y="2327"/>
                  </a:lnTo>
                  <a:lnTo>
                    <a:pt x="4671" y="2332"/>
                  </a:lnTo>
                  <a:lnTo>
                    <a:pt x="4686" y="2333"/>
                  </a:lnTo>
                  <a:lnTo>
                    <a:pt x="4695" y="2332"/>
                  </a:lnTo>
                  <a:lnTo>
                    <a:pt x="4716" y="2325"/>
                  </a:lnTo>
                  <a:lnTo>
                    <a:pt x="4721" y="2323"/>
                  </a:lnTo>
                  <a:lnTo>
                    <a:pt x="4726" y="2318"/>
                  </a:lnTo>
                  <a:lnTo>
                    <a:pt x="4730" y="2312"/>
                  </a:lnTo>
                  <a:lnTo>
                    <a:pt x="4734" y="2310"/>
                  </a:lnTo>
                  <a:lnTo>
                    <a:pt x="4742" y="2309"/>
                  </a:lnTo>
                  <a:lnTo>
                    <a:pt x="4750" y="2310"/>
                  </a:lnTo>
                  <a:lnTo>
                    <a:pt x="4761" y="2316"/>
                  </a:lnTo>
                  <a:lnTo>
                    <a:pt x="4765" y="2321"/>
                  </a:lnTo>
                  <a:lnTo>
                    <a:pt x="4770" y="2329"/>
                  </a:lnTo>
                  <a:lnTo>
                    <a:pt x="4774" y="2332"/>
                  </a:lnTo>
                  <a:lnTo>
                    <a:pt x="4779" y="2333"/>
                  </a:lnTo>
                  <a:lnTo>
                    <a:pt x="4786" y="2329"/>
                  </a:lnTo>
                  <a:lnTo>
                    <a:pt x="4790" y="2329"/>
                  </a:lnTo>
                  <a:lnTo>
                    <a:pt x="4794" y="2330"/>
                  </a:lnTo>
                  <a:lnTo>
                    <a:pt x="4798" y="2336"/>
                  </a:lnTo>
                  <a:lnTo>
                    <a:pt x="4798" y="2336"/>
                  </a:lnTo>
                  <a:lnTo>
                    <a:pt x="4812" y="2348"/>
                  </a:lnTo>
                  <a:lnTo>
                    <a:pt x="4814" y="2350"/>
                  </a:lnTo>
                  <a:lnTo>
                    <a:pt x="4826" y="2353"/>
                  </a:lnTo>
                  <a:lnTo>
                    <a:pt x="4830" y="2353"/>
                  </a:lnTo>
                  <a:lnTo>
                    <a:pt x="4829" y="2355"/>
                  </a:lnTo>
                  <a:lnTo>
                    <a:pt x="4826" y="2367"/>
                  </a:lnTo>
                  <a:lnTo>
                    <a:pt x="4822" y="2373"/>
                  </a:lnTo>
                  <a:lnTo>
                    <a:pt x="4819" y="2377"/>
                  </a:lnTo>
                  <a:lnTo>
                    <a:pt x="4815" y="2378"/>
                  </a:lnTo>
                  <a:lnTo>
                    <a:pt x="4812" y="2380"/>
                  </a:lnTo>
                  <a:lnTo>
                    <a:pt x="4808" y="2393"/>
                  </a:lnTo>
                  <a:lnTo>
                    <a:pt x="4796" y="2409"/>
                  </a:lnTo>
                  <a:lnTo>
                    <a:pt x="4792" y="2419"/>
                  </a:lnTo>
                  <a:lnTo>
                    <a:pt x="4789" y="2427"/>
                  </a:lnTo>
                  <a:lnTo>
                    <a:pt x="4786" y="2438"/>
                  </a:lnTo>
                  <a:lnTo>
                    <a:pt x="4785" y="2441"/>
                  </a:lnTo>
                  <a:lnTo>
                    <a:pt x="4773" y="2443"/>
                  </a:lnTo>
                  <a:lnTo>
                    <a:pt x="4770" y="2441"/>
                  </a:lnTo>
                  <a:lnTo>
                    <a:pt x="4763" y="2435"/>
                  </a:lnTo>
                  <a:lnTo>
                    <a:pt x="4761" y="2435"/>
                  </a:lnTo>
                  <a:lnTo>
                    <a:pt x="4758" y="2439"/>
                  </a:lnTo>
                  <a:lnTo>
                    <a:pt x="4748" y="2463"/>
                  </a:lnTo>
                  <a:lnTo>
                    <a:pt x="4747" y="2463"/>
                  </a:lnTo>
                  <a:lnTo>
                    <a:pt x="4745" y="2468"/>
                  </a:lnTo>
                  <a:lnTo>
                    <a:pt x="4741" y="2479"/>
                  </a:lnTo>
                  <a:lnTo>
                    <a:pt x="4742" y="2484"/>
                  </a:lnTo>
                  <a:lnTo>
                    <a:pt x="4744" y="2488"/>
                  </a:lnTo>
                  <a:lnTo>
                    <a:pt x="4746" y="2491"/>
                  </a:lnTo>
                  <a:lnTo>
                    <a:pt x="4749" y="2492"/>
                  </a:lnTo>
                  <a:lnTo>
                    <a:pt x="4752" y="2495"/>
                  </a:lnTo>
                  <a:lnTo>
                    <a:pt x="4752" y="2498"/>
                  </a:lnTo>
                  <a:lnTo>
                    <a:pt x="4749" y="2503"/>
                  </a:lnTo>
                  <a:lnTo>
                    <a:pt x="4748" y="2508"/>
                  </a:lnTo>
                  <a:lnTo>
                    <a:pt x="4760" y="2514"/>
                  </a:lnTo>
                  <a:lnTo>
                    <a:pt x="4773" y="2515"/>
                  </a:lnTo>
                  <a:lnTo>
                    <a:pt x="4779" y="2533"/>
                  </a:lnTo>
                  <a:lnTo>
                    <a:pt x="4780" y="2552"/>
                  </a:lnTo>
                  <a:lnTo>
                    <a:pt x="4784" y="2567"/>
                  </a:lnTo>
                  <a:lnTo>
                    <a:pt x="4778" y="2579"/>
                  </a:lnTo>
                  <a:lnTo>
                    <a:pt x="4784" y="2593"/>
                  </a:lnTo>
                  <a:lnTo>
                    <a:pt x="4782" y="2601"/>
                  </a:lnTo>
                  <a:lnTo>
                    <a:pt x="4779" y="2609"/>
                  </a:lnTo>
                  <a:lnTo>
                    <a:pt x="4777" y="2624"/>
                  </a:lnTo>
                  <a:lnTo>
                    <a:pt x="4779" y="2635"/>
                  </a:lnTo>
                  <a:lnTo>
                    <a:pt x="4782" y="2637"/>
                  </a:lnTo>
                  <a:lnTo>
                    <a:pt x="4789" y="2638"/>
                  </a:lnTo>
                  <a:lnTo>
                    <a:pt x="4808" y="2631"/>
                  </a:lnTo>
                  <a:lnTo>
                    <a:pt x="4814" y="2631"/>
                  </a:lnTo>
                  <a:lnTo>
                    <a:pt x="4824" y="2633"/>
                  </a:lnTo>
                  <a:lnTo>
                    <a:pt x="4831" y="2630"/>
                  </a:lnTo>
                  <a:lnTo>
                    <a:pt x="4835" y="2630"/>
                  </a:lnTo>
                  <a:lnTo>
                    <a:pt x="4841" y="2633"/>
                  </a:lnTo>
                  <a:lnTo>
                    <a:pt x="4854" y="2643"/>
                  </a:lnTo>
                  <a:lnTo>
                    <a:pt x="4867" y="2651"/>
                  </a:lnTo>
                  <a:lnTo>
                    <a:pt x="4871" y="2651"/>
                  </a:lnTo>
                  <a:lnTo>
                    <a:pt x="4885" y="2647"/>
                  </a:lnTo>
                  <a:lnTo>
                    <a:pt x="4891" y="2647"/>
                  </a:lnTo>
                  <a:lnTo>
                    <a:pt x="4895" y="2652"/>
                  </a:lnTo>
                  <a:lnTo>
                    <a:pt x="4895" y="2656"/>
                  </a:lnTo>
                  <a:lnTo>
                    <a:pt x="4895" y="2658"/>
                  </a:lnTo>
                  <a:lnTo>
                    <a:pt x="4890" y="2666"/>
                  </a:lnTo>
                  <a:lnTo>
                    <a:pt x="4877" y="2676"/>
                  </a:lnTo>
                  <a:lnTo>
                    <a:pt x="4876" y="2680"/>
                  </a:lnTo>
                  <a:lnTo>
                    <a:pt x="4875" y="2682"/>
                  </a:lnTo>
                  <a:lnTo>
                    <a:pt x="4877" y="2686"/>
                  </a:lnTo>
                  <a:lnTo>
                    <a:pt x="4879" y="2687"/>
                  </a:lnTo>
                  <a:lnTo>
                    <a:pt x="4895" y="2690"/>
                  </a:lnTo>
                  <a:lnTo>
                    <a:pt x="4901" y="2694"/>
                  </a:lnTo>
                  <a:lnTo>
                    <a:pt x="4910" y="2700"/>
                  </a:lnTo>
                  <a:lnTo>
                    <a:pt x="4937" y="2722"/>
                  </a:lnTo>
                  <a:lnTo>
                    <a:pt x="4941" y="2724"/>
                  </a:lnTo>
                  <a:lnTo>
                    <a:pt x="4945" y="2725"/>
                  </a:lnTo>
                  <a:lnTo>
                    <a:pt x="4948" y="2724"/>
                  </a:lnTo>
                  <a:lnTo>
                    <a:pt x="4962" y="2714"/>
                  </a:lnTo>
                  <a:lnTo>
                    <a:pt x="4964" y="2713"/>
                  </a:lnTo>
                  <a:lnTo>
                    <a:pt x="4967" y="2716"/>
                  </a:lnTo>
                  <a:lnTo>
                    <a:pt x="4979" y="2730"/>
                  </a:lnTo>
                  <a:lnTo>
                    <a:pt x="4984" y="2757"/>
                  </a:lnTo>
                  <a:lnTo>
                    <a:pt x="4987" y="2760"/>
                  </a:lnTo>
                  <a:lnTo>
                    <a:pt x="4991" y="2761"/>
                  </a:lnTo>
                  <a:lnTo>
                    <a:pt x="4995" y="2761"/>
                  </a:lnTo>
                  <a:lnTo>
                    <a:pt x="4997" y="2760"/>
                  </a:lnTo>
                  <a:lnTo>
                    <a:pt x="5007" y="2746"/>
                  </a:lnTo>
                  <a:lnTo>
                    <a:pt x="5011" y="2742"/>
                  </a:lnTo>
                  <a:lnTo>
                    <a:pt x="5014" y="2740"/>
                  </a:lnTo>
                  <a:lnTo>
                    <a:pt x="5020" y="2743"/>
                  </a:lnTo>
                  <a:lnTo>
                    <a:pt x="5028" y="2750"/>
                  </a:lnTo>
                  <a:lnTo>
                    <a:pt x="5034" y="2755"/>
                  </a:lnTo>
                  <a:lnTo>
                    <a:pt x="5057" y="2757"/>
                  </a:lnTo>
                  <a:lnTo>
                    <a:pt x="5074" y="2756"/>
                  </a:lnTo>
                  <a:lnTo>
                    <a:pt x="5103" y="2752"/>
                  </a:lnTo>
                  <a:lnTo>
                    <a:pt x="5125" y="2744"/>
                  </a:lnTo>
                  <a:lnTo>
                    <a:pt x="5129" y="2744"/>
                  </a:lnTo>
                  <a:lnTo>
                    <a:pt x="5135" y="2748"/>
                  </a:lnTo>
                  <a:lnTo>
                    <a:pt x="5140" y="2748"/>
                  </a:lnTo>
                  <a:lnTo>
                    <a:pt x="5143" y="2746"/>
                  </a:lnTo>
                  <a:lnTo>
                    <a:pt x="5149" y="2748"/>
                  </a:lnTo>
                  <a:lnTo>
                    <a:pt x="5154" y="2755"/>
                  </a:lnTo>
                  <a:lnTo>
                    <a:pt x="5156" y="2761"/>
                  </a:lnTo>
                  <a:lnTo>
                    <a:pt x="5156" y="2762"/>
                  </a:lnTo>
                  <a:lnTo>
                    <a:pt x="5160" y="2766"/>
                  </a:lnTo>
                  <a:lnTo>
                    <a:pt x="5169" y="2773"/>
                  </a:lnTo>
                  <a:lnTo>
                    <a:pt x="5171" y="2777"/>
                  </a:lnTo>
                  <a:lnTo>
                    <a:pt x="5174" y="2783"/>
                  </a:lnTo>
                  <a:lnTo>
                    <a:pt x="5177" y="2786"/>
                  </a:lnTo>
                  <a:lnTo>
                    <a:pt x="5179" y="2788"/>
                  </a:lnTo>
                  <a:lnTo>
                    <a:pt x="5185" y="2785"/>
                  </a:lnTo>
                  <a:lnTo>
                    <a:pt x="5187" y="2783"/>
                  </a:lnTo>
                  <a:lnTo>
                    <a:pt x="5190" y="2782"/>
                  </a:lnTo>
                  <a:lnTo>
                    <a:pt x="5195" y="2789"/>
                  </a:lnTo>
                  <a:lnTo>
                    <a:pt x="5195" y="2795"/>
                  </a:lnTo>
                  <a:lnTo>
                    <a:pt x="5195" y="2799"/>
                  </a:lnTo>
                  <a:lnTo>
                    <a:pt x="5188" y="2798"/>
                  </a:lnTo>
                  <a:lnTo>
                    <a:pt x="5182" y="2797"/>
                  </a:lnTo>
                  <a:lnTo>
                    <a:pt x="5177" y="2796"/>
                  </a:lnTo>
                  <a:lnTo>
                    <a:pt x="5173" y="2797"/>
                  </a:lnTo>
                  <a:lnTo>
                    <a:pt x="5171" y="2799"/>
                  </a:lnTo>
                  <a:lnTo>
                    <a:pt x="5165" y="2801"/>
                  </a:lnTo>
                  <a:lnTo>
                    <a:pt x="5163" y="2802"/>
                  </a:lnTo>
                  <a:lnTo>
                    <a:pt x="5163" y="2799"/>
                  </a:lnTo>
                  <a:lnTo>
                    <a:pt x="5163" y="2794"/>
                  </a:lnTo>
                  <a:lnTo>
                    <a:pt x="5162" y="2792"/>
                  </a:lnTo>
                  <a:lnTo>
                    <a:pt x="5160" y="2792"/>
                  </a:lnTo>
                  <a:lnTo>
                    <a:pt x="5159" y="2794"/>
                  </a:lnTo>
                  <a:lnTo>
                    <a:pt x="5158" y="2798"/>
                  </a:lnTo>
                  <a:lnTo>
                    <a:pt x="5156" y="2801"/>
                  </a:lnTo>
                  <a:lnTo>
                    <a:pt x="5150" y="2800"/>
                  </a:lnTo>
                  <a:lnTo>
                    <a:pt x="5146" y="2799"/>
                  </a:lnTo>
                  <a:lnTo>
                    <a:pt x="5145" y="2800"/>
                  </a:lnTo>
                  <a:lnTo>
                    <a:pt x="5143" y="2802"/>
                  </a:lnTo>
                  <a:lnTo>
                    <a:pt x="5142" y="2803"/>
                  </a:lnTo>
                  <a:lnTo>
                    <a:pt x="5140" y="2803"/>
                  </a:lnTo>
                  <a:lnTo>
                    <a:pt x="5139" y="2800"/>
                  </a:lnTo>
                  <a:lnTo>
                    <a:pt x="5136" y="2798"/>
                  </a:lnTo>
                  <a:lnTo>
                    <a:pt x="5134" y="2797"/>
                  </a:lnTo>
                  <a:lnTo>
                    <a:pt x="5127" y="2798"/>
                  </a:lnTo>
                  <a:lnTo>
                    <a:pt x="5124" y="2799"/>
                  </a:lnTo>
                  <a:lnTo>
                    <a:pt x="5075" y="2803"/>
                  </a:lnTo>
                  <a:lnTo>
                    <a:pt x="5029" y="2803"/>
                  </a:lnTo>
                  <a:lnTo>
                    <a:pt x="4996" y="2810"/>
                  </a:lnTo>
                  <a:lnTo>
                    <a:pt x="4988" y="2809"/>
                  </a:lnTo>
                  <a:lnTo>
                    <a:pt x="4975" y="2806"/>
                  </a:lnTo>
                  <a:lnTo>
                    <a:pt x="4962" y="2799"/>
                  </a:lnTo>
                  <a:lnTo>
                    <a:pt x="4952" y="2792"/>
                  </a:lnTo>
                  <a:lnTo>
                    <a:pt x="4936" y="2773"/>
                  </a:lnTo>
                  <a:lnTo>
                    <a:pt x="4925" y="2770"/>
                  </a:lnTo>
                  <a:lnTo>
                    <a:pt x="4915" y="2763"/>
                  </a:lnTo>
                  <a:lnTo>
                    <a:pt x="4875" y="2736"/>
                  </a:lnTo>
                  <a:lnTo>
                    <a:pt x="4858" y="2730"/>
                  </a:lnTo>
                  <a:lnTo>
                    <a:pt x="4847" y="2723"/>
                  </a:lnTo>
                  <a:lnTo>
                    <a:pt x="4841" y="2717"/>
                  </a:lnTo>
                  <a:lnTo>
                    <a:pt x="4836" y="2708"/>
                  </a:lnTo>
                  <a:lnTo>
                    <a:pt x="4831" y="2696"/>
                  </a:lnTo>
                  <a:lnTo>
                    <a:pt x="4827" y="2684"/>
                  </a:lnTo>
                  <a:lnTo>
                    <a:pt x="4817" y="2682"/>
                  </a:lnTo>
                  <a:lnTo>
                    <a:pt x="4792" y="2686"/>
                  </a:lnTo>
                  <a:lnTo>
                    <a:pt x="4780" y="2686"/>
                  </a:lnTo>
                  <a:lnTo>
                    <a:pt x="4767" y="2682"/>
                  </a:lnTo>
                  <a:lnTo>
                    <a:pt x="4754" y="2673"/>
                  </a:lnTo>
                  <a:lnTo>
                    <a:pt x="4743" y="2664"/>
                  </a:lnTo>
                  <a:lnTo>
                    <a:pt x="4738" y="2657"/>
                  </a:lnTo>
                  <a:lnTo>
                    <a:pt x="4734" y="2650"/>
                  </a:lnTo>
                  <a:lnTo>
                    <a:pt x="4731" y="2642"/>
                  </a:lnTo>
                  <a:lnTo>
                    <a:pt x="4730" y="2625"/>
                  </a:lnTo>
                  <a:lnTo>
                    <a:pt x="4730" y="2594"/>
                  </a:lnTo>
                  <a:lnTo>
                    <a:pt x="4727" y="2581"/>
                  </a:lnTo>
                  <a:lnTo>
                    <a:pt x="4728" y="2573"/>
                  </a:lnTo>
                  <a:lnTo>
                    <a:pt x="4734" y="2560"/>
                  </a:lnTo>
                  <a:lnTo>
                    <a:pt x="4730" y="2556"/>
                  </a:lnTo>
                  <a:lnTo>
                    <a:pt x="4726" y="2552"/>
                  </a:lnTo>
                  <a:lnTo>
                    <a:pt x="4707" y="2539"/>
                  </a:lnTo>
                  <a:lnTo>
                    <a:pt x="4702" y="2530"/>
                  </a:lnTo>
                  <a:lnTo>
                    <a:pt x="4699" y="2521"/>
                  </a:lnTo>
                  <a:lnTo>
                    <a:pt x="4698" y="2505"/>
                  </a:lnTo>
                  <a:lnTo>
                    <a:pt x="4695" y="2493"/>
                  </a:lnTo>
                  <a:lnTo>
                    <a:pt x="4694" y="2478"/>
                  </a:lnTo>
                  <a:lnTo>
                    <a:pt x="4695" y="2466"/>
                  </a:lnTo>
                  <a:lnTo>
                    <a:pt x="4698" y="2457"/>
                  </a:lnTo>
                  <a:lnTo>
                    <a:pt x="4709" y="2433"/>
                  </a:lnTo>
                  <a:lnTo>
                    <a:pt x="4713" y="2422"/>
                  </a:lnTo>
                  <a:lnTo>
                    <a:pt x="4722" y="2408"/>
                  </a:lnTo>
                  <a:lnTo>
                    <a:pt x="4728" y="2399"/>
                  </a:lnTo>
                  <a:lnTo>
                    <a:pt x="4735" y="2391"/>
                  </a:lnTo>
                  <a:lnTo>
                    <a:pt x="4744" y="2386"/>
                  </a:lnTo>
                  <a:lnTo>
                    <a:pt x="4757" y="2383"/>
                  </a:lnTo>
                  <a:lnTo>
                    <a:pt x="4758" y="2382"/>
                  </a:lnTo>
                  <a:lnTo>
                    <a:pt x="4757" y="2380"/>
                  </a:lnTo>
                  <a:lnTo>
                    <a:pt x="4744" y="2371"/>
                  </a:lnTo>
                  <a:lnTo>
                    <a:pt x="4738" y="2369"/>
                  </a:lnTo>
                  <a:lnTo>
                    <a:pt x="4712" y="2377"/>
                  </a:lnTo>
                  <a:lnTo>
                    <a:pt x="4698" y="2380"/>
                  </a:lnTo>
                  <a:lnTo>
                    <a:pt x="4680" y="2381"/>
                  </a:lnTo>
                  <a:lnTo>
                    <a:pt x="4667" y="2379"/>
                  </a:lnTo>
                  <a:lnTo>
                    <a:pt x="4645" y="2371"/>
                  </a:lnTo>
                  <a:lnTo>
                    <a:pt x="4627" y="2362"/>
                  </a:lnTo>
                  <a:lnTo>
                    <a:pt x="4617" y="2354"/>
                  </a:lnTo>
                  <a:lnTo>
                    <a:pt x="4612" y="2344"/>
                  </a:lnTo>
                  <a:lnTo>
                    <a:pt x="4609" y="2342"/>
                  </a:lnTo>
                  <a:lnTo>
                    <a:pt x="4605" y="2341"/>
                  </a:lnTo>
                  <a:lnTo>
                    <a:pt x="4600" y="2342"/>
                  </a:lnTo>
                  <a:lnTo>
                    <a:pt x="4597" y="2344"/>
                  </a:lnTo>
                  <a:lnTo>
                    <a:pt x="4592" y="2346"/>
                  </a:lnTo>
                  <a:lnTo>
                    <a:pt x="4554" y="2352"/>
                  </a:lnTo>
                  <a:lnTo>
                    <a:pt x="4534" y="2353"/>
                  </a:lnTo>
                  <a:lnTo>
                    <a:pt x="4524" y="2350"/>
                  </a:lnTo>
                  <a:lnTo>
                    <a:pt x="4514" y="2345"/>
                  </a:lnTo>
                  <a:lnTo>
                    <a:pt x="4505" y="2337"/>
                  </a:lnTo>
                  <a:lnTo>
                    <a:pt x="4495" y="2329"/>
                  </a:lnTo>
                  <a:lnTo>
                    <a:pt x="4487" y="2318"/>
                  </a:lnTo>
                  <a:lnTo>
                    <a:pt x="4466" y="2303"/>
                  </a:lnTo>
                  <a:lnTo>
                    <a:pt x="4449" y="2301"/>
                  </a:lnTo>
                  <a:lnTo>
                    <a:pt x="4434" y="2298"/>
                  </a:lnTo>
                  <a:lnTo>
                    <a:pt x="4428" y="2296"/>
                  </a:lnTo>
                  <a:lnTo>
                    <a:pt x="4420" y="2291"/>
                  </a:lnTo>
                  <a:lnTo>
                    <a:pt x="4410" y="2280"/>
                  </a:lnTo>
                  <a:lnTo>
                    <a:pt x="4403" y="2271"/>
                  </a:lnTo>
                  <a:lnTo>
                    <a:pt x="4398" y="2262"/>
                  </a:lnTo>
                  <a:lnTo>
                    <a:pt x="4396" y="2252"/>
                  </a:lnTo>
                  <a:lnTo>
                    <a:pt x="4392" y="2242"/>
                  </a:lnTo>
                  <a:lnTo>
                    <a:pt x="4381" y="2224"/>
                  </a:lnTo>
                  <a:lnTo>
                    <a:pt x="4378" y="2222"/>
                  </a:lnTo>
                  <a:lnTo>
                    <a:pt x="4376" y="2221"/>
                  </a:lnTo>
                  <a:lnTo>
                    <a:pt x="4370" y="2226"/>
                  </a:lnTo>
                  <a:lnTo>
                    <a:pt x="4367" y="2227"/>
                  </a:lnTo>
                  <a:lnTo>
                    <a:pt x="4354" y="2228"/>
                  </a:lnTo>
                  <a:lnTo>
                    <a:pt x="4341" y="2228"/>
                  </a:lnTo>
                  <a:lnTo>
                    <a:pt x="4317" y="2237"/>
                  </a:lnTo>
                  <a:lnTo>
                    <a:pt x="4302" y="2238"/>
                  </a:lnTo>
                  <a:lnTo>
                    <a:pt x="4295" y="2242"/>
                  </a:lnTo>
                  <a:lnTo>
                    <a:pt x="4284" y="2253"/>
                  </a:lnTo>
                  <a:lnTo>
                    <a:pt x="4269" y="2261"/>
                  </a:lnTo>
                  <a:lnTo>
                    <a:pt x="4267" y="2265"/>
                  </a:lnTo>
                  <a:lnTo>
                    <a:pt x="4268" y="2270"/>
                  </a:lnTo>
                  <a:lnTo>
                    <a:pt x="4271" y="2277"/>
                  </a:lnTo>
                  <a:lnTo>
                    <a:pt x="4278" y="2305"/>
                  </a:lnTo>
                  <a:lnTo>
                    <a:pt x="4277" y="2314"/>
                  </a:lnTo>
                  <a:lnTo>
                    <a:pt x="4269" y="2322"/>
                  </a:lnTo>
                  <a:lnTo>
                    <a:pt x="4255" y="2330"/>
                  </a:lnTo>
                  <a:lnTo>
                    <a:pt x="4225" y="2344"/>
                  </a:lnTo>
                  <a:lnTo>
                    <a:pt x="4219" y="2352"/>
                  </a:lnTo>
                  <a:lnTo>
                    <a:pt x="4210" y="2358"/>
                  </a:lnTo>
                  <a:lnTo>
                    <a:pt x="4191" y="2365"/>
                  </a:lnTo>
                  <a:lnTo>
                    <a:pt x="4174" y="2369"/>
                  </a:lnTo>
                  <a:lnTo>
                    <a:pt x="4167" y="2369"/>
                  </a:lnTo>
                  <a:lnTo>
                    <a:pt x="4145" y="2368"/>
                  </a:lnTo>
                  <a:lnTo>
                    <a:pt x="4140" y="2368"/>
                  </a:lnTo>
                  <a:lnTo>
                    <a:pt x="4134" y="2371"/>
                  </a:lnTo>
                  <a:lnTo>
                    <a:pt x="4098" y="2401"/>
                  </a:lnTo>
                  <a:lnTo>
                    <a:pt x="4088" y="2406"/>
                  </a:lnTo>
                  <a:lnTo>
                    <a:pt x="4076" y="2408"/>
                  </a:lnTo>
                  <a:lnTo>
                    <a:pt x="4059" y="2409"/>
                  </a:lnTo>
                  <a:lnTo>
                    <a:pt x="4052" y="2408"/>
                  </a:lnTo>
                  <a:lnTo>
                    <a:pt x="4044" y="2406"/>
                  </a:lnTo>
                  <a:lnTo>
                    <a:pt x="4030" y="2398"/>
                  </a:lnTo>
                  <a:lnTo>
                    <a:pt x="4019" y="2387"/>
                  </a:lnTo>
                  <a:lnTo>
                    <a:pt x="4017" y="2386"/>
                  </a:lnTo>
                  <a:lnTo>
                    <a:pt x="4015" y="2388"/>
                  </a:lnTo>
                  <a:lnTo>
                    <a:pt x="4009" y="2396"/>
                  </a:lnTo>
                  <a:lnTo>
                    <a:pt x="3986" y="2443"/>
                  </a:lnTo>
                  <a:lnTo>
                    <a:pt x="3979" y="2456"/>
                  </a:lnTo>
                  <a:lnTo>
                    <a:pt x="3973" y="2461"/>
                  </a:lnTo>
                  <a:lnTo>
                    <a:pt x="3968" y="2465"/>
                  </a:lnTo>
                  <a:lnTo>
                    <a:pt x="3963" y="2467"/>
                  </a:lnTo>
                  <a:lnTo>
                    <a:pt x="3950" y="2467"/>
                  </a:lnTo>
                  <a:lnTo>
                    <a:pt x="3936" y="2465"/>
                  </a:lnTo>
                  <a:lnTo>
                    <a:pt x="3924" y="2459"/>
                  </a:lnTo>
                  <a:lnTo>
                    <a:pt x="3912" y="2452"/>
                  </a:lnTo>
                  <a:lnTo>
                    <a:pt x="3894" y="2438"/>
                  </a:lnTo>
                  <a:lnTo>
                    <a:pt x="3855" y="2397"/>
                  </a:lnTo>
                  <a:lnTo>
                    <a:pt x="3840" y="2411"/>
                  </a:lnTo>
                  <a:lnTo>
                    <a:pt x="3828" y="2418"/>
                  </a:lnTo>
                  <a:lnTo>
                    <a:pt x="3817" y="2423"/>
                  </a:lnTo>
                  <a:lnTo>
                    <a:pt x="3806" y="2423"/>
                  </a:lnTo>
                  <a:lnTo>
                    <a:pt x="3788" y="2419"/>
                  </a:lnTo>
                  <a:lnTo>
                    <a:pt x="3779" y="2416"/>
                  </a:lnTo>
                  <a:lnTo>
                    <a:pt x="3770" y="2412"/>
                  </a:lnTo>
                  <a:lnTo>
                    <a:pt x="3762" y="2404"/>
                  </a:lnTo>
                  <a:lnTo>
                    <a:pt x="3750" y="2387"/>
                  </a:lnTo>
                  <a:lnTo>
                    <a:pt x="3746" y="2390"/>
                  </a:lnTo>
                  <a:lnTo>
                    <a:pt x="3734" y="2411"/>
                  </a:lnTo>
                  <a:lnTo>
                    <a:pt x="3722" y="2423"/>
                  </a:lnTo>
                  <a:lnTo>
                    <a:pt x="3718" y="2426"/>
                  </a:lnTo>
                  <a:lnTo>
                    <a:pt x="3702" y="2435"/>
                  </a:lnTo>
                  <a:lnTo>
                    <a:pt x="3694" y="2443"/>
                  </a:lnTo>
                  <a:lnTo>
                    <a:pt x="3679" y="2454"/>
                  </a:lnTo>
                  <a:lnTo>
                    <a:pt x="3669" y="2458"/>
                  </a:lnTo>
                  <a:lnTo>
                    <a:pt x="3659" y="2460"/>
                  </a:lnTo>
                  <a:lnTo>
                    <a:pt x="3643" y="2461"/>
                  </a:lnTo>
                  <a:lnTo>
                    <a:pt x="3631" y="2460"/>
                  </a:lnTo>
                  <a:lnTo>
                    <a:pt x="3620" y="2455"/>
                  </a:lnTo>
                  <a:lnTo>
                    <a:pt x="3611" y="2449"/>
                  </a:lnTo>
                  <a:lnTo>
                    <a:pt x="3607" y="2443"/>
                  </a:lnTo>
                  <a:lnTo>
                    <a:pt x="3587" y="2432"/>
                  </a:lnTo>
                  <a:lnTo>
                    <a:pt x="3577" y="2420"/>
                  </a:lnTo>
                  <a:lnTo>
                    <a:pt x="3560" y="2395"/>
                  </a:lnTo>
                  <a:lnTo>
                    <a:pt x="3541" y="2383"/>
                  </a:lnTo>
                  <a:lnTo>
                    <a:pt x="3539" y="2381"/>
                  </a:lnTo>
                  <a:lnTo>
                    <a:pt x="3538" y="2377"/>
                  </a:lnTo>
                  <a:lnTo>
                    <a:pt x="3536" y="2375"/>
                  </a:lnTo>
                  <a:lnTo>
                    <a:pt x="3522" y="2368"/>
                  </a:lnTo>
                  <a:lnTo>
                    <a:pt x="3506" y="2365"/>
                  </a:lnTo>
                  <a:lnTo>
                    <a:pt x="3503" y="2366"/>
                  </a:lnTo>
                  <a:lnTo>
                    <a:pt x="3498" y="2370"/>
                  </a:lnTo>
                  <a:lnTo>
                    <a:pt x="3484" y="2396"/>
                  </a:lnTo>
                  <a:lnTo>
                    <a:pt x="3480" y="2402"/>
                  </a:lnTo>
                  <a:lnTo>
                    <a:pt x="3473" y="2409"/>
                  </a:lnTo>
                  <a:lnTo>
                    <a:pt x="3467" y="2413"/>
                  </a:lnTo>
                  <a:lnTo>
                    <a:pt x="3464" y="2414"/>
                  </a:lnTo>
                  <a:lnTo>
                    <a:pt x="3455" y="2429"/>
                  </a:lnTo>
                  <a:lnTo>
                    <a:pt x="3445" y="2440"/>
                  </a:lnTo>
                  <a:lnTo>
                    <a:pt x="3434" y="2451"/>
                  </a:lnTo>
                  <a:lnTo>
                    <a:pt x="3426" y="2455"/>
                  </a:lnTo>
                  <a:lnTo>
                    <a:pt x="3419" y="2457"/>
                  </a:lnTo>
                  <a:lnTo>
                    <a:pt x="3408" y="2457"/>
                  </a:lnTo>
                  <a:lnTo>
                    <a:pt x="3384" y="2453"/>
                  </a:lnTo>
                  <a:lnTo>
                    <a:pt x="3374" y="2454"/>
                  </a:lnTo>
                  <a:lnTo>
                    <a:pt x="3336" y="2443"/>
                  </a:lnTo>
                  <a:lnTo>
                    <a:pt x="3326" y="2449"/>
                  </a:lnTo>
                  <a:lnTo>
                    <a:pt x="3314" y="2453"/>
                  </a:lnTo>
                  <a:lnTo>
                    <a:pt x="3303" y="2456"/>
                  </a:lnTo>
                  <a:lnTo>
                    <a:pt x="3294" y="2458"/>
                  </a:lnTo>
                  <a:lnTo>
                    <a:pt x="3278" y="2456"/>
                  </a:lnTo>
                  <a:lnTo>
                    <a:pt x="3255" y="2450"/>
                  </a:lnTo>
                  <a:lnTo>
                    <a:pt x="3250" y="2461"/>
                  </a:lnTo>
                  <a:lnTo>
                    <a:pt x="3245" y="2469"/>
                  </a:lnTo>
                  <a:lnTo>
                    <a:pt x="3242" y="2495"/>
                  </a:lnTo>
                  <a:lnTo>
                    <a:pt x="3243" y="2507"/>
                  </a:lnTo>
                  <a:lnTo>
                    <a:pt x="3245" y="2513"/>
                  </a:lnTo>
                  <a:lnTo>
                    <a:pt x="3255" y="2531"/>
                  </a:lnTo>
                  <a:lnTo>
                    <a:pt x="3267" y="2546"/>
                  </a:lnTo>
                  <a:lnTo>
                    <a:pt x="3271" y="2557"/>
                  </a:lnTo>
                  <a:lnTo>
                    <a:pt x="3282" y="2578"/>
                  </a:lnTo>
                  <a:lnTo>
                    <a:pt x="3283" y="2593"/>
                  </a:lnTo>
                  <a:lnTo>
                    <a:pt x="3282" y="2612"/>
                  </a:lnTo>
                  <a:lnTo>
                    <a:pt x="3295" y="2632"/>
                  </a:lnTo>
                  <a:lnTo>
                    <a:pt x="3300" y="2646"/>
                  </a:lnTo>
                  <a:lnTo>
                    <a:pt x="3300" y="2654"/>
                  </a:lnTo>
                  <a:lnTo>
                    <a:pt x="3299" y="2683"/>
                  </a:lnTo>
                  <a:lnTo>
                    <a:pt x="3299" y="2687"/>
                  </a:lnTo>
                  <a:lnTo>
                    <a:pt x="3301" y="2691"/>
                  </a:lnTo>
                  <a:lnTo>
                    <a:pt x="3300" y="2694"/>
                  </a:lnTo>
                  <a:lnTo>
                    <a:pt x="3293" y="2702"/>
                  </a:lnTo>
                  <a:lnTo>
                    <a:pt x="3266" y="2721"/>
                  </a:lnTo>
                  <a:lnTo>
                    <a:pt x="3284" y="2747"/>
                  </a:lnTo>
                  <a:lnTo>
                    <a:pt x="3291" y="2770"/>
                  </a:lnTo>
                  <a:lnTo>
                    <a:pt x="3294" y="2779"/>
                  </a:lnTo>
                  <a:lnTo>
                    <a:pt x="3294" y="2785"/>
                  </a:lnTo>
                  <a:lnTo>
                    <a:pt x="3291" y="2794"/>
                  </a:lnTo>
                  <a:lnTo>
                    <a:pt x="3287" y="2804"/>
                  </a:lnTo>
                  <a:lnTo>
                    <a:pt x="3277" y="2820"/>
                  </a:lnTo>
                  <a:lnTo>
                    <a:pt x="3267" y="2830"/>
                  </a:lnTo>
                  <a:lnTo>
                    <a:pt x="3253" y="2837"/>
                  </a:lnTo>
                  <a:lnTo>
                    <a:pt x="3244" y="2844"/>
                  </a:lnTo>
                  <a:lnTo>
                    <a:pt x="3226" y="2851"/>
                  </a:lnTo>
                  <a:lnTo>
                    <a:pt x="3219" y="2852"/>
                  </a:lnTo>
                  <a:lnTo>
                    <a:pt x="3212" y="2852"/>
                  </a:lnTo>
                  <a:lnTo>
                    <a:pt x="3193" y="2849"/>
                  </a:lnTo>
                  <a:lnTo>
                    <a:pt x="3177" y="2843"/>
                  </a:lnTo>
                  <a:lnTo>
                    <a:pt x="3153" y="2835"/>
                  </a:lnTo>
                  <a:lnTo>
                    <a:pt x="3144" y="2832"/>
                  </a:lnTo>
                  <a:lnTo>
                    <a:pt x="3134" y="2825"/>
                  </a:lnTo>
                  <a:lnTo>
                    <a:pt x="3123" y="2820"/>
                  </a:lnTo>
                  <a:lnTo>
                    <a:pt x="3113" y="2820"/>
                  </a:lnTo>
                  <a:lnTo>
                    <a:pt x="3090" y="2829"/>
                  </a:lnTo>
                  <a:lnTo>
                    <a:pt x="3083" y="2831"/>
                  </a:lnTo>
                  <a:lnTo>
                    <a:pt x="3073" y="2831"/>
                  </a:lnTo>
                  <a:lnTo>
                    <a:pt x="3064" y="2829"/>
                  </a:lnTo>
                  <a:lnTo>
                    <a:pt x="3054" y="2825"/>
                  </a:lnTo>
                  <a:lnTo>
                    <a:pt x="3045" y="2820"/>
                  </a:lnTo>
                  <a:lnTo>
                    <a:pt x="3036" y="2814"/>
                  </a:lnTo>
                  <a:lnTo>
                    <a:pt x="3023" y="2799"/>
                  </a:lnTo>
                  <a:lnTo>
                    <a:pt x="3011" y="2781"/>
                  </a:lnTo>
                  <a:lnTo>
                    <a:pt x="3007" y="2773"/>
                  </a:lnTo>
                  <a:lnTo>
                    <a:pt x="3003" y="2756"/>
                  </a:lnTo>
                  <a:lnTo>
                    <a:pt x="2992" y="2730"/>
                  </a:lnTo>
                  <a:lnTo>
                    <a:pt x="2991" y="2723"/>
                  </a:lnTo>
                  <a:lnTo>
                    <a:pt x="2990" y="2711"/>
                  </a:lnTo>
                  <a:lnTo>
                    <a:pt x="2991" y="2696"/>
                  </a:lnTo>
                  <a:lnTo>
                    <a:pt x="2993" y="2685"/>
                  </a:lnTo>
                  <a:lnTo>
                    <a:pt x="2983" y="2665"/>
                  </a:lnTo>
                  <a:lnTo>
                    <a:pt x="2982" y="2657"/>
                  </a:lnTo>
                  <a:lnTo>
                    <a:pt x="2981" y="2657"/>
                  </a:lnTo>
                  <a:lnTo>
                    <a:pt x="2972" y="2657"/>
                  </a:lnTo>
                  <a:lnTo>
                    <a:pt x="2969" y="2662"/>
                  </a:lnTo>
                  <a:lnTo>
                    <a:pt x="2949" y="2682"/>
                  </a:lnTo>
                  <a:lnTo>
                    <a:pt x="2933" y="2695"/>
                  </a:lnTo>
                  <a:lnTo>
                    <a:pt x="2915" y="2708"/>
                  </a:lnTo>
                  <a:lnTo>
                    <a:pt x="2875" y="2724"/>
                  </a:lnTo>
                  <a:lnTo>
                    <a:pt x="2861" y="2726"/>
                  </a:lnTo>
                  <a:lnTo>
                    <a:pt x="2840" y="2725"/>
                  </a:lnTo>
                  <a:lnTo>
                    <a:pt x="2812" y="2718"/>
                  </a:lnTo>
                  <a:lnTo>
                    <a:pt x="2789" y="2706"/>
                  </a:lnTo>
                  <a:lnTo>
                    <a:pt x="2780" y="2705"/>
                  </a:lnTo>
                  <a:lnTo>
                    <a:pt x="2775" y="2707"/>
                  </a:lnTo>
                  <a:lnTo>
                    <a:pt x="2756" y="2714"/>
                  </a:lnTo>
                  <a:lnTo>
                    <a:pt x="2731" y="2709"/>
                  </a:lnTo>
                  <a:lnTo>
                    <a:pt x="2709" y="2700"/>
                  </a:lnTo>
                  <a:lnTo>
                    <a:pt x="2693" y="2688"/>
                  </a:lnTo>
                  <a:lnTo>
                    <a:pt x="2684" y="2674"/>
                  </a:lnTo>
                  <a:lnTo>
                    <a:pt x="2677" y="2663"/>
                  </a:lnTo>
                  <a:lnTo>
                    <a:pt x="2666" y="2637"/>
                  </a:lnTo>
                  <a:lnTo>
                    <a:pt x="2653" y="2624"/>
                  </a:lnTo>
                  <a:lnTo>
                    <a:pt x="2641" y="2606"/>
                  </a:lnTo>
                  <a:lnTo>
                    <a:pt x="2635" y="2588"/>
                  </a:lnTo>
                  <a:lnTo>
                    <a:pt x="2627" y="2552"/>
                  </a:lnTo>
                  <a:lnTo>
                    <a:pt x="2624" y="2533"/>
                  </a:lnTo>
                  <a:lnTo>
                    <a:pt x="2626" y="2520"/>
                  </a:lnTo>
                  <a:lnTo>
                    <a:pt x="2620" y="2513"/>
                  </a:lnTo>
                  <a:lnTo>
                    <a:pt x="2616" y="2510"/>
                  </a:lnTo>
                  <a:lnTo>
                    <a:pt x="2610" y="2507"/>
                  </a:lnTo>
                  <a:lnTo>
                    <a:pt x="2598" y="2506"/>
                  </a:lnTo>
                  <a:lnTo>
                    <a:pt x="2585" y="2502"/>
                  </a:lnTo>
                  <a:lnTo>
                    <a:pt x="2572" y="2494"/>
                  </a:lnTo>
                  <a:lnTo>
                    <a:pt x="2562" y="2487"/>
                  </a:lnTo>
                  <a:lnTo>
                    <a:pt x="2551" y="2481"/>
                  </a:lnTo>
                  <a:lnTo>
                    <a:pt x="2527" y="2480"/>
                  </a:lnTo>
                  <a:lnTo>
                    <a:pt x="2520" y="2478"/>
                  </a:lnTo>
                  <a:lnTo>
                    <a:pt x="2506" y="2478"/>
                  </a:lnTo>
                  <a:lnTo>
                    <a:pt x="2484" y="2476"/>
                  </a:lnTo>
                  <a:lnTo>
                    <a:pt x="2469" y="2473"/>
                  </a:lnTo>
                  <a:lnTo>
                    <a:pt x="2449" y="2466"/>
                  </a:lnTo>
                  <a:lnTo>
                    <a:pt x="2429" y="2455"/>
                  </a:lnTo>
                  <a:lnTo>
                    <a:pt x="2410" y="2440"/>
                  </a:lnTo>
                  <a:lnTo>
                    <a:pt x="2394" y="2423"/>
                  </a:lnTo>
                  <a:lnTo>
                    <a:pt x="2386" y="2411"/>
                  </a:lnTo>
                  <a:lnTo>
                    <a:pt x="2383" y="2400"/>
                  </a:lnTo>
                  <a:lnTo>
                    <a:pt x="2384" y="2395"/>
                  </a:lnTo>
                  <a:lnTo>
                    <a:pt x="2385" y="2389"/>
                  </a:lnTo>
                  <a:lnTo>
                    <a:pt x="2399" y="2369"/>
                  </a:lnTo>
                  <a:lnTo>
                    <a:pt x="2407" y="2360"/>
                  </a:lnTo>
                  <a:lnTo>
                    <a:pt x="2417" y="2351"/>
                  </a:lnTo>
                  <a:lnTo>
                    <a:pt x="2424" y="2339"/>
                  </a:lnTo>
                  <a:lnTo>
                    <a:pt x="2425" y="2337"/>
                  </a:lnTo>
                  <a:lnTo>
                    <a:pt x="2431" y="2313"/>
                  </a:lnTo>
                  <a:lnTo>
                    <a:pt x="2437" y="2298"/>
                  </a:lnTo>
                  <a:lnTo>
                    <a:pt x="2441" y="2293"/>
                  </a:lnTo>
                  <a:lnTo>
                    <a:pt x="2449" y="2288"/>
                  </a:lnTo>
                  <a:lnTo>
                    <a:pt x="2456" y="2281"/>
                  </a:lnTo>
                  <a:lnTo>
                    <a:pt x="2461" y="2273"/>
                  </a:lnTo>
                  <a:lnTo>
                    <a:pt x="2465" y="2267"/>
                  </a:lnTo>
                  <a:lnTo>
                    <a:pt x="2466" y="2260"/>
                  </a:lnTo>
                  <a:lnTo>
                    <a:pt x="2466" y="2254"/>
                  </a:lnTo>
                  <a:lnTo>
                    <a:pt x="2464" y="2236"/>
                  </a:lnTo>
                  <a:lnTo>
                    <a:pt x="2464" y="2222"/>
                  </a:lnTo>
                  <a:lnTo>
                    <a:pt x="2466" y="2206"/>
                  </a:lnTo>
                  <a:lnTo>
                    <a:pt x="2471" y="2192"/>
                  </a:lnTo>
                  <a:lnTo>
                    <a:pt x="2477" y="2182"/>
                  </a:lnTo>
                  <a:lnTo>
                    <a:pt x="2492" y="2171"/>
                  </a:lnTo>
                  <a:lnTo>
                    <a:pt x="2502" y="2161"/>
                  </a:lnTo>
                  <a:lnTo>
                    <a:pt x="2504" y="2159"/>
                  </a:lnTo>
                  <a:lnTo>
                    <a:pt x="2505" y="2149"/>
                  </a:lnTo>
                  <a:lnTo>
                    <a:pt x="2503" y="2147"/>
                  </a:lnTo>
                  <a:lnTo>
                    <a:pt x="2432" y="2133"/>
                  </a:lnTo>
                  <a:lnTo>
                    <a:pt x="2402" y="2121"/>
                  </a:lnTo>
                  <a:lnTo>
                    <a:pt x="2364" y="2097"/>
                  </a:lnTo>
                  <a:lnTo>
                    <a:pt x="2336" y="2072"/>
                  </a:lnTo>
                  <a:lnTo>
                    <a:pt x="2330" y="2057"/>
                  </a:lnTo>
                  <a:lnTo>
                    <a:pt x="2333" y="2040"/>
                  </a:lnTo>
                  <a:lnTo>
                    <a:pt x="2341" y="2031"/>
                  </a:lnTo>
                  <a:lnTo>
                    <a:pt x="2348" y="2013"/>
                  </a:lnTo>
                  <a:lnTo>
                    <a:pt x="2349" y="2005"/>
                  </a:lnTo>
                  <a:lnTo>
                    <a:pt x="2346" y="1992"/>
                  </a:lnTo>
                  <a:lnTo>
                    <a:pt x="2336" y="1978"/>
                  </a:lnTo>
                  <a:lnTo>
                    <a:pt x="2331" y="1954"/>
                  </a:lnTo>
                  <a:lnTo>
                    <a:pt x="2328" y="1928"/>
                  </a:lnTo>
                  <a:lnTo>
                    <a:pt x="2329" y="1906"/>
                  </a:lnTo>
                  <a:lnTo>
                    <a:pt x="2328" y="1898"/>
                  </a:lnTo>
                  <a:lnTo>
                    <a:pt x="2326" y="1893"/>
                  </a:lnTo>
                  <a:lnTo>
                    <a:pt x="2314" y="1876"/>
                  </a:lnTo>
                  <a:lnTo>
                    <a:pt x="2311" y="1867"/>
                  </a:lnTo>
                  <a:lnTo>
                    <a:pt x="2308" y="1854"/>
                  </a:lnTo>
                  <a:lnTo>
                    <a:pt x="2305" y="1838"/>
                  </a:lnTo>
                  <a:lnTo>
                    <a:pt x="2305" y="1807"/>
                  </a:lnTo>
                  <a:lnTo>
                    <a:pt x="2303" y="1784"/>
                  </a:lnTo>
                  <a:lnTo>
                    <a:pt x="2300" y="1783"/>
                  </a:lnTo>
                  <a:lnTo>
                    <a:pt x="2293" y="1783"/>
                  </a:lnTo>
                  <a:lnTo>
                    <a:pt x="2248" y="1786"/>
                  </a:lnTo>
                  <a:lnTo>
                    <a:pt x="2222" y="1784"/>
                  </a:lnTo>
                  <a:lnTo>
                    <a:pt x="2199" y="1788"/>
                  </a:lnTo>
                  <a:lnTo>
                    <a:pt x="2159" y="1791"/>
                  </a:lnTo>
                  <a:lnTo>
                    <a:pt x="2144" y="1794"/>
                  </a:lnTo>
                  <a:lnTo>
                    <a:pt x="2119" y="1806"/>
                  </a:lnTo>
                  <a:lnTo>
                    <a:pt x="2092" y="1815"/>
                  </a:lnTo>
                  <a:lnTo>
                    <a:pt x="2066" y="1827"/>
                  </a:lnTo>
                  <a:lnTo>
                    <a:pt x="2051" y="1830"/>
                  </a:lnTo>
                  <a:lnTo>
                    <a:pt x="2032" y="1830"/>
                  </a:lnTo>
                  <a:lnTo>
                    <a:pt x="2019" y="1828"/>
                  </a:lnTo>
                  <a:lnTo>
                    <a:pt x="2009" y="1825"/>
                  </a:lnTo>
                  <a:lnTo>
                    <a:pt x="2001" y="1815"/>
                  </a:lnTo>
                  <a:lnTo>
                    <a:pt x="1987" y="1806"/>
                  </a:lnTo>
                  <a:lnTo>
                    <a:pt x="1982" y="1802"/>
                  </a:lnTo>
                  <a:lnTo>
                    <a:pt x="1974" y="1793"/>
                  </a:lnTo>
                  <a:lnTo>
                    <a:pt x="1968" y="1783"/>
                  </a:lnTo>
                  <a:lnTo>
                    <a:pt x="1963" y="1771"/>
                  </a:lnTo>
                  <a:lnTo>
                    <a:pt x="1961" y="1762"/>
                  </a:lnTo>
                  <a:lnTo>
                    <a:pt x="1960" y="1755"/>
                  </a:lnTo>
                  <a:lnTo>
                    <a:pt x="1961" y="1748"/>
                  </a:lnTo>
                  <a:lnTo>
                    <a:pt x="1964" y="1740"/>
                  </a:lnTo>
                  <a:lnTo>
                    <a:pt x="1971" y="1729"/>
                  </a:lnTo>
                  <a:lnTo>
                    <a:pt x="1982" y="1716"/>
                  </a:lnTo>
                  <a:lnTo>
                    <a:pt x="1990" y="1710"/>
                  </a:lnTo>
                  <a:lnTo>
                    <a:pt x="2004" y="1700"/>
                  </a:lnTo>
                  <a:lnTo>
                    <a:pt x="2020" y="1684"/>
                  </a:lnTo>
                  <a:lnTo>
                    <a:pt x="2024" y="1679"/>
                  </a:lnTo>
                  <a:lnTo>
                    <a:pt x="2025" y="1676"/>
                  </a:lnTo>
                  <a:lnTo>
                    <a:pt x="2015" y="1649"/>
                  </a:lnTo>
                  <a:lnTo>
                    <a:pt x="2006" y="1640"/>
                  </a:lnTo>
                  <a:lnTo>
                    <a:pt x="1999" y="1633"/>
                  </a:lnTo>
                  <a:lnTo>
                    <a:pt x="1988" y="1625"/>
                  </a:lnTo>
                  <a:lnTo>
                    <a:pt x="1982" y="1601"/>
                  </a:lnTo>
                  <a:lnTo>
                    <a:pt x="1982" y="1593"/>
                  </a:lnTo>
                  <a:lnTo>
                    <a:pt x="1984" y="1578"/>
                  </a:lnTo>
                  <a:lnTo>
                    <a:pt x="1990" y="1558"/>
                  </a:lnTo>
                  <a:lnTo>
                    <a:pt x="1998" y="1523"/>
                  </a:lnTo>
                  <a:lnTo>
                    <a:pt x="1998" y="1500"/>
                  </a:lnTo>
                  <a:lnTo>
                    <a:pt x="1999" y="1489"/>
                  </a:lnTo>
                  <a:lnTo>
                    <a:pt x="2004" y="1473"/>
                  </a:lnTo>
                  <a:lnTo>
                    <a:pt x="2011" y="1457"/>
                  </a:lnTo>
                  <a:lnTo>
                    <a:pt x="2018" y="1450"/>
                  </a:lnTo>
                  <a:lnTo>
                    <a:pt x="2024" y="1446"/>
                  </a:lnTo>
                  <a:lnTo>
                    <a:pt x="2055" y="1432"/>
                  </a:lnTo>
                  <a:lnTo>
                    <a:pt x="2056" y="1428"/>
                  </a:lnTo>
                  <a:lnTo>
                    <a:pt x="2059" y="1409"/>
                  </a:lnTo>
                  <a:lnTo>
                    <a:pt x="2062" y="1392"/>
                  </a:lnTo>
                  <a:lnTo>
                    <a:pt x="2068" y="1377"/>
                  </a:lnTo>
                  <a:lnTo>
                    <a:pt x="2074" y="1366"/>
                  </a:lnTo>
                  <a:lnTo>
                    <a:pt x="2082" y="1356"/>
                  </a:lnTo>
                  <a:lnTo>
                    <a:pt x="2140" y="1293"/>
                  </a:lnTo>
                  <a:lnTo>
                    <a:pt x="2146" y="1289"/>
                  </a:lnTo>
                  <a:lnTo>
                    <a:pt x="2155" y="1286"/>
                  </a:lnTo>
                  <a:lnTo>
                    <a:pt x="2165" y="1286"/>
                  </a:lnTo>
                  <a:lnTo>
                    <a:pt x="2183" y="1290"/>
                  </a:lnTo>
                  <a:lnTo>
                    <a:pt x="2185" y="1290"/>
                  </a:lnTo>
                  <a:lnTo>
                    <a:pt x="2197" y="1271"/>
                  </a:lnTo>
                  <a:lnTo>
                    <a:pt x="2201" y="1266"/>
                  </a:lnTo>
                  <a:lnTo>
                    <a:pt x="2206" y="1246"/>
                  </a:lnTo>
                  <a:lnTo>
                    <a:pt x="2217" y="1226"/>
                  </a:lnTo>
                  <a:lnTo>
                    <a:pt x="2219" y="1217"/>
                  </a:lnTo>
                  <a:lnTo>
                    <a:pt x="2228" y="1204"/>
                  </a:lnTo>
                  <a:lnTo>
                    <a:pt x="2238" y="1194"/>
                  </a:lnTo>
                  <a:lnTo>
                    <a:pt x="2250" y="1185"/>
                  </a:lnTo>
                  <a:lnTo>
                    <a:pt x="2258" y="1182"/>
                  </a:lnTo>
                  <a:lnTo>
                    <a:pt x="2262" y="1181"/>
                  </a:lnTo>
                  <a:lnTo>
                    <a:pt x="2275" y="1181"/>
                  </a:lnTo>
                  <a:lnTo>
                    <a:pt x="2285" y="1182"/>
                  </a:lnTo>
                  <a:lnTo>
                    <a:pt x="2292" y="1185"/>
                  </a:lnTo>
                  <a:lnTo>
                    <a:pt x="2295" y="1187"/>
                  </a:lnTo>
                  <a:lnTo>
                    <a:pt x="2295" y="1190"/>
                  </a:lnTo>
                  <a:lnTo>
                    <a:pt x="2298" y="1190"/>
                  </a:lnTo>
                  <a:lnTo>
                    <a:pt x="2305" y="1190"/>
                  </a:lnTo>
                  <a:lnTo>
                    <a:pt x="2310" y="1187"/>
                  </a:lnTo>
                  <a:lnTo>
                    <a:pt x="2315" y="1182"/>
                  </a:lnTo>
                  <a:lnTo>
                    <a:pt x="2326" y="1162"/>
                  </a:lnTo>
                  <a:lnTo>
                    <a:pt x="2336" y="1145"/>
                  </a:lnTo>
                  <a:lnTo>
                    <a:pt x="2343" y="1140"/>
                  </a:lnTo>
                  <a:lnTo>
                    <a:pt x="2359" y="1128"/>
                  </a:lnTo>
                  <a:lnTo>
                    <a:pt x="2362" y="1124"/>
                  </a:lnTo>
                  <a:lnTo>
                    <a:pt x="2361" y="1116"/>
                  </a:lnTo>
                  <a:lnTo>
                    <a:pt x="2360" y="1097"/>
                  </a:lnTo>
                  <a:lnTo>
                    <a:pt x="2359" y="1085"/>
                  </a:lnTo>
                  <a:lnTo>
                    <a:pt x="2360" y="1064"/>
                  </a:lnTo>
                  <a:lnTo>
                    <a:pt x="2368" y="1041"/>
                  </a:lnTo>
                  <a:lnTo>
                    <a:pt x="2382" y="1030"/>
                  </a:lnTo>
                  <a:lnTo>
                    <a:pt x="2392" y="1024"/>
                  </a:lnTo>
                  <a:lnTo>
                    <a:pt x="2396" y="1013"/>
                  </a:lnTo>
                  <a:lnTo>
                    <a:pt x="2404" y="994"/>
                  </a:lnTo>
                  <a:lnTo>
                    <a:pt x="2414" y="979"/>
                  </a:lnTo>
                  <a:lnTo>
                    <a:pt x="2417" y="959"/>
                  </a:lnTo>
                  <a:lnTo>
                    <a:pt x="2430" y="935"/>
                  </a:lnTo>
                  <a:lnTo>
                    <a:pt x="2431" y="915"/>
                  </a:lnTo>
                  <a:lnTo>
                    <a:pt x="2429" y="895"/>
                  </a:lnTo>
                  <a:lnTo>
                    <a:pt x="2430" y="864"/>
                  </a:lnTo>
                  <a:lnTo>
                    <a:pt x="2431" y="836"/>
                  </a:lnTo>
                  <a:lnTo>
                    <a:pt x="2438" y="806"/>
                  </a:lnTo>
                  <a:lnTo>
                    <a:pt x="2438" y="788"/>
                  </a:lnTo>
                  <a:lnTo>
                    <a:pt x="2435" y="759"/>
                  </a:lnTo>
                  <a:lnTo>
                    <a:pt x="2438" y="709"/>
                  </a:lnTo>
                  <a:lnTo>
                    <a:pt x="2442" y="690"/>
                  </a:lnTo>
                  <a:lnTo>
                    <a:pt x="2444" y="675"/>
                  </a:lnTo>
                  <a:lnTo>
                    <a:pt x="2444" y="661"/>
                  </a:lnTo>
                  <a:lnTo>
                    <a:pt x="2440" y="651"/>
                  </a:lnTo>
                  <a:lnTo>
                    <a:pt x="2431" y="646"/>
                  </a:lnTo>
                  <a:lnTo>
                    <a:pt x="2420" y="650"/>
                  </a:lnTo>
                  <a:lnTo>
                    <a:pt x="2405" y="656"/>
                  </a:lnTo>
                  <a:lnTo>
                    <a:pt x="2393" y="655"/>
                  </a:lnTo>
                  <a:lnTo>
                    <a:pt x="2377" y="646"/>
                  </a:lnTo>
                  <a:lnTo>
                    <a:pt x="2363" y="640"/>
                  </a:lnTo>
                  <a:lnTo>
                    <a:pt x="2349" y="626"/>
                  </a:lnTo>
                  <a:lnTo>
                    <a:pt x="2341" y="612"/>
                  </a:lnTo>
                  <a:lnTo>
                    <a:pt x="2335" y="599"/>
                  </a:lnTo>
                  <a:lnTo>
                    <a:pt x="2331" y="576"/>
                  </a:lnTo>
                  <a:lnTo>
                    <a:pt x="2325" y="561"/>
                  </a:lnTo>
                  <a:lnTo>
                    <a:pt x="2317" y="533"/>
                  </a:lnTo>
                  <a:lnTo>
                    <a:pt x="2316" y="521"/>
                  </a:lnTo>
                  <a:lnTo>
                    <a:pt x="2309" y="497"/>
                  </a:lnTo>
                  <a:lnTo>
                    <a:pt x="2307" y="474"/>
                  </a:lnTo>
                  <a:lnTo>
                    <a:pt x="2303" y="457"/>
                  </a:lnTo>
                  <a:lnTo>
                    <a:pt x="2302" y="442"/>
                  </a:lnTo>
                  <a:lnTo>
                    <a:pt x="2302" y="421"/>
                  </a:lnTo>
                  <a:lnTo>
                    <a:pt x="2299" y="418"/>
                  </a:lnTo>
                  <a:lnTo>
                    <a:pt x="2288" y="406"/>
                  </a:lnTo>
                  <a:lnTo>
                    <a:pt x="2282" y="399"/>
                  </a:lnTo>
                  <a:lnTo>
                    <a:pt x="2276" y="386"/>
                  </a:lnTo>
                  <a:lnTo>
                    <a:pt x="2271" y="368"/>
                  </a:lnTo>
                  <a:lnTo>
                    <a:pt x="2269" y="366"/>
                  </a:lnTo>
                  <a:lnTo>
                    <a:pt x="2246" y="359"/>
                  </a:lnTo>
                  <a:lnTo>
                    <a:pt x="2226" y="348"/>
                  </a:lnTo>
                  <a:lnTo>
                    <a:pt x="2219" y="346"/>
                  </a:lnTo>
                  <a:lnTo>
                    <a:pt x="2214" y="345"/>
                  </a:lnTo>
                  <a:lnTo>
                    <a:pt x="2208" y="347"/>
                  </a:lnTo>
                  <a:lnTo>
                    <a:pt x="2189" y="356"/>
                  </a:lnTo>
                  <a:lnTo>
                    <a:pt x="2185" y="360"/>
                  </a:lnTo>
                  <a:lnTo>
                    <a:pt x="2182" y="372"/>
                  </a:lnTo>
                  <a:lnTo>
                    <a:pt x="2185" y="384"/>
                  </a:lnTo>
                  <a:lnTo>
                    <a:pt x="2185" y="409"/>
                  </a:lnTo>
                  <a:lnTo>
                    <a:pt x="2185" y="423"/>
                  </a:lnTo>
                  <a:lnTo>
                    <a:pt x="2187" y="431"/>
                  </a:lnTo>
                  <a:lnTo>
                    <a:pt x="2192" y="442"/>
                  </a:lnTo>
                  <a:lnTo>
                    <a:pt x="2192" y="446"/>
                  </a:lnTo>
                  <a:lnTo>
                    <a:pt x="2191" y="450"/>
                  </a:lnTo>
                  <a:lnTo>
                    <a:pt x="2185" y="460"/>
                  </a:lnTo>
                  <a:lnTo>
                    <a:pt x="2176" y="468"/>
                  </a:lnTo>
                  <a:lnTo>
                    <a:pt x="2164" y="478"/>
                  </a:lnTo>
                  <a:lnTo>
                    <a:pt x="2141" y="491"/>
                  </a:lnTo>
                  <a:lnTo>
                    <a:pt x="2129" y="495"/>
                  </a:lnTo>
                  <a:lnTo>
                    <a:pt x="2105" y="495"/>
                  </a:lnTo>
                  <a:lnTo>
                    <a:pt x="2082" y="510"/>
                  </a:lnTo>
                  <a:lnTo>
                    <a:pt x="2072" y="518"/>
                  </a:lnTo>
                  <a:lnTo>
                    <a:pt x="2061" y="525"/>
                  </a:lnTo>
                  <a:lnTo>
                    <a:pt x="2045" y="531"/>
                  </a:lnTo>
                  <a:lnTo>
                    <a:pt x="2037" y="532"/>
                  </a:lnTo>
                  <a:lnTo>
                    <a:pt x="2032" y="532"/>
                  </a:lnTo>
                  <a:lnTo>
                    <a:pt x="2015" y="528"/>
                  </a:lnTo>
                  <a:lnTo>
                    <a:pt x="1998" y="518"/>
                  </a:lnTo>
                  <a:lnTo>
                    <a:pt x="1988" y="510"/>
                  </a:lnTo>
                  <a:lnTo>
                    <a:pt x="1972" y="486"/>
                  </a:lnTo>
                  <a:lnTo>
                    <a:pt x="1967" y="481"/>
                  </a:lnTo>
                  <a:lnTo>
                    <a:pt x="1963" y="478"/>
                  </a:lnTo>
                  <a:lnTo>
                    <a:pt x="1953" y="474"/>
                  </a:lnTo>
                  <a:lnTo>
                    <a:pt x="1945" y="469"/>
                  </a:lnTo>
                  <a:lnTo>
                    <a:pt x="1934" y="460"/>
                  </a:lnTo>
                  <a:lnTo>
                    <a:pt x="1921" y="446"/>
                  </a:lnTo>
                  <a:lnTo>
                    <a:pt x="1900" y="436"/>
                  </a:lnTo>
                  <a:lnTo>
                    <a:pt x="1890" y="428"/>
                  </a:lnTo>
                  <a:lnTo>
                    <a:pt x="1882" y="421"/>
                  </a:lnTo>
                  <a:lnTo>
                    <a:pt x="1878" y="421"/>
                  </a:lnTo>
                  <a:lnTo>
                    <a:pt x="1855" y="405"/>
                  </a:lnTo>
                  <a:lnTo>
                    <a:pt x="1839" y="391"/>
                  </a:lnTo>
                  <a:lnTo>
                    <a:pt x="1827" y="376"/>
                  </a:lnTo>
                  <a:lnTo>
                    <a:pt x="1820" y="370"/>
                  </a:lnTo>
                  <a:lnTo>
                    <a:pt x="1803" y="359"/>
                  </a:lnTo>
                  <a:lnTo>
                    <a:pt x="1786" y="346"/>
                  </a:lnTo>
                  <a:lnTo>
                    <a:pt x="1781" y="343"/>
                  </a:lnTo>
                  <a:lnTo>
                    <a:pt x="1776" y="342"/>
                  </a:lnTo>
                  <a:lnTo>
                    <a:pt x="1739" y="341"/>
                  </a:lnTo>
                  <a:lnTo>
                    <a:pt x="1732" y="339"/>
                  </a:lnTo>
                  <a:lnTo>
                    <a:pt x="1719" y="334"/>
                  </a:lnTo>
                  <a:lnTo>
                    <a:pt x="1707" y="325"/>
                  </a:lnTo>
                  <a:lnTo>
                    <a:pt x="1696" y="319"/>
                  </a:lnTo>
                  <a:lnTo>
                    <a:pt x="1678" y="304"/>
                  </a:lnTo>
                  <a:lnTo>
                    <a:pt x="1672" y="302"/>
                  </a:lnTo>
                  <a:lnTo>
                    <a:pt x="1661" y="304"/>
                  </a:lnTo>
                  <a:lnTo>
                    <a:pt x="1643" y="310"/>
                  </a:lnTo>
                  <a:lnTo>
                    <a:pt x="1613" y="324"/>
                  </a:lnTo>
                  <a:lnTo>
                    <a:pt x="1596" y="330"/>
                  </a:lnTo>
                  <a:lnTo>
                    <a:pt x="1588" y="334"/>
                  </a:lnTo>
                  <a:lnTo>
                    <a:pt x="1586" y="336"/>
                  </a:lnTo>
                  <a:lnTo>
                    <a:pt x="1575" y="359"/>
                  </a:lnTo>
                  <a:lnTo>
                    <a:pt x="1570" y="368"/>
                  </a:lnTo>
                  <a:lnTo>
                    <a:pt x="1559" y="377"/>
                  </a:lnTo>
                  <a:lnTo>
                    <a:pt x="1548" y="386"/>
                  </a:lnTo>
                  <a:lnTo>
                    <a:pt x="1537" y="393"/>
                  </a:lnTo>
                  <a:lnTo>
                    <a:pt x="1528" y="397"/>
                  </a:lnTo>
                  <a:lnTo>
                    <a:pt x="1509" y="404"/>
                  </a:lnTo>
                  <a:lnTo>
                    <a:pt x="1477" y="411"/>
                  </a:lnTo>
                  <a:lnTo>
                    <a:pt x="1415" y="437"/>
                  </a:lnTo>
                  <a:lnTo>
                    <a:pt x="1357" y="455"/>
                  </a:lnTo>
                  <a:lnTo>
                    <a:pt x="1322" y="467"/>
                  </a:lnTo>
                  <a:lnTo>
                    <a:pt x="1312" y="471"/>
                  </a:lnTo>
                  <a:lnTo>
                    <a:pt x="1289" y="475"/>
                  </a:lnTo>
                  <a:lnTo>
                    <a:pt x="1229" y="468"/>
                  </a:lnTo>
                  <a:lnTo>
                    <a:pt x="1224" y="469"/>
                  </a:lnTo>
                  <a:lnTo>
                    <a:pt x="1215" y="475"/>
                  </a:lnTo>
                  <a:lnTo>
                    <a:pt x="1198" y="489"/>
                  </a:lnTo>
                  <a:lnTo>
                    <a:pt x="1143" y="531"/>
                  </a:lnTo>
                  <a:lnTo>
                    <a:pt x="1122" y="550"/>
                  </a:lnTo>
                  <a:lnTo>
                    <a:pt x="1109" y="567"/>
                  </a:lnTo>
                  <a:lnTo>
                    <a:pt x="1106" y="572"/>
                  </a:lnTo>
                  <a:lnTo>
                    <a:pt x="1103" y="585"/>
                  </a:lnTo>
                  <a:lnTo>
                    <a:pt x="1097" y="599"/>
                  </a:lnTo>
                  <a:lnTo>
                    <a:pt x="1090" y="610"/>
                  </a:lnTo>
                  <a:lnTo>
                    <a:pt x="1084" y="617"/>
                  </a:lnTo>
                  <a:lnTo>
                    <a:pt x="1070" y="624"/>
                  </a:lnTo>
                  <a:lnTo>
                    <a:pt x="1055" y="629"/>
                  </a:lnTo>
                  <a:lnTo>
                    <a:pt x="1036" y="633"/>
                  </a:lnTo>
                  <a:lnTo>
                    <a:pt x="1017" y="640"/>
                  </a:lnTo>
                  <a:lnTo>
                    <a:pt x="1001" y="644"/>
                  </a:lnTo>
                  <a:lnTo>
                    <a:pt x="987" y="647"/>
                  </a:lnTo>
                  <a:lnTo>
                    <a:pt x="974" y="647"/>
                  </a:lnTo>
                  <a:lnTo>
                    <a:pt x="921" y="643"/>
                  </a:lnTo>
                  <a:lnTo>
                    <a:pt x="865" y="644"/>
                  </a:lnTo>
                  <a:lnTo>
                    <a:pt x="828" y="642"/>
                  </a:lnTo>
                  <a:lnTo>
                    <a:pt x="816" y="640"/>
                  </a:lnTo>
                  <a:lnTo>
                    <a:pt x="770" y="624"/>
                  </a:lnTo>
                  <a:lnTo>
                    <a:pt x="735" y="616"/>
                  </a:lnTo>
                  <a:lnTo>
                    <a:pt x="714" y="607"/>
                  </a:lnTo>
                  <a:lnTo>
                    <a:pt x="686" y="592"/>
                  </a:lnTo>
                  <a:lnTo>
                    <a:pt x="676" y="592"/>
                  </a:lnTo>
                  <a:lnTo>
                    <a:pt x="636" y="598"/>
                  </a:lnTo>
                  <a:lnTo>
                    <a:pt x="616" y="598"/>
                  </a:lnTo>
                  <a:lnTo>
                    <a:pt x="598" y="597"/>
                  </a:lnTo>
                  <a:lnTo>
                    <a:pt x="542" y="589"/>
                  </a:lnTo>
                  <a:lnTo>
                    <a:pt x="520" y="583"/>
                  </a:lnTo>
                  <a:lnTo>
                    <a:pt x="508" y="577"/>
                  </a:lnTo>
                  <a:lnTo>
                    <a:pt x="498" y="571"/>
                  </a:lnTo>
                  <a:lnTo>
                    <a:pt x="495" y="566"/>
                  </a:lnTo>
                  <a:lnTo>
                    <a:pt x="493" y="562"/>
                  </a:lnTo>
                  <a:lnTo>
                    <a:pt x="493" y="531"/>
                  </a:lnTo>
                  <a:lnTo>
                    <a:pt x="492" y="516"/>
                  </a:lnTo>
                  <a:lnTo>
                    <a:pt x="482" y="486"/>
                  </a:lnTo>
                  <a:lnTo>
                    <a:pt x="479" y="478"/>
                  </a:lnTo>
                  <a:lnTo>
                    <a:pt x="479" y="468"/>
                  </a:lnTo>
                  <a:lnTo>
                    <a:pt x="480" y="449"/>
                  </a:lnTo>
                  <a:lnTo>
                    <a:pt x="485" y="433"/>
                  </a:lnTo>
                  <a:lnTo>
                    <a:pt x="494" y="411"/>
                  </a:lnTo>
                  <a:lnTo>
                    <a:pt x="507" y="394"/>
                  </a:lnTo>
                  <a:lnTo>
                    <a:pt x="507" y="388"/>
                  </a:lnTo>
                  <a:lnTo>
                    <a:pt x="506" y="385"/>
                  </a:lnTo>
                  <a:lnTo>
                    <a:pt x="503" y="383"/>
                  </a:lnTo>
                  <a:lnTo>
                    <a:pt x="455" y="371"/>
                  </a:lnTo>
                  <a:lnTo>
                    <a:pt x="444" y="368"/>
                  </a:lnTo>
                  <a:lnTo>
                    <a:pt x="434" y="363"/>
                  </a:lnTo>
                  <a:lnTo>
                    <a:pt x="422" y="354"/>
                  </a:lnTo>
                  <a:lnTo>
                    <a:pt x="415" y="347"/>
                  </a:lnTo>
                  <a:lnTo>
                    <a:pt x="406" y="337"/>
                  </a:lnTo>
                  <a:lnTo>
                    <a:pt x="398" y="324"/>
                  </a:lnTo>
                  <a:lnTo>
                    <a:pt x="389" y="310"/>
                  </a:lnTo>
                  <a:lnTo>
                    <a:pt x="381" y="294"/>
                  </a:lnTo>
                  <a:lnTo>
                    <a:pt x="379" y="286"/>
                  </a:lnTo>
                  <a:lnTo>
                    <a:pt x="374" y="264"/>
                  </a:lnTo>
                  <a:lnTo>
                    <a:pt x="376" y="256"/>
                  </a:lnTo>
                  <a:lnTo>
                    <a:pt x="385" y="251"/>
                  </a:lnTo>
                  <a:lnTo>
                    <a:pt x="395" y="241"/>
                  </a:lnTo>
                  <a:lnTo>
                    <a:pt x="395" y="233"/>
                  </a:lnTo>
                  <a:lnTo>
                    <a:pt x="388" y="215"/>
                  </a:lnTo>
                  <a:lnTo>
                    <a:pt x="384" y="187"/>
                  </a:lnTo>
                  <a:lnTo>
                    <a:pt x="383" y="185"/>
                  </a:lnTo>
                  <a:lnTo>
                    <a:pt x="380" y="183"/>
                  </a:lnTo>
                  <a:lnTo>
                    <a:pt x="377" y="181"/>
                  </a:lnTo>
                  <a:lnTo>
                    <a:pt x="363" y="186"/>
                  </a:lnTo>
                  <a:lnTo>
                    <a:pt x="359" y="189"/>
                  </a:lnTo>
                  <a:lnTo>
                    <a:pt x="341" y="205"/>
                  </a:lnTo>
                  <a:lnTo>
                    <a:pt x="332" y="210"/>
                  </a:lnTo>
                  <a:lnTo>
                    <a:pt x="326" y="212"/>
                  </a:lnTo>
                  <a:lnTo>
                    <a:pt x="317" y="213"/>
                  </a:lnTo>
                  <a:lnTo>
                    <a:pt x="302" y="209"/>
                  </a:lnTo>
                  <a:lnTo>
                    <a:pt x="269" y="196"/>
                  </a:lnTo>
                  <a:lnTo>
                    <a:pt x="257" y="190"/>
                  </a:lnTo>
                  <a:lnTo>
                    <a:pt x="246" y="183"/>
                  </a:lnTo>
                  <a:lnTo>
                    <a:pt x="235" y="172"/>
                  </a:lnTo>
                  <a:lnTo>
                    <a:pt x="217" y="152"/>
                  </a:lnTo>
                  <a:lnTo>
                    <a:pt x="216" y="152"/>
                  </a:lnTo>
                  <a:lnTo>
                    <a:pt x="216" y="153"/>
                  </a:lnTo>
                  <a:lnTo>
                    <a:pt x="214" y="152"/>
                  </a:lnTo>
                  <a:lnTo>
                    <a:pt x="205" y="143"/>
                  </a:lnTo>
                  <a:lnTo>
                    <a:pt x="189" y="121"/>
                  </a:lnTo>
                  <a:lnTo>
                    <a:pt x="165" y="119"/>
                  </a:lnTo>
                  <a:lnTo>
                    <a:pt x="148" y="115"/>
                  </a:lnTo>
                  <a:lnTo>
                    <a:pt x="118" y="102"/>
                  </a:lnTo>
                  <a:lnTo>
                    <a:pt x="97" y="90"/>
                  </a:lnTo>
                  <a:lnTo>
                    <a:pt x="75" y="72"/>
                  </a:lnTo>
                  <a:lnTo>
                    <a:pt x="54" y="63"/>
                  </a:lnTo>
                  <a:lnTo>
                    <a:pt x="25" y="61"/>
                  </a:lnTo>
                  <a:lnTo>
                    <a:pt x="5" y="54"/>
                  </a:lnTo>
                  <a:lnTo>
                    <a:pt x="0" y="52"/>
                  </a:lnTo>
                  <a:lnTo>
                    <a:pt x="16" y="6"/>
                  </a:lnTo>
                  <a:lnTo>
                    <a:pt x="16" y="6"/>
                  </a:lnTo>
                  <a:lnTo>
                    <a:pt x="16" y="6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3" name="Freeform 761"/>
            <p:cNvSpPr>
              <a:spLocks/>
            </p:cNvSpPr>
            <p:nvPr/>
          </p:nvSpPr>
          <p:spPr bwMode="auto">
            <a:xfrm>
              <a:off x="0" y="1800225"/>
              <a:ext cx="1770063" cy="2913063"/>
            </a:xfrm>
            <a:custGeom>
              <a:avLst/>
              <a:gdLst>
                <a:gd name="T0" fmla="*/ 2926 w 3346"/>
                <a:gd name="T1" fmla="*/ 5453 h 5503"/>
                <a:gd name="T2" fmla="*/ 2590 w 3346"/>
                <a:gd name="T3" fmla="*/ 5219 h 5503"/>
                <a:gd name="T4" fmla="*/ 2206 w 3346"/>
                <a:gd name="T5" fmla="*/ 5081 h 5503"/>
                <a:gd name="T6" fmla="*/ 1910 w 3346"/>
                <a:gd name="T7" fmla="*/ 4781 h 5503"/>
                <a:gd name="T8" fmla="*/ 1716 w 3346"/>
                <a:gd name="T9" fmla="*/ 4537 h 5503"/>
                <a:gd name="T10" fmla="*/ 1381 w 3346"/>
                <a:gd name="T11" fmla="*/ 4227 h 5503"/>
                <a:gd name="T12" fmla="*/ 1055 w 3346"/>
                <a:gd name="T13" fmla="*/ 4026 h 5503"/>
                <a:gd name="T14" fmla="*/ 684 w 3346"/>
                <a:gd name="T15" fmla="*/ 3606 h 5503"/>
                <a:gd name="T16" fmla="*/ 455 w 3346"/>
                <a:gd name="T17" fmla="*/ 3313 h 5503"/>
                <a:gd name="T18" fmla="*/ 494 w 3346"/>
                <a:gd name="T19" fmla="*/ 2898 h 5503"/>
                <a:gd name="T20" fmla="*/ 729 w 3346"/>
                <a:gd name="T21" fmla="*/ 2792 h 5503"/>
                <a:gd name="T22" fmla="*/ 769 w 3346"/>
                <a:gd name="T23" fmla="*/ 2412 h 5503"/>
                <a:gd name="T24" fmla="*/ 643 w 3346"/>
                <a:gd name="T25" fmla="*/ 1981 h 5503"/>
                <a:gd name="T26" fmla="*/ 264 w 3346"/>
                <a:gd name="T27" fmla="*/ 1684 h 5503"/>
                <a:gd name="T28" fmla="*/ 188 w 3346"/>
                <a:gd name="T29" fmla="*/ 1339 h 5503"/>
                <a:gd name="T30" fmla="*/ 46 w 3346"/>
                <a:gd name="T31" fmla="*/ 1041 h 5503"/>
                <a:gd name="T32" fmla="*/ 224 w 3346"/>
                <a:gd name="T33" fmla="*/ 714 h 5503"/>
                <a:gd name="T34" fmla="*/ 34 w 3346"/>
                <a:gd name="T35" fmla="*/ 382 h 5503"/>
                <a:gd name="T36" fmla="*/ 229 w 3346"/>
                <a:gd name="T37" fmla="*/ 119 h 5503"/>
                <a:gd name="T38" fmla="*/ 615 w 3346"/>
                <a:gd name="T39" fmla="*/ 75 h 5503"/>
                <a:gd name="T40" fmla="*/ 1014 w 3346"/>
                <a:gd name="T41" fmla="*/ 48 h 5503"/>
                <a:gd name="T42" fmla="*/ 1471 w 3346"/>
                <a:gd name="T43" fmla="*/ 31 h 5503"/>
                <a:gd name="T44" fmla="*/ 1389 w 3346"/>
                <a:gd name="T45" fmla="*/ 117 h 5503"/>
                <a:gd name="T46" fmla="*/ 1050 w 3346"/>
                <a:gd name="T47" fmla="*/ 88 h 5503"/>
                <a:gd name="T48" fmla="*/ 813 w 3346"/>
                <a:gd name="T49" fmla="*/ 219 h 5503"/>
                <a:gd name="T50" fmla="*/ 628 w 3346"/>
                <a:gd name="T51" fmla="*/ 121 h 5503"/>
                <a:gd name="T52" fmla="*/ 382 w 3346"/>
                <a:gd name="T53" fmla="*/ 155 h 5503"/>
                <a:gd name="T54" fmla="*/ 165 w 3346"/>
                <a:gd name="T55" fmla="*/ 304 h 5503"/>
                <a:gd name="T56" fmla="*/ 115 w 3346"/>
                <a:gd name="T57" fmla="*/ 444 h 5503"/>
                <a:gd name="T58" fmla="*/ 116 w 3346"/>
                <a:gd name="T59" fmla="*/ 623 h 5503"/>
                <a:gd name="T60" fmla="*/ 248 w 3346"/>
                <a:gd name="T61" fmla="*/ 886 h 5503"/>
                <a:gd name="T62" fmla="*/ 147 w 3346"/>
                <a:gd name="T63" fmla="*/ 1117 h 5503"/>
                <a:gd name="T64" fmla="*/ 95 w 3346"/>
                <a:gd name="T65" fmla="*/ 1172 h 5503"/>
                <a:gd name="T66" fmla="*/ 234 w 3346"/>
                <a:gd name="T67" fmla="*/ 1327 h 5503"/>
                <a:gd name="T68" fmla="*/ 311 w 3346"/>
                <a:gd name="T69" fmla="*/ 1550 h 5503"/>
                <a:gd name="T70" fmla="*/ 384 w 3346"/>
                <a:gd name="T71" fmla="*/ 1694 h 5503"/>
                <a:gd name="T72" fmla="*/ 569 w 3346"/>
                <a:gd name="T73" fmla="*/ 1886 h 5503"/>
                <a:gd name="T74" fmla="*/ 729 w 3346"/>
                <a:gd name="T75" fmla="*/ 2076 h 5503"/>
                <a:gd name="T76" fmla="*/ 777 w 3346"/>
                <a:gd name="T77" fmla="*/ 2307 h 5503"/>
                <a:gd name="T78" fmla="*/ 751 w 3346"/>
                <a:gd name="T79" fmla="*/ 2479 h 5503"/>
                <a:gd name="T80" fmla="*/ 785 w 3346"/>
                <a:gd name="T81" fmla="*/ 2795 h 5503"/>
                <a:gd name="T82" fmla="*/ 635 w 3346"/>
                <a:gd name="T83" fmla="*/ 3016 h 5503"/>
                <a:gd name="T84" fmla="*/ 498 w 3346"/>
                <a:gd name="T85" fmla="*/ 3057 h 5503"/>
                <a:gd name="T86" fmla="*/ 513 w 3346"/>
                <a:gd name="T87" fmla="*/ 3285 h 5503"/>
                <a:gd name="T88" fmla="*/ 541 w 3346"/>
                <a:gd name="T89" fmla="*/ 3479 h 5503"/>
                <a:gd name="T90" fmla="*/ 688 w 3346"/>
                <a:gd name="T91" fmla="*/ 3549 h 5503"/>
                <a:gd name="T92" fmla="*/ 872 w 3346"/>
                <a:gd name="T93" fmla="*/ 3766 h 5503"/>
                <a:gd name="T94" fmla="*/ 1060 w 3346"/>
                <a:gd name="T95" fmla="*/ 3935 h 5503"/>
                <a:gd name="T96" fmla="*/ 1279 w 3346"/>
                <a:gd name="T97" fmla="*/ 3944 h 5503"/>
                <a:gd name="T98" fmla="*/ 1391 w 3346"/>
                <a:gd name="T99" fmla="*/ 4115 h 5503"/>
                <a:gd name="T100" fmla="*/ 1475 w 3346"/>
                <a:gd name="T101" fmla="*/ 4231 h 5503"/>
                <a:gd name="T102" fmla="*/ 1592 w 3346"/>
                <a:gd name="T103" fmla="*/ 4417 h 5503"/>
                <a:gd name="T104" fmla="*/ 1776 w 3346"/>
                <a:gd name="T105" fmla="*/ 4480 h 5503"/>
                <a:gd name="T106" fmla="*/ 1915 w 3346"/>
                <a:gd name="T107" fmla="*/ 4732 h 5503"/>
                <a:gd name="T108" fmla="*/ 1996 w 3346"/>
                <a:gd name="T109" fmla="*/ 4837 h 5503"/>
                <a:gd name="T110" fmla="*/ 2169 w 3346"/>
                <a:gd name="T111" fmla="*/ 4991 h 5503"/>
                <a:gd name="T112" fmla="*/ 2294 w 3346"/>
                <a:gd name="T113" fmla="*/ 5063 h 5503"/>
                <a:gd name="T114" fmla="*/ 2455 w 3346"/>
                <a:gd name="T115" fmla="*/ 5088 h 5503"/>
                <a:gd name="T116" fmla="*/ 2671 w 3346"/>
                <a:gd name="T117" fmla="*/ 5180 h 5503"/>
                <a:gd name="T118" fmla="*/ 2885 w 3346"/>
                <a:gd name="T119" fmla="*/ 5161 h 5503"/>
                <a:gd name="T120" fmla="*/ 2969 w 3346"/>
                <a:gd name="T121" fmla="*/ 5415 h 5503"/>
                <a:gd name="T122" fmla="*/ 3228 w 3346"/>
                <a:gd name="T123" fmla="*/ 5184 h 5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346" h="5503">
                  <a:moveTo>
                    <a:pt x="3330" y="5255"/>
                  </a:moveTo>
                  <a:lnTo>
                    <a:pt x="3330" y="5255"/>
                  </a:lnTo>
                  <a:lnTo>
                    <a:pt x="3317" y="5248"/>
                  </a:lnTo>
                  <a:lnTo>
                    <a:pt x="3294" y="5232"/>
                  </a:lnTo>
                  <a:lnTo>
                    <a:pt x="3285" y="5231"/>
                  </a:lnTo>
                  <a:lnTo>
                    <a:pt x="3266" y="5233"/>
                  </a:lnTo>
                  <a:lnTo>
                    <a:pt x="3243" y="5233"/>
                  </a:lnTo>
                  <a:lnTo>
                    <a:pt x="3212" y="5251"/>
                  </a:lnTo>
                  <a:lnTo>
                    <a:pt x="3201" y="5268"/>
                  </a:lnTo>
                  <a:lnTo>
                    <a:pt x="3191" y="5279"/>
                  </a:lnTo>
                  <a:lnTo>
                    <a:pt x="3176" y="5288"/>
                  </a:lnTo>
                  <a:lnTo>
                    <a:pt x="3132" y="5313"/>
                  </a:lnTo>
                  <a:lnTo>
                    <a:pt x="3114" y="5334"/>
                  </a:lnTo>
                  <a:lnTo>
                    <a:pt x="3098" y="5355"/>
                  </a:lnTo>
                  <a:lnTo>
                    <a:pt x="3092" y="5368"/>
                  </a:lnTo>
                  <a:lnTo>
                    <a:pt x="3091" y="5379"/>
                  </a:lnTo>
                  <a:lnTo>
                    <a:pt x="3091" y="5383"/>
                  </a:lnTo>
                  <a:lnTo>
                    <a:pt x="3096" y="5408"/>
                  </a:lnTo>
                  <a:lnTo>
                    <a:pt x="3096" y="5418"/>
                  </a:lnTo>
                  <a:lnTo>
                    <a:pt x="3091" y="5435"/>
                  </a:lnTo>
                  <a:lnTo>
                    <a:pt x="3085" y="5448"/>
                  </a:lnTo>
                  <a:lnTo>
                    <a:pt x="3050" y="5471"/>
                  </a:lnTo>
                  <a:lnTo>
                    <a:pt x="3008" y="5494"/>
                  </a:lnTo>
                  <a:lnTo>
                    <a:pt x="2988" y="5502"/>
                  </a:lnTo>
                  <a:lnTo>
                    <a:pt x="2984" y="5503"/>
                  </a:lnTo>
                  <a:lnTo>
                    <a:pt x="2975" y="5502"/>
                  </a:lnTo>
                  <a:lnTo>
                    <a:pt x="2968" y="5498"/>
                  </a:lnTo>
                  <a:lnTo>
                    <a:pt x="2956" y="5489"/>
                  </a:lnTo>
                  <a:lnTo>
                    <a:pt x="2932" y="5463"/>
                  </a:lnTo>
                  <a:lnTo>
                    <a:pt x="2926" y="5453"/>
                  </a:lnTo>
                  <a:lnTo>
                    <a:pt x="2921" y="5440"/>
                  </a:lnTo>
                  <a:lnTo>
                    <a:pt x="2894" y="5369"/>
                  </a:lnTo>
                  <a:lnTo>
                    <a:pt x="2889" y="5338"/>
                  </a:lnTo>
                  <a:lnTo>
                    <a:pt x="2894" y="5321"/>
                  </a:lnTo>
                  <a:lnTo>
                    <a:pt x="2900" y="5303"/>
                  </a:lnTo>
                  <a:lnTo>
                    <a:pt x="2926" y="5271"/>
                  </a:lnTo>
                  <a:lnTo>
                    <a:pt x="2936" y="5238"/>
                  </a:lnTo>
                  <a:lnTo>
                    <a:pt x="2942" y="5213"/>
                  </a:lnTo>
                  <a:lnTo>
                    <a:pt x="2942" y="5203"/>
                  </a:lnTo>
                  <a:lnTo>
                    <a:pt x="2941" y="5201"/>
                  </a:lnTo>
                  <a:lnTo>
                    <a:pt x="2939" y="5201"/>
                  </a:lnTo>
                  <a:lnTo>
                    <a:pt x="2934" y="5203"/>
                  </a:lnTo>
                  <a:lnTo>
                    <a:pt x="2904" y="5209"/>
                  </a:lnTo>
                  <a:lnTo>
                    <a:pt x="2881" y="5218"/>
                  </a:lnTo>
                  <a:lnTo>
                    <a:pt x="2850" y="5227"/>
                  </a:lnTo>
                  <a:lnTo>
                    <a:pt x="2817" y="5231"/>
                  </a:lnTo>
                  <a:lnTo>
                    <a:pt x="2799" y="5238"/>
                  </a:lnTo>
                  <a:lnTo>
                    <a:pt x="2790" y="5240"/>
                  </a:lnTo>
                  <a:lnTo>
                    <a:pt x="2771" y="5240"/>
                  </a:lnTo>
                  <a:lnTo>
                    <a:pt x="2755" y="5236"/>
                  </a:lnTo>
                  <a:lnTo>
                    <a:pt x="2745" y="5232"/>
                  </a:lnTo>
                  <a:lnTo>
                    <a:pt x="2734" y="5223"/>
                  </a:lnTo>
                  <a:lnTo>
                    <a:pt x="2710" y="5214"/>
                  </a:lnTo>
                  <a:lnTo>
                    <a:pt x="2707" y="5215"/>
                  </a:lnTo>
                  <a:lnTo>
                    <a:pt x="2689" y="5226"/>
                  </a:lnTo>
                  <a:lnTo>
                    <a:pt x="2674" y="5231"/>
                  </a:lnTo>
                  <a:lnTo>
                    <a:pt x="2657" y="5235"/>
                  </a:lnTo>
                  <a:lnTo>
                    <a:pt x="2642" y="5235"/>
                  </a:lnTo>
                  <a:lnTo>
                    <a:pt x="2605" y="5217"/>
                  </a:lnTo>
                  <a:lnTo>
                    <a:pt x="2590" y="5219"/>
                  </a:lnTo>
                  <a:lnTo>
                    <a:pt x="2579" y="5222"/>
                  </a:lnTo>
                  <a:lnTo>
                    <a:pt x="2567" y="5219"/>
                  </a:lnTo>
                  <a:lnTo>
                    <a:pt x="2549" y="5209"/>
                  </a:lnTo>
                  <a:lnTo>
                    <a:pt x="2521" y="5193"/>
                  </a:lnTo>
                  <a:lnTo>
                    <a:pt x="2493" y="5187"/>
                  </a:lnTo>
                  <a:lnTo>
                    <a:pt x="2484" y="5183"/>
                  </a:lnTo>
                  <a:lnTo>
                    <a:pt x="2477" y="5180"/>
                  </a:lnTo>
                  <a:lnTo>
                    <a:pt x="2469" y="5175"/>
                  </a:lnTo>
                  <a:lnTo>
                    <a:pt x="2459" y="5164"/>
                  </a:lnTo>
                  <a:lnTo>
                    <a:pt x="2451" y="5155"/>
                  </a:lnTo>
                  <a:lnTo>
                    <a:pt x="2446" y="5144"/>
                  </a:lnTo>
                  <a:lnTo>
                    <a:pt x="2439" y="5138"/>
                  </a:lnTo>
                  <a:lnTo>
                    <a:pt x="2416" y="5120"/>
                  </a:lnTo>
                  <a:lnTo>
                    <a:pt x="2407" y="5108"/>
                  </a:lnTo>
                  <a:lnTo>
                    <a:pt x="2403" y="5100"/>
                  </a:lnTo>
                  <a:lnTo>
                    <a:pt x="2391" y="5088"/>
                  </a:lnTo>
                  <a:lnTo>
                    <a:pt x="2379" y="5078"/>
                  </a:lnTo>
                  <a:lnTo>
                    <a:pt x="2367" y="5078"/>
                  </a:lnTo>
                  <a:lnTo>
                    <a:pt x="2353" y="5081"/>
                  </a:lnTo>
                  <a:lnTo>
                    <a:pt x="2340" y="5087"/>
                  </a:lnTo>
                  <a:lnTo>
                    <a:pt x="2330" y="5095"/>
                  </a:lnTo>
                  <a:lnTo>
                    <a:pt x="2317" y="5109"/>
                  </a:lnTo>
                  <a:lnTo>
                    <a:pt x="2298" y="5111"/>
                  </a:lnTo>
                  <a:lnTo>
                    <a:pt x="2288" y="5108"/>
                  </a:lnTo>
                  <a:lnTo>
                    <a:pt x="2270" y="5096"/>
                  </a:lnTo>
                  <a:lnTo>
                    <a:pt x="2249" y="5083"/>
                  </a:lnTo>
                  <a:lnTo>
                    <a:pt x="2241" y="5078"/>
                  </a:lnTo>
                  <a:lnTo>
                    <a:pt x="2235" y="5076"/>
                  </a:lnTo>
                  <a:lnTo>
                    <a:pt x="2228" y="5075"/>
                  </a:lnTo>
                  <a:lnTo>
                    <a:pt x="2206" y="5081"/>
                  </a:lnTo>
                  <a:lnTo>
                    <a:pt x="2186" y="5082"/>
                  </a:lnTo>
                  <a:lnTo>
                    <a:pt x="2174" y="5082"/>
                  </a:lnTo>
                  <a:lnTo>
                    <a:pt x="2166" y="5078"/>
                  </a:lnTo>
                  <a:lnTo>
                    <a:pt x="2151" y="5067"/>
                  </a:lnTo>
                  <a:lnTo>
                    <a:pt x="2136" y="5049"/>
                  </a:lnTo>
                  <a:lnTo>
                    <a:pt x="2122" y="5031"/>
                  </a:lnTo>
                  <a:lnTo>
                    <a:pt x="2113" y="5017"/>
                  </a:lnTo>
                  <a:lnTo>
                    <a:pt x="2112" y="5012"/>
                  </a:lnTo>
                  <a:lnTo>
                    <a:pt x="2121" y="4997"/>
                  </a:lnTo>
                  <a:lnTo>
                    <a:pt x="2113" y="4965"/>
                  </a:lnTo>
                  <a:lnTo>
                    <a:pt x="2102" y="4946"/>
                  </a:lnTo>
                  <a:lnTo>
                    <a:pt x="2097" y="4943"/>
                  </a:lnTo>
                  <a:lnTo>
                    <a:pt x="2078" y="4935"/>
                  </a:lnTo>
                  <a:lnTo>
                    <a:pt x="2070" y="4929"/>
                  </a:lnTo>
                  <a:lnTo>
                    <a:pt x="2058" y="4917"/>
                  </a:lnTo>
                  <a:lnTo>
                    <a:pt x="2049" y="4905"/>
                  </a:lnTo>
                  <a:lnTo>
                    <a:pt x="2003" y="4898"/>
                  </a:lnTo>
                  <a:lnTo>
                    <a:pt x="1986" y="4893"/>
                  </a:lnTo>
                  <a:lnTo>
                    <a:pt x="1978" y="4888"/>
                  </a:lnTo>
                  <a:lnTo>
                    <a:pt x="1958" y="4881"/>
                  </a:lnTo>
                  <a:lnTo>
                    <a:pt x="1948" y="4875"/>
                  </a:lnTo>
                  <a:lnTo>
                    <a:pt x="1940" y="4866"/>
                  </a:lnTo>
                  <a:lnTo>
                    <a:pt x="1931" y="4855"/>
                  </a:lnTo>
                  <a:lnTo>
                    <a:pt x="1922" y="4839"/>
                  </a:lnTo>
                  <a:lnTo>
                    <a:pt x="1920" y="4830"/>
                  </a:lnTo>
                  <a:lnTo>
                    <a:pt x="1916" y="4817"/>
                  </a:lnTo>
                  <a:lnTo>
                    <a:pt x="1916" y="4804"/>
                  </a:lnTo>
                  <a:lnTo>
                    <a:pt x="1917" y="4790"/>
                  </a:lnTo>
                  <a:lnTo>
                    <a:pt x="1915" y="4784"/>
                  </a:lnTo>
                  <a:lnTo>
                    <a:pt x="1910" y="4781"/>
                  </a:lnTo>
                  <a:lnTo>
                    <a:pt x="1896" y="4777"/>
                  </a:lnTo>
                  <a:lnTo>
                    <a:pt x="1889" y="4773"/>
                  </a:lnTo>
                  <a:lnTo>
                    <a:pt x="1878" y="4766"/>
                  </a:lnTo>
                  <a:lnTo>
                    <a:pt x="1869" y="4759"/>
                  </a:lnTo>
                  <a:lnTo>
                    <a:pt x="1856" y="4752"/>
                  </a:lnTo>
                  <a:lnTo>
                    <a:pt x="1845" y="4745"/>
                  </a:lnTo>
                  <a:lnTo>
                    <a:pt x="1838" y="4737"/>
                  </a:lnTo>
                  <a:lnTo>
                    <a:pt x="1831" y="4727"/>
                  </a:lnTo>
                  <a:lnTo>
                    <a:pt x="1825" y="4718"/>
                  </a:lnTo>
                  <a:lnTo>
                    <a:pt x="1823" y="4710"/>
                  </a:lnTo>
                  <a:lnTo>
                    <a:pt x="1820" y="4706"/>
                  </a:lnTo>
                  <a:lnTo>
                    <a:pt x="1815" y="4702"/>
                  </a:lnTo>
                  <a:lnTo>
                    <a:pt x="1805" y="4700"/>
                  </a:lnTo>
                  <a:lnTo>
                    <a:pt x="1797" y="4696"/>
                  </a:lnTo>
                  <a:lnTo>
                    <a:pt x="1782" y="4684"/>
                  </a:lnTo>
                  <a:lnTo>
                    <a:pt x="1773" y="4675"/>
                  </a:lnTo>
                  <a:lnTo>
                    <a:pt x="1770" y="4670"/>
                  </a:lnTo>
                  <a:lnTo>
                    <a:pt x="1767" y="4661"/>
                  </a:lnTo>
                  <a:lnTo>
                    <a:pt x="1762" y="4639"/>
                  </a:lnTo>
                  <a:lnTo>
                    <a:pt x="1753" y="4635"/>
                  </a:lnTo>
                  <a:lnTo>
                    <a:pt x="1743" y="4629"/>
                  </a:lnTo>
                  <a:lnTo>
                    <a:pt x="1730" y="4619"/>
                  </a:lnTo>
                  <a:lnTo>
                    <a:pt x="1725" y="4612"/>
                  </a:lnTo>
                  <a:lnTo>
                    <a:pt x="1720" y="4605"/>
                  </a:lnTo>
                  <a:lnTo>
                    <a:pt x="1717" y="4597"/>
                  </a:lnTo>
                  <a:lnTo>
                    <a:pt x="1715" y="4588"/>
                  </a:lnTo>
                  <a:lnTo>
                    <a:pt x="1714" y="4576"/>
                  </a:lnTo>
                  <a:lnTo>
                    <a:pt x="1715" y="4564"/>
                  </a:lnTo>
                  <a:lnTo>
                    <a:pt x="1719" y="4550"/>
                  </a:lnTo>
                  <a:lnTo>
                    <a:pt x="1716" y="4537"/>
                  </a:lnTo>
                  <a:lnTo>
                    <a:pt x="1715" y="4522"/>
                  </a:lnTo>
                  <a:lnTo>
                    <a:pt x="1718" y="4499"/>
                  </a:lnTo>
                  <a:lnTo>
                    <a:pt x="1718" y="4488"/>
                  </a:lnTo>
                  <a:lnTo>
                    <a:pt x="1700" y="4479"/>
                  </a:lnTo>
                  <a:lnTo>
                    <a:pt x="1670" y="4480"/>
                  </a:lnTo>
                  <a:lnTo>
                    <a:pt x="1660" y="4482"/>
                  </a:lnTo>
                  <a:lnTo>
                    <a:pt x="1651" y="4488"/>
                  </a:lnTo>
                  <a:lnTo>
                    <a:pt x="1636" y="4493"/>
                  </a:lnTo>
                  <a:lnTo>
                    <a:pt x="1621" y="4496"/>
                  </a:lnTo>
                  <a:lnTo>
                    <a:pt x="1607" y="4496"/>
                  </a:lnTo>
                  <a:lnTo>
                    <a:pt x="1603" y="4495"/>
                  </a:lnTo>
                  <a:lnTo>
                    <a:pt x="1589" y="4485"/>
                  </a:lnTo>
                  <a:lnTo>
                    <a:pt x="1557" y="4461"/>
                  </a:lnTo>
                  <a:lnTo>
                    <a:pt x="1533" y="4416"/>
                  </a:lnTo>
                  <a:lnTo>
                    <a:pt x="1531" y="4409"/>
                  </a:lnTo>
                  <a:lnTo>
                    <a:pt x="1528" y="4393"/>
                  </a:lnTo>
                  <a:lnTo>
                    <a:pt x="1528" y="4372"/>
                  </a:lnTo>
                  <a:lnTo>
                    <a:pt x="1522" y="4349"/>
                  </a:lnTo>
                  <a:lnTo>
                    <a:pt x="1520" y="4344"/>
                  </a:lnTo>
                  <a:lnTo>
                    <a:pt x="1494" y="4309"/>
                  </a:lnTo>
                  <a:lnTo>
                    <a:pt x="1485" y="4304"/>
                  </a:lnTo>
                  <a:lnTo>
                    <a:pt x="1478" y="4300"/>
                  </a:lnTo>
                  <a:lnTo>
                    <a:pt x="1463" y="4285"/>
                  </a:lnTo>
                  <a:lnTo>
                    <a:pt x="1455" y="4279"/>
                  </a:lnTo>
                  <a:lnTo>
                    <a:pt x="1448" y="4276"/>
                  </a:lnTo>
                  <a:lnTo>
                    <a:pt x="1431" y="4269"/>
                  </a:lnTo>
                  <a:lnTo>
                    <a:pt x="1423" y="4264"/>
                  </a:lnTo>
                  <a:lnTo>
                    <a:pt x="1410" y="4255"/>
                  </a:lnTo>
                  <a:lnTo>
                    <a:pt x="1397" y="4238"/>
                  </a:lnTo>
                  <a:lnTo>
                    <a:pt x="1381" y="4227"/>
                  </a:lnTo>
                  <a:lnTo>
                    <a:pt x="1369" y="4215"/>
                  </a:lnTo>
                  <a:lnTo>
                    <a:pt x="1362" y="4203"/>
                  </a:lnTo>
                  <a:lnTo>
                    <a:pt x="1355" y="4181"/>
                  </a:lnTo>
                  <a:lnTo>
                    <a:pt x="1348" y="4166"/>
                  </a:lnTo>
                  <a:lnTo>
                    <a:pt x="1333" y="4136"/>
                  </a:lnTo>
                  <a:lnTo>
                    <a:pt x="1318" y="4119"/>
                  </a:lnTo>
                  <a:lnTo>
                    <a:pt x="1314" y="4115"/>
                  </a:lnTo>
                  <a:lnTo>
                    <a:pt x="1308" y="4108"/>
                  </a:lnTo>
                  <a:lnTo>
                    <a:pt x="1290" y="4094"/>
                  </a:lnTo>
                  <a:lnTo>
                    <a:pt x="1267" y="4081"/>
                  </a:lnTo>
                  <a:lnTo>
                    <a:pt x="1260" y="4070"/>
                  </a:lnTo>
                  <a:lnTo>
                    <a:pt x="1256" y="4059"/>
                  </a:lnTo>
                  <a:lnTo>
                    <a:pt x="1253" y="4046"/>
                  </a:lnTo>
                  <a:lnTo>
                    <a:pt x="1253" y="4034"/>
                  </a:lnTo>
                  <a:lnTo>
                    <a:pt x="1254" y="4022"/>
                  </a:lnTo>
                  <a:lnTo>
                    <a:pt x="1253" y="4016"/>
                  </a:lnTo>
                  <a:lnTo>
                    <a:pt x="1245" y="3995"/>
                  </a:lnTo>
                  <a:lnTo>
                    <a:pt x="1241" y="3990"/>
                  </a:lnTo>
                  <a:lnTo>
                    <a:pt x="1223" y="3973"/>
                  </a:lnTo>
                  <a:lnTo>
                    <a:pt x="1213" y="3967"/>
                  </a:lnTo>
                  <a:lnTo>
                    <a:pt x="1178" y="3942"/>
                  </a:lnTo>
                  <a:lnTo>
                    <a:pt x="1174" y="3940"/>
                  </a:lnTo>
                  <a:lnTo>
                    <a:pt x="1170" y="3940"/>
                  </a:lnTo>
                  <a:lnTo>
                    <a:pt x="1155" y="3945"/>
                  </a:lnTo>
                  <a:lnTo>
                    <a:pt x="1141" y="3947"/>
                  </a:lnTo>
                  <a:lnTo>
                    <a:pt x="1133" y="3960"/>
                  </a:lnTo>
                  <a:lnTo>
                    <a:pt x="1125" y="3971"/>
                  </a:lnTo>
                  <a:lnTo>
                    <a:pt x="1086" y="4007"/>
                  </a:lnTo>
                  <a:lnTo>
                    <a:pt x="1070" y="4018"/>
                  </a:lnTo>
                  <a:lnTo>
                    <a:pt x="1055" y="4026"/>
                  </a:lnTo>
                  <a:lnTo>
                    <a:pt x="1050" y="4028"/>
                  </a:lnTo>
                  <a:lnTo>
                    <a:pt x="1041" y="4028"/>
                  </a:lnTo>
                  <a:lnTo>
                    <a:pt x="1019" y="4025"/>
                  </a:lnTo>
                  <a:lnTo>
                    <a:pt x="996" y="4018"/>
                  </a:lnTo>
                  <a:lnTo>
                    <a:pt x="989" y="4016"/>
                  </a:lnTo>
                  <a:lnTo>
                    <a:pt x="984" y="4012"/>
                  </a:lnTo>
                  <a:lnTo>
                    <a:pt x="977" y="4006"/>
                  </a:lnTo>
                  <a:lnTo>
                    <a:pt x="969" y="3994"/>
                  </a:lnTo>
                  <a:lnTo>
                    <a:pt x="958" y="3973"/>
                  </a:lnTo>
                  <a:lnTo>
                    <a:pt x="956" y="3963"/>
                  </a:lnTo>
                  <a:lnTo>
                    <a:pt x="955" y="3938"/>
                  </a:lnTo>
                  <a:lnTo>
                    <a:pt x="950" y="3919"/>
                  </a:lnTo>
                  <a:lnTo>
                    <a:pt x="920" y="3885"/>
                  </a:lnTo>
                  <a:lnTo>
                    <a:pt x="878" y="3832"/>
                  </a:lnTo>
                  <a:lnTo>
                    <a:pt x="873" y="3829"/>
                  </a:lnTo>
                  <a:lnTo>
                    <a:pt x="864" y="3824"/>
                  </a:lnTo>
                  <a:lnTo>
                    <a:pt x="858" y="3818"/>
                  </a:lnTo>
                  <a:lnTo>
                    <a:pt x="796" y="3766"/>
                  </a:lnTo>
                  <a:lnTo>
                    <a:pt x="764" y="3753"/>
                  </a:lnTo>
                  <a:lnTo>
                    <a:pt x="754" y="3745"/>
                  </a:lnTo>
                  <a:lnTo>
                    <a:pt x="741" y="3734"/>
                  </a:lnTo>
                  <a:lnTo>
                    <a:pt x="729" y="3718"/>
                  </a:lnTo>
                  <a:lnTo>
                    <a:pt x="727" y="3717"/>
                  </a:lnTo>
                  <a:lnTo>
                    <a:pt x="713" y="3691"/>
                  </a:lnTo>
                  <a:lnTo>
                    <a:pt x="706" y="3674"/>
                  </a:lnTo>
                  <a:lnTo>
                    <a:pt x="705" y="3662"/>
                  </a:lnTo>
                  <a:lnTo>
                    <a:pt x="706" y="3638"/>
                  </a:lnTo>
                  <a:lnTo>
                    <a:pt x="702" y="3632"/>
                  </a:lnTo>
                  <a:lnTo>
                    <a:pt x="692" y="3622"/>
                  </a:lnTo>
                  <a:lnTo>
                    <a:pt x="684" y="3606"/>
                  </a:lnTo>
                  <a:lnTo>
                    <a:pt x="681" y="3601"/>
                  </a:lnTo>
                  <a:lnTo>
                    <a:pt x="679" y="3600"/>
                  </a:lnTo>
                  <a:lnTo>
                    <a:pt x="672" y="3599"/>
                  </a:lnTo>
                  <a:lnTo>
                    <a:pt x="663" y="3596"/>
                  </a:lnTo>
                  <a:lnTo>
                    <a:pt x="645" y="3585"/>
                  </a:lnTo>
                  <a:lnTo>
                    <a:pt x="633" y="3577"/>
                  </a:lnTo>
                  <a:lnTo>
                    <a:pt x="628" y="3568"/>
                  </a:lnTo>
                  <a:lnTo>
                    <a:pt x="625" y="3565"/>
                  </a:lnTo>
                  <a:lnTo>
                    <a:pt x="606" y="3564"/>
                  </a:lnTo>
                  <a:lnTo>
                    <a:pt x="591" y="3562"/>
                  </a:lnTo>
                  <a:lnTo>
                    <a:pt x="577" y="3558"/>
                  </a:lnTo>
                  <a:lnTo>
                    <a:pt x="565" y="3554"/>
                  </a:lnTo>
                  <a:lnTo>
                    <a:pt x="555" y="3546"/>
                  </a:lnTo>
                  <a:lnTo>
                    <a:pt x="541" y="3529"/>
                  </a:lnTo>
                  <a:lnTo>
                    <a:pt x="529" y="3526"/>
                  </a:lnTo>
                  <a:lnTo>
                    <a:pt x="518" y="3521"/>
                  </a:lnTo>
                  <a:lnTo>
                    <a:pt x="509" y="3515"/>
                  </a:lnTo>
                  <a:lnTo>
                    <a:pt x="505" y="3511"/>
                  </a:lnTo>
                  <a:lnTo>
                    <a:pt x="498" y="3498"/>
                  </a:lnTo>
                  <a:lnTo>
                    <a:pt x="490" y="3484"/>
                  </a:lnTo>
                  <a:lnTo>
                    <a:pt x="481" y="3451"/>
                  </a:lnTo>
                  <a:lnTo>
                    <a:pt x="480" y="3438"/>
                  </a:lnTo>
                  <a:lnTo>
                    <a:pt x="481" y="3423"/>
                  </a:lnTo>
                  <a:lnTo>
                    <a:pt x="475" y="3403"/>
                  </a:lnTo>
                  <a:lnTo>
                    <a:pt x="460" y="3383"/>
                  </a:lnTo>
                  <a:lnTo>
                    <a:pt x="452" y="3366"/>
                  </a:lnTo>
                  <a:lnTo>
                    <a:pt x="450" y="3352"/>
                  </a:lnTo>
                  <a:lnTo>
                    <a:pt x="449" y="3338"/>
                  </a:lnTo>
                  <a:lnTo>
                    <a:pt x="451" y="3329"/>
                  </a:lnTo>
                  <a:lnTo>
                    <a:pt x="455" y="3313"/>
                  </a:lnTo>
                  <a:lnTo>
                    <a:pt x="455" y="3296"/>
                  </a:lnTo>
                  <a:lnTo>
                    <a:pt x="456" y="3289"/>
                  </a:lnTo>
                  <a:lnTo>
                    <a:pt x="458" y="3279"/>
                  </a:lnTo>
                  <a:lnTo>
                    <a:pt x="464" y="3268"/>
                  </a:lnTo>
                  <a:lnTo>
                    <a:pt x="470" y="3258"/>
                  </a:lnTo>
                  <a:lnTo>
                    <a:pt x="479" y="3250"/>
                  </a:lnTo>
                  <a:lnTo>
                    <a:pt x="480" y="3245"/>
                  </a:lnTo>
                  <a:lnTo>
                    <a:pt x="481" y="3241"/>
                  </a:lnTo>
                  <a:lnTo>
                    <a:pt x="473" y="3182"/>
                  </a:lnTo>
                  <a:lnTo>
                    <a:pt x="475" y="3166"/>
                  </a:lnTo>
                  <a:lnTo>
                    <a:pt x="483" y="3149"/>
                  </a:lnTo>
                  <a:lnTo>
                    <a:pt x="489" y="3133"/>
                  </a:lnTo>
                  <a:lnTo>
                    <a:pt x="466" y="3110"/>
                  </a:lnTo>
                  <a:lnTo>
                    <a:pt x="464" y="3099"/>
                  </a:lnTo>
                  <a:lnTo>
                    <a:pt x="457" y="3089"/>
                  </a:lnTo>
                  <a:lnTo>
                    <a:pt x="453" y="3076"/>
                  </a:lnTo>
                  <a:lnTo>
                    <a:pt x="450" y="3066"/>
                  </a:lnTo>
                  <a:lnTo>
                    <a:pt x="450" y="3058"/>
                  </a:lnTo>
                  <a:lnTo>
                    <a:pt x="453" y="3038"/>
                  </a:lnTo>
                  <a:lnTo>
                    <a:pt x="458" y="3020"/>
                  </a:lnTo>
                  <a:lnTo>
                    <a:pt x="465" y="3009"/>
                  </a:lnTo>
                  <a:lnTo>
                    <a:pt x="479" y="2992"/>
                  </a:lnTo>
                  <a:lnTo>
                    <a:pt x="483" y="2982"/>
                  </a:lnTo>
                  <a:lnTo>
                    <a:pt x="483" y="2975"/>
                  </a:lnTo>
                  <a:lnTo>
                    <a:pt x="480" y="2956"/>
                  </a:lnTo>
                  <a:lnTo>
                    <a:pt x="479" y="2943"/>
                  </a:lnTo>
                  <a:lnTo>
                    <a:pt x="480" y="2928"/>
                  </a:lnTo>
                  <a:lnTo>
                    <a:pt x="483" y="2915"/>
                  </a:lnTo>
                  <a:lnTo>
                    <a:pt x="487" y="2907"/>
                  </a:lnTo>
                  <a:lnTo>
                    <a:pt x="494" y="2898"/>
                  </a:lnTo>
                  <a:lnTo>
                    <a:pt x="506" y="2891"/>
                  </a:lnTo>
                  <a:lnTo>
                    <a:pt x="517" y="2883"/>
                  </a:lnTo>
                  <a:lnTo>
                    <a:pt x="539" y="2878"/>
                  </a:lnTo>
                  <a:lnTo>
                    <a:pt x="556" y="2876"/>
                  </a:lnTo>
                  <a:lnTo>
                    <a:pt x="573" y="2869"/>
                  </a:lnTo>
                  <a:lnTo>
                    <a:pt x="594" y="2867"/>
                  </a:lnTo>
                  <a:lnTo>
                    <a:pt x="615" y="2860"/>
                  </a:lnTo>
                  <a:lnTo>
                    <a:pt x="623" y="2860"/>
                  </a:lnTo>
                  <a:lnTo>
                    <a:pt x="630" y="2861"/>
                  </a:lnTo>
                  <a:lnTo>
                    <a:pt x="646" y="2865"/>
                  </a:lnTo>
                  <a:lnTo>
                    <a:pt x="660" y="2873"/>
                  </a:lnTo>
                  <a:lnTo>
                    <a:pt x="667" y="2879"/>
                  </a:lnTo>
                  <a:lnTo>
                    <a:pt x="674" y="2893"/>
                  </a:lnTo>
                  <a:lnTo>
                    <a:pt x="679" y="2910"/>
                  </a:lnTo>
                  <a:lnTo>
                    <a:pt x="681" y="2925"/>
                  </a:lnTo>
                  <a:lnTo>
                    <a:pt x="677" y="2969"/>
                  </a:lnTo>
                  <a:lnTo>
                    <a:pt x="678" y="2984"/>
                  </a:lnTo>
                  <a:lnTo>
                    <a:pt x="695" y="2974"/>
                  </a:lnTo>
                  <a:lnTo>
                    <a:pt x="710" y="2968"/>
                  </a:lnTo>
                  <a:lnTo>
                    <a:pt x="721" y="2962"/>
                  </a:lnTo>
                  <a:lnTo>
                    <a:pt x="731" y="2943"/>
                  </a:lnTo>
                  <a:lnTo>
                    <a:pt x="726" y="2922"/>
                  </a:lnTo>
                  <a:lnTo>
                    <a:pt x="724" y="2911"/>
                  </a:lnTo>
                  <a:lnTo>
                    <a:pt x="725" y="2902"/>
                  </a:lnTo>
                  <a:lnTo>
                    <a:pt x="732" y="2876"/>
                  </a:lnTo>
                  <a:lnTo>
                    <a:pt x="733" y="2866"/>
                  </a:lnTo>
                  <a:lnTo>
                    <a:pt x="733" y="2861"/>
                  </a:lnTo>
                  <a:lnTo>
                    <a:pt x="729" y="2854"/>
                  </a:lnTo>
                  <a:lnTo>
                    <a:pt x="728" y="2844"/>
                  </a:lnTo>
                  <a:lnTo>
                    <a:pt x="729" y="2792"/>
                  </a:lnTo>
                  <a:lnTo>
                    <a:pt x="720" y="2754"/>
                  </a:lnTo>
                  <a:lnTo>
                    <a:pt x="716" y="2747"/>
                  </a:lnTo>
                  <a:lnTo>
                    <a:pt x="708" y="2726"/>
                  </a:lnTo>
                  <a:lnTo>
                    <a:pt x="697" y="2706"/>
                  </a:lnTo>
                  <a:lnTo>
                    <a:pt x="690" y="2693"/>
                  </a:lnTo>
                  <a:lnTo>
                    <a:pt x="685" y="2676"/>
                  </a:lnTo>
                  <a:lnTo>
                    <a:pt x="675" y="2647"/>
                  </a:lnTo>
                  <a:lnTo>
                    <a:pt x="674" y="2634"/>
                  </a:lnTo>
                  <a:lnTo>
                    <a:pt x="677" y="2614"/>
                  </a:lnTo>
                  <a:lnTo>
                    <a:pt x="677" y="2604"/>
                  </a:lnTo>
                  <a:lnTo>
                    <a:pt x="678" y="2590"/>
                  </a:lnTo>
                  <a:lnTo>
                    <a:pt x="681" y="2576"/>
                  </a:lnTo>
                  <a:lnTo>
                    <a:pt x="690" y="2561"/>
                  </a:lnTo>
                  <a:lnTo>
                    <a:pt x="688" y="2558"/>
                  </a:lnTo>
                  <a:lnTo>
                    <a:pt x="701" y="2546"/>
                  </a:lnTo>
                  <a:lnTo>
                    <a:pt x="706" y="2540"/>
                  </a:lnTo>
                  <a:lnTo>
                    <a:pt x="710" y="2533"/>
                  </a:lnTo>
                  <a:lnTo>
                    <a:pt x="714" y="2523"/>
                  </a:lnTo>
                  <a:lnTo>
                    <a:pt x="715" y="2517"/>
                  </a:lnTo>
                  <a:lnTo>
                    <a:pt x="714" y="2513"/>
                  </a:lnTo>
                  <a:lnTo>
                    <a:pt x="706" y="2497"/>
                  </a:lnTo>
                  <a:lnTo>
                    <a:pt x="705" y="2481"/>
                  </a:lnTo>
                  <a:lnTo>
                    <a:pt x="707" y="2459"/>
                  </a:lnTo>
                  <a:lnTo>
                    <a:pt x="711" y="2447"/>
                  </a:lnTo>
                  <a:lnTo>
                    <a:pt x="715" y="2442"/>
                  </a:lnTo>
                  <a:lnTo>
                    <a:pt x="721" y="2435"/>
                  </a:lnTo>
                  <a:lnTo>
                    <a:pt x="728" y="2429"/>
                  </a:lnTo>
                  <a:lnTo>
                    <a:pt x="737" y="2424"/>
                  </a:lnTo>
                  <a:lnTo>
                    <a:pt x="749" y="2418"/>
                  </a:lnTo>
                  <a:lnTo>
                    <a:pt x="769" y="2412"/>
                  </a:lnTo>
                  <a:lnTo>
                    <a:pt x="803" y="2407"/>
                  </a:lnTo>
                  <a:lnTo>
                    <a:pt x="799" y="2399"/>
                  </a:lnTo>
                  <a:lnTo>
                    <a:pt x="796" y="2392"/>
                  </a:lnTo>
                  <a:lnTo>
                    <a:pt x="773" y="2362"/>
                  </a:lnTo>
                  <a:lnTo>
                    <a:pt x="761" y="2359"/>
                  </a:lnTo>
                  <a:lnTo>
                    <a:pt x="754" y="2354"/>
                  </a:lnTo>
                  <a:lnTo>
                    <a:pt x="738" y="2337"/>
                  </a:lnTo>
                  <a:lnTo>
                    <a:pt x="733" y="2334"/>
                  </a:lnTo>
                  <a:lnTo>
                    <a:pt x="727" y="2332"/>
                  </a:lnTo>
                  <a:lnTo>
                    <a:pt x="721" y="2326"/>
                  </a:lnTo>
                  <a:lnTo>
                    <a:pt x="711" y="2317"/>
                  </a:lnTo>
                  <a:lnTo>
                    <a:pt x="701" y="2303"/>
                  </a:lnTo>
                  <a:lnTo>
                    <a:pt x="686" y="2291"/>
                  </a:lnTo>
                  <a:lnTo>
                    <a:pt x="677" y="2277"/>
                  </a:lnTo>
                  <a:lnTo>
                    <a:pt x="668" y="2258"/>
                  </a:lnTo>
                  <a:lnTo>
                    <a:pt x="666" y="2250"/>
                  </a:lnTo>
                  <a:lnTo>
                    <a:pt x="669" y="2237"/>
                  </a:lnTo>
                  <a:lnTo>
                    <a:pt x="666" y="2218"/>
                  </a:lnTo>
                  <a:lnTo>
                    <a:pt x="666" y="2197"/>
                  </a:lnTo>
                  <a:lnTo>
                    <a:pt x="669" y="2182"/>
                  </a:lnTo>
                  <a:lnTo>
                    <a:pt x="679" y="2163"/>
                  </a:lnTo>
                  <a:lnTo>
                    <a:pt x="677" y="2137"/>
                  </a:lnTo>
                  <a:lnTo>
                    <a:pt x="673" y="2115"/>
                  </a:lnTo>
                  <a:lnTo>
                    <a:pt x="673" y="2091"/>
                  </a:lnTo>
                  <a:lnTo>
                    <a:pt x="670" y="2063"/>
                  </a:lnTo>
                  <a:lnTo>
                    <a:pt x="668" y="2047"/>
                  </a:lnTo>
                  <a:lnTo>
                    <a:pt x="669" y="2017"/>
                  </a:lnTo>
                  <a:lnTo>
                    <a:pt x="672" y="1985"/>
                  </a:lnTo>
                  <a:lnTo>
                    <a:pt x="670" y="1984"/>
                  </a:lnTo>
                  <a:lnTo>
                    <a:pt x="643" y="1981"/>
                  </a:lnTo>
                  <a:lnTo>
                    <a:pt x="632" y="1978"/>
                  </a:lnTo>
                  <a:lnTo>
                    <a:pt x="626" y="1976"/>
                  </a:lnTo>
                  <a:lnTo>
                    <a:pt x="612" y="1963"/>
                  </a:lnTo>
                  <a:lnTo>
                    <a:pt x="594" y="1959"/>
                  </a:lnTo>
                  <a:lnTo>
                    <a:pt x="582" y="1956"/>
                  </a:lnTo>
                  <a:lnTo>
                    <a:pt x="570" y="1950"/>
                  </a:lnTo>
                  <a:lnTo>
                    <a:pt x="560" y="1945"/>
                  </a:lnTo>
                  <a:lnTo>
                    <a:pt x="551" y="1937"/>
                  </a:lnTo>
                  <a:lnTo>
                    <a:pt x="529" y="1917"/>
                  </a:lnTo>
                  <a:lnTo>
                    <a:pt x="512" y="1908"/>
                  </a:lnTo>
                  <a:lnTo>
                    <a:pt x="499" y="1898"/>
                  </a:lnTo>
                  <a:lnTo>
                    <a:pt x="471" y="1874"/>
                  </a:lnTo>
                  <a:lnTo>
                    <a:pt x="453" y="1862"/>
                  </a:lnTo>
                  <a:lnTo>
                    <a:pt x="440" y="1850"/>
                  </a:lnTo>
                  <a:lnTo>
                    <a:pt x="432" y="1840"/>
                  </a:lnTo>
                  <a:lnTo>
                    <a:pt x="413" y="1824"/>
                  </a:lnTo>
                  <a:lnTo>
                    <a:pt x="407" y="1817"/>
                  </a:lnTo>
                  <a:lnTo>
                    <a:pt x="399" y="1806"/>
                  </a:lnTo>
                  <a:lnTo>
                    <a:pt x="392" y="1792"/>
                  </a:lnTo>
                  <a:lnTo>
                    <a:pt x="388" y="1781"/>
                  </a:lnTo>
                  <a:lnTo>
                    <a:pt x="371" y="1756"/>
                  </a:lnTo>
                  <a:lnTo>
                    <a:pt x="366" y="1754"/>
                  </a:lnTo>
                  <a:lnTo>
                    <a:pt x="342" y="1746"/>
                  </a:lnTo>
                  <a:lnTo>
                    <a:pt x="324" y="1737"/>
                  </a:lnTo>
                  <a:lnTo>
                    <a:pt x="309" y="1733"/>
                  </a:lnTo>
                  <a:lnTo>
                    <a:pt x="294" y="1727"/>
                  </a:lnTo>
                  <a:lnTo>
                    <a:pt x="284" y="1720"/>
                  </a:lnTo>
                  <a:lnTo>
                    <a:pt x="277" y="1714"/>
                  </a:lnTo>
                  <a:lnTo>
                    <a:pt x="269" y="1699"/>
                  </a:lnTo>
                  <a:lnTo>
                    <a:pt x="264" y="1684"/>
                  </a:lnTo>
                  <a:lnTo>
                    <a:pt x="262" y="1677"/>
                  </a:lnTo>
                  <a:lnTo>
                    <a:pt x="264" y="1658"/>
                  </a:lnTo>
                  <a:lnTo>
                    <a:pt x="264" y="1652"/>
                  </a:lnTo>
                  <a:lnTo>
                    <a:pt x="250" y="1635"/>
                  </a:lnTo>
                  <a:lnTo>
                    <a:pt x="244" y="1624"/>
                  </a:lnTo>
                  <a:lnTo>
                    <a:pt x="241" y="1617"/>
                  </a:lnTo>
                  <a:lnTo>
                    <a:pt x="237" y="1597"/>
                  </a:lnTo>
                  <a:lnTo>
                    <a:pt x="235" y="1576"/>
                  </a:lnTo>
                  <a:lnTo>
                    <a:pt x="236" y="1568"/>
                  </a:lnTo>
                  <a:lnTo>
                    <a:pt x="240" y="1555"/>
                  </a:lnTo>
                  <a:lnTo>
                    <a:pt x="247" y="1542"/>
                  </a:lnTo>
                  <a:lnTo>
                    <a:pt x="253" y="1532"/>
                  </a:lnTo>
                  <a:lnTo>
                    <a:pt x="259" y="1526"/>
                  </a:lnTo>
                  <a:lnTo>
                    <a:pt x="277" y="1513"/>
                  </a:lnTo>
                  <a:lnTo>
                    <a:pt x="284" y="1488"/>
                  </a:lnTo>
                  <a:lnTo>
                    <a:pt x="291" y="1470"/>
                  </a:lnTo>
                  <a:lnTo>
                    <a:pt x="289" y="1464"/>
                  </a:lnTo>
                  <a:lnTo>
                    <a:pt x="283" y="1434"/>
                  </a:lnTo>
                  <a:lnTo>
                    <a:pt x="282" y="1426"/>
                  </a:lnTo>
                  <a:lnTo>
                    <a:pt x="284" y="1410"/>
                  </a:lnTo>
                  <a:lnTo>
                    <a:pt x="281" y="1400"/>
                  </a:lnTo>
                  <a:lnTo>
                    <a:pt x="276" y="1393"/>
                  </a:lnTo>
                  <a:lnTo>
                    <a:pt x="268" y="1390"/>
                  </a:lnTo>
                  <a:lnTo>
                    <a:pt x="254" y="1388"/>
                  </a:lnTo>
                  <a:lnTo>
                    <a:pt x="240" y="1389"/>
                  </a:lnTo>
                  <a:lnTo>
                    <a:pt x="226" y="1384"/>
                  </a:lnTo>
                  <a:lnTo>
                    <a:pt x="214" y="1377"/>
                  </a:lnTo>
                  <a:lnTo>
                    <a:pt x="202" y="1367"/>
                  </a:lnTo>
                  <a:lnTo>
                    <a:pt x="193" y="1351"/>
                  </a:lnTo>
                  <a:lnTo>
                    <a:pt x="188" y="1339"/>
                  </a:lnTo>
                  <a:lnTo>
                    <a:pt x="188" y="1321"/>
                  </a:lnTo>
                  <a:lnTo>
                    <a:pt x="193" y="1288"/>
                  </a:lnTo>
                  <a:lnTo>
                    <a:pt x="190" y="1284"/>
                  </a:lnTo>
                  <a:lnTo>
                    <a:pt x="176" y="1274"/>
                  </a:lnTo>
                  <a:lnTo>
                    <a:pt x="165" y="1262"/>
                  </a:lnTo>
                  <a:lnTo>
                    <a:pt x="162" y="1260"/>
                  </a:lnTo>
                  <a:lnTo>
                    <a:pt x="160" y="1260"/>
                  </a:lnTo>
                  <a:lnTo>
                    <a:pt x="144" y="1265"/>
                  </a:lnTo>
                  <a:lnTo>
                    <a:pt x="129" y="1266"/>
                  </a:lnTo>
                  <a:lnTo>
                    <a:pt x="113" y="1263"/>
                  </a:lnTo>
                  <a:lnTo>
                    <a:pt x="103" y="1259"/>
                  </a:lnTo>
                  <a:lnTo>
                    <a:pt x="97" y="1256"/>
                  </a:lnTo>
                  <a:lnTo>
                    <a:pt x="90" y="1249"/>
                  </a:lnTo>
                  <a:lnTo>
                    <a:pt x="83" y="1240"/>
                  </a:lnTo>
                  <a:lnTo>
                    <a:pt x="77" y="1229"/>
                  </a:lnTo>
                  <a:lnTo>
                    <a:pt x="74" y="1221"/>
                  </a:lnTo>
                  <a:lnTo>
                    <a:pt x="65" y="1211"/>
                  </a:lnTo>
                  <a:lnTo>
                    <a:pt x="57" y="1208"/>
                  </a:lnTo>
                  <a:lnTo>
                    <a:pt x="32" y="1201"/>
                  </a:lnTo>
                  <a:lnTo>
                    <a:pt x="22" y="1194"/>
                  </a:lnTo>
                  <a:lnTo>
                    <a:pt x="12" y="1181"/>
                  </a:lnTo>
                  <a:lnTo>
                    <a:pt x="3" y="1162"/>
                  </a:lnTo>
                  <a:lnTo>
                    <a:pt x="0" y="1149"/>
                  </a:lnTo>
                  <a:lnTo>
                    <a:pt x="0" y="1131"/>
                  </a:lnTo>
                  <a:lnTo>
                    <a:pt x="2" y="1105"/>
                  </a:lnTo>
                  <a:lnTo>
                    <a:pt x="6" y="1086"/>
                  </a:lnTo>
                  <a:lnTo>
                    <a:pt x="12" y="1076"/>
                  </a:lnTo>
                  <a:lnTo>
                    <a:pt x="21" y="1062"/>
                  </a:lnTo>
                  <a:lnTo>
                    <a:pt x="32" y="1050"/>
                  </a:lnTo>
                  <a:lnTo>
                    <a:pt x="46" y="1041"/>
                  </a:lnTo>
                  <a:lnTo>
                    <a:pt x="54" y="1037"/>
                  </a:lnTo>
                  <a:lnTo>
                    <a:pt x="62" y="1036"/>
                  </a:lnTo>
                  <a:lnTo>
                    <a:pt x="72" y="1036"/>
                  </a:lnTo>
                  <a:lnTo>
                    <a:pt x="86" y="1039"/>
                  </a:lnTo>
                  <a:lnTo>
                    <a:pt x="98" y="1039"/>
                  </a:lnTo>
                  <a:lnTo>
                    <a:pt x="113" y="1040"/>
                  </a:lnTo>
                  <a:lnTo>
                    <a:pt x="147" y="1050"/>
                  </a:lnTo>
                  <a:lnTo>
                    <a:pt x="151" y="1052"/>
                  </a:lnTo>
                  <a:lnTo>
                    <a:pt x="158" y="1058"/>
                  </a:lnTo>
                  <a:lnTo>
                    <a:pt x="163" y="1061"/>
                  </a:lnTo>
                  <a:lnTo>
                    <a:pt x="170" y="1062"/>
                  </a:lnTo>
                  <a:lnTo>
                    <a:pt x="177" y="1062"/>
                  </a:lnTo>
                  <a:lnTo>
                    <a:pt x="167" y="1041"/>
                  </a:lnTo>
                  <a:lnTo>
                    <a:pt x="163" y="1024"/>
                  </a:lnTo>
                  <a:lnTo>
                    <a:pt x="162" y="1006"/>
                  </a:lnTo>
                  <a:lnTo>
                    <a:pt x="163" y="986"/>
                  </a:lnTo>
                  <a:lnTo>
                    <a:pt x="167" y="968"/>
                  </a:lnTo>
                  <a:lnTo>
                    <a:pt x="186" y="941"/>
                  </a:lnTo>
                  <a:lnTo>
                    <a:pt x="185" y="908"/>
                  </a:lnTo>
                  <a:lnTo>
                    <a:pt x="194" y="888"/>
                  </a:lnTo>
                  <a:lnTo>
                    <a:pt x="196" y="878"/>
                  </a:lnTo>
                  <a:lnTo>
                    <a:pt x="197" y="871"/>
                  </a:lnTo>
                  <a:lnTo>
                    <a:pt x="195" y="851"/>
                  </a:lnTo>
                  <a:lnTo>
                    <a:pt x="194" y="825"/>
                  </a:lnTo>
                  <a:lnTo>
                    <a:pt x="195" y="810"/>
                  </a:lnTo>
                  <a:lnTo>
                    <a:pt x="199" y="792"/>
                  </a:lnTo>
                  <a:lnTo>
                    <a:pt x="211" y="745"/>
                  </a:lnTo>
                  <a:lnTo>
                    <a:pt x="223" y="723"/>
                  </a:lnTo>
                  <a:lnTo>
                    <a:pt x="226" y="718"/>
                  </a:lnTo>
                  <a:lnTo>
                    <a:pt x="224" y="714"/>
                  </a:lnTo>
                  <a:lnTo>
                    <a:pt x="215" y="700"/>
                  </a:lnTo>
                  <a:lnTo>
                    <a:pt x="204" y="686"/>
                  </a:lnTo>
                  <a:lnTo>
                    <a:pt x="186" y="674"/>
                  </a:lnTo>
                  <a:lnTo>
                    <a:pt x="165" y="662"/>
                  </a:lnTo>
                  <a:lnTo>
                    <a:pt x="164" y="662"/>
                  </a:lnTo>
                  <a:lnTo>
                    <a:pt x="157" y="673"/>
                  </a:lnTo>
                  <a:lnTo>
                    <a:pt x="152" y="676"/>
                  </a:lnTo>
                  <a:lnTo>
                    <a:pt x="146" y="680"/>
                  </a:lnTo>
                  <a:lnTo>
                    <a:pt x="137" y="681"/>
                  </a:lnTo>
                  <a:lnTo>
                    <a:pt x="125" y="680"/>
                  </a:lnTo>
                  <a:lnTo>
                    <a:pt x="70" y="669"/>
                  </a:lnTo>
                  <a:lnTo>
                    <a:pt x="65" y="667"/>
                  </a:lnTo>
                  <a:lnTo>
                    <a:pt x="53" y="657"/>
                  </a:lnTo>
                  <a:lnTo>
                    <a:pt x="41" y="646"/>
                  </a:lnTo>
                  <a:lnTo>
                    <a:pt x="29" y="628"/>
                  </a:lnTo>
                  <a:lnTo>
                    <a:pt x="23" y="616"/>
                  </a:lnTo>
                  <a:lnTo>
                    <a:pt x="15" y="594"/>
                  </a:lnTo>
                  <a:lnTo>
                    <a:pt x="11" y="579"/>
                  </a:lnTo>
                  <a:lnTo>
                    <a:pt x="11" y="538"/>
                  </a:lnTo>
                  <a:lnTo>
                    <a:pt x="14" y="522"/>
                  </a:lnTo>
                  <a:lnTo>
                    <a:pt x="19" y="508"/>
                  </a:lnTo>
                  <a:lnTo>
                    <a:pt x="17" y="491"/>
                  </a:lnTo>
                  <a:lnTo>
                    <a:pt x="17" y="477"/>
                  </a:lnTo>
                  <a:lnTo>
                    <a:pt x="19" y="468"/>
                  </a:lnTo>
                  <a:lnTo>
                    <a:pt x="24" y="458"/>
                  </a:lnTo>
                  <a:lnTo>
                    <a:pt x="33" y="448"/>
                  </a:lnTo>
                  <a:lnTo>
                    <a:pt x="42" y="437"/>
                  </a:lnTo>
                  <a:lnTo>
                    <a:pt x="46" y="420"/>
                  </a:lnTo>
                  <a:lnTo>
                    <a:pt x="42" y="394"/>
                  </a:lnTo>
                  <a:lnTo>
                    <a:pt x="34" y="382"/>
                  </a:lnTo>
                  <a:lnTo>
                    <a:pt x="30" y="372"/>
                  </a:lnTo>
                  <a:lnTo>
                    <a:pt x="28" y="362"/>
                  </a:lnTo>
                  <a:lnTo>
                    <a:pt x="26" y="350"/>
                  </a:lnTo>
                  <a:lnTo>
                    <a:pt x="26" y="330"/>
                  </a:lnTo>
                  <a:lnTo>
                    <a:pt x="24" y="311"/>
                  </a:lnTo>
                  <a:lnTo>
                    <a:pt x="25" y="299"/>
                  </a:lnTo>
                  <a:lnTo>
                    <a:pt x="28" y="286"/>
                  </a:lnTo>
                  <a:lnTo>
                    <a:pt x="34" y="272"/>
                  </a:lnTo>
                  <a:lnTo>
                    <a:pt x="41" y="264"/>
                  </a:lnTo>
                  <a:lnTo>
                    <a:pt x="55" y="258"/>
                  </a:lnTo>
                  <a:lnTo>
                    <a:pt x="69" y="254"/>
                  </a:lnTo>
                  <a:lnTo>
                    <a:pt x="89" y="252"/>
                  </a:lnTo>
                  <a:lnTo>
                    <a:pt x="97" y="249"/>
                  </a:lnTo>
                  <a:lnTo>
                    <a:pt x="107" y="247"/>
                  </a:lnTo>
                  <a:lnTo>
                    <a:pt x="121" y="247"/>
                  </a:lnTo>
                  <a:lnTo>
                    <a:pt x="145" y="251"/>
                  </a:lnTo>
                  <a:lnTo>
                    <a:pt x="149" y="251"/>
                  </a:lnTo>
                  <a:lnTo>
                    <a:pt x="154" y="249"/>
                  </a:lnTo>
                  <a:lnTo>
                    <a:pt x="161" y="242"/>
                  </a:lnTo>
                  <a:lnTo>
                    <a:pt x="159" y="236"/>
                  </a:lnTo>
                  <a:lnTo>
                    <a:pt x="159" y="225"/>
                  </a:lnTo>
                  <a:lnTo>
                    <a:pt x="160" y="211"/>
                  </a:lnTo>
                  <a:lnTo>
                    <a:pt x="162" y="200"/>
                  </a:lnTo>
                  <a:lnTo>
                    <a:pt x="166" y="190"/>
                  </a:lnTo>
                  <a:lnTo>
                    <a:pt x="173" y="180"/>
                  </a:lnTo>
                  <a:lnTo>
                    <a:pt x="180" y="170"/>
                  </a:lnTo>
                  <a:lnTo>
                    <a:pt x="199" y="154"/>
                  </a:lnTo>
                  <a:lnTo>
                    <a:pt x="211" y="144"/>
                  </a:lnTo>
                  <a:lnTo>
                    <a:pt x="222" y="130"/>
                  </a:lnTo>
                  <a:lnTo>
                    <a:pt x="229" y="119"/>
                  </a:lnTo>
                  <a:lnTo>
                    <a:pt x="235" y="111"/>
                  </a:lnTo>
                  <a:lnTo>
                    <a:pt x="249" y="100"/>
                  </a:lnTo>
                  <a:lnTo>
                    <a:pt x="266" y="91"/>
                  </a:lnTo>
                  <a:lnTo>
                    <a:pt x="281" y="85"/>
                  </a:lnTo>
                  <a:lnTo>
                    <a:pt x="295" y="84"/>
                  </a:lnTo>
                  <a:lnTo>
                    <a:pt x="316" y="87"/>
                  </a:lnTo>
                  <a:lnTo>
                    <a:pt x="353" y="93"/>
                  </a:lnTo>
                  <a:lnTo>
                    <a:pt x="376" y="98"/>
                  </a:lnTo>
                  <a:lnTo>
                    <a:pt x="385" y="99"/>
                  </a:lnTo>
                  <a:lnTo>
                    <a:pt x="393" y="98"/>
                  </a:lnTo>
                  <a:lnTo>
                    <a:pt x="428" y="84"/>
                  </a:lnTo>
                  <a:lnTo>
                    <a:pt x="447" y="79"/>
                  </a:lnTo>
                  <a:lnTo>
                    <a:pt x="457" y="74"/>
                  </a:lnTo>
                  <a:lnTo>
                    <a:pt x="472" y="67"/>
                  </a:lnTo>
                  <a:lnTo>
                    <a:pt x="488" y="45"/>
                  </a:lnTo>
                  <a:lnTo>
                    <a:pt x="494" y="40"/>
                  </a:lnTo>
                  <a:lnTo>
                    <a:pt x="509" y="30"/>
                  </a:lnTo>
                  <a:lnTo>
                    <a:pt x="520" y="26"/>
                  </a:lnTo>
                  <a:lnTo>
                    <a:pt x="527" y="25"/>
                  </a:lnTo>
                  <a:lnTo>
                    <a:pt x="534" y="24"/>
                  </a:lnTo>
                  <a:lnTo>
                    <a:pt x="540" y="25"/>
                  </a:lnTo>
                  <a:lnTo>
                    <a:pt x="546" y="27"/>
                  </a:lnTo>
                  <a:lnTo>
                    <a:pt x="556" y="31"/>
                  </a:lnTo>
                  <a:lnTo>
                    <a:pt x="565" y="38"/>
                  </a:lnTo>
                  <a:lnTo>
                    <a:pt x="573" y="44"/>
                  </a:lnTo>
                  <a:lnTo>
                    <a:pt x="585" y="61"/>
                  </a:lnTo>
                  <a:lnTo>
                    <a:pt x="595" y="71"/>
                  </a:lnTo>
                  <a:lnTo>
                    <a:pt x="599" y="73"/>
                  </a:lnTo>
                  <a:lnTo>
                    <a:pt x="608" y="75"/>
                  </a:lnTo>
                  <a:lnTo>
                    <a:pt x="615" y="75"/>
                  </a:lnTo>
                  <a:lnTo>
                    <a:pt x="679" y="49"/>
                  </a:lnTo>
                  <a:lnTo>
                    <a:pt x="696" y="44"/>
                  </a:lnTo>
                  <a:lnTo>
                    <a:pt x="707" y="42"/>
                  </a:lnTo>
                  <a:lnTo>
                    <a:pt x="719" y="42"/>
                  </a:lnTo>
                  <a:lnTo>
                    <a:pt x="729" y="43"/>
                  </a:lnTo>
                  <a:lnTo>
                    <a:pt x="736" y="45"/>
                  </a:lnTo>
                  <a:lnTo>
                    <a:pt x="749" y="53"/>
                  </a:lnTo>
                  <a:lnTo>
                    <a:pt x="759" y="60"/>
                  </a:lnTo>
                  <a:lnTo>
                    <a:pt x="769" y="70"/>
                  </a:lnTo>
                  <a:lnTo>
                    <a:pt x="774" y="81"/>
                  </a:lnTo>
                  <a:lnTo>
                    <a:pt x="775" y="89"/>
                  </a:lnTo>
                  <a:lnTo>
                    <a:pt x="775" y="101"/>
                  </a:lnTo>
                  <a:lnTo>
                    <a:pt x="771" y="135"/>
                  </a:lnTo>
                  <a:lnTo>
                    <a:pt x="777" y="166"/>
                  </a:lnTo>
                  <a:lnTo>
                    <a:pt x="800" y="171"/>
                  </a:lnTo>
                  <a:lnTo>
                    <a:pt x="822" y="172"/>
                  </a:lnTo>
                  <a:lnTo>
                    <a:pt x="834" y="175"/>
                  </a:lnTo>
                  <a:lnTo>
                    <a:pt x="855" y="172"/>
                  </a:lnTo>
                  <a:lnTo>
                    <a:pt x="864" y="173"/>
                  </a:lnTo>
                  <a:lnTo>
                    <a:pt x="873" y="175"/>
                  </a:lnTo>
                  <a:lnTo>
                    <a:pt x="893" y="184"/>
                  </a:lnTo>
                  <a:lnTo>
                    <a:pt x="912" y="168"/>
                  </a:lnTo>
                  <a:lnTo>
                    <a:pt x="934" y="151"/>
                  </a:lnTo>
                  <a:lnTo>
                    <a:pt x="940" y="145"/>
                  </a:lnTo>
                  <a:lnTo>
                    <a:pt x="957" y="121"/>
                  </a:lnTo>
                  <a:lnTo>
                    <a:pt x="969" y="100"/>
                  </a:lnTo>
                  <a:lnTo>
                    <a:pt x="985" y="75"/>
                  </a:lnTo>
                  <a:lnTo>
                    <a:pt x="993" y="64"/>
                  </a:lnTo>
                  <a:lnTo>
                    <a:pt x="1003" y="56"/>
                  </a:lnTo>
                  <a:lnTo>
                    <a:pt x="1014" y="48"/>
                  </a:lnTo>
                  <a:lnTo>
                    <a:pt x="1027" y="44"/>
                  </a:lnTo>
                  <a:lnTo>
                    <a:pt x="1047" y="37"/>
                  </a:lnTo>
                  <a:lnTo>
                    <a:pt x="1069" y="34"/>
                  </a:lnTo>
                  <a:lnTo>
                    <a:pt x="1095" y="25"/>
                  </a:lnTo>
                  <a:lnTo>
                    <a:pt x="1099" y="24"/>
                  </a:lnTo>
                  <a:lnTo>
                    <a:pt x="1107" y="25"/>
                  </a:lnTo>
                  <a:lnTo>
                    <a:pt x="1122" y="33"/>
                  </a:lnTo>
                  <a:lnTo>
                    <a:pt x="1141" y="46"/>
                  </a:lnTo>
                  <a:lnTo>
                    <a:pt x="1159" y="61"/>
                  </a:lnTo>
                  <a:lnTo>
                    <a:pt x="1181" y="69"/>
                  </a:lnTo>
                  <a:lnTo>
                    <a:pt x="1199" y="70"/>
                  </a:lnTo>
                  <a:lnTo>
                    <a:pt x="1209" y="72"/>
                  </a:lnTo>
                  <a:lnTo>
                    <a:pt x="1217" y="76"/>
                  </a:lnTo>
                  <a:lnTo>
                    <a:pt x="1241" y="92"/>
                  </a:lnTo>
                  <a:lnTo>
                    <a:pt x="1257" y="99"/>
                  </a:lnTo>
                  <a:lnTo>
                    <a:pt x="1281" y="79"/>
                  </a:lnTo>
                  <a:lnTo>
                    <a:pt x="1291" y="73"/>
                  </a:lnTo>
                  <a:lnTo>
                    <a:pt x="1301" y="70"/>
                  </a:lnTo>
                  <a:lnTo>
                    <a:pt x="1319" y="66"/>
                  </a:lnTo>
                  <a:lnTo>
                    <a:pt x="1335" y="65"/>
                  </a:lnTo>
                  <a:lnTo>
                    <a:pt x="1345" y="66"/>
                  </a:lnTo>
                  <a:lnTo>
                    <a:pt x="1357" y="72"/>
                  </a:lnTo>
                  <a:lnTo>
                    <a:pt x="1368" y="54"/>
                  </a:lnTo>
                  <a:lnTo>
                    <a:pt x="1377" y="42"/>
                  </a:lnTo>
                  <a:lnTo>
                    <a:pt x="1394" y="29"/>
                  </a:lnTo>
                  <a:lnTo>
                    <a:pt x="1409" y="22"/>
                  </a:lnTo>
                  <a:lnTo>
                    <a:pt x="1419" y="21"/>
                  </a:lnTo>
                  <a:lnTo>
                    <a:pt x="1433" y="21"/>
                  </a:lnTo>
                  <a:lnTo>
                    <a:pt x="1448" y="24"/>
                  </a:lnTo>
                  <a:lnTo>
                    <a:pt x="1471" y="31"/>
                  </a:lnTo>
                  <a:lnTo>
                    <a:pt x="1476" y="31"/>
                  </a:lnTo>
                  <a:lnTo>
                    <a:pt x="1486" y="30"/>
                  </a:lnTo>
                  <a:lnTo>
                    <a:pt x="1503" y="23"/>
                  </a:lnTo>
                  <a:lnTo>
                    <a:pt x="1513" y="20"/>
                  </a:lnTo>
                  <a:lnTo>
                    <a:pt x="1522" y="20"/>
                  </a:lnTo>
                  <a:lnTo>
                    <a:pt x="1553" y="11"/>
                  </a:lnTo>
                  <a:lnTo>
                    <a:pt x="1573" y="9"/>
                  </a:lnTo>
                  <a:lnTo>
                    <a:pt x="1589" y="6"/>
                  </a:lnTo>
                  <a:lnTo>
                    <a:pt x="1612" y="0"/>
                  </a:lnTo>
                  <a:lnTo>
                    <a:pt x="1623" y="47"/>
                  </a:lnTo>
                  <a:lnTo>
                    <a:pt x="1594" y="57"/>
                  </a:lnTo>
                  <a:lnTo>
                    <a:pt x="1557" y="59"/>
                  </a:lnTo>
                  <a:lnTo>
                    <a:pt x="1551" y="62"/>
                  </a:lnTo>
                  <a:lnTo>
                    <a:pt x="1542" y="73"/>
                  </a:lnTo>
                  <a:lnTo>
                    <a:pt x="1536" y="76"/>
                  </a:lnTo>
                  <a:lnTo>
                    <a:pt x="1528" y="75"/>
                  </a:lnTo>
                  <a:lnTo>
                    <a:pt x="1515" y="71"/>
                  </a:lnTo>
                  <a:lnTo>
                    <a:pt x="1506" y="75"/>
                  </a:lnTo>
                  <a:lnTo>
                    <a:pt x="1496" y="78"/>
                  </a:lnTo>
                  <a:lnTo>
                    <a:pt x="1480" y="80"/>
                  </a:lnTo>
                  <a:lnTo>
                    <a:pt x="1468" y="79"/>
                  </a:lnTo>
                  <a:lnTo>
                    <a:pt x="1450" y="77"/>
                  </a:lnTo>
                  <a:lnTo>
                    <a:pt x="1431" y="69"/>
                  </a:lnTo>
                  <a:lnTo>
                    <a:pt x="1425" y="67"/>
                  </a:lnTo>
                  <a:lnTo>
                    <a:pt x="1420" y="70"/>
                  </a:lnTo>
                  <a:lnTo>
                    <a:pt x="1416" y="73"/>
                  </a:lnTo>
                  <a:lnTo>
                    <a:pt x="1406" y="82"/>
                  </a:lnTo>
                  <a:lnTo>
                    <a:pt x="1401" y="93"/>
                  </a:lnTo>
                  <a:lnTo>
                    <a:pt x="1390" y="117"/>
                  </a:lnTo>
                  <a:lnTo>
                    <a:pt x="1389" y="117"/>
                  </a:lnTo>
                  <a:lnTo>
                    <a:pt x="1344" y="119"/>
                  </a:lnTo>
                  <a:lnTo>
                    <a:pt x="1334" y="119"/>
                  </a:lnTo>
                  <a:lnTo>
                    <a:pt x="1327" y="112"/>
                  </a:lnTo>
                  <a:lnTo>
                    <a:pt x="1319" y="112"/>
                  </a:lnTo>
                  <a:lnTo>
                    <a:pt x="1304" y="120"/>
                  </a:lnTo>
                  <a:lnTo>
                    <a:pt x="1293" y="133"/>
                  </a:lnTo>
                  <a:lnTo>
                    <a:pt x="1286" y="145"/>
                  </a:lnTo>
                  <a:lnTo>
                    <a:pt x="1275" y="147"/>
                  </a:lnTo>
                  <a:lnTo>
                    <a:pt x="1257" y="148"/>
                  </a:lnTo>
                  <a:lnTo>
                    <a:pt x="1247" y="148"/>
                  </a:lnTo>
                  <a:lnTo>
                    <a:pt x="1242" y="146"/>
                  </a:lnTo>
                  <a:lnTo>
                    <a:pt x="1227" y="139"/>
                  </a:lnTo>
                  <a:lnTo>
                    <a:pt x="1210" y="130"/>
                  </a:lnTo>
                  <a:lnTo>
                    <a:pt x="1200" y="121"/>
                  </a:lnTo>
                  <a:lnTo>
                    <a:pt x="1191" y="116"/>
                  </a:lnTo>
                  <a:lnTo>
                    <a:pt x="1185" y="117"/>
                  </a:lnTo>
                  <a:lnTo>
                    <a:pt x="1168" y="119"/>
                  </a:lnTo>
                  <a:lnTo>
                    <a:pt x="1160" y="119"/>
                  </a:lnTo>
                  <a:lnTo>
                    <a:pt x="1154" y="111"/>
                  </a:lnTo>
                  <a:lnTo>
                    <a:pt x="1149" y="110"/>
                  </a:lnTo>
                  <a:lnTo>
                    <a:pt x="1137" y="109"/>
                  </a:lnTo>
                  <a:lnTo>
                    <a:pt x="1132" y="108"/>
                  </a:lnTo>
                  <a:lnTo>
                    <a:pt x="1124" y="100"/>
                  </a:lnTo>
                  <a:lnTo>
                    <a:pt x="1117" y="88"/>
                  </a:lnTo>
                  <a:lnTo>
                    <a:pt x="1101" y="73"/>
                  </a:lnTo>
                  <a:lnTo>
                    <a:pt x="1095" y="74"/>
                  </a:lnTo>
                  <a:lnTo>
                    <a:pt x="1079" y="85"/>
                  </a:lnTo>
                  <a:lnTo>
                    <a:pt x="1066" y="82"/>
                  </a:lnTo>
                  <a:lnTo>
                    <a:pt x="1062" y="82"/>
                  </a:lnTo>
                  <a:lnTo>
                    <a:pt x="1050" y="88"/>
                  </a:lnTo>
                  <a:lnTo>
                    <a:pt x="1035" y="91"/>
                  </a:lnTo>
                  <a:lnTo>
                    <a:pt x="1025" y="100"/>
                  </a:lnTo>
                  <a:lnTo>
                    <a:pt x="1017" y="112"/>
                  </a:lnTo>
                  <a:lnTo>
                    <a:pt x="1007" y="134"/>
                  </a:lnTo>
                  <a:lnTo>
                    <a:pt x="1003" y="137"/>
                  </a:lnTo>
                  <a:lnTo>
                    <a:pt x="988" y="147"/>
                  </a:lnTo>
                  <a:lnTo>
                    <a:pt x="984" y="151"/>
                  </a:lnTo>
                  <a:lnTo>
                    <a:pt x="981" y="160"/>
                  </a:lnTo>
                  <a:lnTo>
                    <a:pt x="980" y="174"/>
                  </a:lnTo>
                  <a:lnTo>
                    <a:pt x="978" y="174"/>
                  </a:lnTo>
                  <a:lnTo>
                    <a:pt x="975" y="180"/>
                  </a:lnTo>
                  <a:lnTo>
                    <a:pt x="966" y="188"/>
                  </a:lnTo>
                  <a:lnTo>
                    <a:pt x="945" y="202"/>
                  </a:lnTo>
                  <a:lnTo>
                    <a:pt x="932" y="214"/>
                  </a:lnTo>
                  <a:lnTo>
                    <a:pt x="924" y="226"/>
                  </a:lnTo>
                  <a:lnTo>
                    <a:pt x="921" y="231"/>
                  </a:lnTo>
                  <a:lnTo>
                    <a:pt x="898" y="241"/>
                  </a:lnTo>
                  <a:lnTo>
                    <a:pt x="873" y="252"/>
                  </a:lnTo>
                  <a:lnTo>
                    <a:pt x="868" y="253"/>
                  </a:lnTo>
                  <a:lnTo>
                    <a:pt x="866" y="252"/>
                  </a:lnTo>
                  <a:lnTo>
                    <a:pt x="865" y="249"/>
                  </a:lnTo>
                  <a:lnTo>
                    <a:pt x="864" y="235"/>
                  </a:lnTo>
                  <a:lnTo>
                    <a:pt x="862" y="226"/>
                  </a:lnTo>
                  <a:lnTo>
                    <a:pt x="861" y="222"/>
                  </a:lnTo>
                  <a:lnTo>
                    <a:pt x="859" y="221"/>
                  </a:lnTo>
                  <a:lnTo>
                    <a:pt x="851" y="222"/>
                  </a:lnTo>
                  <a:lnTo>
                    <a:pt x="842" y="225"/>
                  </a:lnTo>
                  <a:lnTo>
                    <a:pt x="830" y="226"/>
                  </a:lnTo>
                  <a:lnTo>
                    <a:pt x="826" y="225"/>
                  </a:lnTo>
                  <a:lnTo>
                    <a:pt x="813" y="219"/>
                  </a:lnTo>
                  <a:lnTo>
                    <a:pt x="807" y="219"/>
                  </a:lnTo>
                  <a:lnTo>
                    <a:pt x="804" y="220"/>
                  </a:lnTo>
                  <a:lnTo>
                    <a:pt x="797" y="225"/>
                  </a:lnTo>
                  <a:lnTo>
                    <a:pt x="794" y="226"/>
                  </a:lnTo>
                  <a:lnTo>
                    <a:pt x="782" y="216"/>
                  </a:lnTo>
                  <a:lnTo>
                    <a:pt x="779" y="216"/>
                  </a:lnTo>
                  <a:lnTo>
                    <a:pt x="771" y="218"/>
                  </a:lnTo>
                  <a:lnTo>
                    <a:pt x="768" y="227"/>
                  </a:lnTo>
                  <a:lnTo>
                    <a:pt x="762" y="232"/>
                  </a:lnTo>
                  <a:lnTo>
                    <a:pt x="758" y="234"/>
                  </a:lnTo>
                  <a:lnTo>
                    <a:pt x="754" y="233"/>
                  </a:lnTo>
                  <a:lnTo>
                    <a:pt x="749" y="225"/>
                  </a:lnTo>
                  <a:lnTo>
                    <a:pt x="743" y="223"/>
                  </a:lnTo>
                  <a:lnTo>
                    <a:pt x="722" y="220"/>
                  </a:lnTo>
                  <a:lnTo>
                    <a:pt x="700" y="216"/>
                  </a:lnTo>
                  <a:lnTo>
                    <a:pt x="699" y="214"/>
                  </a:lnTo>
                  <a:lnTo>
                    <a:pt x="700" y="207"/>
                  </a:lnTo>
                  <a:lnTo>
                    <a:pt x="707" y="189"/>
                  </a:lnTo>
                  <a:lnTo>
                    <a:pt x="727" y="163"/>
                  </a:lnTo>
                  <a:lnTo>
                    <a:pt x="727" y="156"/>
                  </a:lnTo>
                  <a:lnTo>
                    <a:pt x="720" y="145"/>
                  </a:lnTo>
                  <a:lnTo>
                    <a:pt x="719" y="142"/>
                  </a:lnTo>
                  <a:lnTo>
                    <a:pt x="721" y="130"/>
                  </a:lnTo>
                  <a:lnTo>
                    <a:pt x="728" y="101"/>
                  </a:lnTo>
                  <a:lnTo>
                    <a:pt x="727" y="93"/>
                  </a:lnTo>
                  <a:lnTo>
                    <a:pt x="723" y="91"/>
                  </a:lnTo>
                  <a:lnTo>
                    <a:pt x="715" y="89"/>
                  </a:lnTo>
                  <a:lnTo>
                    <a:pt x="710" y="89"/>
                  </a:lnTo>
                  <a:lnTo>
                    <a:pt x="687" y="97"/>
                  </a:lnTo>
                  <a:lnTo>
                    <a:pt x="628" y="121"/>
                  </a:lnTo>
                  <a:lnTo>
                    <a:pt x="616" y="123"/>
                  </a:lnTo>
                  <a:lnTo>
                    <a:pt x="602" y="124"/>
                  </a:lnTo>
                  <a:lnTo>
                    <a:pt x="596" y="121"/>
                  </a:lnTo>
                  <a:lnTo>
                    <a:pt x="583" y="120"/>
                  </a:lnTo>
                  <a:lnTo>
                    <a:pt x="576" y="117"/>
                  </a:lnTo>
                  <a:lnTo>
                    <a:pt x="567" y="110"/>
                  </a:lnTo>
                  <a:lnTo>
                    <a:pt x="552" y="98"/>
                  </a:lnTo>
                  <a:lnTo>
                    <a:pt x="537" y="75"/>
                  </a:lnTo>
                  <a:lnTo>
                    <a:pt x="534" y="72"/>
                  </a:lnTo>
                  <a:lnTo>
                    <a:pt x="530" y="72"/>
                  </a:lnTo>
                  <a:lnTo>
                    <a:pt x="527" y="74"/>
                  </a:lnTo>
                  <a:lnTo>
                    <a:pt x="521" y="82"/>
                  </a:lnTo>
                  <a:lnTo>
                    <a:pt x="516" y="91"/>
                  </a:lnTo>
                  <a:lnTo>
                    <a:pt x="513" y="95"/>
                  </a:lnTo>
                  <a:lnTo>
                    <a:pt x="517" y="102"/>
                  </a:lnTo>
                  <a:lnTo>
                    <a:pt x="525" y="113"/>
                  </a:lnTo>
                  <a:lnTo>
                    <a:pt x="530" y="120"/>
                  </a:lnTo>
                  <a:lnTo>
                    <a:pt x="531" y="127"/>
                  </a:lnTo>
                  <a:lnTo>
                    <a:pt x="528" y="131"/>
                  </a:lnTo>
                  <a:lnTo>
                    <a:pt x="523" y="133"/>
                  </a:lnTo>
                  <a:lnTo>
                    <a:pt x="517" y="131"/>
                  </a:lnTo>
                  <a:lnTo>
                    <a:pt x="502" y="123"/>
                  </a:lnTo>
                  <a:lnTo>
                    <a:pt x="485" y="115"/>
                  </a:lnTo>
                  <a:lnTo>
                    <a:pt x="482" y="115"/>
                  </a:lnTo>
                  <a:lnTo>
                    <a:pt x="478" y="117"/>
                  </a:lnTo>
                  <a:lnTo>
                    <a:pt x="464" y="128"/>
                  </a:lnTo>
                  <a:lnTo>
                    <a:pt x="458" y="129"/>
                  </a:lnTo>
                  <a:lnTo>
                    <a:pt x="451" y="128"/>
                  </a:lnTo>
                  <a:lnTo>
                    <a:pt x="447" y="128"/>
                  </a:lnTo>
                  <a:lnTo>
                    <a:pt x="382" y="155"/>
                  </a:lnTo>
                  <a:lnTo>
                    <a:pt x="366" y="157"/>
                  </a:lnTo>
                  <a:lnTo>
                    <a:pt x="361" y="156"/>
                  </a:lnTo>
                  <a:lnTo>
                    <a:pt x="356" y="152"/>
                  </a:lnTo>
                  <a:lnTo>
                    <a:pt x="346" y="141"/>
                  </a:lnTo>
                  <a:lnTo>
                    <a:pt x="317" y="136"/>
                  </a:lnTo>
                  <a:lnTo>
                    <a:pt x="294" y="131"/>
                  </a:lnTo>
                  <a:lnTo>
                    <a:pt x="284" y="134"/>
                  </a:lnTo>
                  <a:lnTo>
                    <a:pt x="274" y="141"/>
                  </a:lnTo>
                  <a:lnTo>
                    <a:pt x="267" y="147"/>
                  </a:lnTo>
                  <a:lnTo>
                    <a:pt x="267" y="149"/>
                  </a:lnTo>
                  <a:lnTo>
                    <a:pt x="270" y="155"/>
                  </a:lnTo>
                  <a:lnTo>
                    <a:pt x="269" y="159"/>
                  </a:lnTo>
                  <a:lnTo>
                    <a:pt x="253" y="167"/>
                  </a:lnTo>
                  <a:lnTo>
                    <a:pt x="241" y="184"/>
                  </a:lnTo>
                  <a:lnTo>
                    <a:pt x="218" y="201"/>
                  </a:lnTo>
                  <a:lnTo>
                    <a:pt x="211" y="207"/>
                  </a:lnTo>
                  <a:lnTo>
                    <a:pt x="209" y="210"/>
                  </a:lnTo>
                  <a:lnTo>
                    <a:pt x="206" y="218"/>
                  </a:lnTo>
                  <a:lnTo>
                    <a:pt x="205" y="223"/>
                  </a:lnTo>
                  <a:lnTo>
                    <a:pt x="208" y="225"/>
                  </a:lnTo>
                  <a:lnTo>
                    <a:pt x="216" y="232"/>
                  </a:lnTo>
                  <a:lnTo>
                    <a:pt x="217" y="240"/>
                  </a:lnTo>
                  <a:lnTo>
                    <a:pt x="215" y="253"/>
                  </a:lnTo>
                  <a:lnTo>
                    <a:pt x="210" y="272"/>
                  </a:lnTo>
                  <a:lnTo>
                    <a:pt x="208" y="275"/>
                  </a:lnTo>
                  <a:lnTo>
                    <a:pt x="198" y="281"/>
                  </a:lnTo>
                  <a:lnTo>
                    <a:pt x="184" y="286"/>
                  </a:lnTo>
                  <a:lnTo>
                    <a:pt x="179" y="290"/>
                  </a:lnTo>
                  <a:lnTo>
                    <a:pt x="168" y="301"/>
                  </a:lnTo>
                  <a:lnTo>
                    <a:pt x="165" y="304"/>
                  </a:lnTo>
                  <a:lnTo>
                    <a:pt x="158" y="304"/>
                  </a:lnTo>
                  <a:lnTo>
                    <a:pt x="141" y="303"/>
                  </a:lnTo>
                  <a:lnTo>
                    <a:pt x="133" y="300"/>
                  </a:lnTo>
                  <a:lnTo>
                    <a:pt x="123" y="296"/>
                  </a:lnTo>
                  <a:lnTo>
                    <a:pt x="116" y="295"/>
                  </a:lnTo>
                  <a:lnTo>
                    <a:pt x="111" y="295"/>
                  </a:lnTo>
                  <a:lnTo>
                    <a:pt x="109" y="297"/>
                  </a:lnTo>
                  <a:lnTo>
                    <a:pt x="101" y="306"/>
                  </a:lnTo>
                  <a:lnTo>
                    <a:pt x="95" y="309"/>
                  </a:lnTo>
                  <a:lnTo>
                    <a:pt x="91" y="310"/>
                  </a:lnTo>
                  <a:lnTo>
                    <a:pt x="76" y="301"/>
                  </a:lnTo>
                  <a:lnTo>
                    <a:pt x="73" y="301"/>
                  </a:lnTo>
                  <a:lnTo>
                    <a:pt x="71" y="304"/>
                  </a:lnTo>
                  <a:lnTo>
                    <a:pt x="73" y="308"/>
                  </a:lnTo>
                  <a:lnTo>
                    <a:pt x="78" y="314"/>
                  </a:lnTo>
                  <a:lnTo>
                    <a:pt x="82" y="325"/>
                  </a:lnTo>
                  <a:lnTo>
                    <a:pt x="75" y="333"/>
                  </a:lnTo>
                  <a:lnTo>
                    <a:pt x="73" y="345"/>
                  </a:lnTo>
                  <a:lnTo>
                    <a:pt x="74" y="352"/>
                  </a:lnTo>
                  <a:lnTo>
                    <a:pt x="77" y="360"/>
                  </a:lnTo>
                  <a:lnTo>
                    <a:pt x="90" y="376"/>
                  </a:lnTo>
                  <a:lnTo>
                    <a:pt x="90" y="390"/>
                  </a:lnTo>
                  <a:lnTo>
                    <a:pt x="95" y="416"/>
                  </a:lnTo>
                  <a:lnTo>
                    <a:pt x="95" y="424"/>
                  </a:lnTo>
                  <a:lnTo>
                    <a:pt x="92" y="434"/>
                  </a:lnTo>
                  <a:lnTo>
                    <a:pt x="92" y="438"/>
                  </a:lnTo>
                  <a:lnTo>
                    <a:pt x="94" y="440"/>
                  </a:lnTo>
                  <a:lnTo>
                    <a:pt x="97" y="442"/>
                  </a:lnTo>
                  <a:lnTo>
                    <a:pt x="112" y="443"/>
                  </a:lnTo>
                  <a:lnTo>
                    <a:pt x="115" y="444"/>
                  </a:lnTo>
                  <a:lnTo>
                    <a:pt x="116" y="447"/>
                  </a:lnTo>
                  <a:lnTo>
                    <a:pt x="114" y="459"/>
                  </a:lnTo>
                  <a:lnTo>
                    <a:pt x="109" y="474"/>
                  </a:lnTo>
                  <a:lnTo>
                    <a:pt x="105" y="480"/>
                  </a:lnTo>
                  <a:lnTo>
                    <a:pt x="102" y="484"/>
                  </a:lnTo>
                  <a:lnTo>
                    <a:pt x="98" y="485"/>
                  </a:lnTo>
                  <a:lnTo>
                    <a:pt x="96" y="484"/>
                  </a:lnTo>
                  <a:lnTo>
                    <a:pt x="92" y="482"/>
                  </a:lnTo>
                  <a:lnTo>
                    <a:pt x="88" y="476"/>
                  </a:lnTo>
                  <a:lnTo>
                    <a:pt x="79" y="474"/>
                  </a:lnTo>
                  <a:lnTo>
                    <a:pt x="75" y="474"/>
                  </a:lnTo>
                  <a:lnTo>
                    <a:pt x="72" y="476"/>
                  </a:lnTo>
                  <a:lnTo>
                    <a:pt x="68" y="479"/>
                  </a:lnTo>
                  <a:lnTo>
                    <a:pt x="65" y="483"/>
                  </a:lnTo>
                  <a:lnTo>
                    <a:pt x="65" y="490"/>
                  </a:lnTo>
                  <a:lnTo>
                    <a:pt x="68" y="508"/>
                  </a:lnTo>
                  <a:lnTo>
                    <a:pt x="68" y="519"/>
                  </a:lnTo>
                  <a:lnTo>
                    <a:pt x="67" y="523"/>
                  </a:lnTo>
                  <a:lnTo>
                    <a:pt x="60" y="532"/>
                  </a:lnTo>
                  <a:lnTo>
                    <a:pt x="58" y="538"/>
                  </a:lnTo>
                  <a:lnTo>
                    <a:pt x="58" y="560"/>
                  </a:lnTo>
                  <a:lnTo>
                    <a:pt x="58" y="572"/>
                  </a:lnTo>
                  <a:lnTo>
                    <a:pt x="58" y="575"/>
                  </a:lnTo>
                  <a:lnTo>
                    <a:pt x="66" y="596"/>
                  </a:lnTo>
                  <a:lnTo>
                    <a:pt x="76" y="612"/>
                  </a:lnTo>
                  <a:lnTo>
                    <a:pt x="84" y="622"/>
                  </a:lnTo>
                  <a:lnTo>
                    <a:pt x="93" y="624"/>
                  </a:lnTo>
                  <a:lnTo>
                    <a:pt x="101" y="626"/>
                  </a:lnTo>
                  <a:lnTo>
                    <a:pt x="115" y="629"/>
                  </a:lnTo>
                  <a:lnTo>
                    <a:pt x="116" y="623"/>
                  </a:lnTo>
                  <a:lnTo>
                    <a:pt x="115" y="619"/>
                  </a:lnTo>
                  <a:lnTo>
                    <a:pt x="115" y="612"/>
                  </a:lnTo>
                  <a:lnTo>
                    <a:pt x="123" y="609"/>
                  </a:lnTo>
                  <a:lnTo>
                    <a:pt x="138" y="600"/>
                  </a:lnTo>
                  <a:lnTo>
                    <a:pt x="142" y="599"/>
                  </a:lnTo>
                  <a:lnTo>
                    <a:pt x="151" y="600"/>
                  </a:lnTo>
                  <a:lnTo>
                    <a:pt x="170" y="612"/>
                  </a:lnTo>
                  <a:lnTo>
                    <a:pt x="191" y="620"/>
                  </a:lnTo>
                  <a:lnTo>
                    <a:pt x="224" y="641"/>
                  </a:lnTo>
                  <a:lnTo>
                    <a:pt x="246" y="657"/>
                  </a:lnTo>
                  <a:lnTo>
                    <a:pt x="262" y="683"/>
                  </a:lnTo>
                  <a:lnTo>
                    <a:pt x="273" y="700"/>
                  </a:lnTo>
                  <a:lnTo>
                    <a:pt x="282" y="710"/>
                  </a:lnTo>
                  <a:lnTo>
                    <a:pt x="292" y="718"/>
                  </a:lnTo>
                  <a:lnTo>
                    <a:pt x="293" y="721"/>
                  </a:lnTo>
                  <a:lnTo>
                    <a:pt x="293" y="725"/>
                  </a:lnTo>
                  <a:lnTo>
                    <a:pt x="288" y="738"/>
                  </a:lnTo>
                  <a:lnTo>
                    <a:pt x="268" y="756"/>
                  </a:lnTo>
                  <a:lnTo>
                    <a:pt x="258" y="760"/>
                  </a:lnTo>
                  <a:lnTo>
                    <a:pt x="256" y="761"/>
                  </a:lnTo>
                  <a:lnTo>
                    <a:pt x="251" y="783"/>
                  </a:lnTo>
                  <a:lnTo>
                    <a:pt x="245" y="802"/>
                  </a:lnTo>
                  <a:lnTo>
                    <a:pt x="240" y="830"/>
                  </a:lnTo>
                  <a:lnTo>
                    <a:pt x="241" y="852"/>
                  </a:lnTo>
                  <a:lnTo>
                    <a:pt x="245" y="860"/>
                  </a:lnTo>
                  <a:lnTo>
                    <a:pt x="253" y="869"/>
                  </a:lnTo>
                  <a:lnTo>
                    <a:pt x="254" y="871"/>
                  </a:lnTo>
                  <a:lnTo>
                    <a:pt x="255" y="874"/>
                  </a:lnTo>
                  <a:lnTo>
                    <a:pt x="253" y="878"/>
                  </a:lnTo>
                  <a:lnTo>
                    <a:pt x="248" y="886"/>
                  </a:lnTo>
                  <a:lnTo>
                    <a:pt x="242" y="896"/>
                  </a:lnTo>
                  <a:lnTo>
                    <a:pt x="237" y="909"/>
                  </a:lnTo>
                  <a:lnTo>
                    <a:pt x="235" y="916"/>
                  </a:lnTo>
                  <a:lnTo>
                    <a:pt x="237" y="923"/>
                  </a:lnTo>
                  <a:lnTo>
                    <a:pt x="244" y="938"/>
                  </a:lnTo>
                  <a:lnTo>
                    <a:pt x="248" y="952"/>
                  </a:lnTo>
                  <a:lnTo>
                    <a:pt x="248" y="958"/>
                  </a:lnTo>
                  <a:lnTo>
                    <a:pt x="246" y="962"/>
                  </a:lnTo>
                  <a:lnTo>
                    <a:pt x="239" y="964"/>
                  </a:lnTo>
                  <a:lnTo>
                    <a:pt x="222" y="973"/>
                  </a:lnTo>
                  <a:lnTo>
                    <a:pt x="212" y="985"/>
                  </a:lnTo>
                  <a:lnTo>
                    <a:pt x="211" y="983"/>
                  </a:lnTo>
                  <a:lnTo>
                    <a:pt x="209" y="991"/>
                  </a:lnTo>
                  <a:lnTo>
                    <a:pt x="209" y="1004"/>
                  </a:lnTo>
                  <a:lnTo>
                    <a:pt x="212" y="1026"/>
                  </a:lnTo>
                  <a:lnTo>
                    <a:pt x="221" y="1044"/>
                  </a:lnTo>
                  <a:lnTo>
                    <a:pt x="238" y="1067"/>
                  </a:lnTo>
                  <a:lnTo>
                    <a:pt x="240" y="1072"/>
                  </a:lnTo>
                  <a:lnTo>
                    <a:pt x="240" y="1083"/>
                  </a:lnTo>
                  <a:lnTo>
                    <a:pt x="237" y="1090"/>
                  </a:lnTo>
                  <a:lnTo>
                    <a:pt x="235" y="1104"/>
                  </a:lnTo>
                  <a:lnTo>
                    <a:pt x="230" y="1108"/>
                  </a:lnTo>
                  <a:lnTo>
                    <a:pt x="222" y="1112"/>
                  </a:lnTo>
                  <a:lnTo>
                    <a:pt x="220" y="1112"/>
                  </a:lnTo>
                  <a:lnTo>
                    <a:pt x="200" y="1113"/>
                  </a:lnTo>
                  <a:lnTo>
                    <a:pt x="178" y="1111"/>
                  </a:lnTo>
                  <a:lnTo>
                    <a:pt x="175" y="1111"/>
                  </a:lnTo>
                  <a:lnTo>
                    <a:pt x="169" y="1114"/>
                  </a:lnTo>
                  <a:lnTo>
                    <a:pt x="164" y="1116"/>
                  </a:lnTo>
                  <a:lnTo>
                    <a:pt x="147" y="1117"/>
                  </a:lnTo>
                  <a:lnTo>
                    <a:pt x="145" y="1118"/>
                  </a:lnTo>
                  <a:lnTo>
                    <a:pt x="141" y="1116"/>
                  </a:lnTo>
                  <a:lnTo>
                    <a:pt x="136" y="1112"/>
                  </a:lnTo>
                  <a:lnTo>
                    <a:pt x="133" y="1108"/>
                  </a:lnTo>
                  <a:lnTo>
                    <a:pt x="129" y="1098"/>
                  </a:lnTo>
                  <a:lnTo>
                    <a:pt x="125" y="1094"/>
                  </a:lnTo>
                  <a:lnTo>
                    <a:pt x="122" y="1093"/>
                  </a:lnTo>
                  <a:lnTo>
                    <a:pt x="108" y="1096"/>
                  </a:lnTo>
                  <a:lnTo>
                    <a:pt x="106" y="1094"/>
                  </a:lnTo>
                  <a:lnTo>
                    <a:pt x="102" y="1087"/>
                  </a:lnTo>
                  <a:lnTo>
                    <a:pt x="101" y="1086"/>
                  </a:lnTo>
                  <a:lnTo>
                    <a:pt x="97" y="1086"/>
                  </a:lnTo>
                  <a:lnTo>
                    <a:pt x="89" y="1089"/>
                  </a:lnTo>
                  <a:lnTo>
                    <a:pt x="83" y="1090"/>
                  </a:lnTo>
                  <a:lnTo>
                    <a:pt x="74" y="1086"/>
                  </a:lnTo>
                  <a:lnTo>
                    <a:pt x="67" y="1084"/>
                  </a:lnTo>
                  <a:lnTo>
                    <a:pt x="62" y="1086"/>
                  </a:lnTo>
                  <a:lnTo>
                    <a:pt x="57" y="1090"/>
                  </a:lnTo>
                  <a:lnTo>
                    <a:pt x="48" y="1114"/>
                  </a:lnTo>
                  <a:lnTo>
                    <a:pt x="47" y="1137"/>
                  </a:lnTo>
                  <a:lnTo>
                    <a:pt x="49" y="1149"/>
                  </a:lnTo>
                  <a:lnTo>
                    <a:pt x="52" y="1157"/>
                  </a:lnTo>
                  <a:lnTo>
                    <a:pt x="58" y="1159"/>
                  </a:lnTo>
                  <a:lnTo>
                    <a:pt x="64" y="1159"/>
                  </a:lnTo>
                  <a:lnTo>
                    <a:pt x="77" y="1151"/>
                  </a:lnTo>
                  <a:lnTo>
                    <a:pt x="80" y="1151"/>
                  </a:lnTo>
                  <a:lnTo>
                    <a:pt x="84" y="1151"/>
                  </a:lnTo>
                  <a:lnTo>
                    <a:pt x="87" y="1154"/>
                  </a:lnTo>
                  <a:lnTo>
                    <a:pt x="93" y="1169"/>
                  </a:lnTo>
                  <a:lnTo>
                    <a:pt x="95" y="1172"/>
                  </a:lnTo>
                  <a:lnTo>
                    <a:pt x="100" y="1173"/>
                  </a:lnTo>
                  <a:lnTo>
                    <a:pt x="111" y="1169"/>
                  </a:lnTo>
                  <a:lnTo>
                    <a:pt x="119" y="1172"/>
                  </a:lnTo>
                  <a:lnTo>
                    <a:pt x="120" y="1189"/>
                  </a:lnTo>
                  <a:lnTo>
                    <a:pt x="121" y="1189"/>
                  </a:lnTo>
                  <a:lnTo>
                    <a:pt x="120" y="1210"/>
                  </a:lnTo>
                  <a:lnTo>
                    <a:pt x="123" y="1215"/>
                  </a:lnTo>
                  <a:lnTo>
                    <a:pt x="127" y="1219"/>
                  </a:lnTo>
                  <a:lnTo>
                    <a:pt x="130" y="1220"/>
                  </a:lnTo>
                  <a:lnTo>
                    <a:pt x="133" y="1217"/>
                  </a:lnTo>
                  <a:lnTo>
                    <a:pt x="141" y="1207"/>
                  </a:lnTo>
                  <a:lnTo>
                    <a:pt x="146" y="1203"/>
                  </a:lnTo>
                  <a:lnTo>
                    <a:pt x="164" y="1201"/>
                  </a:lnTo>
                  <a:lnTo>
                    <a:pt x="178" y="1203"/>
                  </a:lnTo>
                  <a:lnTo>
                    <a:pt x="194" y="1208"/>
                  </a:lnTo>
                  <a:lnTo>
                    <a:pt x="202" y="1213"/>
                  </a:lnTo>
                  <a:lnTo>
                    <a:pt x="203" y="1217"/>
                  </a:lnTo>
                  <a:lnTo>
                    <a:pt x="203" y="1228"/>
                  </a:lnTo>
                  <a:lnTo>
                    <a:pt x="206" y="1235"/>
                  </a:lnTo>
                  <a:lnTo>
                    <a:pt x="210" y="1240"/>
                  </a:lnTo>
                  <a:lnTo>
                    <a:pt x="222" y="1244"/>
                  </a:lnTo>
                  <a:lnTo>
                    <a:pt x="239" y="1246"/>
                  </a:lnTo>
                  <a:lnTo>
                    <a:pt x="252" y="1253"/>
                  </a:lnTo>
                  <a:lnTo>
                    <a:pt x="253" y="1255"/>
                  </a:lnTo>
                  <a:lnTo>
                    <a:pt x="253" y="1257"/>
                  </a:lnTo>
                  <a:lnTo>
                    <a:pt x="247" y="1262"/>
                  </a:lnTo>
                  <a:lnTo>
                    <a:pt x="246" y="1267"/>
                  </a:lnTo>
                  <a:lnTo>
                    <a:pt x="244" y="1287"/>
                  </a:lnTo>
                  <a:lnTo>
                    <a:pt x="238" y="1306"/>
                  </a:lnTo>
                  <a:lnTo>
                    <a:pt x="234" y="1327"/>
                  </a:lnTo>
                  <a:lnTo>
                    <a:pt x="236" y="1335"/>
                  </a:lnTo>
                  <a:lnTo>
                    <a:pt x="238" y="1338"/>
                  </a:lnTo>
                  <a:lnTo>
                    <a:pt x="240" y="1338"/>
                  </a:lnTo>
                  <a:lnTo>
                    <a:pt x="248" y="1336"/>
                  </a:lnTo>
                  <a:lnTo>
                    <a:pt x="252" y="1339"/>
                  </a:lnTo>
                  <a:lnTo>
                    <a:pt x="256" y="1339"/>
                  </a:lnTo>
                  <a:lnTo>
                    <a:pt x="262" y="1334"/>
                  </a:lnTo>
                  <a:lnTo>
                    <a:pt x="265" y="1323"/>
                  </a:lnTo>
                  <a:lnTo>
                    <a:pt x="266" y="1322"/>
                  </a:lnTo>
                  <a:lnTo>
                    <a:pt x="268" y="1322"/>
                  </a:lnTo>
                  <a:lnTo>
                    <a:pt x="287" y="1332"/>
                  </a:lnTo>
                  <a:lnTo>
                    <a:pt x="307" y="1350"/>
                  </a:lnTo>
                  <a:lnTo>
                    <a:pt x="310" y="1353"/>
                  </a:lnTo>
                  <a:lnTo>
                    <a:pt x="336" y="1401"/>
                  </a:lnTo>
                  <a:lnTo>
                    <a:pt x="336" y="1404"/>
                  </a:lnTo>
                  <a:lnTo>
                    <a:pt x="330" y="1425"/>
                  </a:lnTo>
                  <a:lnTo>
                    <a:pt x="330" y="1430"/>
                  </a:lnTo>
                  <a:lnTo>
                    <a:pt x="331" y="1437"/>
                  </a:lnTo>
                  <a:lnTo>
                    <a:pt x="337" y="1442"/>
                  </a:lnTo>
                  <a:lnTo>
                    <a:pt x="337" y="1449"/>
                  </a:lnTo>
                  <a:lnTo>
                    <a:pt x="341" y="1455"/>
                  </a:lnTo>
                  <a:lnTo>
                    <a:pt x="343" y="1464"/>
                  </a:lnTo>
                  <a:lnTo>
                    <a:pt x="345" y="1470"/>
                  </a:lnTo>
                  <a:lnTo>
                    <a:pt x="337" y="1491"/>
                  </a:lnTo>
                  <a:lnTo>
                    <a:pt x="330" y="1500"/>
                  </a:lnTo>
                  <a:lnTo>
                    <a:pt x="328" y="1506"/>
                  </a:lnTo>
                  <a:lnTo>
                    <a:pt x="326" y="1516"/>
                  </a:lnTo>
                  <a:lnTo>
                    <a:pt x="327" y="1542"/>
                  </a:lnTo>
                  <a:lnTo>
                    <a:pt x="320" y="1545"/>
                  </a:lnTo>
                  <a:lnTo>
                    <a:pt x="311" y="1550"/>
                  </a:lnTo>
                  <a:lnTo>
                    <a:pt x="311" y="1556"/>
                  </a:lnTo>
                  <a:lnTo>
                    <a:pt x="309" y="1557"/>
                  </a:lnTo>
                  <a:lnTo>
                    <a:pt x="302" y="1561"/>
                  </a:lnTo>
                  <a:lnTo>
                    <a:pt x="289" y="1564"/>
                  </a:lnTo>
                  <a:lnTo>
                    <a:pt x="287" y="1565"/>
                  </a:lnTo>
                  <a:lnTo>
                    <a:pt x="284" y="1571"/>
                  </a:lnTo>
                  <a:lnTo>
                    <a:pt x="283" y="1583"/>
                  </a:lnTo>
                  <a:lnTo>
                    <a:pt x="286" y="1599"/>
                  </a:lnTo>
                  <a:lnTo>
                    <a:pt x="288" y="1606"/>
                  </a:lnTo>
                  <a:lnTo>
                    <a:pt x="290" y="1610"/>
                  </a:lnTo>
                  <a:lnTo>
                    <a:pt x="293" y="1612"/>
                  </a:lnTo>
                  <a:lnTo>
                    <a:pt x="298" y="1614"/>
                  </a:lnTo>
                  <a:lnTo>
                    <a:pt x="311" y="1614"/>
                  </a:lnTo>
                  <a:lnTo>
                    <a:pt x="313" y="1616"/>
                  </a:lnTo>
                  <a:lnTo>
                    <a:pt x="316" y="1619"/>
                  </a:lnTo>
                  <a:lnTo>
                    <a:pt x="316" y="1635"/>
                  </a:lnTo>
                  <a:lnTo>
                    <a:pt x="318" y="1652"/>
                  </a:lnTo>
                  <a:lnTo>
                    <a:pt x="310" y="1674"/>
                  </a:lnTo>
                  <a:lnTo>
                    <a:pt x="310" y="1678"/>
                  </a:lnTo>
                  <a:lnTo>
                    <a:pt x="312" y="1682"/>
                  </a:lnTo>
                  <a:lnTo>
                    <a:pt x="317" y="1686"/>
                  </a:lnTo>
                  <a:lnTo>
                    <a:pt x="329" y="1689"/>
                  </a:lnTo>
                  <a:lnTo>
                    <a:pt x="343" y="1691"/>
                  </a:lnTo>
                  <a:lnTo>
                    <a:pt x="357" y="1700"/>
                  </a:lnTo>
                  <a:lnTo>
                    <a:pt x="361" y="1701"/>
                  </a:lnTo>
                  <a:lnTo>
                    <a:pt x="364" y="1700"/>
                  </a:lnTo>
                  <a:lnTo>
                    <a:pt x="366" y="1693"/>
                  </a:lnTo>
                  <a:lnTo>
                    <a:pt x="367" y="1691"/>
                  </a:lnTo>
                  <a:lnTo>
                    <a:pt x="374" y="1691"/>
                  </a:lnTo>
                  <a:lnTo>
                    <a:pt x="384" y="1694"/>
                  </a:lnTo>
                  <a:lnTo>
                    <a:pt x="399" y="1693"/>
                  </a:lnTo>
                  <a:lnTo>
                    <a:pt x="406" y="1691"/>
                  </a:lnTo>
                  <a:lnTo>
                    <a:pt x="414" y="1686"/>
                  </a:lnTo>
                  <a:lnTo>
                    <a:pt x="417" y="1686"/>
                  </a:lnTo>
                  <a:lnTo>
                    <a:pt x="426" y="1692"/>
                  </a:lnTo>
                  <a:lnTo>
                    <a:pt x="428" y="1697"/>
                  </a:lnTo>
                  <a:lnTo>
                    <a:pt x="427" y="1702"/>
                  </a:lnTo>
                  <a:lnTo>
                    <a:pt x="417" y="1715"/>
                  </a:lnTo>
                  <a:lnTo>
                    <a:pt x="417" y="1714"/>
                  </a:lnTo>
                  <a:lnTo>
                    <a:pt x="415" y="1720"/>
                  </a:lnTo>
                  <a:lnTo>
                    <a:pt x="413" y="1730"/>
                  </a:lnTo>
                  <a:lnTo>
                    <a:pt x="419" y="1743"/>
                  </a:lnTo>
                  <a:lnTo>
                    <a:pt x="429" y="1751"/>
                  </a:lnTo>
                  <a:lnTo>
                    <a:pt x="432" y="1754"/>
                  </a:lnTo>
                  <a:lnTo>
                    <a:pt x="434" y="1764"/>
                  </a:lnTo>
                  <a:lnTo>
                    <a:pt x="436" y="1774"/>
                  </a:lnTo>
                  <a:lnTo>
                    <a:pt x="438" y="1779"/>
                  </a:lnTo>
                  <a:lnTo>
                    <a:pt x="448" y="1791"/>
                  </a:lnTo>
                  <a:lnTo>
                    <a:pt x="463" y="1798"/>
                  </a:lnTo>
                  <a:lnTo>
                    <a:pt x="467" y="1801"/>
                  </a:lnTo>
                  <a:lnTo>
                    <a:pt x="476" y="1820"/>
                  </a:lnTo>
                  <a:lnTo>
                    <a:pt x="483" y="1825"/>
                  </a:lnTo>
                  <a:lnTo>
                    <a:pt x="497" y="1830"/>
                  </a:lnTo>
                  <a:lnTo>
                    <a:pt x="501" y="1833"/>
                  </a:lnTo>
                  <a:lnTo>
                    <a:pt x="520" y="1854"/>
                  </a:lnTo>
                  <a:lnTo>
                    <a:pt x="531" y="1863"/>
                  </a:lnTo>
                  <a:lnTo>
                    <a:pt x="543" y="1870"/>
                  </a:lnTo>
                  <a:lnTo>
                    <a:pt x="562" y="1878"/>
                  </a:lnTo>
                  <a:lnTo>
                    <a:pt x="570" y="1886"/>
                  </a:lnTo>
                  <a:lnTo>
                    <a:pt x="569" y="1886"/>
                  </a:lnTo>
                  <a:lnTo>
                    <a:pt x="578" y="1898"/>
                  </a:lnTo>
                  <a:lnTo>
                    <a:pt x="594" y="1910"/>
                  </a:lnTo>
                  <a:lnTo>
                    <a:pt x="602" y="1912"/>
                  </a:lnTo>
                  <a:lnTo>
                    <a:pt x="623" y="1915"/>
                  </a:lnTo>
                  <a:lnTo>
                    <a:pt x="635" y="1919"/>
                  </a:lnTo>
                  <a:lnTo>
                    <a:pt x="644" y="1925"/>
                  </a:lnTo>
                  <a:lnTo>
                    <a:pt x="654" y="1935"/>
                  </a:lnTo>
                  <a:lnTo>
                    <a:pt x="663" y="1935"/>
                  </a:lnTo>
                  <a:lnTo>
                    <a:pt x="679" y="1929"/>
                  </a:lnTo>
                  <a:lnTo>
                    <a:pt x="688" y="1933"/>
                  </a:lnTo>
                  <a:lnTo>
                    <a:pt x="697" y="1943"/>
                  </a:lnTo>
                  <a:lnTo>
                    <a:pt x="706" y="1949"/>
                  </a:lnTo>
                  <a:lnTo>
                    <a:pt x="710" y="1949"/>
                  </a:lnTo>
                  <a:lnTo>
                    <a:pt x="717" y="1943"/>
                  </a:lnTo>
                  <a:lnTo>
                    <a:pt x="720" y="1943"/>
                  </a:lnTo>
                  <a:lnTo>
                    <a:pt x="727" y="1948"/>
                  </a:lnTo>
                  <a:lnTo>
                    <a:pt x="733" y="1950"/>
                  </a:lnTo>
                  <a:lnTo>
                    <a:pt x="744" y="1953"/>
                  </a:lnTo>
                  <a:lnTo>
                    <a:pt x="764" y="1955"/>
                  </a:lnTo>
                  <a:lnTo>
                    <a:pt x="769" y="1956"/>
                  </a:lnTo>
                  <a:lnTo>
                    <a:pt x="771" y="1958"/>
                  </a:lnTo>
                  <a:lnTo>
                    <a:pt x="772" y="1960"/>
                  </a:lnTo>
                  <a:lnTo>
                    <a:pt x="771" y="1962"/>
                  </a:lnTo>
                  <a:lnTo>
                    <a:pt x="760" y="1973"/>
                  </a:lnTo>
                  <a:lnTo>
                    <a:pt x="736" y="1984"/>
                  </a:lnTo>
                  <a:lnTo>
                    <a:pt x="723" y="1996"/>
                  </a:lnTo>
                  <a:lnTo>
                    <a:pt x="717" y="2010"/>
                  </a:lnTo>
                  <a:lnTo>
                    <a:pt x="716" y="2060"/>
                  </a:lnTo>
                  <a:lnTo>
                    <a:pt x="721" y="2073"/>
                  </a:lnTo>
                  <a:lnTo>
                    <a:pt x="729" y="2076"/>
                  </a:lnTo>
                  <a:lnTo>
                    <a:pt x="732" y="2079"/>
                  </a:lnTo>
                  <a:lnTo>
                    <a:pt x="731" y="2088"/>
                  </a:lnTo>
                  <a:lnTo>
                    <a:pt x="721" y="2104"/>
                  </a:lnTo>
                  <a:lnTo>
                    <a:pt x="721" y="2108"/>
                  </a:lnTo>
                  <a:lnTo>
                    <a:pt x="721" y="2117"/>
                  </a:lnTo>
                  <a:lnTo>
                    <a:pt x="725" y="2131"/>
                  </a:lnTo>
                  <a:lnTo>
                    <a:pt x="725" y="2153"/>
                  </a:lnTo>
                  <a:lnTo>
                    <a:pt x="729" y="2166"/>
                  </a:lnTo>
                  <a:lnTo>
                    <a:pt x="729" y="2169"/>
                  </a:lnTo>
                  <a:lnTo>
                    <a:pt x="729" y="2177"/>
                  </a:lnTo>
                  <a:lnTo>
                    <a:pt x="727" y="2182"/>
                  </a:lnTo>
                  <a:lnTo>
                    <a:pt x="717" y="2195"/>
                  </a:lnTo>
                  <a:lnTo>
                    <a:pt x="713" y="2203"/>
                  </a:lnTo>
                  <a:lnTo>
                    <a:pt x="713" y="2211"/>
                  </a:lnTo>
                  <a:lnTo>
                    <a:pt x="714" y="2218"/>
                  </a:lnTo>
                  <a:lnTo>
                    <a:pt x="723" y="2227"/>
                  </a:lnTo>
                  <a:lnTo>
                    <a:pt x="717" y="2240"/>
                  </a:lnTo>
                  <a:lnTo>
                    <a:pt x="715" y="2250"/>
                  </a:lnTo>
                  <a:lnTo>
                    <a:pt x="718" y="2255"/>
                  </a:lnTo>
                  <a:lnTo>
                    <a:pt x="723" y="2261"/>
                  </a:lnTo>
                  <a:lnTo>
                    <a:pt x="741" y="2268"/>
                  </a:lnTo>
                  <a:lnTo>
                    <a:pt x="744" y="2275"/>
                  </a:lnTo>
                  <a:lnTo>
                    <a:pt x="746" y="2285"/>
                  </a:lnTo>
                  <a:lnTo>
                    <a:pt x="749" y="2287"/>
                  </a:lnTo>
                  <a:lnTo>
                    <a:pt x="754" y="2288"/>
                  </a:lnTo>
                  <a:lnTo>
                    <a:pt x="764" y="2285"/>
                  </a:lnTo>
                  <a:lnTo>
                    <a:pt x="769" y="2286"/>
                  </a:lnTo>
                  <a:lnTo>
                    <a:pt x="773" y="2288"/>
                  </a:lnTo>
                  <a:lnTo>
                    <a:pt x="775" y="2292"/>
                  </a:lnTo>
                  <a:lnTo>
                    <a:pt x="777" y="2307"/>
                  </a:lnTo>
                  <a:lnTo>
                    <a:pt x="779" y="2310"/>
                  </a:lnTo>
                  <a:lnTo>
                    <a:pt x="781" y="2312"/>
                  </a:lnTo>
                  <a:lnTo>
                    <a:pt x="795" y="2312"/>
                  </a:lnTo>
                  <a:lnTo>
                    <a:pt x="803" y="2315"/>
                  </a:lnTo>
                  <a:lnTo>
                    <a:pt x="807" y="2318"/>
                  </a:lnTo>
                  <a:lnTo>
                    <a:pt x="811" y="2324"/>
                  </a:lnTo>
                  <a:lnTo>
                    <a:pt x="816" y="2342"/>
                  </a:lnTo>
                  <a:lnTo>
                    <a:pt x="822" y="2348"/>
                  </a:lnTo>
                  <a:lnTo>
                    <a:pt x="839" y="2368"/>
                  </a:lnTo>
                  <a:lnTo>
                    <a:pt x="845" y="2377"/>
                  </a:lnTo>
                  <a:lnTo>
                    <a:pt x="847" y="2384"/>
                  </a:lnTo>
                  <a:lnTo>
                    <a:pt x="851" y="2387"/>
                  </a:lnTo>
                  <a:lnTo>
                    <a:pt x="860" y="2386"/>
                  </a:lnTo>
                  <a:lnTo>
                    <a:pt x="865" y="2386"/>
                  </a:lnTo>
                  <a:lnTo>
                    <a:pt x="873" y="2389"/>
                  </a:lnTo>
                  <a:lnTo>
                    <a:pt x="881" y="2399"/>
                  </a:lnTo>
                  <a:lnTo>
                    <a:pt x="884" y="2409"/>
                  </a:lnTo>
                  <a:lnTo>
                    <a:pt x="883" y="2412"/>
                  </a:lnTo>
                  <a:lnTo>
                    <a:pt x="880" y="2414"/>
                  </a:lnTo>
                  <a:lnTo>
                    <a:pt x="868" y="2416"/>
                  </a:lnTo>
                  <a:lnTo>
                    <a:pt x="860" y="2420"/>
                  </a:lnTo>
                  <a:lnTo>
                    <a:pt x="853" y="2427"/>
                  </a:lnTo>
                  <a:lnTo>
                    <a:pt x="840" y="2445"/>
                  </a:lnTo>
                  <a:lnTo>
                    <a:pt x="833" y="2450"/>
                  </a:lnTo>
                  <a:lnTo>
                    <a:pt x="809" y="2455"/>
                  </a:lnTo>
                  <a:lnTo>
                    <a:pt x="785" y="2458"/>
                  </a:lnTo>
                  <a:lnTo>
                    <a:pt x="760" y="2465"/>
                  </a:lnTo>
                  <a:lnTo>
                    <a:pt x="756" y="2467"/>
                  </a:lnTo>
                  <a:lnTo>
                    <a:pt x="752" y="2472"/>
                  </a:lnTo>
                  <a:lnTo>
                    <a:pt x="751" y="2479"/>
                  </a:lnTo>
                  <a:lnTo>
                    <a:pt x="754" y="2484"/>
                  </a:lnTo>
                  <a:lnTo>
                    <a:pt x="763" y="2492"/>
                  </a:lnTo>
                  <a:lnTo>
                    <a:pt x="764" y="2498"/>
                  </a:lnTo>
                  <a:lnTo>
                    <a:pt x="765" y="2499"/>
                  </a:lnTo>
                  <a:lnTo>
                    <a:pt x="763" y="2527"/>
                  </a:lnTo>
                  <a:lnTo>
                    <a:pt x="753" y="2558"/>
                  </a:lnTo>
                  <a:lnTo>
                    <a:pt x="753" y="2577"/>
                  </a:lnTo>
                  <a:lnTo>
                    <a:pt x="749" y="2581"/>
                  </a:lnTo>
                  <a:lnTo>
                    <a:pt x="736" y="2587"/>
                  </a:lnTo>
                  <a:lnTo>
                    <a:pt x="736" y="2588"/>
                  </a:lnTo>
                  <a:lnTo>
                    <a:pt x="727" y="2593"/>
                  </a:lnTo>
                  <a:lnTo>
                    <a:pt x="723" y="2598"/>
                  </a:lnTo>
                  <a:lnTo>
                    <a:pt x="724" y="2604"/>
                  </a:lnTo>
                  <a:lnTo>
                    <a:pt x="725" y="2609"/>
                  </a:lnTo>
                  <a:lnTo>
                    <a:pt x="732" y="2615"/>
                  </a:lnTo>
                  <a:lnTo>
                    <a:pt x="732" y="2616"/>
                  </a:lnTo>
                  <a:lnTo>
                    <a:pt x="723" y="2628"/>
                  </a:lnTo>
                  <a:lnTo>
                    <a:pt x="722" y="2633"/>
                  </a:lnTo>
                  <a:lnTo>
                    <a:pt x="722" y="2638"/>
                  </a:lnTo>
                  <a:lnTo>
                    <a:pt x="733" y="2656"/>
                  </a:lnTo>
                  <a:lnTo>
                    <a:pt x="735" y="2678"/>
                  </a:lnTo>
                  <a:lnTo>
                    <a:pt x="746" y="2696"/>
                  </a:lnTo>
                  <a:lnTo>
                    <a:pt x="756" y="2712"/>
                  </a:lnTo>
                  <a:lnTo>
                    <a:pt x="759" y="2725"/>
                  </a:lnTo>
                  <a:lnTo>
                    <a:pt x="765" y="2733"/>
                  </a:lnTo>
                  <a:lnTo>
                    <a:pt x="769" y="2743"/>
                  </a:lnTo>
                  <a:lnTo>
                    <a:pt x="771" y="2765"/>
                  </a:lnTo>
                  <a:lnTo>
                    <a:pt x="777" y="2777"/>
                  </a:lnTo>
                  <a:lnTo>
                    <a:pt x="785" y="2787"/>
                  </a:lnTo>
                  <a:lnTo>
                    <a:pt x="785" y="2795"/>
                  </a:lnTo>
                  <a:lnTo>
                    <a:pt x="779" y="2807"/>
                  </a:lnTo>
                  <a:lnTo>
                    <a:pt x="775" y="2839"/>
                  </a:lnTo>
                  <a:lnTo>
                    <a:pt x="780" y="2846"/>
                  </a:lnTo>
                  <a:lnTo>
                    <a:pt x="786" y="2854"/>
                  </a:lnTo>
                  <a:lnTo>
                    <a:pt x="788" y="2856"/>
                  </a:lnTo>
                  <a:lnTo>
                    <a:pt x="789" y="2865"/>
                  </a:lnTo>
                  <a:lnTo>
                    <a:pt x="782" y="2884"/>
                  </a:lnTo>
                  <a:lnTo>
                    <a:pt x="773" y="2908"/>
                  </a:lnTo>
                  <a:lnTo>
                    <a:pt x="773" y="2914"/>
                  </a:lnTo>
                  <a:lnTo>
                    <a:pt x="779" y="2932"/>
                  </a:lnTo>
                  <a:lnTo>
                    <a:pt x="778" y="2946"/>
                  </a:lnTo>
                  <a:lnTo>
                    <a:pt x="777" y="2955"/>
                  </a:lnTo>
                  <a:lnTo>
                    <a:pt x="773" y="2965"/>
                  </a:lnTo>
                  <a:lnTo>
                    <a:pt x="764" y="2980"/>
                  </a:lnTo>
                  <a:lnTo>
                    <a:pt x="755" y="3006"/>
                  </a:lnTo>
                  <a:lnTo>
                    <a:pt x="746" y="3010"/>
                  </a:lnTo>
                  <a:lnTo>
                    <a:pt x="734" y="3010"/>
                  </a:lnTo>
                  <a:lnTo>
                    <a:pt x="722" y="3017"/>
                  </a:lnTo>
                  <a:lnTo>
                    <a:pt x="713" y="3019"/>
                  </a:lnTo>
                  <a:lnTo>
                    <a:pt x="704" y="3024"/>
                  </a:lnTo>
                  <a:lnTo>
                    <a:pt x="698" y="3040"/>
                  </a:lnTo>
                  <a:lnTo>
                    <a:pt x="695" y="3044"/>
                  </a:lnTo>
                  <a:lnTo>
                    <a:pt x="687" y="3041"/>
                  </a:lnTo>
                  <a:lnTo>
                    <a:pt x="674" y="3046"/>
                  </a:lnTo>
                  <a:lnTo>
                    <a:pt x="668" y="3042"/>
                  </a:lnTo>
                  <a:lnTo>
                    <a:pt x="663" y="3033"/>
                  </a:lnTo>
                  <a:lnTo>
                    <a:pt x="661" y="3028"/>
                  </a:lnTo>
                  <a:lnTo>
                    <a:pt x="648" y="3024"/>
                  </a:lnTo>
                  <a:lnTo>
                    <a:pt x="639" y="3019"/>
                  </a:lnTo>
                  <a:lnTo>
                    <a:pt x="635" y="3016"/>
                  </a:lnTo>
                  <a:lnTo>
                    <a:pt x="632" y="3010"/>
                  </a:lnTo>
                  <a:lnTo>
                    <a:pt x="630" y="3002"/>
                  </a:lnTo>
                  <a:lnTo>
                    <a:pt x="629" y="2986"/>
                  </a:lnTo>
                  <a:lnTo>
                    <a:pt x="627" y="2964"/>
                  </a:lnTo>
                  <a:lnTo>
                    <a:pt x="631" y="2941"/>
                  </a:lnTo>
                  <a:lnTo>
                    <a:pt x="633" y="2918"/>
                  </a:lnTo>
                  <a:lnTo>
                    <a:pt x="632" y="2912"/>
                  </a:lnTo>
                  <a:lnTo>
                    <a:pt x="628" y="2908"/>
                  </a:lnTo>
                  <a:lnTo>
                    <a:pt x="627" y="2907"/>
                  </a:lnTo>
                  <a:lnTo>
                    <a:pt x="615" y="2911"/>
                  </a:lnTo>
                  <a:lnTo>
                    <a:pt x="603" y="2916"/>
                  </a:lnTo>
                  <a:lnTo>
                    <a:pt x="589" y="2916"/>
                  </a:lnTo>
                  <a:lnTo>
                    <a:pt x="582" y="2923"/>
                  </a:lnTo>
                  <a:lnTo>
                    <a:pt x="548" y="2925"/>
                  </a:lnTo>
                  <a:lnTo>
                    <a:pt x="536" y="2928"/>
                  </a:lnTo>
                  <a:lnTo>
                    <a:pt x="535" y="2928"/>
                  </a:lnTo>
                  <a:lnTo>
                    <a:pt x="527" y="2932"/>
                  </a:lnTo>
                  <a:lnTo>
                    <a:pt x="526" y="2936"/>
                  </a:lnTo>
                  <a:lnTo>
                    <a:pt x="526" y="2945"/>
                  </a:lnTo>
                  <a:lnTo>
                    <a:pt x="533" y="2974"/>
                  </a:lnTo>
                  <a:lnTo>
                    <a:pt x="530" y="2993"/>
                  </a:lnTo>
                  <a:lnTo>
                    <a:pt x="524" y="3008"/>
                  </a:lnTo>
                  <a:lnTo>
                    <a:pt x="526" y="3020"/>
                  </a:lnTo>
                  <a:lnTo>
                    <a:pt x="526" y="3026"/>
                  </a:lnTo>
                  <a:lnTo>
                    <a:pt x="525" y="3028"/>
                  </a:lnTo>
                  <a:lnTo>
                    <a:pt x="523" y="3030"/>
                  </a:lnTo>
                  <a:lnTo>
                    <a:pt x="506" y="3036"/>
                  </a:lnTo>
                  <a:lnTo>
                    <a:pt x="504" y="3037"/>
                  </a:lnTo>
                  <a:lnTo>
                    <a:pt x="501" y="3044"/>
                  </a:lnTo>
                  <a:lnTo>
                    <a:pt x="498" y="3057"/>
                  </a:lnTo>
                  <a:lnTo>
                    <a:pt x="498" y="3062"/>
                  </a:lnTo>
                  <a:lnTo>
                    <a:pt x="500" y="3066"/>
                  </a:lnTo>
                  <a:lnTo>
                    <a:pt x="502" y="3069"/>
                  </a:lnTo>
                  <a:lnTo>
                    <a:pt x="507" y="3070"/>
                  </a:lnTo>
                  <a:lnTo>
                    <a:pt x="510" y="3072"/>
                  </a:lnTo>
                  <a:lnTo>
                    <a:pt x="512" y="3080"/>
                  </a:lnTo>
                  <a:lnTo>
                    <a:pt x="521" y="3095"/>
                  </a:lnTo>
                  <a:lnTo>
                    <a:pt x="528" y="3098"/>
                  </a:lnTo>
                  <a:lnTo>
                    <a:pt x="530" y="3106"/>
                  </a:lnTo>
                  <a:lnTo>
                    <a:pt x="528" y="3116"/>
                  </a:lnTo>
                  <a:lnTo>
                    <a:pt x="533" y="3123"/>
                  </a:lnTo>
                  <a:lnTo>
                    <a:pt x="545" y="3141"/>
                  </a:lnTo>
                  <a:lnTo>
                    <a:pt x="562" y="3153"/>
                  </a:lnTo>
                  <a:lnTo>
                    <a:pt x="564" y="3156"/>
                  </a:lnTo>
                  <a:lnTo>
                    <a:pt x="564" y="3157"/>
                  </a:lnTo>
                  <a:lnTo>
                    <a:pt x="563" y="3162"/>
                  </a:lnTo>
                  <a:lnTo>
                    <a:pt x="559" y="3165"/>
                  </a:lnTo>
                  <a:lnTo>
                    <a:pt x="548" y="3165"/>
                  </a:lnTo>
                  <a:lnTo>
                    <a:pt x="540" y="3168"/>
                  </a:lnTo>
                  <a:lnTo>
                    <a:pt x="535" y="3174"/>
                  </a:lnTo>
                  <a:lnTo>
                    <a:pt x="523" y="3191"/>
                  </a:lnTo>
                  <a:lnTo>
                    <a:pt x="523" y="3190"/>
                  </a:lnTo>
                  <a:lnTo>
                    <a:pt x="524" y="3213"/>
                  </a:lnTo>
                  <a:lnTo>
                    <a:pt x="527" y="3232"/>
                  </a:lnTo>
                  <a:lnTo>
                    <a:pt x="535" y="3243"/>
                  </a:lnTo>
                  <a:lnTo>
                    <a:pt x="543" y="3252"/>
                  </a:lnTo>
                  <a:lnTo>
                    <a:pt x="543" y="3271"/>
                  </a:lnTo>
                  <a:lnTo>
                    <a:pt x="543" y="3274"/>
                  </a:lnTo>
                  <a:lnTo>
                    <a:pt x="541" y="3276"/>
                  </a:lnTo>
                  <a:lnTo>
                    <a:pt x="513" y="3285"/>
                  </a:lnTo>
                  <a:lnTo>
                    <a:pt x="508" y="3288"/>
                  </a:lnTo>
                  <a:lnTo>
                    <a:pt x="504" y="3291"/>
                  </a:lnTo>
                  <a:lnTo>
                    <a:pt x="503" y="3295"/>
                  </a:lnTo>
                  <a:lnTo>
                    <a:pt x="503" y="3300"/>
                  </a:lnTo>
                  <a:lnTo>
                    <a:pt x="505" y="3305"/>
                  </a:lnTo>
                  <a:lnTo>
                    <a:pt x="510" y="3312"/>
                  </a:lnTo>
                  <a:lnTo>
                    <a:pt x="511" y="3318"/>
                  </a:lnTo>
                  <a:lnTo>
                    <a:pt x="509" y="3323"/>
                  </a:lnTo>
                  <a:lnTo>
                    <a:pt x="500" y="3334"/>
                  </a:lnTo>
                  <a:lnTo>
                    <a:pt x="497" y="3344"/>
                  </a:lnTo>
                  <a:lnTo>
                    <a:pt x="498" y="3351"/>
                  </a:lnTo>
                  <a:lnTo>
                    <a:pt x="499" y="3354"/>
                  </a:lnTo>
                  <a:lnTo>
                    <a:pt x="500" y="3358"/>
                  </a:lnTo>
                  <a:lnTo>
                    <a:pt x="507" y="3359"/>
                  </a:lnTo>
                  <a:lnTo>
                    <a:pt x="509" y="3364"/>
                  </a:lnTo>
                  <a:lnTo>
                    <a:pt x="512" y="3367"/>
                  </a:lnTo>
                  <a:lnTo>
                    <a:pt x="519" y="3364"/>
                  </a:lnTo>
                  <a:lnTo>
                    <a:pt x="523" y="3365"/>
                  </a:lnTo>
                  <a:lnTo>
                    <a:pt x="524" y="3370"/>
                  </a:lnTo>
                  <a:lnTo>
                    <a:pt x="523" y="3384"/>
                  </a:lnTo>
                  <a:lnTo>
                    <a:pt x="530" y="3398"/>
                  </a:lnTo>
                  <a:lnTo>
                    <a:pt x="536" y="3411"/>
                  </a:lnTo>
                  <a:lnTo>
                    <a:pt x="533" y="3422"/>
                  </a:lnTo>
                  <a:lnTo>
                    <a:pt x="528" y="3433"/>
                  </a:lnTo>
                  <a:lnTo>
                    <a:pt x="527" y="3438"/>
                  </a:lnTo>
                  <a:lnTo>
                    <a:pt x="528" y="3444"/>
                  </a:lnTo>
                  <a:lnTo>
                    <a:pt x="531" y="3451"/>
                  </a:lnTo>
                  <a:lnTo>
                    <a:pt x="535" y="3465"/>
                  </a:lnTo>
                  <a:lnTo>
                    <a:pt x="538" y="3475"/>
                  </a:lnTo>
                  <a:lnTo>
                    <a:pt x="541" y="3479"/>
                  </a:lnTo>
                  <a:lnTo>
                    <a:pt x="547" y="3482"/>
                  </a:lnTo>
                  <a:lnTo>
                    <a:pt x="571" y="3485"/>
                  </a:lnTo>
                  <a:lnTo>
                    <a:pt x="576" y="3487"/>
                  </a:lnTo>
                  <a:lnTo>
                    <a:pt x="580" y="3490"/>
                  </a:lnTo>
                  <a:lnTo>
                    <a:pt x="583" y="3505"/>
                  </a:lnTo>
                  <a:lnTo>
                    <a:pt x="588" y="3511"/>
                  </a:lnTo>
                  <a:lnTo>
                    <a:pt x="591" y="3513"/>
                  </a:lnTo>
                  <a:lnTo>
                    <a:pt x="606" y="3516"/>
                  </a:lnTo>
                  <a:lnTo>
                    <a:pt x="613" y="3516"/>
                  </a:lnTo>
                  <a:lnTo>
                    <a:pt x="616" y="3515"/>
                  </a:lnTo>
                  <a:lnTo>
                    <a:pt x="616" y="3511"/>
                  </a:lnTo>
                  <a:lnTo>
                    <a:pt x="612" y="3502"/>
                  </a:lnTo>
                  <a:lnTo>
                    <a:pt x="613" y="3501"/>
                  </a:lnTo>
                  <a:lnTo>
                    <a:pt x="615" y="3498"/>
                  </a:lnTo>
                  <a:lnTo>
                    <a:pt x="626" y="3495"/>
                  </a:lnTo>
                  <a:lnTo>
                    <a:pt x="642" y="3495"/>
                  </a:lnTo>
                  <a:lnTo>
                    <a:pt x="648" y="3495"/>
                  </a:lnTo>
                  <a:lnTo>
                    <a:pt x="649" y="3498"/>
                  </a:lnTo>
                  <a:lnTo>
                    <a:pt x="647" y="3507"/>
                  </a:lnTo>
                  <a:lnTo>
                    <a:pt x="648" y="3511"/>
                  </a:lnTo>
                  <a:lnTo>
                    <a:pt x="652" y="3515"/>
                  </a:lnTo>
                  <a:lnTo>
                    <a:pt x="661" y="3515"/>
                  </a:lnTo>
                  <a:lnTo>
                    <a:pt x="665" y="3519"/>
                  </a:lnTo>
                  <a:lnTo>
                    <a:pt x="666" y="3524"/>
                  </a:lnTo>
                  <a:lnTo>
                    <a:pt x="667" y="3532"/>
                  </a:lnTo>
                  <a:lnTo>
                    <a:pt x="668" y="3532"/>
                  </a:lnTo>
                  <a:lnTo>
                    <a:pt x="673" y="3548"/>
                  </a:lnTo>
                  <a:lnTo>
                    <a:pt x="680" y="3551"/>
                  </a:lnTo>
                  <a:lnTo>
                    <a:pt x="684" y="3551"/>
                  </a:lnTo>
                  <a:lnTo>
                    <a:pt x="688" y="3549"/>
                  </a:lnTo>
                  <a:lnTo>
                    <a:pt x="703" y="3538"/>
                  </a:lnTo>
                  <a:lnTo>
                    <a:pt x="706" y="3538"/>
                  </a:lnTo>
                  <a:lnTo>
                    <a:pt x="708" y="3540"/>
                  </a:lnTo>
                  <a:lnTo>
                    <a:pt x="719" y="3559"/>
                  </a:lnTo>
                  <a:lnTo>
                    <a:pt x="732" y="3578"/>
                  </a:lnTo>
                  <a:lnTo>
                    <a:pt x="733" y="3594"/>
                  </a:lnTo>
                  <a:lnTo>
                    <a:pt x="739" y="3599"/>
                  </a:lnTo>
                  <a:lnTo>
                    <a:pt x="750" y="3605"/>
                  </a:lnTo>
                  <a:lnTo>
                    <a:pt x="752" y="3608"/>
                  </a:lnTo>
                  <a:lnTo>
                    <a:pt x="752" y="3621"/>
                  </a:lnTo>
                  <a:lnTo>
                    <a:pt x="758" y="3633"/>
                  </a:lnTo>
                  <a:lnTo>
                    <a:pt x="760" y="3645"/>
                  </a:lnTo>
                  <a:lnTo>
                    <a:pt x="757" y="3655"/>
                  </a:lnTo>
                  <a:lnTo>
                    <a:pt x="755" y="3659"/>
                  </a:lnTo>
                  <a:lnTo>
                    <a:pt x="753" y="3663"/>
                  </a:lnTo>
                  <a:lnTo>
                    <a:pt x="753" y="3664"/>
                  </a:lnTo>
                  <a:lnTo>
                    <a:pt x="755" y="3669"/>
                  </a:lnTo>
                  <a:lnTo>
                    <a:pt x="762" y="3680"/>
                  </a:lnTo>
                  <a:lnTo>
                    <a:pt x="765" y="3685"/>
                  </a:lnTo>
                  <a:lnTo>
                    <a:pt x="773" y="3690"/>
                  </a:lnTo>
                  <a:lnTo>
                    <a:pt x="774" y="3698"/>
                  </a:lnTo>
                  <a:lnTo>
                    <a:pt x="777" y="3703"/>
                  </a:lnTo>
                  <a:lnTo>
                    <a:pt x="781" y="3707"/>
                  </a:lnTo>
                  <a:lnTo>
                    <a:pt x="793" y="3713"/>
                  </a:lnTo>
                  <a:lnTo>
                    <a:pt x="821" y="3722"/>
                  </a:lnTo>
                  <a:lnTo>
                    <a:pt x="827" y="3728"/>
                  </a:lnTo>
                  <a:lnTo>
                    <a:pt x="835" y="3738"/>
                  </a:lnTo>
                  <a:lnTo>
                    <a:pt x="857" y="3756"/>
                  </a:lnTo>
                  <a:lnTo>
                    <a:pt x="858" y="3756"/>
                  </a:lnTo>
                  <a:lnTo>
                    <a:pt x="872" y="3766"/>
                  </a:lnTo>
                  <a:lnTo>
                    <a:pt x="886" y="3781"/>
                  </a:lnTo>
                  <a:lnTo>
                    <a:pt x="909" y="3790"/>
                  </a:lnTo>
                  <a:lnTo>
                    <a:pt x="915" y="3794"/>
                  </a:lnTo>
                  <a:lnTo>
                    <a:pt x="917" y="3796"/>
                  </a:lnTo>
                  <a:lnTo>
                    <a:pt x="918" y="3804"/>
                  </a:lnTo>
                  <a:lnTo>
                    <a:pt x="921" y="3810"/>
                  </a:lnTo>
                  <a:lnTo>
                    <a:pt x="930" y="3822"/>
                  </a:lnTo>
                  <a:lnTo>
                    <a:pt x="960" y="3860"/>
                  </a:lnTo>
                  <a:lnTo>
                    <a:pt x="971" y="3869"/>
                  </a:lnTo>
                  <a:lnTo>
                    <a:pt x="980" y="3881"/>
                  </a:lnTo>
                  <a:lnTo>
                    <a:pt x="994" y="3889"/>
                  </a:lnTo>
                  <a:lnTo>
                    <a:pt x="998" y="3900"/>
                  </a:lnTo>
                  <a:lnTo>
                    <a:pt x="998" y="3914"/>
                  </a:lnTo>
                  <a:lnTo>
                    <a:pt x="1002" y="3919"/>
                  </a:lnTo>
                  <a:lnTo>
                    <a:pt x="1003" y="3928"/>
                  </a:lnTo>
                  <a:lnTo>
                    <a:pt x="1005" y="3952"/>
                  </a:lnTo>
                  <a:lnTo>
                    <a:pt x="1004" y="3962"/>
                  </a:lnTo>
                  <a:lnTo>
                    <a:pt x="1009" y="3972"/>
                  </a:lnTo>
                  <a:lnTo>
                    <a:pt x="1021" y="3978"/>
                  </a:lnTo>
                  <a:lnTo>
                    <a:pt x="1039" y="3981"/>
                  </a:lnTo>
                  <a:lnTo>
                    <a:pt x="1042" y="3980"/>
                  </a:lnTo>
                  <a:lnTo>
                    <a:pt x="1050" y="3975"/>
                  </a:lnTo>
                  <a:lnTo>
                    <a:pt x="1053" y="3972"/>
                  </a:lnTo>
                  <a:lnTo>
                    <a:pt x="1055" y="3970"/>
                  </a:lnTo>
                  <a:lnTo>
                    <a:pt x="1053" y="3961"/>
                  </a:lnTo>
                  <a:lnTo>
                    <a:pt x="1055" y="3942"/>
                  </a:lnTo>
                  <a:lnTo>
                    <a:pt x="1056" y="3938"/>
                  </a:lnTo>
                  <a:lnTo>
                    <a:pt x="1059" y="3936"/>
                  </a:lnTo>
                  <a:lnTo>
                    <a:pt x="1060" y="3935"/>
                  </a:lnTo>
                  <a:lnTo>
                    <a:pt x="1060" y="3935"/>
                  </a:lnTo>
                  <a:lnTo>
                    <a:pt x="1068" y="3946"/>
                  </a:lnTo>
                  <a:lnTo>
                    <a:pt x="1073" y="3952"/>
                  </a:lnTo>
                  <a:lnTo>
                    <a:pt x="1075" y="3952"/>
                  </a:lnTo>
                  <a:lnTo>
                    <a:pt x="1093" y="3937"/>
                  </a:lnTo>
                  <a:lnTo>
                    <a:pt x="1098" y="3926"/>
                  </a:lnTo>
                  <a:lnTo>
                    <a:pt x="1109" y="3911"/>
                  </a:lnTo>
                  <a:lnTo>
                    <a:pt x="1113" y="3899"/>
                  </a:lnTo>
                  <a:lnTo>
                    <a:pt x="1111" y="3890"/>
                  </a:lnTo>
                  <a:lnTo>
                    <a:pt x="1113" y="3888"/>
                  </a:lnTo>
                  <a:lnTo>
                    <a:pt x="1118" y="3887"/>
                  </a:lnTo>
                  <a:lnTo>
                    <a:pt x="1117" y="3879"/>
                  </a:lnTo>
                  <a:lnTo>
                    <a:pt x="1117" y="3878"/>
                  </a:lnTo>
                  <a:lnTo>
                    <a:pt x="1121" y="3877"/>
                  </a:lnTo>
                  <a:lnTo>
                    <a:pt x="1128" y="3878"/>
                  </a:lnTo>
                  <a:lnTo>
                    <a:pt x="1145" y="3892"/>
                  </a:lnTo>
                  <a:lnTo>
                    <a:pt x="1150" y="3896"/>
                  </a:lnTo>
                  <a:lnTo>
                    <a:pt x="1153" y="3893"/>
                  </a:lnTo>
                  <a:lnTo>
                    <a:pt x="1158" y="3886"/>
                  </a:lnTo>
                  <a:lnTo>
                    <a:pt x="1161" y="3883"/>
                  </a:lnTo>
                  <a:lnTo>
                    <a:pt x="1166" y="3883"/>
                  </a:lnTo>
                  <a:lnTo>
                    <a:pt x="1173" y="3886"/>
                  </a:lnTo>
                  <a:lnTo>
                    <a:pt x="1175" y="3885"/>
                  </a:lnTo>
                  <a:lnTo>
                    <a:pt x="1178" y="3881"/>
                  </a:lnTo>
                  <a:lnTo>
                    <a:pt x="1182" y="3882"/>
                  </a:lnTo>
                  <a:lnTo>
                    <a:pt x="1205" y="3902"/>
                  </a:lnTo>
                  <a:lnTo>
                    <a:pt x="1229" y="3919"/>
                  </a:lnTo>
                  <a:lnTo>
                    <a:pt x="1249" y="3931"/>
                  </a:lnTo>
                  <a:lnTo>
                    <a:pt x="1262" y="3945"/>
                  </a:lnTo>
                  <a:lnTo>
                    <a:pt x="1271" y="3947"/>
                  </a:lnTo>
                  <a:lnTo>
                    <a:pt x="1279" y="3944"/>
                  </a:lnTo>
                  <a:lnTo>
                    <a:pt x="1287" y="3947"/>
                  </a:lnTo>
                  <a:lnTo>
                    <a:pt x="1296" y="3945"/>
                  </a:lnTo>
                  <a:lnTo>
                    <a:pt x="1302" y="3950"/>
                  </a:lnTo>
                  <a:lnTo>
                    <a:pt x="1304" y="3956"/>
                  </a:lnTo>
                  <a:lnTo>
                    <a:pt x="1303" y="3965"/>
                  </a:lnTo>
                  <a:lnTo>
                    <a:pt x="1300" y="3973"/>
                  </a:lnTo>
                  <a:lnTo>
                    <a:pt x="1294" y="3980"/>
                  </a:lnTo>
                  <a:lnTo>
                    <a:pt x="1293" y="3983"/>
                  </a:lnTo>
                  <a:lnTo>
                    <a:pt x="1294" y="3988"/>
                  </a:lnTo>
                  <a:lnTo>
                    <a:pt x="1298" y="3996"/>
                  </a:lnTo>
                  <a:lnTo>
                    <a:pt x="1303" y="4006"/>
                  </a:lnTo>
                  <a:lnTo>
                    <a:pt x="1305" y="4014"/>
                  </a:lnTo>
                  <a:lnTo>
                    <a:pt x="1304" y="4025"/>
                  </a:lnTo>
                  <a:lnTo>
                    <a:pt x="1299" y="4041"/>
                  </a:lnTo>
                  <a:lnTo>
                    <a:pt x="1299" y="4044"/>
                  </a:lnTo>
                  <a:lnTo>
                    <a:pt x="1302" y="4046"/>
                  </a:lnTo>
                  <a:lnTo>
                    <a:pt x="1312" y="4047"/>
                  </a:lnTo>
                  <a:lnTo>
                    <a:pt x="1320" y="4050"/>
                  </a:lnTo>
                  <a:lnTo>
                    <a:pt x="1323" y="4053"/>
                  </a:lnTo>
                  <a:lnTo>
                    <a:pt x="1327" y="4062"/>
                  </a:lnTo>
                  <a:lnTo>
                    <a:pt x="1330" y="4063"/>
                  </a:lnTo>
                  <a:lnTo>
                    <a:pt x="1336" y="4064"/>
                  </a:lnTo>
                  <a:lnTo>
                    <a:pt x="1338" y="4065"/>
                  </a:lnTo>
                  <a:lnTo>
                    <a:pt x="1346" y="4077"/>
                  </a:lnTo>
                  <a:lnTo>
                    <a:pt x="1358" y="4080"/>
                  </a:lnTo>
                  <a:lnTo>
                    <a:pt x="1363" y="4099"/>
                  </a:lnTo>
                  <a:lnTo>
                    <a:pt x="1365" y="4101"/>
                  </a:lnTo>
                  <a:lnTo>
                    <a:pt x="1375" y="4106"/>
                  </a:lnTo>
                  <a:lnTo>
                    <a:pt x="1380" y="4107"/>
                  </a:lnTo>
                  <a:lnTo>
                    <a:pt x="1391" y="4115"/>
                  </a:lnTo>
                  <a:lnTo>
                    <a:pt x="1400" y="4139"/>
                  </a:lnTo>
                  <a:lnTo>
                    <a:pt x="1404" y="4145"/>
                  </a:lnTo>
                  <a:lnTo>
                    <a:pt x="1398" y="4157"/>
                  </a:lnTo>
                  <a:lnTo>
                    <a:pt x="1399" y="4160"/>
                  </a:lnTo>
                  <a:lnTo>
                    <a:pt x="1406" y="4161"/>
                  </a:lnTo>
                  <a:lnTo>
                    <a:pt x="1413" y="4158"/>
                  </a:lnTo>
                  <a:lnTo>
                    <a:pt x="1417" y="4160"/>
                  </a:lnTo>
                  <a:lnTo>
                    <a:pt x="1418" y="4162"/>
                  </a:lnTo>
                  <a:lnTo>
                    <a:pt x="1418" y="4165"/>
                  </a:lnTo>
                  <a:lnTo>
                    <a:pt x="1418" y="4173"/>
                  </a:lnTo>
                  <a:lnTo>
                    <a:pt x="1410" y="4186"/>
                  </a:lnTo>
                  <a:lnTo>
                    <a:pt x="1409" y="4189"/>
                  </a:lnTo>
                  <a:lnTo>
                    <a:pt x="1410" y="4190"/>
                  </a:lnTo>
                  <a:lnTo>
                    <a:pt x="1416" y="4193"/>
                  </a:lnTo>
                  <a:lnTo>
                    <a:pt x="1424" y="4192"/>
                  </a:lnTo>
                  <a:lnTo>
                    <a:pt x="1426" y="4193"/>
                  </a:lnTo>
                  <a:lnTo>
                    <a:pt x="1427" y="4201"/>
                  </a:lnTo>
                  <a:lnTo>
                    <a:pt x="1428" y="4203"/>
                  </a:lnTo>
                  <a:lnTo>
                    <a:pt x="1439" y="4206"/>
                  </a:lnTo>
                  <a:lnTo>
                    <a:pt x="1439" y="4208"/>
                  </a:lnTo>
                  <a:lnTo>
                    <a:pt x="1438" y="4212"/>
                  </a:lnTo>
                  <a:lnTo>
                    <a:pt x="1439" y="4214"/>
                  </a:lnTo>
                  <a:lnTo>
                    <a:pt x="1443" y="4221"/>
                  </a:lnTo>
                  <a:lnTo>
                    <a:pt x="1448" y="4224"/>
                  </a:lnTo>
                  <a:lnTo>
                    <a:pt x="1455" y="4223"/>
                  </a:lnTo>
                  <a:lnTo>
                    <a:pt x="1467" y="4215"/>
                  </a:lnTo>
                  <a:lnTo>
                    <a:pt x="1471" y="4215"/>
                  </a:lnTo>
                  <a:lnTo>
                    <a:pt x="1474" y="4216"/>
                  </a:lnTo>
                  <a:lnTo>
                    <a:pt x="1476" y="4221"/>
                  </a:lnTo>
                  <a:lnTo>
                    <a:pt x="1475" y="4231"/>
                  </a:lnTo>
                  <a:lnTo>
                    <a:pt x="1478" y="4237"/>
                  </a:lnTo>
                  <a:lnTo>
                    <a:pt x="1481" y="4239"/>
                  </a:lnTo>
                  <a:lnTo>
                    <a:pt x="1488" y="4240"/>
                  </a:lnTo>
                  <a:lnTo>
                    <a:pt x="1494" y="4245"/>
                  </a:lnTo>
                  <a:lnTo>
                    <a:pt x="1498" y="4248"/>
                  </a:lnTo>
                  <a:lnTo>
                    <a:pt x="1503" y="4259"/>
                  </a:lnTo>
                  <a:lnTo>
                    <a:pt x="1508" y="4263"/>
                  </a:lnTo>
                  <a:lnTo>
                    <a:pt x="1520" y="4267"/>
                  </a:lnTo>
                  <a:lnTo>
                    <a:pt x="1529" y="4276"/>
                  </a:lnTo>
                  <a:lnTo>
                    <a:pt x="1540" y="4278"/>
                  </a:lnTo>
                  <a:lnTo>
                    <a:pt x="1553" y="4289"/>
                  </a:lnTo>
                  <a:lnTo>
                    <a:pt x="1552" y="4293"/>
                  </a:lnTo>
                  <a:lnTo>
                    <a:pt x="1550" y="4295"/>
                  </a:lnTo>
                  <a:lnTo>
                    <a:pt x="1546" y="4296"/>
                  </a:lnTo>
                  <a:lnTo>
                    <a:pt x="1546" y="4298"/>
                  </a:lnTo>
                  <a:lnTo>
                    <a:pt x="1550" y="4304"/>
                  </a:lnTo>
                  <a:lnTo>
                    <a:pt x="1562" y="4314"/>
                  </a:lnTo>
                  <a:lnTo>
                    <a:pt x="1564" y="4317"/>
                  </a:lnTo>
                  <a:lnTo>
                    <a:pt x="1568" y="4329"/>
                  </a:lnTo>
                  <a:lnTo>
                    <a:pt x="1570" y="4345"/>
                  </a:lnTo>
                  <a:lnTo>
                    <a:pt x="1572" y="4348"/>
                  </a:lnTo>
                  <a:lnTo>
                    <a:pt x="1575" y="4352"/>
                  </a:lnTo>
                  <a:lnTo>
                    <a:pt x="1576" y="4355"/>
                  </a:lnTo>
                  <a:lnTo>
                    <a:pt x="1578" y="4358"/>
                  </a:lnTo>
                  <a:lnTo>
                    <a:pt x="1575" y="4367"/>
                  </a:lnTo>
                  <a:lnTo>
                    <a:pt x="1578" y="4380"/>
                  </a:lnTo>
                  <a:lnTo>
                    <a:pt x="1574" y="4386"/>
                  </a:lnTo>
                  <a:lnTo>
                    <a:pt x="1574" y="4389"/>
                  </a:lnTo>
                  <a:lnTo>
                    <a:pt x="1588" y="4405"/>
                  </a:lnTo>
                  <a:lnTo>
                    <a:pt x="1592" y="4417"/>
                  </a:lnTo>
                  <a:lnTo>
                    <a:pt x="1594" y="4428"/>
                  </a:lnTo>
                  <a:lnTo>
                    <a:pt x="1601" y="4437"/>
                  </a:lnTo>
                  <a:lnTo>
                    <a:pt x="1599" y="4437"/>
                  </a:lnTo>
                  <a:lnTo>
                    <a:pt x="1612" y="4448"/>
                  </a:lnTo>
                  <a:lnTo>
                    <a:pt x="1619" y="4449"/>
                  </a:lnTo>
                  <a:lnTo>
                    <a:pt x="1625" y="4447"/>
                  </a:lnTo>
                  <a:lnTo>
                    <a:pt x="1635" y="4437"/>
                  </a:lnTo>
                  <a:lnTo>
                    <a:pt x="1646" y="4430"/>
                  </a:lnTo>
                  <a:lnTo>
                    <a:pt x="1663" y="4432"/>
                  </a:lnTo>
                  <a:lnTo>
                    <a:pt x="1671" y="4432"/>
                  </a:lnTo>
                  <a:lnTo>
                    <a:pt x="1673" y="4430"/>
                  </a:lnTo>
                  <a:lnTo>
                    <a:pt x="1673" y="4423"/>
                  </a:lnTo>
                  <a:lnTo>
                    <a:pt x="1675" y="4421"/>
                  </a:lnTo>
                  <a:lnTo>
                    <a:pt x="1691" y="4421"/>
                  </a:lnTo>
                  <a:lnTo>
                    <a:pt x="1711" y="4423"/>
                  </a:lnTo>
                  <a:lnTo>
                    <a:pt x="1717" y="4425"/>
                  </a:lnTo>
                  <a:lnTo>
                    <a:pt x="1722" y="4427"/>
                  </a:lnTo>
                  <a:lnTo>
                    <a:pt x="1724" y="4429"/>
                  </a:lnTo>
                  <a:lnTo>
                    <a:pt x="1725" y="4436"/>
                  </a:lnTo>
                  <a:lnTo>
                    <a:pt x="1731" y="4441"/>
                  </a:lnTo>
                  <a:lnTo>
                    <a:pt x="1752" y="4446"/>
                  </a:lnTo>
                  <a:lnTo>
                    <a:pt x="1758" y="4449"/>
                  </a:lnTo>
                  <a:lnTo>
                    <a:pt x="1760" y="4454"/>
                  </a:lnTo>
                  <a:lnTo>
                    <a:pt x="1762" y="4461"/>
                  </a:lnTo>
                  <a:lnTo>
                    <a:pt x="1766" y="4464"/>
                  </a:lnTo>
                  <a:lnTo>
                    <a:pt x="1774" y="4466"/>
                  </a:lnTo>
                  <a:lnTo>
                    <a:pt x="1779" y="4470"/>
                  </a:lnTo>
                  <a:lnTo>
                    <a:pt x="1781" y="4473"/>
                  </a:lnTo>
                  <a:lnTo>
                    <a:pt x="1779" y="4476"/>
                  </a:lnTo>
                  <a:lnTo>
                    <a:pt x="1776" y="4480"/>
                  </a:lnTo>
                  <a:lnTo>
                    <a:pt x="1768" y="4485"/>
                  </a:lnTo>
                  <a:lnTo>
                    <a:pt x="1767" y="4489"/>
                  </a:lnTo>
                  <a:lnTo>
                    <a:pt x="1767" y="4506"/>
                  </a:lnTo>
                  <a:lnTo>
                    <a:pt x="1763" y="4525"/>
                  </a:lnTo>
                  <a:lnTo>
                    <a:pt x="1763" y="4529"/>
                  </a:lnTo>
                  <a:lnTo>
                    <a:pt x="1765" y="4532"/>
                  </a:lnTo>
                  <a:lnTo>
                    <a:pt x="1774" y="4536"/>
                  </a:lnTo>
                  <a:lnTo>
                    <a:pt x="1778" y="4538"/>
                  </a:lnTo>
                  <a:lnTo>
                    <a:pt x="1774" y="4549"/>
                  </a:lnTo>
                  <a:lnTo>
                    <a:pt x="1763" y="4571"/>
                  </a:lnTo>
                  <a:lnTo>
                    <a:pt x="1761" y="4579"/>
                  </a:lnTo>
                  <a:lnTo>
                    <a:pt x="1761" y="4582"/>
                  </a:lnTo>
                  <a:lnTo>
                    <a:pt x="1771" y="4591"/>
                  </a:lnTo>
                  <a:lnTo>
                    <a:pt x="1779" y="4593"/>
                  </a:lnTo>
                  <a:lnTo>
                    <a:pt x="1807" y="4607"/>
                  </a:lnTo>
                  <a:lnTo>
                    <a:pt x="1809" y="4611"/>
                  </a:lnTo>
                  <a:lnTo>
                    <a:pt x="1809" y="4629"/>
                  </a:lnTo>
                  <a:lnTo>
                    <a:pt x="1812" y="4647"/>
                  </a:lnTo>
                  <a:lnTo>
                    <a:pt x="1814" y="4650"/>
                  </a:lnTo>
                  <a:lnTo>
                    <a:pt x="1820" y="4654"/>
                  </a:lnTo>
                  <a:lnTo>
                    <a:pt x="1837" y="4654"/>
                  </a:lnTo>
                  <a:lnTo>
                    <a:pt x="1843" y="4658"/>
                  </a:lnTo>
                  <a:lnTo>
                    <a:pt x="1869" y="4688"/>
                  </a:lnTo>
                  <a:lnTo>
                    <a:pt x="1871" y="4702"/>
                  </a:lnTo>
                  <a:lnTo>
                    <a:pt x="1873" y="4706"/>
                  </a:lnTo>
                  <a:lnTo>
                    <a:pt x="1881" y="4712"/>
                  </a:lnTo>
                  <a:lnTo>
                    <a:pt x="1893" y="4714"/>
                  </a:lnTo>
                  <a:lnTo>
                    <a:pt x="1905" y="4726"/>
                  </a:lnTo>
                  <a:lnTo>
                    <a:pt x="1909" y="4730"/>
                  </a:lnTo>
                  <a:lnTo>
                    <a:pt x="1915" y="4732"/>
                  </a:lnTo>
                  <a:lnTo>
                    <a:pt x="1929" y="4731"/>
                  </a:lnTo>
                  <a:lnTo>
                    <a:pt x="1938" y="4735"/>
                  </a:lnTo>
                  <a:lnTo>
                    <a:pt x="1941" y="4735"/>
                  </a:lnTo>
                  <a:lnTo>
                    <a:pt x="1950" y="4731"/>
                  </a:lnTo>
                  <a:lnTo>
                    <a:pt x="1954" y="4728"/>
                  </a:lnTo>
                  <a:lnTo>
                    <a:pt x="1957" y="4722"/>
                  </a:lnTo>
                  <a:lnTo>
                    <a:pt x="1958" y="4720"/>
                  </a:lnTo>
                  <a:lnTo>
                    <a:pt x="1970" y="4715"/>
                  </a:lnTo>
                  <a:lnTo>
                    <a:pt x="1975" y="4714"/>
                  </a:lnTo>
                  <a:lnTo>
                    <a:pt x="1984" y="4715"/>
                  </a:lnTo>
                  <a:lnTo>
                    <a:pt x="1994" y="4719"/>
                  </a:lnTo>
                  <a:lnTo>
                    <a:pt x="2008" y="4737"/>
                  </a:lnTo>
                  <a:lnTo>
                    <a:pt x="2008" y="4740"/>
                  </a:lnTo>
                  <a:lnTo>
                    <a:pt x="2008" y="4743"/>
                  </a:lnTo>
                  <a:lnTo>
                    <a:pt x="2005" y="4748"/>
                  </a:lnTo>
                  <a:lnTo>
                    <a:pt x="1999" y="4755"/>
                  </a:lnTo>
                  <a:lnTo>
                    <a:pt x="1996" y="4763"/>
                  </a:lnTo>
                  <a:lnTo>
                    <a:pt x="1995" y="4764"/>
                  </a:lnTo>
                  <a:lnTo>
                    <a:pt x="1989" y="4763"/>
                  </a:lnTo>
                  <a:lnTo>
                    <a:pt x="1982" y="4777"/>
                  </a:lnTo>
                  <a:lnTo>
                    <a:pt x="1966" y="4788"/>
                  </a:lnTo>
                  <a:lnTo>
                    <a:pt x="1963" y="4809"/>
                  </a:lnTo>
                  <a:lnTo>
                    <a:pt x="1964" y="4816"/>
                  </a:lnTo>
                  <a:lnTo>
                    <a:pt x="1969" y="4827"/>
                  </a:lnTo>
                  <a:lnTo>
                    <a:pt x="1976" y="4836"/>
                  </a:lnTo>
                  <a:lnTo>
                    <a:pt x="1979" y="4838"/>
                  </a:lnTo>
                  <a:lnTo>
                    <a:pt x="1981" y="4838"/>
                  </a:lnTo>
                  <a:lnTo>
                    <a:pt x="1988" y="4835"/>
                  </a:lnTo>
                  <a:lnTo>
                    <a:pt x="1993" y="4836"/>
                  </a:lnTo>
                  <a:lnTo>
                    <a:pt x="1996" y="4837"/>
                  </a:lnTo>
                  <a:lnTo>
                    <a:pt x="2002" y="4845"/>
                  </a:lnTo>
                  <a:lnTo>
                    <a:pt x="2007" y="4850"/>
                  </a:lnTo>
                  <a:lnTo>
                    <a:pt x="2016" y="4851"/>
                  </a:lnTo>
                  <a:lnTo>
                    <a:pt x="2023" y="4850"/>
                  </a:lnTo>
                  <a:lnTo>
                    <a:pt x="2025" y="4859"/>
                  </a:lnTo>
                  <a:lnTo>
                    <a:pt x="2031" y="4858"/>
                  </a:lnTo>
                  <a:lnTo>
                    <a:pt x="2049" y="4854"/>
                  </a:lnTo>
                  <a:lnTo>
                    <a:pt x="2065" y="4856"/>
                  </a:lnTo>
                  <a:lnTo>
                    <a:pt x="2074" y="4859"/>
                  </a:lnTo>
                  <a:lnTo>
                    <a:pt x="2090" y="4869"/>
                  </a:lnTo>
                  <a:lnTo>
                    <a:pt x="2092" y="4875"/>
                  </a:lnTo>
                  <a:lnTo>
                    <a:pt x="2094" y="4888"/>
                  </a:lnTo>
                  <a:lnTo>
                    <a:pt x="2096" y="4890"/>
                  </a:lnTo>
                  <a:lnTo>
                    <a:pt x="2098" y="4891"/>
                  </a:lnTo>
                  <a:lnTo>
                    <a:pt x="2104" y="4890"/>
                  </a:lnTo>
                  <a:lnTo>
                    <a:pt x="2109" y="4884"/>
                  </a:lnTo>
                  <a:lnTo>
                    <a:pt x="2119" y="4865"/>
                  </a:lnTo>
                  <a:lnTo>
                    <a:pt x="2122" y="4860"/>
                  </a:lnTo>
                  <a:lnTo>
                    <a:pt x="2128" y="4856"/>
                  </a:lnTo>
                  <a:lnTo>
                    <a:pt x="2130" y="4856"/>
                  </a:lnTo>
                  <a:lnTo>
                    <a:pt x="2133" y="4857"/>
                  </a:lnTo>
                  <a:lnTo>
                    <a:pt x="2136" y="4859"/>
                  </a:lnTo>
                  <a:lnTo>
                    <a:pt x="2136" y="4863"/>
                  </a:lnTo>
                  <a:lnTo>
                    <a:pt x="2138" y="4909"/>
                  </a:lnTo>
                  <a:lnTo>
                    <a:pt x="2146" y="4927"/>
                  </a:lnTo>
                  <a:lnTo>
                    <a:pt x="2157" y="4939"/>
                  </a:lnTo>
                  <a:lnTo>
                    <a:pt x="2161" y="4949"/>
                  </a:lnTo>
                  <a:lnTo>
                    <a:pt x="2163" y="4970"/>
                  </a:lnTo>
                  <a:lnTo>
                    <a:pt x="2166" y="4985"/>
                  </a:lnTo>
                  <a:lnTo>
                    <a:pt x="2169" y="4991"/>
                  </a:lnTo>
                  <a:lnTo>
                    <a:pt x="2179" y="5000"/>
                  </a:lnTo>
                  <a:lnTo>
                    <a:pt x="2167" y="5016"/>
                  </a:lnTo>
                  <a:lnTo>
                    <a:pt x="2182" y="5034"/>
                  </a:lnTo>
                  <a:lnTo>
                    <a:pt x="2187" y="5035"/>
                  </a:lnTo>
                  <a:lnTo>
                    <a:pt x="2201" y="5033"/>
                  </a:lnTo>
                  <a:lnTo>
                    <a:pt x="2209" y="5031"/>
                  </a:lnTo>
                  <a:lnTo>
                    <a:pt x="2210" y="5029"/>
                  </a:lnTo>
                  <a:lnTo>
                    <a:pt x="2210" y="5027"/>
                  </a:lnTo>
                  <a:lnTo>
                    <a:pt x="2205" y="5014"/>
                  </a:lnTo>
                  <a:lnTo>
                    <a:pt x="2205" y="5001"/>
                  </a:lnTo>
                  <a:lnTo>
                    <a:pt x="2208" y="4996"/>
                  </a:lnTo>
                  <a:lnTo>
                    <a:pt x="2213" y="4992"/>
                  </a:lnTo>
                  <a:lnTo>
                    <a:pt x="2212" y="4986"/>
                  </a:lnTo>
                  <a:lnTo>
                    <a:pt x="2213" y="4982"/>
                  </a:lnTo>
                  <a:lnTo>
                    <a:pt x="2218" y="4977"/>
                  </a:lnTo>
                  <a:lnTo>
                    <a:pt x="2228" y="4969"/>
                  </a:lnTo>
                  <a:lnTo>
                    <a:pt x="2248" y="4957"/>
                  </a:lnTo>
                  <a:lnTo>
                    <a:pt x="2253" y="4957"/>
                  </a:lnTo>
                  <a:lnTo>
                    <a:pt x="2253" y="4966"/>
                  </a:lnTo>
                  <a:lnTo>
                    <a:pt x="2254" y="4970"/>
                  </a:lnTo>
                  <a:lnTo>
                    <a:pt x="2257" y="4977"/>
                  </a:lnTo>
                  <a:lnTo>
                    <a:pt x="2258" y="4980"/>
                  </a:lnTo>
                  <a:lnTo>
                    <a:pt x="2257" y="4984"/>
                  </a:lnTo>
                  <a:lnTo>
                    <a:pt x="2253" y="4991"/>
                  </a:lnTo>
                  <a:lnTo>
                    <a:pt x="2247" y="5012"/>
                  </a:lnTo>
                  <a:lnTo>
                    <a:pt x="2247" y="5019"/>
                  </a:lnTo>
                  <a:lnTo>
                    <a:pt x="2248" y="5024"/>
                  </a:lnTo>
                  <a:lnTo>
                    <a:pt x="2285" y="5047"/>
                  </a:lnTo>
                  <a:lnTo>
                    <a:pt x="2289" y="5052"/>
                  </a:lnTo>
                  <a:lnTo>
                    <a:pt x="2294" y="5063"/>
                  </a:lnTo>
                  <a:lnTo>
                    <a:pt x="2296" y="5064"/>
                  </a:lnTo>
                  <a:lnTo>
                    <a:pt x="2303" y="5064"/>
                  </a:lnTo>
                  <a:lnTo>
                    <a:pt x="2309" y="5061"/>
                  </a:lnTo>
                  <a:lnTo>
                    <a:pt x="2314" y="5058"/>
                  </a:lnTo>
                  <a:lnTo>
                    <a:pt x="2322" y="5050"/>
                  </a:lnTo>
                  <a:lnTo>
                    <a:pt x="2330" y="5045"/>
                  </a:lnTo>
                  <a:lnTo>
                    <a:pt x="2334" y="5039"/>
                  </a:lnTo>
                  <a:lnTo>
                    <a:pt x="2339" y="5027"/>
                  </a:lnTo>
                  <a:lnTo>
                    <a:pt x="2346" y="5013"/>
                  </a:lnTo>
                  <a:lnTo>
                    <a:pt x="2348" y="5011"/>
                  </a:lnTo>
                  <a:lnTo>
                    <a:pt x="2354" y="5011"/>
                  </a:lnTo>
                  <a:lnTo>
                    <a:pt x="2365" y="5020"/>
                  </a:lnTo>
                  <a:lnTo>
                    <a:pt x="2370" y="5022"/>
                  </a:lnTo>
                  <a:lnTo>
                    <a:pt x="2377" y="5022"/>
                  </a:lnTo>
                  <a:lnTo>
                    <a:pt x="2388" y="5018"/>
                  </a:lnTo>
                  <a:lnTo>
                    <a:pt x="2388" y="5018"/>
                  </a:lnTo>
                  <a:lnTo>
                    <a:pt x="2392" y="5018"/>
                  </a:lnTo>
                  <a:lnTo>
                    <a:pt x="2395" y="5018"/>
                  </a:lnTo>
                  <a:lnTo>
                    <a:pt x="2400" y="5021"/>
                  </a:lnTo>
                  <a:lnTo>
                    <a:pt x="2403" y="5024"/>
                  </a:lnTo>
                  <a:lnTo>
                    <a:pt x="2407" y="5030"/>
                  </a:lnTo>
                  <a:lnTo>
                    <a:pt x="2410" y="5041"/>
                  </a:lnTo>
                  <a:lnTo>
                    <a:pt x="2415" y="5055"/>
                  </a:lnTo>
                  <a:lnTo>
                    <a:pt x="2419" y="5057"/>
                  </a:lnTo>
                  <a:lnTo>
                    <a:pt x="2429" y="5058"/>
                  </a:lnTo>
                  <a:lnTo>
                    <a:pt x="2431" y="5059"/>
                  </a:lnTo>
                  <a:lnTo>
                    <a:pt x="2446" y="5071"/>
                  </a:lnTo>
                  <a:lnTo>
                    <a:pt x="2449" y="5082"/>
                  </a:lnTo>
                  <a:lnTo>
                    <a:pt x="2451" y="5086"/>
                  </a:lnTo>
                  <a:lnTo>
                    <a:pt x="2455" y="5088"/>
                  </a:lnTo>
                  <a:lnTo>
                    <a:pt x="2464" y="5088"/>
                  </a:lnTo>
                  <a:lnTo>
                    <a:pt x="2466" y="5089"/>
                  </a:lnTo>
                  <a:lnTo>
                    <a:pt x="2477" y="5100"/>
                  </a:lnTo>
                  <a:lnTo>
                    <a:pt x="2488" y="5108"/>
                  </a:lnTo>
                  <a:lnTo>
                    <a:pt x="2489" y="5112"/>
                  </a:lnTo>
                  <a:lnTo>
                    <a:pt x="2487" y="5119"/>
                  </a:lnTo>
                  <a:lnTo>
                    <a:pt x="2493" y="5132"/>
                  </a:lnTo>
                  <a:lnTo>
                    <a:pt x="2495" y="5136"/>
                  </a:lnTo>
                  <a:lnTo>
                    <a:pt x="2509" y="5143"/>
                  </a:lnTo>
                  <a:lnTo>
                    <a:pt x="2528" y="5143"/>
                  </a:lnTo>
                  <a:lnTo>
                    <a:pt x="2535" y="5145"/>
                  </a:lnTo>
                  <a:lnTo>
                    <a:pt x="2543" y="5149"/>
                  </a:lnTo>
                  <a:lnTo>
                    <a:pt x="2552" y="5151"/>
                  </a:lnTo>
                  <a:lnTo>
                    <a:pt x="2559" y="5153"/>
                  </a:lnTo>
                  <a:lnTo>
                    <a:pt x="2570" y="5151"/>
                  </a:lnTo>
                  <a:lnTo>
                    <a:pt x="2579" y="5153"/>
                  </a:lnTo>
                  <a:lnTo>
                    <a:pt x="2583" y="5153"/>
                  </a:lnTo>
                  <a:lnTo>
                    <a:pt x="2583" y="5168"/>
                  </a:lnTo>
                  <a:lnTo>
                    <a:pt x="2608" y="5164"/>
                  </a:lnTo>
                  <a:lnTo>
                    <a:pt x="2613" y="5164"/>
                  </a:lnTo>
                  <a:lnTo>
                    <a:pt x="2617" y="5166"/>
                  </a:lnTo>
                  <a:lnTo>
                    <a:pt x="2630" y="5176"/>
                  </a:lnTo>
                  <a:lnTo>
                    <a:pt x="2634" y="5177"/>
                  </a:lnTo>
                  <a:lnTo>
                    <a:pt x="2639" y="5176"/>
                  </a:lnTo>
                  <a:lnTo>
                    <a:pt x="2642" y="5181"/>
                  </a:lnTo>
                  <a:lnTo>
                    <a:pt x="2644" y="5183"/>
                  </a:lnTo>
                  <a:lnTo>
                    <a:pt x="2648" y="5187"/>
                  </a:lnTo>
                  <a:lnTo>
                    <a:pt x="2651" y="5189"/>
                  </a:lnTo>
                  <a:lnTo>
                    <a:pt x="2660" y="5186"/>
                  </a:lnTo>
                  <a:lnTo>
                    <a:pt x="2671" y="5180"/>
                  </a:lnTo>
                  <a:lnTo>
                    <a:pt x="2692" y="5154"/>
                  </a:lnTo>
                  <a:lnTo>
                    <a:pt x="2702" y="5146"/>
                  </a:lnTo>
                  <a:lnTo>
                    <a:pt x="2707" y="5145"/>
                  </a:lnTo>
                  <a:lnTo>
                    <a:pt x="2709" y="5147"/>
                  </a:lnTo>
                  <a:lnTo>
                    <a:pt x="2714" y="5157"/>
                  </a:lnTo>
                  <a:lnTo>
                    <a:pt x="2722" y="5156"/>
                  </a:lnTo>
                  <a:lnTo>
                    <a:pt x="2727" y="5166"/>
                  </a:lnTo>
                  <a:lnTo>
                    <a:pt x="2740" y="5175"/>
                  </a:lnTo>
                  <a:lnTo>
                    <a:pt x="2743" y="5177"/>
                  </a:lnTo>
                  <a:lnTo>
                    <a:pt x="2755" y="5177"/>
                  </a:lnTo>
                  <a:lnTo>
                    <a:pt x="2760" y="5181"/>
                  </a:lnTo>
                  <a:lnTo>
                    <a:pt x="2770" y="5191"/>
                  </a:lnTo>
                  <a:lnTo>
                    <a:pt x="2775" y="5193"/>
                  </a:lnTo>
                  <a:lnTo>
                    <a:pt x="2780" y="5194"/>
                  </a:lnTo>
                  <a:lnTo>
                    <a:pt x="2783" y="5193"/>
                  </a:lnTo>
                  <a:lnTo>
                    <a:pt x="2786" y="5191"/>
                  </a:lnTo>
                  <a:lnTo>
                    <a:pt x="2783" y="5185"/>
                  </a:lnTo>
                  <a:lnTo>
                    <a:pt x="2785" y="5181"/>
                  </a:lnTo>
                  <a:lnTo>
                    <a:pt x="2789" y="5177"/>
                  </a:lnTo>
                  <a:lnTo>
                    <a:pt x="2793" y="5175"/>
                  </a:lnTo>
                  <a:lnTo>
                    <a:pt x="2798" y="5175"/>
                  </a:lnTo>
                  <a:lnTo>
                    <a:pt x="2814" y="5182"/>
                  </a:lnTo>
                  <a:lnTo>
                    <a:pt x="2836" y="5181"/>
                  </a:lnTo>
                  <a:lnTo>
                    <a:pt x="2842" y="5179"/>
                  </a:lnTo>
                  <a:lnTo>
                    <a:pt x="2845" y="5175"/>
                  </a:lnTo>
                  <a:lnTo>
                    <a:pt x="2846" y="5174"/>
                  </a:lnTo>
                  <a:lnTo>
                    <a:pt x="2861" y="5174"/>
                  </a:lnTo>
                  <a:lnTo>
                    <a:pt x="2869" y="5172"/>
                  </a:lnTo>
                  <a:lnTo>
                    <a:pt x="2879" y="5167"/>
                  </a:lnTo>
                  <a:lnTo>
                    <a:pt x="2885" y="5161"/>
                  </a:lnTo>
                  <a:lnTo>
                    <a:pt x="2888" y="5159"/>
                  </a:lnTo>
                  <a:lnTo>
                    <a:pt x="2917" y="5158"/>
                  </a:lnTo>
                  <a:lnTo>
                    <a:pt x="2920" y="5156"/>
                  </a:lnTo>
                  <a:lnTo>
                    <a:pt x="2922" y="5154"/>
                  </a:lnTo>
                  <a:lnTo>
                    <a:pt x="2923" y="5146"/>
                  </a:lnTo>
                  <a:lnTo>
                    <a:pt x="2924" y="5144"/>
                  </a:lnTo>
                  <a:lnTo>
                    <a:pt x="2932" y="5144"/>
                  </a:lnTo>
                  <a:lnTo>
                    <a:pt x="2944" y="5142"/>
                  </a:lnTo>
                  <a:lnTo>
                    <a:pt x="2952" y="5146"/>
                  </a:lnTo>
                  <a:lnTo>
                    <a:pt x="2957" y="5155"/>
                  </a:lnTo>
                  <a:lnTo>
                    <a:pt x="2971" y="5162"/>
                  </a:lnTo>
                  <a:lnTo>
                    <a:pt x="2989" y="5180"/>
                  </a:lnTo>
                  <a:lnTo>
                    <a:pt x="2991" y="5182"/>
                  </a:lnTo>
                  <a:lnTo>
                    <a:pt x="2992" y="5197"/>
                  </a:lnTo>
                  <a:lnTo>
                    <a:pt x="2990" y="5243"/>
                  </a:lnTo>
                  <a:lnTo>
                    <a:pt x="2984" y="5274"/>
                  </a:lnTo>
                  <a:lnTo>
                    <a:pt x="2985" y="5273"/>
                  </a:lnTo>
                  <a:lnTo>
                    <a:pt x="2980" y="5285"/>
                  </a:lnTo>
                  <a:lnTo>
                    <a:pt x="2975" y="5294"/>
                  </a:lnTo>
                  <a:lnTo>
                    <a:pt x="2961" y="5310"/>
                  </a:lnTo>
                  <a:lnTo>
                    <a:pt x="2955" y="5320"/>
                  </a:lnTo>
                  <a:lnTo>
                    <a:pt x="2944" y="5330"/>
                  </a:lnTo>
                  <a:lnTo>
                    <a:pt x="2941" y="5335"/>
                  </a:lnTo>
                  <a:lnTo>
                    <a:pt x="2940" y="5342"/>
                  </a:lnTo>
                  <a:lnTo>
                    <a:pt x="2941" y="5353"/>
                  </a:lnTo>
                  <a:lnTo>
                    <a:pt x="2941" y="5371"/>
                  </a:lnTo>
                  <a:lnTo>
                    <a:pt x="2958" y="5400"/>
                  </a:lnTo>
                  <a:lnTo>
                    <a:pt x="2968" y="5410"/>
                  </a:lnTo>
                  <a:lnTo>
                    <a:pt x="2969" y="5414"/>
                  </a:lnTo>
                  <a:lnTo>
                    <a:pt x="2969" y="5415"/>
                  </a:lnTo>
                  <a:lnTo>
                    <a:pt x="2968" y="5428"/>
                  </a:lnTo>
                  <a:lnTo>
                    <a:pt x="2970" y="5432"/>
                  </a:lnTo>
                  <a:lnTo>
                    <a:pt x="2977" y="5440"/>
                  </a:lnTo>
                  <a:lnTo>
                    <a:pt x="2987" y="5454"/>
                  </a:lnTo>
                  <a:lnTo>
                    <a:pt x="2990" y="5454"/>
                  </a:lnTo>
                  <a:lnTo>
                    <a:pt x="2996" y="5450"/>
                  </a:lnTo>
                  <a:lnTo>
                    <a:pt x="2994" y="5449"/>
                  </a:lnTo>
                  <a:lnTo>
                    <a:pt x="3002" y="5449"/>
                  </a:lnTo>
                  <a:lnTo>
                    <a:pt x="3009" y="5446"/>
                  </a:lnTo>
                  <a:lnTo>
                    <a:pt x="3023" y="5434"/>
                  </a:lnTo>
                  <a:lnTo>
                    <a:pt x="3042" y="5424"/>
                  </a:lnTo>
                  <a:lnTo>
                    <a:pt x="3047" y="5418"/>
                  </a:lnTo>
                  <a:lnTo>
                    <a:pt x="3048" y="5415"/>
                  </a:lnTo>
                  <a:lnTo>
                    <a:pt x="3048" y="5411"/>
                  </a:lnTo>
                  <a:lnTo>
                    <a:pt x="3043" y="5394"/>
                  </a:lnTo>
                  <a:lnTo>
                    <a:pt x="3042" y="5378"/>
                  </a:lnTo>
                  <a:lnTo>
                    <a:pt x="3043" y="5364"/>
                  </a:lnTo>
                  <a:lnTo>
                    <a:pt x="3046" y="5348"/>
                  </a:lnTo>
                  <a:lnTo>
                    <a:pt x="3056" y="5333"/>
                  </a:lnTo>
                  <a:lnTo>
                    <a:pt x="3068" y="5315"/>
                  </a:lnTo>
                  <a:lnTo>
                    <a:pt x="3094" y="5282"/>
                  </a:lnTo>
                  <a:lnTo>
                    <a:pt x="3116" y="5267"/>
                  </a:lnTo>
                  <a:lnTo>
                    <a:pt x="3154" y="5248"/>
                  </a:lnTo>
                  <a:lnTo>
                    <a:pt x="3165" y="5237"/>
                  </a:lnTo>
                  <a:lnTo>
                    <a:pt x="3168" y="5229"/>
                  </a:lnTo>
                  <a:lnTo>
                    <a:pt x="3170" y="5225"/>
                  </a:lnTo>
                  <a:lnTo>
                    <a:pt x="3185" y="5211"/>
                  </a:lnTo>
                  <a:lnTo>
                    <a:pt x="3211" y="5195"/>
                  </a:lnTo>
                  <a:lnTo>
                    <a:pt x="3230" y="5184"/>
                  </a:lnTo>
                  <a:lnTo>
                    <a:pt x="3228" y="5184"/>
                  </a:lnTo>
                  <a:lnTo>
                    <a:pt x="3232" y="5182"/>
                  </a:lnTo>
                  <a:lnTo>
                    <a:pt x="3239" y="5181"/>
                  </a:lnTo>
                  <a:lnTo>
                    <a:pt x="3261" y="5185"/>
                  </a:lnTo>
                  <a:lnTo>
                    <a:pt x="3268" y="5185"/>
                  </a:lnTo>
                  <a:lnTo>
                    <a:pt x="3274" y="5182"/>
                  </a:lnTo>
                  <a:lnTo>
                    <a:pt x="3278" y="5175"/>
                  </a:lnTo>
                  <a:lnTo>
                    <a:pt x="3281" y="5172"/>
                  </a:lnTo>
                  <a:lnTo>
                    <a:pt x="3285" y="5169"/>
                  </a:lnTo>
                  <a:lnTo>
                    <a:pt x="3292" y="5171"/>
                  </a:lnTo>
                  <a:lnTo>
                    <a:pt x="3310" y="5186"/>
                  </a:lnTo>
                  <a:lnTo>
                    <a:pt x="3318" y="5190"/>
                  </a:lnTo>
                  <a:lnTo>
                    <a:pt x="3327" y="5194"/>
                  </a:lnTo>
                  <a:lnTo>
                    <a:pt x="3334" y="5199"/>
                  </a:lnTo>
                  <a:lnTo>
                    <a:pt x="3346" y="5209"/>
                  </a:lnTo>
                  <a:lnTo>
                    <a:pt x="3330" y="5255"/>
                  </a:lnTo>
                  <a:lnTo>
                    <a:pt x="3330" y="5255"/>
                  </a:lnTo>
                  <a:lnTo>
                    <a:pt x="3330" y="5255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4" name="Freeform 762"/>
            <p:cNvSpPr>
              <a:spLocks/>
            </p:cNvSpPr>
            <p:nvPr/>
          </p:nvSpPr>
          <p:spPr bwMode="auto">
            <a:xfrm>
              <a:off x="852488" y="785813"/>
              <a:ext cx="2865438" cy="1444625"/>
            </a:xfrm>
            <a:custGeom>
              <a:avLst/>
              <a:gdLst>
                <a:gd name="T0" fmla="*/ 283 w 5413"/>
                <a:gd name="T1" fmla="*/ 1859 h 2729"/>
                <a:gd name="T2" fmla="*/ 442 w 5413"/>
                <a:gd name="T3" fmla="*/ 1600 h 2729"/>
                <a:gd name="T4" fmla="*/ 557 w 5413"/>
                <a:gd name="T5" fmla="*/ 1252 h 2729"/>
                <a:gd name="T6" fmla="*/ 518 w 5413"/>
                <a:gd name="T7" fmla="*/ 963 h 2729"/>
                <a:gd name="T8" fmla="*/ 750 w 5413"/>
                <a:gd name="T9" fmla="*/ 904 h 2729"/>
                <a:gd name="T10" fmla="*/ 954 w 5413"/>
                <a:gd name="T11" fmla="*/ 914 h 2729"/>
                <a:gd name="T12" fmla="*/ 1113 w 5413"/>
                <a:gd name="T13" fmla="*/ 923 h 2729"/>
                <a:gd name="T14" fmla="*/ 1366 w 5413"/>
                <a:gd name="T15" fmla="*/ 523 h 2729"/>
                <a:gd name="T16" fmla="*/ 1588 w 5413"/>
                <a:gd name="T17" fmla="*/ 462 h 2729"/>
                <a:gd name="T18" fmla="*/ 1868 w 5413"/>
                <a:gd name="T19" fmla="*/ 566 h 2729"/>
                <a:gd name="T20" fmla="*/ 2028 w 5413"/>
                <a:gd name="T21" fmla="*/ 424 h 2729"/>
                <a:gd name="T22" fmla="*/ 2305 w 5413"/>
                <a:gd name="T23" fmla="*/ 181 h 2729"/>
                <a:gd name="T24" fmla="*/ 2506 w 5413"/>
                <a:gd name="T25" fmla="*/ 0 h 2729"/>
                <a:gd name="T26" fmla="*/ 2719 w 5413"/>
                <a:gd name="T27" fmla="*/ 147 h 2729"/>
                <a:gd name="T28" fmla="*/ 2800 w 5413"/>
                <a:gd name="T29" fmla="*/ 327 h 2729"/>
                <a:gd name="T30" fmla="*/ 2918 w 5413"/>
                <a:gd name="T31" fmla="*/ 475 h 2729"/>
                <a:gd name="T32" fmla="*/ 3120 w 5413"/>
                <a:gd name="T33" fmla="*/ 587 h 2729"/>
                <a:gd name="T34" fmla="*/ 3207 w 5413"/>
                <a:gd name="T35" fmla="*/ 882 h 2729"/>
                <a:gd name="T36" fmla="*/ 3214 w 5413"/>
                <a:gd name="T37" fmla="*/ 1184 h 2729"/>
                <a:gd name="T38" fmla="*/ 3188 w 5413"/>
                <a:gd name="T39" fmla="*/ 1508 h 2729"/>
                <a:gd name="T40" fmla="*/ 3574 w 5413"/>
                <a:gd name="T41" fmla="*/ 1623 h 2729"/>
                <a:gd name="T42" fmla="*/ 4074 w 5413"/>
                <a:gd name="T43" fmla="*/ 1955 h 2729"/>
                <a:gd name="T44" fmla="*/ 4141 w 5413"/>
                <a:gd name="T45" fmla="*/ 2086 h 2729"/>
                <a:gd name="T46" fmla="*/ 4344 w 5413"/>
                <a:gd name="T47" fmla="*/ 2513 h 2729"/>
                <a:gd name="T48" fmla="*/ 5304 w 5413"/>
                <a:gd name="T49" fmla="*/ 2650 h 2729"/>
                <a:gd name="T50" fmla="*/ 4434 w 5413"/>
                <a:gd name="T51" fmla="*/ 2559 h 2729"/>
                <a:gd name="T52" fmla="*/ 4112 w 5413"/>
                <a:gd name="T53" fmla="*/ 2136 h 2729"/>
                <a:gd name="T54" fmla="*/ 3988 w 5413"/>
                <a:gd name="T55" fmla="*/ 1997 h 2729"/>
                <a:gd name="T56" fmla="*/ 3841 w 5413"/>
                <a:gd name="T57" fmla="*/ 1857 h 2729"/>
                <a:gd name="T58" fmla="*/ 3458 w 5413"/>
                <a:gd name="T59" fmla="*/ 1649 h 2729"/>
                <a:gd name="T60" fmla="*/ 3195 w 5413"/>
                <a:gd name="T61" fmla="*/ 1566 h 2729"/>
                <a:gd name="T62" fmla="*/ 3085 w 5413"/>
                <a:gd name="T63" fmla="*/ 1492 h 2729"/>
                <a:gd name="T64" fmla="*/ 3165 w 5413"/>
                <a:gd name="T65" fmla="*/ 1254 h 2729"/>
                <a:gd name="T66" fmla="*/ 3213 w 5413"/>
                <a:gd name="T67" fmla="*/ 1025 h 2729"/>
                <a:gd name="T68" fmla="*/ 3131 w 5413"/>
                <a:gd name="T69" fmla="*/ 772 h 2729"/>
                <a:gd name="T70" fmla="*/ 3077 w 5413"/>
                <a:gd name="T71" fmla="*/ 609 h 2729"/>
                <a:gd name="T72" fmla="*/ 2983 w 5413"/>
                <a:gd name="T73" fmla="*/ 564 h 2729"/>
                <a:gd name="T74" fmla="*/ 2799 w 5413"/>
                <a:gd name="T75" fmla="*/ 449 h 2729"/>
                <a:gd name="T76" fmla="*/ 2739 w 5413"/>
                <a:gd name="T77" fmla="*/ 337 h 2729"/>
                <a:gd name="T78" fmla="*/ 2636 w 5413"/>
                <a:gd name="T79" fmla="*/ 167 h 2729"/>
                <a:gd name="T80" fmla="*/ 2592 w 5413"/>
                <a:gd name="T81" fmla="*/ 92 h 2729"/>
                <a:gd name="T82" fmla="*/ 2429 w 5413"/>
                <a:gd name="T83" fmla="*/ 80 h 2729"/>
                <a:gd name="T84" fmla="*/ 2324 w 5413"/>
                <a:gd name="T85" fmla="*/ 234 h 2729"/>
                <a:gd name="T86" fmla="*/ 2140 w 5413"/>
                <a:gd name="T87" fmla="*/ 260 h 2729"/>
                <a:gd name="T88" fmla="*/ 2065 w 5413"/>
                <a:gd name="T89" fmla="*/ 592 h 2729"/>
                <a:gd name="T90" fmla="*/ 1845 w 5413"/>
                <a:gd name="T91" fmla="*/ 610 h 2729"/>
                <a:gd name="T92" fmla="*/ 1603 w 5413"/>
                <a:gd name="T93" fmla="*/ 544 h 2729"/>
                <a:gd name="T94" fmla="*/ 1398 w 5413"/>
                <a:gd name="T95" fmla="*/ 561 h 2729"/>
                <a:gd name="T96" fmla="*/ 1171 w 5413"/>
                <a:gd name="T97" fmla="*/ 892 h 2729"/>
                <a:gd name="T98" fmla="*/ 1103 w 5413"/>
                <a:gd name="T99" fmla="*/ 1028 h 2729"/>
                <a:gd name="T100" fmla="*/ 901 w 5413"/>
                <a:gd name="T101" fmla="*/ 971 h 2729"/>
                <a:gd name="T102" fmla="*/ 767 w 5413"/>
                <a:gd name="T103" fmla="*/ 961 h 2729"/>
                <a:gd name="T104" fmla="*/ 627 w 5413"/>
                <a:gd name="T105" fmla="*/ 957 h 2729"/>
                <a:gd name="T106" fmla="*/ 566 w 5413"/>
                <a:gd name="T107" fmla="*/ 1027 h 2729"/>
                <a:gd name="T108" fmla="*/ 617 w 5413"/>
                <a:gd name="T109" fmla="*/ 1177 h 2729"/>
                <a:gd name="T110" fmla="*/ 589 w 5413"/>
                <a:gd name="T111" fmla="*/ 1543 h 2729"/>
                <a:gd name="T112" fmla="*/ 486 w 5413"/>
                <a:gd name="T113" fmla="*/ 1619 h 2729"/>
                <a:gd name="T114" fmla="*/ 426 w 5413"/>
                <a:gd name="T115" fmla="*/ 1702 h 2729"/>
                <a:gd name="T116" fmla="*/ 383 w 5413"/>
                <a:gd name="T117" fmla="*/ 1866 h 2729"/>
                <a:gd name="T118" fmla="*/ 226 w 5413"/>
                <a:gd name="T119" fmla="*/ 1946 h 2729"/>
                <a:gd name="T120" fmla="*/ 11 w 5413"/>
                <a:gd name="T121" fmla="*/ 1965 h 27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5413" h="2729">
                  <a:moveTo>
                    <a:pt x="0" y="1918"/>
                  </a:moveTo>
                  <a:lnTo>
                    <a:pt x="0" y="1918"/>
                  </a:lnTo>
                  <a:lnTo>
                    <a:pt x="31" y="1910"/>
                  </a:lnTo>
                  <a:lnTo>
                    <a:pt x="70" y="1903"/>
                  </a:lnTo>
                  <a:lnTo>
                    <a:pt x="88" y="1897"/>
                  </a:lnTo>
                  <a:lnTo>
                    <a:pt x="96" y="1894"/>
                  </a:lnTo>
                  <a:lnTo>
                    <a:pt x="122" y="1891"/>
                  </a:lnTo>
                  <a:lnTo>
                    <a:pt x="134" y="1889"/>
                  </a:lnTo>
                  <a:lnTo>
                    <a:pt x="144" y="1888"/>
                  </a:lnTo>
                  <a:lnTo>
                    <a:pt x="160" y="1889"/>
                  </a:lnTo>
                  <a:lnTo>
                    <a:pt x="182" y="1893"/>
                  </a:lnTo>
                  <a:lnTo>
                    <a:pt x="201" y="1891"/>
                  </a:lnTo>
                  <a:lnTo>
                    <a:pt x="209" y="1888"/>
                  </a:lnTo>
                  <a:lnTo>
                    <a:pt x="225" y="1875"/>
                  </a:lnTo>
                  <a:lnTo>
                    <a:pt x="233" y="1871"/>
                  </a:lnTo>
                  <a:lnTo>
                    <a:pt x="247" y="1866"/>
                  </a:lnTo>
                  <a:lnTo>
                    <a:pt x="264" y="1862"/>
                  </a:lnTo>
                  <a:lnTo>
                    <a:pt x="283" y="1859"/>
                  </a:lnTo>
                  <a:lnTo>
                    <a:pt x="311" y="1865"/>
                  </a:lnTo>
                  <a:lnTo>
                    <a:pt x="317" y="1852"/>
                  </a:lnTo>
                  <a:lnTo>
                    <a:pt x="321" y="1846"/>
                  </a:lnTo>
                  <a:lnTo>
                    <a:pt x="331" y="1838"/>
                  </a:lnTo>
                  <a:lnTo>
                    <a:pt x="335" y="1830"/>
                  </a:lnTo>
                  <a:lnTo>
                    <a:pt x="340" y="1795"/>
                  </a:lnTo>
                  <a:lnTo>
                    <a:pt x="342" y="1789"/>
                  </a:lnTo>
                  <a:lnTo>
                    <a:pt x="348" y="1783"/>
                  </a:lnTo>
                  <a:lnTo>
                    <a:pt x="344" y="1760"/>
                  </a:lnTo>
                  <a:lnTo>
                    <a:pt x="342" y="1745"/>
                  </a:lnTo>
                  <a:lnTo>
                    <a:pt x="342" y="1736"/>
                  </a:lnTo>
                  <a:lnTo>
                    <a:pt x="346" y="1725"/>
                  </a:lnTo>
                  <a:lnTo>
                    <a:pt x="360" y="1690"/>
                  </a:lnTo>
                  <a:lnTo>
                    <a:pt x="366" y="1684"/>
                  </a:lnTo>
                  <a:lnTo>
                    <a:pt x="394" y="1666"/>
                  </a:lnTo>
                  <a:lnTo>
                    <a:pt x="413" y="1642"/>
                  </a:lnTo>
                  <a:lnTo>
                    <a:pt x="436" y="1615"/>
                  </a:lnTo>
                  <a:lnTo>
                    <a:pt x="442" y="1600"/>
                  </a:lnTo>
                  <a:lnTo>
                    <a:pt x="448" y="1589"/>
                  </a:lnTo>
                  <a:lnTo>
                    <a:pt x="454" y="1584"/>
                  </a:lnTo>
                  <a:lnTo>
                    <a:pt x="464" y="1578"/>
                  </a:lnTo>
                  <a:lnTo>
                    <a:pt x="480" y="1570"/>
                  </a:lnTo>
                  <a:lnTo>
                    <a:pt x="490" y="1568"/>
                  </a:lnTo>
                  <a:lnTo>
                    <a:pt x="509" y="1564"/>
                  </a:lnTo>
                  <a:lnTo>
                    <a:pt x="536" y="1556"/>
                  </a:lnTo>
                  <a:lnTo>
                    <a:pt x="538" y="1551"/>
                  </a:lnTo>
                  <a:lnTo>
                    <a:pt x="540" y="1538"/>
                  </a:lnTo>
                  <a:lnTo>
                    <a:pt x="544" y="1527"/>
                  </a:lnTo>
                  <a:lnTo>
                    <a:pt x="551" y="1514"/>
                  </a:lnTo>
                  <a:lnTo>
                    <a:pt x="560" y="1502"/>
                  </a:lnTo>
                  <a:lnTo>
                    <a:pt x="562" y="1497"/>
                  </a:lnTo>
                  <a:lnTo>
                    <a:pt x="562" y="1484"/>
                  </a:lnTo>
                  <a:lnTo>
                    <a:pt x="561" y="1458"/>
                  </a:lnTo>
                  <a:lnTo>
                    <a:pt x="551" y="1385"/>
                  </a:lnTo>
                  <a:lnTo>
                    <a:pt x="554" y="1274"/>
                  </a:lnTo>
                  <a:lnTo>
                    <a:pt x="557" y="1252"/>
                  </a:lnTo>
                  <a:lnTo>
                    <a:pt x="565" y="1227"/>
                  </a:lnTo>
                  <a:lnTo>
                    <a:pt x="566" y="1200"/>
                  </a:lnTo>
                  <a:lnTo>
                    <a:pt x="571" y="1148"/>
                  </a:lnTo>
                  <a:lnTo>
                    <a:pt x="576" y="1132"/>
                  </a:lnTo>
                  <a:lnTo>
                    <a:pt x="585" y="1114"/>
                  </a:lnTo>
                  <a:lnTo>
                    <a:pt x="587" y="1105"/>
                  </a:lnTo>
                  <a:lnTo>
                    <a:pt x="587" y="1103"/>
                  </a:lnTo>
                  <a:lnTo>
                    <a:pt x="578" y="1093"/>
                  </a:lnTo>
                  <a:lnTo>
                    <a:pt x="573" y="1081"/>
                  </a:lnTo>
                  <a:lnTo>
                    <a:pt x="555" y="1069"/>
                  </a:lnTo>
                  <a:lnTo>
                    <a:pt x="539" y="1059"/>
                  </a:lnTo>
                  <a:lnTo>
                    <a:pt x="519" y="1036"/>
                  </a:lnTo>
                  <a:lnTo>
                    <a:pt x="516" y="1012"/>
                  </a:lnTo>
                  <a:lnTo>
                    <a:pt x="514" y="1005"/>
                  </a:lnTo>
                  <a:lnTo>
                    <a:pt x="513" y="996"/>
                  </a:lnTo>
                  <a:lnTo>
                    <a:pt x="514" y="982"/>
                  </a:lnTo>
                  <a:lnTo>
                    <a:pt x="515" y="971"/>
                  </a:lnTo>
                  <a:lnTo>
                    <a:pt x="518" y="963"/>
                  </a:lnTo>
                  <a:lnTo>
                    <a:pt x="522" y="955"/>
                  </a:lnTo>
                  <a:lnTo>
                    <a:pt x="531" y="945"/>
                  </a:lnTo>
                  <a:lnTo>
                    <a:pt x="540" y="935"/>
                  </a:lnTo>
                  <a:lnTo>
                    <a:pt x="564" y="927"/>
                  </a:lnTo>
                  <a:lnTo>
                    <a:pt x="578" y="918"/>
                  </a:lnTo>
                  <a:lnTo>
                    <a:pt x="585" y="914"/>
                  </a:lnTo>
                  <a:lnTo>
                    <a:pt x="599" y="910"/>
                  </a:lnTo>
                  <a:lnTo>
                    <a:pt x="610" y="907"/>
                  </a:lnTo>
                  <a:lnTo>
                    <a:pt x="630" y="910"/>
                  </a:lnTo>
                  <a:lnTo>
                    <a:pt x="651" y="915"/>
                  </a:lnTo>
                  <a:lnTo>
                    <a:pt x="656" y="916"/>
                  </a:lnTo>
                  <a:lnTo>
                    <a:pt x="669" y="914"/>
                  </a:lnTo>
                  <a:lnTo>
                    <a:pt x="676" y="911"/>
                  </a:lnTo>
                  <a:lnTo>
                    <a:pt x="684" y="906"/>
                  </a:lnTo>
                  <a:lnTo>
                    <a:pt x="694" y="904"/>
                  </a:lnTo>
                  <a:lnTo>
                    <a:pt x="712" y="904"/>
                  </a:lnTo>
                  <a:lnTo>
                    <a:pt x="732" y="909"/>
                  </a:lnTo>
                  <a:lnTo>
                    <a:pt x="750" y="904"/>
                  </a:lnTo>
                  <a:lnTo>
                    <a:pt x="769" y="904"/>
                  </a:lnTo>
                  <a:lnTo>
                    <a:pt x="783" y="907"/>
                  </a:lnTo>
                  <a:lnTo>
                    <a:pt x="791" y="911"/>
                  </a:lnTo>
                  <a:lnTo>
                    <a:pt x="798" y="914"/>
                  </a:lnTo>
                  <a:lnTo>
                    <a:pt x="807" y="923"/>
                  </a:lnTo>
                  <a:lnTo>
                    <a:pt x="818" y="930"/>
                  </a:lnTo>
                  <a:lnTo>
                    <a:pt x="816" y="928"/>
                  </a:lnTo>
                  <a:lnTo>
                    <a:pt x="829" y="924"/>
                  </a:lnTo>
                  <a:lnTo>
                    <a:pt x="860" y="921"/>
                  </a:lnTo>
                  <a:lnTo>
                    <a:pt x="872" y="918"/>
                  </a:lnTo>
                  <a:lnTo>
                    <a:pt x="886" y="916"/>
                  </a:lnTo>
                  <a:lnTo>
                    <a:pt x="895" y="916"/>
                  </a:lnTo>
                  <a:lnTo>
                    <a:pt x="916" y="921"/>
                  </a:lnTo>
                  <a:lnTo>
                    <a:pt x="925" y="921"/>
                  </a:lnTo>
                  <a:lnTo>
                    <a:pt x="933" y="920"/>
                  </a:lnTo>
                  <a:lnTo>
                    <a:pt x="943" y="915"/>
                  </a:lnTo>
                  <a:lnTo>
                    <a:pt x="948" y="914"/>
                  </a:lnTo>
                  <a:lnTo>
                    <a:pt x="954" y="914"/>
                  </a:lnTo>
                  <a:lnTo>
                    <a:pt x="960" y="914"/>
                  </a:lnTo>
                  <a:lnTo>
                    <a:pt x="975" y="911"/>
                  </a:lnTo>
                  <a:lnTo>
                    <a:pt x="987" y="910"/>
                  </a:lnTo>
                  <a:lnTo>
                    <a:pt x="1006" y="910"/>
                  </a:lnTo>
                  <a:lnTo>
                    <a:pt x="1030" y="915"/>
                  </a:lnTo>
                  <a:lnTo>
                    <a:pt x="1045" y="921"/>
                  </a:lnTo>
                  <a:lnTo>
                    <a:pt x="1055" y="929"/>
                  </a:lnTo>
                  <a:lnTo>
                    <a:pt x="1075" y="958"/>
                  </a:lnTo>
                  <a:lnTo>
                    <a:pt x="1083" y="966"/>
                  </a:lnTo>
                  <a:lnTo>
                    <a:pt x="1101" y="974"/>
                  </a:lnTo>
                  <a:lnTo>
                    <a:pt x="1109" y="979"/>
                  </a:lnTo>
                  <a:lnTo>
                    <a:pt x="1120" y="982"/>
                  </a:lnTo>
                  <a:lnTo>
                    <a:pt x="1124" y="982"/>
                  </a:lnTo>
                  <a:lnTo>
                    <a:pt x="1125" y="981"/>
                  </a:lnTo>
                  <a:lnTo>
                    <a:pt x="1121" y="974"/>
                  </a:lnTo>
                  <a:lnTo>
                    <a:pt x="1119" y="965"/>
                  </a:lnTo>
                  <a:lnTo>
                    <a:pt x="1113" y="940"/>
                  </a:lnTo>
                  <a:lnTo>
                    <a:pt x="1113" y="923"/>
                  </a:lnTo>
                  <a:lnTo>
                    <a:pt x="1115" y="910"/>
                  </a:lnTo>
                  <a:lnTo>
                    <a:pt x="1120" y="894"/>
                  </a:lnTo>
                  <a:lnTo>
                    <a:pt x="1127" y="876"/>
                  </a:lnTo>
                  <a:lnTo>
                    <a:pt x="1135" y="859"/>
                  </a:lnTo>
                  <a:lnTo>
                    <a:pt x="1151" y="834"/>
                  </a:lnTo>
                  <a:lnTo>
                    <a:pt x="1158" y="813"/>
                  </a:lnTo>
                  <a:lnTo>
                    <a:pt x="1168" y="791"/>
                  </a:lnTo>
                  <a:lnTo>
                    <a:pt x="1177" y="779"/>
                  </a:lnTo>
                  <a:lnTo>
                    <a:pt x="1211" y="754"/>
                  </a:lnTo>
                  <a:lnTo>
                    <a:pt x="1240" y="710"/>
                  </a:lnTo>
                  <a:lnTo>
                    <a:pt x="1273" y="669"/>
                  </a:lnTo>
                  <a:lnTo>
                    <a:pt x="1293" y="643"/>
                  </a:lnTo>
                  <a:lnTo>
                    <a:pt x="1313" y="612"/>
                  </a:lnTo>
                  <a:lnTo>
                    <a:pt x="1331" y="577"/>
                  </a:lnTo>
                  <a:lnTo>
                    <a:pt x="1342" y="560"/>
                  </a:lnTo>
                  <a:lnTo>
                    <a:pt x="1350" y="550"/>
                  </a:lnTo>
                  <a:lnTo>
                    <a:pt x="1359" y="533"/>
                  </a:lnTo>
                  <a:lnTo>
                    <a:pt x="1366" y="523"/>
                  </a:lnTo>
                  <a:lnTo>
                    <a:pt x="1384" y="504"/>
                  </a:lnTo>
                  <a:lnTo>
                    <a:pt x="1407" y="470"/>
                  </a:lnTo>
                  <a:lnTo>
                    <a:pt x="1416" y="455"/>
                  </a:lnTo>
                  <a:lnTo>
                    <a:pt x="1426" y="438"/>
                  </a:lnTo>
                  <a:lnTo>
                    <a:pt x="1434" y="426"/>
                  </a:lnTo>
                  <a:lnTo>
                    <a:pt x="1441" y="417"/>
                  </a:lnTo>
                  <a:lnTo>
                    <a:pt x="1455" y="408"/>
                  </a:lnTo>
                  <a:lnTo>
                    <a:pt x="1468" y="400"/>
                  </a:lnTo>
                  <a:lnTo>
                    <a:pt x="1476" y="397"/>
                  </a:lnTo>
                  <a:lnTo>
                    <a:pt x="1483" y="397"/>
                  </a:lnTo>
                  <a:lnTo>
                    <a:pt x="1502" y="400"/>
                  </a:lnTo>
                  <a:lnTo>
                    <a:pt x="1519" y="406"/>
                  </a:lnTo>
                  <a:lnTo>
                    <a:pt x="1531" y="411"/>
                  </a:lnTo>
                  <a:lnTo>
                    <a:pt x="1539" y="417"/>
                  </a:lnTo>
                  <a:lnTo>
                    <a:pt x="1551" y="431"/>
                  </a:lnTo>
                  <a:lnTo>
                    <a:pt x="1564" y="439"/>
                  </a:lnTo>
                  <a:lnTo>
                    <a:pt x="1576" y="448"/>
                  </a:lnTo>
                  <a:lnTo>
                    <a:pt x="1588" y="462"/>
                  </a:lnTo>
                  <a:lnTo>
                    <a:pt x="1610" y="484"/>
                  </a:lnTo>
                  <a:lnTo>
                    <a:pt x="1620" y="497"/>
                  </a:lnTo>
                  <a:lnTo>
                    <a:pt x="1631" y="505"/>
                  </a:lnTo>
                  <a:lnTo>
                    <a:pt x="1635" y="508"/>
                  </a:lnTo>
                  <a:lnTo>
                    <a:pt x="1649" y="515"/>
                  </a:lnTo>
                  <a:lnTo>
                    <a:pt x="1665" y="525"/>
                  </a:lnTo>
                  <a:lnTo>
                    <a:pt x="1679" y="532"/>
                  </a:lnTo>
                  <a:lnTo>
                    <a:pt x="1692" y="536"/>
                  </a:lnTo>
                  <a:lnTo>
                    <a:pt x="1721" y="536"/>
                  </a:lnTo>
                  <a:lnTo>
                    <a:pt x="1757" y="542"/>
                  </a:lnTo>
                  <a:lnTo>
                    <a:pt x="1772" y="546"/>
                  </a:lnTo>
                  <a:lnTo>
                    <a:pt x="1795" y="557"/>
                  </a:lnTo>
                  <a:lnTo>
                    <a:pt x="1799" y="558"/>
                  </a:lnTo>
                  <a:lnTo>
                    <a:pt x="1816" y="559"/>
                  </a:lnTo>
                  <a:lnTo>
                    <a:pt x="1837" y="559"/>
                  </a:lnTo>
                  <a:lnTo>
                    <a:pt x="1847" y="560"/>
                  </a:lnTo>
                  <a:lnTo>
                    <a:pt x="1859" y="562"/>
                  </a:lnTo>
                  <a:lnTo>
                    <a:pt x="1868" y="566"/>
                  </a:lnTo>
                  <a:lnTo>
                    <a:pt x="1874" y="571"/>
                  </a:lnTo>
                  <a:lnTo>
                    <a:pt x="1880" y="577"/>
                  </a:lnTo>
                  <a:lnTo>
                    <a:pt x="1892" y="595"/>
                  </a:lnTo>
                  <a:lnTo>
                    <a:pt x="1896" y="598"/>
                  </a:lnTo>
                  <a:lnTo>
                    <a:pt x="1914" y="588"/>
                  </a:lnTo>
                  <a:lnTo>
                    <a:pt x="1928" y="583"/>
                  </a:lnTo>
                  <a:lnTo>
                    <a:pt x="1943" y="583"/>
                  </a:lnTo>
                  <a:lnTo>
                    <a:pt x="1984" y="589"/>
                  </a:lnTo>
                  <a:lnTo>
                    <a:pt x="1989" y="589"/>
                  </a:lnTo>
                  <a:lnTo>
                    <a:pt x="1996" y="586"/>
                  </a:lnTo>
                  <a:lnTo>
                    <a:pt x="2006" y="579"/>
                  </a:lnTo>
                  <a:lnTo>
                    <a:pt x="2015" y="571"/>
                  </a:lnTo>
                  <a:lnTo>
                    <a:pt x="2017" y="564"/>
                  </a:lnTo>
                  <a:lnTo>
                    <a:pt x="2023" y="545"/>
                  </a:lnTo>
                  <a:lnTo>
                    <a:pt x="2023" y="534"/>
                  </a:lnTo>
                  <a:lnTo>
                    <a:pt x="2017" y="501"/>
                  </a:lnTo>
                  <a:lnTo>
                    <a:pt x="2017" y="492"/>
                  </a:lnTo>
                  <a:lnTo>
                    <a:pt x="2028" y="424"/>
                  </a:lnTo>
                  <a:lnTo>
                    <a:pt x="2038" y="341"/>
                  </a:lnTo>
                  <a:lnTo>
                    <a:pt x="2047" y="306"/>
                  </a:lnTo>
                  <a:lnTo>
                    <a:pt x="2070" y="258"/>
                  </a:lnTo>
                  <a:lnTo>
                    <a:pt x="2087" y="240"/>
                  </a:lnTo>
                  <a:lnTo>
                    <a:pt x="2094" y="235"/>
                  </a:lnTo>
                  <a:lnTo>
                    <a:pt x="2104" y="228"/>
                  </a:lnTo>
                  <a:lnTo>
                    <a:pt x="2120" y="203"/>
                  </a:lnTo>
                  <a:lnTo>
                    <a:pt x="2136" y="186"/>
                  </a:lnTo>
                  <a:lnTo>
                    <a:pt x="2147" y="179"/>
                  </a:lnTo>
                  <a:lnTo>
                    <a:pt x="2167" y="173"/>
                  </a:lnTo>
                  <a:lnTo>
                    <a:pt x="2185" y="169"/>
                  </a:lnTo>
                  <a:lnTo>
                    <a:pt x="2198" y="171"/>
                  </a:lnTo>
                  <a:lnTo>
                    <a:pt x="2221" y="178"/>
                  </a:lnTo>
                  <a:lnTo>
                    <a:pt x="2255" y="191"/>
                  </a:lnTo>
                  <a:lnTo>
                    <a:pt x="2267" y="194"/>
                  </a:lnTo>
                  <a:lnTo>
                    <a:pt x="2284" y="186"/>
                  </a:lnTo>
                  <a:lnTo>
                    <a:pt x="2297" y="182"/>
                  </a:lnTo>
                  <a:lnTo>
                    <a:pt x="2305" y="181"/>
                  </a:lnTo>
                  <a:lnTo>
                    <a:pt x="2323" y="183"/>
                  </a:lnTo>
                  <a:lnTo>
                    <a:pt x="2327" y="182"/>
                  </a:lnTo>
                  <a:lnTo>
                    <a:pt x="2365" y="147"/>
                  </a:lnTo>
                  <a:lnTo>
                    <a:pt x="2371" y="140"/>
                  </a:lnTo>
                  <a:lnTo>
                    <a:pt x="2376" y="123"/>
                  </a:lnTo>
                  <a:lnTo>
                    <a:pt x="2376" y="95"/>
                  </a:lnTo>
                  <a:lnTo>
                    <a:pt x="2378" y="78"/>
                  </a:lnTo>
                  <a:lnTo>
                    <a:pt x="2382" y="71"/>
                  </a:lnTo>
                  <a:lnTo>
                    <a:pt x="2387" y="58"/>
                  </a:lnTo>
                  <a:lnTo>
                    <a:pt x="2398" y="43"/>
                  </a:lnTo>
                  <a:lnTo>
                    <a:pt x="2417" y="32"/>
                  </a:lnTo>
                  <a:lnTo>
                    <a:pt x="2431" y="15"/>
                  </a:lnTo>
                  <a:lnTo>
                    <a:pt x="2441" y="7"/>
                  </a:lnTo>
                  <a:lnTo>
                    <a:pt x="2448" y="3"/>
                  </a:lnTo>
                  <a:lnTo>
                    <a:pt x="2455" y="1"/>
                  </a:lnTo>
                  <a:lnTo>
                    <a:pt x="2467" y="0"/>
                  </a:lnTo>
                  <a:lnTo>
                    <a:pt x="2484" y="0"/>
                  </a:lnTo>
                  <a:lnTo>
                    <a:pt x="2506" y="0"/>
                  </a:lnTo>
                  <a:lnTo>
                    <a:pt x="2515" y="2"/>
                  </a:lnTo>
                  <a:lnTo>
                    <a:pt x="2526" y="9"/>
                  </a:lnTo>
                  <a:lnTo>
                    <a:pt x="2555" y="20"/>
                  </a:lnTo>
                  <a:lnTo>
                    <a:pt x="2574" y="29"/>
                  </a:lnTo>
                  <a:lnTo>
                    <a:pt x="2584" y="29"/>
                  </a:lnTo>
                  <a:lnTo>
                    <a:pt x="2611" y="23"/>
                  </a:lnTo>
                  <a:lnTo>
                    <a:pt x="2636" y="26"/>
                  </a:lnTo>
                  <a:lnTo>
                    <a:pt x="2654" y="27"/>
                  </a:lnTo>
                  <a:lnTo>
                    <a:pt x="2672" y="31"/>
                  </a:lnTo>
                  <a:lnTo>
                    <a:pt x="2687" y="34"/>
                  </a:lnTo>
                  <a:lnTo>
                    <a:pt x="2698" y="39"/>
                  </a:lnTo>
                  <a:lnTo>
                    <a:pt x="2704" y="42"/>
                  </a:lnTo>
                  <a:lnTo>
                    <a:pt x="2710" y="51"/>
                  </a:lnTo>
                  <a:lnTo>
                    <a:pt x="2717" y="67"/>
                  </a:lnTo>
                  <a:lnTo>
                    <a:pt x="2721" y="79"/>
                  </a:lnTo>
                  <a:lnTo>
                    <a:pt x="2724" y="93"/>
                  </a:lnTo>
                  <a:lnTo>
                    <a:pt x="2720" y="139"/>
                  </a:lnTo>
                  <a:lnTo>
                    <a:pt x="2719" y="147"/>
                  </a:lnTo>
                  <a:lnTo>
                    <a:pt x="2713" y="165"/>
                  </a:lnTo>
                  <a:lnTo>
                    <a:pt x="2704" y="179"/>
                  </a:lnTo>
                  <a:lnTo>
                    <a:pt x="2704" y="181"/>
                  </a:lnTo>
                  <a:lnTo>
                    <a:pt x="2718" y="197"/>
                  </a:lnTo>
                  <a:lnTo>
                    <a:pt x="2727" y="207"/>
                  </a:lnTo>
                  <a:lnTo>
                    <a:pt x="2731" y="214"/>
                  </a:lnTo>
                  <a:lnTo>
                    <a:pt x="2734" y="221"/>
                  </a:lnTo>
                  <a:lnTo>
                    <a:pt x="2737" y="233"/>
                  </a:lnTo>
                  <a:lnTo>
                    <a:pt x="2738" y="245"/>
                  </a:lnTo>
                  <a:lnTo>
                    <a:pt x="2738" y="256"/>
                  </a:lnTo>
                  <a:lnTo>
                    <a:pt x="2735" y="267"/>
                  </a:lnTo>
                  <a:lnTo>
                    <a:pt x="2736" y="271"/>
                  </a:lnTo>
                  <a:lnTo>
                    <a:pt x="2753" y="284"/>
                  </a:lnTo>
                  <a:lnTo>
                    <a:pt x="2771" y="301"/>
                  </a:lnTo>
                  <a:lnTo>
                    <a:pt x="2786" y="319"/>
                  </a:lnTo>
                  <a:lnTo>
                    <a:pt x="2789" y="321"/>
                  </a:lnTo>
                  <a:lnTo>
                    <a:pt x="2795" y="323"/>
                  </a:lnTo>
                  <a:lnTo>
                    <a:pt x="2800" y="327"/>
                  </a:lnTo>
                  <a:lnTo>
                    <a:pt x="2821" y="359"/>
                  </a:lnTo>
                  <a:lnTo>
                    <a:pt x="2828" y="374"/>
                  </a:lnTo>
                  <a:lnTo>
                    <a:pt x="2834" y="389"/>
                  </a:lnTo>
                  <a:lnTo>
                    <a:pt x="2835" y="399"/>
                  </a:lnTo>
                  <a:lnTo>
                    <a:pt x="2833" y="406"/>
                  </a:lnTo>
                  <a:lnTo>
                    <a:pt x="2832" y="410"/>
                  </a:lnTo>
                  <a:lnTo>
                    <a:pt x="2833" y="414"/>
                  </a:lnTo>
                  <a:lnTo>
                    <a:pt x="2837" y="419"/>
                  </a:lnTo>
                  <a:lnTo>
                    <a:pt x="2841" y="426"/>
                  </a:lnTo>
                  <a:lnTo>
                    <a:pt x="2847" y="432"/>
                  </a:lnTo>
                  <a:lnTo>
                    <a:pt x="2868" y="445"/>
                  </a:lnTo>
                  <a:lnTo>
                    <a:pt x="2874" y="451"/>
                  </a:lnTo>
                  <a:lnTo>
                    <a:pt x="2886" y="464"/>
                  </a:lnTo>
                  <a:lnTo>
                    <a:pt x="2895" y="480"/>
                  </a:lnTo>
                  <a:lnTo>
                    <a:pt x="2899" y="483"/>
                  </a:lnTo>
                  <a:lnTo>
                    <a:pt x="2901" y="484"/>
                  </a:lnTo>
                  <a:lnTo>
                    <a:pt x="2910" y="479"/>
                  </a:lnTo>
                  <a:lnTo>
                    <a:pt x="2918" y="475"/>
                  </a:lnTo>
                  <a:lnTo>
                    <a:pt x="2927" y="473"/>
                  </a:lnTo>
                  <a:lnTo>
                    <a:pt x="2933" y="473"/>
                  </a:lnTo>
                  <a:lnTo>
                    <a:pt x="2948" y="476"/>
                  </a:lnTo>
                  <a:lnTo>
                    <a:pt x="2995" y="491"/>
                  </a:lnTo>
                  <a:lnTo>
                    <a:pt x="3011" y="500"/>
                  </a:lnTo>
                  <a:lnTo>
                    <a:pt x="3019" y="506"/>
                  </a:lnTo>
                  <a:lnTo>
                    <a:pt x="3024" y="511"/>
                  </a:lnTo>
                  <a:lnTo>
                    <a:pt x="3031" y="524"/>
                  </a:lnTo>
                  <a:lnTo>
                    <a:pt x="3033" y="533"/>
                  </a:lnTo>
                  <a:lnTo>
                    <a:pt x="3035" y="547"/>
                  </a:lnTo>
                  <a:lnTo>
                    <a:pt x="3036" y="550"/>
                  </a:lnTo>
                  <a:lnTo>
                    <a:pt x="3041" y="551"/>
                  </a:lnTo>
                  <a:lnTo>
                    <a:pt x="3058" y="551"/>
                  </a:lnTo>
                  <a:lnTo>
                    <a:pt x="3069" y="553"/>
                  </a:lnTo>
                  <a:lnTo>
                    <a:pt x="3090" y="561"/>
                  </a:lnTo>
                  <a:lnTo>
                    <a:pt x="3108" y="572"/>
                  </a:lnTo>
                  <a:lnTo>
                    <a:pt x="3115" y="579"/>
                  </a:lnTo>
                  <a:lnTo>
                    <a:pt x="3120" y="587"/>
                  </a:lnTo>
                  <a:lnTo>
                    <a:pt x="3128" y="622"/>
                  </a:lnTo>
                  <a:lnTo>
                    <a:pt x="3132" y="630"/>
                  </a:lnTo>
                  <a:lnTo>
                    <a:pt x="3145" y="642"/>
                  </a:lnTo>
                  <a:lnTo>
                    <a:pt x="3153" y="651"/>
                  </a:lnTo>
                  <a:lnTo>
                    <a:pt x="3163" y="663"/>
                  </a:lnTo>
                  <a:lnTo>
                    <a:pt x="3169" y="672"/>
                  </a:lnTo>
                  <a:lnTo>
                    <a:pt x="3173" y="682"/>
                  </a:lnTo>
                  <a:lnTo>
                    <a:pt x="3175" y="696"/>
                  </a:lnTo>
                  <a:lnTo>
                    <a:pt x="3176" y="706"/>
                  </a:lnTo>
                  <a:lnTo>
                    <a:pt x="3176" y="716"/>
                  </a:lnTo>
                  <a:lnTo>
                    <a:pt x="3184" y="748"/>
                  </a:lnTo>
                  <a:lnTo>
                    <a:pt x="3186" y="770"/>
                  </a:lnTo>
                  <a:lnTo>
                    <a:pt x="3189" y="776"/>
                  </a:lnTo>
                  <a:lnTo>
                    <a:pt x="3188" y="793"/>
                  </a:lnTo>
                  <a:lnTo>
                    <a:pt x="3184" y="814"/>
                  </a:lnTo>
                  <a:lnTo>
                    <a:pt x="3187" y="839"/>
                  </a:lnTo>
                  <a:lnTo>
                    <a:pt x="3193" y="852"/>
                  </a:lnTo>
                  <a:lnTo>
                    <a:pt x="3207" y="882"/>
                  </a:lnTo>
                  <a:lnTo>
                    <a:pt x="3217" y="895"/>
                  </a:lnTo>
                  <a:lnTo>
                    <a:pt x="3239" y="917"/>
                  </a:lnTo>
                  <a:lnTo>
                    <a:pt x="3243" y="923"/>
                  </a:lnTo>
                  <a:lnTo>
                    <a:pt x="3248" y="935"/>
                  </a:lnTo>
                  <a:lnTo>
                    <a:pt x="3253" y="949"/>
                  </a:lnTo>
                  <a:lnTo>
                    <a:pt x="3254" y="959"/>
                  </a:lnTo>
                  <a:lnTo>
                    <a:pt x="3252" y="993"/>
                  </a:lnTo>
                  <a:lnTo>
                    <a:pt x="3260" y="1018"/>
                  </a:lnTo>
                  <a:lnTo>
                    <a:pt x="3261" y="1022"/>
                  </a:lnTo>
                  <a:lnTo>
                    <a:pt x="3261" y="1032"/>
                  </a:lnTo>
                  <a:lnTo>
                    <a:pt x="3256" y="1071"/>
                  </a:lnTo>
                  <a:lnTo>
                    <a:pt x="3257" y="1079"/>
                  </a:lnTo>
                  <a:lnTo>
                    <a:pt x="3256" y="1089"/>
                  </a:lnTo>
                  <a:lnTo>
                    <a:pt x="3254" y="1100"/>
                  </a:lnTo>
                  <a:lnTo>
                    <a:pt x="3241" y="1128"/>
                  </a:lnTo>
                  <a:lnTo>
                    <a:pt x="3218" y="1170"/>
                  </a:lnTo>
                  <a:lnTo>
                    <a:pt x="3214" y="1180"/>
                  </a:lnTo>
                  <a:lnTo>
                    <a:pt x="3214" y="1184"/>
                  </a:lnTo>
                  <a:lnTo>
                    <a:pt x="3217" y="1220"/>
                  </a:lnTo>
                  <a:lnTo>
                    <a:pt x="3218" y="1236"/>
                  </a:lnTo>
                  <a:lnTo>
                    <a:pt x="3214" y="1255"/>
                  </a:lnTo>
                  <a:lnTo>
                    <a:pt x="3207" y="1273"/>
                  </a:lnTo>
                  <a:lnTo>
                    <a:pt x="3201" y="1287"/>
                  </a:lnTo>
                  <a:lnTo>
                    <a:pt x="3194" y="1295"/>
                  </a:lnTo>
                  <a:lnTo>
                    <a:pt x="3142" y="1342"/>
                  </a:lnTo>
                  <a:lnTo>
                    <a:pt x="3120" y="1369"/>
                  </a:lnTo>
                  <a:lnTo>
                    <a:pt x="3106" y="1406"/>
                  </a:lnTo>
                  <a:lnTo>
                    <a:pt x="3116" y="1432"/>
                  </a:lnTo>
                  <a:lnTo>
                    <a:pt x="3122" y="1455"/>
                  </a:lnTo>
                  <a:lnTo>
                    <a:pt x="3126" y="1466"/>
                  </a:lnTo>
                  <a:lnTo>
                    <a:pt x="3134" y="1473"/>
                  </a:lnTo>
                  <a:lnTo>
                    <a:pt x="3150" y="1480"/>
                  </a:lnTo>
                  <a:lnTo>
                    <a:pt x="3165" y="1489"/>
                  </a:lnTo>
                  <a:lnTo>
                    <a:pt x="3177" y="1497"/>
                  </a:lnTo>
                  <a:lnTo>
                    <a:pt x="3183" y="1505"/>
                  </a:lnTo>
                  <a:lnTo>
                    <a:pt x="3188" y="1508"/>
                  </a:lnTo>
                  <a:lnTo>
                    <a:pt x="3195" y="1511"/>
                  </a:lnTo>
                  <a:lnTo>
                    <a:pt x="3219" y="1512"/>
                  </a:lnTo>
                  <a:lnTo>
                    <a:pt x="3228" y="1514"/>
                  </a:lnTo>
                  <a:lnTo>
                    <a:pt x="3236" y="1518"/>
                  </a:lnTo>
                  <a:lnTo>
                    <a:pt x="3243" y="1524"/>
                  </a:lnTo>
                  <a:lnTo>
                    <a:pt x="3260" y="1548"/>
                  </a:lnTo>
                  <a:lnTo>
                    <a:pt x="3265" y="1551"/>
                  </a:lnTo>
                  <a:lnTo>
                    <a:pt x="3331" y="1560"/>
                  </a:lnTo>
                  <a:lnTo>
                    <a:pt x="3351" y="1564"/>
                  </a:lnTo>
                  <a:lnTo>
                    <a:pt x="3367" y="1569"/>
                  </a:lnTo>
                  <a:lnTo>
                    <a:pt x="3380" y="1576"/>
                  </a:lnTo>
                  <a:lnTo>
                    <a:pt x="3398" y="1587"/>
                  </a:lnTo>
                  <a:lnTo>
                    <a:pt x="3432" y="1600"/>
                  </a:lnTo>
                  <a:lnTo>
                    <a:pt x="3438" y="1601"/>
                  </a:lnTo>
                  <a:lnTo>
                    <a:pt x="3467" y="1602"/>
                  </a:lnTo>
                  <a:lnTo>
                    <a:pt x="3486" y="1605"/>
                  </a:lnTo>
                  <a:lnTo>
                    <a:pt x="3528" y="1611"/>
                  </a:lnTo>
                  <a:lnTo>
                    <a:pt x="3574" y="1623"/>
                  </a:lnTo>
                  <a:lnTo>
                    <a:pt x="3614" y="1628"/>
                  </a:lnTo>
                  <a:lnTo>
                    <a:pt x="3635" y="1633"/>
                  </a:lnTo>
                  <a:lnTo>
                    <a:pt x="3653" y="1640"/>
                  </a:lnTo>
                  <a:lnTo>
                    <a:pt x="3676" y="1655"/>
                  </a:lnTo>
                  <a:lnTo>
                    <a:pt x="3759" y="1718"/>
                  </a:lnTo>
                  <a:lnTo>
                    <a:pt x="3809" y="1759"/>
                  </a:lnTo>
                  <a:lnTo>
                    <a:pt x="3847" y="1793"/>
                  </a:lnTo>
                  <a:lnTo>
                    <a:pt x="3877" y="1827"/>
                  </a:lnTo>
                  <a:lnTo>
                    <a:pt x="3891" y="1846"/>
                  </a:lnTo>
                  <a:lnTo>
                    <a:pt x="3915" y="1862"/>
                  </a:lnTo>
                  <a:lnTo>
                    <a:pt x="3943" y="1890"/>
                  </a:lnTo>
                  <a:lnTo>
                    <a:pt x="3959" y="1909"/>
                  </a:lnTo>
                  <a:lnTo>
                    <a:pt x="3966" y="1925"/>
                  </a:lnTo>
                  <a:lnTo>
                    <a:pt x="3968" y="1928"/>
                  </a:lnTo>
                  <a:lnTo>
                    <a:pt x="4002" y="1947"/>
                  </a:lnTo>
                  <a:lnTo>
                    <a:pt x="4005" y="1948"/>
                  </a:lnTo>
                  <a:lnTo>
                    <a:pt x="4031" y="1952"/>
                  </a:lnTo>
                  <a:lnTo>
                    <a:pt x="4074" y="1955"/>
                  </a:lnTo>
                  <a:lnTo>
                    <a:pt x="4093" y="1957"/>
                  </a:lnTo>
                  <a:lnTo>
                    <a:pt x="4104" y="1960"/>
                  </a:lnTo>
                  <a:lnTo>
                    <a:pt x="4116" y="1965"/>
                  </a:lnTo>
                  <a:lnTo>
                    <a:pt x="4126" y="1971"/>
                  </a:lnTo>
                  <a:lnTo>
                    <a:pt x="4131" y="1975"/>
                  </a:lnTo>
                  <a:lnTo>
                    <a:pt x="4136" y="1983"/>
                  </a:lnTo>
                  <a:lnTo>
                    <a:pt x="4137" y="1988"/>
                  </a:lnTo>
                  <a:lnTo>
                    <a:pt x="4138" y="1998"/>
                  </a:lnTo>
                  <a:lnTo>
                    <a:pt x="4137" y="2012"/>
                  </a:lnTo>
                  <a:lnTo>
                    <a:pt x="4135" y="2020"/>
                  </a:lnTo>
                  <a:lnTo>
                    <a:pt x="4131" y="2032"/>
                  </a:lnTo>
                  <a:lnTo>
                    <a:pt x="4126" y="2041"/>
                  </a:lnTo>
                  <a:lnTo>
                    <a:pt x="4116" y="2053"/>
                  </a:lnTo>
                  <a:lnTo>
                    <a:pt x="4115" y="2059"/>
                  </a:lnTo>
                  <a:lnTo>
                    <a:pt x="4116" y="2061"/>
                  </a:lnTo>
                  <a:lnTo>
                    <a:pt x="4123" y="2066"/>
                  </a:lnTo>
                  <a:lnTo>
                    <a:pt x="4131" y="2073"/>
                  </a:lnTo>
                  <a:lnTo>
                    <a:pt x="4141" y="2086"/>
                  </a:lnTo>
                  <a:lnTo>
                    <a:pt x="4149" y="2101"/>
                  </a:lnTo>
                  <a:lnTo>
                    <a:pt x="4156" y="2120"/>
                  </a:lnTo>
                  <a:lnTo>
                    <a:pt x="4164" y="2152"/>
                  </a:lnTo>
                  <a:lnTo>
                    <a:pt x="4176" y="2240"/>
                  </a:lnTo>
                  <a:lnTo>
                    <a:pt x="4186" y="2280"/>
                  </a:lnTo>
                  <a:lnTo>
                    <a:pt x="4192" y="2311"/>
                  </a:lnTo>
                  <a:lnTo>
                    <a:pt x="4194" y="2324"/>
                  </a:lnTo>
                  <a:lnTo>
                    <a:pt x="4194" y="2338"/>
                  </a:lnTo>
                  <a:lnTo>
                    <a:pt x="4196" y="2346"/>
                  </a:lnTo>
                  <a:lnTo>
                    <a:pt x="4200" y="2353"/>
                  </a:lnTo>
                  <a:lnTo>
                    <a:pt x="4207" y="2366"/>
                  </a:lnTo>
                  <a:lnTo>
                    <a:pt x="4284" y="2468"/>
                  </a:lnTo>
                  <a:lnTo>
                    <a:pt x="4291" y="2483"/>
                  </a:lnTo>
                  <a:lnTo>
                    <a:pt x="4294" y="2497"/>
                  </a:lnTo>
                  <a:lnTo>
                    <a:pt x="4295" y="2506"/>
                  </a:lnTo>
                  <a:lnTo>
                    <a:pt x="4295" y="2509"/>
                  </a:lnTo>
                  <a:lnTo>
                    <a:pt x="4293" y="2511"/>
                  </a:lnTo>
                  <a:lnTo>
                    <a:pt x="4344" y="2513"/>
                  </a:lnTo>
                  <a:lnTo>
                    <a:pt x="4377" y="2516"/>
                  </a:lnTo>
                  <a:lnTo>
                    <a:pt x="4428" y="2512"/>
                  </a:lnTo>
                  <a:lnTo>
                    <a:pt x="4448" y="2515"/>
                  </a:lnTo>
                  <a:lnTo>
                    <a:pt x="4506" y="2530"/>
                  </a:lnTo>
                  <a:lnTo>
                    <a:pt x="4633" y="2571"/>
                  </a:lnTo>
                  <a:lnTo>
                    <a:pt x="4715" y="2593"/>
                  </a:lnTo>
                  <a:lnTo>
                    <a:pt x="4772" y="2608"/>
                  </a:lnTo>
                  <a:lnTo>
                    <a:pt x="4837" y="2622"/>
                  </a:lnTo>
                  <a:lnTo>
                    <a:pt x="4886" y="2631"/>
                  </a:lnTo>
                  <a:lnTo>
                    <a:pt x="4930" y="2639"/>
                  </a:lnTo>
                  <a:lnTo>
                    <a:pt x="4990" y="2644"/>
                  </a:lnTo>
                  <a:lnTo>
                    <a:pt x="5024" y="2645"/>
                  </a:lnTo>
                  <a:lnTo>
                    <a:pt x="5053" y="2645"/>
                  </a:lnTo>
                  <a:lnTo>
                    <a:pt x="5119" y="2642"/>
                  </a:lnTo>
                  <a:lnTo>
                    <a:pt x="5150" y="2643"/>
                  </a:lnTo>
                  <a:lnTo>
                    <a:pt x="5174" y="2637"/>
                  </a:lnTo>
                  <a:lnTo>
                    <a:pt x="5193" y="2635"/>
                  </a:lnTo>
                  <a:lnTo>
                    <a:pt x="5304" y="2650"/>
                  </a:lnTo>
                  <a:lnTo>
                    <a:pt x="5321" y="2654"/>
                  </a:lnTo>
                  <a:lnTo>
                    <a:pt x="5374" y="2671"/>
                  </a:lnTo>
                  <a:lnTo>
                    <a:pt x="5413" y="2685"/>
                  </a:lnTo>
                  <a:lnTo>
                    <a:pt x="5394" y="2729"/>
                  </a:lnTo>
                  <a:lnTo>
                    <a:pt x="5382" y="2724"/>
                  </a:lnTo>
                  <a:lnTo>
                    <a:pt x="5313" y="2700"/>
                  </a:lnTo>
                  <a:lnTo>
                    <a:pt x="5277" y="2695"/>
                  </a:lnTo>
                  <a:lnTo>
                    <a:pt x="5235" y="2690"/>
                  </a:lnTo>
                  <a:lnTo>
                    <a:pt x="5188" y="2682"/>
                  </a:lnTo>
                  <a:lnTo>
                    <a:pt x="5178" y="2696"/>
                  </a:lnTo>
                  <a:lnTo>
                    <a:pt x="5135" y="2690"/>
                  </a:lnTo>
                  <a:lnTo>
                    <a:pt x="5125" y="2690"/>
                  </a:lnTo>
                  <a:lnTo>
                    <a:pt x="5089" y="2692"/>
                  </a:lnTo>
                  <a:lnTo>
                    <a:pt x="4990" y="2702"/>
                  </a:lnTo>
                  <a:lnTo>
                    <a:pt x="4718" y="2646"/>
                  </a:lnTo>
                  <a:lnTo>
                    <a:pt x="4639" y="2624"/>
                  </a:lnTo>
                  <a:lnTo>
                    <a:pt x="4479" y="2570"/>
                  </a:lnTo>
                  <a:lnTo>
                    <a:pt x="4434" y="2559"/>
                  </a:lnTo>
                  <a:lnTo>
                    <a:pt x="4418" y="2560"/>
                  </a:lnTo>
                  <a:lnTo>
                    <a:pt x="4383" y="2566"/>
                  </a:lnTo>
                  <a:lnTo>
                    <a:pt x="4348" y="2560"/>
                  </a:lnTo>
                  <a:lnTo>
                    <a:pt x="4294" y="2559"/>
                  </a:lnTo>
                  <a:lnTo>
                    <a:pt x="4294" y="2559"/>
                  </a:lnTo>
                  <a:lnTo>
                    <a:pt x="4257" y="2560"/>
                  </a:lnTo>
                  <a:lnTo>
                    <a:pt x="4244" y="2562"/>
                  </a:lnTo>
                  <a:lnTo>
                    <a:pt x="4247" y="2505"/>
                  </a:lnTo>
                  <a:lnTo>
                    <a:pt x="4245" y="2497"/>
                  </a:lnTo>
                  <a:lnTo>
                    <a:pt x="4237" y="2483"/>
                  </a:lnTo>
                  <a:lnTo>
                    <a:pt x="4174" y="2404"/>
                  </a:lnTo>
                  <a:lnTo>
                    <a:pt x="4153" y="2371"/>
                  </a:lnTo>
                  <a:lnTo>
                    <a:pt x="4147" y="2354"/>
                  </a:lnTo>
                  <a:lnTo>
                    <a:pt x="4147" y="2317"/>
                  </a:lnTo>
                  <a:lnTo>
                    <a:pt x="4135" y="2274"/>
                  </a:lnTo>
                  <a:lnTo>
                    <a:pt x="4128" y="2249"/>
                  </a:lnTo>
                  <a:lnTo>
                    <a:pt x="4121" y="2198"/>
                  </a:lnTo>
                  <a:lnTo>
                    <a:pt x="4112" y="2136"/>
                  </a:lnTo>
                  <a:lnTo>
                    <a:pt x="4110" y="2131"/>
                  </a:lnTo>
                  <a:lnTo>
                    <a:pt x="4099" y="2108"/>
                  </a:lnTo>
                  <a:lnTo>
                    <a:pt x="4095" y="2105"/>
                  </a:lnTo>
                  <a:lnTo>
                    <a:pt x="4084" y="2099"/>
                  </a:lnTo>
                  <a:lnTo>
                    <a:pt x="4056" y="2092"/>
                  </a:lnTo>
                  <a:lnTo>
                    <a:pt x="4050" y="2091"/>
                  </a:lnTo>
                  <a:lnTo>
                    <a:pt x="4048" y="2089"/>
                  </a:lnTo>
                  <a:lnTo>
                    <a:pt x="4049" y="2086"/>
                  </a:lnTo>
                  <a:lnTo>
                    <a:pt x="4056" y="2080"/>
                  </a:lnTo>
                  <a:lnTo>
                    <a:pt x="4058" y="2075"/>
                  </a:lnTo>
                  <a:lnTo>
                    <a:pt x="4063" y="2055"/>
                  </a:lnTo>
                  <a:lnTo>
                    <a:pt x="4072" y="2028"/>
                  </a:lnTo>
                  <a:lnTo>
                    <a:pt x="4090" y="2010"/>
                  </a:lnTo>
                  <a:lnTo>
                    <a:pt x="4093" y="2007"/>
                  </a:lnTo>
                  <a:lnTo>
                    <a:pt x="4092" y="2003"/>
                  </a:lnTo>
                  <a:lnTo>
                    <a:pt x="4077" y="2001"/>
                  </a:lnTo>
                  <a:lnTo>
                    <a:pt x="4033" y="2001"/>
                  </a:lnTo>
                  <a:lnTo>
                    <a:pt x="3988" y="1997"/>
                  </a:lnTo>
                  <a:lnTo>
                    <a:pt x="3982" y="1995"/>
                  </a:lnTo>
                  <a:lnTo>
                    <a:pt x="3969" y="1982"/>
                  </a:lnTo>
                  <a:lnTo>
                    <a:pt x="3945" y="1972"/>
                  </a:lnTo>
                  <a:lnTo>
                    <a:pt x="3924" y="1955"/>
                  </a:lnTo>
                  <a:lnTo>
                    <a:pt x="3922" y="1949"/>
                  </a:lnTo>
                  <a:lnTo>
                    <a:pt x="3919" y="1936"/>
                  </a:lnTo>
                  <a:lnTo>
                    <a:pt x="3917" y="1931"/>
                  </a:lnTo>
                  <a:lnTo>
                    <a:pt x="3909" y="1923"/>
                  </a:lnTo>
                  <a:lnTo>
                    <a:pt x="3897" y="1911"/>
                  </a:lnTo>
                  <a:lnTo>
                    <a:pt x="3884" y="1898"/>
                  </a:lnTo>
                  <a:lnTo>
                    <a:pt x="3876" y="1893"/>
                  </a:lnTo>
                  <a:lnTo>
                    <a:pt x="3865" y="1891"/>
                  </a:lnTo>
                  <a:lnTo>
                    <a:pt x="3854" y="1890"/>
                  </a:lnTo>
                  <a:lnTo>
                    <a:pt x="3850" y="1888"/>
                  </a:lnTo>
                  <a:lnTo>
                    <a:pt x="3849" y="1884"/>
                  </a:lnTo>
                  <a:lnTo>
                    <a:pt x="3850" y="1874"/>
                  </a:lnTo>
                  <a:lnTo>
                    <a:pt x="3847" y="1866"/>
                  </a:lnTo>
                  <a:lnTo>
                    <a:pt x="3841" y="1857"/>
                  </a:lnTo>
                  <a:lnTo>
                    <a:pt x="3832" y="1848"/>
                  </a:lnTo>
                  <a:lnTo>
                    <a:pt x="3811" y="1823"/>
                  </a:lnTo>
                  <a:lnTo>
                    <a:pt x="3769" y="1786"/>
                  </a:lnTo>
                  <a:lnTo>
                    <a:pt x="3715" y="1744"/>
                  </a:lnTo>
                  <a:lnTo>
                    <a:pt x="3702" y="1730"/>
                  </a:lnTo>
                  <a:lnTo>
                    <a:pt x="3702" y="1729"/>
                  </a:lnTo>
                  <a:lnTo>
                    <a:pt x="3676" y="1706"/>
                  </a:lnTo>
                  <a:lnTo>
                    <a:pt x="3669" y="1713"/>
                  </a:lnTo>
                  <a:lnTo>
                    <a:pt x="3652" y="1697"/>
                  </a:lnTo>
                  <a:lnTo>
                    <a:pt x="3634" y="1684"/>
                  </a:lnTo>
                  <a:lnTo>
                    <a:pt x="3610" y="1674"/>
                  </a:lnTo>
                  <a:lnTo>
                    <a:pt x="3588" y="1674"/>
                  </a:lnTo>
                  <a:lnTo>
                    <a:pt x="3554" y="1669"/>
                  </a:lnTo>
                  <a:lnTo>
                    <a:pt x="3535" y="1661"/>
                  </a:lnTo>
                  <a:lnTo>
                    <a:pt x="3509" y="1655"/>
                  </a:lnTo>
                  <a:lnTo>
                    <a:pt x="3484" y="1655"/>
                  </a:lnTo>
                  <a:lnTo>
                    <a:pt x="3464" y="1650"/>
                  </a:lnTo>
                  <a:lnTo>
                    <a:pt x="3458" y="1649"/>
                  </a:lnTo>
                  <a:lnTo>
                    <a:pt x="3422" y="1650"/>
                  </a:lnTo>
                  <a:lnTo>
                    <a:pt x="3412" y="1644"/>
                  </a:lnTo>
                  <a:lnTo>
                    <a:pt x="3391" y="1636"/>
                  </a:lnTo>
                  <a:lnTo>
                    <a:pt x="3380" y="1636"/>
                  </a:lnTo>
                  <a:lnTo>
                    <a:pt x="3375" y="1635"/>
                  </a:lnTo>
                  <a:lnTo>
                    <a:pt x="3369" y="1631"/>
                  </a:lnTo>
                  <a:lnTo>
                    <a:pt x="3356" y="1616"/>
                  </a:lnTo>
                  <a:lnTo>
                    <a:pt x="3346" y="1612"/>
                  </a:lnTo>
                  <a:lnTo>
                    <a:pt x="3313" y="1605"/>
                  </a:lnTo>
                  <a:lnTo>
                    <a:pt x="3258" y="1600"/>
                  </a:lnTo>
                  <a:lnTo>
                    <a:pt x="3235" y="1594"/>
                  </a:lnTo>
                  <a:lnTo>
                    <a:pt x="3230" y="1590"/>
                  </a:lnTo>
                  <a:lnTo>
                    <a:pt x="3225" y="1585"/>
                  </a:lnTo>
                  <a:lnTo>
                    <a:pt x="3221" y="1580"/>
                  </a:lnTo>
                  <a:lnTo>
                    <a:pt x="3219" y="1572"/>
                  </a:lnTo>
                  <a:lnTo>
                    <a:pt x="3210" y="1559"/>
                  </a:lnTo>
                  <a:lnTo>
                    <a:pt x="3205" y="1560"/>
                  </a:lnTo>
                  <a:lnTo>
                    <a:pt x="3195" y="1566"/>
                  </a:lnTo>
                  <a:lnTo>
                    <a:pt x="3189" y="1567"/>
                  </a:lnTo>
                  <a:lnTo>
                    <a:pt x="3182" y="1559"/>
                  </a:lnTo>
                  <a:lnTo>
                    <a:pt x="3173" y="1554"/>
                  </a:lnTo>
                  <a:lnTo>
                    <a:pt x="3156" y="1550"/>
                  </a:lnTo>
                  <a:lnTo>
                    <a:pt x="3152" y="1548"/>
                  </a:lnTo>
                  <a:lnTo>
                    <a:pt x="3146" y="1541"/>
                  </a:lnTo>
                  <a:lnTo>
                    <a:pt x="3140" y="1529"/>
                  </a:lnTo>
                  <a:lnTo>
                    <a:pt x="3133" y="1525"/>
                  </a:lnTo>
                  <a:lnTo>
                    <a:pt x="3128" y="1523"/>
                  </a:lnTo>
                  <a:lnTo>
                    <a:pt x="3122" y="1522"/>
                  </a:lnTo>
                  <a:lnTo>
                    <a:pt x="3101" y="1521"/>
                  </a:lnTo>
                  <a:lnTo>
                    <a:pt x="3086" y="1522"/>
                  </a:lnTo>
                  <a:lnTo>
                    <a:pt x="3078" y="1521"/>
                  </a:lnTo>
                  <a:lnTo>
                    <a:pt x="3077" y="1517"/>
                  </a:lnTo>
                  <a:lnTo>
                    <a:pt x="3078" y="1515"/>
                  </a:lnTo>
                  <a:lnTo>
                    <a:pt x="3087" y="1505"/>
                  </a:lnTo>
                  <a:lnTo>
                    <a:pt x="3087" y="1494"/>
                  </a:lnTo>
                  <a:lnTo>
                    <a:pt x="3085" y="1492"/>
                  </a:lnTo>
                  <a:lnTo>
                    <a:pt x="3079" y="1488"/>
                  </a:lnTo>
                  <a:lnTo>
                    <a:pt x="3075" y="1486"/>
                  </a:lnTo>
                  <a:lnTo>
                    <a:pt x="3069" y="1485"/>
                  </a:lnTo>
                  <a:lnTo>
                    <a:pt x="3067" y="1482"/>
                  </a:lnTo>
                  <a:lnTo>
                    <a:pt x="3067" y="1480"/>
                  </a:lnTo>
                  <a:lnTo>
                    <a:pt x="3072" y="1457"/>
                  </a:lnTo>
                  <a:lnTo>
                    <a:pt x="3072" y="1450"/>
                  </a:lnTo>
                  <a:lnTo>
                    <a:pt x="3070" y="1443"/>
                  </a:lnTo>
                  <a:lnTo>
                    <a:pt x="3065" y="1431"/>
                  </a:lnTo>
                  <a:lnTo>
                    <a:pt x="3055" y="1417"/>
                  </a:lnTo>
                  <a:lnTo>
                    <a:pt x="3053" y="1405"/>
                  </a:lnTo>
                  <a:lnTo>
                    <a:pt x="3057" y="1392"/>
                  </a:lnTo>
                  <a:lnTo>
                    <a:pt x="3085" y="1334"/>
                  </a:lnTo>
                  <a:lnTo>
                    <a:pt x="3108" y="1307"/>
                  </a:lnTo>
                  <a:lnTo>
                    <a:pt x="3109" y="1307"/>
                  </a:lnTo>
                  <a:lnTo>
                    <a:pt x="3125" y="1290"/>
                  </a:lnTo>
                  <a:lnTo>
                    <a:pt x="3153" y="1270"/>
                  </a:lnTo>
                  <a:lnTo>
                    <a:pt x="3165" y="1254"/>
                  </a:lnTo>
                  <a:lnTo>
                    <a:pt x="3169" y="1239"/>
                  </a:lnTo>
                  <a:lnTo>
                    <a:pt x="3170" y="1227"/>
                  </a:lnTo>
                  <a:lnTo>
                    <a:pt x="3168" y="1205"/>
                  </a:lnTo>
                  <a:lnTo>
                    <a:pt x="3162" y="1167"/>
                  </a:lnTo>
                  <a:lnTo>
                    <a:pt x="3163" y="1156"/>
                  </a:lnTo>
                  <a:lnTo>
                    <a:pt x="3166" y="1148"/>
                  </a:lnTo>
                  <a:lnTo>
                    <a:pt x="3179" y="1138"/>
                  </a:lnTo>
                  <a:lnTo>
                    <a:pt x="3184" y="1134"/>
                  </a:lnTo>
                  <a:lnTo>
                    <a:pt x="3206" y="1092"/>
                  </a:lnTo>
                  <a:lnTo>
                    <a:pt x="3209" y="1086"/>
                  </a:lnTo>
                  <a:lnTo>
                    <a:pt x="3209" y="1081"/>
                  </a:lnTo>
                  <a:lnTo>
                    <a:pt x="3207" y="1078"/>
                  </a:lnTo>
                  <a:lnTo>
                    <a:pt x="3203" y="1074"/>
                  </a:lnTo>
                  <a:lnTo>
                    <a:pt x="3203" y="1069"/>
                  </a:lnTo>
                  <a:lnTo>
                    <a:pt x="3205" y="1063"/>
                  </a:lnTo>
                  <a:lnTo>
                    <a:pt x="3211" y="1054"/>
                  </a:lnTo>
                  <a:lnTo>
                    <a:pt x="3215" y="1032"/>
                  </a:lnTo>
                  <a:lnTo>
                    <a:pt x="3213" y="1025"/>
                  </a:lnTo>
                  <a:lnTo>
                    <a:pt x="3206" y="1011"/>
                  </a:lnTo>
                  <a:lnTo>
                    <a:pt x="3202" y="992"/>
                  </a:lnTo>
                  <a:lnTo>
                    <a:pt x="3206" y="965"/>
                  </a:lnTo>
                  <a:lnTo>
                    <a:pt x="3206" y="958"/>
                  </a:lnTo>
                  <a:lnTo>
                    <a:pt x="3204" y="951"/>
                  </a:lnTo>
                  <a:lnTo>
                    <a:pt x="3198" y="942"/>
                  </a:lnTo>
                  <a:lnTo>
                    <a:pt x="3183" y="932"/>
                  </a:lnTo>
                  <a:lnTo>
                    <a:pt x="3174" y="924"/>
                  </a:lnTo>
                  <a:lnTo>
                    <a:pt x="3151" y="877"/>
                  </a:lnTo>
                  <a:lnTo>
                    <a:pt x="3144" y="863"/>
                  </a:lnTo>
                  <a:lnTo>
                    <a:pt x="3138" y="838"/>
                  </a:lnTo>
                  <a:lnTo>
                    <a:pt x="3134" y="812"/>
                  </a:lnTo>
                  <a:lnTo>
                    <a:pt x="3135" y="803"/>
                  </a:lnTo>
                  <a:lnTo>
                    <a:pt x="3140" y="794"/>
                  </a:lnTo>
                  <a:lnTo>
                    <a:pt x="3141" y="790"/>
                  </a:lnTo>
                  <a:lnTo>
                    <a:pt x="3132" y="780"/>
                  </a:lnTo>
                  <a:lnTo>
                    <a:pt x="3130" y="775"/>
                  </a:lnTo>
                  <a:lnTo>
                    <a:pt x="3131" y="772"/>
                  </a:lnTo>
                  <a:lnTo>
                    <a:pt x="3138" y="765"/>
                  </a:lnTo>
                  <a:lnTo>
                    <a:pt x="3139" y="760"/>
                  </a:lnTo>
                  <a:lnTo>
                    <a:pt x="3134" y="747"/>
                  </a:lnTo>
                  <a:lnTo>
                    <a:pt x="3127" y="731"/>
                  </a:lnTo>
                  <a:lnTo>
                    <a:pt x="3125" y="722"/>
                  </a:lnTo>
                  <a:lnTo>
                    <a:pt x="3125" y="709"/>
                  </a:lnTo>
                  <a:lnTo>
                    <a:pt x="3126" y="703"/>
                  </a:lnTo>
                  <a:lnTo>
                    <a:pt x="3128" y="699"/>
                  </a:lnTo>
                  <a:lnTo>
                    <a:pt x="3128" y="696"/>
                  </a:lnTo>
                  <a:lnTo>
                    <a:pt x="3121" y="685"/>
                  </a:lnTo>
                  <a:lnTo>
                    <a:pt x="3113" y="677"/>
                  </a:lnTo>
                  <a:lnTo>
                    <a:pt x="3087" y="660"/>
                  </a:lnTo>
                  <a:lnTo>
                    <a:pt x="3081" y="654"/>
                  </a:lnTo>
                  <a:lnTo>
                    <a:pt x="3075" y="642"/>
                  </a:lnTo>
                  <a:lnTo>
                    <a:pt x="3073" y="636"/>
                  </a:lnTo>
                  <a:lnTo>
                    <a:pt x="3073" y="634"/>
                  </a:lnTo>
                  <a:lnTo>
                    <a:pt x="3077" y="624"/>
                  </a:lnTo>
                  <a:lnTo>
                    <a:pt x="3077" y="609"/>
                  </a:lnTo>
                  <a:lnTo>
                    <a:pt x="3076" y="607"/>
                  </a:lnTo>
                  <a:lnTo>
                    <a:pt x="3066" y="601"/>
                  </a:lnTo>
                  <a:lnTo>
                    <a:pt x="3054" y="598"/>
                  </a:lnTo>
                  <a:lnTo>
                    <a:pt x="3051" y="599"/>
                  </a:lnTo>
                  <a:lnTo>
                    <a:pt x="3050" y="601"/>
                  </a:lnTo>
                  <a:lnTo>
                    <a:pt x="3048" y="609"/>
                  </a:lnTo>
                  <a:lnTo>
                    <a:pt x="3045" y="611"/>
                  </a:lnTo>
                  <a:lnTo>
                    <a:pt x="3041" y="612"/>
                  </a:lnTo>
                  <a:lnTo>
                    <a:pt x="3036" y="613"/>
                  </a:lnTo>
                  <a:lnTo>
                    <a:pt x="3017" y="609"/>
                  </a:lnTo>
                  <a:lnTo>
                    <a:pt x="3012" y="606"/>
                  </a:lnTo>
                  <a:lnTo>
                    <a:pt x="3007" y="602"/>
                  </a:lnTo>
                  <a:lnTo>
                    <a:pt x="3004" y="597"/>
                  </a:lnTo>
                  <a:lnTo>
                    <a:pt x="3004" y="590"/>
                  </a:lnTo>
                  <a:lnTo>
                    <a:pt x="3001" y="583"/>
                  </a:lnTo>
                  <a:lnTo>
                    <a:pt x="2997" y="578"/>
                  </a:lnTo>
                  <a:lnTo>
                    <a:pt x="2988" y="571"/>
                  </a:lnTo>
                  <a:lnTo>
                    <a:pt x="2983" y="564"/>
                  </a:lnTo>
                  <a:lnTo>
                    <a:pt x="2983" y="557"/>
                  </a:lnTo>
                  <a:lnTo>
                    <a:pt x="2985" y="540"/>
                  </a:lnTo>
                  <a:lnTo>
                    <a:pt x="2983" y="537"/>
                  </a:lnTo>
                  <a:lnTo>
                    <a:pt x="2978" y="535"/>
                  </a:lnTo>
                  <a:lnTo>
                    <a:pt x="2950" y="529"/>
                  </a:lnTo>
                  <a:lnTo>
                    <a:pt x="2935" y="521"/>
                  </a:lnTo>
                  <a:lnTo>
                    <a:pt x="2931" y="522"/>
                  </a:lnTo>
                  <a:lnTo>
                    <a:pt x="2926" y="526"/>
                  </a:lnTo>
                  <a:lnTo>
                    <a:pt x="2922" y="528"/>
                  </a:lnTo>
                  <a:lnTo>
                    <a:pt x="2897" y="534"/>
                  </a:lnTo>
                  <a:lnTo>
                    <a:pt x="2871" y="525"/>
                  </a:lnTo>
                  <a:lnTo>
                    <a:pt x="2863" y="521"/>
                  </a:lnTo>
                  <a:lnTo>
                    <a:pt x="2854" y="506"/>
                  </a:lnTo>
                  <a:lnTo>
                    <a:pt x="2849" y="493"/>
                  </a:lnTo>
                  <a:lnTo>
                    <a:pt x="2842" y="485"/>
                  </a:lnTo>
                  <a:lnTo>
                    <a:pt x="2825" y="476"/>
                  </a:lnTo>
                  <a:lnTo>
                    <a:pt x="2806" y="461"/>
                  </a:lnTo>
                  <a:lnTo>
                    <a:pt x="2799" y="449"/>
                  </a:lnTo>
                  <a:lnTo>
                    <a:pt x="2795" y="445"/>
                  </a:lnTo>
                  <a:lnTo>
                    <a:pt x="2790" y="443"/>
                  </a:lnTo>
                  <a:lnTo>
                    <a:pt x="2781" y="443"/>
                  </a:lnTo>
                  <a:lnTo>
                    <a:pt x="2780" y="442"/>
                  </a:lnTo>
                  <a:lnTo>
                    <a:pt x="2777" y="421"/>
                  </a:lnTo>
                  <a:lnTo>
                    <a:pt x="2775" y="408"/>
                  </a:lnTo>
                  <a:lnTo>
                    <a:pt x="2778" y="400"/>
                  </a:lnTo>
                  <a:lnTo>
                    <a:pt x="2785" y="391"/>
                  </a:lnTo>
                  <a:lnTo>
                    <a:pt x="2783" y="386"/>
                  </a:lnTo>
                  <a:lnTo>
                    <a:pt x="2779" y="382"/>
                  </a:lnTo>
                  <a:lnTo>
                    <a:pt x="2779" y="381"/>
                  </a:lnTo>
                  <a:lnTo>
                    <a:pt x="2770" y="372"/>
                  </a:lnTo>
                  <a:lnTo>
                    <a:pt x="2767" y="365"/>
                  </a:lnTo>
                  <a:lnTo>
                    <a:pt x="2764" y="365"/>
                  </a:lnTo>
                  <a:lnTo>
                    <a:pt x="2755" y="365"/>
                  </a:lnTo>
                  <a:lnTo>
                    <a:pt x="2752" y="363"/>
                  </a:lnTo>
                  <a:lnTo>
                    <a:pt x="2743" y="349"/>
                  </a:lnTo>
                  <a:lnTo>
                    <a:pt x="2739" y="337"/>
                  </a:lnTo>
                  <a:lnTo>
                    <a:pt x="2736" y="332"/>
                  </a:lnTo>
                  <a:lnTo>
                    <a:pt x="2716" y="316"/>
                  </a:lnTo>
                  <a:lnTo>
                    <a:pt x="2712" y="313"/>
                  </a:lnTo>
                  <a:lnTo>
                    <a:pt x="2704" y="313"/>
                  </a:lnTo>
                  <a:lnTo>
                    <a:pt x="2701" y="310"/>
                  </a:lnTo>
                  <a:lnTo>
                    <a:pt x="2699" y="303"/>
                  </a:lnTo>
                  <a:lnTo>
                    <a:pt x="2697" y="300"/>
                  </a:lnTo>
                  <a:lnTo>
                    <a:pt x="2675" y="283"/>
                  </a:lnTo>
                  <a:lnTo>
                    <a:pt x="2674" y="280"/>
                  </a:lnTo>
                  <a:lnTo>
                    <a:pt x="2674" y="276"/>
                  </a:lnTo>
                  <a:lnTo>
                    <a:pt x="2686" y="260"/>
                  </a:lnTo>
                  <a:lnTo>
                    <a:pt x="2693" y="244"/>
                  </a:lnTo>
                  <a:lnTo>
                    <a:pt x="2692" y="240"/>
                  </a:lnTo>
                  <a:lnTo>
                    <a:pt x="2681" y="226"/>
                  </a:lnTo>
                  <a:lnTo>
                    <a:pt x="2671" y="218"/>
                  </a:lnTo>
                  <a:lnTo>
                    <a:pt x="2664" y="209"/>
                  </a:lnTo>
                  <a:lnTo>
                    <a:pt x="2636" y="174"/>
                  </a:lnTo>
                  <a:lnTo>
                    <a:pt x="2636" y="167"/>
                  </a:lnTo>
                  <a:lnTo>
                    <a:pt x="2640" y="162"/>
                  </a:lnTo>
                  <a:lnTo>
                    <a:pt x="2651" y="156"/>
                  </a:lnTo>
                  <a:lnTo>
                    <a:pt x="2668" y="147"/>
                  </a:lnTo>
                  <a:lnTo>
                    <a:pt x="2672" y="142"/>
                  </a:lnTo>
                  <a:lnTo>
                    <a:pt x="2672" y="140"/>
                  </a:lnTo>
                  <a:lnTo>
                    <a:pt x="2671" y="132"/>
                  </a:lnTo>
                  <a:lnTo>
                    <a:pt x="2674" y="116"/>
                  </a:lnTo>
                  <a:lnTo>
                    <a:pt x="2676" y="84"/>
                  </a:lnTo>
                  <a:lnTo>
                    <a:pt x="2675" y="80"/>
                  </a:lnTo>
                  <a:lnTo>
                    <a:pt x="2670" y="78"/>
                  </a:lnTo>
                  <a:lnTo>
                    <a:pt x="2654" y="75"/>
                  </a:lnTo>
                  <a:lnTo>
                    <a:pt x="2624" y="75"/>
                  </a:lnTo>
                  <a:lnTo>
                    <a:pt x="2615" y="72"/>
                  </a:lnTo>
                  <a:lnTo>
                    <a:pt x="2610" y="72"/>
                  </a:lnTo>
                  <a:lnTo>
                    <a:pt x="2607" y="73"/>
                  </a:lnTo>
                  <a:lnTo>
                    <a:pt x="2606" y="75"/>
                  </a:lnTo>
                  <a:lnTo>
                    <a:pt x="2600" y="89"/>
                  </a:lnTo>
                  <a:lnTo>
                    <a:pt x="2592" y="92"/>
                  </a:lnTo>
                  <a:lnTo>
                    <a:pt x="2585" y="92"/>
                  </a:lnTo>
                  <a:lnTo>
                    <a:pt x="2581" y="91"/>
                  </a:lnTo>
                  <a:lnTo>
                    <a:pt x="2573" y="84"/>
                  </a:lnTo>
                  <a:lnTo>
                    <a:pt x="2546" y="68"/>
                  </a:lnTo>
                  <a:lnTo>
                    <a:pt x="2534" y="63"/>
                  </a:lnTo>
                  <a:lnTo>
                    <a:pt x="2509" y="55"/>
                  </a:lnTo>
                  <a:lnTo>
                    <a:pt x="2504" y="55"/>
                  </a:lnTo>
                  <a:lnTo>
                    <a:pt x="2497" y="49"/>
                  </a:lnTo>
                  <a:lnTo>
                    <a:pt x="2486" y="51"/>
                  </a:lnTo>
                  <a:lnTo>
                    <a:pt x="2473" y="48"/>
                  </a:lnTo>
                  <a:lnTo>
                    <a:pt x="2467" y="48"/>
                  </a:lnTo>
                  <a:lnTo>
                    <a:pt x="2465" y="48"/>
                  </a:lnTo>
                  <a:lnTo>
                    <a:pt x="2462" y="51"/>
                  </a:lnTo>
                  <a:lnTo>
                    <a:pt x="2457" y="60"/>
                  </a:lnTo>
                  <a:lnTo>
                    <a:pt x="2453" y="67"/>
                  </a:lnTo>
                  <a:lnTo>
                    <a:pt x="2444" y="73"/>
                  </a:lnTo>
                  <a:lnTo>
                    <a:pt x="2432" y="78"/>
                  </a:lnTo>
                  <a:lnTo>
                    <a:pt x="2429" y="80"/>
                  </a:lnTo>
                  <a:lnTo>
                    <a:pt x="2426" y="86"/>
                  </a:lnTo>
                  <a:lnTo>
                    <a:pt x="2424" y="96"/>
                  </a:lnTo>
                  <a:lnTo>
                    <a:pt x="2424" y="112"/>
                  </a:lnTo>
                  <a:lnTo>
                    <a:pt x="2429" y="127"/>
                  </a:lnTo>
                  <a:lnTo>
                    <a:pt x="2429" y="134"/>
                  </a:lnTo>
                  <a:lnTo>
                    <a:pt x="2422" y="144"/>
                  </a:lnTo>
                  <a:lnTo>
                    <a:pt x="2419" y="148"/>
                  </a:lnTo>
                  <a:lnTo>
                    <a:pt x="2418" y="157"/>
                  </a:lnTo>
                  <a:lnTo>
                    <a:pt x="2412" y="169"/>
                  </a:lnTo>
                  <a:lnTo>
                    <a:pt x="2408" y="176"/>
                  </a:lnTo>
                  <a:lnTo>
                    <a:pt x="2392" y="186"/>
                  </a:lnTo>
                  <a:lnTo>
                    <a:pt x="2381" y="198"/>
                  </a:lnTo>
                  <a:lnTo>
                    <a:pt x="2369" y="210"/>
                  </a:lnTo>
                  <a:lnTo>
                    <a:pt x="2365" y="218"/>
                  </a:lnTo>
                  <a:lnTo>
                    <a:pt x="2362" y="222"/>
                  </a:lnTo>
                  <a:lnTo>
                    <a:pt x="2357" y="223"/>
                  </a:lnTo>
                  <a:lnTo>
                    <a:pt x="2357" y="223"/>
                  </a:lnTo>
                  <a:lnTo>
                    <a:pt x="2324" y="234"/>
                  </a:lnTo>
                  <a:lnTo>
                    <a:pt x="2317" y="233"/>
                  </a:lnTo>
                  <a:lnTo>
                    <a:pt x="2308" y="230"/>
                  </a:lnTo>
                  <a:lnTo>
                    <a:pt x="2302" y="230"/>
                  </a:lnTo>
                  <a:lnTo>
                    <a:pt x="2295" y="233"/>
                  </a:lnTo>
                  <a:lnTo>
                    <a:pt x="2285" y="240"/>
                  </a:lnTo>
                  <a:lnTo>
                    <a:pt x="2277" y="248"/>
                  </a:lnTo>
                  <a:lnTo>
                    <a:pt x="2265" y="246"/>
                  </a:lnTo>
                  <a:lnTo>
                    <a:pt x="2230" y="233"/>
                  </a:lnTo>
                  <a:lnTo>
                    <a:pt x="2215" y="227"/>
                  </a:lnTo>
                  <a:lnTo>
                    <a:pt x="2202" y="221"/>
                  </a:lnTo>
                  <a:lnTo>
                    <a:pt x="2189" y="218"/>
                  </a:lnTo>
                  <a:lnTo>
                    <a:pt x="2187" y="218"/>
                  </a:lnTo>
                  <a:lnTo>
                    <a:pt x="2183" y="218"/>
                  </a:lnTo>
                  <a:lnTo>
                    <a:pt x="2170" y="220"/>
                  </a:lnTo>
                  <a:lnTo>
                    <a:pt x="2165" y="223"/>
                  </a:lnTo>
                  <a:lnTo>
                    <a:pt x="2156" y="234"/>
                  </a:lnTo>
                  <a:lnTo>
                    <a:pt x="2144" y="255"/>
                  </a:lnTo>
                  <a:lnTo>
                    <a:pt x="2140" y="260"/>
                  </a:lnTo>
                  <a:lnTo>
                    <a:pt x="2130" y="270"/>
                  </a:lnTo>
                  <a:lnTo>
                    <a:pt x="2119" y="275"/>
                  </a:lnTo>
                  <a:lnTo>
                    <a:pt x="2116" y="278"/>
                  </a:lnTo>
                  <a:lnTo>
                    <a:pt x="2104" y="295"/>
                  </a:lnTo>
                  <a:lnTo>
                    <a:pt x="2101" y="312"/>
                  </a:lnTo>
                  <a:lnTo>
                    <a:pt x="2097" y="321"/>
                  </a:lnTo>
                  <a:lnTo>
                    <a:pt x="2090" y="336"/>
                  </a:lnTo>
                  <a:lnTo>
                    <a:pt x="2090" y="335"/>
                  </a:lnTo>
                  <a:lnTo>
                    <a:pt x="2085" y="372"/>
                  </a:lnTo>
                  <a:lnTo>
                    <a:pt x="2071" y="460"/>
                  </a:lnTo>
                  <a:lnTo>
                    <a:pt x="2067" y="489"/>
                  </a:lnTo>
                  <a:lnTo>
                    <a:pt x="2065" y="501"/>
                  </a:lnTo>
                  <a:lnTo>
                    <a:pt x="2076" y="538"/>
                  </a:lnTo>
                  <a:lnTo>
                    <a:pt x="2075" y="548"/>
                  </a:lnTo>
                  <a:lnTo>
                    <a:pt x="2067" y="566"/>
                  </a:lnTo>
                  <a:lnTo>
                    <a:pt x="2066" y="575"/>
                  </a:lnTo>
                  <a:lnTo>
                    <a:pt x="2068" y="588"/>
                  </a:lnTo>
                  <a:lnTo>
                    <a:pt x="2065" y="592"/>
                  </a:lnTo>
                  <a:lnTo>
                    <a:pt x="2040" y="613"/>
                  </a:lnTo>
                  <a:lnTo>
                    <a:pt x="2023" y="631"/>
                  </a:lnTo>
                  <a:lnTo>
                    <a:pt x="2010" y="637"/>
                  </a:lnTo>
                  <a:lnTo>
                    <a:pt x="2000" y="638"/>
                  </a:lnTo>
                  <a:lnTo>
                    <a:pt x="1960" y="635"/>
                  </a:lnTo>
                  <a:lnTo>
                    <a:pt x="1944" y="632"/>
                  </a:lnTo>
                  <a:lnTo>
                    <a:pt x="1933" y="631"/>
                  </a:lnTo>
                  <a:lnTo>
                    <a:pt x="1928" y="633"/>
                  </a:lnTo>
                  <a:lnTo>
                    <a:pt x="1917" y="644"/>
                  </a:lnTo>
                  <a:lnTo>
                    <a:pt x="1909" y="648"/>
                  </a:lnTo>
                  <a:lnTo>
                    <a:pt x="1900" y="650"/>
                  </a:lnTo>
                  <a:lnTo>
                    <a:pt x="1889" y="652"/>
                  </a:lnTo>
                  <a:lnTo>
                    <a:pt x="1869" y="660"/>
                  </a:lnTo>
                  <a:lnTo>
                    <a:pt x="1861" y="661"/>
                  </a:lnTo>
                  <a:lnTo>
                    <a:pt x="1859" y="659"/>
                  </a:lnTo>
                  <a:lnTo>
                    <a:pt x="1856" y="653"/>
                  </a:lnTo>
                  <a:lnTo>
                    <a:pt x="1849" y="618"/>
                  </a:lnTo>
                  <a:lnTo>
                    <a:pt x="1845" y="610"/>
                  </a:lnTo>
                  <a:lnTo>
                    <a:pt x="1842" y="607"/>
                  </a:lnTo>
                  <a:lnTo>
                    <a:pt x="1837" y="606"/>
                  </a:lnTo>
                  <a:lnTo>
                    <a:pt x="1820" y="610"/>
                  </a:lnTo>
                  <a:lnTo>
                    <a:pt x="1794" y="607"/>
                  </a:lnTo>
                  <a:lnTo>
                    <a:pt x="1782" y="606"/>
                  </a:lnTo>
                  <a:lnTo>
                    <a:pt x="1779" y="605"/>
                  </a:lnTo>
                  <a:lnTo>
                    <a:pt x="1769" y="597"/>
                  </a:lnTo>
                  <a:lnTo>
                    <a:pt x="1753" y="590"/>
                  </a:lnTo>
                  <a:lnTo>
                    <a:pt x="1735" y="588"/>
                  </a:lnTo>
                  <a:lnTo>
                    <a:pt x="1725" y="584"/>
                  </a:lnTo>
                  <a:lnTo>
                    <a:pt x="1713" y="582"/>
                  </a:lnTo>
                  <a:lnTo>
                    <a:pt x="1696" y="588"/>
                  </a:lnTo>
                  <a:lnTo>
                    <a:pt x="1690" y="588"/>
                  </a:lnTo>
                  <a:lnTo>
                    <a:pt x="1668" y="578"/>
                  </a:lnTo>
                  <a:lnTo>
                    <a:pt x="1645" y="572"/>
                  </a:lnTo>
                  <a:lnTo>
                    <a:pt x="1624" y="555"/>
                  </a:lnTo>
                  <a:lnTo>
                    <a:pt x="1609" y="551"/>
                  </a:lnTo>
                  <a:lnTo>
                    <a:pt x="1603" y="544"/>
                  </a:lnTo>
                  <a:lnTo>
                    <a:pt x="1587" y="533"/>
                  </a:lnTo>
                  <a:lnTo>
                    <a:pt x="1574" y="515"/>
                  </a:lnTo>
                  <a:lnTo>
                    <a:pt x="1552" y="497"/>
                  </a:lnTo>
                  <a:lnTo>
                    <a:pt x="1546" y="491"/>
                  </a:lnTo>
                  <a:lnTo>
                    <a:pt x="1540" y="480"/>
                  </a:lnTo>
                  <a:lnTo>
                    <a:pt x="1534" y="476"/>
                  </a:lnTo>
                  <a:lnTo>
                    <a:pt x="1518" y="471"/>
                  </a:lnTo>
                  <a:lnTo>
                    <a:pt x="1512" y="466"/>
                  </a:lnTo>
                  <a:lnTo>
                    <a:pt x="1506" y="452"/>
                  </a:lnTo>
                  <a:lnTo>
                    <a:pt x="1500" y="449"/>
                  </a:lnTo>
                  <a:lnTo>
                    <a:pt x="1490" y="446"/>
                  </a:lnTo>
                  <a:lnTo>
                    <a:pt x="1480" y="445"/>
                  </a:lnTo>
                  <a:lnTo>
                    <a:pt x="1471" y="451"/>
                  </a:lnTo>
                  <a:lnTo>
                    <a:pt x="1455" y="488"/>
                  </a:lnTo>
                  <a:lnTo>
                    <a:pt x="1426" y="528"/>
                  </a:lnTo>
                  <a:lnTo>
                    <a:pt x="1420" y="537"/>
                  </a:lnTo>
                  <a:lnTo>
                    <a:pt x="1400" y="555"/>
                  </a:lnTo>
                  <a:lnTo>
                    <a:pt x="1398" y="561"/>
                  </a:lnTo>
                  <a:lnTo>
                    <a:pt x="1395" y="576"/>
                  </a:lnTo>
                  <a:lnTo>
                    <a:pt x="1382" y="586"/>
                  </a:lnTo>
                  <a:lnTo>
                    <a:pt x="1372" y="600"/>
                  </a:lnTo>
                  <a:lnTo>
                    <a:pt x="1358" y="635"/>
                  </a:lnTo>
                  <a:lnTo>
                    <a:pt x="1338" y="664"/>
                  </a:lnTo>
                  <a:lnTo>
                    <a:pt x="1305" y="707"/>
                  </a:lnTo>
                  <a:lnTo>
                    <a:pt x="1271" y="750"/>
                  </a:lnTo>
                  <a:lnTo>
                    <a:pt x="1241" y="794"/>
                  </a:lnTo>
                  <a:lnTo>
                    <a:pt x="1241" y="793"/>
                  </a:lnTo>
                  <a:lnTo>
                    <a:pt x="1228" y="807"/>
                  </a:lnTo>
                  <a:lnTo>
                    <a:pt x="1222" y="810"/>
                  </a:lnTo>
                  <a:lnTo>
                    <a:pt x="1211" y="813"/>
                  </a:lnTo>
                  <a:lnTo>
                    <a:pt x="1206" y="819"/>
                  </a:lnTo>
                  <a:lnTo>
                    <a:pt x="1202" y="828"/>
                  </a:lnTo>
                  <a:lnTo>
                    <a:pt x="1200" y="852"/>
                  </a:lnTo>
                  <a:lnTo>
                    <a:pt x="1194" y="862"/>
                  </a:lnTo>
                  <a:lnTo>
                    <a:pt x="1183" y="874"/>
                  </a:lnTo>
                  <a:lnTo>
                    <a:pt x="1171" y="892"/>
                  </a:lnTo>
                  <a:lnTo>
                    <a:pt x="1167" y="904"/>
                  </a:lnTo>
                  <a:lnTo>
                    <a:pt x="1161" y="923"/>
                  </a:lnTo>
                  <a:lnTo>
                    <a:pt x="1161" y="924"/>
                  </a:lnTo>
                  <a:lnTo>
                    <a:pt x="1161" y="937"/>
                  </a:lnTo>
                  <a:lnTo>
                    <a:pt x="1164" y="952"/>
                  </a:lnTo>
                  <a:lnTo>
                    <a:pt x="1197" y="988"/>
                  </a:lnTo>
                  <a:lnTo>
                    <a:pt x="1204" y="1000"/>
                  </a:lnTo>
                  <a:lnTo>
                    <a:pt x="1207" y="1018"/>
                  </a:lnTo>
                  <a:lnTo>
                    <a:pt x="1207" y="1033"/>
                  </a:lnTo>
                  <a:lnTo>
                    <a:pt x="1206" y="1043"/>
                  </a:lnTo>
                  <a:lnTo>
                    <a:pt x="1194" y="1059"/>
                  </a:lnTo>
                  <a:lnTo>
                    <a:pt x="1188" y="1061"/>
                  </a:lnTo>
                  <a:lnTo>
                    <a:pt x="1182" y="1063"/>
                  </a:lnTo>
                  <a:lnTo>
                    <a:pt x="1174" y="1063"/>
                  </a:lnTo>
                  <a:lnTo>
                    <a:pt x="1162" y="1059"/>
                  </a:lnTo>
                  <a:lnTo>
                    <a:pt x="1139" y="1041"/>
                  </a:lnTo>
                  <a:lnTo>
                    <a:pt x="1121" y="1033"/>
                  </a:lnTo>
                  <a:lnTo>
                    <a:pt x="1103" y="1028"/>
                  </a:lnTo>
                  <a:lnTo>
                    <a:pt x="1084" y="1029"/>
                  </a:lnTo>
                  <a:lnTo>
                    <a:pt x="1084" y="1020"/>
                  </a:lnTo>
                  <a:lnTo>
                    <a:pt x="1078" y="1015"/>
                  </a:lnTo>
                  <a:lnTo>
                    <a:pt x="1061" y="1011"/>
                  </a:lnTo>
                  <a:lnTo>
                    <a:pt x="1042" y="1008"/>
                  </a:lnTo>
                  <a:lnTo>
                    <a:pt x="1034" y="991"/>
                  </a:lnTo>
                  <a:lnTo>
                    <a:pt x="1023" y="964"/>
                  </a:lnTo>
                  <a:lnTo>
                    <a:pt x="1018" y="959"/>
                  </a:lnTo>
                  <a:lnTo>
                    <a:pt x="1009" y="957"/>
                  </a:lnTo>
                  <a:lnTo>
                    <a:pt x="982" y="957"/>
                  </a:lnTo>
                  <a:lnTo>
                    <a:pt x="977" y="959"/>
                  </a:lnTo>
                  <a:lnTo>
                    <a:pt x="966" y="964"/>
                  </a:lnTo>
                  <a:lnTo>
                    <a:pt x="958" y="963"/>
                  </a:lnTo>
                  <a:lnTo>
                    <a:pt x="954" y="965"/>
                  </a:lnTo>
                  <a:lnTo>
                    <a:pt x="950" y="971"/>
                  </a:lnTo>
                  <a:lnTo>
                    <a:pt x="948" y="971"/>
                  </a:lnTo>
                  <a:lnTo>
                    <a:pt x="925" y="970"/>
                  </a:lnTo>
                  <a:lnTo>
                    <a:pt x="901" y="971"/>
                  </a:lnTo>
                  <a:lnTo>
                    <a:pt x="897" y="970"/>
                  </a:lnTo>
                  <a:lnTo>
                    <a:pt x="889" y="964"/>
                  </a:lnTo>
                  <a:lnTo>
                    <a:pt x="888" y="964"/>
                  </a:lnTo>
                  <a:lnTo>
                    <a:pt x="879" y="966"/>
                  </a:lnTo>
                  <a:lnTo>
                    <a:pt x="869" y="971"/>
                  </a:lnTo>
                  <a:lnTo>
                    <a:pt x="843" y="970"/>
                  </a:lnTo>
                  <a:lnTo>
                    <a:pt x="832" y="976"/>
                  </a:lnTo>
                  <a:lnTo>
                    <a:pt x="797" y="973"/>
                  </a:lnTo>
                  <a:lnTo>
                    <a:pt x="792" y="970"/>
                  </a:lnTo>
                  <a:lnTo>
                    <a:pt x="788" y="968"/>
                  </a:lnTo>
                  <a:lnTo>
                    <a:pt x="780" y="963"/>
                  </a:lnTo>
                  <a:lnTo>
                    <a:pt x="774" y="958"/>
                  </a:lnTo>
                  <a:lnTo>
                    <a:pt x="774" y="958"/>
                  </a:lnTo>
                  <a:lnTo>
                    <a:pt x="768" y="953"/>
                  </a:lnTo>
                  <a:lnTo>
                    <a:pt x="765" y="952"/>
                  </a:lnTo>
                  <a:lnTo>
                    <a:pt x="763" y="955"/>
                  </a:lnTo>
                  <a:lnTo>
                    <a:pt x="764" y="958"/>
                  </a:lnTo>
                  <a:lnTo>
                    <a:pt x="767" y="961"/>
                  </a:lnTo>
                  <a:lnTo>
                    <a:pt x="767" y="964"/>
                  </a:lnTo>
                  <a:lnTo>
                    <a:pt x="766" y="965"/>
                  </a:lnTo>
                  <a:lnTo>
                    <a:pt x="765" y="966"/>
                  </a:lnTo>
                  <a:lnTo>
                    <a:pt x="756" y="966"/>
                  </a:lnTo>
                  <a:lnTo>
                    <a:pt x="743" y="966"/>
                  </a:lnTo>
                  <a:lnTo>
                    <a:pt x="736" y="966"/>
                  </a:lnTo>
                  <a:lnTo>
                    <a:pt x="727" y="964"/>
                  </a:lnTo>
                  <a:lnTo>
                    <a:pt x="712" y="953"/>
                  </a:lnTo>
                  <a:lnTo>
                    <a:pt x="707" y="951"/>
                  </a:lnTo>
                  <a:lnTo>
                    <a:pt x="704" y="951"/>
                  </a:lnTo>
                  <a:lnTo>
                    <a:pt x="699" y="954"/>
                  </a:lnTo>
                  <a:lnTo>
                    <a:pt x="690" y="967"/>
                  </a:lnTo>
                  <a:lnTo>
                    <a:pt x="683" y="968"/>
                  </a:lnTo>
                  <a:lnTo>
                    <a:pt x="672" y="964"/>
                  </a:lnTo>
                  <a:lnTo>
                    <a:pt x="647" y="965"/>
                  </a:lnTo>
                  <a:lnTo>
                    <a:pt x="640" y="964"/>
                  </a:lnTo>
                  <a:lnTo>
                    <a:pt x="634" y="961"/>
                  </a:lnTo>
                  <a:lnTo>
                    <a:pt x="627" y="957"/>
                  </a:lnTo>
                  <a:lnTo>
                    <a:pt x="617" y="955"/>
                  </a:lnTo>
                  <a:lnTo>
                    <a:pt x="610" y="955"/>
                  </a:lnTo>
                  <a:lnTo>
                    <a:pt x="604" y="957"/>
                  </a:lnTo>
                  <a:lnTo>
                    <a:pt x="599" y="961"/>
                  </a:lnTo>
                  <a:lnTo>
                    <a:pt x="587" y="969"/>
                  </a:lnTo>
                  <a:lnTo>
                    <a:pt x="570" y="975"/>
                  </a:lnTo>
                  <a:lnTo>
                    <a:pt x="567" y="976"/>
                  </a:lnTo>
                  <a:lnTo>
                    <a:pt x="566" y="977"/>
                  </a:lnTo>
                  <a:lnTo>
                    <a:pt x="563" y="981"/>
                  </a:lnTo>
                  <a:lnTo>
                    <a:pt x="560" y="986"/>
                  </a:lnTo>
                  <a:lnTo>
                    <a:pt x="560" y="991"/>
                  </a:lnTo>
                  <a:lnTo>
                    <a:pt x="563" y="994"/>
                  </a:lnTo>
                  <a:lnTo>
                    <a:pt x="568" y="995"/>
                  </a:lnTo>
                  <a:lnTo>
                    <a:pt x="570" y="999"/>
                  </a:lnTo>
                  <a:lnTo>
                    <a:pt x="567" y="1005"/>
                  </a:lnTo>
                  <a:lnTo>
                    <a:pt x="571" y="1013"/>
                  </a:lnTo>
                  <a:lnTo>
                    <a:pt x="571" y="1020"/>
                  </a:lnTo>
                  <a:lnTo>
                    <a:pt x="566" y="1027"/>
                  </a:lnTo>
                  <a:lnTo>
                    <a:pt x="565" y="1030"/>
                  </a:lnTo>
                  <a:lnTo>
                    <a:pt x="590" y="1031"/>
                  </a:lnTo>
                  <a:lnTo>
                    <a:pt x="601" y="1029"/>
                  </a:lnTo>
                  <a:lnTo>
                    <a:pt x="610" y="1026"/>
                  </a:lnTo>
                  <a:lnTo>
                    <a:pt x="612" y="1026"/>
                  </a:lnTo>
                  <a:lnTo>
                    <a:pt x="614" y="1029"/>
                  </a:lnTo>
                  <a:lnTo>
                    <a:pt x="611" y="1044"/>
                  </a:lnTo>
                  <a:lnTo>
                    <a:pt x="614" y="1057"/>
                  </a:lnTo>
                  <a:lnTo>
                    <a:pt x="619" y="1067"/>
                  </a:lnTo>
                  <a:lnTo>
                    <a:pt x="632" y="1077"/>
                  </a:lnTo>
                  <a:lnTo>
                    <a:pt x="636" y="1083"/>
                  </a:lnTo>
                  <a:lnTo>
                    <a:pt x="640" y="1097"/>
                  </a:lnTo>
                  <a:lnTo>
                    <a:pt x="642" y="1113"/>
                  </a:lnTo>
                  <a:lnTo>
                    <a:pt x="640" y="1121"/>
                  </a:lnTo>
                  <a:lnTo>
                    <a:pt x="623" y="1144"/>
                  </a:lnTo>
                  <a:lnTo>
                    <a:pt x="619" y="1152"/>
                  </a:lnTo>
                  <a:lnTo>
                    <a:pt x="618" y="1161"/>
                  </a:lnTo>
                  <a:lnTo>
                    <a:pt x="617" y="1177"/>
                  </a:lnTo>
                  <a:lnTo>
                    <a:pt x="615" y="1197"/>
                  </a:lnTo>
                  <a:lnTo>
                    <a:pt x="612" y="1206"/>
                  </a:lnTo>
                  <a:lnTo>
                    <a:pt x="614" y="1240"/>
                  </a:lnTo>
                  <a:lnTo>
                    <a:pt x="607" y="1251"/>
                  </a:lnTo>
                  <a:lnTo>
                    <a:pt x="602" y="1269"/>
                  </a:lnTo>
                  <a:lnTo>
                    <a:pt x="602" y="1294"/>
                  </a:lnTo>
                  <a:lnTo>
                    <a:pt x="601" y="1322"/>
                  </a:lnTo>
                  <a:lnTo>
                    <a:pt x="601" y="1335"/>
                  </a:lnTo>
                  <a:lnTo>
                    <a:pt x="601" y="1350"/>
                  </a:lnTo>
                  <a:lnTo>
                    <a:pt x="600" y="1377"/>
                  </a:lnTo>
                  <a:lnTo>
                    <a:pt x="601" y="1378"/>
                  </a:lnTo>
                  <a:lnTo>
                    <a:pt x="611" y="1484"/>
                  </a:lnTo>
                  <a:lnTo>
                    <a:pt x="611" y="1508"/>
                  </a:lnTo>
                  <a:lnTo>
                    <a:pt x="611" y="1513"/>
                  </a:lnTo>
                  <a:lnTo>
                    <a:pt x="609" y="1517"/>
                  </a:lnTo>
                  <a:lnTo>
                    <a:pt x="603" y="1526"/>
                  </a:lnTo>
                  <a:lnTo>
                    <a:pt x="592" y="1536"/>
                  </a:lnTo>
                  <a:lnTo>
                    <a:pt x="589" y="1543"/>
                  </a:lnTo>
                  <a:lnTo>
                    <a:pt x="587" y="1548"/>
                  </a:lnTo>
                  <a:lnTo>
                    <a:pt x="587" y="1551"/>
                  </a:lnTo>
                  <a:lnTo>
                    <a:pt x="589" y="1553"/>
                  </a:lnTo>
                  <a:lnTo>
                    <a:pt x="596" y="1558"/>
                  </a:lnTo>
                  <a:lnTo>
                    <a:pt x="598" y="1563"/>
                  </a:lnTo>
                  <a:lnTo>
                    <a:pt x="598" y="1582"/>
                  </a:lnTo>
                  <a:lnTo>
                    <a:pt x="592" y="1606"/>
                  </a:lnTo>
                  <a:lnTo>
                    <a:pt x="588" y="1610"/>
                  </a:lnTo>
                  <a:lnTo>
                    <a:pt x="573" y="1612"/>
                  </a:lnTo>
                  <a:lnTo>
                    <a:pt x="569" y="1610"/>
                  </a:lnTo>
                  <a:lnTo>
                    <a:pt x="564" y="1605"/>
                  </a:lnTo>
                  <a:lnTo>
                    <a:pt x="558" y="1602"/>
                  </a:lnTo>
                  <a:lnTo>
                    <a:pt x="555" y="1601"/>
                  </a:lnTo>
                  <a:lnTo>
                    <a:pt x="552" y="1601"/>
                  </a:lnTo>
                  <a:lnTo>
                    <a:pt x="544" y="1603"/>
                  </a:lnTo>
                  <a:lnTo>
                    <a:pt x="520" y="1613"/>
                  </a:lnTo>
                  <a:lnTo>
                    <a:pt x="494" y="1616"/>
                  </a:lnTo>
                  <a:lnTo>
                    <a:pt x="486" y="1619"/>
                  </a:lnTo>
                  <a:lnTo>
                    <a:pt x="483" y="1622"/>
                  </a:lnTo>
                  <a:lnTo>
                    <a:pt x="482" y="1625"/>
                  </a:lnTo>
                  <a:lnTo>
                    <a:pt x="484" y="1633"/>
                  </a:lnTo>
                  <a:lnTo>
                    <a:pt x="489" y="1640"/>
                  </a:lnTo>
                  <a:lnTo>
                    <a:pt x="494" y="1649"/>
                  </a:lnTo>
                  <a:lnTo>
                    <a:pt x="516" y="1668"/>
                  </a:lnTo>
                  <a:lnTo>
                    <a:pt x="521" y="1676"/>
                  </a:lnTo>
                  <a:lnTo>
                    <a:pt x="521" y="1683"/>
                  </a:lnTo>
                  <a:lnTo>
                    <a:pt x="510" y="1683"/>
                  </a:lnTo>
                  <a:lnTo>
                    <a:pt x="493" y="1685"/>
                  </a:lnTo>
                  <a:lnTo>
                    <a:pt x="476" y="1687"/>
                  </a:lnTo>
                  <a:lnTo>
                    <a:pt x="460" y="1689"/>
                  </a:lnTo>
                  <a:lnTo>
                    <a:pt x="448" y="1682"/>
                  </a:lnTo>
                  <a:lnTo>
                    <a:pt x="443" y="1680"/>
                  </a:lnTo>
                  <a:lnTo>
                    <a:pt x="437" y="1678"/>
                  </a:lnTo>
                  <a:lnTo>
                    <a:pt x="430" y="1680"/>
                  </a:lnTo>
                  <a:lnTo>
                    <a:pt x="429" y="1692"/>
                  </a:lnTo>
                  <a:lnTo>
                    <a:pt x="426" y="1702"/>
                  </a:lnTo>
                  <a:lnTo>
                    <a:pt x="416" y="1714"/>
                  </a:lnTo>
                  <a:lnTo>
                    <a:pt x="403" y="1719"/>
                  </a:lnTo>
                  <a:lnTo>
                    <a:pt x="401" y="1720"/>
                  </a:lnTo>
                  <a:lnTo>
                    <a:pt x="398" y="1728"/>
                  </a:lnTo>
                  <a:lnTo>
                    <a:pt x="390" y="1742"/>
                  </a:lnTo>
                  <a:lnTo>
                    <a:pt x="390" y="1747"/>
                  </a:lnTo>
                  <a:lnTo>
                    <a:pt x="391" y="1760"/>
                  </a:lnTo>
                  <a:lnTo>
                    <a:pt x="394" y="1773"/>
                  </a:lnTo>
                  <a:lnTo>
                    <a:pt x="398" y="1774"/>
                  </a:lnTo>
                  <a:lnTo>
                    <a:pt x="399" y="1775"/>
                  </a:lnTo>
                  <a:lnTo>
                    <a:pt x="403" y="1781"/>
                  </a:lnTo>
                  <a:lnTo>
                    <a:pt x="399" y="1784"/>
                  </a:lnTo>
                  <a:lnTo>
                    <a:pt x="392" y="1793"/>
                  </a:lnTo>
                  <a:lnTo>
                    <a:pt x="386" y="1810"/>
                  </a:lnTo>
                  <a:lnTo>
                    <a:pt x="388" y="1845"/>
                  </a:lnTo>
                  <a:lnTo>
                    <a:pt x="387" y="1854"/>
                  </a:lnTo>
                  <a:lnTo>
                    <a:pt x="386" y="1862"/>
                  </a:lnTo>
                  <a:lnTo>
                    <a:pt x="383" y="1866"/>
                  </a:lnTo>
                  <a:lnTo>
                    <a:pt x="378" y="1869"/>
                  </a:lnTo>
                  <a:lnTo>
                    <a:pt x="356" y="1881"/>
                  </a:lnTo>
                  <a:lnTo>
                    <a:pt x="356" y="1882"/>
                  </a:lnTo>
                  <a:lnTo>
                    <a:pt x="351" y="1903"/>
                  </a:lnTo>
                  <a:lnTo>
                    <a:pt x="348" y="1909"/>
                  </a:lnTo>
                  <a:lnTo>
                    <a:pt x="336" y="1924"/>
                  </a:lnTo>
                  <a:lnTo>
                    <a:pt x="332" y="1925"/>
                  </a:lnTo>
                  <a:lnTo>
                    <a:pt x="322" y="1923"/>
                  </a:lnTo>
                  <a:lnTo>
                    <a:pt x="298" y="1912"/>
                  </a:lnTo>
                  <a:lnTo>
                    <a:pt x="283" y="1907"/>
                  </a:lnTo>
                  <a:lnTo>
                    <a:pt x="277" y="1907"/>
                  </a:lnTo>
                  <a:lnTo>
                    <a:pt x="264" y="1909"/>
                  </a:lnTo>
                  <a:lnTo>
                    <a:pt x="250" y="1917"/>
                  </a:lnTo>
                  <a:lnTo>
                    <a:pt x="247" y="1920"/>
                  </a:lnTo>
                  <a:lnTo>
                    <a:pt x="245" y="1930"/>
                  </a:lnTo>
                  <a:lnTo>
                    <a:pt x="236" y="1945"/>
                  </a:lnTo>
                  <a:lnTo>
                    <a:pt x="231" y="1947"/>
                  </a:lnTo>
                  <a:lnTo>
                    <a:pt x="226" y="1946"/>
                  </a:lnTo>
                  <a:lnTo>
                    <a:pt x="219" y="1939"/>
                  </a:lnTo>
                  <a:lnTo>
                    <a:pt x="214" y="1938"/>
                  </a:lnTo>
                  <a:lnTo>
                    <a:pt x="201" y="1940"/>
                  </a:lnTo>
                  <a:lnTo>
                    <a:pt x="182" y="1948"/>
                  </a:lnTo>
                  <a:lnTo>
                    <a:pt x="171" y="1951"/>
                  </a:lnTo>
                  <a:lnTo>
                    <a:pt x="168" y="1949"/>
                  </a:lnTo>
                  <a:lnTo>
                    <a:pt x="166" y="1948"/>
                  </a:lnTo>
                  <a:lnTo>
                    <a:pt x="160" y="1939"/>
                  </a:lnTo>
                  <a:lnTo>
                    <a:pt x="150" y="1935"/>
                  </a:lnTo>
                  <a:lnTo>
                    <a:pt x="146" y="1936"/>
                  </a:lnTo>
                  <a:lnTo>
                    <a:pt x="131" y="1943"/>
                  </a:lnTo>
                  <a:lnTo>
                    <a:pt x="126" y="1943"/>
                  </a:lnTo>
                  <a:lnTo>
                    <a:pt x="119" y="1941"/>
                  </a:lnTo>
                  <a:lnTo>
                    <a:pt x="106" y="1941"/>
                  </a:lnTo>
                  <a:lnTo>
                    <a:pt x="93" y="1946"/>
                  </a:lnTo>
                  <a:lnTo>
                    <a:pt x="85" y="1948"/>
                  </a:lnTo>
                  <a:lnTo>
                    <a:pt x="24" y="1961"/>
                  </a:lnTo>
                  <a:lnTo>
                    <a:pt x="11" y="1965"/>
                  </a:lnTo>
                  <a:lnTo>
                    <a:pt x="0" y="1918"/>
                  </a:lnTo>
                  <a:lnTo>
                    <a:pt x="0" y="1918"/>
                  </a:lnTo>
                  <a:lnTo>
                    <a:pt x="0" y="1918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5" name="Freeform 763"/>
            <p:cNvSpPr>
              <a:spLocks/>
            </p:cNvSpPr>
            <p:nvPr/>
          </p:nvSpPr>
          <p:spPr bwMode="auto">
            <a:xfrm>
              <a:off x="3706813" y="258763"/>
              <a:ext cx="2544763" cy="2187575"/>
            </a:xfrm>
            <a:custGeom>
              <a:avLst/>
              <a:gdLst>
                <a:gd name="T0" fmla="*/ 4540 w 4808"/>
                <a:gd name="T1" fmla="*/ 60 h 4134"/>
                <a:gd name="T2" fmla="*/ 4248 w 4808"/>
                <a:gd name="T3" fmla="*/ 271 h 4134"/>
                <a:gd name="T4" fmla="*/ 4254 w 4808"/>
                <a:gd name="T5" fmla="*/ 446 h 4134"/>
                <a:gd name="T6" fmla="*/ 4350 w 4808"/>
                <a:gd name="T7" fmla="*/ 548 h 4134"/>
                <a:gd name="T8" fmla="*/ 4207 w 4808"/>
                <a:gd name="T9" fmla="*/ 785 h 4134"/>
                <a:gd name="T10" fmla="*/ 4104 w 4808"/>
                <a:gd name="T11" fmla="*/ 1059 h 4134"/>
                <a:gd name="T12" fmla="*/ 4016 w 4808"/>
                <a:gd name="T13" fmla="*/ 1239 h 4134"/>
                <a:gd name="T14" fmla="*/ 3743 w 4808"/>
                <a:gd name="T15" fmla="*/ 1368 h 4134"/>
                <a:gd name="T16" fmla="*/ 3406 w 4808"/>
                <a:gd name="T17" fmla="*/ 1752 h 4134"/>
                <a:gd name="T18" fmla="*/ 3360 w 4808"/>
                <a:gd name="T19" fmla="*/ 2035 h 4134"/>
                <a:gd name="T20" fmla="*/ 3573 w 4808"/>
                <a:gd name="T21" fmla="*/ 2060 h 4134"/>
                <a:gd name="T22" fmla="*/ 3890 w 4808"/>
                <a:gd name="T23" fmla="*/ 2042 h 4134"/>
                <a:gd name="T24" fmla="*/ 4180 w 4808"/>
                <a:gd name="T25" fmla="*/ 2105 h 4134"/>
                <a:gd name="T26" fmla="*/ 4331 w 4808"/>
                <a:gd name="T27" fmla="*/ 2311 h 4134"/>
                <a:gd name="T28" fmla="*/ 4072 w 4808"/>
                <a:gd name="T29" fmla="*/ 2309 h 4134"/>
                <a:gd name="T30" fmla="*/ 3854 w 4808"/>
                <a:gd name="T31" fmla="*/ 2375 h 4134"/>
                <a:gd name="T32" fmla="*/ 3612 w 4808"/>
                <a:gd name="T33" fmla="*/ 2520 h 4134"/>
                <a:gd name="T34" fmla="*/ 3373 w 4808"/>
                <a:gd name="T35" fmla="*/ 2801 h 4134"/>
                <a:gd name="T36" fmla="*/ 3014 w 4808"/>
                <a:gd name="T37" fmla="*/ 3004 h 4134"/>
                <a:gd name="T38" fmla="*/ 2628 w 4808"/>
                <a:gd name="T39" fmla="*/ 2933 h 4134"/>
                <a:gd name="T40" fmla="*/ 2434 w 4808"/>
                <a:gd name="T41" fmla="*/ 3206 h 4134"/>
                <a:gd name="T42" fmla="*/ 2480 w 4808"/>
                <a:gd name="T43" fmla="*/ 3477 h 4134"/>
                <a:gd name="T44" fmla="*/ 2058 w 4808"/>
                <a:gd name="T45" fmla="*/ 3782 h 4134"/>
                <a:gd name="T46" fmla="*/ 1656 w 4808"/>
                <a:gd name="T47" fmla="*/ 3830 h 4134"/>
                <a:gd name="T48" fmla="*/ 1254 w 4808"/>
                <a:gd name="T49" fmla="*/ 3901 h 4134"/>
                <a:gd name="T50" fmla="*/ 789 w 4808"/>
                <a:gd name="T51" fmla="*/ 3980 h 4134"/>
                <a:gd name="T52" fmla="*/ 193 w 4808"/>
                <a:gd name="T53" fmla="*/ 3748 h 4134"/>
                <a:gd name="T54" fmla="*/ 550 w 4808"/>
                <a:gd name="T55" fmla="*/ 4022 h 4134"/>
                <a:gd name="T56" fmla="*/ 914 w 4808"/>
                <a:gd name="T57" fmla="*/ 4134 h 4134"/>
                <a:gd name="T58" fmla="*/ 1559 w 4808"/>
                <a:gd name="T59" fmla="*/ 3879 h 4134"/>
                <a:gd name="T60" fmla="*/ 1989 w 4808"/>
                <a:gd name="T61" fmla="*/ 3876 h 4134"/>
                <a:gd name="T62" fmla="*/ 2400 w 4808"/>
                <a:gd name="T63" fmla="*/ 3568 h 4134"/>
                <a:gd name="T64" fmla="*/ 2609 w 4808"/>
                <a:gd name="T65" fmla="*/ 3403 h 4134"/>
                <a:gd name="T66" fmla="*/ 2540 w 4808"/>
                <a:gd name="T67" fmla="*/ 3051 h 4134"/>
                <a:gd name="T68" fmla="*/ 2892 w 4808"/>
                <a:gd name="T69" fmla="*/ 3068 h 4134"/>
                <a:gd name="T70" fmla="*/ 3196 w 4808"/>
                <a:gd name="T71" fmla="*/ 2900 h 4134"/>
                <a:gd name="T72" fmla="*/ 3489 w 4808"/>
                <a:gd name="T73" fmla="*/ 2804 h 4134"/>
                <a:gd name="T74" fmla="*/ 3666 w 4808"/>
                <a:gd name="T75" fmla="*/ 2526 h 4134"/>
                <a:gd name="T76" fmla="*/ 3892 w 4808"/>
                <a:gd name="T77" fmla="*/ 2414 h 4134"/>
                <a:gd name="T78" fmla="*/ 3966 w 4808"/>
                <a:gd name="T79" fmla="*/ 2401 h 4134"/>
                <a:gd name="T80" fmla="*/ 4136 w 4808"/>
                <a:gd name="T81" fmla="*/ 2365 h 4134"/>
                <a:gd name="T82" fmla="*/ 4271 w 4808"/>
                <a:gd name="T83" fmla="*/ 2370 h 4134"/>
                <a:gd name="T84" fmla="*/ 4411 w 4808"/>
                <a:gd name="T85" fmla="*/ 2330 h 4134"/>
                <a:gd name="T86" fmla="*/ 4308 w 4808"/>
                <a:gd name="T87" fmla="*/ 2147 h 4134"/>
                <a:gd name="T88" fmla="*/ 4107 w 4808"/>
                <a:gd name="T89" fmla="*/ 1992 h 4134"/>
                <a:gd name="T90" fmla="*/ 3899 w 4808"/>
                <a:gd name="T91" fmla="*/ 1942 h 4134"/>
                <a:gd name="T92" fmla="*/ 3645 w 4808"/>
                <a:gd name="T93" fmla="*/ 2000 h 4134"/>
                <a:gd name="T94" fmla="*/ 3391 w 4808"/>
                <a:gd name="T95" fmla="*/ 1994 h 4134"/>
                <a:gd name="T96" fmla="*/ 3694 w 4808"/>
                <a:gd name="T97" fmla="*/ 1401 h 4134"/>
                <a:gd name="T98" fmla="*/ 3927 w 4808"/>
                <a:gd name="T99" fmla="*/ 1387 h 4134"/>
                <a:gd name="T100" fmla="*/ 4031 w 4808"/>
                <a:gd name="T101" fmla="*/ 1285 h 4134"/>
                <a:gd name="T102" fmla="*/ 4170 w 4808"/>
                <a:gd name="T103" fmla="*/ 1186 h 4134"/>
                <a:gd name="T104" fmla="*/ 4117 w 4808"/>
                <a:gd name="T105" fmla="*/ 1134 h 4134"/>
                <a:gd name="T106" fmla="*/ 4202 w 4808"/>
                <a:gd name="T107" fmla="*/ 926 h 4134"/>
                <a:gd name="T108" fmla="*/ 4257 w 4808"/>
                <a:gd name="T109" fmla="*/ 800 h 4134"/>
                <a:gd name="T110" fmla="*/ 4296 w 4808"/>
                <a:gd name="T111" fmla="*/ 690 h 4134"/>
                <a:gd name="T112" fmla="*/ 4396 w 4808"/>
                <a:gd name="T113" fmla="*/ 560 h 4134"/>
                <a:gd name="T114" fmla="*/ 4382 w 4808"/>
                <a:gd name="T115" fmla="*/ 409 h 4134"/>
                <a:gd name="T116" fmla="*/ 4240 w 4808"/>
                <a:gd name="T117" fmla="*/ 375 h 4134"/>
                <a:gd name="T118" fmla="*/ 4327 w 4808"/>
                <a:gd name="T119" fmla="*/ 242 h 4134"/>
                <a:gd name="T120" fmla="*/ 4454 w 4808"/>
                <a:gd name="T121" fmla="*/ 149 h 4134"/>
                <a:gd name="T122" fmla="*/ 4649 w 4808"/>
                <a:gd name="T123" fmla="*/ 68 h 4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4808" h="4134">
                  <a:moveTo>
                    <a:pt x="4790" y="0"/>
                  </a:moveTo>
                  <a:lnTo>
                    <a:pt x="4790" y="0"/>
                  </a:lnTo>
                  <a:lnTo>
                    <a:pt x="4780" y="5"/>
                  </a:lnTo>
                  <a:lnTo>
                    <a:pt x="4768" y="8"/>
                  </a:lnTo>
                  <a:lnTo>
                    <a:pt x="4737" y="12"/>
                  </a:lnTo>
                  <a:lnTo>
                    <a:pt x="4720" y="14"/>
                  </a:lnTo>
                  <a:lnTo>
                    <a:pt x="4714" y="13"/>
                  </a:lnTo>
                  <a:lnTo>
                    <a:pt x="4701" y="7"/>
                  </a:lnTo>
                  <a:lnTo>
                    <a:pt x="4689" y="5"/>
                  </a:lnTo>
                  <a:lnTo>
                    <a:pt x="4682" y="5"/>
                  </a:lnTo>
                  <a:lnTo>
                    <a:pt x="4667" y="8"/>
                  </a:lnTo>
                  <a:lnTo>
                    <a:pt x="4644" y="15"/>
                  </a:lnTo>
                  <a:lnTo>
                    <a:pt x="4631" y="21"/>
                  </a:lnTo>
                  <a:lnTo>
                    <a:pt x="4620" y="28"/>
                  </a:lnTo>
                  <a:lnTo>
                    <a:pt x="4612" y="38"/>
                  </a:lnTo>
                  <a:lnTo>
                    <a:pt x="4584" y="43"/>
                  </a:lnTo>
                  <a:lnTo>
                    <a:pt x="4540" y="60"/>
                  </a:lnTo>
                  <a:lnTo>
                    <a:pt x="4497" y="83"/>
                  </a:lnTo>
                  <a:lnTo>
                    <a:pt x="4471" y="89"/>
                  </a:lnTo>
                  <a:lnTo>
                    <a:pt x="4454" y="97"/>
                  </a:lnTo>
                  <a:lnTo>
                    <a:pt x="4399" y="104"/>
                  </a:lnTo>
                  <a:lnTo>
                    <a:pt x="4382" y="108"/>
                  </a:lnTo>
                  <a:lnTo>
                    <a:pt x="4371" y="113"/>
                  </a:lnTo>
                  <a:lnTo>
                    <a:pt x="4353" y="123"/>
                  </a:lnTo>
                  <a:lnTo>
                    <a:pt x="4341" y="134"/>
                  </a:lnTo>
                  <a:lnTo>
                    <a:pt x="4335" y="142"/>
                  </a:lnTo>
                  <a:lnTo>
                    <a:pt x="4329" y="156"/>
                  </a:lnTo>
                  <a:lnTo>
                    <a:pt x="4323" y="166"/>
                  </a:lnTo>
                  <a:lnTo>
                    <a:pt x="4312" y="183"/>
                  </a:lnTo>
                  <a:lnTo>
                    <a:pt x="4308" y="189"/>
                  </a:lnTo>
                  <a:lnTo>
                    <a:pt x="4298" y="197"/>
                  </a:lnTo>
                  <a:lnTo>
                    <a:pt x="4274" y="228"/>
                  </a:lnTo>
                  <a:lnTo>
                    <a:pt x="4251" y="266"/>
                  </a:lnTo>
                  <a:lnTo>
                    <a:pt x="4248" y="271"/>
                  </a:lnTo>
                  <a:lnTo>
                    <a:pt x="4238" y="280"/>
                  </a:lnTo>
                  <a:lnTo>
                    <a:pt x="4209" y="298"/>
                  </a:lnTo>
                  <a:lnTo>
                    <a:pt x="4195" y="311"/>
                  </a:lnTo>
                  <a:lnTo>
                    <a:pt x="4191" y="318"/>
                  </a:lnTo>
                  <a:lnTo>
                    <a:pt x="4189" y="327"/>
                  </a:lnTo>
                  <a:lnTo>
                    <a:pt x="4188" y="335"/>
                  </a:lnTo>
                  <a:lnTo>
                    <a:pt x="4188" y="348"/>
                  </a:lnTo>
                  <a:lnTo>
                    <a:pt x="4189" y="358"/>
                  </a:lnTo>
                  <a:lnTo>
                    <a:pt x="4191" y="366"/>
                  </a:lnTo>
                  <a:lnTo>
                    <a:pt x="4191" y="382"/>
                  </a:lnTo>
                  <a:lnTo>
                    <a:pt x="4194" y="392"/>
                  </a:lnTo>
                  <a:lnTo>
                    <a:pt x="4199" y="409"/>
                  </a:lnTo>
                  <a:lnTo>
                    <a:pt x="4206" y="423"/>
                  </a:lnTo>
                  <a:lnTo>
                    <a:pt x="4216" y="431"/>
                  </a:lnTo>
                  <a:lnTo>
                    <a:pt x="4227" y="439"/>
                  </a:lnTo>
                  <a:lnTo>
                    <a:pt x="4241" y="444"/>
                  </a:lnTo>
                  <a:lnTo>
                    <a:pt x="4254" y="446"/>
                  </a:lnTo>
                  <a:lnTo>
                    <a:pt x="4273" y="445"/>
                  </a:lnTo>
                  <a:lnTo>
                    <a:pt x="4289" y="443"/>
                  </a:lnTo>
                  <a:lnTo>
                    <a:pt x="4295" y="442"/>
                  </a:lnTo>
                  <a:lnTo>
                    <a:pt x="4321" y="429"/>
                  </a:lnTo>
                  <a:lnTo>
                    <a:pt x="4328" y="429"/>
                  </a:lnTo>
                  <a:lnTo>
                    <a:pt x="4331" y="430"/>
                  </a:lnTo>
                  <a:lnTo>
                    <a:pt x="4331" y="433"/>
                  </a:lnTo>
                  <a:lnTo>
                    <a:pt x="4327" y="442"/>
                  </a:lnTo>
                  <a:lnTo>
                    <a:pt x="4325" y="453"/>
                  </a:lnTo>
                  <a:lnTo>
                    <a:pt x="4324" y="469"/>
                  </a:lnTo>
                  <a:lnTo>
                    <a:pt x="4326" y="482"/>
                  </a:lnTo>
                  <a:lnTo>
                    <a:pt x="4330" y="491"/>
                  </a:lnTo>
                  <a:lnTo>
                    <a:pt x="4340" y="505"/>
                  </a:lnTo>
                  <a:lnTo>
                    <a:pt x="4348" y="513"/>
                  </a:lnTo>
                  <a:lnTo>
                    <a:pt x="4360" y="521"/>
                  </a:lnTo>
                  <a:lnTo>
                    <a:pt x="4361" y="524"/>
                  </a:lnTo>
                  <a:lnTo>
                    <a:pt x="4350" y="548"/>
                  </a:lnTo>
                  <a:lnTo>
                    <a:pt x="4348" y="555"/>
                  </a:lnTo>
                  <a:lnTo>
                    <a:pt x="4348" y="564"/>
                  </a:lnTo>
                  <a:lnTo>
                    <a:pt x="4347" y="567"/>
                  </a:lnTo>
                  <a:lnTo>
                    <a:pt x="4335" y="575"/>
                  </a:lnTo>
                  <a:lnTo>
                    <a:pt x="4329" y="581"/>
                  </a:lnTo>
                  <a:lnTo>
                    <a:pt x="4278" y="638"/>
                  </a:lnTo>
                  <a:lnTo>
                    <a:pt x="4257" y="652"/>
                  </a:lnTo>
                  <a:lnTo>
                    <a:pt x="4251" y="657"/>
                  </a:lnTo>
                  <a:lnTo>
                    <a:pt x="4243" y="665"/>
                  </a:lnTo>
                  <a:lnTo>
                    <a:pt x="4238" y="675"/>
                  </a:lnTo>
                  <a:lnTo>
                    <a:pt x="4234" y="686"/>
                  </a:lnTo>
                  <a:lnTo>
                    <a:pt x="4231" y="699"/>
                  </a:lnTo>
                  <a:lnTo>
                    <a:pt x="4228" y="723"/>
                  </a:lnTo>
                  <a:lnTo>
                    <a:pt x="4221" y="736"/>
                  </a:lnTo>
                  <a:lnTo>
                    <a:pt x="4217" y="749"/>
                  </a:lnTo>
                  <a:lnTo>
                    <a:pt x="4215" y="765"/>
                  </a:lnTo>
                  <a:lnTo>
                    <a:pt x="4207" y="785"/>
                  </a:lnTo>
                  <a:lnTo>
                    <a:pt x="4206" y="796"/>
                  </a:lnTo>
                  <a:lnTo>
                    <a:pt x="4204" y="803"/>
                  </a:lnTo>
                  <a:lnTo>
                    <a:pt x="4196" y="810"/>
                  </a:lnTo>
                  <a:lnTo>
                    <a:pt x="4189" y="816"/>
                  </a:lnTo>
                  <a:lnTo>
                    <a:pt x="4183" y="824"/>
                  </a:lnTo>
                  <a:lnTo>
                    <a:pt x="4180" y="832"/>
                  </a:lnTo>
                  <a:lnTo>
                    <a:pt x="4178" y="849"/>
                  </a:lnTo>
                  <a:lnTo>
                    <a:pt x="4180" y="879"/>
                  </a:lnTo>
                  <a:lnTo>
                    <a:pt x="4167" y="894"/>
                  </a:lnTo>
                  <a:lnTo>
                    <a:pt x="4159" y="905"/>
                  </a:lnTo>
                  <a:lnTo>
                    <a:pt x="4142" y="941"/>
                  </a:lnTo>
                  <a:lnTo>
                    <a:pt x="4137" y="954"/>
                  </a:lnTo>
                  <a:lnTo>
                    <a:pt x="4134" y="968"/>
                  </a:lnTo>
                  <a:lnTo>
                    <a:pt x="4136" y="991"/>
                  </a:lnTo>
                  <a:lnTo>
                    <a:pt x="4135" y="998"/>
                  </a:lnTo>
                  <a:lnTo>
                    <a:pt x="4109" y="1046"/>
                  </a:lnTo>
                  <a:lnTo>
                    <a:pt x="4104" y="1059"/>
                  </a:lnTo>
                  <a:lnTo>
                    <a:pt x="4098" y="1078"/>
                  </a:lnTo>
                  <a:lnTo>
                    <a:pt x="4082" y="1099"/>
                  </a:lnTo>
                  <a:lnTo>
                    <a:pt x="4073" y="1114"/>
                  </a:lnTo>
                  <a:lnTo>
                    <a:pt x="4071" y="1123"/>
                  </a:lnTo>
                  <a:lnTo>
                    <a:pt x="4072" y="1138"/>
                  </a:lnTo>
                  <a:lnTo>
                    <a:pt x="4076" y="1153"/>
                  </a:lnTo>
                  <a:lnTo>
                    <a:pt x="4082" y="1166"/>
                  </a:lnTo>
                  <a:lnTo>
                    <a:pt x="4088" y="1174"/>
                  </a:lnTo>
                  <a:lnTo>
                    <a:pt x="4092" y="1178"/>
                  </a:lnTo>
                  <a:lnTo>
                    <a:pt x="4109" y="1184"/>
                  </a:lnTo>
                  <a:lnTo>
                    <a:pt x="4114" y="1188"/>
                  </a:lnTo>
                  <a:lnTo>
                    <a:pt x="4115" y="1190"/>
                  </a:lnTo>
                  <a:lnTo>
                    <a:pt x="4105" y="1200"/>
                  </a:lnTo>
                  <a:lnTo>
                    <a:pt x="4096" y="1212"/>
                  </a:lnTo>
                  <a:lnTo>
                    <a:pt x="4088" y="1218"/>
                  </a:lnTo>
                  <a:lnTo>
                    <a:pt x="4044" y="1233"/>
                  </a:lnTo>
                  <a:lnTo>
                    <a:pt x="4016" y="1239"/>
                  </a:lnTo>
                  <a:lnTo>
                    <a:pt x="3985" y="1254"/>
                  </a:lnTo>
                  <a:lnTo>
                    <a:pt x="3977" y="1262"/>
                  </a:lnTo>
                  <a:lnTo>
                    <a:pt x="3967" y="1272"/>
                  </a:lnTo>
                  <a:lnTo>
                    <a:pt x="3947" y="1293"/>
                  </a:lnTo>
                  <a:lnTo>
                    <a:pt x="3937" y="1304"/>
                  </a:lnTo>
                  <a:lnTo>
                    <a:pt x="3929" y="1316"/>
                  </a:lnTo>
                  <a:lnTo>
                    <a:pt x="3914" y="1326"/>
                  </a:lnTo>
                  <a:lnTo>
                    <a:pt x="3899" y="1342"/>
                  </a:lnTo>
                  <a:lnTo>
                    <a:pt x="3888" y="1349"/>
                  </a:lnTo>
                  <a:lnTo>
                    <a:pt x="3877" y="1361"/>
                  </a:lnTo>
                  <a:lnTo>
                    <a:pt x="3871" y="1365"/>
                  </a:lnTo>
                  <a:lnTo>
                    <a:pt x="3855" y="1371"/>
                  </a:lnTo>
                  <a:lnTo>
                    <a:pt x="3836" y="1380"/>
                  </a:lnTo>
                  <a:lnTo>
                    <a:pt x="3809" y="1373"/>
                  </a:lnTo>
                  <a:lnTo>
                    <a:pt x="3785" y="1368"/>
                  </a:lnTo>
                  <a:lnTo>
                    <a:pt x="3769" y="1367"/>
                  </a:lnTo>
                  <a:lnTo>
                    <a:pt x="3743" y="1368"/>
                  </a:lnTo>
                  <a:lnTo>
                    <a:pt x="3733" y="1365"/>
                  </a:lnTo>
                  <a:lnTo>
                    <a:pt x="3719" y="1360"/>
                  </a:lnTo>
                  <a:lnTo>
                    <a:pt x="3639" y="1316"/>
                  </a:lnTo>
                  <a:lnTo>
                    <a:pt x="3615" y="1306"/>
                  </a:lnTo>
                  <a:lnTo>
                    <a:pt x="3600" y="1304"/>
                  </a:lnTo>
                  <a:lnTo>
                    <a:pt x="3582" y="1308"/>
                  </a:lnTo>
                  <a:lnTo>
                    <a:pt x="3573" y="1329"/>
                  </a:lnTo>
                  <a:lnTo>
                    <a:pt x="3555" y="1367"/>
                  </a:lnTo>
                  <a:lnTo>
                    <a:pt x="3549" y="1380"/>
                  </a:lnTo>
                  <a:lnTo>
                    <a:pt x="3534" y="1412"/>
                  </a:lnTo>
                  <a:lnTo>
                    <a:pt x="3501" y="1496"/>
                  </a:lnTo>
                  <a:lnTo>
                    <a:pt x="3445" y="1641"/>
                  </a:lnTo>
                  <a:lnTo>
                    <a:pt x="3440" y="1659"/>
                  </a:lnTo>
                  <a:lnTo>
                    <a:pt x="3437" y="1681"/>
                  </a:lnTo>
                  <a:lnTo>
                    <a:pt x="3431" y="1699"/>
                  </a:lnTo>
                  <a:lnTo>
                    <a:pt x="3423" y="1718"/>
                  </a:lnTo>
                  <a:lnTo>
                    <a:pt x="3406" y="1752"/>
                  </a:lnTo>
                  <a:lnTo>
                    <a:pt x="3402" y="1763"/>
                  </a:lnTo>
                  <a:lnTo>
                    <a:pt x="3395" y="1784"/>
                  </a:lnTo>
                  <a:lnTo>
                    <a:pt x="3383" y="1846"/>
                  </a:lnTo>
                  <a:lnTo>
                    <a:pt x="3377" y="1863"/>
                  </a:lnTo>
                  <a:lnTo>
                    <a:pt x="3369" y="1879"/>
                  </a:lnTo>
                  <a:lnTo>
                    <a:pt x="3363" y="1884"/>
                  </a:lnTo>
                  <a:lnTo>
                    <a:pt x="3351" y="1895"/>
                  </a:lnTo>
                  <a:lnTo>
                    <a:pt x="3347" y="1900"/>
                  </a:lnTo>
                  <a:lnTo>
                    <a:pt x="3342" y="1906"/>
                  </a:lnTo>
                  <a:lnTo>
                    <a:pt x="3338" y="1917"/>
                  </a:lnTo>
                  <a:lnTo>
                    <a:pt x="3336" y="1930"/>
                  </a:lnTo>
                  <a:lnTo>
                    <a:pt x="3337" y="1948"/>
                  </a:lnTo>
                  <a:lnTo>
                    <a:pt x="3342" y="1974"/>
                  </a:lnTo>
                  <a:lnTo>
                    <a:pt x="3345" y="2005"/>
                  </a:lnTo>
                  <a:lnTo>
                    <a:pt x="3349" y="2017"/>
                  </a:lnTo>
                  <a:lnTo>
                    <a:pt x="3352" y="2023"/>
                  </a:lnTo>
                  <a:lnTo>
                    <a:pt x="3360" y="2035"/>
                  </a:lnTo>
                  <a:lnTo>
                    <a:pt x="3377" y="2052"/>
                  </a:lnTo>
                  <a:lnTo>
                    <a:pt x="3401" y="2075"/>
                  </a:lnTo>
                  <a:lnTo>
                    <a:pt x="3421" y="2093"/>
                  </a:lnTo>
                  <a:lnTo>
                    <a:pt x="3438" y="2107"/>
                  </a:lnTo>
                  <a:lnTo>
                    <a:pt x="3455" y="2117"/>
                  </a:lnTo>
                  <a:lnTo>
                    <a:pt x="3464" y="2123"/>
                  </a:lnTo>
                  <a:lnTo>
                    <a:pt x="3474" y="2124"/>
                  </a:lnTo>
                  <a:lnTo>
                    <a:pt x="3486" y="2124"/>
                  </a:lnTo>
                  <a:lnTo>
                    <a:pt x="3498" y="2123"/>
                  </a:lnTo>
                  <a:lnTo>
                    <a:pt x="3509" y="2118"/>
                  </a:lnTo>
                  <a:lnTo>
                    <a:pt x="3514" y="2115"/>
                  </a:lnTo>
                  <a:lnTo>
                    <a:pt x="3523" y="2105"/>
                  </a:lnTo>
                  <a:lnTo>
                    <a:pt x="3538" y="2081"/>
                  </a:lnTo>
                  <a:lnTo>
                    <a:pt x="3545" y="2074"/>
                  </a:lnTo>
                  <a:lnTo>
                    <a:pt x="3552" y="2068"/>
                  </a:lnTo>
                  <a:lnTo>
                    <a:pt x="3560" y="2062"/>
                  </a:lnTo>
                  <a:lnTo>
                    <a:pt x="3573" y="2060"/>
                  </a:lnTo>
                  <a:lnTo>
                    <a:pt x="3606" y="2059"/>
                  </a:lnTo>
                  <a:lnTo>
                    <a:pt x="3630" y="2057"/>
                  </a:lnTo>
                  <a:lnTo>
                    <a:pt x="3656" y="2048"/>
                  </a:lnTo>
                  <a:lnTo>
                    <a:pt x="3666" y="2046"/>
                  </a:lnTo>
                  <a:lnTo>
                    <a:pt x="3683" y="2048"/>
                  </a:lnTo>
                  <a:lnTo>
                    <a:pt x="3702" y="2055"/>
                  </a:lnTo>
                  <a:lnTo>
                    <a:pt x="3715" y="2062"/>
                  </a:lnTo>
                  <a:lnTo>
                    <a:pt x="3732" y="2074"/>
                  </a:lnTo>
                  <a:lnTo>
                    <a:pt x="3759" y="2091"/>
                  </a:lnTo>
                  <a:lnTo>
                    <a:pt x="3774" y="2108"/>
                  </a:lnTo>
                  <a:lnTo>
                    <a:pt x="3794" y="2123"/>
                  </a:lnTo>
                  <a:lnTo>
                    <a:pt x="3809" y="2128"/>
                  </a:lnTo>
                  <a:lnTo>
                    <a:pt x="3826" y="2122"/>
                  </a:lnTo>
                  <a:lnTo>
                    <a:pt x="3848" y="2091"/>
                  </a:lnTo>
                  <a:lnTo>
                    <a:pt x="3873" y="2062"/>
                  </a:lnTo>
                  <a:lnTo>
                    <a:pt x="3884" y="2050"/>
                  </a:lnTo>
                  <a:lnTo>
                    <a:pt x="3890" y="2042"/>
                  </a:lnTo>
                  <a:lnTo>
                    <a:pt x="3893" y="2026"/>
                  </a:lnTo>
                  <a:lnTo>
                    <a:pt x="3897" y="2016"/>
                  </a:lnTo>
                  <a:lnTo>
                    <a:pt x="3909" y="1999"/>
                  </a:lnTo>
                  <a:lnTo>
                    <a:pt x="3921" y="1985"/>
                  </a:lnTo>
                  <a:lnTo>
                    <a:pt x="3952" y="1979"/>
                  </a:lnTo>
                  <a:lnTo>
                    <a:pt x="3981" y="1975"/>
                  </a:lnTo>
                  <a:lnTo>
                    <a:pt x="4007" y="1975"/>
                  </a:lnTo>
                  <a:lnTo>
                    <a:pt x="4017" y="1973"/>
                  </a:lnTo>
                  <a:lnTo>
                    <a:pt x="4031" y="1976"/>
                  </a:lnTo>
                  <a:lnTo>
                    <a:pt x="4037" y="1981"/>
                  </a:lnTo>
                  <a:lnTo>
                    <a:pt x="4043" y="1988"/>
                  </a:lnTo>
                  <a:lnTo>
                    <a:pt x="4076" y="2027"/>
                  </a:lnTo>
                  <a:lnTo>
                    <a:pt x="4090" y="2038"/>
                  </a:lnTo>
                  <a:lnTo>
                    <a:pt x="4159" y="2070"/>
                  </a:lnTo>
                  <a:lnTo>
                    <a:pt x="4161" y="2070"/>
                  </a:lnTo>
                  <a:lnTo>
                    <a:pt x="4172" y="2095"/>
                  </a:lnTo>
                  <a:lnTo>
                    <a:pt x="4180" y="2105"/>
                  </a:lnTo>
                  <a:lnTo>
                    <a:pt x="4185" y="2110"/>
                  </a:lnTo>
                  <a:lnTo>
                    <a:pt x="4190" y="2113"/>
                  </a:lnTo>
                  <a:lnTo>
                    <a:pt x="4214" y="2123"/>
                  </a:lnTo>
                  <a:lnTo>
                    <a:pt x="4223" y="2128"/>
                  </a:lnTo>
                  <a:lnTo>
                    <a:pt x="4257" y="2159"/>
                  </a:lnTo>
                  <a:lnTo>
                    <a:pt x="4267" y="2172"/>
                  </a:lnTo>
                  <a:lnTo>
                    <a:pt x="4289" y="2205"/>
                  </a:lnTo>
                  <a:lnTo>
                    <a:pt x="4303" y="2216"/>
                  </a:lnTo>
                  <a:lnTo>
                    <a:pt x="4313" y="2220"/>
                  </a:lnTo>
                  <a:lnTo>
                    <a:pt x="4322" y="2233"/>
                  </a:lnTo>
                  <a:lnTo>
                    <a:pt x="4330" y="2258"/>
                  </a:lnTo>
                  <a:lnTo>
                    <a:pt x="4339" y="2270"/>
                  </a:lnTo>
                  <a:lnTo>
                    <a:pt x="4349" y="2280"/>
                  </a:lnTo>
                  <a:lnTo>
                    <a:pt x="4354" y="2288"/>
                  </a:lnTo>
                  <a:lnTo>
                    <a:pt x="4352" y="2295"/>
                  </a:lnTo>
                  <a:lnTo>
                    <a:pt x="4346" y="2305"/>
                  </a:lnTo>
                  <a:lnTo>
                    <a:pt x="4331" y="2311"/>
                  </a:lnTo>
                  <a:lnTo>
                    <a:pt x="4303" y="2316"/>
                  </a:lnTo>
                  <a:lnTo>
                    <a:pt x="4280" y="2323"/>
                  </a:lnTo>
                  <a:lnTo>
                    <a:pt x="4257" y="2320"/>
                  </a:lnTo>
                  <a:lnTo>
                    <a:pt x="4246" y="2317"/>
                  </a:lnTo>
                  <a:lnTo>
                    <a:pt x="4238" y="2313"/>
                  </a:lnTo>
                  <a:lnTo>
                    <a:pt x="4226" y="2306"/>
                  </a:lnTo>
                  <a:lnTo>
                    <a:pt x="4212" y="2297"/>
                  </a:lnTo>
                  <a:lnTo>
                    <a:pt x="4205" y="2292"/>
                  </a:lnTo>
                  <a:lnTo>
                    <a:pt x="4198" y="2288"/>
                  </a:lnTo>
                  <a:lnTo>
                    <a:pt x="4180" y="2283"/>
                  </a:lnTo>
                  <a:lnTo>
                    <a:pt x="4163" y="2280"/>
                  </a:lnTo>
                  <a:lnTo>
                    <a:pt x="4152" y="2284"/>
                  </a:lnTo>
                  <a:lnTo>
                    <a:pt x="4143" y="2288"/>
                  </a:lnTo>
                  <a:lnTo>
                    <a:pt x="4130" y="2298"/>
                  </a:lnTo>
                  <a:lnTo>
                    <a:pt x="4118" y="2311"/>
                  </a:lnTo>
                  <a:lnTo>
                    <a:pt x="4096" y="2313"/>
                  </a:lnTo>
                  <a:lnTo>
                    <a:pt x="4072" y="2309"/>
                  </a:lnTo>
                  <a:lnTo>
                    <a:pt x="4062" y="2308"/>
                  </a:lnTo>
                  <a:lnTo>
                    <a:pt x="4051" y="2309"/>
                  </a:lnTo>
                  <a:lnTo>
                    <a:pt x="4039" y="2311"/>
                  </a:lnTo>
                  <a:lnTo>
                    <a:pt x="4027" y="2314"/>
                  </a:lnTo>
                  <a:lnTo>
                    <a:pt x="3996" y="2328"/>
                  </a:lnTo>
                  <a:lnTo>
                    <a:pt x="3983" y="2335"/>
                  </a:lnTo>
                  <a:lnTo>
                    <a:pt x="3969" y="2345"/>
                  </a:lnTo>
                  <a:lnTo>
                    <a:pt x="3955" y="2351"/>
                  </a:lnTo>
                  <a:lnTo>
                    <a:pt x="3946" y="2361"/>
                  </a:lnTo>
                  <a:lnTo>
                    <a:pt x="3934" y="2378"/>
                  </a:lnTo>
                  <a:lnTo>
                    <a:pt x="3926" y="2377"/>
                  </a:lnTo>
                  <a:lnTo>
                    <a:pt x="3911" y="2369"/>
                  </a:lnTo>
                  <a:lnTo>
                    <a:pt x="3905" y="2368"/>
                  </a:lnTo>
                  <a:lnTo>
                    <a:pt x="3894" y="2366"/>
                  </a:lnTo>
                  <a:lnTo>
                    <a:pt x="3881" y="2366"/>
                  </a:lnTo>
                  <a:lnTo>
                    <a:pt x="3873" y="2367"/>
                  </a:lnTo>
                  <a:lnTo>
                    <a:pt x="3854" y="2375"/>
                  </a:lnTo>
                  <a:lnTo>
                    <a:pt x="3839" y="2382"/>
                  </a:lnTo>
                  <a:lnTo>
                    <a:pt x="3824" y="2391"/>
                  </a:lnTo>
                  <a:lnTo>
                    <a:pt x="3817" y="2396"/>
                  </a:lnTo>
                  <a:lnTo>
                    <a:pt x="3812" y="2402"/>
                  </a:lnTo>
                  <a:lnTo>
                    <a:pt x="3808" y="2414"/>
                  </a:lnTo>
                  <a:lnTo>
                    <a:pt x="3802" y="2434"/>
                  </a:lnTo>
                  <a:lnTo>
                    <a:pt x="3794" y="2448"/>
                  </a:lnTo>
                  <a:lnTo>
                    <a:pt x="3791" y="2451"/>
                  </a:lnTo>
                  <a:lnTo>
                    <a:pt x="3786" y="2452"/>
                  </a:lnTo>
                  <a:lnTo>
                    <a:pt x="3718" y="2451"/>
                  </a:lnTo>
                  <a:lnTo>
                    <a:pt x="3700" y="2452"/>
                  </a:lnTo>
                  <a:lnTo>
                    <a:pt x="3693" y="2455"/>
                  </a:lnTo>
                  <a:lnTo>
                    <a:pt x="3668" y="2472"/>
                  </a:lnTo>
                  <a:lnTo>
                    <a:pt x="3646" y="2483"/>
                  </a:lnTo>
                  <a:lnTo>
                    <a:pt x="3631" y="2494"/>
                  </a:lnTo>
                  <a:lnTo>
                    <a:pt x="3623" y="2505"/>
                  </a:lnTo>
                  <a:lnTo>
                    <a:pt x="3612" y="2520"/>
                  </a:lnTo>
                  <a:lnTo>
                    <a:pt x="3576" y="2575"/>
                  </a:lnTo>
                  <a:lnTo>
                    <a:pt x="3560" y="2605"/>
                  </a:lnTo>
                  <a:lnTo>
                    <a:pt x="3553" y="2623"/>
                  </a:lnTo>
                  <a:lnTo>
                    <a:pt x="3547" y="2643"/>
                  </a:lnTo>
                  <a:lnTo>
                    <a:pt x="3545" y="2652"/>
                  </a:lnTo>
                  <a:lnTo>
                    <a:pt x="3543" y="2663"/>
                  </a:lnTo>
                  <a:lnTo>
                    <a:pt x="3546" y="2679"/>
                  </a:lnTo>
                  <a:lnTo>
                    <a:pt x="3549" y="2694"/>
                  </a:lnTo>
                  <a:lnTo>
                    <a:pt x="3547" y="2698"/>
                  </a:lnTo>
                  <a:lnTo>
                    <a:pt x="3541" y="2702"/>
                  </a:lnTo>
                  <a:lnTo>
                    <a:pt x="3521" y="2710"/>
                  </a:lnTo>
                  <a:lnTo>
                    <a:pt x="3501" y="2724"/>
                  </a:lnTo>
                  <a:lnTo>
                    <a:pt x="3477" y="2745"/>
                  </a:lnTo>
                  <a:lnTo>
                    <a:pt x="3444" y="2780"/>
                  </a:lnTo>
                  <a:lnTo>
                    <a:pt x="3433" y="2787"/>
                  </a:lnTo>
                  <a:lnTo>
                    <a:pt x="3395" y="2796"/>
                  </a:lnTo>
                  <a:lnTo>
                    <a:pt x="3373" y="2801"/>
                  </a:lnTo>
                  <a:lnTo>
                    <a:pt x="3311" y="2808"/>
                  </a:lnTo>
                  <a:lnTo>
                    <a:pt x="3301" y="2808"/>
                  </a:lnTo>
                  <a:lnTo>
                    <a:pt x="3262" y="2798"/>
                  </a:lnTo>
                  <a:lnTo>
                    <a:pt x="3248" y="2796"/>
                  </a:lnTo>
                  <a:lnTo>
                    <a:pt x="3241" y="2796"/>
                  </a:lnTo>
                  <a:lnTo>
                    <a:pt x="3231" y="2798"/>
                  </a:lnTo>
                  <a:lnTo>
                    <a:pt x="3216" y="2804"/>
                  </a:lnTo>
                  <a:lnTo>
                    <a:pt x="3187" y="2818"/>
                  </a:lnTo>
                  <a:lnTo>
                    <a:pt x="3174" y="2828"/>
                  </a:lnTo>
                  <a:lnTo>
                    <a:pt x="3167" y="2837"/>
                  </a:lnTo>
                  <a:lnTo>
                    <a:pt x="3159" y="2854"/>
                  </a:lnTo>
                  <a:lnTo>
                    <a:pt x="3152" y="2880"/>
                  </a:lnTo>
                  <a:lnTo>
                    <a:pt x="3145" y="2891"/>
                  </a:lnTo>
                  <a:lnTo>
                    <a:pt x="3126" y="2915"/>
                  </a:lnTo>
                  <a:lnTo>
                    <a:pt x="3078" y="2969"/>
                  </a:lnTo>
                  <a:lnTo>
                    <a:pt x="3038" y="2988"/>
                  </a:lnTo>
                  <a:lnTo>
                    <a:pt x="3014" y="3004"/>
                  </a:lnTo>
                  <a:lnTo>
                    <a:pt x="2994" y="3022"/>
                  </a:lnTo>
                  <a:lnTo>
                    <a:pt x="2989" y="3024"/>
                  </a:lnTo>
                  <a:lnTo>
                    <a:pt x="2983" y="3026"/>
                  </a:lnTo>
                  <a:lnTo>
                    <a:pt x="2976" y="3026"/>
                  </a:lnTo>
                  <a:lnTo>
                    <a:pt x="2945" y="3022"/>
                  </a:lnTo>
                  <a:lnTo>
                    <a:pt x="2887" y="3018"/>
                  </a:lnTo>
                  <a:lnTo>
                    <a:pt x="2829" y="3011"/>
                  </a:lnTo>
                  <a:lnTo>
                    <a:pt x="2812" y="3007"/>
                  </a:lnTo>
                  <a:lnTo>
                    <a:pt x="2801" y="3003"/>
                  </a:lnTo>
                  <a:lnTo>
                    <a:pt x="2789" y="2994"/>
                  </a:lnTo>
                  <a:lnTo>
                    <a:pt x="2741" y="2950"/>
                  </a:lnTo>
                  <a:lnTo>
                    <a:pt x="2728" y="2940"/>
                  </a:lnTo>
                  <a:lnTo>
                    <a:pt x="2721" y="2938"/>
                  </a:lnTo>
                  <a:lnTo>
                    <a:pt x="2703" y="2936"/>
                  </a:lnTo>
                  <a:lnTo>
                    <a:pt x="2652" y="2937"/>
                  </a:lnTo>
                  <a:lnTo>
                    <a:pt x="2644" y="2936"/>
                  </a:lnTo>
                  <a:lnTo>
                    <a:pt x="2628" y="2933"/>
                  </a:lnTo>
                  <a:lnTo>
                    <a:pt x="2606" y="2933"/>
                  </a:lnTo>
                  <a:lnTo>
                    <a:pt x="2598" y="2934"/>
                  </a:lnTo>
                  <a:lnTo>
                    <a:pt x="2587" y="2938"/>
                  </a:lnTo>
                  <a:lnTo>
                    <a:pt x="2575" y="2944"/>
                  </a:lnTo>
                  <a:lnTo>
                    <a:pt x="2562" y="2952"/>
                  </a:lnTo>
                  <a:lnTo>
                    <a:pt x="2547" y="2962"/>
                  </a:lnTo>
                  <a:lnTo>
                    <a:pt x="2530" y="2981"/>
                  </a:lnTo>
                  <a:lnTo>
                    <a:pt x="2510" y="3006"/>
                  </a:lnTo>
                  <a:lnTo>
                    <a:pt x="2501" y="3020"/>
                  </a:lnTo>
                  <a:lnTo>
                    <a:pt x="2486" y="3060"/>
                  </a:lnTo>
                  <a:lnTo>
                    <a:pt x="2471" y="3103"/>
                  </a:lnTo>
                  <a:lnTo>
                    <a:pt x="2464" y="3131"/>
                  </a:lnTo>
                  <a:lnTo>
                    <a:pt x="2461" y="3144"/>
                  </a:lnTo>
                  <a:lnTo>
                    <a:pt x="2457" y="3155"/>
                  </a:lnTo>
                  <a:lnTo>
                    <a:pt x="2447" y="3173"/>
                  </a:lnTo>
                  <a:lnTo>
                    <a:pt x="2438" y="3193"/>
                  </a:lnTo>
                  <a:lnTo>
                    <a:pt x="2434" y="3206"/>
                  </a:lnTo>
                  <a:lnTo>
                    <a:pt x="2433" y="3215"/>
                  </a:lnTo>
                  <a:lnTo>
                    <a:pt x="2435" y="3238"/>
                  </a:lnTo>
                  <a:lnTo>
                    <a:pt x="2439" y="3256"/>
                  </a:lnTo>
                  <a:lnTo>
                    <a:pt x="2448" y="3274"/>
                  </a:lnTo>
                  <a:lnTo>
                    <a:pt x="2458" y="3289"/>
                  </a:lnTo>
                  <a:lnTo>
                    <a:pt x="2470" y="3319"/>
                  </a:lnTo>
                  <a:lnTo>
                    <a:pt x="2477" y="3333"/>
                  </a:lnTo>
                  <a:lnTo>
                    <a:pt x="2486" y="3345"/>
                  </a:lnTo>
                  <a:lnTo>
                    <a:pt x="2501" y="3359"/>
                  </a:lnTo>
                  <a:lnTo>
                    <a:pt x="2542" y="3398"/>
                  </a:lnTo>
                  <a:lnTo>
                    <a:pt x="2555" y="3412"/>
                  </a:lnTo>
                  <a:lnTo>
                    <a:pt x="2558" y="3419"/>
                  </a:lnTo>
                  <a:lnTo>
                    <a:pt x="2558" y="3421"/>
                  </a:lnTo>
                  <a:lnTo>
                    <a:pt x="2547" y="3431"/>
                  </a:lnTo>
                  <a:lnTo>
                    <a:pt x="2524" y="3460"/>
                  </a:lnTo>
                  <a:lnTo>
                    <a:pt x="2511" y="3474"/>
                  </a:lnTo>
                  <a:lnTo>
                    <a:pt x="2480" y="3477"/>
                  </a:lnTo>
                  <a:lnTo>
                    <a:pt x="2472" y="3479"/>
                  </a:lnTo>
                  <a:lnTo>
                    <a:pt x="2435" y="3499"/>
                  </a:lnTo>
                  <a:lnTo>
                    <a:pt x="2396" y="3516"/>
                  </a:lnTo>
                  <a:lnTo>
                    <a:pt x="2378" y="3527"/>
                  </a:lnTo>
                  <a:lnTo>
                    <a:pt x="2360" y="3539"/>
                  </a:lnTo>
                  <a:lnTo>
                    <a:pt x="2345" y="3555"/>
                  </a:lnTo>
                  <a:lnTo>
                    <a:pt x="2318" y="3588"/>
                  </a:lnTo>
                  <a:lnTo>
                    <a:pt x="2234" y="3704"/>
                  </a:lnTo>
                  <a:lnTo>
                    <a:pt x="2222" y="3716"/>
                  </a:lnTo>
                  <a:lnTo>
                    <a:pt x="2206" y="3728"/>
                  </a:lnTo>
                  <a:lnTo>
                    <a:pt x="2195" y="3735"/>
                  </a:lnTo>
                  <a:lnTo>
                    <a:pt x="2177" y="3745"/>
                  </a:lnTo>
                  <a:lnTo>
                    <a:pt x="2150" y="3760"/>
                  </a:lnTo>
                  <a:lnTo>
                    <a:pt x="2105" y="3763"/>
                  </a:lnTo>
                  <a:lnTo>
                    <a:pt x="2090" y="3767"/>
                  </a:lnTo>
                  <a:lnTo>
                    <a:pt x="2072" y="3775"/>
                  </a:lnTo>
                  <a:lnTo>
                    <a:pt x="2058" y="3782"/>
                  </a:lnTo>
                  <a:lnTo>
                    <a:pt x="2007" y="3819"/>
                  </a:lnTo>
                  <a:lnTo>
                    <a:pt x="1997" y="3826"/>
                  </a:lnTo>
                  <a:lnTo>
                    <a:pt x="1992" y="3829"/>
                  </a:lnTo>
                  <a:lnTo>
                    <a:pt x="1964" y="3830"/>
                  </a:lnTo>
                  <a:lnTo>
                    <a:pt x="1928" y="3826"/>
                  </a:lnTo>
                  <a:lnTo>
                    <a:pt x="1911" y="3828"/>
                  </a:lnTo>
                  <a:lnTo>
                    <a:pt x="1882" y="3831"/>
                  </a:lnTo>
                  <a:lnTo>
                    <a:pt x="1869" y="3833"/>
                  </a:lnTo>
                  <a:lnTo>
                    <a:pt x="1855" y="3838"/>
                  </a:lnTo>
                  <a:lnTo>
                    <a:pt x="1846" y="3838"/>
                  </a:lnTo>
                  <a:lnTo>
                    <a:pt x="1831" y="3837"/>
                  </a:lnTo>
                  <a:lnTo>
                    <a:pt x="1798" y="3830"/>
                  </a:lnTo>
                  <a:lnTo>
                    <a:pt x="1740" y="3823"/>
                  </a:lnTo>
                  <a:lnTo>
                    <a:pt x="1723" y="3819"/>
                  </a:lnTo>
                  <a:lnTo>
                    <a:pt x="1708" y="3817"/>
                  </a:lnTo>
                  <a:lnTo>
                    <a:pt x="1692" y="3818"/>
                  </a:lnTo>
                  <a:lnTo>
                    <a:pt x="1656" y="3830"/>
                  </a:lnTo>
                  <a:lnTo>
                    <a:pt x="1632" y="3833"/>
                  </a:lnTo>
                  <a:lnTo>
                    <a:pt x="1604" y="3830"/>
                  </a:lnTo>
                  <a:lnTo>
                    <a:pt x="1577" y="3830"/>
                  </a:lnTo>
                  <a:lnTo>
                    <a:pt x="1568" y="3828"/>
                  </a:lnTo>
                  <a:lnTo>
                    <a:pt x="1546" y="3818"/>
                  </a:lnTo>
                  <a:lnTo>
                    <a:pt x="1538" y="3816"/>
                  </a:lnTo>
                  <a:lnTo>
                    <a:pt x="1521" y="3816"/>
                  </a:lnTo>
                  <a:lnTo>
                    <a:pt x="1501" y="3819"/>
                  </a:lnTo>
                  <a:lnTo>
                    <a:pt x="1481" y="3824"/>
                  </a:lnTo>
                  <a:lnTo>
                    <a:pt x="1469" y="3830"/>
                  </a:lnTo>
                  <a:lnTo>
                    <a:pt x="1450" y="3849"/>
                  </a:lnTo>
                  <a:lnTo>
                    <a:pt x="1442" y="3854"/>
                  </a:lnTo>
                  <a:lnTo>
                    <a:pt x="1424" y="3858"/>
                  </a:lnTo>
                  <a:lnTo>
                    <a:pt x="1358" y="3870"/>
                  </a:lnTo>
                  <a:lnTo>
                    <a:pt x="1322" y="3877"/>
                  </a:lnTo>
                  <a:lnTo>
                    <a:pt x="1290" y="3886"/>
                  </a:lnTo>
                  <a:lnTo>
                    <a:pt x="1254" y="3901"/>
                  </a:lnTo>
                  <a:lnTo>
                    <a:pt x="1170" y="3939"/>
                  </a:lnTo>
                  <a:lnTo>
                    <a:pt x="1019" y="4008"/>
                  </a:lnTo>
                  <a:lnTo>
                    <a:pt x="963" y="4037"/>
                  </a:lnTo>
                  <a:lnTo>
                    <a:pt x="945" y="4047"/>
                  </a:lnTo>
                  <a:lnTo>
                    <a:pt x="928" y="4059"/>
                  </a:lnTo>
                  <a:lnTo>
                    <a:pt x="920" y="4065"/>
                  </a:lnTo>
                  <a:lnTo>
                    <a:pt x="910" y="4066"/>
                  </a:lnTo>
                  <a:lnTo>
                    <a:pt x="892" y="4062"/>
                  </a:lnTo>
                  <a:lnTo>
                    <a:pt x="876" y="4060"/>
                  </a:lnTo>
                  <a:lnTo>
                    <a:pt x="848" y="4059"/>
                  </a:lnTo>
                  <a:lnTo>
                    <a:pt x="846" y="4058"/>
                  </a:lnTo>
                  <a:lnTo>
                    <a:pt x="846" y="4054"/>
                  </a:lnTo>
                  <a:lnTo>
                    <a:pt x="846" y="4011"/>
                  </a:lnTo>
                  <a:lnTo>
                    <a:pt x="846" y="3983"/>
                  </a:lnTo>
                  <a:lnTo>
                    <a:pt x="831" y="3975"/>
                  </a:lnTo>
                  <a:lnTo>
                    <a:pt x="815" y="3974"/>
                  </a:lnTo>
                  <a:lnTo>
                    <a:pt x="789" y="3980"/>
                  </a:lnTo>
                  <a:lnTo>
                    <a:pt x="748" y="3988"/>
                  </a:lnTo>
                  <a:lnTo>
                    <a:pt x="662" y="4000"/>
                  </a:lnTo>
                  <a:lnTo>
                    <a:pt x="588" y="3985"/>
                  </a:lnTo>
                  <a:lnTo>
                    <a:pt x="547" y="3967"/>
                  </a:lnTo>
                  <a:lnTo>
                    <a:pt x="421" y="3890"/>
                  </a:lnTo>
                  <a:lnTo>
                    <a:pt x="396" y="3875"/>
                  </a:lnTo>
                  <a:lnTo>
                    <a:pt x="378" y="3866"/>
                  </a:lnTo>
                  <a:lnTo>
                    <a:pt x="361" y="3861"/>
                  </a:lnTo>
                  <a:lnTo>
                    <a:pt x="309" y="3854"/>
                  </a:lnTo>
                  <a:lnTo>
                    <a:pt x="289" y="3850"/>
                  </a:lnTo>
                  <a:lnTo>
                    <a:pt x="271" y="3844"/>
                  </a:lnTo>
                  <a:lnTo>
                    <a:pt x="252" y="3836"/>
                  </a:lnTo>
                  <a:lnTo>
                    <a:pt x="238" y="3826"/>
                  </a:lnTo>
                  <a:lnTo>
                    <a:pt x="228" y="3813"/>
                  </a:lnTo>
                  <a:lnTo>
                    <a:pt x="214" y="3788"/>
                  </a:lnTo>
                  <a:lnTo>
                    <a:pt x="200" y="3760"/>
                  </a:lnTo>
                  <a:lnTo>
                    <a:pt x="193" y="3748"/>
                  </a:lnTo>
                  <a:lnTo>
                    <a:pt x="184" y="3739"/>
                  </a:lnTo>
                  <a:lnTo>
                    <a:pt x="176" y="3734"/>
                  </a:lnTo>
                  <a:lnTo>
                    <a:pt x="151" y="3726"/>
                  </a:lnTo>
                  <a:lnTo>
                    <a:pt x="65" y="3699"/>
                  </a:lnTo>
                  <a:lnTo>
                    <a:pt x="19" y="3682"/>
                  </a:lnTo>
                  <a:lnTo>
                    <a:pt x="0" y="3726"/>
                  </a:lnTo>
                  <a:lnTo>
                    <a:pt x="65" y="3751"/>
                  </a:lnTo>
                  <a:lnTo>
                    <a:pt x="128" y="3767"/>
                  </a:lnTo>
                  <a:lnTo>
                    <a:pt x="151" y="3776"/>
                  </a:lnTo>
                  <a:lnTo>
                    <a:pt x="151" y="3777"/>
                  </a:lnTo>
                  <a:lnTo>
                    <a:pt x="186" y="3837"/>
                  </a:lnTo>
                  <a:lnTo>
                    <a:pt x="207" y="3873"/>
                  </a:lnTo>
                  <a:lnTo>
                    <a:pt x="292" y="3903"/>
                  </a:lnTo>
                  <a:lnTo>
                    <a:pt x="339" y="3905"/>
                  </a:lnTo>
                  <a:lnTo>
                    <a:pt x="377" y="3914"/>
                  </a:lnTo>
                  <a:lnTo>
                    <a:pt x="511" y="4003"/>
                  </a:lnTo>
                  <a:lnTo>
                    <a:pt x="550" y="4022"/>
                  </a:lnTo>
                  <a:lnTo>
                    <a:pt x="581" y="4036"/>
                  </a:lnTo>
                  <a:lnTo>
                    <a:pt x="631" y="4048"/>
                  </a:lnTo>
                  <a:lnTo>
                    <a:pt x="668" y="4049"/>
                  </a:lnTo>
                  <a:lnTo>
                    <a:pt x="668" y="4048"/>
                  </a:lnTo>
                  <a:lnTo>
                    <a:pt x="725" y="4041"/>
                  </a:lnTo>
                  <a:lnTo>
                    <a:pt x="765" y="4034"/>
                  </a:lnTo>
                  <a:lnTo>
                    <a:pt x="797" y="4030"/>
                  </a:lnTo>
                  <a:lnTo>
                    <a:pt x="797" y="4057"/>
                  </a:lnTo>
                  <a:lnTo>
                    <a:pt x="795" y="4107"/>
                  </a:lnTo>
                  <a:lnTo>
                    <a:pt x="798" y="4111"/>
                  </a:lnTo>
                  <a:lnTo>
                    <a:pt x="804" y="4116"/>
                  </a:lnTo>
                  <a:lnTo>
                    <a:pt x="817" y="4114"/>
                  </a:lnTo>
                  <a:lnTo>
                    <a:pt x="830" y="4111"/>
                  </a:lnTo>
                  <a:lnTo>
                    <a:pt x="855" y="4107"/>
                  </a:lnTo>
                  <a:lnTo>
                    <a:pt x="876" y="4107"/>
                  </a:lnTo>
                  <a:lnTo>
                    <a:pt x="890" y="4110"/>
                  </a:lnTo>
                  <a:lnTo>
                    <a:pt x="914" y="4134"/>
                  </a:lnTo>
                  <a:lnTo>
                    <a:pt x="971" y="4088"/>
                  </a:lnTo>
                  <a:lnTo>
                    <a:pt x="982" y="4087"/>
                  </a:lnTo>
                  <a:lnTo>
                    <a:pt x="989" y="4082"/>
                  </a:lnTo>
                  <a:lnTo>
                    <a:pt x="994" y="4074"/>
                  </a:lnTo>
                  <a:lnTo>
                    <a:pt x="1042" y="4050"/>
                  </a:lnTo>
                  <a:lnTo>
                    <a:pt x="1114" y="4017"/>
                  </a:lnTo>
                  <a:lnTo>
                    <a:pt x="1261" y="3948"/>
                  </a:lnTo>
                  <a:lnTo>
                    <a:pt x="1350" y="3915"/>
                  </a:lnTo>
                  <a:lnTo>
                    <a:pt x="1452" y="3906"/>
                  </a:lnTo>
                  <a:lnTo>
                    <a:pt x="1486" y="3884"/>
                  </a:lnTo>
                  <a:lnTo>
                    <a:pt x="1492" y="3878"/>
                  </a:lnTo>
                  <a:lnTo>
                    <a:pt x="1496" y="3871"/>
                  </a:lnTo>
                  <a:lnTo>
                    <a:pt x="1499" y="3867"/>
                  </a:lnTo>
                  <a:lnTo>
                    <a:pt x="1527" y="3864"/>
                  </a:lnTo>
                  <a:lnTo>
                    <a:pt x="1531" y="3864"/>
                  </a:lnTo>
                  <a:lnTo>
                    <a:pt x="1550" y="3877"/>
                  </a:lnTo>
                  <a:lnTo>
                    <a:pt x="1559" y="3879"/>
                  </a:lnTo>
                  <a:lnTo>
                    <a:pt x="1597" y="3877"/>
                  </a:lnTo>
                  <a:lnTo>
                    <a:pt x="1610" y="3878"/>
                  </a:lnTo>
                  <a:lnTo>
                    <a:pt x="1626" y="3882"/>
                  </a:lnTo>
                  <a:lnTo>
                    <a:pt x="1640" y="3882"/>
                  </a:lnTo>
                  <a:lnTo>
                    <a:pt x="1682" y="3873"/>
                  </a:lnTo>
                  <a:lnTo>
                    <a:pt x="1695" y="3867"/>
                  </a:lnTo>
                  <a:lnTo>
                    <a:pt x="1707" y="3864"/>
                  </a:lnTo>
                  <a:lnTo>
                    <a:pt x="1715" y="3866"/>
                  </a:lnTo>
                  <a:lnTo>
                    <a:pt x="1730" y="3873"/>
                  </a:lnTo>
                  <a:lnTo>
                    <a:pt x="1782" y="3874"/>
                  </a:lnTo>
                  <a:lnTo>
                    <a:pt x="1831" y="3887"/>
                  </a:lnTo>
                  <a:lnTo>
                    <a:pt x="1852" y="3889"/>
                  </a:lnTo>
                  <a:lnTo>
                    <a:pt x="1863" y="3888"/>
                  </a:lnTo>
                  <a:lnTo>
                    <a:pt x="1884" y="3878"/>
                  </a:lnTo>
                  <a:lnTo>
                    <a:pt x="1914" y="3873"/>
                  </a:lnTo>
                  <a:lnTo>
                    <a:pt x="1961" y="3879"/>
                  </a:lnTo>
                  <a:lnTo>
                    <a:pt x="1989" y="3876"/>
                  </a:lnTo>
                  <a:lnTo>
                    <a:pt x="2009" y="3875"/>
                  </a:lnTo>
                  <a:lnTo>
                    <a:pt x="2020" y="3872"/>
                  </a:lnTo>
                  <a:lnTo>
                    <a:pt x="2074" y="3830"/>
                  </a:lnTo>
                  <a:lnTo>
                    <a:pt x="2092" y="3817"/>
                  </a:lnTo>
                  <a:lnTo>
                    <a:pt x="2107" y="3812"/>
                  </a:lnTo>
                  <a:lnTo>
                    <a:pt x="2118" y="3810"/>
                  </a:lnTo>
                  <a:lnTo>
                    <a:pt x="2153" y="3808"/>
                  </a:lnTo>
                  <a:lnTo>
                    <a:pt x="2171" y="3804"/>
                  </a:lnTo>
                  <a:lnTo>
                    <a:pt x="2173" y="3803"/>
                  </a:lnTo>
                  <a:lnTo>
                    <a:pt x="2197" y="3787"/>
                  </a:lnTo>
                  <a:lnTo>
                    <a:pt x="2223" y="3777"/>
                  </a:lnTo>
                  <a:lnTo>
                    <a:pt x="2254" y="3753"/>
                  </a:lnTo>
                  <a:lnTo>
                    <a:pt x="2281" y="3724"/>
                  </a:lnTo>
                  <a:lnTo>
                    <a:pt x="2303" y="3690"/>
                  </a:lnTo>
                  <a:lnTo>
                    <a:pt x="2366" y="3603"/>
                  </a:lnTo>
                  <a:lnTo>
                    <a:pt x="2385" y="3581"/>
                  </a:lnTo>
                  <a:lnTo>
                    <a:pt x="2400" y="3568"/>
                  </a:lnTo>
                  <a:lnTo>
                    <a:pt x="2416" y="3559"/>
                  </a:lnTo>
                  <a:lnTo>
                    <a:pt x="2462" y="3541"/>
                  </a:lnTo>
                  <a:lnTo>
                    <a:pt x="2487" y="3525"/>
                  </a:lnTo>
                  <a:lnTo>
                    <a:pt x="2490" y="3524"/>
                  </a:lnTo>
                  <a:lnTo>
                    <a:pt x="2518" y="3523"/>
                  </a:lnTo>
                  <a:lnTo>
                    <a:pt x="2525" y="3520"/>
                  </a:lnTo>
                  <a:lnTo>
                    <a:pt x="2532" y="3517"/>
                  </a:lnTo>
                  <a:lnTo>
                    <a:pt x="2543" y="3510"/>
                  </a:lnTo>
                  <a:lnTo>
                    <a:pt x="2559" y="3495"/>
                  </a:lnTo>
                  <a:lnTo>
                    <a:pt x="2576" y="3471"/>
                  </a:lnTo>
                  <a:lnTo>
                    <a:pt x="2584" y="3461"/>
                  </a:lnTo>
                  <a:lnTo>
                    <a:pt x="2602" y="3452"/>
                  </a:lnTo>
                  <a:lnTo>
                    <a:pt x="2611" y="3445"/>
                  </a:lnTo>
                  <a:lnTo>
                    <a:pt x="2612" y="3441"/>
                  </a:lnTo>
                  <a:lnTo>
                    <a:pt x="2612" y="3429"/>
                  </a:lnTo>
                  <a:lnTo>
                    <a:pt x="2611" y="3411"/>
                  </a:lnTo>
                  <a:lnTo>
                    <a:pt x="2609" y="3403"/>
                  </a:lnTo>
                  <a:lnTo>
                    <a:pt x="2580" y="3364"/>
                  </a:lnTo>
                  <a:lnTo>
                    <a:pt x="2550" y="3341"/>
                  </a:lnTo>
                  <a:lnTo>
                    <a:pt x="2525" y="3320"/>
                  </a:lnTo>
                  <a:lnTo>
                    <a:pt x="2511" y="3298"/>
                  </a:lnTo>
                  <a:lnTo>
                    <a:pt x="2506" y="3266"/>
                  </a:lnTo>
                  <a:lnTo>
                    <a:pt x="2488" y="3248"/>
                  </a:lnTo>
                  <a:lnTo>
                    <a:pt x="2485" y="3242"/>
                  </a:lnTo>
                  <a:lnTo>
                    <a:pt x="2480" y="3226"/>
                  </a:lnTo>
                  <a:lnTo>
                    <a:pt x="2480" y="3216"/>
                  </a:lnTo>
                  <a:lnTo>
                    <a:pt x="2482" y="3211"/>
                  </a:lnTo>
                  <a:lnTo>
                    <a:pt x="2490" y="3193"/>
                  </a:lnTo>
                  <a:lnTo>
                    <a:pt x="2502" y="3177"/>
                  </a:lnTo>
                  <a:lnTo>
                    <a:pt x="2505" y="3168"/>
                  </a:lnTo>
                  <a:lnTo>
                    <a:pt x="2506" y="3167"/>
                  </a:lnTo>
                  <a:lnTo>
                    <a:pt x="2510" y="3136"/>
                  </a:lnTo>
                  <a:lnTo>
                    <a:pt x="2526" y="3087"/>
                  </a:lnTo>
                  <a:lnTo>
                    <a:pt x="2540" y="3051"/>
                  </a:lnTo>
                  <a:lnTo>
                    <a:pt x="2548" y="3032"/>
                  </a:lnTo>
                  <a:lnTo>
                    <a:pt x="2574" y="3002"/>
                  </a:lnTo>
                  <a:lnTo>
                    <a:pt x="2599" y="2984"/>
                  </a:lnTo>
                  <a:lnTo>
                    <a:pt x="2606" y="2981"/>
                  </a:lnTo>
                  <a:lnTo>
                    <a:pt x="2614" y="2979"/>
                  </a:lnTo>
                  <a:lnTo>
                    <a:pt x="2619" y="2979"/>
                  </a:lnTo>
                  <a:lnTo>
                    <a:pt x="2634" y="2985"/>
                  </a:lnTo>
                  <a:lnTo>
                    <a:pt x="2644" y="2986"/>
                  </a:lnTo>
                  <a:lnTo>
                    <a:pt x="2691" y="2986"/>
                  </a:lnTo>
                  <a:lnTo>
                    <a:pt x="2705" y="2984"/>
                  </a:lnTo>
                  <a:lnTo>
                    <a:pt x="2712" y="2985"/>
                  </a:lnTo>
                  <a:lnTo>
                    <a:pt x="2745" y="3022"/>
                  </a:lnTo>
                  <a:lnTo>
                    <a:pt x="2774" y="3043"/>
                  </a:lnTo>
                  <a:lnTo>
                    <a:pt x="2785" y="3049"/>
                  </a:lnTo>
                  <a:lnTo>
                    <a:pt x="2819" y="3059"/>
                  </a:lnTo>
                  <a:lnTo>
                    <a:pt x="2855" y="3062"/>
                  </a:lnTo>
                  <a:lnTo>
                    <a:pt x="2892" y="3068"/>
                  </a:lnTo>
                  <a:lnTo>
                    <a:pt x="2936" y="3068"/>
                  </a:lnTo>
                  <a:lnTo>
                    <a:pt x="2969" y="3074"/>
                  </a:lnTo>
                  <a:lnTo>
                    <a:pt x="2999" y="3079"/>
                  </a:lnTo>
                  <a:lnTo>
                    <a:pt x="3005" y="3077"/>
                  </a:lnTo>
                  <a:lnTo>
                    <a:pt x="3013" y="3071"/>
                  </a:lnTo>
                  <a:lnTo>
                    <a:pt x="3034" y="3048"/>
                  </a:lnTo>
                  <a:lnTo>
                    <a:pt x="3059" y="3031"/>
                  </a:lnTo>
                  <a:lnTo>
                    <a:pt x="3074" y="3023"/>
                  </a:lnTo>
                  <a:lnTo>
                    <a:pt x="3096" y="3014"/>
                  </a:lnTo>
                  <a:lnTo>
                    <a:pt x="3108" y="3007"/>
                  </a:lnTo>
                  <a:lnTo>
                    <a:pt x="3115" y="3000"/>
                  </a:lnTo>
                  <a:lnTo>
                    <a:pt x="3123" y="2989"/>
                  </a:lnTo>
                  <a:lnTo>
                    <a:pt x="3144" y="2966"/>
                  </a:lnTo>
                  <a:lnTo>
                    <a:pt x="3144" y="2967"/>
                  </a:lnTo>
                  <a:lnTo>
                    <a:pt x="3169" y="2946"/>
                  </a:lnTo>
                  <a:lnTo>
                    <a:pt x="3176" y="2939"/>
                  </a:lnTo>
                  <a:lnTo>
                    <a:pt x="3196" y="2900"/>
                  </a:lnTo>
                  <a:lnTo>
                    <a:pt x="3201" y="2883"/>
                  </a:lnTo>
                  <a:lnTo>
                    <a:pt x="3205" y="2864"/>
                  </a:lnTo>
                  <a:lnTo>
                    <a:pt x="3216" y="2854"/>
                  </a:lnTo>
                  <a:lnTo>
                    <a:pt x="3240" y="2845"/>
                  </a:lnTo>
                  <a:lnTo>
                    <a:pt x="3249" y="2843"/>
                  </a:lnTo>
                  <a:lnTo>
                    <a:pt x="3288" y="2855"/>
                  </a:lnTo>
                  <a:lnTo>
                    <a:pt x="3308" y="2856"/>
                  </a:lnTo>
                  <a:lnTo>
                    <a:pt x="3323" y="2855"/>
                  </a:lnTo>
                  <a:lnTo>
                    <a:pt x="3323" y="2856"/>
                  </a:lnTo>
                  <a:lnTo>
                    <a:pt x="3359" y="2850"/>
                  </a:lnTo>
                  <a:lnTo>
                    <a:pt x="3377" y="2849"/>
                  </a:lnTo>
                  <a:lnTo>
                    <a:pt x="3396" y="2846"/>
                  </a:lnTo>
                  <a:lnTo>
                    <a:pt x="3445" y="2833"/>
                  </a:lnTo>
                  <a:lnTo>
                    <a:pt x="3457" y="2829"/>
                  </a:lnTo>
                  <a:lnTo>
                    <a:pt x="3467" y="2823"/>
                  </a:lnTo>
                  <a:lnTo>
                    <a:pt x="3477" y="2816"/>
                  </a:lnTo>
                  <a:lnTo>
                    <a:pt x="3489" y="2804"/>
                  </a:lnTo>
                  <a:lnTo>
                    <a:pt x="3519" y="2770"/>
                  </a:lnTo>
                  <a:lnTo>
                    <a:pt x="3539" y="2754"/>
                  </a:lnTo>
                  <a:lnTo>
                    <a:pt x="3573" y="2741"/>
                  </a:lnTo>
                  <a:lnTo>
                    <a:pt x="3573" y="2742"/>
                  </a:lnTo>
                  <a:lnTo>
                    <a:pt x="3586" y="2730"/>
                  </a:lnTo>
                  <a:lnTo>
                    <a:pt x="3592" y="2718"/>
                  </a:lnTo>
                  <a:lnTo>
                    <a:pt x="3600" y="2709"/>
                  </a:lnTo>
                  <a:lnTo>
                    <a:pt x="3602" y="2704"/>
                  </a:lnTo>
                  <a:lnTo>
                    <a:pt x="3602" y="2699"/>
                  </a:lnTo>
                  <a:lnTo>
                    <a:pt x="3602" y="2693"/>
                  </a:lnTo>
                  <a:lnTo>
                    <a:pt x="3593" y="2675"/>
                  </a:lnTo>
                  <a:lnTo>
                    <a:pt x="3592" y="2668"/>
                  </a:lnTo>
                  <a:lnTo>
                    <a:pt x="3592" y="2656"/>
                  </a:lnTo>
                  <a:lnTo>
                    <a:pt x="3594" y="2646"/>
                  </a:lnTo>
                  <a:lnTo>
                    <a:pt x="3613" y="2603"/>
                  </a:lnTo>
                  <a:lnTo>
                    <a:pt x="3649" y="2550"/>
                  </a:lnTo>
                  <a:lnTo>
                    <a:pt x="3666" y="2526"/>
                  </a:lnTo>
                  <a:lnTo>
                    <a:pt x="3668" y="2525"/>
                  </a:lnTo>
                  <a:lnTo>
                    <a:pt x="3689" y="2520"/>
                  </a:lnTo>
                  <a:lnTo>
                    <a:pt x="3696" y="2517"/>
                  </a:lnTo>
                  <a:lnTo>
                    <a:pt x="3712" y="2500"/>
                  </a:lnTo>
                  <a:lnTo>
                    <a:pt x="3718" y="2496"/>
                  </a:lnTo>
                  <a:lnTo>
                    <a:pt x="3782" y="2502"/>
                  </a:lnTo>
                  <a:lnTo>
                    <a:pt x="3838" y="2494"/>
                  </a:lnTo>
                  <a:lnTo>
                    <a:pt x="3841" y="2492"/>
                  </a:lnTo>
                  <a:lnTo>
                    <a:pt x="3842" y="2489"/>
                  </a:lnTo>
                  <a:lnTo>
                    <a:pt x="3841" y="2469"/>
                  </a:lnTo>
                  <a:lnTo>
                    <a:pt x="3842" y="2461"/>
                  </a:lnTo>
                  <a:lnTo>
                    <a:pt x="3856" y="2440"/>
                  </a:lnTo>
                  <a:lnTo>
                    <a:pt x="3854" y="2428"/>
                  </a:lnTo>
                  <a:lnTo>
                    <a:pt x="3855" y="2424"/>
                  </a:lnTo>
                  <a:lnTo>
                    <a:pt x="3880" y="2415"/>
                  </a:lnTo>
                  <a:lnTo>
                    <a:pt x="3889" y="2413"/>
                  </a:lnTo>
                  <a:lnTo>
                    <a:pt x="3892" y="2414"/>
                  </a:lnTo>
                  <a:lnTo>
                    <a:pt x="3897" y="2416"/>
                  </a:lnTo>
                  <a:lnTo>
                    <a:pt x="3903" y="2421"/>
                  </a:lnTo>
                  <a:lnTo>
                    <a:pt x="3905" y="2421"/>
                  </a:lnTo>
                  <a:lnTo>
                    <a:pt x="3905" y="2421"/>
                  </a:lnTo>
                  <a:lnTo>
                    <a:pt x="3907" y="2424"/>
                  </a:lnTo>
                  <a:lnTo>
                    <a:pt x="3910" y="2431"/>
                  </a:lnTo>
                  <a:lnTo>
                    <a:pt x="3911" y="2432"/>
                  </a:lnTo>
                  <a:lnTo>
                    <a:pt x="3917" y="2440"/>
                  </a:lnTo>
                  <a:lnTo>
                    <a:pt x="3923" y="2437"/>
                  </a:lnTo>
                  <a:lnTo>
                    <a:pt x="3931" y="2432"/>
                  </a:lnTo>
                  <a:lnTo>
                    <a:pt x="3939" y="2433"/>
                  </a:lnTo>
                  <a:lnTo>
                    <a:pt x="3944" y="2434"/>
                  </a:lnTo>
                  <a:lnTo>
                    <a:pt x="3946" y="2429"/>
                  </a:lnTo>
                  <a:lnTo>
                    <a:pt x="3949" y="2421"/>
                  </a:lnTo>
                  <a:lnTo>
                    <a:pt x="3949" y="2420"/>
                  </a:lnTo>
                  <a:lnTo>
                    <a:pt x="3951" y="2416"/>
                  </a:lnTo>
                  <a:lnTo>
                    <a:pt x="3966" y="2401"/>
                  </a:lnTo>
                  <a:lnTo>
                    <a:pt x="3966" y="2402"/>
                  </a:lnTo>
                  <a:lnTo>
                    <a:pt x="3977" y="2394"/>
                  </a:lnTo>
                  <a:lnTo>
                    <a:pt x="3982" y="2392"/>
                  </a:lnTo>
                  <a:lnTo>
                    <a:pt x="3988" y="2391"/>
                  </a:lnTo>
                  <a:lnTo>
                    <a:pt x="3992" y="2389"/>
                  </a:lnTo>
                  <a:lnTo>
                    <a:pt x="4001" y="2381"/>
                  </a:lnTo>
                  <a:lnTo>
                    <a:pt x="4010" y="2375"/>
                  </a:lnTo>
                  <a:lnTo>
                    <a:pt x="4026" y="2368"/>
                  </a:lnTo>
                  <a:lnTo>
                    <a:pt x="4044" y="2359"/>
                  </a:lnTo>
                  <a:lnTo>
                    <a:pt x="4055" y="2356"/>
                  </a:lnTo>
                  <a:lnTo>
                    <a:pt x="4059" y="2356"/>
                  </a:lnTo>
                  <a:lnTo>
                    <a:pt x="4071" y="2358"/>
                  </a:lnTo>
                  <a:lnTo>
                    <a:pt x="4082" y="2362"/>
                  </a:lnTo>
                  <a:lnTo>
                    <a:pt x="4089" y="2364"/>
                  </a:lnTo>
                  <a:lnTo>
                    <a:pt x="4114" y="2360"/>
                  </a:lnTo>
                  <a:lnTo>
                    <a:pt x="4136" y="2365"/>
                  </a:lnTo>
                  <a:lnTo>
                    <a:pt x="4136" y="2365"/>
                  </a:lnTo>
                  <a:lnTo>
                    <a:pt x="4148" y="2363"/>
                  </a:lnTo>
                  <a:lnTo>
                    <a:pt x="4151" y="2361"/>
                  </a:lnTo>
                  <a:lnTo>
                    <a:pt x="4153" y="2356"/>
                  </a:lnTo>
                  <a:lnTo>
                    <a:pt x="4158" y="2343"/>
                  </a:lnTo>
                  <a:lnTo>
                    <a:pt x="4162" y="2333"/>
                  </a:lnTo>
                  <a:lnTo>
                    <a:pt x="4165" y="2330"/>
                  </a:lnTo>
                  <a:lnTo>
                    <a:pt x="4171" y="2327"/>
                  </a:lnTo>
                  <a:lnTo>
                    <a:pt x="4173" y="2328"/>
                  </a:lnTo>
                  <a:lnTo>
                    <a:pt x="4176" y="2330"/>
                  </a:lnTo>
                  <a:lnTo>
                    <a:pt x="4181" y="2344"/>
                  </a:lnTo>
                  <a:lnTo>
                    <a:pt x="4183" y="2347"/>
                  </a:lnTo>
                  <a:lnTo>
                    <a:pt x="4186" y="2348"/>
                  </a:lnTo>
                  <a:lnTo>
                    <a:pt x="4197" y="2346"/>
                  </a:lnTo>
                  <a:lnTo>
                    <a:pt x="4201" y="2346"/>
                  </a:lnTo>
                  <a:lnTo>
                    <a:pt x="4219" y="2362"/>
                  </a:lnTo>
                  <a:lnTo>
                    <a:pt x="4226" y="2366"/>
                  </a:lnTo>
                  <a:lnTo>
                    <a:pt x="4271" y="2370"/>
                  </a:lnTo>
                  <a:lnTo>
                    <a:pt x="4289" y="2370"/>
                  </a:lnTo>
                  <a:lnTo>
                    <a:pt x="4299" y="2369"/>
                  </a:lnTo>
                  <a:lnTo>
                    <a:pt x="4310" y="2364"/>
                  </a:lnTo>
                  <a:lnTo>
                    <a:pt x="4328" y="2365"/>
                  </a:lnTo>
                  <a:lnTo>
                    <a:pt x="4340" y="2361"/>
                  </a:lnTo>
                  <a:lnTo>
                    <a:pt x="4347" y="2364"/>
                  </a:lnTo>
                  <a:lnTo>
                    <a:pt x="4356" y="2371"/>
                  </a:lnTo>
                  <a:lnTo>
                    <a:pt x="4367" y="2371"/>
                  </a:lnTo>
                  <a:lnTo>
                    <a:pt x="4371" y="2368"/>
                  </a:lnTo>
                  <a:lnTo>
                    <a:pt x="4379" y="2359"/>
                  </a:lnTo>
                  <a:lnTo>
                    <a:pt x="4381" y="2349"/>
                  </a:lnTo>
                  <a:lnTo>
                    <a:pt x="4381" y="2340"/>
                  </a:lnTo>
                  <a:lnTo>
                    <a:pt x="4382" y="2338"/>
                  </a:lnTo>
                  <a:lnTo>
                    <a:pt x="4387" y="2333"/>
                  </a:lnTo>
                  <a:lnTo>
                    <a:pt x="4393" y="2332"/>
                  </a:lnTo>
                  <a:lnTo>
                    <a:pt x="4407" y="2335"/>
                  </a:lnTo>
                  <a:lnTo>
                    <a:pt x="4411" y="2330"/>
                  </a:lnTo>
                  <a:lnTo>
                    <a:pt x="4412" y="2321"/>
                  </a:lnTo>
                  <a:lnTo>
                    <a:pt x="4407" y="2287"/>
                  </a:lnTo>
                  <a:lnTo>
                    <a:pt x="4402" y="2275"/>
                  </a:lnTo>
                  <a:lnTo>
                    <a:pt x="4399" y="2262"/>
                  </a:lnTo>
                  <a:lnTo>
                    <a:pt x="4396" y="2258"/>
                  </a:lnTo>
                  <a:lnTo>
                    <a:pt x="4389" y="2255"/>
                  </a:lnTo>
                  <a:lnTo>
                    <a:pt x="4375" y="2235"/>
                  </a:lnTo>
                  <a:lnTo>
                    <a:pt x="4369" y="2224"/>
                  </a:lnTo>
                  <a:lnTo>
                    <a:pt x="4368" y="2213"/>
                  </a:lnTo>
                  <a:lnTo>
                    <a:pt x="4363" y="2202"/>
                  </a:lnTo>
                  <a:lnTo>
                    <a:pt x="4343" y="2172"/>
                  </a:lnTo>
                  <a:lnTo>
                    <a:pt x="4334" y="2166"/>
                  </a:lnTo>
                  <a:lnTo>
                    <a:pt x="4320" y="2160"/>
                  </a:lnTo>
                  <a:lnTo>
                    <a:pt x="4316" y="2158"/>
                  </a:lnTo>
                  <a:lnTo>
                    <a:pt x="4316" y="2160"/>
                  </a:lnTo>
                  <a:lnTo>
                    <a:pt x="4314" y="2155"/>
                  </a:lnTo>
                  <a:lnTo>
                    <a:pt x="4308" y="2147"/>
                  </a:lnTo>
                  <a:lnTo>
                    <a:pt x="4289" y="2119"/>
                  </a:lnTo>
                  <a:lnTo>
                    <a:pt x="4273" y="2108"/>
                  </a:lnTo>
                  <a:lnTo>
                    <a:pt x="4259" y="2095"/>
                  </a:lnTo>
                  <a:lnTo>
                    <a:pt x="4260" y="2095"/>
                  </a:lnTo>
                  <a:lnTo>
                    <a:pt x="4259" y="2086"/>
                  </a:lnTo>
                  <a:lnTo>
                    <a:pt x="4258" y="2083"/>
                  </a:lnTo>
                  <a:lnTo>
                    <a:pt x="4241" y="2078"/>
                  </a:lnTo>
                  <a:lnTo>
                    <a:pt x="4218" y="2073"/>
                  </a:lnTo>
                  <a:lnTo>
                    <a:pt x="4213" y="2071"/>
                  </a:lnTo>
                  <a:lnTo>
                    <a:pt x="4206" y="2057"/>
                  </a:lnTo>
                  <a:lnTo>
                    <a:pt x="4200" y="2034"/>
                  </a:lnTo>
                  <a:lnTo>
                    <a:pt x="4196" y="2029"/>
                  </a:lnTo>
                  <a:lnTo>
                    <a:pt x="4188" y="2026"/>
                  </a:lnTo>
                  <a:lnTo>
                    <a:pt x="4137" y="2009"/>
                  </a:lnTo>
                  <a:lnTo>
                    <a:pt x="4138" y="2008"/>
                  </a:lnTo>
                  <a:lnTo>
                    <a:pt x="4123" y="2002"/>
                  </a:lnTo>
                  <a:lnTo>
                    <a:pt x="4107" y="1992"/>
                  </a:lnTo>
                  <a:lnTo>
                    <a:pt x="4066" y="1934"/>
                  </a:lnTo>
                  <a:lnTo>
                    <a:pt x="4061" y="1930"/>
                  </a:lnTo>
                  <a:lnTo>
                    <a:pt x="4052" y="1929"/>
                  </a:lnTo>
                  <a:lnTo>
                    <a:pt x="4053" y="1929"/>
                  </a:lnTo>
                  <a:lnTo>
                    <a:pt x="4041" y="1930"/>
                  </a:lnTo>
                  <a:lnTo>
                    <a:pt x="4035" y="1925"/>
                  </a:lnTo>
                  <a:lnTo>
                    <a:pt x="4028" y="1924"/>
                  </a:lnTo>
                  <a:lnTo>
                    <a:pt x="4017" y="1926"/>
                  </a:lnTo>
                  <a:lnTo>
                    <a:pt x="4008" y="1926"/>
                  </a:lnTo>
                  <a:lnTo>
                    <a:pt x="3983" y="1921"/>
                  </a:lnTo>
                  <a:lnTo>
                    <a:pt x="3974" y="1922"/>
                  </a:lnTo>
                  <a:lnTo>
                    <a:pt x="3970" y="1926"/>
                  </a:lnTo>
                  <a:lnTo>
                    <a:pt x="3970" y="1927"/>
                  </a:lnTo>
                  <a:lnTo>
                    <a:pt x="3962" y="1926"/>
                  </a:lnTo>
                  <a:lnTo>
                    <a:pt x="3917" y="1936"/>
                  </a:lnTo>
                  <a:lnTo>
                    <a:pt x="3918" y="1934"/>
                  </a:lnTo>
                  <a:lnTo>
                    <a:pt x="3899" y="1942"/>
                  </a:lnTo>
                  <a:lnTo>
                    <a:pt x="3890" y="1949"/>
                  </a:lnTo>
                  <a:lnTo>
                    <a:pt x="3876" y="1962"/>
                  </a:lnTo>
                  <a:lnTo>
                    <a:pt x="3854" y="1993"/>
                  </a:lnTo>
                  <a:lnTo>
                    <a:pt x="3846" y="2008"/>
                  </a:lnTo>
                  <a:lnTo>
                    <a:pt x="3844" y="2016"/>
                  </a:lnTo>
                  <a:lnTo>
                    <a:pt x="3844" y="2020"/>
                  </a:lnTo>
                  <a:lnTo>
                    <a:pt x="3844" y="2025"/>
                  </a:lnTo>
                  <a:lnTo>
                    <a:pt x="3841" y="2027"/>
                  </a:lnTo>
                  <a:lnTo>
                    <a:pt x="3837" y="2029"/>
                  </a:lnTo>
                  <a:lnTo>
                    <a:pt x="3830" y="2032"/>
                  </a:lnTo>
                  <a:lnTo>
                    <a:pt x="3805" y="2070"/>
                  </a:lnTo>
                  <a:lnTo>
                    <a:pt x="3776" y="2048"/>
                  </a:lnTo>
                  <a:lnTo>
                    <a:pt x="3777" y="2047"/>
                  </a:lnTo>
                  <a:lnTo>
                    <a:pt x="3739" y="2020"/>
                  </a:lnTo>
                  <a:lnTo>
                    <a:pt x="3707" y="2004"/>
                  </a:lnTo>
                  <a:lnTo>
                    <a:pt x="3680" y="1999"/>
                  </a:lnTo>
                  <a:lnTo>
                    <a:pt x="3645" y="2000"/>
                  </a:lnTo>
                  <a:lnTo>
                    <a:pt x="3625" y="2009"/>
                  </a:lnTo>
                  <a:lnTo>
                    <a:pt x="3620" y="2010"/>
                  </a:lnTo>
                  <a:lnTo>
                    <a:pt x="3602" y="2012"/>
                  </a:lnTo>
                  <a:lnTo>
                    <a:pt x="3554" y="2011"/>
                  </a:lnTo>
                  <a:lnTo>
                    <a:pt x="3545" y="2011"/>
                  </a:lnTo>
                  <a:lnTo>
                    <a:pt x="3538" y="2014"/>
                  </a:lnTo>
                  <a:lnTo>
                    <a:pt x="3514" y="2036"/>
                  </a:lnTo>
                  <a:lnTo>
                    <a:pt x="3493" y="2062"/>
                  </a:lnTo>
                  <a:lnTo>
                    <a:pt x="3486" y="2076"/>
                  </a:lnTo>
                  <a:lnTo>
                    <a:pt x="3484" y="2078"/>
                  </a:lnTo>
                  <a:lnTo>
                    <a:pt x="3482" y="2078"/>
                  </a:lnTo>
                  <a:lnTo>
                    <a:pt x="3475" y="2074"/>
                  </a:lnTo>
                  <a:lnTo>
                    <a:pt x="3459" y="2064"/>
                  </a:lnTo>
                  <a:lnTo>
                    <a:pt x="3406" y="2015"/>
                  </a:lnTo>
                  <a:lnTo>
                    <a:pt x="3394" y="2001"/>
                  </a:lnTo>
                  <a:lnTo>
                    <a:pt x="3392" y="1998"/>
                  </a:lnTo>
                  <a:lnTo>
                    <a:pt x="3391" y="1994"/>
                  </a:lnTo>
                  <a:lnTo>
                    <a:pt x="3389" y="1945"/>
                  </a:lnTo>
                  <a:lnTo>
                    <a:pt x="3383" y="1931"/>
                  </a:lnTo>
                  <a:lnTo>
                    <a:pt x="3432" y="1896"/>
                  </a:lnTo>
                  <a:lnTo>
                    <a:pt x="3444" y="1885"/>
                  </a:lnTo>
                  <a:lnTo>
                    <a:pt x="3432" y="1802"/>
                  </a:lnTo>
                  <a:lnTo>
                    <a:pt x="3486" y="1705"/>
                  </a:lnTo>
                  <a:lnTo>
                    <a:pt x="3487" y="1699"/>
                  </a:lnTo>
                  <a:lnTo>
                    <a:pt x="3485" y="1691"/>
                  </a:lnTo>
                  <a:lnTo>
                    <a:pt x="3485" y="1678"/>
                  </a:lnTo>
                  <a:lnTo>
                    <a:pt x="3486" y="1666"/>
                  </a:lnTo>
                  <a:lnTo>
                    <a:pt x="3488" y="1659"/>
                  </a:lnTo>
                  <a:lnTo>
                    <a:pt x="3514" y="1599"/>
                  </a:lnTo>
                  <a:lnTo>
                    <a:pt x="3540" y="1525"/>
                  </a:lnTo>
                  <a:lnTo>
                    <a:pt x="3610" y="1353"/>
                  </a:lnTo>
                  <a:lnTo>
                    <a:pt x="3611" y="1352"/>
                  </a:lnTo>
                  <a:lnTo>
                    <a:pt x="3613" y="1353"/>
                  </a:lnTo>
                  <a:lnTo>
                    <a:pt x="3694" y="1401"/>
                  </a:lnTo>
                  <a:lnTo>
                    <a:pt x="3722" y="1413"/>
                  </a:lnTo>
                  <a:lnTo>
                    <a:pt x="3730" y="1415"/>
                  </a:lnTo>
                  <a:lnTo>
                    <a:pt x="3740" y="1416"/>
                  </a:lnTo>
                  <a:lnTo>
                    <a:pt x="3782" y="1413"/>
                  </a:lnTo>
                  <a:lnTo>
                    <a:pt x="3816" y="1425"/>
                  </a:lnTo>
                  <a:lnTo>
                    <a:pt x="3848" y="1443"/>
                  </a:lnTo>
                  <a:lnTo>
                    <a:pt x="3853" y="1443"/>
                  </a:lnTo>
                  <a:lnTo>
                    <a:pt x="3860" y="1436"/>
                  </a:lnTo>
                  <a:lnTo>
                    <a:pt x="3862" y="1431"/>
                  </a:lnTo>
                  <a:lnTo>
                    <a:pt x="3864" y="1422"/>
                  </a:lnTo>
                  <a:lnTo>
                    <a:pt x="3865" y="1418"/>
                  </a:lnTo>
                  <a:lnTo>
                    <a:pt x="3872" y="1415"/>
                  </a:lnTo>
                  <a:lnTo>
                    <a:pt x="3883" y="1413"/>
                  </a:lnTo>
                  <a:lnTo>
                    <a:pt x="3903" y="1405"/>
                  </a:lnTo>
                  <a:lnTo>
                    <a:pt x="3914" y="1397"/>
                  </a:lnTo>
                  <a:lnTo>
                    <a:pt x="3919" y="1389"/>
                  </a:lnTo>
                  <a:lnTo>
                    <a:pt x="3927" y="1387"/>
                  </a:lnTo>
                  <a:lnTo>
                    <a:pt x="3930" y="1386"/>
                  </a:lnTo>
                  <a:lnTo>
                    <a:pt x="3934" y="1379"/>
                  </a:lnTo>
                  <a:lnTo>
                    <a:pt x="3941" y="1367"/>
                  </a:lnTo>
                  <a:lnTo>
                    <a:pt x="3944" y="1364"/>
                  </a:lnTo>
                  <a:lnTo>
                    <a:pt x="3950" y="1359"/>
                  </a:lnTo>
                  <a:lnTo>
                    <a:pt x="3964" y="1352"/>
                  </a:lnTo>
                  <a:lnTo>
                    <a:pt x="3967" y="1350"/>
                  </a:lnTo>
                  <a:lnTo>
                    <a:pt x="3971" y="1342"/>
                  </a:lnTo>
                  <a:lnTo>
                    <a:pt x="3973" y="1335"/>
                  </a:lnTo>
                  <a:lnTo>
                    <a:pt x="3975" y="1333"/>
                  </a:lnTo>
                  <a:lnTo>
                    <a:pt x="3982" y="1329"/>
                  </a:lnTo>
                  <a:lnTo>
                    <a:pt x="3995" y="1328"/>
                  </a:lnTo>
                  <a:lnTo>
                    <a:pt x="3997" y="1320"/>
                  </a:lnTo>
                  <a:lnTo>
                    <a:pt x="4005" y="1300"/>
                  </a:lnTo>
                  <a:lnTo>
                    <a:pt x="4008" y="1297"/>
                  </a:lnTo>
                  <a:lnTo>
                    <a:pt x="4023" y="1289"/>
                  </a:lnTo>
                  <a:lnTo>
                    <a:pt x="4031" y="1285"/>
                  </a:lnTo>
                  <a:lnTo>
                    <a:pt x="4050" y="1282"/>
                  </a:lnTo>
                  <a:lnTo>
                    <a:pt x="4061" y="1279"/>
                  </a:lnTo>
                  <a:lnTo>
                    <a:pt x="4086" y="1270"/>
                  </a:lnTo>
                  <a:lnTo>
                    <a:pt x="4108" y="1266"/>
                  </a:lnTo>
                  <a:lnTo>
                    <a:pt x="4120" y="1262"/>
                  </a:lnTo>
                  <a:lnTo>
                    <a:pt x="4127" y="1256"/>
                  </a:lnTo>
                  <a:lnTo>
                    <a:pt x="4133" y="1248"/>
                  </a:lnTo>
                  <a:lnTo>
                    <a:pt x="4141" y="1233"/>
                  </a:lnTo>
                  <a:lnTo>
                    <a:pt x="4143" y="1232"/>
                  </a:lnTo>
                  <a:lnTo>
                    <a:pt x="4148" y="1233"/>
                  </a:lnTo>
                  <a:lnTo>
                    <a:pt x="4152" y="1230"/>
                  </a:lnTo>
                  <a:lnTo>
                    <a:pt x="4156" y="1223"/>
                  </a:lnTo>
                  <a:lnTo>
                    <a:pt x="4164" y="1207"/>
                  </a:lnTo>
                  <a:lnTo>
                    <a:pt x="4171" y="1199"/>
                  </a:lnTo>
                  <a:lnTo>
                    <a:pt x="4172" y="1194"/>
                  </a:lnTo>
                  <a:lnTo>
                    <a:pt x="4171" y="1189"/>
                  </a:lnTo>
                  <a:lnTo>
                    <a:pt x="4170" y="1186"/>
                  </a:lnTo>
                  <a:lnTo>
                    <a:pt x="4164" y="1183"/>
                  </a:lnTo>
                  <a:lnTo>
                    <a:pt x="4162" y="1178"/>
                  </a:lnTo>
                  <a:lnTo>
                    <a:pt x="4164" y="1168"/>
                  </a:lnTo>
                  <a:lnTo>
                    <a:pt x="4173" y="1142"/>
                  </a:lnTo>
                  <a:lnTo>
                    <a:pt x="4173" y="1139"/>
                  </a:lnTo>
                  <a:lnTo>
                    <a:pt x="4170" y="1137"/>
                  </a:lnTo>
                  <a:lnTo>
                    <a:pt x="4163" y="1136"/>
                  </a:lnTo>
                  <a:lnTo>
                    <a:pt x="4160" y="1137"/>
                  </a:lnTo>
                  <a:lnTo>
                    <a:pt x="4156" y="1141"/>
                  </a:lnTo>
                  <a:lnTo>
                    <a:pt x="4154" y="1142"/>
                  </a:lnTo>
                  <a:lnTo>
                    <a:pt x="4151" y="1142"/>
                  </a:lnTo>
                  <a:lnTo>
                    <a:pt x="4146" y="1139"/>
                  </a:lnTo>
                  <a:lnTo>
                    <a:pt x="4143" y="1139"/>
                  </a:lnTo>
                  <a:lnTo>
                    <a:pt x="4131" y="1141"/>
                  </a:lnTo>
                  <a:lnTo>
                    <a:pt x="4124" y="1137"/>
                  </a:lnTo>
                  <a:lnTo>
                    <a:pt x="4117" y="1136"/>
                  </a:lnTo>
                  <a:lnTo>
                    <a:pt x="4117" y="1134"/>
                  </a:lnTo>
                  <a:lnTo>
                    <a:pt x="4120" y="1125"/>
                  </a:lnTo>
                  <a:lnTo>
                    <a:pt x="4127" y="1120"/>
                  </a:lnTo>
                  <a:lnTo>
                    <a:pt x="4135" y="1119"/>
                  </a:lnTo>
                  <a:lnTo>
                    <a:pt x="4141" y="1107"/>
                  </a:lnTo>
                  <a:lnTo>
                    <a:pt x="4143" y="1102"/>
                  </a:lnTo>
                  <a:lnTo>
                    <a:pt x="4146" y="1086"/>
                  </a:lnTo>
                  <a:lnTo>
                    <a:pt x="4150" y="1071"/>
                  </a:lnTo>
                  <a:lnTo>
                    <a:pt x="4160" y="1051"/>
                  </a:lnTo>
                  <a:lnTo>
                    <a:pt x="4176" y="1026"/>
                  </a:lnTo>
                  <a:lnTo>
                    <a:pt x="4184" y="1006"/>
                  </a:lnTo>
                  <a:lnTo>
                    <a:pt x="4187" y="994"/>
                  </a:lnTo>
                  <a:lnTo>
                    <a:pt x="4182" y="972"/>
                  </a:lnTo>
                  <a:lnTo>
                    <a:pt x="4182" y="968"/>
                  </a:lnTo>
                  <a:lnTo>
                    <a:pt x="4184" y="962"/>
                  </a:lnTo>
                  <a:lnTo>
                    <a:pt x="4194" y="946"/>
                  </a:lnTo>
                  <a:lnTo>
                    <a:pt x="4199" y="932"/>
                  </a:lnTo>
                  <a:lnTo>
                    <a:pt x="4202" y="926"/>
                  </a:lnTo>
                  <a:lnTo>
                    <a:pt x="4206" y="921"/>
                  </a:lnTo>
                  <a:lnTo>
                    <a:pt x="4217" y="913"/>
                  </a:lnTo>
                  <a:lnTo>
                    <a:pt x="4224" y="906"/>
                  </a:lnTo>
                  <a:lnTo>
                    <a:pt x="4228" y="901"/>
                  </a:lnTo>
                  <a:lnTo>
                    <a:pt x="4233" y="886"/>
                  </a:lnTo>
                  <a:lnTo>
                    <a:pt x="4233" y="874"/>
                  </a:lnTo>
                  <a:lnTo>
                    <a:pt x="4231" y="867"/>
                  </a:lnTo>
                  <a:lnTo>
                    <a:pt x="4228" y="860"/>
                  </a:lnTo>
                  <a:lnTo>
                    <a:pt x="4224" y="853"/>
                  </a:lnTo>
                  <a:lnTo>
                    <a:pt x="4225" y="849"/>
                  </a:lnTo>
                  <a:lnTo>
                    <a:pt x="4234" y="846"/>
                  </a:lnTo>
                  <a:lnTo>
                    <a:pt x="4240" y="846"/>
                  </a:lnTo>
                  <a:lnTo>
                    <a:pt x="4243" y="842"/>
                  </a:lnTo>
                  <a:lnTo>
                    <a:pt x="4250" y="819"/>
                  </a:lnTo>
                  <a:lnTo>
                    <a:pt x="4256" y="807"/>
                  </a:lnTo>
                  <a:lnTo>
                    <a:pt x="4257" y="803"/>
                  </a:lnTo>
                  <a:lnTo>
                    <a:pt x="4257" y="800"/>
                  </a:lnTo>
                  <a:lnTo>
                    <a:pt x="4255" y="797"/>
                  </a:lnTo>
                  <a:lnTo>
                    <a:pt x="4255" y="795"/>
                  </a:lnTo>
                  <a:lnTo>
                    <a:pt x="4257" y="792"/>
                  </a:lnTo>
                  <a:lnTo>
                    <a:pt x="4259" y="789"/>
                  </a:lnTo>
                  <a:lnTo>
                    <a:pt x="4262" y="788"/>
                  </a:lnTo>
                  <a:lnTo>
                    <a:pt x="4267" y="783"/>
                  </a:lnTo>
                  <a:lnTo>
                    <a:pt x="4266" y="767"/>
                  </a:lnTo>
                  <a:lnTo>
                    <a:pt x="4264" y="761"/>
                  </a:lnTo>
                  <a:lnTo>
                    <a:pt x="4263" y="758"/>
                  </a:lnTo>
                  <a:lnTo>
                    <a:pt x="4266" y="754"/>
                  </a:lnTo>
                  <a:lnTo>
                    <a:pt x="4272" y="747"/>
                  </a:lnTo>
                  <a:lnTo>
                    <a:pt x="4274" y="741"/>
                  </a:lnTo>
                  <a:lnTo>
                    <a:pt x="4277" y="726"/>
                  </a:lnTo>
                  <a:lnTo>
                    <a:pt x="4277" y="706"/>
                  </a:lnTo>
                  <a:lnTo>
                    <a:pt x="4279" y="696"/>
                  </a:lnTo>
                  <a:lnTo>
                    <a:pt x="4284" y="692"/>
                  </a:lnTo>
                  <a:lnTo>
                    <a:pt x="4296" y="690"/>
                  </a:lnTo>
                  <a:lnTo>
                    <a:pt x="4303" y="687"/>
                  </a:lnTo>
                  <a:lnTo>
                    <a:pt x="4327" y="654"/>
                  </a:lnTo>
                  <a:lnTo>
                    <a:pt x="4345" y="635"/>
                  </a:lnTo>
                  <a:lnTo>
                    <a:pt x="4349" y="632"/>
                  </a:lnTo>
                  <a:lnTo>
                    <a:pt x="4358" y="628"/>
                  </a:lnTo>
                  <a:lnTo>
                    <a:pt x="4359" y="626"/>
                  </a:lnTo>
                  <a:lnTo>
                    <a:pt x="4359" y="619"/>
                  </a:lnTo>
                  <a:lnTo>
                    <a:pt x="4362" y="615"/>
                  </a:lnTo>
                  <a:lnTo>
                    <a:pt x="4369" y="610"/>
                  </a:lnTo>
                  <a:lnTo>
                    <a:pt x="4387" y="603"/>
                  </a:lnTo>
                  <a:lnTo>
                    <a:pt x="4395" y="598"/>
                  </a:lnTo>
                  <a:lnTo>
                    <a:pt x="4396" y="595"/>
                  </a:lnTo>
                  <a:lnTo>
                    <a:pt x="4398" y="588"/>
                  </a:lnTo>
                  <a:lnTo>
                    <a:pt x="4404" y="574"/>
                  </a:lnTo>
                  <a:lnTo>
                    <a:pt x="4403" y="571"/>
                  </a:lnTo>
                  <a:lnTo>
                    <a:pt x="4397" y="564"/>
                  </a:lnTo>
                  <a:lnTo>
                    <a:pt x="4396" y="560"/>
                  </a:lnTo>
                  <a:lnTo>
                    <a:pt x="4400" y="552"/>
                  </a:lnTo>
                  <a:lnTo>
                    <a:pt x="4408" y="543"/>
                  </a:lnTo>
                  <a:lnTo>
                    <a:pt x="4411" y="529"/>
                  </a:lnTo>
                  <a:lnTo>
                    <a:pt x="4411" y="519"/>
                  </a:lnTo>
                  <a:lnTo>
                    <a:pt x="4407" y="509"/>
                  </a:lnTo>
                  <a:lnTo>
                    <a:pt x="4406" y="501"/>
                  </a:lnTo>
                  <a:lnTo>
                    <a:pt x="4404" y="495"/>
                  </a:lnTo>
                  <a:lnTo>
                    <a:pt x="4402" y="491"/>
                  </a:lnTo>
                  <a:lnTo>
                    <a:pt x="4396" y="487"/>
                  </a:lnTo>
                  <a:lnTo>
                    <a:pt x="4377" y="475"/>
                  </a:lnTo>
                  <a:lnTo>
                    <a:pt x="4372" y="470"/>
                  </a:lnTo>
                  <a:lnTo>
                    <a:pt x="4371" y="464"/>
                  </a:lnTo>
                  <a:lnTo>
                    <a:pt x="4371" y="461"/>
                  </a:lnTo>
                  <a:lnTo>
                    <a:pt x="4377" y="451"/>
                  </a:lnTo>
                  <a:lnTo>
                    <a:pt x="4383" y="435"/>
                  </a:lnTo>
                  <a:lnTo>
                    <a:pt x="4383" y="426"/>
                  </a:lnTo>
                  <a:lnTo>
                    <a:pt x="4382" y="409"/>
                  </a:lnTo>
                  <a:lnTo>
                    <a:pt x="4382" y="407"/>
                  </a:lnTo>
                  <a:lnTo>
                    <a:pt x="4380" y="401"/>
                  </a:lnTo>
                  <a:lnTo>
                    <a:pt x="4377" y="395"/>
                  </a:lnTo>
                  <a:lnTo>
                    <a:pt x="4368" y="390"/>
                  </a:lnTo>
                  <a:lnTo>
                    <a:pt x="4347" y="385"/>
                  </a:lnTo>
                  <a:lnTo>
                    <a:pt x="4336" y="381"/>
                  </a:lnTo>
                  <a:lnTo>
                    <a:pt x="4324" y="380"/>
                  </a:lnTo>
                  <a:lnTo>
                    <a:pt x="4311" y="383"/>
                  </a:lnTo>
                  <a:lnTo>
                    <a:pt x="4308" y="383"/>
                  </a:lnTo>
                  <a:lnTo>
                    <a:pt x="4279" y="395"/>
                  </a:lnTo>
                  <a:lnTo>
                    <a:pt x="4276" y="398"/>
                  </a:lnTo>
                  <a:lnTo>
                    <a:pt x="4266" y="399"/>
                  </a:lnTo>
                  <a:lnTo>
                    <a:pt x="4248" y="397"/>
                  </a:lnTo>
                  <a:lnTo>
                    <a:pt x="4244" y="395"/>
                  </a:lnTo>
                  <a:lnTo>
                    <a:pt x="4242" y="392"/>
                  </a:lnTo>
                  <a:lnTo>
                    <a:pt x="4240" y="383"/>
                  </a:lnTo>
                  <a:lnTo>
                    <a:pt x="4240" y="375"/>
                  </a:lnTo>
                  <a:lnTo>
                    <a:pt x="4243" y="362"/>
                  </a:lnTo>
                  <a:lnTo>
                    <a:pt x="4242" y="356"/>
                  </a:lnTo>
                  <a:lnTo>
                    <a:pt x="4241" y="351"/>
                  </a:lnTo>
                  <a:lnTo>
                    <a:pt x="4235" y="343"/>
                  </a:lnTo>
                  <a:lnTo>
                    <a:pt x="4234" y="339"/>
                  </a:lnTo>
                  <a:lnTo>
                    <a:pt x="4237" y="337"/>
                  </a:lnTo>
                  <a:lnTo>
                    <a:pt x="4245" y="334"/>
                  </a:lnTo>
                  <a:lnTo>
                    <a:pt x="4256" y="326"/>
                  </a:lnTo>
                  <a:lnTo>
                    <a:pt x="4266" y="321"/>
                  </a:lnTo>
                  <a:lnTo>
                    <a:pt x="4274" y="312"/>
                  </a:lnTo>
                  <a:lnTo>
                    <a:pt x="4288" y="299"/>
                  </a:lnTo>
                  <a:lnTo>
                    <a:pt x="4293" y="292"/>
                  </a:lnTo>
                  <a:lnTo>
                    <a:pt x="4296" y="283"/>
                  </a:lnTo>
                  <a:lnTo>
                    <a:pt x="4306" y="269"/>
                  </a:lnTo>
                  <a:lnTo>
                    <a:pt x="4309" y="262"/>
                  </a:lnTo>
                  <a:lnTo>
                    <a:pt x="4311" y="257"/>
                  </a:lnTo>
                  <a:lnTo>
                    <a:pt x="4327" y="242"/>
                  </a:lnTo>
                  <a:lnTo>
                    <a:pt x="4333" y="230"/>
                  </a:lnTo>
                  <a:lnTo>
                    <a:pt x="4349" y="219"/>
                  </a:lnTo>
                  <a:lnTo>
                    <a:pt x="4353" y="214"/>
                  </a:lnTo>
                  <a:lnTo>
                    <a:pt x="4357" y="208"/>
                  </a:lnTo>
                  <a:lnTo>
                    <a:pt x="4362" y="193"/>
                  </a:lnTo>
                  <a:lnTo>
                    <a:pt x="4368" y="186"/>
                  </a:lnTo>
                  <a:lnTo>
                    <a:pt x="4375" y="179"/>
                  </a:lnTo>
                  <a:lnTo>
                    <a:pt x="4379" y="165"/>
                  </a:lnTo>
                  <a:lnTo>
                    <a:pt x="4379" y="164"/>
                  </a:lnTo>
                  <a:lnTo>
                    <a:pt x="4381" y="161"/>
                  </a:lnTo>
                  <a:lnTo>
                    <a:pt x="4389" y="156"/>
                  </a:lnTo>
                  <a:lnTo>
                    <a:pt x="4403" y="152"/>
                  </a:lnTo>
                  <a:lnTo>
                    <a:pt x="4410" y="151"/>
                  </a:lnTo>
                  <a:lnTo>
                    <a:pt x="4424" y="150"/>
                  </a:lnTo>
                  <a:lnTo>
                    <a:pt x="4431" y="150"/>
                  </a:lnTo>
                  <a:lnTo>
                    <a:pt x="4440" y="147"/>
                  </a:lnTo>
                  <a:lnTo>
                    <a:pt x="4454" y="149"/>
                  </a:lnTo>
                  <a:lnTo>
                    <a:pt x="4466" y="150"/>
                  </a:lnTo>
                  <a:lnTo>
                    <a:pt x="4477" y="144"/>
                  </a:lnTo>
                  <a:lnTo>
                    <a:pt x="4480" y="141"/>
                  </a:lnTo>
                  <a:lnTo>
                    <a:pt x="4485" y="136"/>
                  </a:lnTo>
                  <a:lnTo>
                    <a:pt x="4488" y="134"/>
                  </a:lnTo>
                  <a:lnTo>
                    <a:pt x="4503" y="133"/>
                  </a:lnTo>
                  <a:lnTo>
                    <a:pt x="4510" y="131"/>
                  </a:lnTo>
                  <a:lnTo>
                    <a:pt x="4511" y="131"/>
                  </a:lnTo>
                  <a:lnTo>
                    <a:pt x="4533" y="119"/>
                  </a:lnTo>
                  <a:lnTo>
                    <a:pt x="4554" y="105"/>
                  </a:lnTo>
                  <a:lnTo>
                    <a:pt x="4565" y="102"/>
                  </a:lnTo>
                  <a:lnTo>
                    <a:pt x="4592" y="90"/>
                  </a:lnTo>
                  <a:lnTo>
                    <a:pt x="4606" y="86"/>
                  </a:lnTo>
                  <a:lnTo>
                    <a:pt x="4635" y="84"/>
                  </a:lnTo>
                  <a:lnTo>
                    <a:pt x="4640" y="80"/>
                  </a:lnTo>
                  <a:lnTo>
                    <a:pt x="4646" y="71"/>
                  </a:lnTo>
                  <a:lnTo>
                    <a:pt x="4649" y="68"/>
                  </a:lnTo>
                  <a:lnTo>
                    <a:pt x="4653" y="63"/>
                  </a:lnTo>
                  <a:lnTo>
                    <a:pt x="4664" y="59"/>
                  </a:lnTo>
                  <a:lnTo>
                    <a:pt x="4683" y="52"/>
                  </a:lnTo>
                  <a:lnTo>
                    <a:pt x="4686" y="52"/>
                  </a:lnTo>
                  <a:lnTo>
                    <a:pt x="4689" y="53"/>
                  </a:lnTo>
                  <a:lnTo>
                    <a:pt x="4695" y="57"/>
                  </a:lnTo>
                  <a:lnTo>
                    <a:pt x="4701" y="62"/>
                  </a:lnTo>
                  <a:lnTo>
                    <a:pt x="4708" y="65"/>
                  </a:lnTo>
                  <a:lnTo>
                    <a:pt x="4717" y="66"/>
                  </a:lnTo>
                  <a:lnTo>
                    <a:pt x="4789" y="53"/>
                  </a:lnTo>
                  <a:lnTo>
                    <a:pt x="4806" y="46"/>
                  </a:lnTo>
                  <a:lnTo>
                    <a:pt x="4808" y="45"/>
                  </a:lnTo>
                  <a:lnTo>
                    <a:pt x="4790" y="0"/>
                  </a:lnTo>
                  <a:lnTo>
                    <a:pt x="4790" y="0"/>
                  </a:lnTo>
                  <a:lnTo>
                    <a:pt x="4790" y="0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6" name="Freeform 764"/>
            <p:cNvSpPr>
              <a:spLocks/>
            </p:cNvSpPr>
            <p:nvPr/>
          </p:nvSpPr>
          <p:spPr bwMode="auto">
            <a:xfrm>
              <a:off x="6242050" y="234950"/>
              <a:ext cx="1554163" cy="2400300"/>
            </a:xfrm>
            <a:custGeom>
              <a:avLst/>
              <a:gdLst>
                <a:gd name="T0" fmla="*/ 1147 w 2938"/>
                <a:gd name="T1" fmla="*/ 4331 h 4537"/>
                <a:gd name="T2" fmla="*/ 1374 w 2938"/>
                <a:gd name="T3" fmla="*/ 4106 h 4537"/>
                <a:gd name="T4" fmla="*/ 1512 w 2938"/>
                <a:gd name="T5" fmla="*/ 3890 h 4537"/>
                <a:gd name="T6" fmla="*/ 1878 w 2938"/>
                <a:gd name="T7" fmla="*/ 3842 h 4537"/>
                <a:gd name="T8" fmla="*/ 2049 w 2938"/>
                <a:gd name="T9" fmla="*/ 3594 h 4537"/>
                <a:gd name="T10" fmla="*/ 2186 w 2938"/>
                <a:gd name="T11" fmla="*/ 3344 h 4537"/>
                <a:gd name="T12" fmla="*/ 2384 w 2938"/>
                <a:gd name="T13" fmla="*/ 3367 h 4537"/>
                <a:gd name="T14" fmla="*/ 2438 w 2938"/>
                <a:gd name="T15" fmla="*/ 2960 h 4537"/>
                <a:gd name="T16" fmla="*/ 2766 w 2938"/>
                <a:gd name="T17" fmla="*/ 2425 h 4537"/>
                <a:gd name="T18" fmla="*/ 2834 w 2938"/>
                <a:gd name="T19" fmla="*/ 2020 h 4537"/>
                <a:gd name="T20" fmla="*/ 2854 w 2938"/>
                <a:gd name="T21" fmla="*/ 1639 h 4537"/>
                <a:gd name="T22" fmla="*/ 2879 w 2938"/>
                <a:gd name="T23" fmla="*/ 1300 h 4537"/>
                <a:gd name="T24" fmla="*/ 2651 w 2938"/>
                <a:gd name="T25" fmla="*/ 1261 h 4537"/>
                <a:gd name="T26" fmla="*/ 2357 w 2938"/>
                <a:gd name="T27" fmla="*/ 1519 h 4537"/>
                <a:gd name="T28" fmla="*/ 2027 w 2938"/>
                <a:gd name="T29" fmla="*/ 1469 h 4537"/>
                <a:gd name="T30" fmla="*/ 1842 w 2938"/>
                <a:gd name="T31" fmla="*/ 1248 h 4537"/>
                <a:gd name="T32" fmla="*/ 1498 w 2938"/>
                <a:gd name="T33" fmla="*/ 1119 h 4537"/>
                <a:gd name="T34" fmla="*/ 1202 w 2938"/>
                <a:gd name="T35" fmla="*/ 966 h 4537"/>
                <a:gd name="T36" fmla="*/ 974 w 2938"/>
                <a:gd name="T37" fmla="*/ 589 h 4537"/>
                <a:gd name="T38" fmla="*/ 753 w 2938"/>
                <a:gd name="T39" fmla="*/ 240 h 4537"/>
                <a:gd name="T40" fmla="*/ 440 w 2938"/>
                <a:gd name="T41" fmla="*/ 73 h 4537"/>
                <a:gd name="T42" fmla="*/ 21 w 2938"/>
                <a:gd name="T43" fmla="*/ 34 h 4537"/>
                <a:gd name="T44" fmla="*/ 167 w 2938"/>
                <a:gd name="T45" fmla="*/ 53 h 4537"/>
                <a:gd name="T46" fmla="*/ 415 w 2938"/>
                <a:gd name="T47" fmla="*/ 147 h 4537"/>
                <a:gd name="T48" fmla="*/ 617 w 2938"/>
                <a:gd name="T49" fmla="*/ 165 h 4537"/>
                <a:gd name="T50" fmla="*/ 681 w 2938"/>
                <a:gd name="T51" fmla="*/ 257 h 4537"/>
                <a:gd name="T52" fmla="*/ 796 w 2938"/>
                <a:gd name="T53" fmla="*/ 362 h 4537"/>
                <a:gd name="T54" fmla="*/ 894 w 2938"/>
                <a:gd name="T55" fmla="*/ 557 h 4537"/>
                <a:gd name="T56" fmla="*/ 932 w 2938"/>
                <a:gd name="T57" fmla="*/ 671 h 4537"/>
                <a:gd name="T58" fmla="*/ 1048 w 2938"/>
                <a:gd name="T59" fmla="*/ 815 h 4537"/>
                <a:gd name="T60" fmla="*/ 1160 w 2938"/>
                <a:gd name="T61" fmla="*/ 999 h 4537"/>
                <a:gd name="T62" fmla="*/ 1283 w 2938"/>
                <a:gd name="T63" fmla="*/ 1168 h 4537"/>
                <a:gd name="T64" fmla="*/ 1506 w 2938"/>
                <a:gd name="T65" fmla="*/ 1174 h 4537"/>
                <a:gd name="T66" fmla="*/ 1664 w 2938"/>
                <a:gd name="T67" fmla="*/ 1200 h 4537"/>
                <a:gd name="T68" fmla="*/ 1876 w 2938"/>
                <a:gd name="T69" fmla="*/ 1300 h 4537"/>
                <a:gd name="T70" fmla="*/ 1977 w 2938"/>
                <a:gd name="T71" fmla="*/ 1458 h 4537"/>
                <a:gd name="T72" fmla="*/ 2158 w 2938"/>
                <a:gd name="T73" fmla="*/ 1618 h 4537"/>
                <a:gd name="T74" fmla="*/ 2397 w 2938"/>
                <a:gd name="T75" fmla="*/ 1577 h 4537"/>
                <a:gd name="T76" fmla="*/ 2505 w 2938"/>
                <a:gd name="T77" fmla="*/ 1415 h 4537"/>
                <a:gd name="T78" fmla="*/ 2800 w 2938"/>
                <a:gd name="T79" fmla="*/ 1241 h 4537"/>
                <a:gd name="T80" fmla="*/ 2820 w 2938"/>
                <a:gd name="T81" fmla="*/ 1384 h 4537"/>
                <a:gd name="T82" fmla="*/ 2812 w 2938"/>
                <a:gd name="T83" fmla="*/ 1569 h 4537"/>
                <a:gd name="T84" fmla="*/ 2805 w 2938"/>
                <a:gd name="T85" fmla="*/ 1818 h 4537"/>
                <a:gd name="T86" fmla="*/ 2774 w 2938"/>
                <a:gd name="T87" fmla="*/ 2095 h 4537"/>
                <a:gd name="T88" fmla="*/ 2706 w 2938"/>
                <a:gd name="T89" fmla="*/ 2320 h 4537"/>
                <a:gd name="T90" fmla="*/ 2387 w 2938"/>
                <a:gd name="T91" fmla="*/ 2438 h 4537"/>
                <a:gd name="T92" fmla="*/ 2264 w 2938"/>
                <a:gd name="T93" fmla="*/ 2599 h 4537"/>
                <a:gd name="T94" fmla="*/ 2413 w 2938"/>
                <a:gd name="T95" fmla="*/ 3167 h 4537"/>
                <a:gd name="T96" fmla="*/ 2302 w 2938"/>
                <a:gd name="T97" fmla="*/ 3286 h 4537"/>
                <a:gd name="T98" fmla="*/ 2325 w 2938"/>
                <a:gd name="T99" fmla="*/ 3390 h 4537"/>
                <a:gd name="T100" fmla="*/ 2224 w 2938"/>
                <a:gd name="T101" fmla="*/ 3279 h 4537"/>
                <a:gd name="T102" fmla="*/ 2116 w 2938"/>
                <a:gd name="T103" fmla="*/ 3315 h 4537"/>
                <a:gd name="T104" fmla="*/ 2078 w 2938"/>
                <a:gd name="T105" fmla="*/ 3473 h 4537"/>
                <a:gd name="T106" fmla="*/ 1978 w 2938"/>
                <a:gd name="T107" fmla="*/ 3587 h 4537"/>
                <a:gd name="T108" fmla="*/ 1751 w 2938"/>
                <a:gd name="T109" fmla="*/ 3678 h 4537"/>
                <a:gd name="T110" fmla="*/ 1785 w 2938"/>
                <a:gd name="T111" fmla="*/ 3864 h 4537"/>
                <a:gd name="T112" fmla="*/ 1588 w 2938"/>
                <a:gd name="T113" fmla="*/ 3875 h 4537"/>
                <a:gd name="T114" fmla="*/ 1508 w 2938"/>
                <a:gd name="T115" fmla="*/ 3789 h 4537"/>
                <a:gd name="T116" fmla="*/ 1430 w 2938"/>
                <a:gd name="T117" fmla="*/ 3844 h 4537"/>
                <a:gd name="T118" fmla="*/ 1371 w 2938"/>
                <a:gd name="T119" fmla="*/ 4029 h 4537"/>
                <a:gd name="T120" fmla="*/ 1273 w 2938"/>
                <a:gd name="T121" fmla="*/ 4142 h 4537"/>
                <a:gd name="T122" fmla="*/ 1105 w 2938"/>
                <a:gd name="T123" fmla="*/ 4307 h 4537"/>
                <a:gd name="T124" fmla="*/ 954 w 2938"/>
                <a:gd name="T125" fmla="*/ 4490 h 45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938" h="4537">
                  <a:moveTo>
                    <a:pt x="975" y="4533"/>
                  </a:moveTo>
                  <a:lnTo>
                    <a:pt x="975" y="4533"/>
                  </a:lnTo>
                  <a:lnTo>
                    <a:pt x="975" y="4533"/>
                  </a:lnTo>
                  <a:lnTo>
                    <a:pt x="979" y="4537"/>
                  </a:lnTo>
                  <a:lnTo>
                    <a:pt x="992" y="4534"/>
                  </a:lnTo>
                  <a:lnTo>
                    <a:pt x="1002" y="4537"/>
                  </a:lnTo>
                  <a:lnTo>
                    <a:pt x="1008" y="4537"/>
                  </a:lnTo>
                  <a:lnTo>
                    <a:pt x="1010" y="4533"/>
                  </a:lnTo>
                  <a:lnTo>
                    <a:pt x="1013" y="4535"/>
                  </a:lnTo>
                  <a:lnTo>
                    <a:pt x="1011" y="4517"/>
                  </a:lnTo>
                  <a:lnTo>
                    <a:pt x="998" y="4503"/>
                  </a:lnTo>
                  <a:lnTo>
                    <a:pt x="997" y="4486"/>
                  </a:lnTo>
                  <a:lnTo>
                    <a:pt x="998" y="4477"/>
                  </a:lnTo>
                  <a:lnTo>
                    <a:pt x="1000" y="4472"/>
                  </a:lnTo>
                  <a:lnTo>
                    <a:pt x="1005" y="4465"/>
                  </a:lnTo>
                  <a:lnTo>
                    <a:pt x="1009" y="4459"/>
                  </a:lnTo>
                  <a:lnTo>
                    <a:pt x="1046" y="4414"/>
                  </a:lnTo>
                  <a:lnTo>
                    <a:pt x="1047" y="4413"/>
                  </a:lnTo>
                  <a:lnTo>
                    <a:pt x="1046" y="4414"/>
                  </a:lnTo>
                  <a:lnTo>
                    <a:pt x="1048" y="4414"/>
                  </a:lnTo>
                  <a:lnTo>
                    <a:pt x="1052" y="4412"/>
                  </a:lnTo>
                  <a:lnTo>
                    <a:pt x="1066" y="4400"/>
                  </a:lnTo>
                  <a:lnTo>
                    <a:pt x="1075" y="4385"/>
                  </a:lnTo>
                  <a:lnTo>
                    <a:pt x="1082" y="4368"/>
                  </a:lnTo>
                  <a:lnTo>
                    <a:pt x="1098" y="4350"/>
                  </a:lnTo>
                  <a:lnTo>
                    <a:pt x="1137" y="4342"/>
                  </a:lnTo>
                  <a:lnTo>
                    <a:pt x="1147" y="4331"/>
                  </a:lnTo>
                  <a:lnTo>
                    <a:pt x="1154" y="4323"/>
                  </a:lnTo>
                  <a:lnTo>
                    <a:pt x="1158" y="4314"/>
                  </a:lnTo>
                  <a:lnTo>
                    <a:pt x="1162" y="4299"/>
                  </a:lnTo>
                  <a:lnTo>
                    <a:pt x="1164" y="4295"/>
                  </a:lnTo>
                  <a:lnTo>
                    <a:pt x="1170" y="4291"/>
                  </a:lnTo>
                  <a:lnTo>
                    <a:pt x="1174" y="4290"/>
                  </a:lnTo>
                  <a:lnTo>
                    <a:pt x="1186" y="4292"/>
                  </a:lnTo>
                  <a:lnTo>
                    <a:pt x="1193" y="4291"/>
                  </a:lnTo>
                  <a:lnTo>
                    <a:pt x="1199" y="4287"/>
                  </a:lnTo>
                  <a:lnTo>
                    <a:pt x="1208" y="4281"/>
                  </a:lnTo>
                  <a:lnTo>
                    <a:pt x="1225" y="4263"/>
                  </a:lnTo>
                  <a:lnTo>
                    <a:pt x="1236" y="4248"/>
                  </a:lnTo>
                  <a:lnTo>
                    <a:pt x="1261" y="4229"/>
                  </a:lnTo>
                  <a:lnTo>
                    <a:pt x="1276" y="4220"/>
                  </a:lnTo>
                  <a:lnTo>
                    <a:pt x="1282" y="4212"/>
                  </a:lnTo>
                  <a:lnTo>
                    <a:pt x="1290" y="4190"/>
                  </a:lnTo>
                  <a:lnTo>
                    <a:pt x="1294" y="4185"/>
                  </a:lnTo>
                  <a:lnTo>
                    <a:pt x="1308" y="4178"/>
                  </a:lnTo>
                  <a:lnTo>
                    <a:pt x="1323" y="4176"/>
                  </a:lnTo>
                  <a:lnTo>
                    <a:pt x="1341" y="4171"/>
                  </a:lnTo>
                  <a:lnTo>
                    <a:pt x="1350" y="4166"/>
                  </a:lnTo>
                  <a:lnTo>
                    <a:pt x="1356" y="4160"/>
                  </a:lnTo>
                  <a:lnTo>
                    <a:pt x="1369" y="4143"/>
                  </a:lnTo>
                  <a:lnTo>
                    <a:pt x="1376" y="4128"/>
                  </a:lnTo>
                  <a:lnTo>
                    <a:pt x="1377" y="4119"/>
                  </a:lnTo>
                  <a:lnTo>
                    <a:pt x="1375" y="4113"/>
                  </a:lnTo>
                  <a:lnTo>
                    <a:pt x="1374" y="4106"/>
                  </a:lnTo>
                  <a:lnTo>
                    <a:pt x="1376" y="4098"/>
                  </a:lnTo>
                  <a:lnTo>
                    <a:pt x="1380" y="4088"/>
                  </a:lnTo>
                  <a:lnTo>
                    <a:pt x="1383" y="4081"/>
                  </a:lnTo>
                  <a:lnTo>
                    <a:pt x="1399" y="4071"/>
                  </a:lnTo>
                  <a:lnTo>
                    <a:pt x="1409" y="4060"/>
                  </a:lnTo>
                  <a:lnTo>
                    <a:pt x="1414" y="4046"/>
                  </a:lnTo>
                  <a:lnTo>
                    <a:pt x="1423" y="4021"/>
                  </a:lnTo>
                  <a:lnTo>
                    <a:pt x="1428" y="4008"/>
                  </a:lnTo>
                  <a:lnTo>
                    <a:pt x="1434" y="4006"/>
                  </a:lnTo>
                  <a:lnTo>
                    <a:pt x="1440" y="4004"/>
                  </a:lnTo>
                  <a:lnTo>
                    <a:pt x="1451" y="3996"/>
                  </a:lnTo>
                  <a:lnTo>
                    <a:pt x="1461" y="3986"/>
                  </a:lnTo>
                  <a:lnTo>
                    <a:pt x="1466" y="3977"/>
                  </a:lnTo>
                  <a:lnTo>
                    <a:pt x="1470" y="3962"/>
                  </a:lnTo>
                  <a:lnTo>
                    <a:pt x="1471" y="3947"/>
                  </a:lnTo>
                  <a:lnTo>
                    <a:pt x="1469" y="3930"/>
                  </a:lnTo>
                  <a:lnTo>
                    <a:pt x="1467" y="3926"/>
                  </a:lnTo>
                  <a:lnTo>
                    <a:pt x="1464" y="3920"/>
                  </a:lnTo>
                  <a:lnTo>
                    <a:pt x="1464" y="3916"/>
                  </a:lnTo>
                  <a:lnTo>
                    <a:pt x="1470" y="3893"/>
                  </a:lnTo>
                  <a:lnTo>
                    <a:pt x="1472" y="3875"/>
                  </a:lnTo>
                  <a:lnTo>
                    <a:pt x="1479" y="3868"/>
                  </a:lnTo>
                  <a:lnTo>
                    <a:pt x="1491" y="3864"/>
                  </a:lnTo>
                  <a:lnTo>
                    <a:pt x="1495" y="3865"/>
                  </a:lnTo>
                  <a:lnTo>
                    <a:pt x="1499" y="3868"/>
                  </a:lnTo>
                  <a:lnTo>
                    <a:pt x="1506" y="3883"/>
                  </a:lnTo>
                  <a:lnTo>
                    <a:pt x="1512" y="3890"/>
                  </a:lnTo>
                  <a:lnTo>
                    <a:pt x="1517" y="3896"/>
                  </a:lnTo>
                  <a:lnTo>
                    <a:pt x="1526" y="3903"/>
                  </a:lnTo>
                  <a:lnTo>
                    <a:pt x="1542" y="3912"/>
                  </a:lnTo>
                  <a:lnTo>
                    <a:pt x="1560" y="3916"/>
                  </a:lnTo>
                  <a:lnTo>
                    <a:pt x="1572" y="3923"/>
                  </a:lnTo>
                  <a:lnTo>
                    <a:pt x="1584" y="3926"/>
                  </a:lnTo>
                  <a:lnTo>
                    <a:pt x="1596" y="3926"/>
                  </a:lnTo>
                  <a:lnTo>
                    <a:pt x="1613" y="3923"/>
                  </a:lnTo>
                  <a:lnTo>
                    <a:pt x="1652" y="3923"/>
                  </a:lnTo>
                  <a:lnTo>
                    <a:pt x="1675" y="3932"/>
                  </a:lnTo>
                  <a:lnTo>
                    <a:pt x="1685" y="3933"/>
                  </a:lnTo>
                  <a:lnTo>
                    <a:pt x="1692" y="3933"/>
                  </a:lnTo>
                  <a:lnTo>
                    <a:pt x="1703" y="3931"/>
                  </a:lnTo>
                  <a:lnTo>
                    <a:pt x="1723" y="3923"/>
                  </a:lnTo>
                  <a:lnTo>
                    <a:pt x="1738" y="3922"/>
                  </a:lnTo>
                  <a:lnTo>
                    <a:pt x="1768" y="3913"/>
                  </a:lnTo>
                  <a:lnTo>
                    <a:pt x="1797" y="3918"/>
                  </a:lnTo>
                  <a:lnTo>
                    <a:pt x="1806" y="3919"/>
                  </a:lnTo>
                  <a:lnTo>
                    <a:pt x="1811" y="3918"/>
                  </a:lnTo>
                  <a:lnTo>
                    <a:pt x="1831" y="3912"/>
                  </a:lnTo>
                  <a:lnTo>
                    <a:pt x="1850" y="3902"/>
                  </a:lnTo>
                  <a:lnTo>
                    <a:pt x="1860" y="3892"/>
                  </a:lnTo>
                  <a:lnTo>
                    <a:pt x="1865" y="3884"/>
                  </a:lnTo>
                  <a:lnTo>
                    <a:pt x="1869" y="3874"/>
                  </a:lnTo>
                  <a:lnTo>
                    <a:pt x="1875" y="3862"/>
                  </a:lnTo>
                  <a:lnTo>
                    <a:pt x="1878" y="3848"/>
                  </a:lnTo>
                  <a:lnTo>
                    <a:pt x="1878" y="3842"/>
                  </a:lnTo>
                  <a:lnTo>
                    <a:pt x="1884" y="3818"/>
                  </a:lnTo>
                  <a:lnTo>
                    <a:pt x="1885" y="3806"/>
                  </a:lnTo>
                  <a:lnTo>
                    <a:pt x="1885" y="3795"/>
                  </a:lnTo>
                  <a:lnTo>
                    <a:pt x="1879" y="3774"/>
                  </a:lnTo>
                  <a:lnTo>
                    <a:pt x="1868" y="3752"/>
                  </a:lnTo>
                  <a:lnTo>
                    <a:pt x="1859" y="3739"/>
                  </a:lnTo>
                  <a:lnTo>
                    <a:pt x="1850" y="3731"/>
                  </a:lnTo>
                  <a:lnTo>
                    <a:pt x="1845" y="3726"/>
                  </a:lnTo>
                  <a:lnTo>
                    <a:pt x="1838" y="3723"/>
                  </a:lnTo>
                  <a:lnTo>
                    <a:pt x="1832" y="3719"/>
                  </a:lnTo>
                  <a:lnTo>
                    <a:pt x="1821" y="3702"/>
                  </a:lnTo>
                  <a:lnTo>
                    <a:pt x="1822" y="3700"/>
                  </a:lnTo>
                  <a:lnTo>
                    <a:pt x="1825" y="3697"/>
                  </a:lnTo>
                  <a:lnTo>
                    <a:pt x="1829" y="3696"/>
                  </a:lnTo>
                  <a:lnTo>
                    <a:pt x="1843" y="3694"/>
                  </a:lnTo>
                  <a:lnTo>
                    <a:pt x="1859" y="3689"/>
                  </a:lnTo>
                  <a:lnTo>
                    <a:pt x="1875" y="3688"/>
                  </a:lnTo>
                  <a:lnTo>
                    <a:pt x="1890" y="3686"/>
                  </a:lnTo>
                  <a:lnTo>
                    <a:pt x="1906" y="3679"/>
                  </a:lnTo>
                  <a:lnTo>
                    <a:pt x="1916" y="3677"/>
                  </a:lnTo>
                  <a:lnTo>
                    <a:pt x="1930" y="3670"/>
                  </a:lnTo>
                  <a:lnTo>
                    <a:pt x="1958" y="3668"/>
                  </a:lnTo>
                  <a:lnTo>
                    <a:pt x="1970" y="3666"/>
                  </a:lnTo>
                  <a:lnTo>
                    <a:pt x="1980" y="3663"/>
                  </a:lnTo>
                  <a:lnTo>
                    <a:pt x="1987" y="3655"/>
                  </a:lnTo>
                  <a:lnTo>
                    <a:pt x="2030" y="3612"/>
                  </a:lnTo>
                  <a:lnTo>
                    <a:pt x="2049" y="3594"/>
                  </a:lnTo>
                  <a:lnTo>
                    <a:pt x="2058" y="3572"/>
                  </a:lnTo>
                  <a:lnTo>
                    <a:pt x="2060" y="3554"/>
                  </a:lnTo>
                  <a:lnTo>
                    <a:pt x="2060" y="3536"/>
                  </a:lnTo>
                  <a:lnTo>
                    <a:pt x="2060" y="3534"/>
                  </a:lnTo>
                  <a:lnTo>
                    <a:pt x="2062" y="3529"/>
                  </a:lnTo>
                  <a:lnTo>
                    <a:pt x="2065" y="3528"/>
                  </a:lnTo>
                  <a:lnTo>
                    <a:pt x="2070" y="3527"/>
                  </a:lnTo>
                  <a:lnTo>
                    <a:pt x="2082" y="3532"/>
                  </a:lnTo>
                  <a:lnTo>
                    <a:pt x="2085" y="3532"/>
                  </a:lnTo>
                  <a:lnTo>
                    <a:pt x="2098" y="3526"/>
                  </a:lnTo>
                  <a:lnTo>
                    <a:pt x="2116" y="3514"/>
                  </a:lnTo>
                  <a:lnTo>
                    <a:pt x="2133" y="3498"/>
                  </a:lnTo>
                  <a:lnTo>
                    <a:pt x="2143" y="3491"/>
                  </a:lnTo>
                  <a:lnTo>
                    <a:pt x="2154" y="3482"/>
                  </a:lnTo>
                  <a:lnTo>
                    <a:pt x="2159" y="3473"/>
                  </a:lnTo>
                  <a:lnTo>
                    <a:pt x="2165" y="3464"/>
                  </a:lnTo>
                  <a:lnTo>
                    <a:pt x="2169" y="3451"/>
                  </a:lnTo>
                  <a:lnTo>
                    <a:pt x="2171" y="3441"/>
                  </a:lnTo>
                  <a:lnTo>
                    <a:pt x="2170" y="3420"/>
                  </a:lnTo>
                  <a:lnTo>
                    <a:pt x="2167" y="3397"/>
                  </a:lnTo>
                  <a:lnTo>
                    <a:pt x="2166" y="3370"/>
                  </a:lnTo>
                  <a:lnTo>
                    <a:pt x="2163" y="3344"/>
                  </a:lnTo>
                  <a:lnTo>
                    <a:pt x="2164" y="3319"/>
                  </a:lnTo>
                  <a:lnTo>
                    <a:pt x="2173" y="3320"/>
                  </a:lnTo>
                  <a:lnTo>
                    <a:pt x="2175" y="3321"/>
                  </a:lnTo>
                  <a:lnTo>
                    <a:pt x="2179" y="3327"/>
                  </a:lnTo>
                  <a:lnTo>
                    <a:pt x="2186" y="3344"/>
                  </a:lnTo>
                  <a:lnTo>
                    <a:pt x="2190" y="3352"/>
                  </a:lnTo>
                  <a:lnTo>
                    <a:pt x="2203" y="3365"/>
                  </a:lnTo>
                  <a:lnTo>
                    <a:pt x="2219" y="3379"/>
                  </a:lnTo>
                  <a:lnTo>
                    <a:pt x="2227" y="3387"/>
                  </a:lnTo>
                  <a:lnTo>
                    <a:pt x="2237" y="3390"/>
                  </a:lnTo>
                  <a:lnTo>
                    <a:pt x="2240" y="3392"/>
                  </a:lnTo>
                  <a:lnTo>
                    <a:pt x="2256" y="3410"/>
                  </a:lnTo>
                  <a:lnTo>
                    <a:pt x="2261" y="3414"/>
                  </a:lnTo>
                  <a:lnTo>
                    <a:pt x="2269" y="3418"/>
                  </a:lnTo>
                  <a:lnTo>
                    <a:pt x="2281" y="3424"/>
                  </a:lnTo>
                  <a:lnTo>
                    <a:pt x="2289" y="3432"/>
                  </a:lnTo>
                  <a:lnTo>
                    <a:pt x="2296" y="3438"/>
                  </a:lnTo>
                  <a:lnTo>
                    <a:pt x="2307" y="3445"/>
                  </a:lnTo>
                  <a:lnTo>
                    <a:pt x="2317" y="3450"/>
                  </a:lnTo>
                  <a:lnTo>
                    <a:pt x="2328" y="3454"/>
                  </a:lnTo>
                  <a:lnTo>
                    <a:pt x="2335" y="3454"/>
                  </a:lnTo>
                  <a:lnTo>
                    <a:pt x="2347" y="3453"/>
                  </a:lnTo>
                  <a:lnTo>
                    <a:pt x="2363" y="3449"/>
                  </a:lnTo>
                  <a:lnTo>
                    <a:pt x="2380" y="3444"/>
                  </a:lnTo>
                  <a:lnTo>
                    <a:pt x="2396" y="3435"/>
                  </a:lnTo>
                  <a:lnTo>
                    <a:pt x="2408" y="3427"/>
                  </a:lnTo>
                  <a:lnTo>
                    <a:pt x="2413" y="3421"/>
                  </a:lnTo>
                  <a:lnTo>
                    <a:pt x="2415" y="3416"/>
                  </a:lnTo>
                  <a:lnTo>
                    <a:pt x="2416" y="3411"/>
                  </a:lnTo>
                  <a:lnTo>
                    <a:pt x="2415" y="3406"/>
                  </a:lnTo>
                  <a:lnTo>
                    <a:pt x="2390" y="3378"/>
                  </a:lnTo>
                  <a:lnTo>
                    <a:pt x="2384" y="3367"/>
                  </a:lnTo>
                  <a:lnTo>
                    <a:pt x="2382" y="3362"/>
                  </a:lnTo>
                  <a:lnTo>
                    <a:pt x="2380" y="3349"/>
                  </a:lnTo>
                  <a:lnTo>
                    <a:pt x="2370" y="3324"/>
                  </a:lnTo>
                  <a:lnTo>
                    <a:pt x="2367" y="3313"/>
                  </a:lnTo>
                  <a:lnTo>
                    <a:pt x="2366" y="3308"/>
                  </a:lnTo>
                  <a:lnTo>
                    <a:pt x="2368" y="3303"/>
                  </a:lnTo>
                  <a:lnTo>
                    <a:pt x="2380" y="3298"/>
                  </a:lnTo>
                  <a:lnTo>
                    <a:pt x="2389" y="3295"/>
                  </a:lnTo>
                  <a:lnTo>
                    <a:pt x="2404" y="3291"/>
                  </a:lnTo>
                  <a:lnTo>
                    <a:pt x="2422" y="3284"/>
                  </a:lnTo>
                  <a:lnTo>
                    <a:pt x="2435" y="3276"/>
                  </a:lnTo>
                  <a:lnTo>
                    <a:pt x="2445" y="3266"/>
                  </a:lnTo>
                  <a:lnTo>
                    <a:pt x="2469" y="3234"/>
                  </a:lnTo>
                  <a:lnTo>
                    <a:pt x="2470" y="3227"/>
                  </a:lnTo>
                  <a:lnTo>
                    <a:pt x="2471" y="3213"/>
                  </a:lnTo>
                  <a:lnTo>
                    <a:pt x="2468" y="3197"/>
                  </a:lnTo>
                  <a:lnTo>
                    <a:pt x="2464" y="3184"/>
                  </a:lnTo>
                  <a:lnTo>
                    <a:pt x="2470" y="3167"/>
                  </a:lnTo>
                  <a:lnTo>
                    <a:pt x="2471" y="3155"/>
                  </a:lnTo>
                  <a:lnTo>
                    <a:pt x="2473" y="3101"/>
                  </a:lnTo>
                  <a:lnTo>
                    <a:pt x="2476" y="3070"/>
                  </a:lnTo>
                  <a:lnTo>
                    <a:pt x="2475" y="3035"/>
                  </a:lnTo>
                  <a:lnTo>
                    <a:pt x="2472" y="3015"/>
                  </a:lnTo>
                  <a:lnTo>
                    <a:pt x="2467" y="2999"/>
                  </a:lnTo>
                  <a:lnTo>
                    <a:pt x="2457" y="2986"/>
                  </a:lnTo>
                  <a:lnTo>
                    <a:pt x="2443" y="2975"/>
                  </a:lnTo>
                  <a:lnTo>
                    <a:pt x="2438" y="2960"/>
                  </a:lnTo>
                  <a:lnTo>
                    <a:pt x="2433" y="2925"/>
                  </a:lnTo>
                  <a:lnTo>
                    <a:pt x="2432" y="2873"/>
                  </a:lnTo>
                  <a:lnTo>
                    <a:pt x="2427" y="2851"/>
                  </a:lnTo>
                  <a:lnTo>
                    <a:pt x="2428" y="2843"/>
                  </a:lnTo>
                  <a:lnTo>
                    <a:pt x="2432" y="2832"/>
                  </a:lnTo>
                  <a:lnTo>
                    <a:pt x="2431" y="2827"/>
                  </a:lnTo>
                  <a:lnTo>
                    <a:pt x="2425" y="2806"/>
                  </a:lnTo>
                  <a:lnTo>
                    <a:pt x="2405" y="2755"/>
                  </a:lnTo>
                  <a:lnTo>
                    <a:pt x="2366" y="2670"/>
                  </a:lnTo>
                  <a:lnTo>
                    <a:pt x="2326" y="2588"/>
                  </a:lnTo>
                  <a:lnTo>
                    <a:pt x="2346" y="2573"/>
                  </a:lnTo>
                  <a:lnTo>
                    <a:pt x="2363" y="2565"/>
                  </a:lnTo>
                  <a:lnTo>
                    <a:pt x="2380" y="2554"/>
                  </a:lnTo>
                  <a:lnTo>
                    <a:pt x="2422" y="2507"/>
                  </a:lnTo>
                  <a:lnTo>
                    <a:pt x="2433" y="2485"/>
                  </a:lnTo>
                  <a:lnTo>
                    <a:pt x="2440" y="2466"/>
                  </a:lnTo>
                  <a:lnTo>
                    <a:pt x="2443" y="2461"/>
                  </a:lnTo>
                  <a:lnTo>
                    <a:pt x="2452" y="2454"/>
                  </a:lnTo>
                  <a:lnTo>
                    <a:pt x="2622" y="2466"/>
                  </a:lnTo>
                  <a:lnTo>
                    <a:pt x="2697" y="2476"/>
                  </a:lnTo>
                  <a:lnTo>
                    <a:pt x="2709" y="2473"/>
                  </a:lnTo>
                  <a:lnTo>
                    <a:pt x="2723" y="2467"/>
                  </a:lnTo>
                  <a:lnTo>
                    <a:pt x="2732" y="2463"/>
                  </a:lnTo>
                  <a:lnTo>
                    <a:pt x="2740" y="2459"/>
                  </a:lnTo>
                  <a:lnTo>
                    <a:pt x="2748" y="2450"/>
                  </a:lnTo>
                  <a:lnTo>
                    <a:pt x="2758" y="2438"/>
                  </a:lnTo>
                  <a:lnTo>
                    <a:pt x="2766" y="2425"/>
                  </a:lnTo>
                  <a:lnTo>
                    <a:pt x="2770" y="2415"/>
                  </a:lnTo>
                  <a:lnTo>
                    <a:pt x="2774" y="2408"/>
                  </a:lnTo>
                  <a:lnTo>
                    <a:pt x="2775" y="2394"/>
                  </a:lnTo>
                  <a:lnTo>
                    <a:pt x="2775" y="2369"/>
                  </a:lnTo>
                  <a:lnTo>
                    <a:pt x="2771" y="2359"/>
                  </a:lnTo>
                  <a:lnTo>
                    <a:pt x="2756" y="2329"/>
                  </a:lnTo>
                  <a:lnTo>
                    <a:pt x="2755" y="2320"/>
                  </a:lnTo>
                  <a:lnTo>
                    <a:pt x="2755" y="2295"/>
                  </a:lnTo>
                  <a:lnTo>
                    <a:pt x="2757" y="2291"/>
                  </a:lnTo>
                  <a:lnTo>
                    <a:pt x="2761" y="2284"/>
                  </a:lnTo>
                  <a:lnTo>
                    <a:pt x="2788" y="2256"/>
                  </a:lnTo>
                  <a:lnTo>
                    <a:pt x="2794" y="2246"/>
                  </a:lnTo>
                  <a:lnTo>
                    <a:pt x="2799" y="2231"/>
                  </a:lnTo>
                  <a:lnTo>
                    <a:pt x="2803" y="2217"/>
                  </a:lnTo>
                  <a:lnTo>
                    <a:pt x="2804" y="2206"/>
                  </a:lnTo>
                  <a:lnTo>
                    <a:pt x="2804" y="2182"/>
                  </a:lnTo>
                  <a:lnTo>
                    <a:pt x="2801" y="2170"/>
                  </a:lnTo>
                  <a:lnTo>
                    <a:pt x="2800" y="2156"/>
                  </a:lnTo>
                  <a:lnTo>
                    <a:pt x="2801" y="2151"/>
                  </a:lnTo>
                  <a:lnTo>
                    <a:pt x="2807" y="2137"/>
                  </a:lnTo>
                  <a:lnTo>
                    <a:pt x="2816" y="2125"/>
                  </a:lnTo>
                  <a:lnTo>
                    <a:pt x="2824" y="2113"/>
                  </a:lnTo>
                  <a:lnTo>
                    <a:pt x="2832" y="2096"/>
                  </a:lnTo>
                  <a:lnTo>
                    <a:pt x="2833" y="2089"/>
                  </a:lnTo>
                  <a:lnTo>
                    <a:pt x="2833" y="2071"/>
                  </a:lnTo>
                  <a:lnTo>
                    <a:pt x="2835" y="2041"/>
                  </a:lnTo>
                  <a:lnTo>
                    <a:pt x="2834" y="2020"/>
                  </a:lnTo>
                  <a:lnTo>
                    <a:pt x="2837" y="2016"/>
                  </a:lnTo>
                  <a:lnTo>
                    <a:pt x="2846" y="2006"/>
                  </a:lnTo>
                  <a:lnTo>
                    <a:pt x="2851" y="1995"/>
                  </a:lnTo>
                  <a:lnTo>
                    <a:pt x="2857" y="1980"/>
                  </a:lnTo>
                  <a:lnTo>
                    <a:pt x="2860" y="1965"/>
                  </a:lnTo>
                  <a:lnTo>
                    <a:pt x="2860" y="1958"/>
                  </a:lnTo>
                  <a:lnTo>
                    <a:pt x="2853" y="1935"/>
                  </a:lnTo>
                  <a:lnTo>
                    <a:pt x="2850" y="1915"/>
                  </a:lnTo>
                  <a:lnTo>
                    <a:pt x="2846" y="1904"/>
                  </a:lnTo>
                  <a:lnTo>
                    <a:pt x="2841" y="1896"/>
                  </a:lnTo>
                  <a:lnTo>
                    <a:pt x="2841" y="1891"/>
                  </a:lnTo>
                  <a:lnTo>
                    <a:pt x="2842" y="1881"/>
                  </a:lnTo>
                  <a:lnTo>
                    <a:pt x="2853" y="1851"/>
                  </a:lnTo>
                  <a:lnTo>
                    <a:pt x="2855" y="1838"/>
                  </a:lnTo>
                  <a:lnTo>
                    <a:pt x="2854" y="1822"/>
                  </a:lnTo>
                  <a:lnTo>
                    <a:pt x="2851" y="1796"/>
                  </a:lnTo>
                  <a:lnTo>
                    <a:pt x="2848" y="1783"/>
                  </a:lnTo>
                  <a:lnTo>
                    <a:pt x="2841" y="1764"/>
                  </a:lnTo>
                  <a:lnTo>
                    <a:pt x="2839" y="1740"/>
                  </a:lnTo>
                  <a:lnTo>
                    <a:pt x="2839" y="1724"/>
                  </a:lnTo>
                  <a:lnTo>
                    <a:pt x="2839" y="1722"/>
                  </a:lnTo>
                  <a:lnTo>
                    <a:pt x="2849" y="1709"/>
                  </a:lnTo>
                  <a:lnTo>
                    <a:pt x="2856" y="1695"/>
                  </a:lnTo>
                  <a:lnTo>
                    <a:pt x="2860" y="1685"/>
                  </a:lnTo>
                  <a:lnTo>
                    <a:pt x="2860" y="1677"/>
                  </a:lnTo>
                  <a:lnTo>
                    <a:pt x="2857" y="1651"/>
                  </a:lnTo>
                  <a:lnTo>
                    <a:pt x="2854" y="1639"/>
                  </a:lnTo>
                  <a:lnTo>
                    <a:pt x="2848" y="1625"/>
                  </a:lnTo>
                  <a:lnTo>
                    <a:pt x="2847" y="1617"/>
                  </a:lnTo>
                  <a:lnTo>
                    <a:pt x="2849" y="1613"/>
                  </a:lnTo>
                  <a:lnTo>
                    <a:pt x="2851" y="1610"/>
                  </a:lnTo>
                  <a:lnTo>
                    <a:pt x="2854" y="1607"/>
                  </a:lnTo>
                  <a:lnTo>
                    <a:pt x="2865" y="1603"/>
                  </a:lnTo>
                  <a:lnTo>
                    <a:pt x="2873" y="1597"/>
                  </a:lnTo>
                  <a:lnTo>
                    <a:pt x="2887" y="1584"/>
                  </a:lnTo>
                  <a:lnTo>
                    <a:pt x="2895" y="1575"/>
                  </a:lnTo>
                  <a:lnTo>
                    <a:pt x="2909" y="1541"/>
                  </a:lnTo>
                  <a:lnTo>
                    <a:pt x="2917" y="1529"/>
                  </a:lnTo>
                  <a:lnTo>
                    <a:pt x="2922" y="1519"/>
                  </a:lnTo>
                  <a:lnTo>
                    <a:pt x="2925" y="1508"/>
                  </a:lnTo>
                  <a:lnTo>
                    <a:pt x="2928" y="1486"/>
                  </a:lnTo>
                  <a:lnTo>
                    <a:pt x="2931" y="1475"/>
                  </a:lnTo>
                  <a:lnTo>
                    <a:pt x="2932" y="1467"/>
                  </a:lnTo>
                  <a:lnTo>
                    <a:pt x="2932" y="1444"/>
                  </a:lnTo>
                  <a:lnTo>
                    <a:pt x="2929" y="1430"/>
                  </a:lnTo>
                  <a:lnTo>
                    <a:pt x="2920" y="1415"/>
                  </a:lnTo>
                  <a:lnTo>
                    <a:pt x="2905" y="1401"/>
                  </a:lnTo>
                  <a:lnTo>
                    <a:pt x="2894" y="1379"/>
                  </a:lnTo>
                  <a:lnTo>
                    <a:pt x="2882" y="1366"/>
                  </a:lnTo>
                  <a:lnTo>
                    <a:pt x="2879" y="1361"/>
                  </a:lnTo>
                  <a:lnTo>
                    <a:pt x="2878" y="1353"/>
                  </a:lnTo>
                  <a:lnTo>
                    <a:pt x="2879" y="1332"/>
                  </a:lnTo>
                  <a:lnTo>
                    <a:pt x="2877" y="1304"/>
                  </a:lnTo>
                  <a:lnTo>
                    <a:pt x="2879" y="1300"/>
                  </a:lnTo>
                  <a:lnTo>
                    <a:pt x="2888" y="1292"/>
                  </a:lnTo>
                  <a:lnTo>
                    <a:pt x="2904" y="1280"/>
                  </a:lnTo>
                  <a:lnTo>
                    <a:pt x="2910" y="1274"/>
                  </a:lnTo>
                  <a:lnTo>
                    <a:pt x="2921" y="1263"/>
                  </a:lnTo>
                  <a:lnTo>
                    <a:pt x="2928" y="1253"/>
                  </a:lnTo>
                  <a:lnTo>
                    <a:pt x="2935" y="1243"/>
                  </a:lnTo>
                  <a:lnTo>
                    <a:pt x="2937" y="1238"/>
                  </a:lnTo>
                  <a:lnTo>
                    <a:pt x="2938" y="1227"/>
                  </a:lnTo>
                  <a:lnTo>
                    <a:pt x="2936" y="1216"/>
                  </a:lnTo>
                  <a:lnTo>
                    <a:pt x="2929" y="1191"/>
                  </a:lnTo>
                  <a:lnTo>
                    <a:pt x="2923" y="1175"/>
                  </a:lnTo>
                  <a:lnTo>
                    <a:pt x="2917" y="1165"/>
                  </a:lnTo>
                  <a:lnTo>
                    <a:pt x="2913" y="1161"/>
                  </a:lnTo>
                  <a:lnTo>
                    <a:pt x="2908" y="1158"/>
                  </a:lnTo>
                  <a:lnTo>
                    <a:pt x="2899" y="1156"/>
                  </a:lnTo>
                  <a:lnTo>
                    <a:pt x="2893" y="1156"/>
                  </a:lnTo>
                  <a:lnTo>
                    <a:pt x="2882" y="1158"/>
                  </a:lnTo>
                  <a:lnTo>
                    <a:pt x="2866" y="1166"/>
                  </a:lnTo>
                  <a:lnTo>
                    <a:pt x="2849" y="1175"/>
                  </a:lnTo>
                  <a:lnTo>
                    <a:pt x="2821" y="1197"/>
                  </a:lnTo>
                  <a:lnTo>
                    <a:pt x="2807" y="1194"/>
                  </a:lnTo>
                  <a:lnTo>
                    <a:pt x="2791" y="1196"/>
                  </a:lnTo>
                  <a:lnTo>
                    <a:pt x="2768" y="1200"/>
                  </a:lnTo>
                  <a:lnTo>
                    <a:pt x="2750" y="1206"/>
                  </a:lnTo>
                  <a:lnTo>
                    <a:pt x="2679" y="1241"/>
                  </a:lnTo>
                  <a:lnTo>
                    <a:pt x="2666" y="1251"/>
                  </a:lnTo>
                  <a:lnTo>
                    <a:pt x="2651" y="1261"/>
                  </a:lnTo>
                  <a:lnTo>
                    <a:pt x="2642" y="1270"/>
                  </a:lnTo>
                  <a:lnTo>
                    <a:pt x="2630" y="1283"/>
                  </a:lnTo>
                  <a:lnTo>
                    <a:pt x="2609" y="1290"/>
                  </a:lnTo>
                  <a:lnTo>
                    <a:pt x="2596" y="1297"/>
                  </a:lnTo>
                  <a:lnTo>
                    <a:pt x="2583" y="1311"/>
                  </a:lnTo>
                  <a:lnTo>
                    <a:pt x="2570" y="1331"/>
                  </a:lnTo>
                  <a:lnTo>
                    <a:pt x="2559" y="1341"/>
                  </a:lnTo>
                  <a:lnTo>
                    <a:pt x="2545" y="1357"/>
                  </a:lnTo>
                  <a:lnTo>
                    <a:pt x="2521" y="1365"/>
                  </a:lnTo>
                  <a:lnTo>
                    <a:pt x="2503" y="1366"/>
                  </a:lnTo>
                  <a:lnTo>
                    <a:pt x="2481" y="1371"/>
                  </a:lnTo>
                  <a:lnTo>
                    <a:pt x="2471" y="1376"/>
                  </a:lnTo>
                  <a:lnTo>
                    <a:pt x="2460" y="1383"/>
                  </a:lnTo>
                  <a:lnTo>
                    <a:pt x="2444" y="1398"/>
                  </a:lnTo>
                  <a:lnTo>
                    <a:pt x="2431" y="1417"/>
                  </a:lnTo>
                  <a:lnTo>
                    <a:pt x="2426" y="1420"/>
                  </a:lnTo>
                  <a:lnTo>
                    <a:pt x="2405" y="1441"/>
                  </a:lnTo>
                  <a:lnTo>
                    <a:pt x="2400" y="1444"/>
                  </a:lnTo>
                  <a:lnTo>
                    <a:pt x="2392" y="1449"/>
                  </a:lnTo>
                  <a:lnTo>
                    <a:pt x="2387" y="1452"/>
                  </a:lnTo>
                  <a:lnTo>
                    <a:pt x="2379" y="1461"/>
                  </a:lnTo>
                  <a:lnTo>
                    <a:pt x="2371" y="1473"/>
                  </a:lnTo>
                  <a:lnTo>
                    <a:pt x="2364" y="1488"/>
                  </a:lnTo>
                  <a:lnTo>
                    <a:pt x="2363" y="1494"/>
                  </a:lnTo>
                  <a:lnTo>
                    <a:pt x="2361" y="1510"/>
                  </a:lnTo>
                  <a:lnTo>
                    <a:pt x="2360" y="1516"/>
                  </a:lnTo>
                  <a:lnTo>
                    <a:pt x="2357" y="1519"/>
                  </a:lnTo>
                  <a:lnTo>
                    <a:pt x="2342" y="1523"/>
                  </a:lnTo>
                  <a:lnTo>
                    <a:pt x="2332" y="1527"/>
                  </a:lnTo>
                  <a:lnTo>
                    <a:pt x="2319" y="1535"/>
                  </a:lnTo>
                  <a:lnTo>
                    <a:pt x="2303" y="1548"/>
                  </a:lnTo>
                  <a:lnTo>
                    <a:pt x="2275" y="1559"/>
                  </a:lnTo>
                  <a:lnTo>
                    <a:pt x="2258" y="1569"/>
                  </a:lnTo>
                  <a:lnTo>
                    <a:pt x="2245" y="1570"/>
                  </a:lnTo>
                  <a:lnTo>
                    <a:pt x="2212" y="1571"/>
                  </a:lnTo>
                  <a:lnTo>
                    <a:pt x="2191" y="1575"/>
                  </a:lnTo>
                  <a:lnTo>
                    <a:pt x="2181" y="1573"/>
                  </a:lnTo>
                  <a:lnTo>
                    <a:pt x="2170" y="1571"/>
                  </a:lnTo>
                  <a:lnTo>
                    <a:pt x="2144" y="1571"/>
                  </a:lnTo>
                  <a:lnTo>
                    <a:pt x="2114" y="1578"/>
                  </a:lnTo>
                  <a:lnTo>
                    <a:pt x="2098" y="1584"/>
                  </a:lnTo>
                  <a:lnTo>
                    <a:pt x="2086" y="1591"/>
                  </a:lnTo>
                  <a:lnTo>
                    <a:pt x="2082" y="1592"/>
                  </a:lnTo>
                  <a:lnTo>
                    <a:pt x="2080" y="1591"/>
                  </a:lnTo>
                  <a:lnTo>
                    <a:pt x="2076" y="1587"/>
                  </a:lnTo>
                  <a:lnTo>
                    <a:pt x="2062" y="1569"/>
                  </a:lnTo>
                  <a:lnTo>
                    <a:pt x="2046" y="1553"/>
                  </a:lnTo>
                  <a:lnTo>
                    <a:pt x="2035" y="1543"/>
                  </a:lnTo>
                  <a:lnTo>
                    <a:pt x="2018" y="1533"/>
                  </a:lnTo>
                  <a:lnTo>
                    <a:pt x="2014" y="1530"/>
                  </a:lnTo>
                  <a:lnTo>
                    <a:pt x="2014" y="1526"/>
                  </a:lnTo>
                  <a:lnTo>
                    <a:pt x="2017" y="1511"/>
                  </a:lnTo>
                  <a:lnTo>
                    <a:pt x="2025" y="1481"/>
                  </a:lnTo>
                  <a:lnTo>
                    <a:pt x="2027" y="1469"/>
                  </a:lnTo>
                  <a:lnTo>
                    <a:pt x="2027" y="1462"/>
                  </a:lnTo>
                  <a:lnTo>
                    <a:pt x="2025" y="1452"/>
                  </a:lnTo>
                  <a:lnTo>
                    <a:pt x="2021" y="1441"/>
                  </a:lnTo>
                  <a:lnTo>
                    <a:pt x="2016" y="1432"/>
                  </a:lnTo>
                  <a:lnTo>
                    <a:pt x="2004" y="1417"/>
                  </a:lnTo>
                  <a:lnTo>
                    <a:pt x="1996" y="1393"/>
                  </a:lnTo>
                  <a:lnTo>
                    <a:pt x="1993" y="1386"/>
                  </a:lnTo>
                  <a:lnTo>
                    <a:pt x="1989" y="1380"/>
                  </a:lnTo>
                  <a:lnTo>
                    <a:pt x="1984" y="1373"/>
                  </a:lnTo>
                  <a:lnTo>
                    <a:pt x="1973" y="1365"/>
                  </a:lnTo>
                  <a:lnTo>
                    <a:pt x="1958" y="1358"/>
                  </a:lnTo>
                  <a:lnTo>
                    <a:pt x="1949" y="1353"/>
                  </a:lnTo>
                  <a:lnTo>
                    <a:pt x="1946" y="1350"/>
                  </a:lnTo>
                  <a:lnTo>
                    <a:pt x="1949" y="1331"/>
                  </a:lnTo>
                  <a:lnTo>
                    <a:pt x="1954" y="1307"/>
                  </a:lnTo>
                  <a:lnTo>
                    <a:pt x="1955" y="1293"/>
                  </a:lnTo>
                  <a:lnTo>
                    <a:pt x="1954" y="1279"/>
                  </a:lnTo>
                  <a:lnTo>
                    <a:pt x="1952" y="1273"/>
                  </a:lnTo>
                  <a:lnTo>
                    <a:pt x="1945" y="1263"/>
                  </a:lnTo>
                  <a:lnTo>
                    <a:pt x="1937" y="1257"/>
                  </a:lnTo>
                  <a:lnTo>
                    <a:pt x="1926" y="1248"/>
                  </a:lnTo>
                  <a:lnTo>
                    <a:pt x="1913" y="1242"/>
                  </a:lnTo>
                  <a:lnTo>
                    <a:pt x="1902" y="1240"/>
                  </a:lnTo>
                  <a:lnTo>
                    <a:pt x="1890" y="1242"/>
                  </a:lnTo>
                  <a:lnTo>
                    <a:pt x="1872" y="1246"/>
                  </a:lnTo>
                  <a:lnTo>
                    <a:pt x="1861" y="1246"/>
                  </a:lnTo>
                  <a:lnTo>
                    <a:pt x="1842" y="1248"/>
                  </a:lnTo>
                  <a:lnTo>
                    <a:pt x="1821" y="1254"/>
                  </a:lnTo>
                  <a:lnTo>
                    <a:pt x="1812" y="1254"/>
                  </a:lnTo>
                  <a:lnTo>
                    <a:pt x="1801" y="1251"/>
                  </a:lnTo>
                  <a:lnTo>
                    <a:pt x="1780" y="1236"/>
                  </a:lnTo>
                  <a:lnTo>
                    <a:pt x="1767" y="1219"/>
                  </a:lnTo>
                  <a:lnTo>
                    <a:pt x="1751" y="1206"/>
                  </a:lnTo>
                  <a:lnTo>
                    <a:pt x="1744" y="1199"/>
                  </a:lnTo>
                  <a:lnTo>
                    <a:pt x="1736" y="1191"/>
                  </a:lnTo>
                  <a:lnTo>
                    <a:pt x="1715" y="1179"/>
                  </a:lnTo>
                  <a:lnTo>
                    <a:pt x="1703" y="1167"/>
                  </a:lnTo>
                  <a:lnTo>
                    <a:pt x="1699" y="1164"/>
                  </a:lnTo>
                  <a:lnTo>
                    <a:pt x="1683" y="1156"/>
                  </a:lnTo>
                  <a:lnTo>
                    <a:pt x="1667" y="1150"/>
                  </a:lnTo>
                  <a:lnTo>
                    <a:pt x="1657" y="1134"/>
                  </a:lnTo>
                  <a:lnTo>
                    <a:pt x="1647" y="1127"/>
                  </a:lnTo>
                  <a:lnTo>
                    <a:pt x="1633" y="1118"/>
                  </a:lnTo>
                  <a:lnTo>
                    <a:pt x="1615" y="1113"/>
                  </a:lnTo>
                  <a:lnTo>
                    <a:pt x="1609" y="1112"/>
                  </a:lnTo>
                  <a:lnTo>
                    <a:pt x="1599" y="1113"/>
                  </a:lnTo>
                  <a:lnTo>
                    <a:pt x="1580" y="1117"/>
                  </a:lnTo>
                  <a:lnTo>
                    <a:pt x="1569" y="1124"/>
                  </a:lnTo>
                  <a:lnTo>
                    <a:pt x="1556" y="1135"/>
                  </a:lnTo>
                  <a:lnTo>
                    <a:pt x="1542" y="1138"/>
                  </a:lnTo>
                  <a:lnTo>
                    <a:pt x="1537" y="1137"/>
                  </a:lnTo>
                  <a:lnTo>
                    <a:pt x="1528" y="1131"/>
                  </a:lnTo>
                  <a:lnTo>
                    <a:pt x="1517" y="1126"/>
                  </a:lnTo>
                  <a:lnTo>
                    <a:pt x="1498" y="1119"/>
                  </a:lnTo>
                  <a:lnTo>
                    <a:pt x="1481" y="1104"/>
                  </a:lnTo>
                  <a:lnTo>
                    <a:pt x="1469" y="1098"/>
                  </a:lnTo>
                  <a:lnTo>
                    <a:pt x="1460" y="1095"/>
                  </a:lnTo>
                  <a:lnTo>
                    <a:pt x="1449" y="1094"/>
                  </a:lnTo>
                  <a:lnTo>
                    <a:pt x="1436" y="1094"/>
                  </a:lnTo>
                  <a:lnTo>
                    <a:pt x="1422" y="1097"/>
                  </a:lnTo>
                  <a:lnTo>
                    <a:pt x="1392" y="1096"/>
                  </a:lnTo>
                  <a:lnTo>
                    <a:pt x="1382" y="1097"/>
                  </a:lnTo>
                  <a:lnTo>
                    <a:pt x="1358" y="1106"/>
                  </a:lnTo>
                  <a:lnTo>
                    <a:pt x="1325" y="1124"/>
                  </a:lnTo>
                  <a:lnTo>
                    <a:pt x="1315" y="1128"/>
                  </a:lnTo>
                  <a:lnTo>
                    <a:pt x="1286" y="1118"/>
                  </a:lnTo>
                  <a:lnTo>
                    <a:pt x="1273" y="1118"/>
                  </a:lnTo>
                  <a:lnTo>
                    <a:pt x="1252" y="1121"/>
                  </a:lnTo>
                  <a:lnTo>
                    <a:pt x="1251" y="1120"/>
                  </a:lnTo>
                  <a:lnTo>
                    <a:pt x="1246" y="1111"/>
                  </a:lnTo>
                  <a:lnTo>
                    <a:pt x="1235" y="1096"/>
                  </a:lnTo>
                  <a:lnTo>
                    <a:pt x="1228" y="1090"/>
                  </a:lnTo>
                  <a:lnTo>
                    <a:pt x="1218" y="1082"/>
                  </a:lnTo>
                  <a:lnTo>
                    <a:pt x="1214" y="1078"/>
                  </a:lnTo>
                  <a:lnTo>
                    <a:pt x="1210" y="1072"/>
                  </a:lnTo>
                  <a:lnTo>
                    <a:pt x="1201" y="1049"/>
                  </a:lnTo>
                  <a:lnTo>
                    <a:pt x="1200" y="1041"/>
                  </a:lnTo>
                  <a:lnTo>
                    <a:pt x="1206" y="1017"/>
                  </a:lnTo>
                  <a:lnTo>
                    <a:pt x="1209" y="987"/>
                  </a:lnTo>
                  <a:lnTo>
                    <a:pt x="1207" y="977"/>
                  </a:lnTo>
                  <a:lnTo>
                    <a:pt x="1202" y="966"/>
                  </a:lnTo>
                  <a:lnTo>
                    <a:pt x="1192" y="950"/>
                  </a:lnTo>
                  <a:lnTo>
                    <a:pt x="1180" y="938"/>
                  </a:lnTo>
                  <a:lnTo>
                    <a:pt x="1174" y="935"/>
                  </a:lnTo>
                  <a:lnTo>
                    <a:pt x="1152" y="927"/>
                  </a:lnTo>
                  <a:lnTo>
                    <a:pt x="1146" y="921"/>
                  </a:lnTo>
                  <a:lnTo>
                    <a:pt x="1143" y="909"/>
                  </a:lnTo>
                  <a:lnTo>
                    <a:pt x="1136" y="891"/>
                  </a:lnTo>
                  <a:lnTo>
                    <a:pt x="1136" y="877"/>
                  </a:lnTo>
                  <a:lnTo>
                    <a:pt x="1133" y="864"/>
                  </a:lnTo>
                  <a:lnTo>
                    <a:pt x="1125" y="847"/>
                  </a:lnTo>
                  <a:lnTo>
                    <a:pt x="1113" y="829"/>
                  </a:lnTo>
                  <a:lnTo>
                    <a:pt x="1107" y="808"/>
                  </a:lnTo>
                  <a:lnTo>
                    <a:pt x="1101" y="798"/>
                  </a:lnTo>
                  <a:lnTo>
                    <a:pt x="1091" y="787"/>
                  </a:lnTo>
                  <a:lnTo>
                    <a:pt x="1076" y="774"/>
                  </a:lnTo>
                  <a:lnTo>
                    <a:pt x="1050" y="741"/>
                  </a:lnTo>
                  <a:lnTo>
                    <a:pt x="1041" y="734"/>
                  </a:lnTo>
                  <a:lnTo>
                    <a:pt x="1020" y="720"/>
                  </a:lnTo>
                  <a:lnTo>
                    <a:pt x="1008" y="706"/>
                  </a:lnTo>
                  <a:lnTo>
                    <a:pt x="1005" y="700"/>
                  </a:lnTo>
                  <a:lnTo>
                    <a:pt x="1004" y="693"/>
                  </a:lnTo>
                  <a:lnTo>
                    <a:pt x="1010" y="672"/>
                  </a:lnTo>
                  <a:lnTo>
                    <a:pt x="1011" y="652"/>
                  </a:lnTo>
                  <a:lnTo>
                    <a:pt x="1010" y="641"/>
                  </a:lnTo>
                  <a:lnTo>
                    <a:pt x="1007" y="632"/>
                  </a:lnTo>
                  <a:lnTo>
                    <a:pt x="1001" y="624"/>
                  </a:lnTo>
                  <a:lnTo>
                    <a:pt x="974" y="589"/>
                  </a:lnTo>
                  <a:lnTo>
                    <a:pt x="971" y="581"/>
                  </a:lnTo>
                  <a:lnTo>
                    <a:pt x="965" y="567"/>
                  </a:lnTo>
                  <a:lnTo>
                    <a:pt x="961" y="561"/>
                  </a:lnTo>
                  <a:lnTo>
                    <a:pt x="955" y="555"/>
                  </a:lnTo>
                  <a:lnTo>
                    <a:pt x="941" y="542"/>
                  </a:lnTo>
                  <a:lnTo>
                    <a:pt x="940" y="538"/>
                  </a:lnTo>
                  <a:lnTo>
                    <a:pt x="940" y="532"/>
                  </a:lnTo>
                  <a:lnTo>
                    <a:pt x="938" y="526"/>
                  </a:lnTo>
                  <a:lnTo>
                    <a:pt x="933" y="515"/>
                  </a:lnTo>
                  <a:lnTo>
                    <a:pt x="926" y="503"/>
                  </a:lnTo>
                  <a:lnTo>
                    <a:pt x="919" y="495"/>
                  </a:lnTo>
                  <a:lnTo>
                    <a:pt x="901" y="485"/>
                  </a:lnTo>
                  <a:lnTo>
                    <a:pt x="895" y="481"/>
                  </a:lnTo>
                  <a:lnTo>
                    <a:pt x="872" y="448"/>
                  </a:lnTo>
                  <a:lnTo>
                    <a:pt x="872" y="445"/>
                  </a:lnTo>
                  <a:lnTo>
                    <a:pt x="878" y="426"/>
                  </a:lnTo>
                  <a:lnTo>
                    <a:pt x="879" y="417"/>
                  </a:lnTo>
                  <a:lnTo>
                    <a:pt x="876" y="398"/>
                  </a:lnTo>
                  <a:lnTo>
                    <a:pt x="871" y="382"/>
                  </a:lnTo>
                  <a:lnTo>
                    <a:pt x="865" y="373"/>
                  </a:lnTo>
                  <a:lnTo>
                    <a:pt x="855" y="364"/>
                  </a:lnTo>
                  <a:lnTo>
                    <a:pt x="851" y="359"/>
                  </a:lnTo>
                  <a:lnTo>
                    <a:pt x="832" y="328"/>
                  </a:lnTo>
                  <a:lnTo>
                    <a:pt x="822" y="319"/>
                  </a:lnTo>
                  <a:lnTo>
                    <a:pt x="812" y="303"/>
                  </a:lnTo>
                  <a:lnTo>
                    <a:pt x="770" y="256"/>
                  </a:lnTo>
                  <a:lnTo>
                    <a:pt x="753" y="240"/>
                  </a:lnTo>
                  <a:lnTo>
                    <a:pt x="752" y="235"/>
                  </a:lnTo>
                  <a:lnTo>
                    <a:pt x="752" y="227"/>
                  </a:lnTo>
                  <a:lnTo>
                    <a:pt x="751" y="216"/>
                  </a:lnTo>
                  <a:lnTo>
                    <a:pt x="748" y="199"/>
                  </a:lnTo>
                  <a:lnTo>
                    <a:pt x="744" y="192"/>
                  </a:lnTo>
                  <a:lnTo>
                    <a:pt x="735" y="183"/>
                  </a:lnTo>
                  <a:lnTo>
                    <a:pt x="725" y="176"/>
                  </a:lnTo>
                  <a:lnTo>
                    <a:pt x="713" y="169"/>
                  </a:lnTo>
                  <a:lnTo>
                    <a:pt x="706" y="166"/>
                  </a:lnTo>
                  <a:lnTo>
                    <a:pt x="693" y="164"/>
                  </a:lnTo>
                  <a:lnTo>
                    <a:pt x="687" y="160"/>
                  </a:lnTo>
                  <a:lnTo>
                    <a:pt x="662" y="142"/>
                  </a:lnTo>
                  <a:lnTo>
                    <a:pt x="642" y="123"/>
                  </a:lnTo>
                  <a:lnTo>
                    <a:pt x="634" y="116"/>
                  </a:lnTo>
                  <a:lnTo>
                    <a:pt x="616" y="100"/>
                  </a:lnTo>
                  <a:lnTo>
                    <a:pt x="608" y="94"/>
                  </a:lnTo>
                  <a:lnTo>
                    <a:pt x="601" y="91"/>
                  </a:lnTo>
                  <a:lnTo>
                    <a:pt x="593" y="89"/>
                  </a:lnTo>
                  <a:lnTo>
                    <a:pt x="565" y="85"/>
                  </a:lnTo>
                  <a:lnTo>
                    <a:pt x="537" y="77"/>
                  </a:lnTo>
                  <a:lnTo>
                    <a:pt x="524" y="71"/>
                  </a:lnTo>
                  <a:lnTo>
                    <a:pt x="512" y="67"/>
                  </a:lnTo>
                  <a:lnTo>
                    <a:pt x="503" y="65"/>
                  </a:lnTo>
                  <a:lnTo>
                    <a:pt x="491" y="64"/>
                  </a:lnTo>
                  <a:lnTo>
                    <a:pt x="476" y="64"/>
                  </a:lnTo>
                  <a:lnTo>
                    <a:pt x="465" y="66"/>
                  </a:lnTo>
                  <a:lnTo>
                    <a:pt x="440" y="73"/>
                  </a:lnTo>
                  <a:lnTo>
                    <a:pt x="417" y="82"/>
                  </a:lnTo>
                  <a:lnTo>
                    <a:pt x="408" y="82"/>
                  </a:lnTo>
                  <a:lnTo>
                    <a:pt x="387" y="76"/>
                  </a:lnTo>
                  <a:lnTo>
                    <a:pt x="373" y="77"/>
                  </a:lnTo>
                  <a:lnTo>
                    <a:pt x="357" y="79"/>
                  </a:lnTo>
                  <a:lnTo>
                    <a:pt x="353" y="76"/>
                  </a:lnTo>
                  <a:lnTo>
                    <a:pt x="342" y="64"/>
                  </a:lnTo>
                  <a:lnTo>
                    <a:pt x="331" y="55"/>
                  </a:lnTo>
                  <a:lnTo>
                    <a:pt x="316" y="44"/>
                  </a:lnTo>
                  <a:lnTo>
                    <a:pt x="303" y="38"/>
                  </a:lnTo>
                  <a:lnTo>
                    <a:pt x="296" y="36"/>
                  </a:lnTo>
                  <a:lnTo>
                    <a:pt x="288" y="35"/>
                  </a:lnTo>
                  <a:lnTo>
                    <a:pt x="266" y="38"/>
                  </a:lnTo>
                  <a:lnTo>
                    <a:pt x="249" y="26"/>
                  </a:lnTo>
                  <a:lnTo>
                    <a:pt x="231" y="19"/>
                  </a:lnTo>
                  <a:lnTo>
                    <a:pt x="219" y="15"/>
                  </a:lnTo>
                  <a:lnTo>
                    <a:pt x="192" y="11"/>
                  </a:lnTo>
                  <a:lnTo>
                    <a:pt x="174" y="4"/>
                  </a:lnTo>
                  <a:lnTo>
                    <a:pt x="156" y="0"/>
                  </a:lnTo>
                  <a:lnTo>
                    <a:pt x="144" y="1"/>
                  </a:lnTo>
                  <a:lnTo>
                    <a:pt x="117" y="10"/>
                  </a:lnTo>
                  <a:lnTo>
                    <a:pt x="92" y="5"/>
                  </a:lnTo>
                  <a:lnTo>
                    <a:pt x="84" y="5"/>
                  </a:lnTo>
                  <a:lnTo>
                    <a:pt x="71" y="8"/>
                  </a:lnTo>
                  <a:lnTo>
                    <a:pt x="49" y="17"/>
                  </a:lnTo>
                  <a:lnTo>
                    <a:pt x="31" y="30"/>
                  </a:lnTo>
                  <a:lnTo>
                    <a:pt x="21" y="34"/>
                  </a:lnTo>
                  <a:lnTo>
                    <a:pt x="0" y="44"/>
                  </a:lnTo>
                  <a:lnTo>
                    <a:pt x="18" y="89"/>
                  </a:lnTo>
                  <a:lnTo>
                    <a:pt x="40" y="77"/>
                  </a:lnTo>
                  <a:lnTo>
                    <a:pt x="46" y="76"/>
                  </a:lnTo>
                  <a:lnTo>
                    <a:pt x="56" y="76"/>
                  </a:lnTo>
                  <a:lnTo>
                    <a:pt x="61" y="74"/>
                  </a:lnTo>
                  <a:lnTo>
                    <a:pt x="65" y="71"/>
                  </a:lnTo>
                  <a:lnTo>
                    <a:pt x="72" y="59"/>
                  </a:lnTo>
                  <a:lnTo>
                    <a:pt x="78" y="56"/>
                  </a:lnTo>
                  <a:lnTo>
                    <a:pt x="89" y="53"/>
                  </a:lnTo>
                  <a:lnTo>
                    <a:pt x="96" y="53"/>
                  </a:lnTo>
                  <a:lnTo>
                    <a:pt x="109" y="56"/>
                  </a:lnTo>
                  <a:lnTo>
                    <a:pt x="117" y="57"/>
                  </a:lnTo>
                  <a:lnTo>
                    <a:pt x="122" y="59"/>
                  </a:lnTo>
                  <a:lnTo>
                    <a:pt x="124" y="61"/>
                  </a:lnTo>
                  <a:lnTo>
                    <a:pt x="127" y="54"/>
                  </a:lnTo>
                  <a:lnTo>
                    <a:pt x="130" y="49"/>
                  </a:lnTo>
                  <a:lnTo>
                    <a:pt x="134" y="49"/>
                  </a:lnTo>
                  <a:lnTo>
                    <a:pt x="138" y="53"/>
                  </a:lnTo>
                  <a:lnTo>
                    <a:pt x="142" y="58"/>
                  </a:lnTo>
                  <a:lnTo>
                    <a:pt x="146" y="61"/>
                  </a:lnTo>
                  <a:lnTo>
                    <a:pt x="147" y="57"/>
                  </a:lnTo>
                  <a:lnTo>
                    <a:pt x="149" y="50"/>
                  </a:lnTo>
                  <a:lnTo>
                    <a:pt x="153" y="48"/>
                  </a:lnTo>
                  <a:lnTo>
                    <a:pt x="158" y="49"/>
                  </a:lnTo>
                  <a:lnTo>
                    <a:pt x="163" y="50"/>
                  </a:lnTo>
                  <a:lnTo>
                    <a:pt x="167" y="53"/>
                  </a:lnTo>
                  <a:lnTo>
                    <a:pt x="171" y="59"/>
                  </a:lnTo>
                  <a:lnTo>
                    <a:pt x="174" y="61"/>
                  </a:lnTo>
                  <a:lnTo>
                    <a:pt x="180" y="61"/>
                  </a:lnTo>
                  <a:lnTo>
                    <a:pt x="190" y="60"/>
                  </a:lnTo>
                  <a:lnTo>
                    <a:pt x="205" y="61"/>
                  </a:lnTo>
                  <a:lnTo>
                    <a:pt x="213" y="62"/>
                  </a:lnTo>
                  <a:lnTo>
                    <a:pt x="222" y="66"/>
                  </a:lnTo>
                  <a:lnTo>
                    <a:pt x="228" y="70"/>
                  </a:lnTo>
                  <a:lnTo>
                    <a:pt x="240" y="80"/>
                  </a:lnTo>
                  <a:lnTo>
                    <a:pt x="244" y="87"/>
                  </a:lnTo>
                  <a:lnTo>
                    <a:pt x="255" y="91"/>
                  </a:lnTo>
                  <a:lnTo>
                    <a:pt x="263" y="91"/>
                  </a:lnTo>
                  <a:lnTo>
                    <a:pt x="281" y="84"/>
                  </a:lnTo>
                  <a:lnTo>
                    <a:pt x="287" y="83"/>
                  </a:lnTo>
                  <a:lnTo>
                    <a:pt x="292" y="85"/>
                  </a:lnTo>
                  <a:lnTo>
                    <a:pt x="303" y="93"/>
                  </a:lnTo>
                  <a:lnTo>
                    <a:pt x="320" y="113"/>
                  </a:lnTo>
                  <a:lnTo>
                    <a:pt x="341" y="129"/>
                  </a:lnTo>
                  <a:lnTo>
                    <a:pt x="347" y="131"/>
                  </a:lnTo>
                  <a:lnTo>
                    <a:pt x="354" y="131"/>
                  </a:lnTo>
                  <a:lnTo>
                    <a:pt x="375" y="125"/>
                  </a:lnTo>
                  <a:lnTo>
                    <a:pt x="382" y="124"/>
                  </a:lnTo>
                  <a:lnTo>
                    <a:pt x="386" y="124"/>
                  </a:lnTo>
                  <a:lnTo>
                    <a:pt x="389" y="126"/>
                  </a:lnTo>
                  <a:lnTo>
                    <a:pt x="393" y="129"/>
                  </a:lnTo>
                  <a:lnTo>
                    <a:pt x="402" y="142"/>
                  </a:lnTo>
                  <a:lnTo>
                    <a:pt x="415" y="147"/>
                  </a:lnTo>
                  <a:lnTo>
                    <a:pt x="429" y="150"/>
                  </a:lnTo>
                  <a:lnTo>
                    <a:pt x="433" y="152"/>
                  </a:lnTo>
                  <a:lnTo>
                    <a:pt x="436" y="151"/>
                  </a:lnTo>
                  <a:lnTo>
                    <a:pt x="438" y="147"/>
                  </a:lnTo>
                  <a:lnTo>
                    <a:pt x="438" y="143"/>
                  </a:lnTo>
                  <a:lnTo>
                    <a:pt x="439" y="130"/>
                  </a:lnTo>
                  <a:lnTo>
                    <a:pt x="443" y="123"/>
                  </a:lnTo>
                  <a:lnTo>
                    <a:pt x="447" y="120"/>
                  </a:lnTo>
                  <a:lnTo>
                    <a:pt x="470" y="113"/>
                  </a:lnTo>
                  <a:lnTo>
                    <a:pt x="481" y="111"/>
                  </a:lnTo>
                  <a:lnTo>
                    <a:pt x="491" y="111"/>
                  </a:lnTo>
                  <a:lnTo>
                    <a:pt x="500" y="113"/>
                  </a:lnTo>
                  <a:lnTo>
                    <a:pt x="506" y="115"/>
                  </a:lnTo>
                  <a:lnTo>
                    <a:pt x="518" y="123"/>
                  </a:lnTo>
                  <a:lnTo>
                    <a:pt x="534" y="126"/>
                  </a:lnTo>
                  <a:lnTo>
                    <a:pt x="558" y="133"/>
                  </a:lnTo>
                  <a:lnTo>
                    <a:pt x="561" y="137"/>
                  </a:lnTo>
                  <a:lnTo>
                    <a:pt x="564" y="146"/>
                  </a:lnTo>
                  <a:lnTo>
                    <a:pt x="566" y="148"/>
                  </a:lnTo>
                  <a:lnTo>
                    <a:pt x="570" y="146"/>
                  </a:lnTo>
                  <a:lnTo>
                    <a:pt x="582" y="137"/>
                  </a:lnTo>
                  <a:lnTo>
                    <a:pt x="585" y="137"/>
                  </a:lnTo>
                  <a:lnTo>
                    <a:pt x="588" y="139"/>
                  </a:lnTo>
                  <a:lnTo>
                    <a:pt x="598" y="150"/>
                  </a:lnTo>
                  <a:lnTo>
                    <a:pt x="604" y="156"/>
                  </a:lnTo>
                  <a:lnTo>
                    <a:pt x="613" y="161"/>
                  </a:lnTo>
                  <a:lnTo>
                    <a:pt x="617" y="165"/>
                  </a:lnTo>
                  <a:lnTo>
                    <a:pt x="617" y="170"/>
                  </a:lnTo>
                  <a:lnTo>
                    <a:pt x="615" y="176"/>
                  </a:lnTo>
                  <a:lnTo>
                    <a:pt x="605" y="185"/>
                  </a:lnTo>
                  <a:lnTo>
                    <a:pt x="605" y="195"/>
                  </a:lnTo>
                  <a:lnTo>
                    <a:pt x="608" y="200"/>
                  </a:lnTo>
                  <a:lnTo>
                    <a:pt x="613" y="201"/>
                  </a:lnTo>
                  <a:lnTo>
                    <a:pt x="618" y="201"/>
                  </a:lnTo>
                  <a:lnTo>
                    <a:pt x="633" y="191"/>
                  </a:lnTo>
                  <a:lnTo>
                    <a:pt x="642" y="187"/>
                  </a:lnTo>
                  <a:lnTo>
                    <a:pt x="644" y="188"/>
                  </a:lnTo>
                  <a:lnTo>
                    <a:pt x="645" y="194"/>
                  </a:lnTo>
                  <a:lnTo>
                    <a:pt x="652" y="203"/>
                  </a:lnTo>
                  <a:lnTo>
                    <a:pt x="662" y="213"/>
                  </a:lnTo>
                  <a:lnTo>
                    <a:pt x="675" y="226"/>
                  </a:lnTo>
                  <a:lnTo>
                    <a:pt x="677" y="227"/>
                  </a:lnTo>
                  <a:lnTo>
                    <a:pt x="678" y="226"/>
                  </a:lnTo>
                  <a:lnTo>
                    <a:pt x="689" y="215"/>
                  </a:lnTo>
                  <a:lnTo>
                    <a:pt x="692" y="213"/>
                  </a:lnTo>
                  <a:lnTo>
                    <a:pt x="697" y="213"/>
                  </a:lnTo>
                  <a:lnTo>
                    <a:pt x="704" y="217"/>
                  </a:lnTo>
                  <a:lnTo>
                    <a:pt x="705" y="220"/>
                  </a:lnTo>
                  <a:lnTo>
                    <a:pt x="705" y="224"/>
                  </a:lnTo>
                  <a:lnTo>
                    <a:pt x="701" y="247"/>
                  </a:lnTo>
                  <a:lnTo>
                    <a:pt x="697" y="250"/>
                  </a:lnTo>
                  <a:lnTo>
                    <a:pt x="687" y="252"/>
                  </a:lnTo>
                  <a:lnTo>
                    <a:pt x="684" y="254"/>
                  </a:lnTo>
                  <a:lnTo>
                    <a:pt x="681" y="257"/>
                  </a:lnTo>
                  <a:lnTo>
                    <a:pt x="680" y="263"/>
                  </a:lnTo>
                  <a:lnTo>
                    <a:pt x="683" y="269"/>
                  </a:lnTo>
                  <a:lnTo>
                    <a:pt x="688" y="276"/>
                  </a:lnTo>
                  <a:lnTo>
                    <a:pt x="694" y="281"/>
                  </a:lnTo>
                  <a:lnTo>
                    <a:pt x="698" y="281"/>
                  </a:lnTo>
                  <a:lnTo>
                    <a:pt x="701" y="280"/>
                  </a:lnTo>
                  <a:lnTo>
                    <a:pt x="705" y="273"/>
                  </a:lnTo>
                  <a:lnTo>
                    <a:pt x="707" y="273"/>
                  </a:lnTo>
                  <a:lnTo>
                    <a:pt x="716" y="277"/>
                  </a:lnTo>
                  <a:lnTo>
                    <a:pt x="732" y="286"/>
                  </a:lnTo>
                  <a:lnTo>
                    <a:pt x="734" y="288"/>
                  </a:lnTo>
                  <a:lnTo>
                    <a:pt x="737" y="292"/>
                  </a:lnTo>
                  <a:lnTo>
                    <a:pt x="737" y="297"/>
                  </a:lnTo>
                  <a:lnTo>
                    <a:pt x="735" y="307"/>
                  </a:lnTo>
                  <a:lnTo>
                    <a:pt x="737" y="309"/>
                  </a:lnTo>
                  <a:lnTo>
                    <a:pt x="741" y="310"/>
                  </a:lnTo>
                  <a:lnTo>
                    <a:pt x="749" y="307"/>
                  </a:lnTo>
                  <a:lnTo>
                    <a:pt x="753" y="308"/>
                  </a:lnTo>
                  <a:lnTo>
                    <a:pt x="773" y="329"/>
                  </a:lnTo>
                  <a:lnTo>
                    <a:pt x="775" y="334"/>
                  </a:lnTo>
                  <a:lnTo>
                    <a:pt x="776" y="337"/>
                  </a:lnTo>
                  <a:lnTo>
                    <a:pt x="774" y="352"/>
                  </a:lnTo>
                  <a:lnTo>
                    <a:pt x="775" y="356"/>
                  </a:lnTo>
                  <a:lnTo>
                    <a:pt x="780" y="358"/>
                  </a:lnTo>
                  <a:lnTo>
                    <a:pt x="793" y="359"/>
                  </a:lnTo>
                  <a:lnTo>
                    <a:pt x="796" y="360"/>
                  </a:lnTo>
                  <a:lnTo>
                    <a:pt x="796" y="362"/>
                  </a:lnTo>
                  <a:lnTo>
                    <a:pt x="794" y="365"/>
                  </a:lnTo>
                  <a:lnTo>
                    <a:pt x="782" y="373"/>
                  </a:lnTo>
                  <a:lnTo>
                    <a:pt x="776" y="379"/>
                  </a:lnTo>
                  <a:lnTo>
                    <a:pt x="774" y="387"/>
                  </a:lnTo>
                  <a:lnTo>
                    <a:pt x="777" y="391"/>
                  </a:lnTo>
                  <a:lnTo>
                    <a:pt x="786" y="395"/>
                  </a:lnTo>
                  <a:lnTo>
                    <a:pt x="816" y="399"/>
                  </a:lnTo>
                  <a:lnTo>
                    <a:pt x="825" y="403"/>
                  </a:lnTo>
                  <a:lnTo>
                    <a:pt x="832" y="407"/>
                  </a:lnTo>
                  <a:lnTo>
                    <a:pt x="833" y="412"/>
                  </a:lnTo>
                  <a:lnTo>
                    <a:pt x="831" y="418"/>
                  </a:lnTo>
                  <a:lnTo>
                    <a:pt x="822" y="434"/>
                  </a:lnTo>
                  <a:lnTo>
                    <a:pt x="817" y="442"/>
                  </a:lnTo>
                  <a:lnTo>
                    <a:pt x="815" y="446"/>
                  </a:lnTo>
                  <a:lnTo>
                    <a:pt x="815" y="449"/>
                  </a:lnTo>
                  <a:lnTo>
                    <a:pt x="821" y="467"/>
                  </a:lnTo>
                  <a:lnTo>
                    <a:pt x="822" y="469"/>
                  </a:lnTo>
                  <a:lnTo>
                    <a:pt x="837" y="482"/>
                  </a:lnTo>
                  <a:lnTo>
                    <a:pt x="853" y="506"/>
                  </a:lnTo>
                  <a:lnTo>
                    <a:pt x="870" y="523"/>
                  </a:lnTo>
                  <a:lnTo>
                    <a:pt x="876" y="528"/>
                  </a:lnTo>
                  <a:lnTo>
                    <a:pt x="887" y="532"/>
                  </a:lnTo>
                  <a:lnTo>
                    <a:pt x="890" y="534"/>
                  </a:lnTo>
                  <a:lnTo>
                    <a:pt x="891" y="536"/>
                  </a:lnTo>
                  <a:lnTo>
                    <a:pt x="890" y="545"/>
                  </a:lnTo>
                  <a:lnTo>
                    <a:pt x="893" y="554"/>
                  </a:lnTo>
                  <a:lnTo>
                    <a:pt x="894" y="557"/>
                  </a:lnTo>
                  <a:lnTo>
                    <a:pt x="894" y="561"/>
                  </a:lnTo>
                  <a:lnTo>
                    <a:pt x="888" y="568"/>
                  </a:lnTo>
                  <a:lnTo>
                    <a:pt x="887" y="571"/>
                  </a:lnTo>
                  <a:lnTo>
                    <a:pt x="886" y="574"/>
                  </a:lnTo>
                  <a:lnTo>
                    <a:pt x="887" y="577"/>
                  </a:lnTo>
                  <a:lnTo>
                    <a:pt x="890" y="579"/>
                  </a:lnTo>
                  <a:lnTo>
                    <a:pt x="912" y="585"/>
                  </a:lnTo>
                  <a:lnTo>
                    <a:pt x="922" y="590"/>
                  </a:lnTo>
                  <a:lnTo>
                    <a:pt x="923" y="594"/>
                  </a:lnTo>
                  <a:lnTo>
                    <a:pt x="917" y="613"/>
                  </a:lnTo>
                  <a:lnTo>
                    <a:pt x="915" y="618"/>
                  </a:lnTo>
                  <a:lnTo>
                    <a:pt x="917" y="622"/>
                  </a:lnTo>
                  <a:lnTo>
                    <a:pt x="921" y="625"/>
                  </a:lnTo>
                  <a:lnTo>
                    <a:pt x="925" y="626"/>
                  </a:lnTo>
                  <a:lnTo>
                    <a:pt x="929" y="626"/>
                  </a:lnTo>
                  <a:lnTo>
                    <a:pt x="937" y="625"/>
                  </a:lnTo>
                  <a:lnTo>
                    <a:pt x="941" y="626"/>
                  </a:lnTo>
                  <a:lnTo>
                    <a:pt x="945" y="630"/>
                  </a:lnTo>
                  <a:lnTo>
                    <a:pt x="948" y="635"/>
                  </a:lnTo>
                  <a:lnTo>
                    <a:pt x="949" y="641"/>
                  </a:lnTo>
                  <a:lnTo>
                    <a:pt x="946" y="645"/>
                  </a:lnTo>
                  <a:lnTo>
                    <a:pt x="943" y="648"/>
                  </a:lnTo>
                  <a:lnTo>
                    <a:pt x="932" y="649"/>
                  </a:lnTo>
                  <a:lnTo>
                    <a:pt x="931" y="650"/>
                  </a:lnTo>
                  <a:lnTo>
                    <a:pt x="929" y="652"/>
                  </a:lnTo>
                  <a:lnTo>
                    <a:pt x="929" y="664"/>
                  </a:lnTo>
                  <a:lnTo>
                    <a:pt x="932" y="671"/>
                  </a:lnTo>
                  <a:lnTo>
                    <a:pt x="937" y="676"/>
                  </a:lnTo>
                  <a:lnTo>
                    <a:pt x="942" y="680"/>
                  </a:lnTo>
                  <a:lnTo>
                    <a:pt x="945" y="681"/>
                  </a:lnTo>
                  <a:lnTo>
                    <a:pt x="948" y="680"/>
                  </a:lnTo>
                  <a:lnTo>
                    <a:pt x="951" y="676"/>
                  </a:lnTo>
                  <a:lnTo>
                    <a:pt x="951" y="669"/>
                  </a:lnTo>
                  <a:lnTo>
                    <a:pt x="949" y="667"/>
                  </a:lnTo>
                  <a:lnTo>
                    <a:pt x="944" y="663"/>
                  </a:lnTo>
                  <a:lnTo>
                    <a:pt x="942" y="659"/>
                  </a:lnTo>
                  <a:lnTo>
                    <a:pt x="945" y="654"/>
                  </a:lnTo>
                  <a:lnTo>
                    <a:pt x="956" y="650"/>
                  </a:lnTo>
                  <a:lnTo>
                    <a:pt x="961" y="649"/>
                  </a:lnTo>
                  <a:lnTo>
                    <a:pt x="963" y="652"/>
                  </a:lnTo>
                  <a:lnTo>
                    <a:pt x="964" y="657"/>
                  </a:lnTo>
                  <a:lnTo>
                    <a:pt x="963" y="664"/>
                  </a:lnTo>
                  <a:lnTo>
                    <a:pt x="956" y="682"/>
                  </a:lnTo>
                  <a:lnTo>
                    <a:pt x="955" y="690"/>
                  </a:lnTo>
                  <a:lnTo>
                    <a:pt x="957" y="703"/>
                  </a:lnTo>
                  <a:lnTo>
                    <a:pt x="965" y="734"/>
                  </a:lnTo>
                  <a:lnTo>
                    <a:pt x="965" y="736"/>
                  </a:lnTo>
                  <a:lnTo>
                    <a:pt x="969" y="740"/>
                  </a:lnTo>
                  <a:lnTo>
                    <a:pt x="980" y="748"/>
                  </a:lnTo>
                  <a:lnTo>
                    <a:pt x="995" y="764"/>
                  </a:lnTo>
                  <a:lnTo>
                    <a:pt x="1014" y="772"/>
                  </a:lnTo>
                  <a:lnTo>
                    <a:pt x="1022" y="784"/>
                  </a:lnTo>
                  <a:lnTo>
                    <a:pt x="1040" y="809"/>
                  </a:lnTo>
                  <a:lnTo>
                    <a:pt x="1048" y="815"/>
                  </a:lnTo>
                  <a:lnTo>
                    <a:pt x="1058" y="822"/>
                  </a:lnTo>
                  <a:lnTo>
                    <a:pt x="1062" y="824"/>
                  </a:lnTo>
                  <a:lnTo>
                    <a:pt x="1064" y="829"/>
                  </a:lnTo>
                  <a:lnTo>
                    <a:pt x="1063" y="839"/>
                  </a:lnTo>
                  <a:lnTo>
                    <a:pt x="1065" y="845"/>
                  </a:lnTo>
                  <a:lnTo>
                    <a:pt x="1072" y="857"/>
                  </a:lnTo>
                  <a:lnTo>
                    <a:pt x="1084" y="870"/>
                  </a:lnTo>
                  <a:lnTo>
                    <a:pt x="1088" y="877"/>
                  </a:lnTo>
                  <a:lnTo>
                    <a:pt x="1086" y="886"/>
                  </a:lnTo>
                  <a:lnTo>
                    <a:pt x="1079" y="903"/>
                  </a:lnTo>
                  <a:lnTo>
                    <a:pt x="1077" y="913"/>
                  </a:lnTo>
                  <a:lnTo>
                    <a:pt x="1079" y="916"/>
                  </a:lnTo>
                  <a:lnTo>
                    <a:pt x="1080" y="917"/>
                  </a:lnTo>
                  <a:lnTo>
                    <a:pt x="1092" y="921"/>
                  </a:lnTo>
                  <a:lnTo>
                    <a:pt x="1097" y="926"/>
                  </a:lnTo>
                  <a:lnTo>
                    <a:pt x="1098" y="930"/>
                  </a:lnTo>
                  <a:lnTo>
                    <a:pt x="1094" y="950"/>
                  </a:lnTo>
                  <a:lnTo>
                    <a:pt x="1094" y="955"/>
                  </a:lnTo>
                  <a:lnTo>
                    <a:pt x="1097" y="960"/>
                  </a:lnTo>
                  <a:lnTo>
                    <a:pt x="1102" y="966"/>
                  </a:lnTo>
                  <a:lnTo>
                    <a:pt x="1108" y="970"/>
                  </a:lnTo>
                  <a:lnTo>
                    <a:pt x="1122" y="973"/>
                  </a:lnTo>
                  <a:lnTo>
                    <a:pt x="1137" y="975"/>
                  </a:lnTo>
                  <a:lnTo>
                    <a:pt x="1147" y="975"/>
                  </a:lnTo>
                  <a:lnTo>
                    <a:pt x="1157" y="981"/>
                  </a:lnTo>
                  <a:lnTo>
                    <a:pt x="1160" y="985"/>
                  </a:lnTo>
                  <a:lnTo>
                    <a:pt x="1160" y="999"/>
                  </a:lnTo>
                  <a:lnTo>
                    <a:pt x="1157" y="1020"/>
                  </a:lnTo>
                  <a:lnTo>
                    <a:pt x="1148" y="1043"/>
                  </a:lnTo>
                  <a:lnTo>
                    <a:pt x="1147" y="1052"/>
                  </a:lnTo>
                  <a:lnTo>
                    <a:pt x="1149" y="1058"/>
                  </a:lnTo>
                  <a:lnTo>
                    <a:pt x="1160" y="1076"/>
                  </a:lnTo>
                  <a:lnTo>
                    <a:pt x="1163" y="1083"/>
                  </a:lnTo>
                  <a:lnTo>
                    <a:pt x="1165" y="1092"/>
                  </a:lnTo>
                  <a:lnTo>
                    <a:pt x="1166" y="1107"/>
                  </a:lnTo>
                  <a:lnTo>
                    <a:pt x="1168" y="1114"/>
                  </a:lnTo>
                  <a:lnTo>
                    <a:pt x="1172" y="1118"/>
                  </a:lnTo>
                  <a:lnTo>
                    <a:pt x="1177" y="1122"/>
                  </a:lnTo>
                  <a:lnTo>
                    <a:pt x="1180" y="1124"/>
                  </a:lnTo>
                  <a:lnTo>
                    <a:pt x="1195" y="1125"/>
                  </a:lnTo>
                  <a:lnTo>
                    <a:pt x="1200" y="1128"/>
                  </a:lnTo>
                  <a:lnTo>
                    <a:pt x="1204" y="1133"/>
                  </a:lnTo>
                  <a:lnTo>
                    <a:pt x="1209" y="1151"/>
                  </a:lnTo>
                  <a:lnTo>
                    <a:pt x="1213" y="1158"/>
                  </a:lnTo>
                  <a:lnTo>
                    <a:pt x="1216" y="1160"/>
                  </a:lnTo>
                  <a:lnTo>
                    <a:pt x="1225" y="1162"/>
                  </a:lnTo>
                  <a:lnTo>
                    <a:pt x="1231" y="1165"/>
                  </a:lnTo>
                  <a:lnTo>
                    <a:pt x="1245" y="1174"/>
                  </a:lnTo>
                  <a:lnTo>
                    <a:pt x="1252" y="1176"/>
                  </a:lnTo>
                  <a:lnTo>
                    <a:pt x="1257" y="1175"/>
                  </a:lnTo>
                  <a:lnTo>
                    <a:pt x="1264" y="1172"/>
                  </a:lnTo>
                  <a:lnTo>
                    <a:pt x="1272" y="1166"/>
                  </a:lnTo>
                  <a:lnTo>
                    <a:pt x="1276" y="1166"/>
                  </a:lnTo>
                  <a:lnTo>
                    <a:pt x="1283" y="1168"/>
                  </a:lnTo>
                  <a:lnTo>
                    <a:pt x="1301" y="1178"/>
                  </a:lnTo>
                  <a:lnTo>
                    <a:pt x="1306" y="1179"/>
                  </a:lnTo>
                  <a:lnTo>
                    <a:pt x="1311" y="1179"/>
                  </a:lnTo>
                  <a:lnTo>
                    <a:pt x="1334" y="1172"/>
                  </a:lnTo>
                  <a:lnTo>
                    <a:pt x="1346" y="1168"/>
                  </a:lnTo>
                  <a:lnTo>
                    <a:pt x="1375" y="1150"/>
                  </a:lnTo>
                  <a:lnTo>
                    <a:pt x="1390" y="1144"/>
                  </a:lnTo>
                  <a:lnTo>
                    <a:pt x="1398" y="1144"/>
                  </a:lnTo>
                  <a:lnTo>
                    <a:pt x="1423" y="1147"/>
                  </a:lnTo>
                  <a:lnTo>
                    <a:pt x="1429" y="1146"/>
                  </a:lnTo>
                  <a:lnTo>
                    <a:pt x="1444" y="1140"/>
                  </a:lnTo>
                  <a:lnTo>
                    <a:pt x="1447" y="1140"/>
                  </a:lnTo>
                  <a:lnTo>
                    <a:pt x="1451" y="1143"/>
                  </a:lnTo>
                  <a:lnTo>
                    <a:pt x="1452" y="1146"/>
                  </a:lnTo>
                  <a:lnTo>
                    <a:pt x="1452" y="1150"/>
                  </a:lnTo>
                  <a:lnTo>
                    <a:pt x="1450" y="1160"/>
                  </a:lnTo>
                  <a:lnTo>
                    <a:pt x="1449" y="1166"/>
                  </a:lnTo>
                  <a:lnTo>
                    <a:pt x="1450" y="1172"/>
                  </a:lnTo>
                  <a:lnTo>
                    <a:pt x="1452" y="1175"/>
                  </a:lnTo>
                  <a:lnTo>
                    <a:pt x="1455" y="1176"/>
                  </a:lnTo>
                  <a:lnTo>
                    <a:pt x="1461" y="1175"/>
                  </a:lnTo>
                  <a:lnTo>
                    <a:pt x="1476" y="1169"/>
                  </a:lnTo>
                  <a:lnTo>
                    <a:pt x="1482" y="1168"/>
                  </a:lnTo>
                  <a:lnTo>
                    <a:pt x="1490" y="1168"/>
                  </a:lnTo>
                  <a:lnTo>
                    <a:pt x="1498" y="1169"/>
                  </a:lnTo>
                  <a:lnTo>
                    <a:pt x="1503" y="1171"/>
                  </a:lnTo>
                  <a:lnTo>
                    <a:pt x="1506" y="1174"/>
                  </a:lnTo>
                  <a:lnTo>
                    <a:pt x="1523" y="1197"/>
                  </a:lnTo>
                  <a:lnTo>
                    <a:pt x="1530" y="1201"/>
                  </a:lnTo>
                  <a:lnTo>
                    <a:pt x="1535" y="1202"/>
                  </a:lnTo>
                  <a:lnTo>
                    <a:pt x="1538" y="1201"/>
                  </a:lnTo>
                  <a:lnTo>
                    <a:pt x="1542" y="1199"/>
                  </a:lnTo>
                  <a:lnTo>
                    <a:pt x="1555" y="1186"/>
                  </a:lnTo>
                  <a:lnTo>
                    <a:pt x="1561" y="1184"/>
                  </a:lnTo>
                  <a:lnTo>
                    <a:pt x="1567" y="1184"/>
                  </a:lnTo>
                  <a:lnTo>
                    <a:pt x="1571" y="1185"/>
                  </a:lnTo>
                  <a:lnTo>
                    <a:pt x="1586" y="1193"/>
                  </a:lnTo>
                  <a:lnTo>
                    <a:pt x="1589" y="1194"/>
                  </a:lnTo>
                  <a:lnTo>
                    <a:pt x="1592" y="1193"/>
                  </a:lnTo>
                  <a:lnTo>
                    <a:pt x="1594" y="1192"/>
                  </a:lnTo>
                  <a:lnTo>
                    <a:pt x="1594" y="1190"/>
                  </a:lnTo>
                  <a:lnTo>
                    <a:pt x="1591" y="1175"/>
                  </a:lnTo>
                  <a:lnTo>
                    <a:pt x="1593" y="1166"/>
                  </a:lnTo>
                  <a:lnTo>
                    <a:pt x="1595" y="1163"/>
                  </a:lnTo>
                  <a:lnTo>
                    <a:pt x="1599" y="1161"/>
                  </a:lnTo>
                  <a:lnTo>
                    <a:pt x="1604" y="1160"/>
                  </a:lnTo>
                  <a:lnTo>
                    <a:pt x="1610" y="1161"/>
                  </a:lnTo>
                  <a:lnTo>
                    <a:pt x="1617" y="1163"/>
                  </a:lnTo>
                  <a:lnTo>
                    <a:pt x="1622" y="1167"/>
                  </a:lnTo>
                  <a:lnTo>
                    <a:pt x="1632" y="1192"/>
                  </a:lnTo>
                  <a:lnTo>
                    <a:pt x="1639" y="1201"/>
                  </a:lnTo>
                  <a:lnTo>
                    <a:pt x="1642" y="1202"/>
                  </a:lnTo>
                  <a:lnTo>
                    <a:pt x="1647" y="1203"/>
                  </a:lnTo>
                  <a:lnTo>
                    <a:pt x="1664" y="1200"/>
                  </a:lnTo>
                  <a:lnTo>
                    <a:pt x="1670" y="1202"/>
                  </a:lnTo>
                  <a:lnTo>
                    <a:pt x="1676" y="1207"/>
                  </a:lnTo>
                  <a:lnTo>
                    <a:pt x="1682" y="1219"/>
                  </a:lnTo>
                  <a:lnTo>
                    <a:pt x="1686" y="1223"/>
                  </a:lnTo>
                  <a:lnTo>
                    <a:pt x="1693" y="1225"/>
                  </a:lnTo>
                  <a:lnTo>
                    <a:pt x="1703" y="1226"/>
                  </a:lnTo>
                  <a:lnTo>
                    <a:pt x="1706" y="1228"/>
                  </a:lnTo>
                  <a:lnTo>
                    <a:pt x="1708" y="1233"/>
                  </a:lnTo>
                  <a:lnTo>
                    <a:pt x="1711" y="1242"/>
                  </a:lnTo>
                  <a:lnTo>
                    <a:pt x="1714" y="1247"/>
                  </a:lnTo>
                  <a:lnTo>
                    <a:pt x="1718" y="1251"/>
                  </a:lnTo>
                  <a:lnTo>
                    <a:pt x="1726" y="1251"/>
                  </a:lnTo>
                  <a:lnTo>
                    <a:pt x="1732" y="1253"/>
                  </a:lnTo>
                  <a:lnTo>
                    <a:pt x="1735" y="1256"/>
                  </a:lnTo>
                  <a:lnTo>
                    <a:pt x="1737" y="1264"/>
                  </a:lnTo>
                  <a:lnTo>
                    <a:pt x="1740" y="1269"/>
                  </a:lnTo>
                  <a:lnTo>
                    <a:pt x="1758" y="1279"/>
                  </a:lnTo>
                  <a:lnTo>
                    <a:pt x="1772" y="1293"/>
                  </a:lnTo>
                  <a:lnTo>
                    <a:pt x="1792" y="1298"/>
                  </a:lnTo>
                  <a:lnTo>
                    <a:pt x="1801" y="1303"/>
                  </a:lnTo>
                  <a:lnTo>
                    <a:pt x="1809" y="1308"/>
                  </a:lnTo>
                  <a:lnTo>
                    <a:pt x="1813" y="1309"/>
                  </a:lnTo>
                  <a:lnTo>
                    <a:pt x="1825" y="1307"/>
                  </a:lnTo>
                  <a:lnTo>
                    <a:pt x="1850" y="1294"/>
                  </a:lnTo>
                  <a:lnTo>
                    <a:pt x="1858" y="1294"/>
                  </a:lnTo>
                  <a:lnTo>
                    <a:pt x="1868" y="1299"/>
                  </a:lnTo>
                  <a:lnTo>
                    <a:pt x="1876" y="1300"/>
                  </a:lnTo>
                  <a:lnTo>
                    <a:pt x="1885" y="1297"/>
                  </a:lnTo>
                  <a:lnTo>
                    <a:pt x="1899" y="1289"/>
                  </a:lnTo>
                  <a:lnTo>
                    <a:pt x="1904" y="1289"/>
                  </a:lnTo>
                  <a:lnTo>
                    <a:pt x="1908" y="1291"/>
                  </a:lnTo>
                  <a:lnTo>
                    <a:pt x="1909" y="1295"/>
                  </a:lnTo>
                  <a:lnTo>
                    <a:pt x="1908" y="1300"/>
                  </a:lnTo>
                  <a:lnTo>
                    <a:pt x="1901" y="1317"/>
                  </a:lnTo>
                  <a:lnTo>
                    <a:pt x="1897" y="1354"/>
                  </a:lnTo>
                  <a:lnTo>
                    <a:pt x="1892" y="1372"/>
                  </a:lnTo>
                  <a:lnTo>
                    <a:pt x="1893" y="1379"/>
                  </a:lnTo>
                  <a:lnTo>
                    <a:pt x="1896" y="1382"/>
                  </a:lnTo>
                  <a:lnTo>
                    <a:pt x="1904" y="1382"/>
                  </a:lnTo>
                  <a:lnTo>
                    <a:pt x="1909" y="1384"/>
                  </a:lnTo>
                  <a:lnTo>
                    <a:pt x="1913" y="1391"/>
                  </a:lnTo>
                  <a:lnTo>
                    <a:pt x="1917" y="1412"/>
                  </a:lnTo>
                  <a:lnTo>
                    <a:pt x="1921" y="1415"/>
                  </a:lnTo>
                  <a:lnTo>
                    <a:pt x="1926" y="1416"/>
                  </a:lnTo>
                  <a:lnTo>
                    <a:pt x="1929" y="1415"/>
                  </a:lnTo>
                  <a:lnTo>
                    <a:pt x="1944" y="1405"/>
                  </a:lnTo>
                  <a:lnTo>
                    <a:pt x="1947" y="1404"/>
                  </a:lnTo>
                  <a:lnTo>
                    <a:pt x="1949" y="1405"/>
                  </a:lnTo>
                  <a:lnTo>
                    <a:pt x="1952" y="1412"/>
                  </a:lnTo>
                  <a:lnTo>
                    <a:pt x="1951" y="1426"/>
                  </a:lnTo>
                  <a:lnTo>
                    <a:pt x="1952" y="1431"/>
                  </a:lnTo>
                  <a:lnTo>
                    <a:pt x="1953" y="1435"/>
                  </a:lnTo>
                  <a:lnTo>
                    <a:pt x="1964" y="1449"/>
                  </a:lnTo>
                  <a:lnTo>
                    <a:pt x="1977" y="1458"/>
                  </a:lnTo>
                  <a:lnTo>
                    <a:pt x="1980" y="1462"/>
                  </a:lnTo>
                  <a:lnTo>
                    <a:pt x="1978" y="1471"/>
                  </a:lnTo>
                  <a:lnTo>
                    <a:pt x="1972" y="1489"/>
                  </a:lnTo>
                  <a:lnTo>
                    <a:pt x="1969" y="1508"/>
                  </a:lnTo>
                  <a:lnTo>
                    <a:pt x="1957" y="1530"/>
                  </a:lnTo>
                  <a:lnTo>
                    <a:pt x="1956" y="1537"/>
                  </a:lnTo>
                  <a:lnTo>
                    <a:pt x="1957" y="1542"/>
                  </a:lnTo>
                  <a:lnTo>
                    <a:pt x="1965" y="1555"/>
                  </a:lnTo>
                  <a:lnTo>
                    <a:pt x="1977" y="1560"/>
                  </a:lnTo>
                  <a:lnTo>
                    <a:pt x="1982" y="1567"/>
                  </a:lnTo>
                  <a:lnTo>
                    <a:pt x="1993" y="1576"/>
                  </a:lnTo>
                  <a:lnTo>
                    <a:pt x="2012" y="1585"/>
                  </a:lnTo>
                  <a:lnTo>
                    <a:pt x="2027" y="1601"/>
                  </a:lnTo>
                  <a:lnTo>
                    <a:pt x="2040" y="1620"/>
                  </a:lnTo>
                  <a:lnTo>
                    <a:pt x="2044" y="1638"/>
                  </a:lnTo>
                  <a:lnTo>
                    <a:pt x="2047" y="1646"/>
                  </a:lnTo>
                  <a:lnTo>
                    <a:pt x="2052" y="1651"/>
                  </a:lnTo>
                  <a:lnTo>
                    <a:pt x="2062" y="1655"/>
                  </a:lnTo>
                  <a:lnTo>
                    <a:pt x="2075" y="1655"/>
                  </a:lnTo>
                  <a:lnTo>
                    <a:pt x="2086" y="1654"/>
                  </a:lnTo>
                  <a:lnTo>
                    <a:pt x="2094" y="1649"/>
                  </a:lnTo>
                  <a:lnTo>
                    <a:pt x="2100" y="1643"/>
                  </a:lnTo>
                  <a:lnTo>
                    <a:pt x="2104" y="1637"/>
                  </a:lnTo>
                  <a:lnTo>
                    <a:pt x="2112" y="1632"/>
                  </a:lnTo>
                  <a:lnTo>
                    <a:pt x="2124" y="1624"/>
                  </a:lnTo>
                  <a:lnTo>
                    <a:pt x="2139" y="1620"/>
                  </a:lnTo>
                  <a:lnTo>
                    <a:pt x="2158" y="1618"/>
                  </a:lnTo>
                  <a:lnTo>
                    <a:pt x="2167" y="1618"/>
                  </a:lnTo>
                  <a:lnTo>
                    <a:pt x="2173" y="1621"/>
                  </a:lnTo>
                  <a:lnTo>
                    <a:pt x="2181" y="1628"/>
                  </a:lnTo>
                  <a:lnTo>
                    <a:pt x="2191" y="1633"/>
                  </a:lnTo>
                  <a:lnTo>
                    <a:pt x="2200" y="1633"/>
                  </a:lnTo>
                  <a:lnTo>
                    <a:pt x="2204" y="1631"/>
                  </a:lnTo>
                  <a:lnTo>
                    <a:pt x="2207" y="1624"/>
                  </a:lnTo>
                  <a:lnTo>
                    <a:pt x="2212" y="1620"/>
                  </a:lnTo>
                  <a:lnTo>
                    <a:pt x="2224" y="1619"/>
                  </a:lnTo>
                  <a:lnTo>
                    <a:pt x="2240" y="1619"/>
                  </a:lnTo>
                  <a:lnTo>
                    <a:pt x="2256" y="1618"/>
                  </a:lnTo>
                  <a:lnTo>
                    <a:pt x="2269" y="1616"/>
                  </a:lnTo>
                  <a:lnTo>
                    <a:pt x="2282" y="1612"/>
                  </a:lnTo>
                  <a:lnTo>
                    <a:pt x="2290" y="1605"/>
                  </a:lnTo>
                  <a:lnTo>
                    <a:pt x="2299" y="1600"/>
                  </a:lnTo>
                  <a:lnTo>
                    <a:pt x="2319" y="1596"/>
                  </a:lnTo>
                  <a:lnTo>
                    <a:pt x="2331" y="1591"/>
                  </a:lnTo>
                  <a:lnTo>
                    <a:pt x="2337" y="1584"/>
                  </a:lnTo>
                  <a:lnTo>
                    <a:pt x="2343" y="1578"/>
                  </a:lnTo>
                  <a:lnTo>
                    <a:pt x="2349" y="1573"/>
                  </a:lnTo>
                  <a:lnTo>
                    <a:pt x="2356" y="1568"/>
                  </a:lnTo>
                  <a:lnTo>
                    <a:pt x="2361" y="1568"/>
                  </a:lnTo>
                  <a:lnTo>
                    <a:pt x="2368" y="1570"/>
                  </a:lnTo>
                  <a:lnTo>
                    <a:pt x="2377" y="1574"/>
                  </a:lnTo>
                  <a:lnTo>
                    <a:pt x="2381" y="1576"/>
                  </a:lnTo>
                  <a:lnTo>
                    <a:pt x="2391" y="1580"/>
                  </a:lnTo>
                  <a:lnTo>
                    <a:pt x="2397" y="1577"/>
                  </a:lnTo>
                  <a:lnTo>
                    <a:pt x="2401" y="1571"/>
                  </a:lnTo>
                  <a:lnTo>
                    <a:pt x="2403" y="1564"/>
                  </a:lnTo>
                  <a:lnTo>
                    <a:pt x="2405" y="1553"/>
                  </a:lnTo>
                  <a:lnTo>
                    <a:pt x="2404" y="1543"/>
                  </a:lnTo>
                  <a:lnTo>
                    <a:pt x="2405" y="1534"/>
                  </a:lnTo>
                  <a:lnTo>
                    <a:pt x="2406" y="1527"/>
                  </a:lnTo>
                  <a:lnTo>
                    <a:pt x="2409" y="1519"/>
                  </a:lnTo>
                  <a:lnTo>
                    <a:pt x="2410" y="1510"/>
                  </a:lnTo>
                  <a:lnTo>
                    <a:pt x="2410" y="1498"/>
                  </a:lnTo>
                  <a:lnTo>
                    <a:pt x="2415" y="1491"/>
                  </a:lnTo>
                  <a:lnTo>
                    <a:pt x="2419" y="1490"/>
                  </a:lnTo>
                  <a:lnTo>
                    <a:pt x="2423" y="1491"/>
                  </a:lnTo>
                  <a:lnTo>
                    <a:pt x="2429" y="1493"/>
                  </a:lnTo>
                  <a:lnTo>
                    <a:pt x="2435" y="1494"/>
                  </a:lnTo>
                  <a:lnTo>
                    <a:pt x="2440" y="1493"/>
                  </a:lnTo>
                  <a:lnTo>
                    <a:pt x="2444" y="1488"/>
                  </a:lnTo>
                  <a:lnTo>
                    <a:pt x="2446" y="1477"/>
                  </a:lnTo>
                  <a:lnTo>
                    <a:pt x="2450" y="1468"/>
                  </a:lnTo>
                  <a:lnTo>
                    <a:pt x="2455" y="1459"/>
                  </a:lnTo>
                  <a:lnTo>
                    <a:pt x="2469" y="1455"/>
                  </a:lnTo>
                  <a:lnTo>
                    <a:pt x="2472" y="1451"/>
                  </a:lnTo>
                  <a:lnTo>
                    <a:pt x="2475" y="1443"/>
                  </a:lnTo>
                  <a:lnTo>
                    <a:pt x="2476" y="1435"/>
                  </a:lnTo>
                  <a:lnTo>
                    <a:pt x="2482" y="1425"/>
                  </a:lnTo>
                  <a:lnTo>
                    <a:pt x="2490" y="1419"/>
                  </a:lnTo>
                  <a:lnTo>
                    <a:pt x="2496" y="1417"/>
                  </a:lnTo>
                  <a:lnTo>
                    <a:pt x="2505" y="1415"/>
                  </a:lnTo>
                  <a:lnTo>
                    <a:pt x="2511" y="1414"/>
                  </a:lnTo>
                  <a:lnTo>
                    <a:pt x="2524" y="1414"/>
                  </a:lnTo>
                  <a:lnTo>
                    <a:pt x="2534" y="1413"/>
                  </a:lnTo>
                  <a:lnTo>
                    <a:pt x="2546" y="1407"/>
                  </a:lnTo>
                  <a:lnTo>
                    <a:pt x="2561" y="1403"/>
                  </a:lnTo>
                  <a:lnTo>
                    <a:pt x="2577" y="1399"/>
                  </a:lnTo>
                  <a:lnTo>
                    <a:pt x="2583" y="1395"/>
                  </a:lnTo>
                  <a:lnTo>
                    <a:pt x="2585" y="1388"/>
                  </a:lnTo>
                  <a:lnTo>
                    <a:pt x="2588" y="1380"/>
                  </a:lnTo>
                  <a:lnTo>
                    <a:pt x="2594" y="1373"/>
                  </a:lnTo>
                  <a:lnTo>
                    <a:pt x="2599" y="1370"/>
                  </a:lnTo>
                  <a:lnTo>
                    <a:pt x="2607" y="1365"/>
                  </a:lnTo>
                  <a:lnTo>
                    <a:pt x="2612" y="1360"/>
                  </a:lnTo>
                  <a:lnTo>
                    <a:pt x="2615" y="1350"/>
                  </a:lnTo>
                  <a:lnTo>
                    <a:pt x="2621" y="1340"/>
                  </a:lnTo>
                  <a:lnTo>
                    <a:pt x="2627" y="1333"/>
                  </a:lnTo>
                  <a:lnTo>
                    <a:pt x="2636" y="1331"/>
                  </a:lnTo>
                  <a:lnTo>
                    <a:pt x="2648" y="1330"/>
                  </a:lnTo>
                  <a:lnTo>
                    <a:pt x="2661" y="1324"/>
                  </a:lnTo>
                  <a:lnTo>
                    <a:pt x="2668" y="1316"/>
                  </a:lnTo>
                  <a:lnTo>
                    <a:pt x="2674" y="1306"/>
                  </a:lnTo>
                  <a:lnTo>
                    <a:pt x="2688" y="1292"/>
                  </a:lnTo>
                  <a:lnTo>
                    <a:pt x="2703" y="1282"/>
                  </a:lnTo>
                  <a:lnTo>
                    <a:pt x="2720" y="1275"/>
                  </a:lnTo>
                  <a:lnTo>
                    <a:pt x="2750" y="1259"/>
                  </a:lnTo>
                  <a:lnTo>
                    <a:pt x="2785" y="1243"/>
                  </a:lnTo>
                  <a:lnTo>
                    <a:pt x="2800" y="1241"/>
                  </a:lnTo>
                  <a:lnTo>
                    <a:pt x="2809" y="1243"/>
                  </a:lnTo>
                  <a:lnTo>
                    <a:pt x="2821" y="1246"/>
                  </a:lnTo>
                  <a:lnTo>
                    <a:pt x="2832" y="1248"/>
                  </a:lnTo>
                  <a:lnTo>
                    <a:pt x="2839" y="1247"/>
                  </a:lnTo>
                  <a:lnTo>
                    <a:pt x="2846" y="1245"/>
                  </a:lnTo>
                  <a:lnTo>
                    <a:pt x="2852" y="1236"/>
                  </a:lnTo>
                  <a:lnTo>
                    <a:pt x="2857" y="1228"/>
                  </a:lnTo>
                  <a:lnTo>
                    <a:pt x="2869" y="1220"/>
                  </a:lnTo>
                  <a:lnTo>
                    <a:pt x="2883" y="1210"/>
                  </a:lnTo>
                  <a:lnTo>
                    <a:pt x="2886" y="1209"/>
                  </a:lnTo>
                  <a:lnTo>
                    <a:pt x="2889" y="1218"/>
                  </a:lnTo>
                  <a:lnTo>
                    <a:pt x="2891" y="1222"/>
                  </a:lnTo>
                  <a:lnTo>
                    <a:pt x="2888" y="1230"/>
                  </a:lnTo>
                  <a:lnTo>
                    <a:pt x="2879" y="1239"/>
                  </a:lnTo>
                  <a:lnTo>
                    <a:pt x="2868" y="1245"/>
                  </a:lnTo>
                  <a:lnTo>
                    <a:pt x="2854" y="1257"/>
                  </a:lnTo>
                  <a:lnTo>
                    <a:pt x="2846" y="1265"/>
                  </a:lnTo>
                  <a:lnTo>
                    <a:pt x="2838" y="1274"/>
                  </a:lnTo>
                  <a:lnTo>
                    <a:pt x="2831" y="1286"/>
                  </a:lnTo>
                  <a:lnTo>
                    <a:pt x="2829" y="1296"/>
                  </a:lnTo>
                  <a:lnTo>
                    <a:pt x="2829" y="1307"/>
                  </a:lnTo>
                  <a:lnTo>
                    <a:pt x="2829" y="1323"/>
                  </a:lnTo>
                  <a:lnTo>
                    <a:pt x="2831" y="1335"/>
                  </a:lnTo>
                  <a:lnTo>
                    <a:pt x="2824" y="1350"/>
                  </a:lnTo>
                  <a:lnTo>
                    <a:pt x="2820" y="1360"/>
                  </a:lnTo>
                  <a:lnTo>
                    <a:pt x="2817" y="1370"/>
                  </a:lnTo>
                  <a:lnTo>
                    <a:pt x="2820" y="1384"/>
                  </a:lnTo>
                  <a:lnTo>
                    <a:pt x="2824" y="1395"/>
                  </a:lnTo>
                  <a:lnTo>
                    <a:pt x="2832" y="1407"/>
                  </a:lnTo>
                  <a:lnTo>
                    <a:pt x="2839" y="1406"/>
                  </a:lnTo>
                  <a:lnTo>
                    <a:pt x="2846" y="1404"/>
                  </a:lnTo>
                  <a:lnTo>
                    <a:pt x="2852" y="1404"/>
                  </a:lnTo>
                  <a:lnTo>
                    <a:pt x="2854" y="1406"/>
                  </a:lnTo>
                  <a:lnTo>
                    <a:pt x="2855" y="1415"/>
                  </a:lnTo>
                  <a:lnTo>
                    <a:pt x="2855" y="1422"/>
                  </a:lnTo>
                  <a:lnTo>
                    <a:pt x="2857" y="1427"/>
                  </a:lnTo>
                  <a:lnTo>
                    <a:pt x="2860" y="1432"/>
                  </a:lnTo>
                  <a:lnTo>
                    <a:pt x="2864" y="1434"/>
                  </a:lnTo>
                  <a:lnTo>
                    <a:pt x="2882" y="1444"/>
                  </a:lnTo>
                  <a:lnTo>
                    <a:pt x="2885" y="1448"/>
                  </a:lnTo>
                  <a:lnTo>
                    <a:pt x="2887" y="1451"/>
                  </a:lnTo>
                  <a:lnTo>
                    <a:pt x="2886" y="1458"/>
                  </a:lnTo>
                  <a:lnTo>
                    <a:pt x="2879" y="1470"/>
                  </a:lnTo>
                  <a:lnTo>
                    <a:pt x="2877" y="1476"/>
                  </a:lnTo>
                  <a:lnTo>
                    <a:pt x="2878" y="1496"/>
                  </a:lnTo>
                  <a:lnTo>
                    <a:pt x="2876" y="1505"/>
                  </a:lnTo>
                  <a:lnTo>
                    <a:pt x="2870" y="1511"/>
                  </a:lnTo>
                  <a:lnTo>
                    <a:pt x="2864" y="1524"/>
                  </a:lnTo>
                  <a:lnTo>
                    <a:pt x="2856" y="1544"/>
                  </a:lnTo>
                  <a:lnTo>
                    <a:pt x="2852" y="1553"/>
                  </a:lnTo>
                  <a:lnTo>
                    <a:pt x="2846" y="1559"/>
                  </a:lnTo>
                  <a:lnTo>
                    <a:pt x="2819" y="1565"/>
                  </a:lnTo>
                  <a:lnTo>
                    <a:pt x="2815" y="1566"/>
                  </a:lnTo>
                  <a:lnTo>
                    <a:pt x="2812" y="1569"/>
                  </a:lnTo>
                  <a:lnTo>
                    <a:pt x="2806" y="1577"/>
                  </a:lnTo>
                  <a:lnTo>
                    <a:pt x="2802" y="1584"/>
                  </a:lnTo>
                  <a:lnTo>
                    <a:pt x="2801" y="1589"/>
                  </a:lnTo>
                  <a:lnTo>
                    <a:pt x="2798" y="1604"/>
                  </a:lnTo>
                  <a:lnTo>
                    <a:pt x="2792" y="1615"/>
                  </a:lnTo>
                  <a:lnTo>
                    <a:pt x="2791" y="1618"/>
                  </a:lnTo>
                  <a:lnTo>
                    <a:pt x="2791" y="1631"/>
                  </a:lnTo>
                  <a:lnTo>
                    <a:pt x="2789" y="1637"/>
                  </a:lnTo>
                  <a:lnTo>
                    <a:pt x="2791" y="1640"/>
                  </a:lnTo>
                  <a:lnTo>
                    <a:pt x="2795" y="1646"/>
                  </a:lnTo>
                  <a:lnTo>
                    <a:pt x="2802" y="1649"/>
                  </a:lnTo>
                  <a:lnTo>
                    <a:pt x="2806" y="1653"/>
                  </a:lnTo>
                  <a:lnTo>
                    <a:pt x="2811" y="1658"/>
                  </a:lnTo>
                  <a:lnTo>
                    <a:pt x="2812" y="1667"/>
                  </a:lnTo>
                  <a:lnTo>
                    <a:pt x="2813" y="1678"/>
                  </a:lnTo>
                  <a:lnTo>
                    <a:pt x="2806" y="1687"/>
                  </a:lnTo>
                  <a:lnTo>
                    <a:pt x="2802" y="1690"/>
                  </a:lnTo>
                  <a:lnTo>
                    <a:pt x="2795" y="1696"/>
                  </a:lnTo>
                  <a:lnTo>
                    <a:pt x="2792" y="1703"/>
                  </a:lnTo>
                  <a:lnTo>
                    <a:pt x="2792" y="1713"/>
                  </a:lnTo>
                  <a:lnTo>
                    <a:pt x="2791" y="1735"/>
                  </a:lnTo>
                  <a:lnTo>
                    <a:pt x="2793" y="1759"/>
                  </a:lnTo>
                  <a:lnTo>
                    <a:pt x="2794" y="1773"/>
                  </a:lnTo>
                  <a:lnTo>
                    <a:pt x="2795" y="1784"/>
                  </a:lnTo>
                  <a:lnTo>
                    <a:pt x="2800" y="1792"/>
                  </a:lnTo>
                  <a:lnTo>
                    <a:pt x="2803" y="1799"/>
                  </a:lnTo>
                  <a:lnTo>
                    <a:pt x="2805" y="1818"/>
                  </a:lnTo>
                  <a:lnTo>
                    <a:pt x="2807" y="1836"/>
                  </a:lnTo>
                  <a:lnTo>
                    <a:pt x="2804" y="1848"/>
                  </a:lnTo>
                  <a:lnTo>
                    <a:pt x="2791" y="1870"/>
                  </a:lnTo>
                  <a:lnTo>
                    <a:pt x="2786" y="1879"/>
                  </a:lnTo>
                  <a:lnTo>
                    <a:pt x="2784" y="1894"/>
                  </a:lnTo>
                  <a:lnTo>
                    <a:pt x="2784" y="1903"/>
                  </a:lnTo>
                  <a:lnTo>
                    <a:pt x="2787" y="1908"/>
                  </a:lnTo>
                  <a:lnTo>
                    <a:pt x="2792" y="1914"/>
                  </a:lnTo>
                  <a:lnTo>
                    <a:pt x="2799" y="1918"/>
                  </a:lnTo>
                  <a:lnTo>
                    <a:pt x="2803" y="1925"/>
                  </a:lnTo>
                  <a:lnTo>
                    <a:pt x="2804" y="1935"/>
                  </a:lnTo>
                  <a:lnTo>
                    <a:pt x="2806" y="1946"/>
                  </a:lnTo>
                  <a:lnTo>
                    <a:pt x="2810" y="1957"/>
                  </a:lnTo>
                  <a:lnTo>
                    <a:pt x="2813" y="1966"/>
                  </a:lnTo>
                  <a:lnTo>
                    <a:pt x="2810" y="1974"/>
                  </a:lnTo>
                  <a:lnTo>
                    <a:pt x="2803" y="1981"/>
                  </a:lnTo>
                  <a:lnTo>
                    <a:pt x="2795" y="1990"/>
                  </a:lnTo>
                  <a:lnTo>
                    <a:pt x="2788" y="2008"/>
                  </a:lnTo>
                  <a:lnTo>
                    <a:pt x="2774" y="2022"/>
                  </a:lnTo>
                  <a:lnTo>
                    <a:pt x="2773" y="2025"/>
                  </a:lnTo>
                  <a:lnTo>
                    <a:pt x="2774" y="2027"/>
                  </a:lnTo>
                  <a:lnTo>
                    <a:pt x="2787" y="2044"/>
                  </a:lnTo>
                  <a:lnTo>
                    <a:pt x="2785" y="2060"/>
                  </a:lnTo>
                  <a:lnTo>
                    <a:pt x="2784" y="2073"/>
                  </a:lnTo>
                  <a:lnTo>
                    <a:pt x="2785" y="2087"/>
                  </a:lnTo>
                  <a:lnTo>
                    <a:pt x="2783" y="2090"/>
                  </a:lnTo>
                  <a:lnTo>
                    <a:pt x="2774" y="2095"/>
                  </a:lnTo>
                  <a:lnTo>
                    <a:pt x="2770" y="2097"/>
                  </a:lnTo>
                  <a:lnTo>
                    <a:pt x="2768" y="2107"/>
                  </a:lnTo>
                  <a:lnTo>
                    <a:pt x="2764" y="2114"/>
                  </a:lnTo>
                  <a:lnTo>
                    <a:pt x="2762" y="2113"/>
                  </a:lnTo>
                  <a:lnTo>
                    <a:pt x="2753" y="2118"/>
                  </a:lnTo>
                  <a:lnTo>
                    <a:pt x="2750" y="2122"/>
                  </a:lnTo>
                  <a:lnTo>
                    <a:pt x="2746" y="2130"/>
                  </a:lnTo>
                  <a:lnTo>
                    <a:pt x="2744" y="2135"/>
                  </a:lnTo>
                  <a:lnTo>
                    <a:pt x="2745" y="2141"/>
                  </a:lnTo>
                  <a:lnTo>
                    <a:pt x="2749" y="2151"/>
                  </a:lnTo>
                  <a:lnTo>
                    <a:pt x="2751" y="2153"/>
                  </a:lnTo>
                  <a:lnTo>
                    <a:pt x="2752" y="2160"/>
                  </a:lnTo>
                  <a:lnTo>
                    <a:pt x="2749" y="2169"/>
                  </a:lnTo>
                  <a:lnTo>
                    <a:pt x="2748" y="2175"/>
                  </a:lnTo>
                  <a:lnTo>
                    <a:pt x="2749" y="2177"/>
                  </a:lnTo>
                  <a:lnTo>
                    <a:pt x="2752" y="2184"/>
                  </a:lnTo>
                  <a:lnTo>
                    <a:pt x="2757" y="2190"/>
                  </a:lnTo>
                  <a:lnTo>
                    <a:pt x="2757" y="2199"/>
                  </a:lnTo>
                  <a:lnTo>
                    <a:pt x="2756" y="2212"/>
                  </a:lnTo>
                  <a:lnTo>
                    <a:pt x="2752" y="2225"/>
                  </a:lnTo>
                  <a:lnTo>
                    <a:pt x="2741" y="2236"/>
                  </a:lnTo>
                  <a:lnTo>
                    <a:pt x="2724" y="2250"/>
                  </a:lnTo>
                  <a:lnTo>
                    <a:pt x="2716" y="2256"/>
                  </a:lnTo>
                  <a:lnTo>
                    <a:pt x="2710" y="2261"/>
                  </a:lnTo>
                  <a:lnTo>
                    <a:pt x="2707" y="2269"/>
                  </a:lnTo>
                  <a:lnTo>
                    <a:pt x="2707" y="2305"/>
                  </a:lnTo>
                  <a:lnTo>
                    <a:pt x="2706" y="2320"/>
                  </a:lnTo>
                  <a:lnTo>
                    <a:pt x="2707" y="2334"/>
                  </a:lnTo>
                  <a:lnTo>
                    <a:pt x="2709" y="2345"/>
                  </a:lnTo>
                  <a:lnTo>
                    <a:pt x="2715" y="2357"/>
                  </a:lnTo>
                  <a:lnTo>
                    <a:pt x="2727" y="2376"/>
                  </a:lnTo>
                  <a:lnTo>
                    <a:pt x="2728" y="2381"/>
                  </a:lnTo>
                  <a:lnTo>
                    <a:pt x="2728" y="2392"/>
                  </a:lnTo>
                  <a:lnTo>
                    <a:pt x="2725" y="2404"/>
                  </a:lnTo>
                  <a:lnTo>
                    <a:pt x="2714" y="2418"/>
                  </a:lnTo>
                  <a:lnTo>
                    <a:pt x="2706" y="2424"/>
                  </a:lnTo>
                  <a:lnTo>
                    <a:pt x="2695" y="2428"/>
                  </a:lnTo>
                  <a:lnTo>
                    <a:pt x="2686" y="2427"/>
                  </a:lnTo>
                  <a:lnTo>
                    <a:pt x="2677" y="2426"/>
                  </a:lnTo>
                  <a:lnTo>
                    <a:pt x="2670" y="2424"/>
                  </a:lnTo>
                  <a:lnTo>
                    <a:pt x="2669" y="2421"/>
                  </a:lnTo>
                  <a:lnTo>
                    <a:pt x="2462" y="2406"/>
                  </a:lnTo>
                  <a:lnTo>
                    <a:pt x="2446" y="2401"/>
                  </a:lnTo>
                  <a:lnTo>
                    <a:pt x="2436" y="2387"/>
                  </a:lnTo>
                  <a:lnTo>
                    <a:pt x="2432" y="2383"/>
                  </a:lnTo>
                  <a:lnTo>
                    <a:pt x="2428" y="2383"/>
                  </a:lnTo>
                  <a:lnTo>
                    <a:pt x="2424" y="2384"/>
                  </a:lnTo>
                  <a:lnTo>
                    <a:pt x="2419" y="2386"/>
                  </a:lnTo>
                  <a:lnTo>
                    <a:pt x="2417" y="2390"/>
                  </a:lnTo>
                  <a:lnTo>
                    <a:pt x="2413" y="2419"/>
                  </a:lnTo>
                  <a:lnTo>
                    <a:pt x="2410" y="2425"/>
                  </a:lnTo>
                  <a:lnTo>
                    <a:pt x="2405" y="2429"/>
                  </a:lnTo>
                  <a:lnTo>
                    <a:pt x="2390" y="2433"/>
                  </a:lnTo>
                  <a:lnTo>
                    <a:pt x="2387" y="2438"/>
                  </a:lnTo>
                  <a:lnTo>
                    <a:pt x="2383" y="2451"/>
                  </a:lnTo>
                  <a:lnTo>
                    <a:pt x="2385" y="2456"/>
                  </a:lnTo>
                  <a:lnTo>
                    <a:pt x="2390" y="2459"/>
                  </a:lnTo>
                  <a:lnTo>
                    <a:pt x="2391" y="2461"/>
                  </a:lnTo>
                  <a:lnTo>
                    <a:pt x="2390" y="2465"/>
                  </a:lnTo>
                  <a:lnTo>
                    <a:pt x="2387" y="2473"/>
                  </a:lnTo>
                  <a:lnTo>
                    <a:pt x="2371" y="2495"/>
                  </a:lnTo>
                  <a:lnTo>
                    <a:pt x="2357" y="2508"/>
                  </a:lnTo>
                  <a:lnTo>
                    <a:pt x="2354" y="2515"/>
                  </a:lnTo>
                  <a:lnTo>
                    <a:pt x="2348" y="2519"/>
                  </a:lnTo>
                  <a:lnTo>
                    <a:pt x="2333" y="2525"/>
                  </a:lnTo>
                  <a:lnTo>
                    <a:pt x="2319" y="2529"/>
                  </a:lnTo>
                  <a:lnTo>
                    <a:pt x="2317" y="2533"/>
                  </a:lnTo>
                  <a:lnTo>
                    <a:pt x="2313" y="2538"/>
                  </a:lnTo>
                  <a:lnTo>
                    <a:pt x="2308" y="2543"/>
                  </a:lnTo>
                  <a:lnTo>
                    <a:pt x="2288" y="2548"/>
                  </a:lnTo>
                  <a:lnTo>
                    <a:pt x="2278" y="2547"/>
                  </a:lnTo>
                  <a:lnTo>
                    <a:pt x="2275" y="2550"/>
                  </a:lnTo>
                  <a:lnTo>
                    <a:pt x="2273" y="2556"/>
                  </a:lnTo>
                  <a:lnTo>
                    <a:pt x="2270" y="2571"/>
                  </a:lnTo>
                  <a:lnTo>
                    <a:pt x="2254" y="2586"/>
                  </a:lnTo>
                  <a:lnTo>
                    <a:pt x="2252" y="2590"/>
                  </a:lnTo>
                  <a:lnTo>
                    <a:pt x="2253" y="2592"/>
                  </a:lnTo>
                  <a:lnTo>
                    <a:pt x="2255" y="2595"/>
                  </a:lnTo>
                  <a:lnTo>
                    <a:pt x="2260" y="2595"/>
                  </a:lnTo>
                  <a:lnTo>
                    <a:pt x="2263" y="2597"/>
                  </a:lnTo>
                  <a:lnTo>
                    <a:pt x="2264" y="2599"/>
                  </a:lnTo>
                  <a:lnTo>
                    <a:pt x="2263" y="2604"/>
                  </a:lnTo>
                  <a:lnTo>
                    <a:pt x="2273" y="2606"/>
                  </a:lnTo>
                  <a:lnTo>
                    <a:pt x="2280" y="2611"/>
                  </a:lnTo>
                  <a:lnTo>
                    <a:pt x="2299" y="2639"/>
                  </a:lnTo>
                  <a:lnTo>
                    <a:pt x="2359" y="2769"/>
                  </a:lnTo>
                  <a:lnTo>
                    <a:pt x="2384" y="2823"/>
                  </a:lnTo>
                  <a:lnTo>
                    <a:pt x="2378" y="2843"/>
                  </a:lnTo>
                  <a:lnTo>
                    <a:pt x="2377" y="2853"/>
                  </a:lnTo>
                  <a:lnTo>
                    <a:pt x="2378" y="2861"/>
                  </a:lnTo>
                  <a:lnTo>
                    <a:pt x="2383" y="2870"/>
                  </a:lnTo>
                  <a:lnTo>
                    <a:pt x="2384" y="2877"/>
                  </a:lnTo>
                  <a:lnTo>
                    <a:pt x="2384" y="2905"/>
                  </a:lnTo>
                  <a:lnTo>
                    <a:pt x="2385" y="2939"/>
                  </a:lnTo>
                  <a:lnTo>
                    <a:pt x="2393" y="2988"/>
                  </a:lnTo>
                  <a:lnTo>
                    <a:pt x="2396" y="2997"/>
                  </a:lnTo>
                  <a:lnTo>
                    <a:pt x="2401" y="3004"/>
                  </a:lnTo>
                  <a:lnTo>
                    <a:pt x="2420" y="3017"/>
                  </a:lnTo>
                  <a:lnTo>
                    <a:pt x="2423" y="3019"/>
                  </a:lnTo>
                  <a:lnTo>
                    <a:pt x="2425" y="3025"/>
                  </a:lnTo>
                  <a:lnTo>
                    <a:pt x="2427" y="3035"/>
                  </a:lnTo>
                  <a:lnTo>
                    <a:pt x="2428" y="3050"/>
                  </a:lnTo>
                  <a:lnTo>
                    <a:pt x="2429" y="3068"/>
                  </a:lnTo>
                  <a:lnTo>
                    <a:pt x="2423" y="3102"/>
                  </a:lnTo>
                  <a:lnTo>
                    <a:pt x="2424" y="3151"/>
                  </a:lnTo>
                  <a:lnTo>
                    <a:pt x="2423" y="3157"/>
                  </a:lnTo>
                  <a:lnTo>
                    <a:pt x="2416" y="3163"/>
                  </a:lnTo>
                  <a:lnTo>
                    <a:pt x="2413" y="3167"/>
                  </a:lnTo>
                  <a:lnTo>
                    <a:pt x="2411" y="3180"/>
                  </a:lnTo>
                  <a:lnTo>
                    <a:pt x="2411" y="3188"/>
                  </a:lnTo>
                  <a:lnTo>
                    <a:pt x="2413" y="3194"/>
                  </a:lnTo>
                  <a:lnTo>
                    <a:pt x="2422" y="3208"/>
                  </a:lnTo>
                  <a:lnTo>
                    <a:pt x="2423" y="3213"/>
                  </a:lnTo>
                  <a:lnTo>
                    <a:pt x="2422" y="3215"/>
                  </a:lnTo>
                  <a:lnTo>
                    <a:pt x="2418" y="3216"/>
                  </a:lnTo>
                  <a:lnTo>
                    <a:pt x="2404" y="3218"/>
                  </a:lnTo>
                  <a:lnTo>
                    <a:pt x="2400" y="3220"/>
                  </a:lnTo>
                  <a:lnTo>
                    <a:pt x="2400" y="3224"/>
                  </a:lnTo>
                  <a:lnTo>
                    <a:pt x="2406" y="3235"/>
                  </a:lnTo>
                  <a:lnTo>
                    <a:pt x="2406" y="3237"/>
                  </a:lnTo>
                  <a:lnTo>
                    <a:pt x="2404" y="3239"/>
                  </a:lnTo>
                  <a:lnTo>
                    <a:pt x="2392" y="3241"/>
                  </a:lnTo>
                  <a:lnTo>
                    <a:pt x="2385" y="3247"/>
                  </a:lnTo>
                  <a:lnTo>
                    <a:pt x="2382" y="3248"/>
                  </a:lnTo>
                  <a:lnTo>
                    <a:pt x="2377" y="3248"/>
                  </a:lnTo>
                  <a:lnTo>
                    <a:pt x="2366" y="3244"/>
                  </a:lnTo>
                  <a:lnTo>
                    <a:pt x="2359" y="3245"/>
                  </a:lnTo>
                  <a:lnTo>
                    <a:pt x="2354" y="3248"/>
                  </a:lnTo>
                  <a:lnTo>
                    <a:pt x="2351" y="3255"/>
                  </a:lnTo>
                  <a:lnTo>
                    <a:pt x="2348" y="3259"/>
                  </a:lnTo>
                  <a:lnTo>
                    <a:pt x="2343" y="3263"/>
                  </a:lnTo>
                  <a:lnTo>
                    <a:pt x="2329" y="3266"/>
                  </a:lnTo>
                  <a:lnTo>
                    <a:pt x="2307" y="3279"/>
                  </a:lnTo>
                  <a:lnTo>
                    <a:pt x="2305" y="3281"/>
                  </a:lnTo>
                  <a:lnTo>
                    <a:pt x="2302" y="3286"/>
                  </a:lnTo>
                  <a:lnTo>
                    <a:pt x="2298" y="3290"/>
                  </a:lnTo>
                  <a:lnTo>
                    <a:pt x="2293" y="3294"/>
                  </a:lnTo>
                  <a:lnTo>
                    <a:pt x="2279" y="3303"/>
                  </a:lnTo>
                  <a:lnTo>
                    <a:pt x="2276" y="3306"/>
                  </a:lnTo>
                  <a:lnTo>
                    <a:pt x="2274" y="3309"/>
                  </a:lnTo>
                  <a:lnTo>
                    <a:pt x="2273" y="3315"/>
                  </a:lnTo>
                  <a:lnTo>
                    <a:pt x="2275" y="3318"/>
                  </a:lnTo>
                  <a:lnTo>
                    <a:pt x="2282" y="3322"/>
                  </a:lnTo>
                  <a:lnTo>
                    <a:pt x="2287" y="3322"/>
                  </a:lnTo>
                  <a:lnTo>
                    <a:pt x="2291" y="3321"/>
                  </a:lnTo>
                  <a:lnTo>
                    <a:pt x="2298" y="3319"/>
                  </a:lnTo>
                  <a:lnTo>
                    <a:pt x="2307" y="3320"/>
                  </a:lnTo>
                  <a:lnTo>
                    <a:pt x="2314" y="3323"/>
                  </a:lnTo>
                  <a:lnTo>
                    <a:pt x="2320" y="3328"/>
                  </a:lnTo>
                  <a:lnTo>
                    <a:pt x="2323" y="3334"/>
                  </a:lnTo>
                  <a:lnTo>
                    <a:pt x="2325" y="3345"/>
                  </a:lnTo>
                  <a:lnTo>
                    <a:pt x="2333" y="3360"/>
                  </a:lnTo>
                  <a:lnTo>
                    <a:pt x="2333" y="3363"/>
                  </a:lnTo>
                  <a:lnTo>
                    <a:pt x="2331" y="3378"/>
                  </a:lnTo>
                  <a:lnTo>
                    <a:pt x="2332" y="3384"/>
                  </a:lnTo>
                  <a:lnTo>
                    <a:pt x="2335" y="3391"/>
                  </a:lnTo>
                  <a:lnTo>
                    <a:pt x="2350" y="3407"/>
                  </a:lnTo>
                  <a:lnTo>
                    <a:pt x="2344" y="3408"/>
                  </a:lnTo>
                  <a:lnTo>
                    <a:pt x="2331" y="3407"/>
                  </a:lnTo>
                  <a:lnTo>
                    <a:pt x="2327" y="3402"/>
                  </a:lnTo>
                  <a:lnTo>
                    <a:pt x="2326" y="3400"/>
                  </a:lnTo>
                  <a:lnTo>
                    <a:pt x="2325" y="3390"/>
                  </a:lnTo>
                  <a:lnTo>
                    <a:pt x="2313" y="3357"/>
                  </a:lnTo>
                  <a:lnTo>
                    <a:pt x="2306" y="3352"/>
                  </a:lnTo>
                  <a:lnTo>
                    <a:pt x="2303" y="3349"/>
                  </a:lnTo>
                  <a:lnTo>
                    <a:pt x="2301" y="3348"/>
                  </a:lnTo>
                  <a:lnTo>
                    <a:pt x="2297" y="3348"/>
                  </a:lnTo>
                  <a:lnTo>
                    <a:pt x="2295" y="3349"/>
                  </a:lnTo>
                  <a:lnTo>
                    <a:pt x="2293" y="3352"/>
                  </a:lnTo>
                  <a:lnTo>
                    <a:pt x="2292" y="3355"/>
                  </a:lnTo>
                  <a:lnTo>
                    <a:pt x="2292" y="3358"/>
                  </a:lnTo>
                  <a:lnTo>
                    <a:pt x="2291" y="3363"/>
                  </a:lnTo>
                  <a:lnTo>
                    <a:pt x="2291" y="3369"/>
                  </a:lnTo>
                  <a:lnTo>
                    <a:pt x="2289" y="3370"/>
                  </a:lnTo>
                  <a:lnTo>
                    <a:pt x="2285" y="3371"/>
                  </a:lnTo>
                  <a:lnTo>
                    <a:pt x="2283" y="3367"/>
                  </a:lnTo>
                  <a:lnTo>
                    <a:pt x="2282" y="3366"/>
                  </a:lnTo>
                  <a:lnTo>
                    <a:pt x="2282" y="3349"/>
                  </a:lnTo>
                  <a:lnTo>
                    <a:pt x="2280" y="3347"/>
                  </a:lnTo>
                  <a:lnTo>
                    <a:pt x="2276" y="3345"/>
                  </a:lnTo>
                  <a:lnTo>
                    <a:pt x="2264" y="3345"/>
                  </a:lnTo>
                  <a:lnTo>
                    <a:pt x="2248" y="3342"/>
                  </a:lnTo>
                  <a:lnTo>
                    <a:pt x="2242" y="3335"/>
                  </a:lnTo>
                  <a:lnTo>
                    <a:pt x="2235" y="3330"/>
                  </a:lnTo>
                  <a:lnTo>
                    <a:pt x="2230" y="3326"/>
                  </a:lnTo>
                  <a:lnTo>
                    <a:pt x="2227" y="3320"/>
                  </a:lnTo>
                  <a:lnTo>
                    <a:pt x="2223" y="3298"/>
                  </a:lnTo>
                  <a:lnTo>
                    <a:pt x="2224" y="3286"/>
                  </a:lnTo>
                  <a:lnTo>
                    <a:pt x="2224" y="3279"/>
                  </a:lnTo>
                  <a:lnTo>
                    <a:pt x="2224" y="3274"/>
                  </a:lnTo>
                  <a:lnTo>
                    <a:pt x="2219" y="3273"/>
                  </a:lnTo>
                  <a:lnTo>
                    <a:pt x="2213" y="3272"/>
                  </a:lnTo>
                  <a:lnTo>
                    <a:pt x="2201" y="3268"/>
                  </a:lnTo>
                  <a:lnTo>
                    <a:pt x="2195" y="3270"/>
                  </a:lnTo>
                  <a:lnTo>
                    <a:pt x="2187" y="3270"/>
                  </a:lnTo>
                  <a:lnTo>
                    <a:pt x="2183" y="3271"/>
                  </a:lnTo>
                  <a:lnTo>
                    <a:pt x="2181" y="3269"/>
                  </a:lnTo>
                  <a:lnTo>
                    <a:pt x="2185" y="3258"/>
                  </a:lnTo>
                  <a:lnTo>
                    <a:pt x="2184" y="3253"/>
                  </a:lnTo>
                  <a:lnTo>
                    <a:pt x="2181" y="3250"/>
                  </a:lnTo>
                  <a:lnTo>
                    <a:pt x="2174" y="3247"/>
                  </a:lnTo>
                  <a:lnTo>
                    <a:pt x="2168" y="3249"/>
                  </a:lnTo>
                  <a:lnTo>
                    <a:pt x="2161" y="3252"/>
                  </a:lnTo>
                  <a:lnTo>
                    <a:pt x="2151" y="3255"/>
                  </a:lnTo>
                  <a:lnTo>
                    <a:pt x="2146" y="3254"/>
                  </a:lnTo>
                  <a:lnTo>
                    <a:pt x="2143" y="3251"/>
                  </a:lnTo>
                  <a:lnTo>
                    <a:pt x="2135" y="3248"/>
                  </a:lnTo>
                  <a:lnTo>
                    <a:pt x="2130" y="3248"/>
                  </a:lnTo>
                  <a:lnTo>
                    <a:pt x="2125" y="3252"/>
                  </a:lnTo>
                  <a:lnTo>
                    <a:pt x="2125" y="3256"/>
                  </a:lnTo>
                  <a:lnTo>
                    <a:pt x="2120" y="3265"/>
                  </a:lnTo>
                  <a:lnTo>
                    <a:pt x="2118" y="3270"/>
                  </a:lnTo>
                  <a:lnTo>
                    <a:pt x="2118" y="3280"/>
                  </a:lnTo>
                  <a:lnTo>
                    <a:pt x="2118" y="3285"/>
                  </a:lnTo>
                  <a:lnTo>
                    <a:pt x="2119" y="3298"/>
                  </a:lnTo>
                  <a:lnTo>
                    <a:pt x="2116" y="3315"/>
                  </a:lnTo>
                  <a:lnTo>
                    <a:pt x="2115" y="3334"/>
                  </a:lnTo>
                  <a:lnTo>
                    <a:pt x="2113" y="3346"/>
                  </a:lnTo>
                  <a:lnTo>
                    <a:pt x="2113" y="3352"/>
                  </a:lnTo>
                  <a:lnTo>
                    <a:pt x="2118" y="3366"/>
                  </a:lnTo>
                  <a:lnTo>
                    <a:pt x="2119" y="3384"/>
                  </a:lnTo>
                  <a:lnTo>
                    <a:pt x="2118" y="3395"/>
                  </a:lnTo>
                  <a:lnTo>
                    <a:pt x="2117" y="3402"/>
                  </a:lnTo>
                  <a:lnTo>
                    <a:pt x="2120" y="3411"/>
                  </a:lnTo>
                  <a:lnTo>
                    <a:pt x="2124" y="3433"/>
                  </a:lnTo>
                  <a:lnTo>
                    <a:pt x="2122" y="3442"/>
                  </a:lnTo>
                  <a:lnTo>
                    <a:pt x="2121" y="3446"/>
                  </a:lnTo>
                  <a:lnTo>
                    <a:pt x="2118" y="3450"/>
                  </a:lnTo>
                  <a:lnTo>
                    <a:pt x="2112" y="3450"/>
                  </a:lnTo>
                  <a:lnTo>
                    <a:pt x="2106" y="3452"/>
                  </a:lnTo>
                  <a:lnTo>
                    <a:pt x="2101" y="3451"/>
                  </a:lnTo>
                  <a:lnTo>
                    <a:pt x="2101" y="3449"/>
                  </a:lnTo>
                  <a:lnTo>
                    <a:pt x="2100" y="3446"/>
                  </a:lnTo>
                  <a:lnTo>
                    <a:pt x="2097" y="3446"/>
                  </a:lnTo>
                  <a:lnTo>
                    <a:pt x="2095" y="3447"/>
                  </a:lnTo>
                  <a:lnTo>
                    <a:pt x="2095" y="3453"/>
                  </a:lnTo>
                  <a:lnTo>
                    <a:pt x="2095" y="3457"/>
                  </a:lnTo>
                  <a:lnTo>
                    <a:pt x="2094" y="3460"/>
                  </a:lnTo>
                  <a:lnTo>
                    <a:pt x="2086" y="3466"/>
                  </a:lnTo>
                  <a:lnTo>
                    <a:pt x="2086" y="3479"/>
                  </a:lnTo>
                  <a:lnTo>
                    <a:pt x="2084" y="3480"/>
                  </a:lnTo>
                  <a:lnTo>
                    <a:pt x="2082" y="3479"/>
                  </a:lnTo>
                  <a:lnTo>
                    <a:pt x="2078" y="3473"/>
                  </a:lnTo>
                  <a:lnTo>
                    <a:pt x="2066" y="3462"/>
                  </a:lnTo>
                  <a:lnTo>
                    <a:pt x="2060" y="3460"/>
                  </a:lnTo>
                  <a:lnTo>
                    <a:pt x="2055" y="3462"/>
                  </a:lnTo>
                  <a:lnTo>
                    <a:pt x="2043" y="3464"/>
                  </a:lnTo>
                  <a:lnTo>
                    <a:pt x="2035" y="3467"/>
                  </a:lnTo>
                  <a:lnTo>
                    <a:pt x="2030" y="3469"/>
                  </a:lnTo>
                  <a:lnTo>
                    <a:pt x="2029" y="3471"/>
                  </a:lnTo>
                  <a:lnTo>
                    <a:pt x="2029" y="3474"/>
                  </a:lnTo>
                  <a:lnTo>
                    <a:pt x="2029" y="3480"/>
                  </a:lnTo>
                  <a:lnTo>
                    <a:pt x="2029" y="3484"/>
                  </a:lnTo>
                  <a:lnTo>
                    <a:pt x="2027" y="3486"/>
                  </a:lnTo>
                  <a:lnTo>
                    <a:pt x="2023" y="3487"/>
                  </a:lnTo>
                  <a:lnTo>
                    <a:pt x="2018" y="3491"/>
                  </a:lnTo>
                  <a:lnTo>
                    <a:pt x="2014" y="3499"/>
                  </a:lnTo>
                  <a:lnTo>
                    <a:pt x="2014" y="3505"/>
                  </a:lnTo>
                  <a:lnTo>
                    <a:pt x="2017" y="3509"/>
                  </a:lnTo>
                  <a:lnTo>
                    <a:pt x="2016" y="3514"/>
                  </a:lnTo>
                  <a:lnTo>
                    <a:pt x="2012" y="3517"/>
                  </a:lnTo>
                  <a:lnTo>
                    <a:pt x="2010" y="3522"/>
                  </a:lnTo>
                  <a:lnTo>
                    <a:pt x="2009" y="3525"/>
                  </a:lnTo>
                  <a:lnTo>
                    <a:pt x="2009" y="3533"/>
                  </a:lnTo>
                  <a:lnTo>
                    <a:pt x="2011" y="3543"/>
                  </a:lnTo>
                  <a:lnTo>
                    <a:pt x="2013" y="3549"/>
                  </a:lnTo>
                  <a:lnTo>
                    <a:pt x="2011" y="3558"/>
                  </a:lnTo>
                  <a:lnTo>
                    <a:pt x="2001" y="3571"/>
                  </a:lnTo>
                  <a:lnTo>
                    <a:pt x="1988" y="3579"/>
                  </a:lnTo>
                  <a:lnTo>
                    <a:pt x="1978" y="3587"/>
                  </a:lnTo>
                  <a:lnTo>
                    <a:pt x="1978" y="3590"/>
                  </a:lnTo>
                  <a:lnTo>
                    <a:pt x="1973" y="3594"/>
                  </a:lnTo>
                  <a:lnTo>
                    <a:pt x="1967" y="3605"/>
                  </a:lnTo>
                  <a:lnTo>
                    <a:pt x="1964" y="3610"/>
                  </a:lnTo>
                  <a:lnTo>
                    <a:pt x="1963" y="3614"/>
                  </a:lnTo>
                  <a:lnTo>
                    <a:pt x="1963" y="3614"/>
                  </a:lnTo>
                  <a:lnTo>
                    <a:pt x="1959" y="3619"/>
                  </a:lnTo>
                  <a:lnTo>
                    <a:pt x="1955" y="3622"/>
                  </a:lnTo>
                  <a:lnTo>
                    <a:pt x="1934" y="3623"/>
                  </a:lnTo>
                  <a:lnTo>
                    <a:pt x="1921" y="3621"/>
                  </a:lnTo>
                  <a:lnTo>
                    <a:pt x="1916" y="3621"/>
                  </a:lnTo>
                  <a:lnTo>
                    <a:pt x="1902" y="3630"/>
                  </a:lnTo>
                  <a:lnTo>
                    <a:pt x="1894" y="3630"/>
                  </a:lnTo>
                  <a:lnTo>
                    <a:pt x="1890" y="3631"/>
                  </a:lnTo>
                  <a:lnTo>
                    <a:pt x="1879" y="3639"/>
                  </a:lnTo>
                  <a:lnTo>
                    <a:pt x="1875" y="3641"/>
                  </a:lnTo>
                  <a:lnTo>
                    <a:pt x="1866" y="3642"/>
                  </a:lnTo>
                  <a:lnTo>
                    <a:pt x="1844" y="3641"/>
                  </a:lnTo>
                  <a:lnTo>
                    <a:pt x="1832" y="3647"/>
                  </a:lnTo>
                  <a:lnTo>
                    <a:pt x="1807" y="3648"/>
                  </a:lnTo>
                  <a:lnTo>
                    <a:pt x="1770" y="3653"/>
                  </a:lnTo>
                  <a:lnTo>
                    <a:pt x="1766" y="3654"/>
                  </a:lnTo>
                  <a:lnTo>
                    <a:pt x="1755" y="3661"/>
                  </a:lnTo>
                  <a:lnTo>
                    <a:pt x="1748" y="3663"/>
                  </a:lnTo>
                  <a:lnTo>
                    <a:pt x="1740" y="3667"/>
                  </a:lnTo>
                  <a:lnTo>
                    <a:pt x="1743" y="3671"/>
                  </a:lnTo>
                  <a:lnTo>
                    <a:pt x="1751" y="3678"/>
                  </a:lnTo>
                  <a:lnTo>
                    <a:pt x="1755" y="3683"/>
                  </a:lnTo>
                  <a:lnTo>
                    <a:pt x="1769" y="3695"/>
                  </a:lnTo>
                  <a:lnTo>
                    <a:pt x="1769" y="3696"/>
                  </a:lnTo>
                  <a:lnTo>
                    <a:pt x="1772" y="3704"/>
                  </a:lnTo>
                  <a:lnTo>
                    <a:pt x="1772" y="3722"/>
                  </a:lnTo>
                  <a:lnTo>
                    <a:pt x="1778" y="3735"/>
                  </a:lnTo>
                  <a:lnTo>
                    <a:pt x="1780" y="3737"/>
                  </a:lnTo>
                  <a:lnTo>
                    <a:pt x="1787" y="3740"/>
                  </a:lnTo>
                  <a:lnTo>
                    <a:pt x="1795" y="3758"/>
                  </a:lnTo>
                  <a:lnTo>
                    <a:pt x="1808" y="3767"/>
                  </a:lnTo>
                  <a:lnTo>
                    <a:pt x="1823" y="3770"/>
                  </a:lnTo>
                  <a:lnTo>
                    <a:pt x="1825" y="3773"/>
                  </a:lnTo>
                  <a:lnTo>
                    <a:pt x="1831" y="3782"/>
                  </a:lnTo>
                  <a:lnTo>
                    <a:pt x="1837" y="3794"/>
                  </a:lnTo>
                  <a:lnTo>
                    <a:pt x="1838" y="3806"/>
                  </a:lnTo>
                  <a:lnTo>
                    <a:pt x="1836" y="3815"/>
                  </a:lnTo>
                  <a:lnTo>
                    <a:pt x="1833" y="3822"/>
                  </a:lnTo>
                  <a:lnTo>
                    <a:pt x="1828" y="3828"/>
                  </a:lnTo>
                  <a:lnTo>
                    <a:pt x="1830" y="3844"/>
                  </a:lnTo>
                  <a:lnTo>
                    <a:pt x="1828" y="3851"/>
                  </a:lnTo>
                  <a:lnTo>
                    <a:pt x="1825" y="3858"/>
                  </a:lnTo>
                  <a:lnTo>
                    <a:pt x="1819" y="3860"/>
                  </a:lnTo>
                  <a:lnTo>
                    <a:pt x="1814" y="3867"/>
                  </a:lnTo>
                  <a:lnTo>
                    <a:pt x="1806" y="3870"/>
                  </a:lnTo>
                  <a:lnTo>
                    <a:pt x="1802" y="3870"/>
                  </a:lnTo>
                  <a:lnTo>
                    <a:pt x="1792" y="3869"/>
                  </a:lnTo>
                  <a:lnTo>
                    <a:pt x="1785" y="3864"/>
                  </a:lnTo>
                  <a:lnTo>
                    <a:pt x="1777" y="3859"/>
                  </a:lnTo>
                  <a:lnTo>
                    <a:pt x="1771" y="3857"/>
                  </a:lnTo>
                  <a:lnTo>
                    <a:pt x="1757" y="3856"/>
                  </a:lnTo>
                  <a:lnTo>
                    <a:pt x="1755" y="3856"/>
                  </a:lnTo>
                  <a:lnTo>
                    <a:pt x="1746" y="3862"/>
                  </a:lnTo>
                  <a:lnTo>
                    <a:pt x="1743" y="3862"/>
                  </a:lnTo>
                  <a:lnTo>
                    <a:pt x="1742" y="3864"/>
                  </a:lnTo>
                  <a:lnTo>
                    <a:pt x="1737" y="3872"/>
                  </a:lnTo>
                  <a:lnTo>
                    <a:pt x="1730" y="3875"/>
                  </a:lnTo>
                  <a:lnTo>
                    <a:pt x="1717" y="3874"/>
                  </a:lnTo>
                  <a:lnTo>
                    <a:pt x="1707" y="3874"/>
                  </a:lnTo>
                  <a:lnTo>
                    <a:pt x="1698" y="3879"/>
                  </a:lnTo>
                  <a:lnTo>
                    <a:pt x="1689" y="3885"/>
                  </a:lnTo>
                  <a:lnTo>
                    <a:pt x="1684" y="3885"/>
                  </a:lnTo>
                  <a:lnTo>
                    <a:pt x="1678" y="3882"/>
                  </a:lnTo>
                  <a:lnTo>
                    <a:pt x="1672" y="3878"/>
                  </a:lnTo>
                  <a:lnTo>
                    <a:pt x="1669" y="3873"/>
                  </a:lnTo>
                  <a:lnTo>
                    <a:pt x="1666" y="3869"/>
                  </a:lnTo>
                  <a:lnTo>
                    <a:pt x="1662" y="3866"/>
                  </a:lnTo>
                  <a:lnTo>
                    <a:pt x="1657" y="3866"/>
                  </a:lnTo>
                  <a:lnTo>
                    <a:pt x="1652" y="3869"/>
                  </a:lnTo>
                  <a:lnTo>
                    <a:pt x="1640" y="3876"/>
                  </a:lnTo>
                  <a:lnTo>
                    <a:pt x="1617" y="3875"/>
                  </a:lnTo>
                  <a:lnTo>
                    <a:pt x="1599" y="3876"/>
                  </a:lnTo>
                  <a:lnTo>
                    <a:pt x="1591" y="3878"/>
                  </a:lnTo>
                  <a:lnTo>
                    <a:pt x="1589" y="3877"/>
                  </a:lnTo>
                  <a:lnTo>
                    <a:pt x="1588" y="3875"/>
                  </a:lnTo>
                  <a:lnTo>
                    <a:pt x="1587" y="3870"/>
                  </a:lnTo>
                  <a:lnTo>
                    <a:pt x="1581" y="3864"/>
                  </a:lnTo>
                  <a:lnTo>
                    <a:pt x="1578" y="3862"/>
                  </a:lnTo>
                  <a:lnTo>
                    <a:pt x="1569" y="3864"/>
                  </a:lnTo>
                  <a:lnTo>
                    <a:pt x="1559" y="3865"/>
                  </a:lnTo>
                  <a:lnTo>
                    <a:pt x="1557" y="3866"/>
                  </a:lnTo>
                  <a:lnTo>
                    <a:pt x="1553" y="3865"/>
                  </a:lnTo>
                  <a:lnTo>
                    <a:pt x="1550" y="3863"/>
                  </a:lnTo>
                  <a:lnTo>
                    <a:pt x="1549" y="3860"/>
                  </a:lnTo>
                  <a:lnTo>
                    <a:pt x="1554" y="3851"/>
                  </a:lnTo>
                  <a:lnTo>
                    <a:pt x="1558" y="3847"/>
                  </a:lnTo>
                  <a:lnTo>
                    <a:pt x="1560" y="3845"/>
                  </a:lnTo>
                  <a:lnTo>
                    <a:pt x="1564" y="3843"/>
                  </a:lnTo>
                  <a:lnTo>
                    <a:pt x="1564" y="3842"/>
                  </a:lnTo>
                  <a:lnTo>
                    <a:pt x="1564" y="3838"/>
                  </a:lnTo>
                  <a:lnTo>
                    <a:pt x="1561" y="3836"/>
                  </a:lnTo>
                  <a:lnTo>
                    <a:pt x="1556" y="3834"/>
                  </a:lnTo>
                  <a:lnTo>
                    <a:pt x="1546" y="3831"/>
                  </a:lnTo>
                  <a:lnTo>
                    <a:pt x="1537" y="3828"/>
                  </a:lnTo>
                  <a:lnTo>
                    <a:pt x="1535" y="3827"/>
                  </a:lnTo>
                  <a:lnTo>
                    <a:pt x="1532" y="3824"/>
                  </a:lnTo>
                  <a:lnTo>
                    <a:pt x="1532" y="3816"/>
                  </a:lnTo>
                  <a:lnTo>
                    <a:pt x="1531" y="3808"/>
                  </a:lnTo>
                  <a:lnTo>
                    <a:pt x="1524" y="3798"/>
                  </a:lnTo>
                  <a:lnTo>
                    <a:pt x="1520" y="3796"/>
                  </a:lnTo>
                  <a:lnTo>
                    <a:pt x="1515" y="3792"/>
                  </a:lnTo>
                  <a:lnTo>
                    <a:pt x="1508" y="3789"/>
                  </a:lnTo>
                  <a:lnTo>
                    <a:pt x="1499" y="3788"/>
                  </a:lnTo>
                  <a:lnTo>
                    <a:pt x="1496" y="3780"/>
                  </a:lnTo>
                  <a:lnTo>
                    <a:pt x="1490" y="3780"/>
                  </a:lnTo>
                  <a:lnTo>
                    <a:pt x="1486" y="3785"/>
                  </a:lnTo>
                  <a:lnTo>
                    <a:pt x="1483" y="3790"/>
                  </a:lnTo>
                  <a:lnTo>
                    <a:pt x="1481" y="3794"/>
                  </a:lnTo>
                  <a:lnTo>
                    <a:pt x="1479" y="3800"/>
                  </a:lnTo>
                  <a:lnTo>
                    <a:pt x="1479" y="3806"/>
                  </a:lnTo>
                  <a:lnTo>
                    <a:pt x="1478" y="3809"/>
                  </a:lnTo>
                  <a:lnTo>
                    <a:pt x="1473" y="3810"/>
                  </a:lnTo>
                  <a:lnTo>
                    <a:pt x="1468" y="3808"/>
                  </a:lnTo>
                  <a:lnTo>
                    <a:pt x="1465" y="3808"/>
                  </a:lnTo>
                  <a:lnTo>
                    <a:pt x="1465" y="3815"/>
                  </a:lnTo>
                  <a:lnTo>
                    <a:pt x="1463" y="3819"/>
                  </a:lnTo>
                  <a:lnTo>
                    <a:pt x="1459" y="3819"/>
                  </a:lnTo>
                  <a:lnTo>
                    <a:pt x="1451" y="3815"/>
                  </a:lnTo>
                  <a:lnTo>
                    <a:pt x="1444" y="3812"/>
                  </a:lnTo>
                  <a:lnTo>
                    <a:pt x="1442" y="3812"/>
                  </a:lnTo>
                  <a:lnTo>
                    <a:pt x="1440" y="3814"/>
                  </a:lnTo>
                  <a:lnTo>
                    <a:pt x="1438" y="3816"/>
                  </a:lnTo>
                  <a:lnTo>
                    <a:pt x="1441" y="3820"/>
                  </a:lnTo>
                  <a:lnTo>
                    <a:pt x="1447" y="3824"/>
                  </a:lnTo>
                  <a:lnTo>
                    <a:pt x="1448" y="3826"/>
                  </a:lnTo>
                  <a:lnTo>
                    <a:pt x="1446" y="3828"/>
                  </a:lnTo>
                  <a:lnTo>
                    <a:pt x="1438" y="3840"/>
                  </a:lnTo>
                  <a:lnTo>
                    <a:pt x="1436" y="3842"/>
                  </a:lnTo>
                  <a:lnTo>
                    <a:pt x="1430" y="3844"/>
                  </a:lnTo>
                  <a:lnTo>
                    <a:pt x="1425" y="3842"/>
                  </a:lnTo>
                  <a:lnTo>
                    <a:pt x="1424" y="3842"/>
                  </a:lnTo>
                  <a:lnTo>
                    <a:pt x="1423" y="3856"/>
                  </a:lnTo>
                  <a:lnTo>
                    <a:pt x="1420" y="3859"/>
                  </a:lnTo>
                  <a:lnTo>
                    <a:pt x="1416" y="3862"/>
                  </a:lnTo>
                  <a:lnTo>
                    <a:pt x="1415" y="3863"/>
                  </a:lnTo>
                  <a:lnTo>
                    <a:pt x="1424" y="3878"/>
                  </a:lnTo>
                  <a:lnTo>
                    <a:pt x="1424" y="3881"/>
                  </a:lnTo>
                  <a:lnTo>
                    <a:pt x="1422" y="3887"/>
                  </a:lnTo>
                  <a:lnTo>
                    <a:pt x="1418" y="3899"/>
                  </a:lnTo>
                  <a:lnTo>
                    <a:pt x="1415" y="3906"/>
                  </a:lnTo>
                  <a:lnTo>
                    <a:pt x="1414" y="3923"/>
                  </a:lnTo>
                  <a:lnTo>
                    <a:pt x="1412" y="3931"/>
                  </a:lnTo>
                  <a:lnTo>
                    <a:pt x="1414" y="3936"/>
                  </a:lnTo>
                  <a:lnTo>
                    <a:pt x="1420" y="3946"/>
                  </a:lnTo>
                  <a:lnTo>
                    <a:pt x="1426" y="3951"/>
                  </a:lnTo>
                  <a:lnTo>
                    <a:pt x="1426" y="3954"/>
                  </a:lnTo>
                  <a:lnTo>
                    <a:pt x="1424" y="3956"/>
                  </a:lnTo>
                  <a:lnTo>
                    <a:pt x="1414" y="3955"/>
                  </a:lnTo>
                  <a:lnTo>
                    <a:pt x="1402" y="3957"/>
                  </a:lnTo>
                  <a:lnTo>
                    <a:pt x="1390" y="3976"/>
                  </a:lnTo>
                  <a:lnTo>
                    <a:pt x="1383" y="3990"/>
                  </a:lnTo>
                  <a:lnTo>
                    <a:pt x="1380" y="3998"/>
                  </a:lnTo>
                  <a:lnTo>
                    <a:pt x="1376" y="4007"/>
                  </a:lnTo>
                  <a:lnTo>
                    <a:pt x="1372" y="4024"/>
                  </a:lnTo>
                  <a:lnTo>
                    <a:pt x="1369" y="4027"/>
                  </a:lnTo>
                  <a:lnTo>
                    <a:pt x="1371" y="4029"/>
                  </a:lnTo>
                  <a:lnTo>
                    <a:pt x="1368" y="4036"/>
                  </a:lnTo>
                  <a:lnTo>
                    <a:pt x="1360" y="4040"/>
                  </a:lnTo>
                  <a:lnTo>
                    <a:pt x="1353" y="4042"/>
                  </a:lnTo>
                  <a:lnTo>
                    <a:pt x="1344" y="4052"/>
                  </a:lnTo>
                  <a:lnTo>
                    <a:pt x="1340" y="4061"/>
                  </a:lnTo>
                  <a:lnTo>
                    <a:pt x="1332" y="4078"/>
                  </a:lnTo>
                  <a:lnTo>
                    <a:pt x="1328" y="4091"/>
                  </a:lnTo>
                  <a:lnTo>
                    <a:pt x="1325" y="4101"/>
                  </a:lnTo>
                  <a:lnTo>
                    <a:pt x="1322" y="4103"/>
                  </a:lnTo>
                  <a:lnTo>
                    <a:pt x="1316" y="4108"/>
                  </a:lnTo>
                  <a:lnTo>
                    <a:pt x="1312" y="4107"/>
                  </a:lnTo>
                  <a:lnTo>
                    <a:pt x="1309" y="4108"/>
                  </a:lnTo>
                  <a:lnTo>
                    <a:pt x="1307" y="4109"/>
                  </a:lnTo>
                  <a:lnTo>
                    <a:pt x="1309" y="4113"/>
                  </a:lnTo>
                  <a:lnTo>
                    <a:pt x="1314" y="4117"/>
                  </a:lnTo>
                  <a:lnTo>
                    <a:pt x="1322" y="4119"/>
                  </a:lnTo>
                  <a:lnTo>
                    <a:pt x="1324" y="4124"/>
                  </a:lnTo>
                  <a:lnTo>
                    <a:pt x="1322" y="4127"/>
                  </a:lnTo>
                  <a:lnTo>
                    <a:pt x="1320" y="4129"/>
                  </a:lnTo>
                  <a:lnTo>
                    <a:pt x="1316" y="4129"/>
                  </a:lnTo>
                  <a:lnTo>
                    <a:pt x="1303" y="4127"/>
                  </a:lnTo>
                  <a:lnTo>
                    <a:pt x="1297" y="4125"/>
                  </a:lnTo>
                  <a:lnTo>
                    <a:pt x="1291" y="4124"/>
                  </a:lnTo>
                  <a:lnTo>
                    <a:pt x="1287" y="4125"/>
                  </a:lnTo>
                  <a:lnTo>
                    <a:pt x="1281" y="4135"/>
                  </a:lnTo>
                  <a:lnTo>
                    <a:pt x="1276" y="4139"/>
                  </a:lnTo>
                  <a:lnTo>
                    <a:pt x="1273" y="4142"/>
                  </a:lnTo>
                  <a:lnTo>
                    <a:pt x="1270" y="4140"/>
                  </a:lnTo>
                  <a:lnTo>
                    <a:pt x="1268" y="4136"/>
                  </a:lnTo>
                  <a:lnTo>
                    <a:pt x="1264" y="4138"/>
                  </a:lnTo>
                  <a:lnTo>
                    <a:pt x="1263" y="4143"/>
                  </a:lnTo>
                  <a:lnTo>
                    <a:pt x="1249" y="4151"/>
                  </a:lnTo>
                  <a:lnTo>
                    <a:pt x="1242" y="4163"/>
                  </a:lnTo>
                  <a:lnTo>
                    <a:pt x="1239" y="4185"/>
                  </a:lnTo>
                  <a:lnTo>
                    <a:pt x="1237" y="4187"/>
                  </a:lnTo>
                  <a:lnTo>
                    <a:pt x="1225" y="4185"/>
                  </a:lnTo>
                  <a:lnTo>
                    <a:pt x="1220" y="4186"/>
                  </a:lnTo>
                  <a:lnTo>
                    <a:pt x="1216" y="4204"/>
                  </a:lnTo>
                  <a:lnTo>
                    <a:pt x="1213" y="4206"/>
                  </a:lnTo>
                  <a:lnTo>
                    <a:pt x="1202" y="4210"/>
                  </a:lnTo>
                  <a:lnTo>
                    <a:pt x="1195" y="4215"/>
                  </a:lnTo>
                  <a:lnTo>
                    <a:pt x="1193" y="4220"/>
                  </a:lnTo>
                  <a:lnTo>
                    <a:pt x="1189" y="4233"/>
                  </a:lnTo>
                  <a:lnTo>
                    <a:pt x="1182" y="4241"/>
                  </a:lnTo>
                  <a:lnTo>
                    <a:pt x="1181" y="4241"/>
                  </a:lnTo>
                  <a:lnTo>
                    <a:pt x="1158" y="4238"/>
                  </a:lnTo>
                  <a:lnTo>
                    <a:pt x="1129" y="4261"/>
                  </a:lnTo>
                  <a:lnTo>
                    <a:pt x="1116" y="4268"/>
                  </a:lnTo>
                  <a:lnTo>
                    <a:pt x="1106" y="4274"/>
                  </a:lnTo>
                  <a:lnTo>
                    <a:pt x="1103" y="4279"/>
                  </a:lnTo>
                  <a:lnTo>
                    <a:pt x="1103" y="4285"/>
                  </a:lnTo>
                  <a:lnTo>
                    <a:pt x="1109" y="4304"/>
                  </a:lnTo>
                  <a:lnTo>
                    <a:pt x="1108" y="4305"/>
                  </a:lnTo>
                  <a:lnTo>
                    <a:pt x="1105" y="4307"/>
                  </a:lnTo>
                  <a:lnTo>
                    <a:pt x="1101" y="4308"/>
                  </a:lnTo>
                  <a:lnTo>
                    <a:pt x="1095" y="4306"/>
                  </a:lnTo>
                  <a:lnTo>
                    <a:pt x="1086" y="4300"/>
                  </a:lnTo>
                  <a:lnTo>
                    <a:pt x="1086" y="4301"/>
                  </a:lnTo>
                  <a:lnTo>
                    <a:pt x="1068" y="4309"/>
                  </a:lnTo>
                  <a:lnTo>
                    <a:pt x="1065" y="4310"/>
                  </a:lnTo>
                  <a:lnTo>
                    <a:pt x="1056" y="4324"/>
                  </a:lnTo>
                  <a:lnTo>
                    <a:pt x="1051" y="4330"/>
                  </a:lnTo>
                  <a:lnTo>
                    <a:pt x="1045" y="4335"/>
                  </a:lnTo>
                  <a:lnTo>
                    <a:pt x="1037" y="4344"/>
                  </a:lnTo>
                  <a:lnTo>
                    <a:pt x="1035" y="4346"/>
                  </a:lnTo>
                  <a:lnTo>
                    <a:pt x="1033" y="4351"/>
                  </a:lnTo>
                  <a:lnTo>
                    <a:pt x="1032" y="4364"/>
                  </a:lnTo>
                  <a:lnTo>
                    <a:pt x="1031" y="4367"/>
                  </a:lnTo>
                  <a:lnTo>
                    <a:pt x="1026" y="4372"/>
                  </a:lnTo>
                  <a:lnTo>
                    <a:pt x="1007" y="4382"/>
                  </a:lnTo>
                  <a:lnTo>
                    <a:pt x="1004" y="4389"/>
                  </a:lnTo>
                  <a:lnTo>
                    <a:pt x="999" y="4396"/>
                  </a:lnTo>
                  <a:lnTo>
                    <a:pt x="972" y="4429"/>
                  </a:lnTo>
                  <a:lnTo>
                    <a:pt x="950" y="4458"/>
                  </a:lnTo>
                  <a:lnTo>
                    <a:pt x="951" y="4460"/>
                  </a:lnTo>
                  <a:lnTo>
                    <a:pt x="955" y="4469"/>
                  </a:lnTo>
                  <a:lnTo>
                    <a:pt x="956" y="4474"/>
                  </a:lnTo>
                  <a:lnTo>
                    <a:pt x="955" y="4479"/>
                  </a:lnTo>
                  <a:lnTo>
                    <a:pt x="954" y="4484"/>
                  </a:lnTo>
                  <a:lnTo>
                    <a:pt x="954" y="4487"/>
                  </a:lnTo>
                  <a:lnTo>
                    <a:pt x="954" y="4490"/>
                  </a:lnTo>
                  <a:lnTo>
                    <a:pt x="956" y="4493"/>
                  </a:lnTo>
                  <a:lnTo>
                    <a:pt x="957" y="4495"/>
                  </a:lnTo>
                  <a:lnTo>
                    <a:pt x="956" y="4497"/>
                  </a:lnTo>
                  <a:lnTo>
                    <a:pt x="955" y="4501"/>
                  </a:lnTo>
                  <a:lnTo>
                    <a:pt x="951" y="4505"/>
                  </a:lnTo>
                  <a:lnTo>
                    <a:pt x="950" y="4508"/>
                  </a:lnTo>
                  <a:lnTo>
                    <a:pt x="950" y="4511"/>
                  </a:lnTo>
                  <a:lnTo>
                    <a:pt x="954" y="4515"/>
                  </a:lnTo>
                  <a:lnTo>
                    <a:pt x="958" y="4520"/>
                  </a:lnTo>
                  <a:lnTo>
                    <a:pt x="961" y="4522"/>
                  </a:lnTo>
                  <a:lnTo>
                    <a:pt x="961" y="4523"/>
                  </a:lnTo>
                  <a:lnTo>
                    <a:pt x="975" y="4533"/>
                  </a:lnTo>
                  <a:lnTo>
                    <a:pt x="975" y="4533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7" name="Freeform 765"/>
            <p:cNvSpPr>
              <a:spLocks/>
            </p:cNvSpPr>
            <p:nvPr/>
          </p:nvSpPr>
          <p:spPr bwMode="auto">
            <a:xfrm>
              <a:off x="6715125" y="5878513"/>
              <a:ext cx="128588" cy="193675"/>
            </a:xfrm>
            <a:custGeom>
              <a:avLst/>
              <a:gdLst>
                <a:gd name="T0" fmla="*/ 203 w 244"/>
                <a:gd name="T1" fmla="*/ 0 h 366"/>
                <a:gd name="T2" fmla="*/ 203 w 244"/>
                <a:gd name="T3" fmla="*/ 0 h 366"/>
                <a:gd name="T4" fmla="*/ 0 w 244"/>
                <a:gd name="T5" fmla="*/ 347 h 366"/>
                <a:gd name="T6" fmla="*/ 39 w 244"/>
                <a:gd name="T7" fmla="*/ 366 h 366"/>
                <a:gd name="T8" fmla="*/ 70 w 244"/>
                <a:gd name="T9" fmla="*/ 318 h 366"/>
                <a:gd name="T10" fmla="*/ 77 w 244"/>
                <a:gd name="T11" fmla="*/ 309 h 366"/>
                <a:gd name="T12" fmla="*/ 85 w 244"/>
                <a:gd name="T13" fmla="*/ 294 h 366"/>
                <a:gd name="T14" fmla="*/ 96 w 244"/>
                <a:gd name="T15" fmla="*/ 275 h 366"/>
                <a:gd name="T16" fmla="*/ 109 w 244"/>
                <a:gd name="T17" fmla="*/ 253 h 366"/>
                <a:gd name="T18" fmla="*/ 124 w 244"/>
                <a:gd name="T19" fmla="*/ 227 h 366"/>
                <a:gd name="T20" fmla="*/ 140 w 244"/>
                <a:gd name="T21" fmla="*/ 201 h 366"/>
                <a:gd name="T22" fmla="*/ 156 w 244"/>
                <a:gd name="T23" fmla="*/ 173 h 366"/>
                <a:gd name="T24" fmla="*/ 173 w 244"/>
                <a:gd name="T25" fmla="*/ 146 h 366"/>
                <a:gd name="T26" fmla="*/ 189 w 244"/>
                <a:gd name="T27" fmla="*/ 118 h 366"/>
                <a:gd name="T28" fmla="*/ 204 w 244"/>
                <a:gd name="T29" fmla="*/ 93 h 366"/>
                <a:gd name="T30" fmla="*/ 216 w 244"/>
                <a:gd name="T31" fmla="*/ 71 h 366"/>
                <a:gd name="T32" fmla="*/ 228 w 244"/>
                <a:gd name="T33" fmla="*/ 52 h 366"/>
                <a:gd name="T34" fmla="*/ 236 w 244"/>
                <a:gd name="T35" fmla="*/ 37 h 366"/>
                <a:gd name="T36" fmla="*/ 242 w 244"/>
                <a:gd name="T37" fmla="*/ 27 h 366"/>
                <a:gd name="T38" fmla="*/ 243 w 244"/>
                <a:gd name="T39" fmla="*/ 26 h 366"/>
                <a:gd name="T40" fmla="*/ 244 w 244"/>
                <a:gd name="T41" fmla="*/ 24 h 366"/>
                <a:gd name="T42" fmla="*/ 203 w 244"/>
                <a:gd name="T43" fmla="*/ 0 h 366"/>
                <a:gd name="T44" fmla="*/ 203 w 244"/>
                <a:gd name="T45" fmla="*/ 0 h 366"/>
                <a:gd name="T46" fmla="*/ 203 w 244"/>
                <a:gd name="T47" fmla="*/ 0 h 3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44" h="366">
                  <a:moveTo>
                    <a:pt x="203" y="0"/>
                  </a:moveTo>
                  <a:lnTo>
                    <a:pt x="203" y="0"/>
                  </a:lnTo>
                  <a:lnTo>
                    <a:pt x="0" y="347"/>
                  </a:lnTo>
                  <a:lnTo>
                    <a:pt x="39" y="366"/>
                  </a:lnTo>
                  <a:lnTo>
                    <a:pt x="70" y="318"/>
                  </a:lnTo>
                  <a:lnTo>
                    <a:pt x="77" y="309"/>
                  </a:lnTo>
                  <a:lnTo>
                    <a:pt x="85" y="294"/>
                  </a:lnTo>
                  <a:lnTo>
                    <a:pt x="96" y="275"/>
                  </a:lnTo>
                  <a:lnTo>
                    <a:pt x="109" y="253"/>
                  </a:lnTo>
                  <a:lnTo>
                    <a:pt x="124" y="227"/>
                  </a:lnTo>
                  <a:lnTo>
                    <a:pt x="140" y="201"/>
                  </a:lnTo>
                  <a:lnTo>
                    <a:pt x="156" y="173"/>
                  </a:lnTo>
                  <a:lnTo>
                    <a:pt x="173" y="146"/>
                  </a:lnTo>
                  <a:lnTo>
                    <a:pt x="189" y="118"/>
                  </a:lnTo>
                  <a:lnTo>
                    <a:pt x="204" y="93"/>
                  </a:lnTo>
                  <a:lnTo>
                    <a:pt x="216" y="71"/>
                  </a:lnTo>
                  <a:lnTo>
                    <a:pt x="228" y="52"/>
                  </a:lnTo>
                  <a:lnTo>
                    <a:pt x="236" y="37"/>
                  </a:lnTo>
                  <a:lnTo>
                    <a:pt x="242" y="27"/>
                  </a:lnTo>
                  <a:lnTo>
                    <a:pt x="243" y="26"/>
                  </a:lnTo>
                  <a:lnTo>
                    <a:pt x="244" y="24"/>
                  </a:lnTo>
                  <a:lnTo>
                    <a:pt x="203" y="0"/>
                  </a:lnTo>
                  <a:lnTo>
                    <a:pt x="203" y="0"/>
                  </a:lnTo>
                  <a:lnTo>
                    <a:pt x="203" y="0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8" name="Freeform 766"/>
            <p:cNvSpPr>
              <a:spLocks/>
            </p:cNvSpPr>
            <p:nvPr/>
          </p:nvSpPr>
          <p:spPr bwMode="auto">
            <a:xfrm>
              <a:off x="6464300" y="6408738"/>
              <a:ext cx="96838" cy="214313"/>
            </a:xfrm>
            <a:custGeom>
              <a:avLst/>
              <a:gdLst>
                <a:gd name="T0" fmla="*/ 0 w 182"/>
                <a:gd name="T1" fmla="*/ 389 h 404"/>
                <a:gd name="T2" fmla="*/ 0 w 182"/>
                <a:gd name="T3" fmla="*/ 389 h 404"/>
                <a:gd name="T4" fmla="*/ 57 w 182"/>
                <a:gd name="T5" fmla="*/ 218 h 404"/>
                <a:gd name="T6" fmla="*/ 95 w 182"/>
                <a:gd name="T7" fmla="*/ 111 h 404"/>
                <a:gd name="T8" fmla="*/ 123 w 182"/>
                <a:gd name="T9" fmla="*/ 36 h 404"/>
                <a:gd name="T10" fmla="*/ 138 w 182"/>
                <a:gd name="T11" fmla="*/ 0 h 404"/>
                <a:gd name="T12" fmla="*/ 182 w 182"/>
                <a:gd name="T13" fmla="*/ 18 h 404"/>
                <a:gd name="T14" fmla="*/ 175 w 182"/>
                <a:gd name="T15" fmla="*/ 35 h 404"/>
                <a:gd name="T16" fmla="*/ 167 w 182"/>
                <a:gd name="T17" fmla="*/ 54 h 404"/>
                <a:gd name="T18" fmla="*/ 159 w 182"/>
                <a:gd name="T19" fmla="*/ 77 h 404"/>
                <a:gd name="T20" fmla="*/ 149 w 182"/>
                <a:gd name="T21" fmla="*/ 101 h 404"/>
                <a:gd name="T22" fmla="*/ 140 w 182"/>
                <a:gd name="T23" fmla="*/ 128 h 404"/>
                <a:gd name="T24" fmla="*/ 130 w 182"/>
                <a:gd name="T25" fmla="*/ 154 h 404"/>
                <a:gd name="T26" fmla="*/ 121 w 182"/>
                <a:gd name="T27" fmla="*/ 182 h 404"/>
                <a:gd name="T28" fmla="*/ 111 w 182"/>
                <a:gd name="T29" fmla="*/ 208 h 404"/>
                <a:gd name="T30" fmla="*/ 102 w 182"/>
                <a:gd name="T31" fmla="*/ 233 h 404"/>
                <a:gd name="T32" fmla="*/ 93 w 182"/>
                <a:gd name="T33" fmla="*/ 258 h 404"/>
                <a:gd name="T34" fmla="*/ 86 w 182"/>
                <a:gd name="T35" fmla="*/ 280 h 404"/>
                <a:gd name="T36" fmla="*/ 79 w 182"/>
                <a:gd name="T37" fmla="*/ 300 h 404"/>
                <a:gd name="T38" fmla="*/ 73 w 182"/>
                <a:gd name="T39" fmla="*/ 316 h 404"/>
                <a:gd name="T40" fmla="*/ 69 w 182"/>
                <a:gd name="T41" fmla="*/ 329 h 404"/>
                <a:gd name="T42" fmla="*/ 67 w 182"/>
                <a:gd name="T43" fmla="*/ 339 h 404"/>
                <a:gd name="T44" fmla="*/ 43 w 182"/>
                <a:gd name="T45" fmla="*/ 404 h 404"/>
                <a:gd name="T46" fmla="*/ 0 w 182"/>
                <a:gd name="T47" fmla="*/ 389 h 404"/>
                <a:gd name="T48" fmla="*/ 0 w 182"/>
                <a:gd name="T49" fmla="*/ 389 h 404"/>
                <a:gd name="T50" fmla="*/ 0 w 182"/>
                <a:gd name="T51" fmla="*/ 389 h 4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82" h="404">
                  <a:moveTo>
                    <a:pt x="0" y="389"/>
                  </a:moveTo>
                  <a:lnTo>
                    <a:pt x="0" y="389"/>
                  </a:lnTo>
                  <a:lnTo>
                    <a:pt x="57" y="218"/>
                  </a:lnTo>
                  <a:lnTo>
                    <a:pt x="95" y="111"/>
                  </a:lnTo>
                  <a:lnTo>
                    <a:pt x="123" y="36"/>
                  </a:lnTo>
                  <a:lnTo>
                    <a:pt x="138" y="0"/>
                  </a:lnTo>
                  <a:lnTo>
                    <a:pt x="182" y="18"/>
                  </a:lnTo>
                  <a:lnTo>
                    <a:pt x="175" y="35"/>
                  </a:lnTo>
                  <a:lnTo>
                    <a:pt x="167" y="54"/>
                  </a:lnTo>
                  <a:lnTo>
                    <a:pt x="159" y="77"/>
                  </a:lnTo>
                  <a:lnTo>
                    <a:pt x="149" y="101"/>
                  </a:lnTo>
                  <a:lnTo>
                    <a:pt x="140" y="128"/>
                  </a:lnTo>
                  <a:lnTo>
                    <a:pt x="130" y="154"/>
                  </a:lnTo>
                  <a:lnTo>
                    <a:pt x="121" y="182"/>
                  </a:lnTo>
                  <a:lnTo>
                    <a:pt x="111" y="208"/>
                  </a:lnTo>
                  <a:lnTo>
                    <a:pt x="102" y="233"/>
                  </a:lnTo>
                  <a:lnTo>
                    <a:pt x="93" y="258"/>
                  </a:lnTo>
                  <a:lnTo>
                    <a:pt x="86" y="280"/>
                  </a:lnTo>
                  <a:lnTo>
                    <a:pt x="79" y="300"/>
                  </a:lnTo>
                  <a:lnTo>
                    <a:pt x="73" y="316"/>
                  </a:lnTo>
                  <a:lnTo>
                    <a:pt x="69" y="329"/>
                  </a:lnTo>
                  <a:lnTo>
                    <a:pt x="67" y="339"/>
                  </a:lnTo>
                  <a:lnTo>
                    <a:pt x="43" y="404"/>
                  </a:lnTo>
                  <a:lnTo>
                    <a:pt x="0" y="389"/>
                  </a:lnTo>
                  <a:lnTo>
                    <a:pt x="0" y="389"/>
                  </a:lnTo>
                  <a:lnTo>
                    <a:pt x="0" y="389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69" name="Freeform 767"/>
            <p:cNvSpPr>
              <a:spLocks/>
            </p:cNvSpPr>
            <p:nvPr/>
          </p:nvSpPr>
          <p:spPr bwMode="auto">
            <a:xfrm>
              <a:off x="6892925" y="5359400"/>
              <a:ext cx="42863" cy="233363"/>
            </a:xfrm>
            <a:custGeom>
              <a:avLst/>
              <a:gdLst>
                <a:gd name="T0" fmla="*/ 0 w 83"/>
                <a:gd name="T1" fmla="*/ 434 h 441"/>
                <a:gd name="T2" fmla="*/ 0 w 83"/>
                <a:gd name="T3" fmla="*/ 434 h 441"/>
                <a:gd name="T4" fmla="*/ 36 w 83"/>
                <a:gd name="T5" fmla="*/ 0 h 441"/>
                <a:gd name="T6" fmla="*/ 83 w 83"/>
                <a:gd name="T7" fmla="*/ 4 h 441"/>
                <a:gd name="T8" fmla="*/ 47 w 83"/>
                <a:gd name="T9" fmla="*/ 441 h 441"/>
                <a:gd name="T10" fmla="*/ 0 w 83"/>
                <a:gd name="T11" fmla="*/ 434 h 441"/>
                <a:gd name="T12" fmla="*/ 0 w 83"/>
                <a:gd name="T13" fmla="*/ 434 h 441"/>
                <a:gd name="T14" fmla="*/ 0 w 83"/>
                <a:gd name="T15" fmla="*/ 434 h 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3" h="441">
                  <a:moveTo>
                    <a:pt x="0" y="434"/>
                  </a:moveTo>
                  <a:lnTo>
                    <a:pt x="0" y="434"/>
                  </a:lnTo>
                  <a:lnTo>
                    <a:pt x="36" y="0"/>
                  </a:lnTo>
                  <a:lnTo>
                    <a:pt x="83" y="4"/>
                  </a:lnTo>
                  <a:lnTo>
                    <a:pt x="47" y="441"/>
                  </a:lnTo>
                  <a:lnTo>
                    <a:pt x="0" y="434"/>
                  </a:lnTo>
                  <a:lnTo>
                    <a:pt x="0" y="434"/>
                  </a:lnTo>
                  <a:lnTo>
                    <a:pt x="0" y="434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grpSp>
        <p:nvGrpSpPr>
          <p:cNvPr id="809" name="南海"/>
          <p:cNvGrpSpPr/>
          <p:nvPr/>
        </p:nvGrpSpPr>
        <p:grpSpPr>
          <a:xfrm>
            <a:off x="7742238" y="4700588"/>
            <a:ext cx="1401763" cy="1739900"/>
            <a:chOff x="7742238" y="4700588"/>
            <a:chExt cx="1401763" cy="1739900"/>
          </a:xfrm>
        </p:grpSpPr>
        <p:sp>
          <p:nvSpPr>
            <p:cNvPr id="80" name="云南（小图）"/>
            <p:cNvSpPr>
              <a:spLocks/>
            </p:cNvSpPr>
            <p:nvPr/>
          </p:nvSpPr>
          <p:spPr bwMode="auto">
            <a:xfrm>
              <a:off x="7742238" y="4700588"/>
              <a:ext cx="73025" cy="58738"/>
            </a:xfrm>
            <a:custGeom>
              <a:avLst/>
              <a:gdLst>
                <a:gd name="T0" fmla="*/ 135 w 138"/>
                <a:gd name="T1" fmla="*/ 0 h 112"/>
                <a:gd name="T2" fmla="*/ 137 w 138"/>
                <a:gd name="T3" fmla="*/ 2 h 112"/>
                <a:gd name="T4" fmla="*/ 138 w 138"/>
                <a:gd name="T5" fmla="*/ 4 h 112"/>
                <a:gd name="T6" fmla="*/ 137 w 138"/>
                <a:gd name="T7" fmla="*/ 9 h 112"/>
                <a:gd name="T8" fmla="*/ 133 w 138"/>
                <a:gd name="T9" fmla="*/ 27 h 112"/>
                <a:gd name="T10" fmla="*/ 128 w 138"/>
                <a:gd name="T11" fmla="*/ 46 h 112"/>
                <a:gd name="T12" fmla="*/ 128 w 138"/>
                <a:gd name="T13" fmla="*/ 55 h 112"/>
                <a:gd name="T14" fmla="*/ 126 w 138"/>
                <a:gd name="T15" fmla="*/ 58 h 112"/>
                <a:gd name="T16" fmla="*/ 119 w 138"/>
                <a:gd name="T17" fmla="*/ 65 h 112"/>
                <a:gd name="T18" fmla="*/ 111 w 138"/>
                <a:gd name="T19" fmla="*/ 70 h 112"/>
                <a:gd name="T20" fmla="*/ 107 w 138"/>
                <a:gd name="T21" fmla="*/ 73 h 112"/>
                <a:gd name="T22" fmla="*/ 106 w 138"/>
                <a:gd name="T23" fmla="*/ 72 h 112"/>
                <a:gd name="T24" fmla="*/ 106 w 138"/>
                <a:gd name="T25" fmla="*/ 67 h 112"/>
                <a:gd name="T26" fmla="*/ 103 w 138"/>
                <a:gd name="T27" fmla="*/ 64 h 112"/>
                <a:gd name="T28" fmla="*/ 90 w 138"/>
                <a:gd name="T29" fmla="*/ 60 h 112"/>
                <a:gd name="T30" fmla="*/ 85 w 138"/>
                <a:gd name="T31" fmla="*/ 60 h 112"/>
                <a:gd name="T32" fmla="*/ 83 w 138"/>
                <a:gd name="T33" fmla="*/ 60 h 112"/>
                <a:gd name="T34" fmla="*/ 79 w 138"/>
                <a:gd name="T35" fmla="*/ 62 h 112"/>
                <a:gd name="T36" fmla="*/ 79 w 138"/>
                <a:gd name="T37" fmla="*/ 63 h 112"/>
                <a:gd name="T38" fmla="*/ 55 w 138"/>
                <a:gd name="T39" fmla="*/ 79 h 112"/>
                <a:gd name="T40" fmla="*/ 54 w 138"/>
                <a:gd name="T41" fmla="*/ 80 h 112"/>
                <a:gd name="T42" fmla="*/ 53 w 138"/>
                <a:gd name="T43" fmla="*/ 80 h 112"/>
                <a:gd name="T44" fmla="*/ 54 w 138"/>
                <a:gd name="T45" fmla="*/ 82 h 112"/>
                <a:gd name="T46" fmla="*/ 57 w 138"/>
                <a:gd name="T47" fmla="*/ 84 h 112"/>
                <a:gd name="T48" fmla="*/ 58 w 138"/>
                <a:gd name="T49" fmla="*/ 87 h 112"/>
                <a:gd name="T50" fmla="*/ 59 w 138"/>
                <a:gd name="T51" fmla="*/ 90 h 112"/>
                <a:gd name="T52" fmla="*/ 59 w 138"/>
                <a:gd name="T53" fmla="*/ 92 h 112"/>
                <a:gd name="T54" fmla="*/ 57 w 138"/>
                <a:gd name="T55" fmla="*/ 93 h 112"/>
                <a:gd name="T56" fmla="*/ 56 w 138"/>
                <a:gd name="T57" fmla="*/ 92 h 112"/>
                <a:gd name="T58" fmla="*/ 49 w 138"/>
                <a:gd name="T59" fmla="*/ 94 h 112"/>
                <a:gd name="T60" fmla="*/ 45 w 138"/>
                <a:gd name="T61" fmla="*/ 96 h 112"/>
                <a:gd name="T62" fmla="*/ 39 w 138"/>
                <a:gd name="T63" fmla="*/ 101 h 112"/>
                <a:gd name="T64" fmla="*/ 37 w 138"/>
                <a:gd name="T65" fmla="*/ 103 h 112"/>
                <a:gd name="T66" fmla="*/ 34 w 138"/>
                <a:gd name="T67" fmla="*/ 105 h 112"/>
                <a:gd name="T68" fmla="*/ 31 w 138"/>
                <a:gd name="T69" fmla="*/ 112 h 112"/>
                <a:gd name="T70" fmla="*/ 31 w 138"/>
                <a:gd name="T71" fmla="*/ 112 h 112"/>
                <a:gd name="T72" fmla="*/ 27 w 138"/>
                <a:gd name="T73" fmla="*/ 110 h 112"/>
                <a:gd name="T74" fmla="*/ 17 w 138"/>
                <a:gd name="T75" fmla="*/ 96 h 112"/>
                <a:gd name="T76" fmla="*/ 12 w 138"/>
                <a:gd name="T77" fmla="*/ 90 h 112"/>
                <a:gd name="T78" fmla="*/ 9 w 138"/>
                <a:gd name="T79" fmla="*/ 85 h 112"/>
                <a:gd name="T80" fmla="*/ 7 w 138"/>
                <a:gd name="T81" fmla="*/ 83 h 112"/>
                <a:gd name="T82" fmla="*/ 4 w 138"/>
                <a:gd name="T83" fmla="*/ 80 h 112"/>
                <a:gd name="T84" fmla="*/ 0 w 138"/>
                <a:gd name="T85" fmla="*/ 81 h 112"/>
                <a:gd name="T86" fmla="*/ 0 w 138"/>
                <a:gd name="T87" fmla="*/ 81 h 112"/>
                <a:gd name="T88" fmla="*/ 0 w 138"/>
                <a:gd name="T89" fmla="*/ 0 h 112"/>
                <a:gd name="T90" fmla="*/ 135 w 138"/>
                <a:gd name="T91" fmla="*/ 0 h 112"/>
                <a:gd name="T92" fmla="*/ 135 w 138"/>
                <a:gd name="T93" fmla="*/ 0 h 112"/>
                <a:gd name="T94" fmla="*/ 135 w 138"/>
                <a:gd name="T95" fmla="*/ 0 h 112"/>
                <a:gd name="T96" fmla="*/ 135 w 138"/>
                <a:gd name="T97" fmla="*/ 0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38" h="112">
                  <a:moveTo>
                    <a:pt x="135" y="0"/>
                  </a:moveTo>
                  <a:lnTo>
                    <a:pt x="137" y="2"/>
                  </a:lnTo>
                  <a:lnTo>
                    <a:pt x="138" y="4"/>
                  </a:lnTo>
                  <a:lnTo>
                    <a:pt x="137" y="9"/>
                  </a:lnTo>
                  <a:lnTo>
                    <a:pt x="133" y="27"/>
                  </a:lnTo>
                  <a:lnTo>
                    <a:pt x="128" y="46"/>
                  </a:lnTo>
                  <a:lnTo>
                    <a:pt x="128" y="55"/>
                  </a:lnTo>
                  <a:lnTo>
                    <a:pt x="126" y="58"/>
                  </a:lnTo>
                  <a:lnTo>
                    <a:pt x="119" y="65"/>
                  </a:lnTo>
                  <a:lnTo>
                    <a:pt x="111" y="70"/>
                  </a:lnTo>
                  <a:lnTo>
                    <a:pt x="107" y="73"/>
                  </a:lnTo>
                  <a:lnTo>
                    <a:pt x="106" y="72"/>
                  </a:lnTo>
                  <a:lnTo>
                    <a:pt x="106" y="67"/>
                  </a:lnTo>
                  <a:lnTo>
                    <a:pt x="103" y="64"/>
                  </a:lnTo>
                  <a:lnTo>
                    <a:pt x="90" y="60"/>
                  </a:lnTo>
                  <a:lnTo>
                    <a:pt x="85" y="60"/>
                  </a:lnTo>
                  <a:lnTo>
                    <a:pt x="83" y="60"/>
                  </a:lnTo>
                  <a:lnTo>
                    <a:pt x="79" y="62"/>
                  </a:lnTo>
                  <a:lnTo>
                    <a:pt x="79" y="63"/>
                  </a:lnTo>
                  <a:lnTo>
                    <a:pt x="55" y="79"/>
                  </a:lnTo>
                  <a:lnTo>
                    <a:pt x="54" y="80"/>
                  </a:lnTo>
                  <a:lnTo>
                    <a:pt x="53" y="80"/>
                  </a:lnTo>
                  <a:lnTo>
                    <a:pt x="54" y="82"/>
                  </a:lnTo>
                  <a:lnTo>
                    <a:pt x="57" y="84"/>
                  </a:lnTo>
                  <a:lnTo>
                    <a:pt x="58" y="87"/>
                  </a:lnTo>
                  <a:lnTo>
                    <a:pt x="59" y="90"/>
                  </a:lnTo>
                  <a:lnTo>
                    <a:pt x="59" y="92"/>
                  </a:lnTo>
                  <a:lnTo>
                    <a:pt x="57" y="93"/>
                  </a:lnTo>
                  <a:lnTo>
                    <a:pt x="56" y="92"/>
                  </a:lnTo>
                  <a:lnTo>
                    <a:pt x="49" y="94"/>
                  </a:lnTo>
                  <a:lnTo>
                    <a:pt x="45" y="96"/>
                  </a:lnTo>
                  <a:lnTo>
                    <a:pt x="39" y="101"/>
                  </a:lnTo>
                  <a:lnTo>
                    <a:pt x="37" y="103"/>
                  </a:lnTo>
                  <a:lnTo>
                    <a:pt x="34" y="105"/>
                  </a:lnTo>
                  <a:lnTo>
                    <a:pt x="31" y="112"/>
                  </a:lnTo>
                  <a:lnTo>
                    <a:pt x="31" y="112"/>
                  </a:lnTo>
                  <a:lnTo>
                    <a:pt x="27" y="110"/>
                  </a:lnTo>
                  <a:lnTo>
                    <a:pt x="17" y="96"/>
                  </a:lnTo>
                  <a:lnTo>
                    <a:pt x="12" y="90"/>
                  </a:lnTo>
                  <a:lnTo>
                    <a:pt x="9" y="85"/>
                  </a:lnTo>
                  <a:lnTo>
                    <a:pt x="7" y="83"/>
                  </a:lnTo>
                  <a:lnTo>
                    <a:pt x="4" y="80"/>
                  </a:lnTo>
                  <a:lnTo>
                    <a:pt x="0" y="81"/>
                  </a:lnTo>
                  <a:lnTo>
                    <a:pt x="0" y="81"/>
                  </a:lnTo>
                  <a:lnTo>
                    <a:pt x="0" y="0"/>
                  </a:lnTo>
                  <a:lnTo>
                    <a:pt x="135" y="0"/>
                  </a:lnTo>
                  <a:lnTo>
                    <a:pt x="135" y="0"/>
                  </a:lnTo>
                  <a:lnTo>
                    <a:pt x="135" y="0"/>
                  </a:lnTo>
                  <a:lnTo>
                    <a:pt x="135" y="0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grpSp>
          <p:nvGrpSpPr>
            <p:cNvPr id="799" name="广西（小图）"/>
            <p:cNvGrpSpPr/>
            <p:nvPr/>
          </p:nvGrpSpPr>
          <p:grpSpPr>
            <a:xfrm>
              <a:off x="7758113" y="4700588"/>
              <a:ext cx="523875" cy="258762"/>
              <a:chOff x="7758113" y="4700588"/>
              <a:chExt cx="523875" cy="258762"/>
            </a:xfrm>
            <a:solidFill>
              <a:srgbClr val="B2DF89"/>
            </a:solidFill>
          </p:grpSpPr>
          <p:sp>
            <p:nvSpPr>
              <p:cNvPr id="77" name="Freeform 675"/>
              <p:cNvSpPr>
                <a:spLocks/>
              </p:cNvSpPr>
              <p:nvPr/>
            </p:nvSpPr>
            <p:spPr bwMode="auto">
              <a:xfrm>
                <a:off x="7758113" y="4700588"/>
                <a:ext cx="523875" cy="223838"/>
              </a:xfrm>
              <a:custGeom>
                <a:avLst/>
                <a:gdLst>
                  <a:gd name="T0" fmla="*/ 883 w 989"/>
                  <a:gd name="T1" fmla="*/ 197 h 424"/>
                  <a:gd name="T2" fmla="*/ 784 w 989"/>
                  <a:gd name="T3" fmla="*/ 293 h 424"/>
                  <a:gd name="T4" fmla="*/ 661 w 989"/>
                  <a:gd name="T5" fmla="*/ 383 h 424"/>
                  <a:gd name="T6" fmla="*/ 652 w 989"/>
                  <a:gd name="T7" fmla="*/ 414 h 424"/>
                  <a:gd name="T8" fmla="*/ 639 w 989"/>
                  <a:gd name="T9" fmla="*/ 407 h 424"/>
                  <a:gd name="T10" fmla="*/ 642 w 989"/>
                  <a:gd name="T11" fmla="*/ 393 h 424"/>
                  <a:gd name="T12" fmla="*/ 638 w 989"/>
                  <a:gd name="T13" fmla="*/ 392 h 424"/>
                  <a:gd name="T14" fmla="*/ 631 w 989"/>
                  <a:gd name="T15" fmla="*/ 394 h 424"/>
                  <a:gd name="T16" fmla="*/ 629 w 989"/>
                  <a:gd name="T17" fmla="*/ 372 h 424"/>
                  <a:gd name="T18" fmla="*/ 618 w 989"/>
                  <a:gd name="T19" fmla="*/ 372 h 424"/>
                  <a:gd name="T20" fmla="*/ 619 w 989"/>
                  <a:gd name="T21" fmla="*/ 386 h 424"/>
                  <a:gd name="T22" fmla="*/ 614 w 989"/>
                  <a:gd name="T23" fmla="*/ 413 h 424"/>
                  <a:gd name="T24" fmla="*/ 589 w 989"/>
                  <a:gd name="T25" fmla="*/ 417 h 424"/>
                  <a:gd name="T26" fmla="*/ 575 w 989"/>
                  <a:gd name="T27" fmla="*/ 411 h 424"/>
                  <a:gd name="T28" fmla="*/ 570 w 989"/>
                  <a:gd name="T29" fmla="*/ 417 h 424"/>
                  <a:gd name="T30" fmla="*/ 553 w 989"/>
                  <a:gd name="T31" fmla="*/ 421 h 424"/>
                  <a:gd name="T32" fmla="*/ 544 w 989"/>
                  <a:gd name="T33" fmla="*/ 413 h 424"/>
                  <a:gd name="T34" fmla="*/ 562 w 989"/>
                  <a:gd name="T35" fmla="*/ 402 h 424"/>
                  <a:gd name="T36" fmla="*/ 559 w 989"/>
                  <a:gd name="T37" fmla="*/ 389 h 424"/>
                  <a:gd name="T38" fmla="*/ 547 w 989"/>
                  <a:gd name="T39" fmla="*/ 387 h 424"/>
                  <a:gd name="T40" fmla="*/ 532 w 989"/>
                  <a:gd name="T41" fmla="*/ 392 h 424"/>
                  <a:gd name="T42" fmla="*/ 515 w 989"/>
                  <a:gd name="T43" fmla="*/ 381 h 424"/>
                  <a:gd name="T44" fmla="*/ 516 w 989"/>
                  <a:gd name="T45" fmla="*/ 369 h 424"/>
                  <a:gd name="T46" fmla="*/ 517 w 989"/>
                  <a:gd name="T47" fmla="*/ 358 h 424"/>
                  <a:gd name="T48" fmla="*/ 506 w 989"/>
                  <a:gd name="T49" fmla="*/ 353 h 424"/>
                  <a:gd name="T50" fmla="*/ 512 w 989"/>
                  <a:gd name="T51" fmla="*/ 365 h 424"/>
                  <a:gd name="T52" fmla="*/ 506 w 989"/>
                  <a:gd name="T53" fmla="*/ 369 h 424"/>
                  <a:gd name="T54" fmla="*/ 508 w 989"/>
                  <a:gd name="T55" fmla="*/ 376 h 424"/>
                  <a:gd name="T56" fmla="*/ 515 w 989"/>
                  <a:gd name="T57" fmla="*/ 386 h 424"/>
                  <a:gd name="T58" fmla="*/ 505 w 989"/>
                  <a:gd name="T59" fmla="*/ 386 h 424"/>
                  <a:gd name="T60" fmla="*/ 491 w 989"/>
                  <a:gd name="T61" fmla="*/ 383 h 424"/>
                  <a:gd name="T62" fmla="*/ 486 w 989"/>
                  <a:gd name="T63" fmla="*/ 359 h 424"/>
                  <a:gd name="T64" fmla="*/ 477 w 989"/>
                  <a:gd name="T65" fmla="*/ 364 h 424"/>
                  <a:gd name="T66" fmla="*/ 473 w 989"/>
                  <a:gd name="T67" fmla="*/ 370 h 424"/>
                  <a:gd name="T68" fmla="*/ 471 w 989"/>
                  <a:gd name="T69" fmla="*/ 355 h 424"/>
                  <a:gd name="T70" fmla="*/ 476 w 989"/>
                  <a:gd name="T71" fmla="*/ 342 h 424"/>
                  <a:gd name="T72" fmla="*/ 468 w 989"/>
                  <a:gd name="T73" fmla="*/ 340 h 424"/>
                  <a:gd name="T74" fmla="*/ 463 w 989"/>
                  <a:gd name="T75" fmla="*/ 340 h 424"/>
                  <a:gd name="T76" fmla="*/ 455 w 989"/>
                  <a:gd name="T77" fmla="*/ 350 h 424"/>
                  <a:gd name="T78" fmla="*/ 453 w 989"/>
                  <a:gd name="T79" fmla="*/ 337 h 424"/>
                  <a:gd name="T80" fmla="*/ 453 w 989"/>
                  <a:gd name="T81" fmla="*/ 350 h 424"/>
                  <a:gd name="T82" fmla="*/ 458 w 989"/>
                  <a:gd name="T83" fmla="*/ 363 h 424"/>
                  <a:gd name="T84" fmla="*/ 452 w 989"/>
                  <a:gd name="T85" fmla="*/ 372 h 424"/>
                  <a:gd name="T86" fmla="*/ 460 w 989"/>
                  <a:gd name="T87" fmla="*/ 372 h 424"/>
                  <a:gd name="T88" fmla="*/ 463 w 989"/>
                  <a:gd name="T89" fmla="*/ 386 h 424"/>
                  <a:gd name="T90" fmla="*/ 452 w 989"/>
                  <a:gd name="T91" fmla="*/ 399 h 424"/>
                  <a:gd name="T92" fmla="*/ 442 w 989"/>
                  <a:gd name="T93" fmla="*/ 389 h 424"/>
                  <a:gd name="T94" fmla="*/ 451 w 989"/>
                  <a:gd name="T95" fmla="*/ 377 h 424"/>
                  <a:gd name="T96" fmla="*/ 439 w 989"/>
                  <a:gd name="T97" fmla="*/ 381 h 424"/>
                  <a:gd name="T98" fmla="*/ 431 w 989"/>
                  <a:gd name="T99" fmla="*/ 387 h 424"/>
                  <a:gd name="T100" fmla="*/ 433 w 989"/>
                  <a:gd name="T101" fmla="*/ 369 h 424"/>
                  <a:gd name="T102" fmla="*/ 428 w 989"/>
                  <a:gd name="T103" fmla="*/ 383 h 424"/>
                  <a:gd name="T104" fmla="*/ 413 w 989"/>
                  <a:gd name="T105" fmla="*/ 406 h 424"/>
                  <a:gd name="T106" fmla="*/ 418 w 989"/>
                  <a:gd name="T107" fmla="*/ 381 h 424"/>
                  <a:gd name="T108" fmla="*/ 411 w 989"/>
                  <a:gd name="T109" fmla="*/ 387 h 424"/>
                  <a:gd name="T110" fmla="*/ 402 w 989"/>
                  <a:gd name="T111" fmla="*/ 399 h 424"/>
                  <a:gd name="T112" fmla="*/ 398 w 989"/>
                  <a:gd name="T113" fmla="*/ 403 h 424"/>
                  <a:gd name="T114" fmla="*/ 383 w 989"/>
                  <a:gd name="T115" fmla="*/ 397 h 424"/>
                  <a:gd name="T116" fmla="*/ 231 w 989"/>
                  <a:gd name="T117" fmla="*/ 352 h 424"/>
                  <a:gd name="T118" fmla="*/ 167 w 989"/>
                  <a:gd name="T119" fmla="*/ 226 h 424"/>
                  <a:gd name="T120" fmla="*/ 62 w 989"/>
                  <a:gd name="T121" fmla="*/ 157 h 424"/>
                  <a:gd name="T122" fmla="*/ 75 w 989"/>
                  <a:gd name="T123" fmla="*/ 72 h 4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989" h="424">
                    <a:moveTo>
                      <a:pt x="989" y="0"/>
                    </a:moveTo>
                    <a:lnTo>
                      <a:pt x="989" y="0"/>
                    </a:lnTo>
                    <a:lnTo>
                      <a:pt x="984" y="2"/>
                    </a:lnTo>
                    <a:lnTo>
                      <a:pt x="977" y="2"/>
                    </a:lnTo>
                    <a:lnTo>
                      <a:pt x="977" y="3"/>
                    </a:lnTo>
                    <a:lnTo>
                      <a:pt x="975" y="6"/>
                    </a:lnTo>
                    <a:lnTo>
                      <a:pt x="973" y="18"/>
                    </a:lnTo>
                    <a:lnTo>
                      <a:pt x="971" y="21"/>
                    </a:lnTo>
                    <a:lnTo>
                      <a:pt x="969" y="23"/>
                    </a:lnTo>
                    <a:lnTo>
                      <a:pt x="967" y="23"/>
                    </a:lnTo>
                    <a:lnTo>
                      <a:pt x="961" y="22"/>
                    </a:lnTo>
                    <a:lnTo>
                      <a:pt x="954" y="23"/>
                    </a:lnTo>
                    <a:lnTo>
                      <a:pt x="949" y="22"/>
                    </a:lnTo>
                    <a:lnTo>
                      <a:pt x="947" y="22"/>
                    </a:lnTo>
                    <a:lnTo>
                      <a:pt x="946" y="24"/>
                    </a:lnTo>
                    <a:lnTo>
                      <a:pt x="943" y="35"/>
                    </a:lnTo>
                    <a:lnTo>
                      <a:pt x="943" y="49"/>
                    </a:lnTo>
                    <a:lnTo>
                      <a:pt x="941" y="51"/>
                    </a:lnTo>
                    <a:lnTo>
                      <a:pt x="938" y="52"/>
                    </a:lnTo>
                    <a:lnTo>
                      <a:pt x="936" y="54"/>
                    </a:lnTo>
                    <a:lnTo>
                      <a:pt x="925" y="55"/>
                    </a:lnTo>
                    <a:lnTo>
                      <a:pt x="924" y="57"/>
                    </a:lnTo>
                    <a:lnTo>
                      <a:pt x="923" y="61"/>
                    </a:lnTo>
                    <a:lnTo>
                      <a:pt x="923" y="64"/>
                    </a:lnTo>
                    <a:lnTo>
                      <a:pt x="920" y="71"/>
                    </a:lnTo>
                    <a:lnTo>
                      <a:pt x="914" y="78"/>
                    </a:lnTo>
                    <a:lnTo>
                      <a:pt x="909" y="82"/>
                    </a:lnTo>
                    <a:lnTo>
                      <a:pt x="908" y="84"/>
                    </a:lnTo>
                    <a:lnTo>
                      <a:pt x="902" y="109"/>
                    </a:lnTo>
                    <a:lnTo>
                      <a:pt x="903" y="117"/>
                    </a:lnTo>
                    <a:lnTo>
                      <a:pt x="905" y="138"/>
                    </a:lnTo>
                    <a:lnTo>
                      <a:pt x="906" y="146"/>
                    </a:lnTo>
                    <a:lnTo>
                      <a:pt x="908" y="148"/>
                    </a:lnTo>
                    <a:lnTo>
                      <a:pt x="912" y="149"/>
                    </a:lnTo>
                    <a:lnTo>
                      <a:pt x="913" y="151"/>
                    </a:lnTo>
                    <a:lnTo>
                      <a:pt x="912" y="154"/>
                    </a:lnTo>
                    <a:lnTo>
                      <a:pt x="905" y="172"/>
                    </a:lnTo>
                    <a:lnTo>
                      <a:pt x="901" y="178"/>
                    </a:lnTo>
                    <a:lnTo>
                      <a:pt x="892" y="185"/>
                    </a:lnTo>
                    <a:lnTo>
                      <a:pt x="883" y="197"/>
                    </a:lnTo>
                    <a:lnTo>
                      <a:pt x="877" y="199"/>
                    </a:lnTo>
                    <a:lnTo>
                      <a:pt x="867" y="203"/>
                    </a:lnTo>
                    <a:lnTo>
                      <a:pt x="859" y="204"/>
                    </a:lnTo>
                    <a:lnTo>
                      <a:pt x="857" y="204"/>
                    </a:lnTo>
                    <a:lnTo>
                      <a:pt x="857" y="206"/>
                    </a:lnTo>
                    <a:lnTo>
                      <a:pt x="858" y="209"/>
                    </a:lnTo>
                    <a:lnTo>
                      <a:pt x="859" y="215"/>
                    </a:lnTo>
                    <a:lnTo>
                      <a:pt x="858" y="216"/>
                    </a:lnTo>
                    <a:lnTo>
                      <a:pt x="856" y="217"/>
                    </a:lnTo>
                    <a:lnTo>
                      <a:pt x="854" y="218"/>
                    </a:lnTo>
                    <a:lnTo>
                      <a:pt x="832" y="227"/>
                    </a:lnTo>
                    <a:lnTo>
                      <a:pt x="821" y="228"/>
                    </a:lnTo>
                    <a:lnTo>
                      <a:pt x="819" y="229"/>
                    </a:lnTo>
                    <a:lnTo>
                      <a:pt x="818" y="232"/>
                    </a:lnTo>
                    <a:lnTo>
                      <a:pt x="817" y="233"/>
                    </a:lnTo>
                    <a:lnTo>
                      <a:pt x="816" y="232"/>
                    </a:lnTo>
                    <a:lnTo>
                      <a:pt x="814" y="231"/>
                    </a:lnTo>
                    <a:lnTo>
                      <a:pt x="812" y="231"/>
                    </a:lnTo>
                    <a:lnTo>
                      <a:pt x="811" y="233"/>
                    </a:lnTo>
                    <a:lnTo>
                      <a:pt x="804" y="241"/>
                    </a:lnTo>
                    <a:lnTo>
                      <a:pt x="802" y="246"/>
                    </a:lnTo>
                    <a:lnTo>
                      <a:pt x="802" y="250"/>
                    </a:lnTo>
                    <a:lnTo>
                      <a:pt x="804" y="254"/>
                    </a:lnTo>
                    <a:lnTo>
                      <a:pt x="804" y="258"/>
                    </a:lnTo>
                    <a:lnTo>
                      <a:pt x="803" y="258"/>
                    </a:lnTo>
                    <a:lnTo>
                      <a:pt x="805" y="265"/>
                    </a:lnTo>
                    <a:lnTo>
                      <a:pt x="810" y="270"/>
                    </a:lnTo>
                    <a:lnTo>
                      <a:pt x="813" y="273"/>
                    </a:lnTo>
                    <a:lnTo>
                      <a:pt x="814" y="276"/>
                    </a:lnTo>
                    <a:lnTo>
                      <a:pt x="814" y="277"/>
                    </a:lnTo>
                    <a:lnTo>
                      <a:pt x="812" y="278"/>
                    </a:lnTo>
                    <a:lnTo>
                      <a:pt x="804" y="280"/>
                    </a:lnTo>
                    <a:lnTo>
                      <a:pt x="797" y="283"/>
                    </a:lnTo>
                    <a:lnTo>
                      <a:pt x="796" y="287"/>
                    </a:lnTo>
                    <a:lnTo>
                      <a:pt x="795" y="293"/>
                    </a:lnTo>
                    <a:lnTo>
                      <a:pt x="792" y="296"/>
                    </a:lnTo>
                    <a:lnTo>
                      <a:pt x="789" y="297"/>
                    </a:lnTo>
                    <a:lnTo>
                      <a:pt x="788" y="297"/>
                    </a:lnTo>
                    <a:lnTo>
                      <a:pt x="786" y="296"/>
                    </a:lnTo>
                    <a:lnTo>
                      <a:pt x="784" y="293"/>
                    </a:lnTo>
                    <a:lnTo>
                      <a:pt x="780" y="292"/>
                    </a:lnTo>
                    <a:lnTo>
                      <a:pt x="779" y="292"/>
                    </a:lnTo>
                    <a:lnTo>
                      <a:pt x="778" y="293"/>
                    </a:lnTo>
                    <a:lnTo>
                      <a:pt x="776" y="299"/>
                    </a:lnTo>
                    <a:lnTo>
                      <a:pt x="774" y="300"/>
                    </a:lnTo>
                    <a:lnTo>
                      <a:pt x="771" y="300"/>
                    </a:lnTo>
                    <a:lnTo>
                      <a:pt x="769" y="299"/>
                    </a:lnTo>
                    <a:lnTo>
                      <a:pt x="760" y="293"/>
                    </a:lnTo>
                    <a:lnTo>
                      <a:pt x="758" y="293"/>
                    </a:lnTo>
                    <a:lnTo>
                      <a:pt x="753" y="296"/>
                    </a:lnTo>
                    <a:lnTo>
                      <a:pt x="751" y="296"/>
                    </a:lnTo>
                    <a:lnTo>
                      <a:pt x="748" y="295"/>
                    </a:lnTo>
                    <a:lnTo>
                      <a:pt x="747" y="295"/>
                    </a:lnTo>
                    <a:lnTo>
                      <a:pt x="746" y="296"/>
                    </a:lnTo>
                    <a:lnTo>
                      <a:pt x="746" y="299"/>
                    </a:lnTo>
                    <a:lnTo>
                      <a:pt x="748" y="306"/>
                    </a:lnTo>
                    <a:lnTo>
                      <a:pt x="749" y="309"/>
                    </a:lnTo>
                    <a:lnTo>
                      <a:pt x="749" y="322"/>
                    </a:lnTo>
                    <a:lnTo>
                      <a:pt x="751" y="328"/>
                    </a:lnTo>
                    <a:lnTo>
                      <a:pt x="755" y="335"/>
                    </a:lnTo>
                    <a:lnTo>
                      <a:pt x="756" y="336"/>
                    </a:lnTo>
                    <a:lnTo>
                      <a:pt x="755" y="337"/>
                    </a:lnTo>
                    <a:lnTo>
                      <a:pt x="750" y="341"/>
                    </a:lnTo>
                    <a:lnTo>
                      <a:pt x="748" y="342"/>
                    </a:lnTo>
                    <a:lnTo>
                      <a:pt x="743" y="341"/>
                    </a:lnTo>
                    <a:lnTo>
                      <a:pt x="715" y="342"/>
                    </a:lnTo>
                    <a:lnTo>
                      <a:pt x="711" y="343"/>
                    </a:lnTo>
                    <a:lnTo>
                      <a:pt x="706" y="346"/>
                    </a:lnTo>
                    <a:lnTo>
                      <a:pt x="703" y="347"/>
                    </a:lnTo>
                    <a:lnTo>
                      <a:pt x="697" y="347"/>
                    </a:lnTo>
                    <a:lnTo>
                      <a:pt x="693" y="346"/>
                    </a:lnTo>
                    <a:lnTo>
                      <a:pt x="690" y="347"/>
                    </a:lnTo>
                    <a:lnTo>
                      <a:pt x="686" y="349"/>
                    </a:lnTo>
                    <a:lnTo>
                      <a:pt x="684" y="353"/>
                    </a:lnTo>
                    <a:lnTo>
                      <a:pt x="683" y="358"/>
                    </a:lnTo>
                    <a:lnTo>
                      <a:pt x="681" y="370"/>
                    </a:lnTo>
                    <a:lnTo>
                      <a:pt x="677" y="380"/>
                    </a:lnTo>
                    <a:lnTo>
                      <a:pt x="675" y="381"/>
                    </a:lnTo>
                    <a:lnTo>
                      <a:pt x="663" y="384"/>
                    </a:lnTo>
                    <a:lnTo>
                      <a:pt x="661" y="383"/>
                    </a:lnTo>
                    <a:lnTo>
                      <a:pt x="658" y="380"/>
                    </a:lnTo>
                    <a:lnTo>
                      <a:pt x="656" y="380"/>
                    </a:lnTo>
                    <a:lnTo>
                      <a:pt x="656" y="380"/>
                    </a:lnTo>
                    <a:lnTo>
                      <a:pt x="653" y="385"/>
                    </a:lnTo>
                    <a:lnTo>
                      <a:pt x="653" y="396"/>
                    </a:lnTo>
                    <a:lnTo>
                      <a:pt x="653" y="396"/>
                    </a:lnTo>
                    <a:lnTo>
                      <a:pt x="653" y="396"/>
                    </a:lnTo>
                    <a:lnTo>
                      <a:pt x="652" y="396"/>
                    </a:lnTo>
                    <a:lnTo>
                      <a:pt x="652" y="396"/>
                    </a:lnTo>
                    <a:lnTo>
                      <a:pt x="652" y="397"/>
                    </a:lnTo>
                    <a:lnTo>
                      <a:pt x="652" y="397"/>
                    </a:lnTo>
                    <a:lnTo>
                      <a:pt x="652" y="398"/>
                    </a:lnTo>
                    <a:lnTo>
                      <a:pt x="652" y="398"/>
                    </a:lnTo>
                    <a:lnTo>
                      <a:pt x="652" y="399"/>
                    </a:lnTo>
                    <a:lnTo>
                      <a:pt x="653" y="399"/>
                    </a:lnTo>
                    <a:lnTo>
                      <a:pt x="653" y="400"/>
                    </a:lnTo>
                    <a:lnTo>
                      <a:pt x="653" y="401"/>
                    </a:lnTo>
                    <a:lnTo>
                      <a:pt x="654" y="402"/>
                    </a:lnTo>
                    <a:lnTo>
                      <a:pt x="654" y="403"/>
                    </a:lnTo>
                    <a:lnTo>
                      <a:pt x="654" y="403"/>
                    </a:lnTo>
                    <a:lnTo>
                      <a:pt x="655" y="404"/>
                    </a:lnTo>
                    <a:lnTo>
                      <a:pt x="655" y="405"/>
                    </a:lnTo>
                    <a:lnTo>
                      <a:pt x="655" y="406"/>
                    </a:lnTo>
                    <a:lnTo>
                      <a:pt x="656" y="407"/>
                    </a:lnTo>
                    <a:lnTo>
                      <a:pt x="656" y="408"/>
                    </a:lnTo>
                    <a:lnTo>
                      <a:pt x="656" y="408"/>
                    </a:lnTo>
                    <a:lnTo>
                      <a:pt x="656" y="410"/>
                    </a:lnTo>
                    <a:lnTo>
                      <a:pt x="656" y="411"/>
                    </a:lnTo>
                    <a:lnTo>
                      <a:pt x="656" y="411"/>
                    </a:lnTo>
                    <a:lnTo>
                      <a:pt x="656" y="412"/>
                    </a:lnTo>
                    <a:lnTo>
                      <a:pt x="656" y="412"/>
                    </a:lnTo>
                    <a:lnTo>
                      <a:pt x="655" y="413"/>
                    </a:lnTo>
                    <a:lnTo>
                      <a:pt x="655" y="413"/>
                    </a:lnTo>
                    <a:lnTo>
                      <a:pt x="655" y="413"/>
                    </a:lnTo>
                    <a:lnTo>
                      <a:pt x="654" y="414"/>
                    </a:lnTo>
                    <a:lnTo>
                      <a:pt x="654" y="414"/>
                    </a:lnTo>
                    <a:lnTo>
                      <a:pt x="653" y="414"/>
                    </a:lnTo>
                    <a:lnTo>
                      <a:pt x="653" y="414"/>
                    </a:lnTo>
                    <a:lnTo>
                      <a:pt x="652" y="414"/>
                    </a:lnTo>
                    <a:lnTo>
                      <a:pt x="652" y="414"/>
                    </a:lnTo>
                    <a:lnTo>
                      <a:pt x="651" y="414"/>
                    </a:lnTo>
                    <a:lnTo>
                      <a:pt x="651" y="414"/>
                    </a:lnTo>
                    <a:lnTo>
                      <a:pt x="651" y="414"/>
                    </a:lnTo>
                    <a:lnTo>
                      <a:pt x="650" y="414"/>
                    </a:lnTo>
                    <a:lnTo>
                      <a:pt x="650" y="414"/>
                    </a:lnTo>
                    <a:lnTo>
                      <a:pt x="650" y="414"/>
                    </a:lnTo>
                    <a:lnTo>
                      <a:pt x="649" y="414"/>
                    </a:lnTo>
                    <a:lnTo>
                      <a:pt x="649" y="414"/>
                    </a:lnTo>
                    <a:lnTo>
                      <a:pt x="649" y="413"/>
                    </a:lnTo>
                    <a:lnTo>
                      <a:pt x="648" y="413"/>
                    </a:lnTo>
                    <a:lnTo>
                      <a:pt x="648" y="413"/>
                    </a:lnTo>
                    <a:lnTo>
                      <a:pt x="648" y="413"/>
                    </a:lnTo>
                    <a:lnTo>
                      <a:pt x="648" y="412"/>
                    </a:lnTo>
                    <a:lnTo>
                      <a:pt x="647" y="412"/>
                    </a:lnTo>
                    <a:lnTo>
                      <a:pt x="647" y="412"/>
                    </a:lnTo>
                    <a:lnTo>
                      <a:pt x="647" y="412"/>
                    </a:lnTo>
                    <a:lnTo>
                      <a:pt x="645" y="411"/>
                    </a:lnTo>
                    <a:lnTo>
                      <a:pt x="645" y="411"/>
                    </a:lnTo>
                    <a:lnTo>
                      <a:pt x="645" y="411"/>
                    </a:lnTo>
                    <a:lnTo>
                      <a:pt x="645" y="411"/>
                    </a:lnTo>
                    <a:lnTo>
                      <a:pt x="644" y="410"/>
                    </a:lnTo>
                    <a:lnTo>
                      <a:pt x="644" y="410"/>
                    </a:lnTo>
                    <a:lnTo>
                      <a:pt x="644" y="410"/>
                    </a:lnTo>
                    <a:lnTo>
                      <a:pt x="644" y="410"/>
                    </a:lnTo>
                    <a:lnTo>
                      <a:pt x="644" y="410"/>
                    </a:lnTo>
                    <a:lnTo>
                      <a:pt x="644" y="410"/>
                    </a:lnTo>
                    <a:lnTo>
                      <a:pt x="643" y="410"/>
                    </a:lnTo>
                    <a:lnTo>
                      <a:pt x="643" y="410"/>
                    </a:lnTo>
                    <a:lnTo>
                      <a:pt x="643" y="408"/>
                    </a:lnTo>
                    <a:lnTo>
                      <a:pt x="643" y="408"/>
                    </a:lnTo>
                    <a:lnTo>
                      <a:pt x="643" y="408"/>
                    </a:lnTo>
                    <a:lnTo>
                      <a:pt x="642" y="408"/>
                    </a:lnTo>
                    <a:lnTo>
                      <a:pt x="642" y="408"/>
                    </a:lnTo>
                    <a:lnTo>
                      <a:pt x="641" y="408"/>
                    </a:lnTo>
                    <a:lnTo>
                      <a:pt x="641" y="408"/>
                    </a:lnTo>
                    <a:lnTo>
                      <a:pt x="640" y="408"/>
                    </a:lnTo>
                    <a:lnTo>
                      <a:pt x="640" y="407"/>
                    </a:lnTo>
                    <a:lnTo>
                      <a:pt x="640" y="407"/>
                    </a:lnTo>
                    <a:lnTo>
                      <a:pt x="639" y="407"/>
                    </a:lnTo>
                    <a:lnTo>
                      <a:pt x="639" y="407"/>
                    </a:lnTo>
                    <a:lnTo>
                      <a:pt x="639" y="406"/>
                    </a:lnTo>
                    <a:lnTo>
                      <a:pt x="639" y="406"/>
                    </a:lnTo>
                    <a:lnTo>
                      <a:pt x="639" y="405"/>
                    </a:lnTo>
                    <a:lnTo>
                      <a:pt x="639" y="405"/>
                    </a:lnTo>
                    <a:lnTo>
                      <a:pt x="638" y="404"/>
                    </a:lnTo>
                    <a:lnTo>
                      <a:pt x="638" y="404"/>
                    </a:lnTo>
                    <a:lnTo>
                      <a:pt x="639" y="403"/>
                    </a:lnTo>
                    <a:lnTo>
                      <a:pt x="639" y="403"/>
                    </a:lnTo>
                    <a:lnTo>
                      <a:pt x="639" y="403"/>
                    </a:lnTo>
                    <a:lnTo>
                      <a:pt x="639" y="402"/>
                    </a:lnTo>
                    <a:lnTo>
                      <a:pt x="639" y="402"/>
                    </a:lnTo>
                    <a:lnTo>
                      <a:pt x="639" y="402"/>
                    </a:lnTo>
                    <a:lnTo>
                      <a:pt x="639" y="402"/>
                    </a:lnTo>
                    <a:lnTo>
                      <a:pt x="639" y="401"/>
                    </a:lnTo>
                    <a:lnTo>
                      <a:pt x="639" y="401"/>
                    </a:lnTo>
                    <a:lnTo>
                      <a:pt x="639" y="401"/>
                    </a:lnTo>
                    <a:lnTo>
                      <a:pt x="640" y="400"/>
                    </a:lnTo>
                    <a:lnTo>
                      <a:pt x="640" y="400"/>
                    </a:lnTo>
                    <a:lnTo>
                      <a:pt x="640" y="400"/>
                    </a:lnTo>
                    <a:lnTo>
                      <a:pt x="640" y="399"/>
                    </a:lnTo>
                    <a:lnTo>
                      <a:pt x="640" y="399"/>
                    </a:lnTo>
                    <a:lnTo>
                      <a:pt x="640" y="399"/>
                    </a:lnTo>
                    <a:lnTo>
                      <a:pt x="640" y="398"/>
                    </a:lnTo>
                    <a:lnTo>
                      <a:pt x="640" y="398"/>
                    </a:lnTo>
                    <a:lnTo>
                      <a:pt x="640" y="398"/>
                    </a:lnTo>
                    <a:lnTo>
                      <a:pt x="640" y="397"/>
                    </a:lnTo>
                    <a:lnTo>
                      <a:pt x="640" y="397"/>
                    </a:lnTo>
                    <a:lnTo>
                      <a:pt x="640" y="396"/>
                    </a:lnTo>
                    <a:lnTo>
                      <a:pt x="640" y="396"/>
                    </a:lnTo>
                    <a:lnTo>
                      <a:pt x="640" y="396"/>
                    </a:lnTo>
                    <a:lnTo>
                      <a:pt x="640" y="395"/>
                    </a:lnTo>
                    <a:lnTo>
                      <a:pt x="640" y="395"/>
                    </a:lnTo>
                    <a:lnTo>
                      <a:pt x="641" y="395"/>
                    </a:lnTo>
                    <a:lnTo>
                      <a:pt x="641" y="395"/>
                    </a:lnTo>
                    <a:lnTo>
                      <a:pt x="641" y="394"/>
                    </a:lnTo>
                    <a:lnTo>
                      <a:pt x="641" y="394"/>
                    </a:lnTo>
                    <a:lnTo>
                      <a:pt x="641" y="394"/>
                    </a:lnTo>
                    <a:lnTo>
                      <a:pt x="642" y="394"/>
                    </a:lnTo>
                    <a:lnTo>
                      <a:pt x="642" y="393"/>
                    </a:lnTo>
                    <a:lnTo>
                      <a:pt x="642" y="393"/>
                    </a:lnTo>
                    <a:lnTo>
                      <a:pt x="642" y="393"/>
                    </a:lnTo>
                    <a:lnTo>
                      <a:pt x="642" y="393"/>
                    </a:lnTo>
                    <a:lnTo>
                      <a:pt x="643" y="393"/>
                    </a:lnTo>
                    <a:lnTo>
                      <a:pt x="643" y="393"/>
                    </a:lnTo>
                    <a:lnTo>
                      <a:pt x="643" y="392"/>
                    </a:lnTo>
                    <a:lnTo>
                      <a:pt x="643" y="392"/>
                    </a:lnTo>
                    <a:lnTo>
                      <a:pt x="644" y="392"/>
                    </a:lnTo>
                    <a:lnTo>
                      <a:pt x="644" y="392"/>
                    </a:lnTo>
                    <a:lnTo>
                      <a:pt x="644" y="390"/>
                    </a:lnTo>
                    <a:lnTo>
                      <a:pt x="644" y="390"/>
                    </a:lnTo>
                    <a:lnTo>
                      <a:pt x="644" y="390"/>
                    </a:lnTo>
                    <a:lnTo>
                      <a:pt x="645" y="390"/>
                    </a:lnTo>
                    <a:lnTo>
                      <a:pt x="645" y="389"/>
                    </a:lnTo>
                    <a:lnTo>
                      <a:pt x="645" y="389"/>
                    </a:lnTo>
                    <a:lnTo>
                      <a:pt x="645" y="389"/>
                    </a:lnTo>
                    <a:lnTo>
                      <a:pt x="645" y="388"/>
                    </a:lnTo>
                    <a:lnTo>
                      <a:pt x="645" y="388"/>
                    </a:lnTo>
                    <a:lnTo>
                      <a:pt x="644" y="388"/>
                    </a:lnTo>
                    <a:lnTo>
                      <a:pt x="644" y="388"/>
                    </a:lnTo>
                    <a:lnTo>
                      <a:pt x="644" y="388"/>
                    </a:lnTo>
                    <a:lnTo>
                      <a:pt x="644" y="387"/>
                    </a:lnTo>
                    <a:lnTo>
                      <a:pt x="644" y="387"/>
                    </a:lnTo>
                    <a:lnTo>
                      <a:pt x="643" y="387"/>
                    </a:lnTo>
                    <a:lnTo>
                      <a:pt x="643" y="387"/>
                    </a:lnTo>
                    <a:lnTo>
                      <a:pt x="643" y="387"/>
                    </a:lnTo>
                    <a:lnTo>
                      <a:pt x="643" y="387"/>
                    </a:lnTo>
                    <a:lnTo>
                      <a:pt x="643" y="387"/>
                    </a:lnTo>
                    <a:lnTo>
                      <a:pt x="642" y="387"/>
                    </a:lnTo>
                    <a:lnTo>
                      <a:pt x="642" y="387"/>
                    </a:lnTo>
                    <a:lnTo>
                      <a:pt x="642" y="387"/>
                    </a:lnTo>
                    <a:lnTo>
                      <a:pt x="642" y="388"/>
                    </a:lnTo>
                    <a:lnTo>
                      <a:pt x="641" y="388"/>
                    </a:lnTo>
                    <a:lnTo>
                      <a:pt x="641" y="388"/>
                    </a:lnTo>
                    <a:lnTo>
                      <a:pt x="641" y="389"/>
                    </a:lnTo>
                    <a:lnTo>
                      <a:pt x="640" y="389"/>
                    </a:lnTo>
                    <a:lnTo>
                      <a:pt x="640" y="389"/>
                    </a:lnTo>
                    <a:lnTo>
                      <a:pt x="639" y="390"/>
                    </a:lnTo>
                    <a:lnTo>
                      <a:pt x="639" y="390"/>
                    </a:lnTo>
                    <a:lnTo>
                      <a:pt x="638" y="390"/>
                    </a:lnTo>
                    <a:lnTo>
                      <a:pt x="638" y="392"/>
                    </a:lnTo>
                    <a:lnTo>
                      <a:pt x="638" y="392"/>
                    </a:lnTo>
                    <a:lnTo>
                      <a:pt x="637" y="392"/>
                    </a:lnTo>
                    <a:lnTo>
                      <a:pt x="637" y="393"/>
                    </a:lnTo>
                    <a:lnTo>
                      <a:pt x="637" y="393"/>
                    </a:lnTo>
                    <a:lnTo>
                      <a:pt x="636" y="393"/>
                    </a:lnTo>
                    <a:lnTo>
                      <a:pt x="636" y="394"/>
                    </a:lnTo>
                    <a:lnTo>
                      <a:pt x="636" y="394"/>
                    </a:lnTo>
                    <a:lnTo>
                      <a:pt x="636" y="394"/>
                    </a:lnTo>
                    <a:lnTo>
                      <a:pt x="636" y="395"/>
                    </a:lnTo>
                    <a:lnTo>
                      <a:pt x="636" y="395"/>
                    </a:lnTo>
                    <a:lnTo>
                      <a:pt x="636" y="395"/>
                    </a:lnTo>
                    <a:lnTo>
                      <a:pt x="636" y="396"/>
                    </a:lnTo>
                    <a:lnTo>
                      <a:pt x="636" y="396"/>
                    </a:lnTo>
                    <a:lnTo>
                      <a:pt x="636" y="397"/>
                    </a:lnTo>
                    <a:lnTo>
                      <a:pt x="636" y="397"/>
                    </a:lnTo>
                    <a:lnTo>
                      <a:pt x="636" y="397"/>
                    </a:lnTo>
                    <a:lnTo>
                      <a:pt x="636" y="398"/>
                    </a:lnTo>
                    <a:lnTo>
                      <a:pt x="635" y="398"/>
                    </a:lnTo>
                    <a:lnTo>
                      <a:pt x="635" y="398"/>
                    </a:lnTo>
                    <a:lnTo>
                      <a:pt x="635" y="399"/>
                    </a:lnTo>
                    <a:lnTo>
                      <a:pt x="635" y="399"/>
                    </a:lnTo>
                    <a:lnTo>
                      <a:pt x="635" y="399"/>
                    </a:lnTo>
                    <a:lnTo>
                      <a:pt x="635" y="399"/>
                    </a:lnTo>
                    <a:lnTo>
                      <a:pt x="635" y="399"/>
                    </a:lnTo>
                    <a:lnTo>
                      <a:pt x="635" y="399"/>
                    </a:lnTo>
                    <a:lnTo>
                      <a:pt x="634" y="399"/>
                    </a:lnTo>
                    <a:lnTo>
                      <a:pt x="634" y="399"/>
                    </a:lnTo>
                    <a:lnTo>
                      <a:pt x="634" y="399"/>
                    </a:lnTo>
                    <a:lnTo>
                      <a:pt x="634" y="399"/>
                    </a:lnTo>
                    <a:lnTo>
                      <a:pt x="633" y="398"/>
                    </a:lnTo>
                    <a:lnTo>
                      <a:pt x="633" y="398"/>
                    </a:lnTo>
                    <a:lnTo>
                      <a:pt x="633" y="398"/>
                    </a:lnTo>
                    <a:lnTo>
                      <a:pt x="633" y="397"/>
                    </a:lnTo>
                    <a:lnTo>
                      <a:pt x="632" y="397"/>
                    </a:lnTo>
                    <a:lnTo>
                      <a:pt x="632" y="396"/>
                    </a:lnTo>
                    <a:lnTo>
                      <a:pt x="632" y="396"/>
                    </a:lnTo>
                    <a:lnTo>
                      <a:pt x="631" y="395"/>
                    </a:lnTo>
                    <a:lnTo>
                      <a:pt x="631" y="395"/>
                    </a:lnTo>
                    <a:lnTo>
                      <a:pt x="631" y="394"/>
                    </a:lnTo>
                    <a:lnTo>
                      <a:pt x="631" y="394"/>
                    </a:lnTo>
                    <a:lnTo>
                      <a:pt x="630" y="393"/>
                    </a:lnTo>
                    <a:lnTo>
                      <a:pt x="630" y="393"/>
                    </a:lnTo>
                    <a:lnTo>
                      <a:pt x="630" y="393"/>
                    </a:lnTo>
                    <a:lnTo>
                      <a:pt x="630" y="392"/>
                    </a:lnTo>
                    <a:lnTo>
                      <a:pt x="630" y="392"/>
                    </a:lnTo>
                    <a:lnTo>
                      <a:pt x="630" y="390"/>
                    </a:lnTo>
                    <a:lnTo>
                      <a:pt x="629" y="390"/>
                    </a:lnTo>
                    <a:lnTo>
                      <a:pt x="629" y="389"/>
                    </a:lnTo>
                    <a:lnTo>
                      <a:pt x="629" y="389"/>
                    </a:lnTo>
                    <a:lnTo>
                      <a:pt x="629" y="388"/>
                    </a:lnTo>
                    <a:lnTo>
                      <a:pt x="629" y="388"/>
                    </a:lnTo>
                    <a:lnTo>
                      <a:pt x="627" y="387"/>
                    </a:lnTo>
                    <a:lnTo>
                      <a:pt x="627" y="386"/>
                    </a:lnTo>
                    <a:lnTo>
                      <a:pt x="627" y="386"/>
                    </a:lnTo>
                    <a:lnTo>
                      <a:pt x="627" y="385"/>
                    </a:lnTo>
                    <a:lnTo>
                      <a:pt x="626" y="385"/>
                    </a:lnTo>
                    <a:lnTo>
                      <a:pt x="626" y="384"/>
                    </a:lnTo>
                    <a:lnTo>
                      <a:pt x="626" y="384"/>
                    </a:lnTo>
                    <a:lnTo>
                      <a:pt x="626" y="383"/>
                    </a:lnTo>
                    <a:lnTo>
                      <a:pt x="626" y="383"/>
                    </a:lnTo>
                    <a:lnTo>
                      <a:pt x="625" y="382"/>
                    </a:lnTo>
                    <a:lnTo>
                      <a:pt x="625" y="381"/>
                    </a:lnTo>
                    <a:lnTo>
                      <a:pt x="624" y="381"/>
                    </a:lnTo>
                    <a:lnTo>
                      <a:pt x="624" y="380"/>
                    </a:lnTo>
                    <a:lnTo>
                      <a:pt x="624" y="380"/>
                    </a:lnTo>
                    <a:lnTo>
                      <a:pt x="623" y="379"/>
                    </a:lnTo>
                    <a:lnTo>
                      <a:pt x="623" y="379"/>
                    </a:lnTo>
                    <a:lnTo>
                      <a:pt x="622" y="378"/>
                    </a:lnTo>
                    <a:lnTo>
                      <a:pt x="622" y="377"/>
                    </a:lnTo>
                    <a:lnTo>
                      <a:pt x="622" y="377"/>
                    </a:lnTo>
                    <a:lnTo>
                      <a:pt x="622" y="376"/>
                    </a:lnTo>
                    <a:lnTo>
                      <a:pt x="622" y="376"/>
                    </a:lnTo>
                    <a:lnTo>
                      <a:pt x="623" y="375"/>
                    </a:lnTo>
                    <a:lnTo>
                      <a:pt x="623" y="375"/>
                    </a:lnTo>
                    <a:lnTo>
                      <a:pt x="624" y="375"/>
                    </a:lnTo>
                    <a:lnTo>
                      <a:pt x="625" y="374"/>
                    </a:lnTo>
                    <a:lnTo>
                      <a:pt x="626" y="374"/>
                    </a:lnTo>
                    <a:lnTo>
                      <a:pt x="626" y="374"/>
                    </a:lnTo>
                    <a:lnTo>
                      <a:pt x="627" y="372"/>
                    </a:lnTo>
                    <a:lnTo>
                      <a:pt x="629" y="372"/>
                    </a:lnTo>
                    <a:lnTo>
                      <a:pt x="629" y="371"/>
                    </a:lnTo>
                    <a:lnTo>
                      <a:pt x="630" y="371"/>
                    </a:lnTo>
                    <a:lnTo>
                      <a:pt x="630" y="371"/>
                    </a:lnTo>
                    <a:lnTo>
                      <a:pt x="631" y="370"/>
                    </a:lnTo>
                    <a:lnTo>
                      <a:pt x="631" y="370"/>
                    </a:lnTo>
                    <a:lnTo>
                      <a:pt x="631" y="369"/>
                    </a:lnTo>
                    <a:lnTo>
                      <a:pt x="631" y="369"/>
                    </a:lnTo>
                    <a:lnTo>
                      <a:pt x="632" y="369"/>
                    </a:lnTo>
                    <a:lnTo>
                      <a:pt x="632" y="368"/>
                    </a:lnTo>
                    <a:lnTo>
                      <a:pt x="632" y="368"/>
                    </a:lnTo>
                    <a:lnTo>
                      <a:pt x="632" y="368"/>
                    </a:lnTo>
                    <a:lnTo>
                      <a:pt x="632" y="367"/>
                    </a:lnTo>
                    <a:lnTo>
                      <a:pt x="632" y="367"/>
                    </a:lnTo>
                    <a:lnTo>
                      <a:pt x="632" y="367"/>
                    </a:lnTo>
                    <a:lnTo>
                      <a:pt x="632" y="366"/>
                    </a:lnTo>
                    <a:lnTo>
                      <a:pt x="631" y="366"/>
                    </a:lnTo>
                    <a:lnTo>
                      <a:pt x="631" y="366"/>
                    </a:lnTo>
                    <a:lnTo>
                      <a:pt x="631" y="365"/>
                    </a:lnTo>
                    <a:lnTo>
                      <a:pt x="631" y="365"/>
                    </a:lnTo>
                    <a:lnTo>
                      <a:pt x="631" y="365"/>
                    </a:lnTo>
                    <a:lnTo>
                      <a:pt x="631" y="365"/>
                    </a:lnTo>
                    <a:lnTo>
                      <a:pt x="630" y="365"/>
                    </a:lnTo>
                    <a:lnTo>
                      <a:pt x="630" y="365"/>
                    </a:lnTo>
                    <a:lnTo>
                      <a:pt x="630" y="365"/>
                    </a:lnTo>
                    <a:lnTo>
                      <a:pt x="629" y="365"/>
                    </a:lnTo>
                    <a:lnTo>
                      <a:pt x="629" y="365"/>
                    </a:lnTo>
                    <a:lnTo>
                      <a:pt x="627" y="365"/>
                    </a:lnTo>
                    <a:lnTo>
                      <a:pt x="627" y="365"/>
                    </a:lnTo>
                    <a:lnTo>
                      <a:pt x="626" y="365"/>
                    </a:lnTo>
                    <a:lnTo>
                      <a:pt x="625" y="366"/>
                    </a:lnTo>
                    <a:lnTo>
                      <a:pt x="625" y="366"/>
                    </a:lnTo>
                    <a:lnTo>
                      <a:pt x="624" y="367"/>
                    </a:lnTo>
                    <a:lnTo>
                      <a:pt x="623" y="367"/>
                    </a:lnTo>
                    <a:lnTo>
                      <a:pt x="622" y="368"/>
                    </a:lnTo>
                    <a:lnTo>
                      <a:pt x="621" y="368"/>
                    </a:lnTo>
                    <a:lnTo>
                      <a:pt x="621" y="369"/>
                    </a:lnTo>
                    <a:lnTo>
                      <a:pt x="620" y="370"/>
                    </a:lnTo>
                    <a:lnTo>
                      <a:pt x="619" y="370"/>
                    </a:lnTo>
                    <a:lnTo>
                      <a:pt x="618" y="371"/>
                    </a:lnTo>
                    <a:lnTo>
                      <a:pt x="618" y="372"/>
                    </a:lnTo>
                    <a:lnTo>
                      <a:pt x="617" y="372"/>
                    </a:lnTo>
                    <a:lnTo>
                      <a:pt x="617" y="372"/>
                    </a:lnTo>
                    <a:lnTo>
                      <a:pt x="616" y="374"/>
                    </a:lnTo>
                    <a:lnTo>
                      <a:pt x="616" y="374"/>
                    </a:lnTo>
                    <a:lnTo>
                      <a:pt x="616" y="375"/>
                    </a:lnTo>
                    <a:lnTo>
                      <a:pt x="615" y="375"/>
                    </a:lnTo>
                    <a:lnTo>
                      <a:pt x="615" y="375"/>
                    </a:lnTo>
                    <a:lnTo>
                      <a:pt x="614" y="376"/>
                    </a:lnTo>
                    <a:lnTo>
                      <a:pt x="614" y="376"/>
                    </a:lnTo>
                    <a:lnTo>
                      <a:pt x="613" y="377"/>
                    </a:lnTo>
                    <a:lnTo>
                      <a:pt x="612" y="377"/>
                    </a:lnTo>
                    <a:lnTo>
                      <a:pt x="612" y="378"/>
                    </a:lnTo>
                    <a:lnTo>
                      <a:pt x="611" y="378"/>
                    </a:lnTo>
                    <a:lnTo>
                      <a:pt x="611" y="379"/>
                    </a:lnTo>
                    <a:lnTo>
                      <a:pt x="609" y="379"/>
                    </a:lnTo>
                    <a:lnTo>
                      <a:pt x="609" y="380"/>
                    </a:lnTo>
                    <a:lnTo>
                      <a:pt x="609" y="380"/>
                    </a:lnTo>
                    <a:lnTo>
                      <a:pt x="608" y="381"/>
                    </a:lnTo>
                    <a:lnTo>
                      <a:pt x="608" y="381"/>
                    </a:lnTo>
                    <a:lnTo>
                      <a:pt x="608" y="381"/>
                    </a:lnTo>
                    <a:lnTo>
                      <a:pt x="608" y="382"/>
                    </a:lnTo>
                    <a:lnTo>
                      <a:pt x="608" y="382"/>
                    </a:lnTo>
                    <a:lnTo>
                      <a:pt x="608" y="382"/>
                    </a:lnTo>
                    <a:lnTo>
                      <a:pt x="608" y="383"/>
                    </a:lnTo>
                    <a:lnTo>
                      <a:pt x="609" y="383"/>
                    </a:lnTo>
                    <a:lnTo>
                      <a:pt x="609" y="383"/>
                    </a:lnTo>
                    <a:lnTo>
                      <a:pt x="609" y="383"/>
                    </a:lnTo>
                    <a:lnTo>
                      <a:pt x="611" y="383"/>
                    </a:lnTo>
                    <a:lnTo>
                      <a:pt x="611" y="384"/>
                    </a:lnTo>
                    <a:lnTo>
                      <a:pt x="612" y="384"/>
                    </a:lnTo>
                    <a:lnTo>
                      <a:pt x="613" y="384"/>
                    </a:lnTo>
                    <a:lnTo>
                      <a:pt x="613" y="384"/>
                    </a:lnTo>
                    <a:lnTo>
                      <a:pt x="614" y="384"/>
                    </a:lnTo>
                    <a:lnTo>
                      <a:pt x="615" y="384"/>
                    </a:lnTo>
                    <a:lnTo>
                      <a:pt x="615" y="384"/>
                    </a:lnTo>
                    <a:lnTo>
                      <a:pt x="616" y="385"/>
                    </a:lnTo>
                    <a:lnTo>
                      <a:pt x="617" y="385"/>
                    </a:lnTo>
                    <a:lnTo>
                      <a:pt x="618" y="385"/>
                    </a:lnTo>
                    <a:lnTo>
                      <a:pt x="618" y="385"/>
                    </a:lnTo>
                    <a:lnTo>
                      <a:pt x="619" y="386"/>
                    </a:lnTo>
                    <a:lnTo>
                      <a:pt x="620" y="386"/>
                    </a:lnTo>
                    <a:lnTo>
                      <a:pt x="620" y="387"/>
                    </a:lnTo>
                    <a:lnTo>
                      <a:pt x="621" y="387"/>
                    </a:lnTo>
                    <a:lnTo>
                      <a:pt x="622" y="388"/>
                    </a:lnTo>
                    <a:lnTo>
                      <a:pt x="622" y="388"/>
                    </a:lnTo>
                    <a:lnTo>
                      <a:pt x="623" y="389"/>
                    </a:lnTo>
                    <a:lnTo>
                      <a:pt x="623" y="389"/>
                    </a:lnTo>
                    <a:lnTo>
                      <a:pt x="624" y="390"/>
                    </a:lnTo>
                    <a:lnTo>
                      <a:pt x="624" y="392"/>
                    </a:lnTo>
                    <a:lnTo>
                      <a:pt x="624" y="392"/>
                    </a:lnTo>
                    <a:lnTo>
                      <a:pt x="625" y="393"/>
                    </a:lnTo>
                    <a:lnTo>
                      <a:pt x="625" y="394"/>
                    </a:lnTo>
                    <a:lnTo>
                      <a:pt x="625" y="394"/>
                    </a:lnTo>
                    <a:lnTo>
                      <a:pt x="625" y="395"/>
                    </a:lnTo>
                    <a:lnTo>
                      <a:pt x="625" y="396"/>
                    </a:lnTo>
                    <a:lnTo>
                      <a:pt x="625" y="396"/>
                    </a:lnTo>
                    <a:lnTo>
                      <a:pt x="625" y="397"/>
                    </a:lnTo>
                    <a:lnTo>
                      <a:pt x="625" y="398"/>
                    </a:lnTo>
                    <a:lnTo>
                      <a:pt x="625" y="399"/>
                    </a:lnTo>
                    <a:lnTo>
                      <a:pt x="625" y="399"/>
                    </a:lnTo>
                    <a:lnTo>
                      <a:pt x="625" y="400"/>
                    </a:lnTo>
                    <a:lnTo>
                      <a:pt x="624" y="401"/>
                    </a:lnTo>
                    <a:lnTo>
                      <a:pt x="624" y="402"/>
                    </a:lnTo>
                    <a:lnTo>
                      <a:pt x="624" y="402"/>
                    </a:lnTo>
                    <a:lnTo>
                      <a:pt x="623" y="403"/>
                    </a:lnTo>
                    <a:lnTo>
                      <a:pt x="623" y="404"/>
                    </a:lnTo>
                    <a:lnTo>
                      <a:pt x="623" y="404"/>
                    </a:lnTo>
                    <a:lnTo>
                      <a:pt x="622" y="405"/>
                    </a:lnTo>
                    <a:lnTo>
                      <a:pt x="622" y="405"/>
                    </a:lnTo>
                    <a:lnTo>
                      <a:pt x="621" y="406"/>
                    </a:lnTo>
                    <a:lnTo>
                      <a:pt x="621" y="407"/>
                    </a:lnTo>
                    <a:lnTo>
                      <a:pt x="620" y="407"/>
                    </a:lnTo>
                    <a:lnTo>
                      <a:pt x="619" y="408"/>
                    </a:lnTo>
                    <a:lnTo>
                      <a:pt x="618" y="410"/>
                    </a:lnTo>
                    <a:lnTo>
                      <a:pt x="618" y="410"/>
                    </a:lnTo>
                    <a:lnTo>
                      <a:pt x="617" y="411"/>
                    </a:lnTo>
                    <a:lnTo>
                      <a:pt x="616" y="411"/>
                    </a:lnTo>
                    <a:lnTo>
                      <a:pt x="615" y="412"/>
                    </a:lnTo>
                    <a:lnTo>
                      <a:pt x="614" y="412"/>
                    </a:lnTo>
                    <a:lnTo>
                      <a:pt x="614" y="413"/>
                    </a:lnTo>
                    <a:lnTo>
                      <a:pt x="613" y="413"/>
                    </a:lnTo>
                    <a:lnTo>
                      <a:pt x="612" y="413"/>
                    </a:lnTo>
                    <a:lnTo>
                      <a:pt x="612" y="414"/>
                    </a:lnTo>
                    <a:lnTo>
                      <a:pt x="611" y="414"/>
                    </a:lnTo>
                    <a:lnTo>
                      <a:pt x="611" y="414"/>
                    </a:lnTo>
                    <a:lnTo>
                      <a:pt x="609" y="414"/>
                    </a:lnTo>
                    <a:lnTo>
                      <a:pt x="608" y="414"/>
                    </a:lnTo>
                    <a:lnTo>
                      <a:pt x="608" y="415"/>
                    </a:lnTo>
                    <a:lnTo>
                      <a:pt x="607" y="415"/>
                    </a:lnTo>
                    <a:lnTo>
                      <a:pt x="607" y="415"/>
                    </a:lnTo>
                    <a:lnTo>
                      <a:pt x="606" y="415"/>
                    </a:lnTo>
                    <a:lnTo>
                      <a:pt x="606" y="415"/>
                    </a:lnTo>
                    <a:lnTo>
                      <a:pt x="605" y="416"/>
                    </a:lnTo>
                    <a:lnTo>
                      <a:pt x="605" y="416"/>
                    </a:lnTo>
                    <a:lnTo>
                      <a:pt x="604" y="416"/>
                    </a:lnTo>
                    <a:lnTo>
                      <a:pt x="603" y="416"/>
                    </a:lnTo>
                    <a:lnTo>
                      <a:pt x="603" y="416"/>
                    </a:lnTo>
                    <a:lnTo>
                      <a:pt x="602" y="416"/>
                    </a:lnTo>
                    <a:lnTo>
                      <a:pt x="601" y="416"/>
                    </a:lnTo>
                    <a:lnTo>
                      <a:pt x="601" y="416"/>
                    </a:lnTo>
                    <a:lnTo>
                      <a:pt x="600" y="416"/>
                    </a:lnTo>
                    <a:lnTo>
                      <a:pt x="599" y="416"/>
                    </a:lnTo>
                    <a:lnTo>
                      <a:pt x="598" y="416"/>
                    </a:lnTo>
                    <a:lnTo>
                      <a:pt x="598" y="416"/>
                    </a:lnTo>
                    <a:lnTo>
                      <a:pt x="597" y="416"/>
                    </a:lnTo>
                    <a:lnTo>
                      <a:pt x="596" y="417"/>
                    </a:lnTo>
                    <a:lnTo>
                      <a:pt x="596" y="417"/>
                    </a:lnTo>
                    <a:lnTo>
                      <a:pt x="595" y="417"/>
                    </a:lnTo>
                    <a:lnTo>
                      <a:pt x="594" y="417"/>
                    </a:lnTo>
                    <a:lnTo>
                      <a:pt x="594" y="417"/>
                    </a:lnTo>
                    <a:lnTo>
                      <a:pt x="593" y="417"/>
                    </a:lnTo>
                    <a:lnTo>
                      <a:pt x="593" y="417"/>
                    </a:lnTo>
                    <a:lnTo>
                      <a:pt x="591" y="417"/>
                    </a:lnTo>
                    <a:lnTo>
                      <a:pt x="591" y="417"/>
                    </a:lnTo>
                    <a:lnTo>
                      <a:pt x="591" y="417"/>
                    </a:lnTo>
                    <a:lnTo>
                      <a:pt x="590" y="417"/>
                    </a:lnTo>
                    <a:lnTo>
                      <a:pt x="590" y="417"/>
                    </a:lnTo>
                    <a:lnTo>
                      <a:pt x="590" y="417"/>
                    </a:lnTo>
                    <a:lnTo>
                      <a:pt x="589" y="417"/>
                    </a:lnTo>
                    <a:lnTo>
                      <a:pt x="589" y="417"/>
                    </a:lnTo>
                    <a:lnTo>
                      <a:pt x="589" y="417"/>
                    </a:lnTo>
                    <a:lnTo>
                      <a:pt x="588" y="417"/>
                    </a:lnTo>
                    <a:lnTo>
                      <a:pt x="588" y="417"/>
                    </a:lnTo>
                    <a:lnTo>
                      <a:pt x="587" y="417"/>
                    </a:lnTo>
                    <a:lnTo>
                      <a:pt x="587" y="417"/>
                    </a:lnTo>
                    <a:lnTo>
                      <a:pt x="586" y="417"/>
                    </a:lnTo>
                    <a:lnTo>
                      <a:pt x="586" y="417"/>
                    </a:lnTo>
                    <a:lnTo>
                      <a:pt x="585" y="417"/>
                    </a:lnTo>
                    <a:lnTo>
                      <a:pt x="584" y="417"/>
                    </a:lnTo>
                    <a:lnTo>
                      <a:pt x="584" y="417"/>
                    </a:lnTo>
                    <a:lnTo>
                      <a:pt x="583" y="417"/>
                    </a:lnTo>
                    <a:lnTo>
                      <a:pt x="582" y="417"/>
                    </a:lnTo>
                    <a:lnTo>
                      <a:pt x="581" y="417"/>
                    </a:lnTo>
                    <a:lnTo>
                      <a:pt x="581" y="417"/>
                    </a:lnTo>
                    <a:lnTo>
                      <a:pt x="580" y="417"/>
                    </a:lnTo>
                    <a:lnTo>
                      <a:pt x="579" y="417"/>
                    </a:lnTo>
                    <a:lnTo>
                      <a:pt x="578" y="417"/>
                    </a:lnTo>
                    <a:lnTo>
                      <a:pt x="577" y="417"/>
                    </a:lnTo>
                    <a:lnTo>
                      <a:pt x="577" y="417"/>
                    </a:lnTo>
                    <a:lnTo>
                      <a:pt x="576" y="417"/>
                    </a:lnTo>
                    <a:lnTo>
                      <a:pt x="575" y="416"/>
                    </a:lnTo>
                    <a:lnTo>
                      <a:pt x="575" y="416"/>
                    </a:lnTo>
                    <a:lnTo>
                      <a:pt x="575" y="416"/>
                    </a:lnTo>
                    <a:lnTo>
                      <a:pt x="573" y="416"/>
                    </a:lnTo>
                    <a:lnTo>
                      <a:pt x="573" y="416"/>
                    </a:lnTo>
                    <a:lnTo>
                      <a:pt x="573" y="415"/>
                    </a:lnTo>
                    <a:lnTo>
                      <a:pt x="573" y="415"/>
                    </a:lnTo>
                    <a:lnTo>
                      <a:pt x="575" y="415"/>
                    </a:lnTo>
                    <a:lnTo>
                      <a:pt x="575" y="414"/>
                    </a:lnTo>
                    <a:lnTo>
                      <a:pt x="575" y="414"/>
                    </a:lnTo>
                    <a:lnTo>
                      <a:pt x="575" y="414"/>
                    </a:lnTo>
                    <a:lnTo>
                      <a:pt x="575" y="413"/>
                    </a:lnTo>
                    <a:lnTo>
                      <a:pt x="575" y="413"/>
                    </a:lnTo>
                    <a:lnTo>
                      <a:pt x="575" y="413"/>
                    </a:lnTo>
                    <a:lnTo>
                      <a:pt x="575" y="412"/>
                    </a:lnTo>
                    <a:lnTo>
                      <a:pt x="575" y="412"/>
                    </a:lnTo>
                    <a:lnTo>
                      <a:pt x="575" y="411"/>
                    </a:lnTo>
                    <a:lnTo>
                      <a:pt x="575" y="411"/>
                    </a:lnTo>
                    <a:lnTo>
                      <a:pt x="575" y="411"/>
                    </a:lnTo>
                    <a:lnTo>
                      <a:pt x="575" y="411"/>
                    </a:lnTo>
                    <a:lnTo>
                      <a:pt x="575" y="410"/>
                    </a:lnTo>
                    <a:lnTo>
                      <a:pt x="575" y="410"/>
                    </a:lnTo>
                    <a:lnTo>
                      <a:pt x="573" y="410"/>
                    </a:lnTo>
                    <a:lnTo>
                      <a:pt x="573" y="410"/>
                    </a:lnTo>
                    <a:lnTo>
                      <a:pt x="573" y="410"/>
                    </a:lnTo>
                    <a:lnTo>
                      <a:pt x="573" y="410"/>
                    </a:lnTo>
                    <a:lnTo>
                      <a:pt x="573" y="408"/>
                    </a:lnTo>
                    <a:lnTo>
                      <a:pt x="572" y="408"/>
                    </a:lnTo>
                    <a:lnTo>
                      <a:pt x="572" y="408"/>
                    </a:lnTo>
                    <a:lnTo>
                      <a:pt x="572" y="408"/>
                    </a:lnTo>
                    <a:lnTo>
                      <a:pt x="572" y="408"/>
                    </a:lnTo>
                    <a:lnTo>
                      <a:pt x="572" y="408"/>
                    </a:lnTo>
                    <a:lnTo>
                      <a:pt x="572" y="408"/>
                    </a:lnTo>
                    <a:lnTo>
                      <a:pt x="572" y="410"/>
                    </a:lnTo>
                    <a:lnTo>
                      <a:pt x="572" y="410"/>
                    </a:lnTo>
                    <a:lnTo>
                      <a:pt x="572" y="410"/>
                    </a:lnTo>
                    <a:lnTo>
                      <a:pt x="572" y="410"/>
                    </a:lnTo>
                    <a:lnTo>
                      <a:pt x="572" y="411"/>
                    </a:lnTo>
                    <a:lnTo>
                      <a:pt x="572" y="411"/>
                    </a:lnTo>
                    <a:lnTo>
                      <a:pt x="572" y="411"/>
                    </a:lnTo>
                    <a:lnTo>
                      <a:pt x="571" y="412"/>
                    </a:lnTo>
                    <a:lnTo>
                      <a:pt x="571" y="412"/>
                    </a:lnTo>
                    <a:lnTo>
                      <a:pt x="571" y="413"/>
                    </a:lnTo>
                    <a:lnTo>
                      <a:pt x="571" y="413"/>
                    </a:lnTo>
                    <a:lnTo>
                      <a:pt x="571" y="413"/>
                    </a:lnTo>
                    <a:lnTo>
                      <a:pt x="571" y="413"/>
                    </a:lnTo>
                    <a:lnTo>
                      <a:pt x="571" y="414"/>
                    </a:lnTo>
                    <a:lnTo>
                      <a:pt x="571" y="414"/>
                    </a:lnTo>
                    <a:lnTo>
                      <a:pt x="571" y="414"/>
                    </a:lnTo>
                    <a:lnTo>
                      <a:pt x="570" y="414"/>
                    </a:lnTo>
                    <a:lnTo>
                      <a:pt x="570" y="415"/>
                    </a:lnTo>
                    <a:lnTo>
                      <a:pt x="570" y="415"/>
                    </a:lnTo>
                    <a:lnTo>
                      <a:pt x="570" y="415"/>
                    </a:lnTo>
                    <a:lnTo>
                      <a:pt x="570" y="415"/>
                    </a:lnTo>
                    <a:lnTo>
                      <a:pt x="570" y="416"/>
                    </a:lnTo>
                    <a:lnTo>
                      <a:pt x="570" y="416"/>
                    </a:lnTo>
                    <a:lnTo>
                      <a:pt x="570" y="416"/>
                    </a:lnTo>
                    <a:lnTo>
                      <a:pt x="570" y="417"/>
                    </a:lnTo>
                    <a:lnTo>
                      <a:pt x="570" y="417"/>
                    </a:lnTo>
                    <a:lnTo>
                      <a:pt x="570" y="417"/>
                    </a:lnTo>
                    <a:lnTo>
                      <a:pt x="570" y="417"/>
                    </a:lnTo>
                    <a:lnTo>
                      <a:pt x="570" y="418"/>
                    </a:lnTo>
                    <a:lnTo>
                      <a:pt x="570" y="418"/>
                    </a:lnTo>
                    <a:lnTo>
                      <a:pt x="570" y="418"/>
                    </a:lnTo>
                    <a:lnTo>
                      <a:pt x="570" y="419"/>
                    </a:lnTo>
                    <a:lnTo>
                      <a:pt x="571" y="419"/>
                    </a:lnTo>
                    <a:lnTo>
                      <a:pt x="571" y="419"/>
                    </a:lnTo>
                    <a:lnTo>
                      <a:pt x="571" y="420"/>
                    </a:lnTo>
                    <a:lnTo>
                      <a:pt x="571" y="420"/>
                    </a:lnTo>
                    <a:lnTo>
                      <a:pt x="570" y="420"/>
                    </a:lnTo>
                    <a:lnTo>
                      <a:pt x="570" y="421"/>
                    </a:lnTo>
                    <a:lnTo>
                      <a:pt x="570" y="421"/>
                    </a:lnTo>
                    <a:lnTo>
                      <a:pt x="570" y="421"/>
                    </a:lnTo>
                    <a:lnTo>
                      <a:pt x="570" y="422"/>
                    </a:lnTo>
                    <a:lnTo>
                      <a:pt x="569" y="422"/>
                    </a:lnTo>
                    <a:lnTo>
                      <a:pt x="569" y="422"/>
                    </a:lnTo>
                    <a:lnTo>
                      <a:pt x="568" y="423"/>
                    </a:lnTo>
                    <a:lnTo>
                      <a:pt x="567" y="423"/>
                    </a:lnTo>
                    <a:lnTo>
                      <a:pt x="567" y="423"/>
                    </a:lnTo>
                    <a:lnTo>
                      <a:pt x="566" y="423"/>
                    </a:lnTo>
                    <a:lnTo>
                      <a:pt x="565" y="424"/>
                    </a:lnTo>
                    <a:lnTo>
                      <a:pt x="565" y="424"/>
                    </a:lnTo>
                    <a:lnTo>
                      <a:pt x="564" y="424"/>
                    </a:lnTo>
                    <a:lnTo>
                      <a:pt x="563" y="424"/>
                    </a:lnTo>
                    <a:lnTo>
                      <a:pt x="563" y="424"/>
                    </a:lnTo>
                    <a:lnTo>
                      <a:pt x="562" y="424"/>
                    </a:lnTo>
                    <a:lnTo>
                      <a:pt x="561" y="424"/>
                    </a:lnTo>
                    <a:lnTo>
                      <a:pt x="561" y="424"/>
                    </a:lnTo>
                    <a:lnTo>
                      <a:pt x="560" y="424"/>
                    </a:lnTo>
                    <a:lnTo>
                      <a:pt x="560" y="424"/>
                    </a:lnTo>
                    <a:lnTo>
                      <a:pt x="559" y="424"/>
                    </a:lnTo>
                    <a:lnTo>
                      <a:pt x="559" y="424"/>
                    </a:lnTo>
                    <a:lnTo>
                      <a:pt x="558" y="423"/>
                    </a:lnTo>
                    <a:lnTo>
                      <a:pt x="558" y="423"/>
                    </a:lnTo>
                    <a:lnTo>
                      <a:pt x="557" y="423"/>
                    </a:lnTo>
                    <a:lnTo>
                      <a:pt x="557" y="423"/>
                    </a:lnTo>
                    <a:lnTo>
                      <a:pt x="555" y="422"/>
                    </a:lnTo>
                    <a:lnTo>
                      <a:pt x="554" y="422"/>
                    </a:lnTo>
                    <a:lnTo>
                      <a:pt x="554" y="422"/>
                    </a:lnTo>
                    <a:lnTo>
                      <a:pt x="553" y="421"/>
                    </a:lnTo>
                    <a:lnTo>
                      <a:pt x="553" y="421"/>
                    </a:lnTo>
                    <a:lnTo>
                      <a:pt x="552" y="421"/>
                    </a:lnTo>
                    <a:lnTo>
                      <a:pt x="552" y="420"/>
                    </a:lnTo>
                    <a:lnTo>
                      <a:pt x="551" y="420"/>
                    </a:lnTo>
                    <a:lnTo>
                      <a:pt x="550" y="420"/>
                    </a:lnTo>
                    <a:lnTo>
                      <a:pt x="550" y="420"/>
                    </a:lnTo>
                    <a:lnTo>
                      <a:pt x="549" y="419"/>
                    </a:lnTo>
                    <a:lnTo>
                      <a:pt x="549" y="419"/>
                    </a:lnTo>
                    <a:lnTo>
                      <a:pt x="549" y="419"/>
                    </a:lnTo>
                    <a:lnTo>
                      <a:pt x="548" y="419"/>
                    </a:lnTo>
                    <a:lnTo>
                      <a:pt x="548" y="419"/>
                    </a:lnTo>
                    <a:lnTo>
                      <a:pt x="548" y="419"/>
                    </a:lnTo>
                    <a:lnTo>
                      <a:pt x="547" y="419"/>
                    </a:lnTo>
                    <a:lnTo>
                      <a:pt x="547" y="419"/>
                    </a:lnTo>
                    <a:lnTo>
                      <a:pt x="547" y="419"/>
                    </a:lnTo>
                    <a:lnTo>
                      <a:pt x="546" y="419"/>
                    </a:lnTo>
                    <a:lnTo>
                      <a:pt x="546" y="419"/>
                    </a:lnTo>
                    <a:lnTo>
                      <a:pt x="546" y="419"/>
                    </a:lnTo>
                    <a:lnTo>
                      <a:pt x="545" y="419"/>
                    </a:lnTo>
                    <a:lnTo>
                      <a:pt x="545" y="419"/>
                    </a:lnTo>
                    <a:lnTo>
                      <a:pt x="544" y="419"/>
                    </a:lnTo>
                    <a:lnTo>
                      <a:pt x="544" y="419"/>
                    </a:lnTo>
                    <a:lnTo>
                      <a:pt x="544" y="419"/>
                    </a:lnTo>
                    <a:lnTo>
                      <a:pt x="543" y="419"/>
                    </a:lnTo>
                    <a:lnTo>
                      <a:pt x="543" y="418"/>
                    </a:lnTo>
                    <a:lnTo>
                      <a:pt x="543" y="418"/>
                    </a:lnTo>
                    <a:lnTo>
                      <a:pt x="543" y="418"/>
                    </a:lnTo>
                    <a:lnTo>
                      <a:pt x="542" y="418"/>
                    </a:lnTo>
                    <a:lnTo>
                      <a:pt x="542" y="418"/>
                    </a:lnTo>
                    <a:lnTo>
                      <a:pt x="542" y="418"/>
                    </a:lnTo>
                    <a:lnTo>
                      <a:pt x="542" y="417"/>
                    </a:lnTo>
                    <a:lnTo>
                      <a:pt x="542" y="417"/>
                    </a:lnTo>
                    <a:lnTo>
                      <a:pt x="542" y="417"/>
                    </a:lnTo>
                    <a:lnTo>
                      <a:pt x="543" y="416"/>
                    </a:lnTo>
                    <a:lnTo>
                      <a:pt x="543" y="416"/>
                    </a:lnTo>
                    <a:lnTo>
                      <a:pt x="543" y="415"/>
                    </a:lnTo>
                    <a:lnTo>
                      <a:pt x="543" y="415"/>
                    </a:lnTo>
                    <a:lnTo>
                      <a:pt x="544" y="414"/>
                    </a:lnTo>
                    <a:lnTo>
                      <a:pt x="544" y="414"/>
                    </a:lnTo>
                    <a:lnTo>
                      <a:pt x="544" y="413"/>
                    </a:lnTo>
                    <a:lnTo>
                      <a:pt x="545" y="413"/>
                    </a:lnTo>
                    <a:lnTo>
                      <a:pt x="545" y="413"/>
                    </a:lnTo>
                    <a:lnTo>
                      <a:pt x="545" y="413"/>
                    </a:lnTo>
                    <a:lnTo>
                      <a:pt x="545" y="412"/>
                    </a:lnTo>
                    <a:lnTo>
                      <a:pt x="546" y="412"/>
                    </a:lnTo>
                    <a:lnTo>
                      <a:pt x="546" y="412"/>
                    </a:lnTo>
                    <a:lnTo>
                      <a:pt x="546" y="412"/>
                    </a:lnTo>
                    <a:lnTo>
                      <a:pt x="547" y="412"/>
                    </a:lnTo>
                    <a:lnTo>
                      <a:pt x="547" y="412"/>
                    </a:lnTo>
                    <a:lnTo>
                      <a:pt x="548" y="412"/>
                    </a:lnTo>
                    <a:lnTo>
                      <a:pt x="548" y="412"/>
                    </a:lnTo>
                    <a:lnTo>
                      <a:pt x="549" y="412"/>
                    </a:lnTo>
                    <a:lnTo>
                      <a:pt x="549" y="412"/>
                    </a:lnTo>
                    <a:lnTo>
                      <a:pt x="550" y="412"/>
                    </a:lnTo>
                    <a:lnTo>
                      <a:pt x="551" y="412"/>
                    </a:lnTo>
                    <a:lnTo>
                      <a:pt x="551" y="412"/>
                    </a:lnTo>
                    <a:lnTo>
                      <a:pt x="552" y="412"/>
                    </a:lnTo>
                    <a:lnTo>
                      <a:pt x="552" y="411"/>
                    </a:lnTo>
                    <a:lnTo>
                      <a:pt x="553" y="411"/>
                    </a:lnTo>
                    <a:lnTo>
                      <a:pt x="553" y="411"/>
                    </a:lnTo>
                    <a:lnTo>
                      <a:pt x="554" y="411"/>
                    </a:lnTo>
                    <a:lnTo>
                      <a:pt x="555" y="411"/>
                    </a:lnTo>
                    <a:lnTo>
                      <a:pt x="555" y="411"/>
                    </a:lnTo>
                    <a:lnTo>
                      <a:pt x="557" y="410"/>
                    </a:lnTo>
                    <a:lnTo>
                      <a:pt x="557" y="410"/>
                    </a:lnTo>
                    <a:lnTo>
                      <a:pt x="558" y="410"/>
                    </a:lnTo>
                    <a:lnTo>
                      <a:pt x="558" y="410"/>
                    </a:lnTo>
                    <a:lnTo>
                      <a:pt x="558" y="408"/>
                    </a:lnTo>
                    <a:lnTo>
                      <a:pt x="559" y="408"/>
                    </a:lnTo>
                    <a:lnTo>
                      <a:pt x="559" y="407"/>
                    </a:lnTo>
                    <a:lnTo>
                      <a:pt x="560" y="407"/>
                    </a:lnTo>
                    <a:lnTo>
                      <a:pt x="560" y="407"/>
                    </a:lnTo>
                    <a:lnTo>
                      <a:pt x="560" y="406"/>
                    </a:lnTo>
                    <a:lnTo>
                      <a:pt x="560" y="406"/>
                    </a:lnTo>
                    <a:lnTo>
                      <a:pt x="561" y="405"/>
                    </a:lnTo>
                    <a:lnTo>
                      <a:pt x="561" y="405"/>
                    </a:lnTo>
                    <a:lnTo>
                      <a:pt x="561" y="404"/>
                    </a:lnTo>
                    <a:lnTo>
                      <a:pt x="561" y="403"/>
                    </a:lnTo>
                    <a:lnTo>
                      <a:pt x="561" y="403"/>
                    </a:lnTo>
                    <a:lnTo>
                      <a:pt x="562" y="402"/>
                    </a:lnTo>
                    <a:lnTo>
                      <a:pt x="562" y="402"/>
                    </a:lnTo>
                    <a:lnTo>
                      <a:pt x="562" y="401"/>
                    </a:lnTo>
                    <a:lnTo>
                      <a:pt x="562" y="401"/>
                    </a:lnTo>
                    <a:lnTo>
                      <a:pt x="562" y="400"/>
                    </a:lnTo>
                    <a:lnTo>
                      <a:pt x="562" y="400"/>
                    </a:lnTo>
                    <a:lnTo>
                      <a:pt x="562" y="399"/>
                    </a:lnTo>
                    <a:lnTo>
                      <a:pt x="562" y="398"/>
                    </a:lnTo>
                    <a:lnTo>
                      <a:pt x="562" y="397"/>
                    </a:lnTo>
                    <a:lnTo>
                      <a:pt x="562" y="396"/>
                    </a:lnTo>
                    <a:lnTo>
                      <a:pt x="562" y="395"/>
                    </a:lnTo>
                    <a:lnTo>
                      <a:pt x="562" y="395"/>
                    </a:lnTo>
                    <a:lnTo>
                      <a:pt x="562" y="394"/>
                    </a:lnTo>
                    <a:lnTo>
                      <a:pt x="561" y="393"/>
                    </a:lnTo>
                    <a:lnTo>
                      <a:pt x="561" y="392"/>
                    </a:lnTo>
                    <a:lnTo>
                      <a:pt x="561" y="390"/>
                    </a:lnTo>
                    <a:lnTo>
                      <a:pt x="561" y="390"/>
                    </a:lnTo>
                    <a:lnTo>
                      <a:pt x="561" y="389"/>
                    </a:lnTo>
                    <a:lnTo>
                      <a:pt x="561" y="388"/>
                    </a:lnTo>
                    <a:lnTo>
                      <a:pt x="561" y="388"/>
                    </a:lnTo>
                    <a:lnTo>
                      <a:pt x="561" y="388"/>
                    </a:lnTo>
                    <a:lnTo>
                      <a:pt x="561" y="387"/>
                    </a:lnTo>
                    <a:lnTo>
                      <a:pt x="560" y="387"/>
                    </a:lnTo>
                    <a:lnTo>
                      <a:pt x="560" y="387"/>
                    </a:lnTo>
                    <a:lnTo>
                      <a:pt x="560" y="387"/>
                    </a:lnTo>
                    <a:lnTo>
                      <a:pt x="560" y="386"/>
                    </a:lnTo>
                    <a:lnTo>
                      <a:pt x="560" y="386"/>
                    </a:lnTo>
                    <a:lnTo>
                      <a:pt x="560" y="386"/>
                    </a:lnTo>
                    <a:lnTo>
                      <a:pt x="560" y="386"/>
                    </a:lnTo>
                    <a:lnTo>
                      <a:pt x="560" y="386"/>
                    </a:lnTo>
                    <a:lnTo>
                      <a:pt x="560" y="387"/>
                    </a:lnTo>
                    <a:lnTo>
                      <a:pt x="560" y="387"/>
                    </a:lnTo>
                    <a:lnTo>
                      <a:pt x="559" y="387"/>
                    </a:lnTo>
                    <a:lnTo>
                      <a:pt x="559" y="387"/>
                    </a:lnTo>
                    <a:lnTo>
                      <a:pt x="559" y="387"/>
                    </a:lnTo>
                    <a:lnTo>
                      <a:pt x="559" y="388"/>
                    </a:lnTo>
                    <a:lnTo>
                      <a:pt x="559" y="388"/>
                    </a:lnTo>
                    <a:lnTo>
                      <a:pt x="559" y="388"/>
                    </a:lnTo>
                    <a:lnTo>
                      <a:pt x="559" y="389"/>
                    </a:lnTo>
                    <a:lnTo>
                      <a:pt x="559" y="389"/>
                    </a:lnTo>
                    <a:lnTo>
                      <a:pt x="559" y="389"/>
                    </a:lnTo>
                    <a:lnTo>
                      <a:pt x="559" y="390"/>
                    </a:lnTo>
                    <a:lnTo>
                      <a:pt x="559" y="390"/>
                    </a:lnTo>
                    <a:lnTo>
                      <a:pt x="558" y="392"/>
                    </a:lnTo>
                    <a:lnTo>
                      <a:pt x="558" y="392"/>
                    </a:lnTo>
                    <a:lnTo>
                      <a:pt x="558" y="393"/>
                    </a:lnTo>
                    <a:lnTo>
                      <a:pt x="558" y="393"/>
                    </a:lnTo>
                    <a:lnTo>
                      <a:pt x="558" y="393"/>
                    </a:lnTo>
                    <a:lnTo>
                      <a:pt x="558" y="394"/>
                    </a:lnTo>
                    <a:lnTo>
                      <a:pt x="558" y="394"/>
                    </a:lnTo>
                    <a:lnTo>
                      <a:pt x="557" y="394"/>
                    </a:lnTo>
                    <a:lnTo>
                      <a:pt x="557" y="395"/>
                    </a:lnTo>
                    <a:lnTo>
                      <a:pt x="555" y="395"/>
                    </a:lnTo>
                    <a:lnTo>
                      <a:pt x="555" y="395"/>
                    </a:lnTo>
                    <a:lnTo>
                      <a:pt x="555" y="395"/>
                    </a:lnTo>
                    <a:lnTo>
                      <a:pt x="554" y="395"/>
                    </a:lnTo>
                    <a:lnTo>
                      <a:pt x="554" y="395"/>
                    </a:lnTo>
                    <a:lnTo>
                      <a:pt x="553" y="395"/>
                    </a:lnTo>
                    <a:lnTo>
                      <a:pt x="553" y="395"/>
                    </a:lnTo>
                    <a:lnTo>
                      <a:pt x="552" y="395"/>
                    </a:lnTo>
                    <a:lnTo>
                      <a:pt x="552" y="395"/>
                    </a:lnTo>
                    <a:lnTo>
                      <a:pt x="551" y="395"/>
                    </a:lnTo>
                    <a:lnTo>
                      <a:pt x="551" y="395"/>
                    </a:lnTo>
                    <a:lnTo>
                      <a:pt x="551" y="395"/>
                    </a:lnTo>
                    <a:lnTo>
                      <a:pt x="550" y="394"/>
                    </a:lnTo>
                    <a:lnTo>
                      <a:pt x="550" y="394"/>
                    </a:lnTo>
                    <a:lnTo>
                      <a:pt x="550" y="394"/>
                    </a:lnTo>
                    <a:lnTo>
                      <a:pt x="549" y="393"/>
                    </a:lnTo>
                    <a:lnTo>
                      <a:pt x="549" y="393"/>
                    </a:lnTo>
                    <a:lnTo>
                      <a:pt x="549" y="393"/>
                    </a:lnTo>
                    <a:lnTo>
                      <a:pt x="549" y="392"/>
                    </a:lnTo>
                    <a:lnTo>
                      <a:pt x="548" y="392"/>
                    </a:lnTo>
                    <a:lnTo>
                      <a:pt x="548" y="390"/>
                    </a:lnTo>
                    <a:lnTo>
                      <a:pt x="548" y="390"/>
                    </a:lnTo>
                    <a:lnTo>
                      <a:pt x="548" y="389"/>
                    </a:lnTo>
                    <a:lnTo>
                      <a:pt x="548" y="389"/>
                    </a:lnTo>
                    <a:lnTo>
                      <a:pt x="548" y="388"/>
                    </a:lnTo>
                    <a:lnTo>
                      <a:pt x="548" y="388"/>
                    </a:lnTo>
                    <a:lnTo>
                      <a:pt x="548" y="387"/>
                    </a:lnTo>
                    <a:lnTo>
                      <a:pt x="547" y="387"/>
                    </a:lnTo>
                    <a:lnTo>
                      <a:pt x="547" y="387"/>
                    </a:lnTo>
                    <a:lnTo>
                      <a:pt x="547" y="386"/>
                    </a:lnTo>
                    <a:lnTo>
                      <a:pt x="547" y="386"/>
                    </a:lnTo>
                    <a:lnTo>
                      <a:pt x="547" y="386"/>
                    </a:lnTo>
                    <a:lnTo>
                      <a:pt x="547" y="385"/>
                    </a:lnTo>
                    <a:lnTo>
                      <a:pt x="547" y="385"/>
                    </a:lnTo>
                    <a:lnTo>
                      <a:pt x="547" y="385"/>
                    </a:lnTo>
                    <a:lnTo>
                      <a:pt x="547" y="385"/>
                    </a:lnTo>
                    <a:lnTo>
                      <a:pt x="547" y="384"/>
                    </a:lnTo>
                    <a:lnTo>
                      <a:pt x="547" y="384"/>
                    </a:lnTo>
                    <a:lnTo>
                      <a:pt x="546" y="384"/>
                    </a:lnTo>
                    <a:lnTo>
                      <a:pt x="546" y="384"/>
                    </a:lnTo>
                    <a:lnTo>
                      <a:pt x="546" y="384"/>
                    </a:lnTo>
                    <a:lnTo>
                      <a:pt x="546" y="384"/>
                    </a:lnTo>
                    <a:lnTo>
                      <a:pt x="546" y="384"/>
                    </a:lnTo>
                    <a:lnTo>
                      <a:pt x="546" y="384"/>
                    </a:lnTo>
                    <a:lnTo>
                      <a:pt x="545" y="384"/>
                    </a:lnTo>
                    <a:lnTo>
                      <a:pt x="545" y="384"/>
                    </a:lnTo>
                    <a:lnTo>
                      <a:pt x="545" y="385"/>
                    </a:lnTo>
                    <a:lnTo>
                      <a:pt x="544" y="385"/>
                    </a:lnTo>
                    <a:lnTo>
                      <a:pt x="544" y="385"/>
                    </a:lnTo>
                    <a:lnTo>
                      <a:pt x="543" y="386"/>
                    </a:lnTo>
                    <a:lnTo>
                      <a:pt x="543" y="386"/>
                    </a:lnTo>
                    <a:lnTo>
                      <a:pt x="543" y="387"/>
                    </a:lnTo>
                    <a:lnTo>
                      <a:pt x="542" y="387"/>
                    </a:lnTo>
                    <a:lnTo>
                      <a:pt x="542" y="388"/>
                    </a:lnTo>
                    <a:lnTo>
                      <a:pt x="541" y="388"/>
                    </a:lnTo>
                    <a:lnTo>
                      <a:pt x="541" y="388"/>
                    </a:lnTo>
                    <a:lnTo>
                      <a:pt x="540" y="389"/>
                    </a:lnTo>
                    <a:lnTo>
                      <a:pt x="540" y="389"/>
                    </a:lnTo>
                    <a:lnTo>
                      <a:pt x="539" y="389"/>
                    </a:lnTo>
                    <a:lnTo>
                      <a:pt x="539" y="390"/>
                    </a:lnTo>
                    <a:lnTo>
                      <a:pt x="537" y="390"/>
                    </a:lnTo>
                    <a:lnTo>
                      <a:pt x="536" y="390"/>
                    </a:lnTo>
                    <a:lnTo>
                      <a:pt x="536" y="390"/>
                    </a:lnTo>
                    <a:lnTo>
                      <a:pt x="535" y="392"/>
                    </a:lnTo>
                    <a:lnTo>
                      <a:pt x="535" y="392"/>
                    </a:lnTo>
                    <a:lnTo>
                      <a:pt x="534" y="392"/>
                    </a:lnTo>
                    <a:lnTo>
                      <a:pt x="533" y="392"/>
                    </a:lnTo>
                    <a:lnTo>
                      <a:pt x="533" y="392"/>
                    </a:lnTo>
                    <a:lnTo>
                      <a:pt x="532" y="392"/>
                    </a:lnTo>
                    <a:lnTo>
                      <a:pt x="531" y="392"/>
                    </a:lnTo>
                    <a:lnTo>
                      <a:pt x="530" y="392"/>
                    </a:lnTo>
                    <a:lnTo>
                      <a:pt x="530" y="392"/>
                    </a:lnTo>
                    <a:lnTo>
                      <a:pt x="529" y="392"/>
                    </a:lnTo>
                    <a:lnTo>
                      <a:pt x="528" y="390"/>
                    </a:lnTo>
                    <a:lnTo>
                      <a:pt x="527" y="390"/>
                    </a:lnTo>
                    <a:lnTo>
                      <a:pt x="527" y="390"/>
                    </a:lnTo>
                    <a:lnTo>
                      <a:pt x="526" y="390"/>
                    </a:lnTo>
                    <a:lnTo>
                      <a:pt x="526" y="390"/>
                    </a:lnTo>
                    <a:lnTo>
                      <a:pt x="525" y="390"/>
                    </a:lnTo>
                    <a:lnTo>
                      <a:pt x="525" y="390"/>
                    </a:lnTo>
                    <a:lnTo>
                      <a:pt x="524" y="390"/>
                    </a:lnTo>
                    <a:lnTo>
                      <a:pt x="524" y="389"/>
                    </a:lnTo>
                    <a:lnTo>
                      <a:pt x="523" y="389"/>
                    </a:lnTo>
                    <a:lnTo>
                      <a:pt x="523" y="389"/>
                    </a:lnTo>
                    <a:lnTo>
                      <a:pt x="523" y="389"/>
                    </a:lnTo>
                    <a:lnTo>
                      <a:pt x="522" y="388"/>
                    </a:lnTo>
                    <a:lnTo>
                      <a:pt x="522" y="388"/>
                    </a:lnTo>
                    <a:lnTo>
                      <a:pt x="522" y="388"/>
                    </a:lnTo>
                    <a:lnTo>
                      <a:pt x="521" y="388"/>
                    </a:lnTo>
                    <a:lnTo>
                      <a:pt x="521" y="387"/>
                    </a:lnTo>
                    <a:lnTo>
                      <a:pt x="521" y="387"/>
                    </a:lnTo>
                    <a:lnTo>
                      <a:pt x="521" y="387"/>
                    </a:lnTo>
                    <a:lnTo>
                      <a:pt x="521" y="386"/>
                    </a:lnTo>
                    <a:lnTo>
                      <a:pt x="521" y="386"/>
                    </a:lnTo>
                    <a:lnTo>
                      <a:pt x="521" y="385"/>
                    </a:lnTo>
                    <a:lnTo>
                      <a:pt x="521" y="385"/>
                    </a:lnTo>
                    <a:lnTo>
                      <a:pt x="521" y="385"/>
                    </a:lnTo>
                    <a:lnTo>
                      <a:pt x="521" y="384"/>
                    </a:lnTo>
                    <a:lnTo>
                      <a:pt x="519" y="384"/>
                    </a:lnTo>
                    <a:lnTo>
                      <a:pt x="519" y="383"/>
                    </a:lnTo>
                    <a:lnTo>
                      <a:pt x="519" y="383"/>
                    </a:lnTo>
                    <a:lnTo>
                      <a:pt x="518" y="383"/>
                    </a:lnTo>
                    <a:lnTo>
                      <a:pt x="518" y="382"/>
                    </a:lnTo>
                    <a:lnTo>
                      <a:pt x="517" y="382"/>
                    </a:lnTo>
                    <a:lnTo>
                      <a:pt x="517" y="382"/>
                    </a:lnTo>
                    <a:lnTo>
                      <a:pt x="517" y="381"/>
                    </a:lnTo>
                    <a:lnTo>
                      <a:pt x="516" y="381"/>
                    </a:lnTo>
                    <a:lnTo>
                      <a:pt x="516" y="381"/>
                    </a:lnTo>
                    <a:lnTo>
                      <a:pt x="515" y="381"/>
                    </a:lnTo>
                    <a:lnTo>
                      <a:pt x="515" y="380"/>
                    </a:lnTo>
                    <a:lnTo>
                      <a:pt x="515" y="380"/>
                    </a:lnTo>
                    <a:lnTo>
                      <a:pt x="514" y="380"/>
                    </a:lnTo>
                    <a:lnTo>
                      <a:pt x="514" y="380"/>
                    </a:lnTo>
                    <a:lnTo>
                      <a:pt x="514" y="380"/>
                    </a:lnTo>
                    <a:lnTo>
                      <a:pt x="514" y="380"/>
                    </a:lnTo>
                    <a:lnTo>
                      <a:pt x="514" y="379"/>
                    </a:lnTo>
                    <a:lnTo>
                      <a:pt x="513" y="379"/>
                    </a:lnTo>
                    <a:lnTo>
                      <a:pt x="513" y="379"/>
                    </a:lnTo>
                    <a:lnTo>
                      <a:pt x="513" y="379"/>
                    </a:lnTo>
                    <a:lnTo>
                      <a:pt x="513" y="378"/>
                    </a:lnTo>
                    <a:lnTo>
                      <a:pt x="513" y="378"/>
                    </a:lnTo>
                    <a:lnTo>
                      <a:pt x="513" y="378"/>
                    </a:lnTo>
                    <a:lnTo>
                      <a:pt x="512" y="377"/>
                    </a:lnTo>
                    <a:lnTo>
                      <a:pt x="512" y="377"/>
                    </a:lnTo>
                    <a:lnTo>
                      <a:pt x="512" y="377"/>
                    </a:lnTo>
                    <a:lnTo>
                      <a:pt x="512" y="376"/>
                    </a:lnTo>
                    <a:lnTo>
                      <a:pt x="512" y="376"/>
                    </a:lnTo>
                    <a:lnTo>
                      <a:pt x="512" y="376"/>
                    </a:lnTo>
                    <a:lnTo>
                      <a:pt x="512" y="376"/>
                    </a:lnTo>
                    <a:lnTo>
                      <a:pt x="512" y="375"/>
                    </a:lnTo>
                    <a:lnTo>
                      <a:pt x="513" y="375"/>
                    </a:lnTo>
                    <a:lnTo>
                      <a:pt x="513" y="374"/>
                    </a:lnTo>
                    <a:lnTo>
                      <a:pt x="513" y="374"/>
                    </a:lnTo>
                    <a:lnTo>
                      <a:pt x="513" y="372"/>
                    </a:lnTo>
                    <a:lnTo>
                      <a:pt x="513" y="372"/>
                    </a:lnTo>
                    <a:lnTo>
                      <a:pt x="513" y="372"/>
                    </a:lnTo>
                    <a:lnTo>
                      <a:pt x="514" y="371"/>
                    </a:lnTo>
                    <a:lnTo>
                      <a:pt x="514" y="371"/>
                    </a:lnTo>
                    <a:lnTo>
                      <a:pt x="514" y="370"/>
                    </a:lnTo>
                    <a:lnTo>
                      <a:pt x="514" y="370"/>
                    </a:lnTo>
                    <a:lnTo>
                      <a:pt x="514" y="370"/>
                    </a:lnTo>
                    <a:lnTo>
                      <a:pt x="515" y="369"/>
                    </a:lnTo>
                    <a:lnTo>
                      <a:pt x="515" y="369"/>
                    </a:lnTo>
                    <a:lnTo>
                      <a:pt x="515" y="369"/>
                    </a:lnTo>
                    <a:lnTo>
                      <a:pt x="515" y="369"/>
                    </a:lnTo>
                    <a:lnTo>
                      <a:pt x="515" y="369"/>
                    </a:lnTo>
                    <a:lnTo>
                      <a:pt x="516" y="369"/>
                    </a:lnTo>
                    <a:lnTo>
                      <a:pt x="516" y="369"/>
                    </a:lnTo>
                    <a:lnTo>
                      <a:pt x="516" y="369"/>
                    </a:lnTo>
                    <a:lnTo>
                      <a:pt x="517" y="368"/>
                    </a:lnTo>
                    <a:lnTo>
                      <a:pt x="517" y="368"/>
                    </a:lnTo>
                    <a:lnTo>
                      <a:pt x="517" y="368"/>
                    </a:lnTo>
                    <a:lnTo>
                      <a:pt x="518" y="368"/>
                    </a:lnTo>
                    <a:lnTo>
                      <a:pt x="518" y="368"/>
                    </a:lnTo>
                    <a:lnTo>
                      <a:pt x="519" y="368"/>
                    </a:lnTo>
                    <a:lnTo>
                      <a:pt x="519" y="368"/>
                    </a:lnTo>
                    <a:lnTo>
                      <a:pt x="521" y="368"/>
                    </a:lnTo>
                    <a:lnTo>
                      <a:pt x="521" y="368"/>
                    </a:lnTo>
                    <a:lnTo>
                      <a:pt x="522" y="367"/>
                    </a:lnTo>
                    <a:lnTo>
                      <a:pt x="522" y="367"/>
                    </a:lnTo>
                    <a:lnTo>
                      <a:pt x="523" y="367"/>
                    </a:lnTo>
                    <a:lnTo>
                      <a:pt x="523" y="367"/>
                    </a:lnTo>
                    <a:lnTo>
                      <a:pt x="523" y="367"/>
                    </a:lnTo>
                    <a:lnTo>
                      <a:pt x="524" y="367"/>
                    </a:lnTo>
                    <a:lnTo>
                      <a:pt x="524" y="367"/>
                    </a:lnTo>
                    <a:lnTo>
                      <a:pt x="525" y="366"/>
                    </a:lnTo>
                    <a:lnTo>
                      <a:pt x="525" y="366"/>
                    </a:lnTo>
                    <a:lnTo>
                      <a:pt x="525" y="366"/>
                    </a:lnTo>
                    <a:lnTo>
                      <a:pt x="525" y="366"/>
                    </a:lnTo>
                    <a:lnTo>
                      <a:pt x="525" y="366"/>
                    </a:lnTo>
                    <a:lnTo>
                      <a:pt x="525" y="366"/>
                    </a:lnTo>
                    <a:lnTo>
                      <a:pt x="525" y="365"/>
                    </a:lnTo>
                    <a:lnTo>
                      <a:pt x="525" y="365"/>
                    </a:lnTo>
                    <a:lnTo>
                      <a:pt x="525" y="365"/>
                    </a:lnTo>
                    <a:lnTo>
                      <a:pt x="525" y="365"/>
                    </a:lnTo>
                    <a:lnTo>
                      <a:pt x="525" y="364"/>
                    </a:lnTo>
                    <a:lnTo>
                      <a:pt x="524" y="364"/>
                    </a:lnTo>
                    <a:lnTo>
                      <a:pt x="524" y="363"/>
                    </a:lnTo>
                    <a:lnTo>
                      <a:pt x="523" y="363"/>
                    </a:lnTo>
                    <a:lnTo>
                      <a:pt x="523" y="362"/>
                    </a:lnTo>
                    <a:lnTo>
                      <a:pt x="522" y="362"/>
                    </a:lnTo>
                    <a:lnTo>
                      <a:pt x="522" y="361"/>
                    </a:lnTo>
                    <a:lnTo>
                      <a:pt x="521" y="361"/>
                    </a:lnTo>
                    <a:lnTo>
                      <a:pt x="519" y="360"/>
                    </a:lnTo>
                    <a:lnTo>
                      <a:pt x="519" y="360"/>
                    </a:lnTo>
                    <a:lnTo>
                      <a:pt x="518" y="360"/>
                    </a:lnTo>
                    <a:lnTo>
                      <a:pt x="518" y="359"/>
                    </a:lnTo>
                    <a:lnTo>
                      <a:pt x="517" y="359"/>
                    </a:lnTo>
                    <a:lnTo>
                      <a:pt x="517" y="358"/>
                    </a:lnTo>
                    <a:lnTo>
                      <a:pt x="516" y="358"/>
                    </a:lnTo>
                    <a:lnTo>
                      <a:pt x="516" y="358"/>
                    </a:lnTo>
                    <a:lnTo>
                      <a:pt x="516" y="358"/>
                    </a:lnTo>
                    <a:lnTo>
                      <a:pt x="515" y="358"/>
                    </a:lnTo>
                    <a:lnTo>
                      <a:pt x="515" y="358"/>
                    </a:lnTo>
                    <a:lnTo>
                      <a:pt x="515" y="358"/>
                    </a:lnTo>
                    <a:lnTo>
                      <a:pt x="515" y="358"/>
                    </a:lnTo>
                    <a:lnTo>
                      <a:pt x="514" y="358"/>
                    </a:lnTo>
                    <a:lnTo>
                      <a:pt x="514" y="357"/>
                    </a:lnTo>
                    <a:lnTo>
                      <a:pt x="514" y="357"/>
                    </a:lnTo>
                    <a:lnTo>
                      <a:pt x="514" y="357"/>
                    </a:lnTo>
                    <a:lnTo>
                      <a:pt x="514" y="357"/>
                    </a:lnTo>
                    <a:lnTo>
                      <a:pt x="513" y="357"/>
                    </a:lnTo>
                    <a:lnTo>
                      <a:pt x="513" y="357"/>
                    </a:lnTo>
                    <a:lnTo>
                      <a:pt x="513" y="357"/>
                    </a:lnTo>
                    <a:lnTo>
                      <a:pt x="512" y="357"/>
                    </a:lnTo>
                    <a:lnTo>
                      <a:pt x="512" y="357"/>
                    </a:lnTo>
                    <a:lnTo>
                      <a:pt x="511" y="357"/>
                    </a:lnTo>
                    <a:lnTo>
                      <a:pt x="511" y="357"/>
                    </a:lnTo>
                    <a:lnTo>
                      <a:pt x="510" y="357"/>
                    </a:lnTo>
                    <a:lnTo>
                      <a:pt x="510" y="357"/>
                    </a:lnTo>
                    <a:lnTo>
                      <a:pt x="510" y="357"/>
                    </a:lnTo>
                    <a:lnTo>
                      <a:pt x="509" y="357"/>
                    </a:lnTo>
                    <a:lnTo>
                      <a:pt x="509" y="357"/>
                    </a:lnTo>
                    <a:lnTo>
                      <a:pt x="508" y="357"/>
                    </a:lnTo>
                    <a:lnTo>
                      <a:pt x="508" y="355"/>
                    </a:lnTo>
                    <a:lnTo>
                      <a:pt x="508" y="355"/>
                    </a:lnTo>
                    <a:lnTo>
                      <a:pt x="508" y="355"/>
                    </a:lnTo>
                    <a:lnTo>
                      <a:pt x="507" y="355"/>
                    </a:lnTo>
                    <a:lnTo>
                      <a:pt x="507" y="355"/>
                    </a:lnTo>
                    <a:lnTo>
                      <a:pt x="507" y="355"/>
                    </a:lnTo>
                    <a:lnTo>
                      <a:pt x="507" y="355"/>
                    </a:lnTo>
                    <a:lnTo>
                      <a:pt x="507" y="354"/>
                    </a:lnTo>
                    <a:lnTo>
                      <a:pt x="507" y="354"/>
                    </a:lnTo>
                    <a:lnTo>
                      <a:pt x="507" y="354"/>
                    </a:lnTo>
                    <a:lnTo>
                      <a:pt x="507" y="354"/>
                    </a:lnTo>
                    <a:lnTo>
                      <a:pt x="506" y="353"/>
                    </a:lnTo>
                    <a:lnTo>
                      <a:pt x="506" y="353"/>
                    </a:lnTo>
                    <a:lnTo>
                      <a:pt x="506" y="353"/>
                    </a:lnTo>
                    <a:lnTo>
                      <a:pt x="506" y="353"/>
                    </a:lnTo>
                    <a:lnTo>
                      <a:pt x="506" y="352"/>
                    </a:lnTo>
                    <a:lnTo>
                      <a:pt x="506" y="352"/>
                    </a:lnTo>
                    <a:lnTo>
                      <a:pt x="506" y="352"/>
                    </a:lnTo>
                    <a:lnTo>
                      <a:pt x="506" y="352"/>
                    </a:lnTo>
                    <a:lnTo>
                      <a:pt x="506" y="352"/>
                    </a:lnTo>
                    <a:lnTo>
                      <a:pt x="506" y="352"/>
                    </a:lnTo>
                    <a:lnTo>
                      <a:pt x="505" y="352"/>
                    </a:lnTo>
                    <a:lnTo>
                      <a:pt x="505" y="352"/>
                    </a:lnTo>
                    <a:lnTo>
                      <a:pt x="505" y="352"/>
                    </a:lnTo>
                    <a:lnTo>
                      <a:pt x="505" y="352"/>
                    </a:lnTo>
                    <a:lnTo>
                      <a:pt x="505" y="352"/>
                    </a:lnTo>
                    <a:lnTo>
                      <a:pt x="504" y="352"/>
                    </a:lnTo>
                    <a:lnTo>
                      <a:pt x="504" y="352"/>
                    </a:lnTo>
                    <a:lnTo>
                      <a:pt x="504" y="352"/>
                    </a:lnTo>
                    <a:lnTo>
                      <a:pt x="504" y="353"/>
                    </a:lnTo>
                    <a:lnTo>
                      <a:pt x="504" y="353"/>
                    </a:lnTo>
                    <a:lnTo>
                      <a:pt x="503" y="354"/>
                    </a:lnTo>
                    <a:lnTo>
                      <a:pt x="503" y="354"/>
                    </a:lnTo>
                    <a:lnTo>
                      <a:pt x="503" y="354"/>
                    </a:lnTo>
                    <a:lnTo>
                      <a:pt x="503" y="355"/>
                    </a:lnTo>
                    <a:lnTo>
                      <a:pt x="503" y="355"/>
                    </a:lnTo>
                    <a:lnTo>
                      <a:pt x="503" y="357"/>
                    </a:lnTo>
                    <a:lnTo>
                      <a:pt x="503" y="357"/>
                    </a:lnTo>
                    <a:lnTo>
                      <a:pt x="504" y="358"/>
                    </a:lnTo>
                    <a:lnTo>
                      <a:pt x="504" y="358"/>
                    </a:lnTo>
                    <a:lnTo>
                      <a:pt x="505" y="359"/>
                    </a:lnTo>
                    <a:lnTo>
                      <a:pt x="505" y="359"/>
                    </a:lnTo>
                    <a:lnTo>
                      <a:pt x="506" y="360"/>
                    </a:lnTo>
                    <a:lnTo>
                      <a:pt x="507" y="360"/>
                    </a:lnTo>
                    <a:lnTo>
                      <a:pt x="507" y="361"/>
                    </a:lnTo>
                    <a:lnTo>
                      <a:pt x="508" y="361"/>
                    </a:lnTo>
                    <a:lnTo>
                      <a:pt x="508" y="362"/>
                    </a:lnTo>
                    <a:lnTo>
                      <a:pt x="509" y="362"/>
                    </a:lnTo>
                    <a:lnTo>
                      <a:pt x="510" y="362"/>
                    </a:lnTo>
                    <a:lnTo>
                      <a:pt x="510" y="363"/>
                    </a:lnTo>
                    <a:lnTo>
                      <a:pt x="511" y="363"/>
                    </a:lnTo>
                    <a:lnTo>
                      <a:pt x="511" y="363"/>
                    </a:lnTo>
                    <a:lnTo>
                      <a:pt x="512" y="364"/>
                    </a:lnTo>
                    <a:lnTo>
                      <a:pt x="512" y="364"/>
                    </a:lnTo>
                    <a:lnTo>
                      <a:pt x="512" y="365"/>
                    </a:lnTo>
                    <a:lnTo>
                      <a:pt x="513" y="365"/>
                    </a:lnTo>
                    <a:lnTo>
                      <a:pt x="513" y="365"/>
                    </a:lnTo>
                    <a:lnTo>
                      <a:pt x="513" y="366"/>
                    </a:lnTo>
                    <a:lnTo>
                      <a:pt x="513" y="366"/>
                    </a:lnTo>
                    <a:lnTo>
                      <a:pt x="513" y="367"/>
                    </a:lnTo>
                    <a:lnTo>
                      <a:pt x="513" y="367"/>
                    </a:lnTo>
                    <a:lnTo>
                      <a:pt x="513" y="368"/>
                    </a:lnTo>
                    <a:lnTo>
                      <a:pt x="513" y="368"/>
                    </a:lnTo>
                    <a:lnTo>
                      <a:pt x="513" y="369"/>
                    </a:lnTo>
                    <a:lnTo>
                      <a:pt x="513" y="369"/>
                    </a:lnTo>
                    <a:lnTo>
                      <a:pt x="513" y="370"/>
                    </a:lnTo>
                    <a:lnTo>
                      <a:pt x="512" y="370"/>
                    </a:lnTo>
                    <a:lnTo>
                      <a:pt x="512" y="371"/>
                    </a:lnTo>
                    <a:lnTo>
                      <a:pt x="512" y="371"/>
                    </a:lnTo>
                    <a:lnTo>
                      <a:pt x="512" y="372"/>
                    </a:lnTo>
                    <a:lnTo>
                      <a:pt x="512" y="372"/>
                    </a:lnTo>
                    <a:lnTo>
                      <a:pt x="511" y="372"/>
                    </a:lnTo>
                    <a:lnTo>
                      <a:pt x="511" y="374"/>
                    </a:lnTo>
                    <a:lnTo>
                      <a:pt x="511" y="374"/>
                    </a:lnTo>
                    <a:lnTo>
                      <a:pt x="510" y="374"/>
                    </a:lnTo>
                    <a:lnTo>
                      <a:pt x="510" y="374"/>
                    </a:lnTo>
                    <a:lnTo>
                      <a:pt x="510" y="374"/>
                    </a:lnTo>
                    <a:lnTo>
                      <a:pt x="510" y="374"/>
                    </a:lnTo>
                    <a:lnTo>
                      <a:pt x="509" y="374"/>
                    </a:lnTo>
                    <a:lnTo>
                      <a:pt x="509" y="374"/>
                    </a:lnTo>
                    <a:lnTo>
                      <a:pt x="509" y="374"/>
                    </a:lnTo>
                    <a:lnTo>
                      <a:pt x="509" y="374"/>
                    </a:lnTo>
                    <a:lnTo>
                      <a:pt x="508" y="374"/>
                    </a:lnTo>
                    <a:lnTo>
                      <a:pt x="508" y="374"/>
                    </a:lnTo>
                    <a:lnTo>
                      <a:pt x="508" y="372"/>
                    </a:lnTo>
                    <a:lnTo>
                      <a:pt x="508" y="372"/>
                    </a:lnTo>
                    <a:lnTo>
                      <a:pt x="507" y="372"/>
                    </a:lnTo>
                    <a:lnTo>
                      <a:pt x="507" y="372"/>
                    </a:lnTo>
                    <a:lnTo>
                      <a:pt x="507" y="371"/>
                    </a:lnTo>
                    <a:lnTo>
                      <a:pt x="507" y="371"/>
                    </a:lnTo>
                    <a:lnTo>
                      <a:pt x="507" y="370"/>
                    </a:lnTo>
                    <a:lnTo>
                      <a:pt x="507" y="370"/>
                    </a:lnTo>
                    <a:lnTo>
                      <a:pt x="507" y="370"/>
                    </a:lnTo>
                    <a:lnTo>
                      <a:pt x="506" y="369"/>
                    </a:lnTo>
                    <a:lnTo>
                      <a:pt x="506" y="369"/>
                    </a:lnTo>
                    <a:lnTo>
                      <a:pt x="506" y="369"/>
                    </a:lnTo>
                    <a:lnTo>
                      <a:pt x="506" y="368"/>
                    </a:lnTo>
                    <a:lnTo>
                      <a:pt x="506" y="368"/>
                    </a:lnTo>
                    <a:lnTo>
                      <a:pt x="506" y="368"/>
                    </a:lnTo>
                    <a:lnTo>
                      <a:pt x="506" y="367"/>
                    </a:lnTo>
                    <a:lnTo>
                      <a:pt x="506" y="367"/>
                    </a:lnTo>
                    <a:lnTo>
                      <a:pt x="506" y="367"/>
                    </a:lnTo>
                    <a:lnTo>
                      <a:pt x="506" y="367"/>
                    </a:lnTo>
                    <a:lnTo>
                      <a:pt x="506" y="367"/>
                    </a:lnTo>
                    <a:lnTo>
                      <a:pt x="505" y="367"/>
                    </a:lnTo>
                    <a:lnTo>
                      <a:pt x="505" y="367"/>
                    </a:lnTo>
                    <a:lnTo>
                      <a:pt x="505" y="367"/>
                    </a:lnTo>
                    <a:lnTo>
                      <a:pt x="504" y="368"/>
                    </a:lnTo>
                    <a:lnTo>
                      <a:pt x="504" y="368"/>
                    </a:lnTo>
                    <a:lnTo>
                      <a:pt x="504" y="368"/>
                    </a:lnTo>
                    <a:lnTo>
                      <a:pt x="503" y="369"/>
                    </a:lnTo>
                    <a:lnTo>
                      <a:pt x="503" y="369"/>
                    </a:lnTo>
                    <a:lnTo>
                      <a:pt x="503" y="369"/>
                    </a:lnTo>
                    <a:lnTo>
                      <a:pt x="503" y="370"/>
                    </a:lnTo>
                    <a:lnTo>
                      <a:pt x="503" y="370"/>
                    </a:lnTo>
                    <a:lnTo>
                      <a:pt x="503" y="370"/>
                    </a:lnTo>
                    <a:lnTo>
                      <a:pt x="503" y="371"/>
                    </a:lnTo>
                    <a:lnTo>
                      <a:pt x="503" y="371"/>
                    </a:lnTo>
                    <a:lnTo>
                      <a:pt x="503" y="372"/>
                    </a:lnTo>
                    <a:lnTo>
                      <a:pt x="503" y="372"/>
                    </a:lnTo>
                    <a:lnTo>
                      <a:pt x="503" y="372"/>
                    </a:lnTo>
                    <a:lnTo>
                      <a:pt x="504" y="374"/>
                    </a:lnTo>
                    <a:lnTo>
                      <a:pt x="504" y="374"/>
                    </a:lnTo>
                    <a:lnTo>
                      <a:pt x="504" y="374"/>
                    </a:lnTo>
                    <a:lnTo>
                      <a:pt x="505" y="375"/>
                    </a:lnTo>
                    <a:lnTo>
                      <a:pt x="505" y="375"/>
                    </a:lnTo>
                    <a:lnTo>
                      <a:pt x="506" y="375"/>
                    </a:lnTo>
                    <a:lnTo>
                      <a:pt x="506" y="375"/>
                    </a:lnTo>
                    <a:lnTo>
                      <a:pt x="506" y="375"/>
                    </a:lnTo>
                    <a:lnTo>
                      <a:pt x="507" y="375"/>
                    </a:lnTo>
                    <a:lnTo>
                      <a:pt x="507" y="375"/>
                    </a:lnTo>
                    <a:lnTo>
                      <a:pt x="507" y="375"/>
                    </a:lnTo>
                    <a:lnTo>
                      <a:pt x="508" y="376"/>
                    </a:lnTo>
                    <a:lnTo>
                      <a:pt x="508" y="376"/>
                    </a:lnTo>
                    <a:lnTo>
                      <a:pt x="508" y="376"/>
                    </a:lnTo>
                    <a:lnTo>
                      <a:pt x="509" y="376"/>
                    </a:lnTo>
                    <a:lnTo>
                      <a:pt x="509" y="377"/>
                    </a:lnTo>
                    <a:lnTo>
                      <a:pt x="509" y="377"/>
                    </a:lnTo>
                    <a:lnTo>
                      <a:pt x="509" y="377"/>
                    </a:lnTo>
                    <a:lnTo>
                      <a:pt x="510" y="378"/>
                    </a:lnTo>
                    <a:lnTo>
                      <a:pt x="510" y="378"/>
                    </a:lnTo>
                    <a:lnTo>
                      <a:pt x="510" y="378"/>
                    </a:lnTo>
                    <a:lnTo>
                      <a:pt x="510" y="379"/>
                    </a:lnTo>
                    <a:lnTo>
                      <a:pt x="510" y="379"/>
                    </a:lnTo>
                    <a:lnTo>
                      <a:pt x="510" y="379"/>
                    </a:lnTo>
                    <a:lnTo>
                      <a:pt x="510" y="379"/>
                    </a:lnTo>
                    <a:lnTo>
                      <a:pt x="510" y="379"/>
                    </a:lnTo>
                    <a:lnTo>
                      <a:pt x="510" y="380"/>
                    </a:lnTo>
                    <a:lnTo>
                      <a:pt x="510" y="380"/>
                    </a:lnTo>
                    <a:lnTo>
                      <a:pt x="510" y="380"/>
                    </a:lnTo>
                    <a:lnTo>
                      <a:pt x="510" y="380"/>
                    </a:lnTo>
                    <a:lnTo>
                      <a:pt x="510" y="380"/>
                    </a:lnTo>
                    <a:lnTo>
                      <a:pt x="510" y="381"/>
                    </a:lnTo>
                    <a:lnTo>
                      <a:pt x="511" y="381"/>
                    </a:lnTo>
                    <a:lnTo>
                      <a:pt x="511" y="381"/>
                    </a:lnTo>
                    <a:lnTo>
                      <a:pt x="511" y="381"/>
                    </a:lnTo>
                    <a:lnTo>
                      <a:pt x="511" y="382"/>
                    </a:lnTo>
                    <a:lnTo>
                      <a:pt x="511" y="382"/>
                    </a:lnTo>
                    <a:lnTo>
                      <a:pt x="512" y="382"/>
                    </a:lnTo>
                    <a:lnTo>
                      <a:pt x="512" y="382"/>
                    </a:lnTo>
                    <a:lnTo>
                      <a:pt x="512" y="383"/>
                    </a:lnTo>
                    <a:lnTo>
                      <a:pt x="512" y="383"/>
                    </a:lnTo>
                    <a:lnTo>
                      <a:pt x="512" y="383"/>
                    </a:lnTo>
                    <a:lnTo>
                      <a:pt x="513" y="384"/>
                    </a:lnTo>
                    <a:lnTo>
                      <a:pt x="513" y="384"/>
                    </a:lnTo>
                    <a:lnTo>
                      <a:pt x="513" y="384"/>
                    </a:lnTo>
                    <a:lnTo>
                      <a:pt x="513" y="384"/>
                    </a:lnTo>
                    <a:lnTo>
                      <a:pt x="514" y="385"/>
                    </a:lnTo>
                    <a:lnTo>
                      <a:pt x="514" y="385"/>
                    </a:lnTo>
                    <a:lnTo>
                      <a:pt x="514" y="385"/>
                    </a:lnTo>
                    <a:lnTo>
                      <a:pt x="514" y="385"/>
                    </a:lnTo>
                    <a:lnTo>
                      <a:pt x="514" y="385"/>
                    </a:lnTo>
                    <a:lnTo>
                      <a:pt x="515" y="386"/>
                    </a:lnTo>
                    <a:lnTo>
                      <a:pt x="515" y="386"/>
                    </a:lnTo>
                    <a:lnTo>
                      <a:pt x="515" y="386"/>
                    </a:lnTo>
                    <a:lnTo>
                      <a:pt x="515" y="386"/>
                    </a:lnTo>
                    <a:lnTo>
                      <a:pt x="515" y="386"/>
                    </a:lnTo>
                    <a:lnTo>
                      <a:pt x="515" y="387"/>
                    </a:lnTo>
                    <a:lnTo>
                      <a:pt x="515" y="387"/>
                    </a:lnTo>
                    <a:lnTo>
                      <a:pt x="515" y="387"/>
                    </a:lnTo>
                    <a:lnTo>
                      <a:pt x="515" y="387"/>
                    </a:lnTo>
                    <a:lnTo>
                      <a:pt x="515" y="387"/>
                    </a:lnTo>
                    <a:lnTo>
                      <a:pt x="514" y="387"/>
                    </a:lnTo>
                    <a:lnTo>
                      <a:pt x="514" y="388"/>
                    </a:lnTo>
                    <a:lnTo>
                      <a:pt x="514" y="388"/>
                    </a:lnTo>
                    <a:lnTo>
                      <a:pt x="513" y="388"/>
                    </a:lnTo>
                    <a:lnTo>
                      <a:pt x="513" y="388"/>
                    </a:lnTo>
                    <a:lnTo>
                      <a:pt x="513" y="388"/>
                    </a:lnTo>
                    <a:lnTo>
                      <a:pt x="512" y="388"/>
                    </a:lnTo>
                    <a:lnTo>
                      <a:pt x="512" y="388"/>
                    </a:lnTo>
                    <a:lnTo>
                      <a:pt x="512" y="388"/>
                    </a:lnTo>
                    <a:lnTo>
                      <a:pt x="512" y="388"/>
                    </a:lnTo>
                    <a:lnTo>
                      <a:pt x="511" y="388"/>
                    </a:lnTo>
                    <a:lnTo>
                      <a:pt x="511" y="388"/>
                    </a:lnTo>
                    <a:lnTo>
                      <a:pt x="511" y="388"/>
                    </a:lnTo>
                    <a:lnTo>
                      <a:pt x="510" y="388"/>
                    </a:lnTo>
                    <a:lnTo>
                      <a:pt x="510" y="388"/>
                    </a:lnTo>
                    <a:lnTo>
                      <a:pt x="510" y="388"/>
                    </a:lnTo>
                    <a:lnTo>
                      <a:pt x="510" y="388"/>
                    </a:lnTo>
                    <a:lnTo>
                      <a:pt x="509" y="388"/>
                    </a:lnTo>
                    <a:lnTo>
                      <a:pt x="509" y="388"/>
                    </a:lnTo>
                    <a:lnTo>
                      <a:pt x="509" y="388"/>
                    </a:lnTo>
                    <a:lnTo>
                      <a:pt x="509" y="387"/>
                    </a:lnTo>
                    <a:lnTo>
                      <a:pt x="508" y="387"/>
                    </a:lnTo>
                    <a:lnTo>
                      <a:pt x="508" y="387"/>
                    </a:lnTo>
                    <a:lnTo>
                      <a:pt x="508" y="387"/>
                    </a:lnTo>
                    <a:lnTo>
                      <a:pt x="508" y="387"/>
                    </a:lnTo>
                    <a:lnTo>
                      <a:pt x="507" y="386"/>
                    </a:lnTo>
                    <a:lnTo>
                      <a:pt x="507" y="386"/>
                    </a:lnTo>
                    <a:lnTo>
                      <a:pt x="507" y="386"/>
                    </a:lnTo>
                    <a:lnTo>
                      <a:pt x="506" y="386"/>
                    </a:lnTo>
                    <a:lnTo>
                      <a:pt x="506" y="386"/>
                    </a:lnTo>
                    <a:lnTo>
                      <a:pt x="506" y="386"/>
                    </a:lnTo>
                    <a:lnTo>
                      <a:pt x="505" y="386"/>
                    </a:lnTo>
                    <a:lnTo>
                      <a:pt x="505" y="386"/>
                    </a:lnTo>
                    <a:lnTo>
                      <a:pt x="505" y="386"/>
                    </a:lnTo>
                    <a:lnTo>
                      <a:pt x="504" y="386"/>
                    </a:lnTo>
                    <a:lnTo>
                      <a:pt x="504" y="386"/>
                    </a:lnTo>
                    <a:lnTo>
                      <a:pt x="503" y="386"/>
                    </a:lnTo>
                    <a:lnTo>
                      <a:pt x="503" y="386"/>
                    </a:lnTo>
                    <a:lnTo>
                      <a:pt x="501" y="387"/>
                    </a:lnTo>
                    <a:lnTo>
                      <a:pt x="501" y="387"/>
                    </a:lnTo>
                    <a:lnTo>
                      <a:pt x="501" y="387"/>
                    </a:lnTo>
                    <a:lnTo>
                      <a:pt x="500" y="387"/>
                    </a:lnTo>
                    <a:lnTo>
                      <a:pt x="500" y="388"/>
                    </a:lnTo>
                    <a:lnTo>
                      <a:pt x="500" y="388"/>
                    </a:lnTo>
                    <a:lnTo>
                      <a:pt x="499" y="388"/>
                    </a:lnTo>
                    <a:lnTo>
                      <a:pt x="499" y="388"/>
                    </a:lnTo>
                    <a:lnTo>
                      <a:pt x="498" y="389"/>
                    </a:lnTo>
                    <a:lnTo>
                      <a:pt x="498" y="389"/>
                    </a:lnTo>
                    <a:lnTo>
                      <a:pt x="498" y="389"/>
                    </a:lnTo>
                    <a:lnTo>
                      <a:pt x="497" y="390"/>
                    </a:lnTo>
                    <a:lnTo>
                      <a:pt x="497" y="390"/>
                    </a:lnTo>
                    <a:lnTo>
                      <a:pt x="496" y="390"/>
                    </a:lnTo>
                    <a:lnTo>
                      <a:pt x="496" y="390"/>
                    </a:lnTo>
                    <a:lnTo>
                      <a:pt x="495" y="390"/>
                    </a:lnTo>
                    <a:lnTo>
                      <a:pt x="495" y="390"/>
                    </a:lnTo>
                    <a:lnTo>
                      <a:pt x="495" y="390"/>
                    </a:lnTo>
                    <a:lnTo>
                      <a:pt x="495" y="390"/>
                    </a:lnTo>
                    <a:lnTo>
                      <a:pt x="494" y="390"/>
                    </a:lnTo>
                    <a:lnTo>
                      <a:pt x="494" y="390"/>
                    </a:lnTo>
                    <a:lnTo>
                      <a:pt x="494" y="390"/>
                    </a:lnTo>
                    <a:lnTo>
                      <a:pt x="494" y="390"/>
                    </a:lnTo>
                    <a:lnTo>
                      <a:pt x="494" y="389"/>
                    </a:lnTo>
                    <a:lnTo>
                      <a:pt x="494" y="389"/>
                    </a:lnTo>
                    <a:lnTo>
                      <a:pt x="493" y="389"/>
                    </a:lnTo>
                    <a:lnTo>
                      <a:pt x="493" y="388"/>
                    </a:lnTo>
                    <a:lnTo>
                      <a:pt x="493" y="388"/>
                    </a:lnTo>
                    <a:lnTo>
                      <a:pt x="493" y="388"/>
                    </a:lnTo>
                    <a:lnTo>
                      <a:pt x="493" y="387"/>
                    </a:lnTo>
                    <a:lnTo>
                      <a:pt x="493" y="387"/>
                    </a:lnTo>
                    <a:lnTo>
                      <a:pt x="492" y="386"/>
                    </a:lnTo>
                    <a:lnTo>
                      <a:pt x="492" y="385"/>
                    </a:lnTo>
                    <a:lnTo>
                      <a:pt x="491" y="384"/>
                    </a:lnTo>
                    <a:lnTo>
                      <a:pt x="491" y="383"/>
                    </a:lnTo>
                    <a:lnTo>
                      <a:pt x="490" y="382"/>
                    </a:lnTo>
                    <a:lnTo>
                      <a:pt x="490" y="381"/>
                    </a:lnTo>
                    <a:lnTo>
                      <a:pt x="489" y="380"/>
                    </a:lnTo>
                    <a:lnTo>
                      <a:pt x="489" y="379"/>
                    </a:lnTo>
                    <a:lnTo>
                      <a:pt x="488" y="378"/>
                    </a:lnTo>
                    <a:lnTo>
                      <a:pt x="487" y="377"/>
                    </a:lnTo>
                    <a:lnTo>
                      <a:pt x="487" y="376"/>
                    </a:lnTo>
                    <a:lnTo>
                      <a:pt x="486" y="375"/>
                    </a:lnTo>
                    <a:lnTo>
                      <a:pt x="486" y="375"/>
                    </a:lnTo>
                    <a:lnTo>
                      <a:pt x="485" y="374"/>
                    </a:lnTo>
                    <a:lnTo>
                      <a:pt x="485" y="374"/>
                    </a:lnTo>
                    <a:lnTo>
                      <a:pt x="485" y="374"/>
                    </a:lnTo>
                    <a:lnTo>
                      <a:pt x="483" y="374"/>
                    </a:lnTo>
                    <a:lnTo>
                      <a:pt x="483" y="372"/>
                    </a:lnTo>
                    <a:lnTo>
                      <a:pt x="483" y="372"/>
                    </a:lnTo>
                    <a:lnTo>
                      <a:pt x="482" y="372"/>
                    </a:lnTo>
                    <a:lnTo>
                      <a:pt x="482" y="371"/>
                    </a:lnTo>
                    <a:lnTo>
                      <a:pt x="481" y="371"/>
                    </a:lnTo>
                    <a:lnTo>
                      <a:pt x="481" y="370"/>
                    </a:lnTo>
                    <a:lnTo>
                      <a:pt x="481" y="370"/>
                    </a:lnTo>
                    <a:lnTo>
                      <a:pt x="481" y="369"/>
                    </a:lnTo>
                    <a:lnTo>
                      <a:pt x="480" y="368"/>
                    </a:lnTo>
                    <a:lnTo>
                      <a:pt x="480" y="368"/>
                    </a:lnTo>
                    <a:lnTo>
                      <a:pt x="480" y="367"/>
                    </a:lnTo>
                    <a:lnTo>
                      <a:pt x="480" y="366"/>
                    </a:lnTo>
                    <a:lnTo>
                      <a:pt x="481" y="366"/>
                    </a:lnTo>
                    <a:lnTo>
                      <a:pt x="481" y="365"/>
                    </a:lnTo>
                    <a:lnTo>
                      <a:pt x="481" y="365"/>
                    </a:lnTo>
                    <a:lnTo>
                      <a:pt x="482" y="364"/>
                    </a:lnTo>
                    <a:lnTo>
                      <a:pt x="482" y="364"/>
                    </a:lnTo>
                    <a:lnTo>
                      <a:pt x="482" y="363"/>
                    </a:lnTo>
                    <a:lnTo>
                      <a:pt x="483" y="363"/>
                    </a:lnTo>
                    <a:lnTo>
                      <a:pt x="483" y="362"/>
                    </a:lnTo>
                    <a:lnTo>
                      <a:pt x="483" y="362"/>
                    </a:lnTo>
                    <a:lnTo>
                      <a:pt x="485" y="361"/>
                    </a:lnTo>
                    <a:lnTo>
                      <a:pt x="485" y="361"/>
                    </a:lnTo>
                    <a:lnTo>
                      <a:pt x="485" y="361"/>
                    </a:lnTo>
                    <a:lnTo>
                      <a:pt x="486" y="360"/>
                    </a:lnTo>
                    <a:lnTo>
                      <a:pt x="486" y="360"/>
                    </a:lnTo>
                    <a:lnTo>
                      <a:pt x="486" y="359"/>
                    </a:lnTo>
                    <a:lnTo>
                      <a:pt x="486" y="359"/>
                    </a:lnTo>
                    <a:lnTo>
                      <a:pt x="486" y="359"/>
                    </a:lnTo>
                    <a:lnTo>
                      <a:pt x="487" y="358"/>
                    </a:lnTo>
                    <a:lnTo>
                      <a:pt x="487" y="358"/>
                    </a:lnTo>
                    <a:lnTo>
                      <a:pt x="487" y="358"/>
                    </a:lnTo>
                    <a:lnTo>
                      <a:pt x="487" y="357"/>
                    </a:lnTo>
                    <a:lnTo>
                      <a:pt x="487" y="357"/>
                    </a:lnTo>
                    <a:lnTo>
                      <a:pt x="487" y="357"/>
                    </a:lnTo>
                    <a:lnTo>
                      <a:pt x="486" y="355"/>
                    </a:lnTo>
                    <a:lnTo>
                      <a:pt x="486" y="355"/>
                    </a:lnTo>
                    <a:lnTo>
                      <a:pt x="486" y="355"/>
                    </a:lnTo>
                    <a:lnTo>
                      <a:pt x="486" y="355"/>
                    </a:lnTo>
                    <a:lnTo>
                      <a:pt x="486" y="355"/>
                    </a:lnTo>
                    <a:lnTo>
                      <a:pt x="485" y="354"/>
                    </a:lnTo>
                    <a:lnTo>
                      <a:pt x="485" y="354"/>
                    </a:lnTo>
                    <a:lnTo>
                      <a:pt x="485" y="354"/>
                    </a:lnTo>
                    <a:lnTo>
                      <a:pt x="485" y="354"/>
                    </a:lnTo>
                    <a:lnTo>
                      <a:pt x="483" y="354"/>
                    </a:lnTo>
                    <a:lnTo>
                      <a:pt x="483" y="354"/>
                    </a:lnTo>
                    <a:lnTo>
                      <a:pt x="482" y="354"/>
                    </a:lnTo>
                    <a:lnTo>
                      <a:pt x="482" y="354"/>
                    </a:lnTo>
                    <a:lnTo>
                      <a:pt x="482" y="355"/>
                    </a:lnTo>
                    <a:lnTo>
                      <a:pt x="481" y="355"/>
                    </a:lnTo>
                    <a:lnTo>
                      <a:pt x="481" y="355"/>
                    </a:lnTo>
                    <a:lnTo>
                      <a:pt x="480" y="357"/>
                    </a:lnTo>
                    <a:lnTo>
                      <a:pt x="480" y="357"/>
                    </a:lnTo>
                    <a:lnTo>
                      <a:pt x="479" y="358"/>
                    </a:lnTo>
                    <a:lnTo>
                      <a:pt x="479" y="359"/>
                    </a:lnTo>
                    <a:lnTo>
                      <a:pt x="478" y="359"/>
                    </a:lnTo>
                    <a:lnTo>
                      <a:pt x="478" y="360"/>
                    </a:lnTo>
                    <a:lnTo>
                      <a:pt x="478" y="360"/>
                    </a:lnTo>
                    <a:lnTo>
                      <a:pt x="477" y="361"/>
                    </a:lnTo>
                    <a:lnTo>
                      <a:pt x="477" y="361"/>
                    </a:lnTo>
                    <a:lnTo>
                      <a:pt x="477" y="362"/>
                    </a:lnTo>
                    <a:lnTo>
                      <a:pt x="477" y="362"/>
                    </a:lnTo>
                    <a:lnTo>
                      <a:pt x="477" y="363"/>
                    </a:lnTo>
                    <a:lnTo>
                      <a:pt x="477" y="363"/>
                    </a:lnTo>
                    <a:lnTo>
                      <a:pt x="477" y="363"/>
                    </a:lnTo>
                    <a:lnTo>
                      <a:pt x="477" y="363"/>
                    </a:lnTo>
                    <a:lnTo>
                      <a:pt x="477" y="364"/>
                    </a:lnTo>
                    <a:lnTo>
                      <a:pt x="477" y="364"/>
                    </a:lnTo>
                    <a:lnTo>
                      <a:pt x="477" y="364"/>
                    </a:lnTo>
                    <a:lnTo>
                      <a:pt x="477" y="364"/>
                    </a:lnTo>
                    <a:lnTo>
                      <a:pt x="477" y="365"/>
                    </a:lnTo>
                    <a:lnTo>
                      <a:pt x="478" y="365"/>
                    </a:lnTo>
                    <a:lnTo>
                      <a:pt x="478" y="365"/>
                    </a:lnTo>
                    <a:lnTo>
                      <a:pt x="478" y="365"/>
                    </a:lnTo>
                    <a:lnTo>
                      <a:pt x="478" y="366"/>
                    </a:lnTo>
                    <a:lnTo>
                      <a:pt x="478" y="366"/>
                    </a:lnTo>
                    <a:lnTo>
                      <a:pt x="478" y="366"/>
                    </a:lnTo>
                    <a:lnTo>
                      <a:pt x="478" y="367"/>
                    </a:lnTo>
                    <a:lnTo>
                      <a:pt x="478" y="367"/>
                    </a:lnTo>
                    <a:lnTo>
                      <a:pt x="478" y="367"/>
                    </a:lnTo>
                    <a:lnTo>
                      <a:pt x="478" y="368"/>
                    </a:lnTo>
                    <a:lnTo>
                      <a:pt x="478" y="368"/>
                    </a:lnTo>
                    <a:lnTo>
                      <a:pt x="478" y="368"/>
                    </a:lnTo>
                    <a:lnTo>
                      <a:pt x="478" y="368"/>
                    </a:lnTo>
                    <a:lnTo>
                      <a:pt x="478" y="369"/>
                    </a:lnTo>
                    <a:lnTo>
                      <a:pt x="478" y="369"/>
                    </a:lnTo>
                    <a:lnTo>
                      <a:pt x="478" y="369"/>
                    </a:lnTo>
                    <a:lnTo>
                      <a:pt x="478" y="369"/>
                    </a:lnTo>
                    <a:lnTo>
                      <a:pt x="477" y="369"/>
                    </a:lnTo>
                    <a:lnTo>
                      <a:pt x="477" y="370"/>
                    </a:lnTo>
                    <a:lnTo>
                      <a:pt x="477" y="370"/>
                    </a:lnTo>
                    <a:lnTo>
                      <a:pt x="477" y="370"/>
                    </a:lnTo>
                    <a:lnTo>
                      <a:pt x="477" y="370"/>
                    </a:lnTo>
                    <a:lnTo>
                      <a:pt x="476" y="371"/>
                    </a:lnTo>
                    <a:lnTo>
                      <a:pt x="476" y="371"/>
                    </a:lnTo>
                    <a:lnTo>
                      <a:pt x="475" y="371"/>
                    </a:lnTo>
                    <a:lnTo>
                      <a:pt x="475" y="371"/>
                    </a:lnTo>
                    <a:lnTo>
                      <a:pt x="475" y="372"/>
                    </a:lnTo>
                    <a:lnTo>
                      <a:pt x="474" y="372"/>
                    </a:lnTo>
                    <a:lnTo>
                      <a:pt x="474" y="372"/>
                    </a:lnTo>
                    <a:lnTo>
                      <a:pt x="474" y="371"/>
                    </a:lnTo>
                    <a:lnTo>
                      <a:pt x="474" y="371"/>
                    </a:lnTo>
                    <a:lnTo>
                      <a:pt x="473" y="371"/>
                    </a:lnTo>
                    <a:lnTo>
                      <a:pt x="473" y="371"/>
                    </a:lnTo>
                    <a:lnTo>
                      <a:pt x="473" y="371"/>
                    </a:lnTo>
                    <a:lnTo>
                      <a:pt x="473" y="370"/>
                    </a:lnTo>
                    <a:lnTo>
                      <a:pt x="473" y="370"/>
                    </a:lnTo>
                    <a:lnTo>
                      <a:pt x="473" y="369"/>
                    </a:lnTo>
                    <a:lnTo>
                      <a:pt x="473" y="369"/>
                    </a:lnTo>
                    <a:lnTo>
                      <a:pt x="473" y="368"/>
                    </a:lnTo>
                    <a:lnTo>
                      <a:pt x="473" y="368"/>
                    </a:lnTo>
                    <a:lnTo>
                      <a:pt x="473" y="367"/>
                    </a:lnTo>
                    <a:lnTo>
                      <a:pt x="472" y="367"/>
                    </a:lnTo>
                    <a:lnTo>
                      <a:pt x="472" y="366"/>
                    </a:lnTo>
                    <a:lnTo>
                      <a:pt x="472" y="366"/>
                    </a:lnTo>
                    <a:lnTo>
                      <a:pt x="472" y="366"/>
                    </a:lnTo>
                    <a:lnTo>
                      <a:pt x="472" y="365"/>
                    </a:lnTo>
                    <a:lnTo>
                      <a:pt x="472" y="365"/>
                    </a:lnTo>
                    <a:lnTo>
                      <a:pt x="472" y="365"/>
                    </a:lnTo>
                    <a:lnTo>
                      <a:pt x="472" y="365"/>
                    </a:lnTo>
                    <a:lnTo>
                      <a:pt x="472" y="365"/>
                    </a:lnTo>
                    <a:lnTo>
                      <a:pt x="472" y="364"/>
                    </a:lnTo>
                    <a:lnTo>
                      <a:pt x="471" y="364"/>
                    </a:lnTo>
                    <a:lnTo>
                      <a:pt x="471" y="364"/>
                    </a:lnTo>
                    <a:lnTo>
                      <a:pt x="471" y="364"/>
                    </a:lnTo>
                    <a:lnTo>
                      <a:pt x="470" y="363"/>
                    </a:lnTo>
                    <a:lnTo>
                      <a:pt x="470" y="363"/>
                    </a:lnTo>
                    <a:lnTo>
                      <a:pt x="469" y="363"/>
                    </a:lnTo>
                    <a:lnTo>
                      <a:pt x="469" y="363"/>
                    </a:lnTo>
                    <a:lnTo>
                      <a:pt x="468" y="362"/>
                    </a:lnTo>
                    <a:lnTo>
                      <a:pt x="468" y="362"/>
                    </a:lnTo>
                    <a:lnTo>
                      <a:pt x="468" y="362"/>
                    </a:lnTo>
                    <a:lnTo>
                      <a:pt x="467" y="361"/>
                    </a:lnTo>
                    <a:lnTo>
                      <a:pt x="467" y="361"/>
                    </a:lnTo>
                    <a:lnTo>
                      <a:pt x="467" y="361"/>
                    </a:lnTo>
                    <a:lnTo>
                      <a:pt x="467" y="360"/>
                    </a:lnTo>
                    <a:lnTo>
                      <a:pt x="467" y="360"/>
                    </a:lnTo>
                    <a:lnTo>
                      <a:pt x="467" y="360"/>
                    </a:lnTo>
                    <a:lnTo>
                      <a:pt x="467" y="359"/>
                    </a:lnTo>
                    <a:lnTo>
                      <a:pt x="468" y="359"/>
                    </a:lnTo>
                    <a:lnTo>
                      <a:pt x="468" y="359"/>
                    </a:lnTo>
                    <a:lnTo>
                      <a:pt x="468" y="358"/>
                    </a:lnTo>
                    <a:lnTo>
                      <a:pt x="469" y="358"/>
                    </a:lnTo>
                    <a:lnTo>
                      <a:pt x="469" y="358"/>
                    </a:lnTo>
                    <a:lnTo>
                      <a:pt x="470" y="357"/>
                    </a:lnTo>
                    <a:lnTo>
                      <a:pt x="471" y="357"/>
                    </a:lnTo>
                    <a:lnTo>
                      <a:pt x="471" y="355"/>
                    </a:lnTo>
                    <a:lnTo>
                      <a:pt x="472" y="355"/>
                    </a:lnTo>
                    <a:lnTo>
                      <a:pt x="472" y="355"/>
                    </a:lnTo>
                    <a:lnTo>
                      <a:pt x="473" y="354"/>
                    </a:lnTo>
                    <a:lnTo>
                      <a:pt x="473" y="354"/>
                    </a:lnTo>
                    <a:lnTo>
                      <a:pt x="474" y="353"/>
                    </a:lnTo>
                    <a:lnTo>
                      <a:pt x="474" y="353"/>
                    </a:lnTo>
                    <a:lnTo>
                      <a:pt x="475" y="352"/>
                    </a:lnTo>
                    <a:lnTo>
                      <a:pt x="475" y="352"/>
                    </a:lnTo>
                    <a:lnTo>
                      <a:pt x="476" y="352"/>
                    </a:lnTo>
                    <a:lnTo>
                      <a:pt x="476" y="351"/>
                    </a:lnTo>
                    <a:lnTo>
                      <a:pt x="476" y="351"/>
                    </a:lnTo>
                    <a:lnTo>
                      <a:pt x="477" y="351"/>
                    </a:lnTo>
                    <a:lnTo>
                      <a:pt x="477" y="350"/>
                    </a:lnTo>
                    <a:lnTo>
                      <a:pt x="477" y="350"/>
                    </a:lnTo>
                    <a:lnTo>
                      <a:pt x="478" y="349"/>
                    </a:lnTo>
                    <a:lnTo>
                      <a:pt x="478" y="349"/>
                    </a:lnTo>
                    <a:lnTo>
                      <a:pt x="478" y="348"/>
                    </a:lnTo>
                    <a:lnTo>
                      <a:pt x="478" y="348"/>
                    </a:lnTo>
                    <a:lnTo>
                      <a:pt x="479" y="348"/>
                    </a:lnTo>
                    <a:lnTo>
                      <a:pt x="479" y="347"/>
                    </a:lnTo>
                    <a:lnTo>
                      <a:pt x="479" y="347"/>
                    </a:lnTo>
                    <a:lnTo>
                      <a:pt x="479" y="346"/>
                    </a:lnTo>
                    <a:lnTo>
                      <a:pt x="479" y="346"/>
                    </a:lnTo>
                    <a:lnTo>
                      <a:pt x="479" y="345"/>
                    </a:lnTo>
                    <a:lnTo>
                      <a:pt x="479" y="345"/>
                    </a:lnTo>
                    <a:lnTo>
                      <a:pt x="479" y="345"/>
                    </a:lnTo>
                    <a:lnTo>
                      <a:pt x="479" y="344"/>
                    </a:lnTo>
                    <a:lnTo>
                      <a:pt x="479" y="344"/>
                    </a:lnTo>
                    <a:lnTo>
                      <a:pt x="479" y="344"/>
                    </a:lnTo>
                    <a:lnTo>
                      <a:pt x="479" y="344"/>
                    </a:lnTo>
                    <a:lnTo>
                      <a:pt x="478" y="343"/>
                    </a:lnTo>
                    <a:lnTo>
                      <a:pt x="478" y="343"/>
                    </a:lnTo>
                    <a:lnTo>
                      <a:pt x="478" y="343"/>
                    </a:lnTo>
                    <a:lnTo>
                      <a:pt x="478" y="343"/>
                    </a:lnTo>
                    <a:lnTo>
                      <a:pt x="477" y="342"/>
                    </a:lnTo>
                    <a:lnTo>
                      <a:pt x="477" y="342"/>
                    </a:lnTo>
                    <a:lnTo>
                      <a:pt x="477" y="342"/>
                    </a:lnTo>
                    <a:lnTo>
                      <a:pt x="477" y="342"/>
                    </a:lnTo>
                    <a:lnTo>
                      <a:pt x="476" y="342"/>
                    </a:lnTo>
                    <a:lnTo>
                      <a:pt x="476" y="342"/>
                    </a:lnTo>
                    <a:lnTo>
                      <a:pt x="476" y="342"/>
                    </a:lnTo>
                    <a:lnTo>
                      <a:pt x="475" y="342"/>
                    </a:lnTo>
                    <a:lnTo>
                      <a:pt x="475" y="342"/>
                    </a:lnTo>
                    <a:lnTo>
                      <a:pt x="475" y="342"/>
                    </a:lnTo>
                    <a:lnTo>
                      <a:pt x="475" y="342"/>
                    </a:lnTo>
                    <a:lnTo>
                      <a:pt x="474" y="342"/>
                    </a:lnTo>
                    <a:lnTo>
                      <a:pt x="474" y="342"/>
                    </a:lnTo>
                    <a:lnTo>
                      <a:pt x="474" y="342"/>
                    </a:lnTo>
                    <a:lnTo>
                      <a:pt x="473" y="342"/>
                    </a:lnTo>
                    <a:lnTo>
                      <a:pt x="473" y="343"/>
                    </a:lnTo>
                    <a:lnTo>
                      <a:pt x="472" y="343"/>
                    </a:lnTo>
                    <a:lnTo>
                      <a:pt x="472" y="343"/>
                    </a:lnTo>
                    <a:lnTo>
                      <a:pt x="472" y="343"/>
                    </a:lnTo>
                    <a:lnTo>
                      <a:pt x="471" y="343"/>
                    </a:lnTo>
                    <a:lnTo>
                      <a:pt x="471" y="344"/>
                    </a:lnTo>
                    <a:lnTo>
                      <a:pt x="470" y="344"/>
                    </a:lnTo>
                    <a:lnTo>
                      <a:pt x="470" y="344"/>
                    </a:lnTo>
                    <a:lnTo>
                      <a:pt x="469" y="344"/>
                    </a:lnTo>
                    <a:lnTo>
                      <a:pt x="469" y="344"/>
                    </a:lnTo>
                    <a:lnTo>
                      <a:pt x="468" y="344"/>
                    </a:lnTo>
                    <a:lnTo>
                      <a:pt x="468" y="345"/>
                    </a:lnTo>
                    <a:lnTo>
                      <a:pt x="468" y="345"/>
                    </a:lnTo>
                    <a:lnTo>
                      <a:pt x="467" y="345"/>
                    </a:lnTo>
                    <a:lnTo>
                      <a:pt x="467" y="345"/>
                    </a:lnTo>
                    <a:lnTo>
                      <a:pt x="467" y="344"/>
                    </a:lnTo>
                    <a:lnTo>
                      <a:pt x="465" y="344"/>
                    </a:lnTo>
                    <a:lnTo>
                      <a:pt x="465" y="344"/>
                    </a:lnTo>
                    <a:lnTo>
                      <a:pt x="465" y="344"/>
                    </a:lnTo>
                    <a:lnTo>
                      <a:pt x="465" y="344"/>
                    </a:lnTo>
                    <a:lnTo>
                      <a:pt x="465" y="343"/>
                    </a:lnTo>
                    <a:lnTo>
                      <a:pt x="465" y="343"/>
                    </a:lnTo>
                    <a:lnTo>
                      <a:pt x="465" y="343"/>
                    </a:lnTo>
                    <a:lnTo>
                      <a:pt x="465" y="343"/>
                    </a:lnTo>
                    <a:lnTo>
                      <a:pt x="465" y="342"/>
                    </a:lnTo>
                    <a:lnTo>
                      <a:pt x="467" y="342"/>
                    </a:lnTo>
                    <a:lnTo>
                      <a:pt x="467" y="341"/>
                    </a:lnTo>
                    <a:lnTo>
                      <a:pt x="467" y="341"/>
                    </a:lnTo>
                    <a:lnTo>
                      <a:pt x="467" y="341"/>
                    </a:lnTo>
                    <a:lnTo>
                      <a:pt x="468" y="340"/>
                    </a:lnTo>
                    <a:lnTo>
                      <a:pt x="468" y="340"/>
                    </a:lnTo>
                    <a:lnTo>
                      <a:pt x="468" y="340"/>
                    </a:lnTo>
                    <a:lnTo>
                      <a:pt x="468" y="339"/>
                    </a:lnTo>
                    <a:lnTo>
                      <a:pt x="469" y="339"/>
                    </a:lnTo>
                    <a:lnTo>
                      <a:pt x="469" y="339"/>
                    </a:lnTo>
                    <a:lnTo>
                      <a:pt x="469" y="337"/>
                    </a:lnTo>
                    <a:lnTo>
                      <a:pt x="469" y="337"/>
                    </a:lnTo>
                    <a:lnTo>
                      <a:pt x="469" y="337"/>
                    </a:lnTo>
                    <a:lnTo>
                      <a:pt x="470" y="337"/>
                    </a:lnTo>
                    <a:lnTo>
                      <a:pt x="470" y="336"/>
                    </a:lnTo>
                    <a:lnTo>
                      <a:pt x="470" y="336"/>
                    </a:lnTo>
                    <a:lnTo>
                      <a:pt x="470" y="336"/>
                    </a:lnTo>
                    <a:lnTo>
                      <a:pt x="470" y="336"/>
                    </a:lnTo>
                    <a:lnTo>
                      <a:pt x="470" y="335"/>
                    </a:lnTo>
                    <a:lnTo>
                      <a:pt x="470" y="335"/>
                    </a:lnTo>
                    <a:lnTo>
                      <a:pt x="470" y="335"/>
                    </a:lnTo>
                    <a:lnTo>
                      <a:pt x="471" y="335"/>
                    </a:lnTo>
                    <a:lnTo>
                      <a:pt x="471" y="335"/>
                    </a:lnTo>
                    <a:lnTo>
                      <a:pt x="471" y="335"/>
                    </a:lnTo>
                    <a:lnTo>
                      <a:pt x="471" y="334"/>
                    </a:lnTo>
                    <a:lnTo>
                      <a:pt x="471" y="334"/>
                    </a:lnTo>
                    <a:lnTo>
                      <a:pt x="470" y="334"/>
                    </a:lnTo>
                    <a:lnTo>
                      <a:pt x="470" y="334"/>
                    </a:lnTo>
                    <a:lnTo>
                      <a:pt x="470" y="334"/>
                    </a:lnTo>
                    <a:lnTo>
                      <a:pt x="470" y="334"/>
                    </a:lnTo>
                    <a:lnTo>
                      <a:pt x="470" y="334"/>
                    </a:lnTo>
                    <a:lnTo>
                      <a:pt x="470" y="334"/>
                    </a:lnTo>
                    <a:lnTo>
                      <a:pt x="469" y="334"/>
                    </a:lnTo>
                    <a:lnTo>
                      <a:pt x="469" y="335"/>
                    </a:lnTo>
                    <a:lnTo>
                      <a:pt x="469" y="335"/>
                    </a:lnTo>
                    <a:lnTo>
                      <a:pt x="468" y="335"/>
                    </a:lnTo>
                    <a:lnTo>
                      <a:pt x="468" y="335"/>
                    </a:lnTo>
                    <a:lnTo>
                      <a:pt x="467" y="336"/>
                    </a:lnTo>
                    <a:lnTo>
                      <a:pt x="467" y="336"/>
                    </a:lnTo>
                    <a:lnTo>
                      <a:pt x="467" y="336"/>
                    </a:lnTo>
                    <a:lnTo>
                      <a:pt x="465" y="337"/>
                    </a:lnTo>
                    <a:lnTo>
                      <a:pt x="465" y="337"/>
                    </a:lnTo>
                    <a:lnTo>
                      <a:pt x="464" y="339"/>
                    </a:lnTo>
                    <a:lnTo>
                      <a:pt x="464" y="339"/>
                    </a:lnTo>
                    <a:lnTo>
                      <a:pt x="464" y="339"/>
                    </a:lnTo>
                    <a:lnTo>
                      <a:pt x="463" y="340"/>
                    </a:lnTo>
                    <a:lnTo>
                      <a:pt x="463" y="340"/>
                    </a:lnTo>
                    <a:lnTo>
                      <a:pt x="462" y="340"/>
                    </a:lnTo>
                    <a:lnTo>
                      <a:pt x="462" y="341"/>
                    </a:lnTo>
                    <a:lnTo>
                      <a:pt x="462" y="341"/>
                    </a:lnTo>
                    <a:lnTo>
                      <a:pt x="461" y="341"/>
                    </a:lnTo>
                    <a:lnTo>
                      <a:pt x="461" y="341"/>
                    </a:lnTo>
                    <a:lnTo>
                      <a:pt x="460" y="342"/>
                    </a:lnTo>
                    <a:lnTo>
                      <a:pt x="460" y="342"/>
                    </a:lnTo>
                    <a:lnTo>
                      <a:pt x="459" y="342"/>
                    </a:lnTo>
                    <a:lnTo>
                      <a:pt x="459" y="343"/>
                    </a:lnTo>
                    <a:lnTo>
                      <a:pt x="458" y="343"/>
                    </a:lnTo>
                    <a:lnTo>
                      <a:pt x="458" y="344"/>
                    </a:lnTo>
                    <a:lnTo>
                      <a:pt x="457" y="344"/>
                    </a:lnTo>
                    <a:lnTo>
                      <a:pt x="457" y="344"/>
                    </a:lnTo>
                    <a:lnTo>
                      <a:pt x="457" y="345"/>
                    </a:lnTo>
                    <a:lnTo>
                      <a:pt x="456" y="345"/>
                    </a:lnTo>
                    <a:lnTo>
                      <a:pt x="456" y="345"/>
                    </a:lnTo>
                    <a:lnTo>
                      <a:pt x="456" y="346"/>
                    </a:lnTo>
                    <a:lnTo>
                      <a:pt x="456" y="346"/>
                    </a:lnTo>
                    <a:lnTo>
                      <a:pt x="456" y="346"/>
                    </a:lnTo>
                    <a:lnTo>
                      <a:pt x="456" y="347"/>
                    </a:lnTo>
                    <a:lnTo>
                      <a:pt x="457" y="347"/>
                    </a:lnTo>
                    <a:lnTo>
                      <a:pt x="457" y="347"/>
                    </a:lnTo>
                    <a:lnTo>
                      <a:pt x="457" y="348"/>
                    </a:lnTo>
                    <a:lnTo>
                      <a:pt x="457" y="348"/>
                    </a:lnTo>
                    <a:lnTo>
                      <a:pt x="457" y="348"/>
                    </a:lnTo>
                    <a:lnTo>
                      <a:pt x="457" y="349"/>
                    </a:lnTo>
                    <a:lnTo>
                      <a:pt x="457" y="349"/>
                    </a:lnTo>
                    <a:lnTo>
                      <a:pt x="457" y="349"/>
                    </a:lnTo>
                    <a:lnTo>
                      <a:pt x="457" y="349"/>
                    </a:lnTo>
                    <a:lnTo>
                      <a:pt x="457" y="350"/>
                    </a:lnTo>
                    <a:lnTo>
                      <a:pt x="457" y="350"/>
                    </a:lnTo>
                    <a:lnTo>
                      <a:pt x="457" y="350"/>
                    </a:lnTo>
                    <a:lnTo>
                      <a:pt x="457" y="350"/>
                    </a:lnTo>
                    <a:lnTo>
                      <a:pt x="456" y="350"/>
                    </a:lnTo>
                    <a:lnTo>
                      <a:pt x="456" y="350"/>
                    </a:lnTo>
                    <a:lnTo>
                      <a:pt x="456" y="350"/>
                    </a:lnTo>
                    <a:lnTo>
                      <a:pt x="456" y="350"/>
                    </a:lnTo>
                    <a:lnTo>
                      <a:pt x="455" y="350"/>
                    </a:lnTo>
                    <a:lnTo>
                      <a:pt x="455" y="350"/>
                    </a:lnTo>
                    <a:lnTo>
                      <a:pt x="455" y="350"/>
                    </a:lnTo>
                    <a:lnTo>
                      <a:pt x="454" y="350"/>
                    </a:lnTo>
                    <a:lnTo>
                      <a:pt x="454" y="350"/>
                    </a:lnTo>
                    <a:lnTo>
                      <a:pt x="454" y="349"/>
                    </a:lnTo>
                    <a:lnTo>
                      <a:pt x="453" y="349"/>
                    </a:lnTo>
                    <a:lnTo>
                      <a:pt x="453" y="349"/>
                    </a:lnTo>
                    <a:lnTo>
                      <a:pt x="453" y="348"/>
                    </a:lnTo>
                    <a:lnTo>
                      <a:pt x="453" y="348"/>
                    </a:lnTo>
                    <a:lnTo>
                      <a:pt x="453" y="348"/>
                    </a:lnTo>
                    <a:lnTo>
                      <a:pt x="453" y="347"/>
                    </a:lnTo>
                    <a:lnTo>
                      <a:pt x="453" y="347"/>
                    </a:lnTo>
                    <a:lnTo>
                      <a:pt x="453" y="347"/>
                    </a:lnTo>
                    <a:lnTo>
                      <a:pt x="453" y="346"/>
                    </a:lnTo>
                    <a:lnTo>
                      <a:pt x="453" y="346"/>
                    </a:lnTo>
                    <a:lnTo>
                      <a:pt x="454" y="345"/>
                    </a:lnTo>
                    <a:lnTo>
                      <a:pt x="454" y="345"/>
                    </a:lnTo>
                    <a:lnTo>
                      <a:pt x="454" y="344"/>
                    </a:lnTo>
                    <a:lnTo>
                      <a:pt x="454" y="344"/>
                    </a:lnTo>
                    <a:lnTo>
                      <a:pt x="454" y="343"/>
                    </a:lnTo>
                    <a:lnTo>
                      <a:pt x="454" y="342"/>
                    </a:lnTo>
                    <a:lnTo>
                      <a:pt x="454" y="342"/>
                    </a:lnTo>
                    <a:lnTo>
                      <a:pt x="454" y="341"/>
                    </a:lnTo>
                    <a:lnTo>
                      <a:pt x="455" y="341"/>
                    </a:lnTo>
                    <a:lnTo>
                      <a:pt x="455" y="340"/>
                    </a:lnTo>
                    <a:lnTo>
                      <a:pt x="455" y="340"/>
                    </a:lnTo>
                    <a:lnTo>
                      <a:pt x="455" y="339"/>
                    </a:lnTo>
                    <a:lnTo>
                      <a:pt x="454" y="339"/>
                    </a:lnTo>
                    <a:lnTo>
                      <a:pt x="454" y="339"/>
                    </a:lnTo>
                    <a:lnTo>
                      <a:pt x="454" y="337"/>
                    </a:lnTo>
                    <a:lnTo>
                      <a:pt x="454" y="337"/>
                    </a:lnTo>
                    <a:lnTo>
                      <a:pt x="454" y="337"/>
                    </a:lnTo>
                    <a:lnTo>
                      <a:pt x="454" y="337"/>
                    </a:lnTo>
                    <a:lnTo>
                      <a:pt x="454" y="337"/>
                    </a:lnTo>
                    <a:lnTo>
                      <a:pt x="454" y="337"/>
                    </a:lnTo>
                    <a:lnTo>
                      <a:pt x="454" y="336"/>
                    </a:lnTo>
                    <a:lnTo>
                      <a:pt x="454" y="336"/>
                    </a:lnTo>
                    <a:lnTo>
                      <a:pt x="453" y="336"/>
                    </a:lnTo>
                    <a:lnTo>
                      <a:pt x="453" y="337"/>
                    </a:lnTo>
                    <a:lnTo>
                      <a:pt x="453" y="337"/>
                    </a:lnTo>
                    <a:lnTo>
                      <a:pt x="453" y="337"/>
                    </a:lnTo>
                    <a:lnTo>
                      <a:pt x="453" y="337"/>
                    </a:lnTo>
                    <a:lnTo>
                      <a:pt x="452" y="337"/>
                    </a:lnTo>
                    <a:lnTo>
                      <a:pt x="452" y="339"/>
                    </a:lnTo>
                    <a:lnTo>
                      <a:pt x="452" y="339"/>
                    </a:lnTo>
                    <a:lnTo>
                      <a:pt x="451" y="340"/>
                    </a:lnTo>
                    <a:lnTo>
                      <a:pt x="451" y="340"/>
                    </a:lnTo>
                    <a:lnTo>
                      <a:pt x="451" y="341"/>
                    </a:lnTo>
                    <a:lnTo>
                      <a:pt x="450" y="341"/>
                    </a:lnTo>
                    <a:lnTo>
                      <a:pt x="450" y="342"/>
                    </a:lnTo>
                    <a:lnTo>
                      <a:pt x="450" y="342"/>
                    </a:lnTo>
                    <a:lnTo>
                      <a:pt x="449" y="343"/>
                    </a:lnTo>
                    <a:lnTo>
                      <a:pt x="449" y="343"/>
                    </a:lnTo>
                    <a:lnTo>
                      <a:pt x="449" y="344"/>
                    </a:lnTo>
                    <a:lnTo>
                      <a:pt x="449" y="344"/>
                    </a:lnTo>
                    <a:lnTo>
                      <a:pt x="449" y="345"/>
                    </a:lnTo>
                    <a:lnTo>
                      <a:pt x="449" y="345"/>
                    </a:lnTo>
                    <a:lnTo>
                      <a:pt x="447" y="346"/>
                    </a:lnTo>
                    <a:lnTo>
                      <a:pt x="447" y="346"/>
                    </a:lnTo>
                    <a:lnTo>
                      <a:pt x="447" y="346"/>
                    </a:lnTo>
                    <a:lnTo>
                      <a:pt x="449" y="346"/>
                    </a:lnTo>
                    <a:lnTo>
                      <a:pt x="449" y="347"/>
                    </a:lnTo>
                    <a:lnTo>
                      <a:pt x="449" y="347"/>
                    </a:lnTo>
                    <a:lnTo>
                      <a:pt x="449" y="347"/>
                    </a:lnTo>
                    <a:lnTo>
                      <a:pt x="449" y="347"/>
                    </a:lnTo>
                    <a:lnTo>
                      <a:pt x="449" y="347"/>
                    </a:lnTo>
                    <a:lnTo>
                      <a:pt x="449" y="347"/>
                    </a:lnTo>
                    <a:lnTo>
                      <a:pt x="449" y="347"/>
                    </a:lnTo>
                    <a:lnTo>
                      <a:pt x="449" y="347"/>
                    </a:lnTo>
                    <a:lnTo>
                      <a:pt x="450" y="348"/>
                    </a:lnTo>
                    <a:lnTo>
                      <a:pt x="450" y="348"/>
                    </a:lnTo>
                    <a:lnTo>
                      <a:pt x="450" y="348"/>
                    </a:lnTo>
                    <a:lnTo>
                      <a:pt x="450" y="348"/>
                    </a:lnTo>
                    <a:lnTo>
                      <a:pt x="450" y="348"/>
                    </a:lnTo>
                    <a:lnTo>
                      <a:pt x="451" y="348"/>
                    </a:lnTo>
                    <a:lnTo>
                      <a:pt x="451" y="349"/>
                    </a:lnTo>
                    <a:lnTo>
                      <a:pt x="451" y="349"/>
                    </a:lnTo>
                    <a:lnTo>
                      <a:pt x="451" y="349"/>
                    </a:lnTo>
                    <a:lnTo>
                      <a:pt x="452" y="350"/>
                    </a:lnTo>
                    <a:lnTo>
                      <a:pt x="452" y="350"/>
                    </a:lnTo>
                    <a:lnTo>
                      <a:pt x="453" y="350"/>
                    </a:lnTo>
                    <a:lnTo>
                      <a:pt x="453" y="351"/>
                    </a:lnTo>
                    <a:lnTo>
                      <a:pt x="453" y="351"/>
                    </a:lnTo>
                    <a:lnTo>
                      <a:pt x="454" y="352"/>
                    </a:lnTo>
                    <a:lnTo>
                      <a:pt x="454" y="352"/>
                    </a:lnTo>
                    <a:lnTo>
                      <a:pt x="455" y="353"/>
                    </a:lnTo>
                    <a:lnTo>
                      <a:pt x="455" y="353"/>
                    </a:lnTo>
                    <a:lnTo>
                      <a:pt x="455" y="353"/>
                    </a:lnTo>
                    <a:lnTo>
                      <a:pt x="456" y="354"/>
                    </a:lnTo>
                    <a:lnTo>
                      <a:pt x="456" y="354"/>
                    </a:lnTo>
                    <a:lnTo>
                      <a:pt x="456" y="355"/>
                    </a:lnTo>
                    <a:lnTo>
                      <a:pt x="457" y="355"/>
                    </a:lnTo>
                    <a:lnTo>
                      <a:pt x="457" y="355"/>
                    </a:lnTo>
                    <a:lnTo>
                      <a:pt x="457" y="355"/>
                    </a:lnTo>
                    <a:lnTo>
                      <a:pt x="457" y="357"/>
                    </a:lnTo>
                    <a:lnTo>
                      <a:pt x="457" y="357"/>
                    </a:lnTo>
                    <a:lnTo>
                      <a:pt x="457" y="357"/>
                    </a:lnTo>
                    <a:lnTo>
                      <a:pt x="457" y="357"/>
                    </a:lnTo>
                    <a:lnTo>
                      <a:pt x="457" y="358"/>
                    </a:lnTo>
                    <a:lnTo>
                      <a:pt x="457" y="358"/>
                    </a:lnTo>
                    <a:lnTo>
                      <a:pt x="457" y="358"/>
                    </a:lnTo>
                    <a:lnTo>
                      <a:pt x="457" y="358"/>
                    </a:lnTo>
                    <a:lnTo>
                      <a:pt x="457" y="359"/>
                    </a:lnTo>
                    <a:lnTo>
                      <a:pt x="458" y="359"/>
                    </a:lnTo>
                    <a:lnTo>
                      <a:pt x="458" y="359"/>
                    </a:lnTo>
                    <a:lnTo>
                      <a:pt x="458" y="359"/>
                    </a:lnTo>
                    <a:lnTo>
                      <a:pt x="458" y="359"/>
                    </a:lnTo>
                    <a:lnTo>
                      <a:pt x="458" y="360"/>
                    </a:lnTo>
                    <a:lnTo>
                      <a:pt x="458" y="360"/>
                    </a:lnTo>
                    <a:lnTo>
                      <a:pt x="458" y="360"/>
                    </a:lnTo>
                    <a:lnTo>
                      <a:pt x="458" y="360"/>
                    </a:lnTo>
                    <a:lnTo>
                      <a:pt x="458" y="360"/>
                    </a:lnTo>
                    <a:lnTo>
                      <a:pt x="458" y="361"/>
                    </a:lnTo>
                    <a:lnTo>
                      <a:pt x="458" y="361"/>
                    </a:lnTo>
                    <a:lnTo>
                      <a:pt x="458" y="361"/>
                    </a:lnTo>
                    <a:lnTo>
                      <a:pt x="458" y="361"/>
                    </a:lnTo>
                    <a:lnTo>
                      <a:pt x="458" y="362"/>
                    </a:lnTo>
                    <a:lnTo>
                      <a:pt x="458" y="362"/>
                    </a:lnTo>
                    <a:lnTo>
                      <a:pt x="458" y="362"/>
                    </a:lnTo>
                    <a:lnTo>
                      <a:pt x="458" y="363"/>
                    </a:lnTo>
                    <a:lnTo>
                      <a:pt x="458" y="363"/>
                    </a:lnTo>
                    <a:lnTo>
                      <a:pt x="458" y="363"/>
                    </a:lnTo>
                    <a:lnTo>
                      <a:pt x="458" y="363"/>
                    </a:lnTo>
                    <a:lnTo>
                      <a:pt x="458" y="364"/>
                    </a:lnTo>
                    <a:lnTo>
                      <a:pt x="458" y="364"/>
                    </a:lnTo>
                    <a:lnTo>
                      <a:pt x="457" y="364"/>
                    </a:lnTo>
                    <a:lnTo>
                      <a:pt x="457" y="365"/>
                    </a:lnTo>
                    <a:lnTo>
                      <a:pt x="457" y="365"/>
                    </a:lnTo>
                    <a:lnTo>
                      <a:pt x="457" y="365"/>
                    </a:lnTo>
                    <a:lnTo>
                      <a:pt x="457" y="365"/>
                    </a:lnTo>
                    <a:lnTo>
                      <a:pt x="457" y="366"/>
                    </a:lnTo>
                    <a:lnTo>
                      <a:pt x="457" y="366"/>
                    </a:lnTo>
                    <a:lnTo>
                      <a:pt x="456" y="366"/>
                    </a:lnTo>
                    <a:lnTo>
                      <a:pt x="456" y="366"/>
                    </a:lnTo>
                    <a:lnTo>
                      <a:pt x="456" y="366"/>
                    </a:lnTo>
                    <a:lnTo>
                      <a:pt x="456" y="366"/>
                    </a:lnTo>
                    <a:lnTo>
                      <a:pt x="455" y="367"/>
                    </a:lnTo>
                    <a:lnTo>
                      <a:pt x="455" y="367"/>
                    </a:lnTo>
                    <a:lnTo>
                      <a:pt x="455" y="367"/>
                    </a:lnTo>
                    <a:lnTo>
                      <a:pt x="454" y="367"/>
                    </a:lnTo>
                    <a:lnTo>
                      <a:pt x="454" y="367"/>
                    </a:lnTo>
                    <a:lnTo>
                      <a:pt x="453" y="367"/>
                    </a:lnTo>
                    <a:lnTo>
                      <a:pt x="453" y="368"/>
                    </a:lnTo>
                    <a:lnTo>
                      <a:pt x="453" y="368"/>
                    </a:lnTo>
                    <a:lnTo>
                      <a:pt x="453" y="368"/>
                    </a:lnTo>
                    <a:lnTo>
                      <a:pt x="452" y="368"/>
                    </a:lnTo>
                    <a:lnTo>
                      <a:pt x="452" y="368"/>
                    </a:lnTo>
                    <a:lnTo>
                      <a:pt x="452" y="368"/>
                    </a:lnTo>
                    <a:lnTo>
                      <a:pt x="452" y="368"/>
                    </a:lnTo>
                    <a:lnTo>
                      <a:pt x="452" y="369"/>
                    </a:lnTo>
                    <a:lnTo>
                      <a:pt x="452" y="369"/>
                    </a:lnTo>
                    <a:lnTo>
                      <a:pt x="452" y="369"/>
                    </a:lnTo>
                    <a:lnTo>
                      <a:pt x="452" y="369"/>
                    </a:lnTo>
                    <a:lnTo>
                      <a:pt x="452" y="370"/>
                    </a:lnTo>
                    <a:lnTo>
                      <a:pt x="452" y="370"/>
                    </a:lnTo>
                    <a:lnTo>
                      <a:pt x="452" y="370"/>
                    </a:lnTo>
                    <a:lnTo>
                      <a:pt x="452" y="371"/>
                    </a:lnTo>
                    <a:lnTo>
                      <a:pt x="452" y="371"/>
                    </a:lnTo>
                    <a:lnTo>
                      <a:pt x="452" y="371"/>
                    </a:lnTo>
                    <a:lnTo>
                      <a:pt x="452" y="372"/>
                    </a:lnTo>
                    <a:lnTo>
                      <a:pt x="452" y="372"/>
                    </a:lnTo>
                    <a:lnTo>
                      <a:pt x="452" y="372"/>
                    </a:lnTo>
                    <a:lnTo>
                      <a:pt x="453" y="374"/>
                    </a:lnTo>
                    <a:lnTo>
                      <a:pt x="453" y="374"/>
                    </a:lnTo>
                    <a:lnTo>
                      <a:pt x="453" y="375"/>
                    </a:lnTo>
                    <a:lnTo>
                      <a:pt x="453" y="375"/>
                    </a:lnTo>
                    <a:lnTo>
                      <a:pt x="453" y="375"/>
                    </a:lnTo>
                    <a:lnTo>
                      <a:pt x="454" y="376"/>
                    </a:lnTo>
                    <a:lnTo>
                      <a:pt x="454" y="376"/>
                    </a:lnTo>
                    <a:lnTo>
                      <a:pt x="454" y="377"/>
                    </a:lnTo>
                    <a:lnTo>
                      <a:pt x="455" y="377"/>
                    </a:lnTo>
                    <a:lnTo>
                      <a:pt x="455" y="377"/>
                    </a:lnTo>
                    <a:lnTo>
                      <a:pt x="455" y="378"/>
                    </a:lnTo>
                    <a:lnTo>
                      <a:pt x="456" y="378"/>
                    </a:lnTo>
                    <a:lnTo>
                      <a:pt x="456" y="379"/>
                    </a:lnTo>
                    <a:lnTo>
                      <a:pt x="456" y="379"/>
                    </a:lnTo>
                    <a:lnTo>
                      <a:pt x="457" y="379"/>
                    </a:lnTo>
                    <a:lnTo>
                      <a:pt x="457" y="379"/>
                    </a:lnTo>
                    <a:lnTo>
                      <a:pt x="457" y="379"/>
                    </a:lnTo>
                    <a:lnTo>
                      <a:pt x="458" y="379"/>
                    </a:lnTo>
                    <a:lnTo>
                      <a:pt x="458" y="379"/>
                    </a:lnTo>
                    <a:lnTo>
                      <a:pt x="458" y="379"/>
                    </a:lnTo>
                    <a:lnTo>
                      <a:pt x="458" y="378"/>
                    </a:lnTo>
                    <a:lnTo>
                      <a:pt x="459" y="378"/>
                    </a:lnTo>
                    <a:lnTo>
                      <a:pt x="459" y="378"/>
                    </a:lnTo>
                    <a:lnTo>
                      <a:pt x="459" y="378"/>
                    </a:lnTo>
                    <a:lnTo>
                      <a:pt x="459" y="377"/>
                    </a:lnTo>
                    <a:lnTo>
                      <a:pt x="459" y="377"/>
                    </a:lnTo>
                    <a:lnTo>
                      <a:pt x="459" y="377"/>
                    </a:lnTo>
                    <a:lnTo>
                      <a:pt x="459" y="376"/>
                    </a:lnTo>
                    <a:lnTo>
                      <a:pt x="459" y="376"/>
                    </a:lnTo>
                    <a:lnTo>
                      <a:pt x="459" y="376"/>
                    </a:lnTo>
                    <a:lnTo>
                      <a:pt x="459" y="375"/>
                    </a:lnTo>
                    <a:lnTo>
                      <a:pt x="459" y="375"/>
                    </a:lnTo>
                    <a:lnTo>
                      <a:pt x="459" y="374"/>
                    </a:lnTo>
                    <a:lnTo>
                      <a:pt x="459" y="374"/>
                    </a:lnTo>
                    <a:lnTo>
                      <a:pt x="459" y="374"/>
                    </a:lnTo>
                    <a:lnTo>
                      <a:pt x="460" y="372"/>
                    </a:lnTo>
                    <a:lnTo>
                      <a:pt x="460" y="372"/>
                    </a:lnTo>
                    <a:lnTo>
                      <a:pt x="460" y="372"/>
                    </a:lnTo>
                    <a:lnTo>
                      <a:pt x="460" y="372"/>
                    </a:lnTo>
                    <a:lnTo>
                      <a:pt x="461" y="371"/>
                    </a:lnTo>
                    <a:lnTo>
                      <a:pt x="461" y="371"/>
                    </a:lnTo>
                    <a:lnTo>
                      <a:pt x="461" y="371"/>
                    </a:lnTo>
                    <a:lnTo>
                      <a:pt x="462" y="371"/>
                    </a:lnTo>
                    <a:lnTo>
                      <a:pt x="462" y="371"/>
                    </a:lnTo>
                    <a:lnTo>
                      <a:pt x="462" y="371"/>
                    </a:lnTo>
                    <a:lnTo>
                      <a:pt x="462" y="371"/>
                    </a:lnTo>
                    <a:lnTo>
                      <a:pt x="463" y="371"/>
                    </a:lnTo>
                    <a:lnTo>
                      <a:pt x="463" y="371"/>
                    </a:lnTo>
                    <a:lnTo>
                      <a:pt x="463" y="371"/>
                    </a:lnTo>
                    <a:lnTo>
                      <a:pt x="463" y="371"/>
                    </a:lnTo>
                    <a:lnTo>
                      <a:pt x="463" y="371"/>
                    </a:lnTo>
                    <a:lnTo>
                      <a:pt x="463" y="372"/>
                    </a:lnTo>
                    <a:lnTo>
                      <a:pt x="463" y="372"/>
                    </a:lnTo>
                    <a:lnTo>
                      <a:pt x="463" y="372"/>
                    </a:lnTo>
                    <a:lnTo>
                      <a:pt x="463" y="374"/>
                    </a:lnTo>
                    <a:lnTo>
                      <a:pt x="463" y="374"/>
                    </a:lnTo>
                    <a:lnTo>
                      <a:pt x="464" y="375"/>
                    </a:lnTo>
                    <a:lnTo>
                      <a:pt x="464" y="375"/>
                    </a:lnTo>
                    <a:lnTo>
                      <a:pt x="464" y="376"/>
                    </a:lnTo>
                    <a:lnTo>
                      <a:pt x="464" y="376"/>
                    </a:lnTo>
                    <a:lnTo>
                      <a:pt x="464" y="377"/>
                    </a:lnTo>
                    <a:lnTo>
                      <a:pt x="464" y="377"/>
                    </a:lnTo>
                    <a:lnTo>
                      <a:pt x="464" y="378"/>
                    </a:lnTo>
                    <a:lnTo>
                      <a:pt x="464" y="378"/>
                    </a:lnTo>
                    <a:lnTo>
                      <a:pt x="465" y="379"/>
                    </a:lnTo>
                    <a:lnTo>
                      <a:pt x="465" y="380"/>
                    </a:lnTo>
                    <a:lnTo>
                      <a:pt x="465" y="380"/>
                    </a:lnTo>
                    <a:lnTo>
                      <a:pt x="465" y="381"/>
                    </a:lnTo>
                    <a:lnTo>
                      <a:pt x="465" y="381"/>
                    </a:lnTo>
                    <a:lnTo>
                      <a:pt x="465" y="382"/>
                    </a:lnTo>
                    <a:lnTo>
                      <a:pt x="465" y="382"/>
                    </a:lnTo>
                    <a:lnTo>
                      <a:pt x="465" y="382"/>
                    </a:lnTo>
                    <a:lnTo>
                      <a:pt x="465" y="383"/>
                    </a:lnTo>
                    <a:lnTo>
                      <a:pt x="465" y="383"/>
                    </a:lnTo>
                    <a:lnTo>
                      <a:pt x="464" y="384"/>
                    </a:lnTo>
                    <a:lnTo>
                      <a:pt x="464" y="384"/>
                    </a:lnTo>
                    <a:lnTo>
                      <a:pt x="464" y="385"/>
                    </a:lnTo>
                    <a:lnTo>
                      <a:pt x="464" y="385"/>
                    </a:lnTo>
                    <a:lnTo>
                      <a:pt x="463" y="386"/>
                    </a:lnTo>
                    <a:lnTo>
                      <a:pt x="463" y="386"/>
                    </a:lnTo>
                    <a:lnTo>
                      <a:pt x="463" y="387"/>
                    </a:lnTo>
                    <a:lnTo>
                      <a:pt x="463" y="387"/>
                    </a:lnTo>
                    <a:lnTo>
                      <a:pt x="462" y="387"/>
                    </a:lnTo>
                    <a:lnTo>
                      <a:pt x="462" y="388"/>
                    </a:lnTo>
                    <a:lnTo>
                      <a:pt x="462" y="388"/>
                    </a:lnTo>
                    <a:lnTo>
                      <a:pt x="461" y="389"/>
                    </a:lnTo>
                    <a:lnTo>
                      <a:pt x="461" y="389"/>
                    </a:lnTo>
                    <a:lnTo>
                      <a:pt x="461" y="390"/>
                    </a:lnTo>
                    <a:lnTo>
                      <a:pt x="460" y="390"/>
                    </a:lnTo>
                    <a:lnTo>
                      <a:pt x="460" y="390"/>
                    </a:lnTo>
                    <a:lnTo>
                      <a:pt x="460" y="392"/>
                    </a:lnTo>
                    <a:lnTo>
                      <a:pt x="459" y="392"/>
                    </a:lnTo>
                    <a:lnTo>
                      <a:pt x="459" y="393"/>
                    </a:lnTo>
                    <a:lnTo>
                      <a:pt x="459" y="393"/>
                    </a:lnTo>
                    <a:lnTo>
                      <a:pt x="458" y="393"/>
                    </a:lnTo>
                    <a:lnTo>
                      <a:pt x="458" y="394"/>
                    </a:lnTo>
                    <a:lnTo>
                      <a:pt x="458" y="394"/>
                    </a:lnTo>
                    <a:lnTo>
                      <a:pt x="457" y="394"/>
                    </a:lnTo>
                    <a:lnTo>
                      <a:pt x="457" y="395"/>
                    </a:lnTo>
                    <a:lnTo>
                      <a:pt x="457" y="395"/>
                    </a:lnTo>
                    <a:lnTo>
                      <a:pt x="457" y="395"/>
                    </a:lnTo>
                    <a:lnTo>
                      <a:pt x="456" y="395"/>
                    </a:lnTo>
                    <a:lnTo>
                      <a:pt x="456" y="396"/>
                    </a:lnTo>
                    <a:lnTo>
                      <a:pt x="456" y="396"/>
                    </a:lnTo>
                    <a:lnTo>
                      <a:pt x="455" y="396"/>
                    </a:lnTo>
                    <a:lnTo>
                      <a:pt x="455" y="396"/>
                    </a:lnTo>
                    <a:lnTo>
                      <a:pt x="455" y="397"/>
                    </a:lnTo>
                    <a:lnTo>
                      <a:pt x="454" y="397"/>
                    </a:lnTo>
                    <a:lnTo>
                      <a:pt x="454" y="397"/>
                    </a:lnTo>
                    <a:lnTo>
                      <a:pt x="454" y="397"/>
                    </a:lnTo>
                    <a:lnTo>
                      <a:pt x="454" y="398"/>
                    </a:lnTo>
                    <a:lnTo>
                      <a:pt x="454" y="398"/>
                    </a:lnTo>
                    <a:lnTo>
                      <a:pt x="453" y="398"/>
                    </a:lnTo>
                    <a:lnTo>
                      <a:pt x="453" y="398"/>
                    </a:lnTo>
                    <a:lnTo>
                      <a:pt x="453" y="398"/>
                    </a:lnTo>
                    <a:lnTo>
                      <a:pt x="453" y="398"/>
                    </a:lnTo>
                    <a:lnTo>
                      <a:pt x="453" y="398"/>
                    </a:lnTo>
                    <a:lnTo>
                      <a:pt x="452" y="399"/>
                    </a:lnTo>
                    <a:lnTo>
                      <a:pt x="452" y="399"/>
                    </a:lnTo>
                    <a:lnTo>
                      <a:pt x="451" y="399"/>
                    </a:lnTo>
                    <a:lnTo>
                      <a:pt x="451" y="399"/>
                    </a:lnTo>
                    <a:lnTo>
                      <a:pt x="450" y="399"/>
                    </a:lnTo>
                    <a:lnTo>
                      <a:pt x="449" y="399"/>
                    </a:lnTo>
                    <a:lnTo>
                      <a:pt x="447" y="399"/>
                    </a:lnTo>
                    <a:lnTo>
                      <a:pt x="446" y="399"/>
                    </a:lnTo>
                    <a:lnTo>
                      <a:pt x="446" y="399"/>
                    </a:lnTo>
                    <a:lnTo>
                      <a:pt x="445" y="399"/>
                    </a:lnTo>
                    <a:lnTo>
                      <a:pt x="444" y="399"/>
                    </a:lnTo>
                    <a:lnTo>
                      <a:pt x="444" y="399"/>
                    </a:lnTo>
                    <a:lnTo>
                      <a:pt x="443" y="399"/>
                    </a:lnTo>
                    <a:lnTo>
                      <a:pt x="442" y="399"/>
                    </a:lnTo>
                    <a:lnTo>
                      <a:pt x="442" y="399"/>
                    </a:lnTo>
                    <a:lnTo>
                      <a:pt x="442" y="399"/>
                    </a:lnTo>
                    <a:lnTo>
                      <a:pt x="441" y="399"/>
                    </a:lnTo>
                    <a:lnTo>
                      <a:pt x="441" y="399"/>
                    </a:lnTo>
                    <a:lnTo>
                      <a:pt x="440" y="399"/>
                    </a:lnTo>
                    <a:lnTo>
                      <a:pt x="440" y="399"/>
                    </a:lnTo>
                    <a:lnTo>
                      <a:pt x="440" y="398"/>
                    </a:lnTo>
                    <a:lnTo>
                      <a:pt x="440" y="398"/>
                    </a:lnTo>
                    <a:lnTo>
                      <a:pt x="440" y="398"/>
                    </a:lnTo>
                    <a:lnTo>
                      <a:pt x="440" y="397"/>
                    </a:lnTo>
                    <a:lnTo>
                      <a:pt x="440" y="397"/>
                    </a:lnTo>
                    <a:lnTo>
                      <a:pt x="440" y="396"/>
                    </a:lnTo>
                    <a:lnTo>
                      <a:pt x="440" y="396"/>
                    </a:lnTo>
                    <a:lnTo>
                      <a:pt x="440" y="395"/>
                    </a:lnTo>
                    <a:lnTo>
                      <a:pt x="440" y="395"/>
                    </a:lnTo>
                    <a:lnTo>
                      <a:pt x="440" y="394"/>
                    </a:lnTo>
                    <a:lnTo>
                      <a:pt x="440" y="394"/>
                    </a:lnTo>
                    <a:lnTo>
                      <a:pt x="440" y="393"/>
                    </a:lnTo>
                    <a:lnTo>
                      <a:pt x="440" y="393"/>
                    </a:lnTo>
                    <a:lnTo>
                      <a:pt x="440" y="393"/>
                    </a:lnTo>
                    <a:lnTo>
                      <a:pt x="440" y="392"/>
                    </a:lnTo>
                    <a:lnTo>
                      <a:pt x="441" y="392"/>
                    </a:lnTo>
                    <a:lnTo>
                      <a:pt x="441" y="392"/>
                    </a:lnTo>
                    <a:lnTo>
                      <a:pt x="441" y="390"/>
                    </a:lnTo>
                    <a:lnTo>
                      <a:pt x="441" y="390"/>
                    </a:lnTo>
                    <a:lnTo>
                      <a:pt x="442" y="390"/>
                    </a:lnTo>
                    <a:lnTo>
                      <a:pt x="442" y="389"/>
                    </a:lnTo>
                    <a:lnTo>
                      <a:pt x="442" y="389"/>
                    </a:lnTo>
                    <a:lnTo>
                      <a:pt x="443" y="388"/>
                    </a:lnTo>
                    <a:lnTo>
                      <a:pt x="443" y="388"/>
                    </a:lnTo>
                    <a:lnTo>
                      <a:pt x="443" y="387"/>
                    </a:lnTo>
                    <a:lnTo>
                      <a:pt x="444" y="387"/>
                    </a:lnTo>
                    <a:lnTo>
                      <a:pt x="444" y="386"/>
                    </a:lnTo>
                    <a:lnTo>
                      <a:pt x="444" y="386"/>
                    </a:lnTo>
                    <a:lnTo>
                      <a:pt x="445" y="385"/>
                    </a:lnTo>
                    <a:lnTo>
                      <a:pt x="445" y="385"/>
                    </a:lnTo>
                    <a:lnTo>
                      <a:pt x="445" y="385"/>
                    </a:lnTo>
                    <a:lnTo>
                      <a:pt x="446" y="384"/>
                    </a:lnTo>
                    <a:lnTo>
                      <a:pt x="446" y="384"/>
                    </a:lnTo>
                    <a:lnTo>
                      <a:pt x="446" y="384"/>
                    </a:lnTo>
                    <a:lnTo>
                      <a:pt x="447" y="383"/>
                    </a:lnTo>
                    <a:lnTo>
                      <a:pt x="447" y="383"/>
                    </a:lnTo>
                    <a:lnTo>
                      <a:pt x="447" y="383"/>
                    </a:lnTo>
                    <a:lnTo>
                      <a:pt x="449" y="383"/>
                    </a:lnTo>
                    <a:lnTo>
                      <a:pt x="449" y="383"/>
                    </a:lnTo>
                    <a:lnTo>
                      <a:pt x="449" y="382"/>
                    </a:lnTo>
                    <a:lnTo>
                      <a:pt x="450" y="382"/>
                    </a:lnTo>
                    <a:lnTo>
                      <a:pt x="450" y="382"/>
                    </a:lnTo>
                    <a:lnTo>
                      <a:pt x="451" y="382"/>
                    </a:lnTo>
                    <a:lnTo>
                      <a:pt x="451" y="382"/>
                    </a:lnTo>
                    <a:lnTo>
                      <a:pt x="451" y="381"/>
                    </a:lnTo>
                    <a:lnTo>
                      <a:pt x="452" y="381"/>
                    </a:lnTo>
                    <a:lnTo>
                      <a:pt x="452" y="381"/>
                    </a:lnTo>
                    <a:lnTo>
                      <a:pt x="452" y="381"/>
                    </a:lnTo>
                    <a:lnTo>
                      <a:pt x="452" y="381"/>
                    </a:lnTo>
                    <a:lnTo>
                      <a:pt x="452" y="381"/>
                    </a:lnTo>
                    <a:lnTo>
                      <a:pt x="453" y="381"/>
                    </a:lnTo>
                    <a:lnTo>
                      <a:pt x="453" y="380"/>
                    </a:lnTo>
                    <a:lnTo>
                      <a:pt x="453" y="380"/>
                    </a:lnTo>
                    <a:lnTo>
                      <a:pt x="453" y="380"/>
                    </a:lnTo>
                    <a:lnTo>
                      <a:pt x="453" y="379"/>
                    </a:lnTo>
                    <a:lnTo>
                      <a:pt x="453" y="379"/>
                    </a:lnTo>
                    <a:lnTo>
                      <a:pt x="453" y="379"/>
                    </a:lnTo>
                    <a:lnTo>
                      <a:pt x="452" y="378"/>
                    </a:lnTo>
                    <a:lnTo>
                      <a:pt x="452" y="378"/>
                    </a:lnTo>
                    <a:lnTo>
                      <a:pt x="452" y="378"/>
                    </a:lnTo>
                    <a:lnTo>
                      <a:pt x="452" y="378"/>
                    </a:lnTo>
                    <a:lnTo>
                      <a:pt x="451" y="377"/>
                    </a:lnTo>
                    <a:lnTo>
                      <a:pt x="451" y="377"/>
                    </a:lnTo>
                    <a:lnTo>
                      <a:pt x="451" y="377"/>
                    </a:lnTo>
                    <a:lnTo>
                      <a:pt x="450" y="377"/>
                    </a:lnTo>
                    <a:lnTo>
                      <a:pt x="450" y="376"/>
                    </a:lnTo>
                    <a:lnTo>
                      <a:pt x="450" y="376"/>
                    </a:lnTo>
                    <a:lnTo>
                      <a:pt x="449" y="376"/>
                    </a:lnTo>
                    <a:lnTo>
                      <a:pt x="449" y="376"/>
                    </a:lnTo>
                    <a:lnTo>
                      <a:pt x="449" y="376"/>
                    </a:lnTo>
                    <a:lnTo>
                      <a:pt x="447" y="376"/>
                    </a:lnTo>
                    <a:lnTo>
                      <a:pt x="447" y="376"/>
                    </a:lnTo>
                    <a:lnTo>
                      <a:pt x="446" y="375"/>
                    </a:lnTo>
                    <a:lnTo>
                      <a:pt x="446" y="375"/>
                    </a:lnTo>
                    <a:lnTo>
                      <a:pt x="446" y="375"/>
                    </a:lnTo>
                    <a:lnTo>
                      <a:pt x="445" y="375"/>
                    </a:lnTo>
                    <a:lnTo>
                      <a:pt x="445" y="375"/>
                    </a:lnTo>
                    <a:lnTo>
                      <a:pt x="445" y="375"/>
                    </a:lnTo>
                    <a:lnTo>
                      <a:pt x="445" y="375"/>
                    </a:lnTo>
                    <a:lnTo>
                      <a:pt x="444" y="376"/>
                    </a:lnTo>
                    <a:lnTo>
                      <a:pt x="444" y="376"/>
                    </a:lnTo>
                    <a:lnTo>
                      <a:pt x="444" y="376"/>
                    </a:lnTo>
                    <a:lnTo>
                      <a:pt x="443" y="376"/>
                    </a:lnTo>
                    <a:lnTo>
                      <a:pt x="443" y="376"/>
                    </a:lnTo>
                    <a:lnTo>
                      <a:pt x="443" y="376"/>
                    </a:lnTo>
                    <a:lnTo>
                      <a:pt x="442" y="377"/>
                    </a:lnTo>
                    <a:lnTo>
                      <a:pt x="442" y="377"/>
                    </a:lnTo>
                    <a:lnTo>
                      <a:pt x="442" y="377"/>
                    </a:lnTo>
                    <a:lnTo>
                      <a:pt x="441" y="377"/>
                    </a:lnTo>
                    <a:lnTo>
                      <a:pt x="441" y="378"/>
                    </a:lnTo>
                    <a:lnTo>
                      <a:pt x="440" y="378"/>
                    </a:lnTo>
                    <a:lnTo>
                      <a:pt x="440" y="378"/>
                    </a:lnTo>
                    <a:lnTo>
                      <a:pt x="440" y="379"/>
                    </a:lnTo>
                    <a:lnTo>
                      <a:pt x="439" y="379"/>
                    </a:lnTo>
                    <a:lnTo>
                      <a:pt x="439" y="379"/>
                    </a:lnTo>
                    <a:lnTo>
                      <a:pt x="439" y="379"/>
                    </a:lnTo>
                    <a:lnTo>
                      <a:pt x="439" y="379"/>
                    </a:lnTo>
                    <a:lnTo>
                      <a:pt x="439" y="380"/>
                    </a:lnTo>
                    <a:lnTo>
                      <a:pt x="439" y="380"/>
                    </a:lnTo>
                    <a:lnTo>
                      <a:pt x="439" y="380"/>
                    </a:lnTo>
                    <a:lnTo>
                      <a:pt x="439" y="380"/>
                    </a:lnTo>
                    <a:lnTo>
                      <a:pt x="439" y="381"/>
                    </a:lnTo>
                    <a:lnTo>
                      <a:pt x="439" y="381"/>
                    </a:lnTo>
                    <a:lnTo>
                      <a:pt x="439" y="381"/>
                    </a:lnTo>
                    <a:lnTo>
                      <a:pt x="439" y="382"/>
                    </a:lnTo>
                    <a:lnTo>
                      <a:pt x="439" y="382"/>
                    </a:lnTo>
                    <a:lnTo>
                      <a:pt x="439" y="382"/>
                    </a:lnTo>
                    <a:lnTo>
                      <a:pt x="439" y="383"/>
                    </a:lnTo>
                    <a:lnTo>
                      <a:pt x="439" y="383"/>
                    </a:lnTo>
                    <a:lnTo>
                      <a:pt x="439" y="384"/>
                    </a:lnTo>
                    <a:lnTo>
                      <a:pt x="438" y="384"/>
                    </a:lnTo>
                    <a:lnTo>
                      <a:pt x="438" y="384"/>
                    </a:lnTo>
                    <a:lnTo>
                      <a:pt x="438" y="384"/>
                    </a:lnTo>
                    <a:lnTo>
                      <a:pt x="438" y="385"/>
                    </a:lnTo>
                    <a:lnTo>
                      <a:pt x="438" y="385"/>
                    </a:lnTo>
                    <a:lnTo>
                      <a:pt x="437" y="385"/>
                    </a:lnTo>
                    <a:lnTo>
                      <a:pt x="437" y="386"/>
                    </a:lnTo>
                    <a:lnTo>
                      <a:pt x="437" y="386"/>
                    </a:lnTo>
                    <a:lnTo>
                      <a:pt x="436" y="387"/>
                    </a:lnTo>
                    <a:lnTo>
                      <a:pt x="436" y="387"/>
                    </a:lnTo>
                    <a:lnTo>
                      <a:pt x="436" y="387"/>
                    </a:lnTo>
                    <a:lnTo>
                      <a:pt x="435" y="388"/>
                    </a:lnTo>
                    <a:lnTo>
                      <a:pt x="435" y="388"/>
                    </a:lnTo>
                    <a:lnTo>
                      <a:pt x="434" y="388"/>
                    </a:lnTo>
                    <a:lnTo>
                      <a:pt x="434" y="389"/>
                    </a:lnTo>
                    <a:lnTo>
                      <a:pt x="434" y="389"/>
                    </a:lnTo>
                    <a:lnTo>
                      <a:pt x="433" y="389"/>
                    </a:lnTo>
                    <a:lnTo>
                      <a:pt x="433" y="390"/>
                    </a:lnTo>
                    <a:lnTo>
                      <a:pt x="433" y="390"/>
                    </a:lnTo>
                    <a:lnTo>
                      <a:pt x="433" y="390"/>
                    </a:lnTo>
                    <a:lnTo>
                      <a:pt x="432" y="390"/>
                    </a:lnTo>
                    <a:lnTo>
                      <a:pt x="432" y="390"/>
                    </a:lnTo>
                    <a:lnTo>
                      <a:pt x="432" y="390"/>
                    </a:lnTo>
                    <a:lnTo>
                      <a:pt x="432" y="390"/>
                    </a:lnTo>
                    <a:lnTo>
                      <a:pt x="431" y="390"/>
                    </a:lnTo>
                    <a:lnTo>
                      <a:pt x="431" y="389"/>
                    </a:lnTo>
                    <a:lnTo>
                      <a:pt x="431" y="389"/>
                    </a:lnTo>
                    <a:lnTo>
                      <a:pt x="431" y="389"/>
                    </a:lnTo>
                    <a:lnTo>
                      <a:pt x="431" y="388"/>
                    </a:lnTo>
                    <a:lnTo>
                      <a:pt x="431" y="388"/>
                    </a:lnTo>
                    <a:lnTo>
                      <a:pt x="431" y="388"/>
                    </a:lnTo>
                    <a:lnTo>
                      <a:pt x="431" y="387"/>
                    </a:lnTo>
                    <a:lnTo>
                      <a:pt x="432" y="387"/>
                    </a:lnTo>
                    <a:lnTo>
                      <a:pt x="432" y="386"/>
                    </a:lnTo>
                    <a:lnTo>
                      <a:pt x="432" y="386"/>
                    </a:lnTo>
                    <a:lnTo>
                      <a:pt x="433" y="385"/>
                    </a:lnTo>
                    <a:lnTo>
                      <a:pt x="433" y="385"/>
                    </a:lnTo>
                    <a:lnTo>
                      <a:pt x="434" y="384"/>
                    </a:lnTo>
                    <a:lnTo>
                      <a:pt x="434" y="384"/>
                    </a:lnTo>
                    <a:lnTo>
                      <a:pt x="435" y="383"/>
                    </a:lnTo>
                    <a:lnTo>
                      <a:pt x="435" y="383"/>
                    </a:lnTo>
                    <a:lnTo>
                      <a:pt x="435" y="382"/>
                    </a:lnTo>
                    <a:lnTo>
                      <a:pt x="436" y="382"/>
                    </a:lnTo>
                    <a:lnTo>
                      <a:pt x="436" y="381"/>
                    </a:lnTo>
                    <a:lnTo>
                      <a:pt x="436" y="381"/>
                    </a:lnTo>
                    <a:lnTo>
                      <a:pt x="436" y="380"/>
                    </a:lnTo>
                    <a:lnTo>
                      <a:pt x="437" y="380"/>
                    </a:lnTo>
                    <a:lnTo>
                      <a:pt x="437" y="380"/>
                    </a:lnTo>
                    <a:lnTo>
                      <a:pt x="437" y="379"/>
                    </a:lnTo>
                    <a:lnTo>
                      <a:pt x="437" y="379"/>
                    </a:lnTo>
                    <a:lnTo>
                      <a:pt x="437" y="378"/>
                    </a:lnTo>
                    <a:lnTo>
                      <a:pt x="437" y="378"/>
                    </a:lnTo>
                    <a:lnTo>
                      <a:pt x="437" y="377"/>
                    </a:lnTo>
                    <a:lnTo>
                      <a:pt x="437" y="377"/>
                    </a:lnTo>
                    <a:lnTo>
                      <a:pt x="436" y="376"/>
                    </a:lnTo>
                    <a:lnTo>
                      <a:pt x="436" y="375"/>
                    </a:lnTo>
                    <a:lnTo>
                      <a:pt x="436" y="375"/>
                    </a:lnTo>
                    <a:lnTo>
                      <a:pt x="436" y="374"/>
                    </a:lnTo>
                    <a:lnTo>
                      <a:pt x="436" y="372"/>
                    </a:lnTo>
                    <a:lnTo>
                      <a:pt x="436" y="372"/>
                    </a:lnTo>
                    <a:lnTo>
                      <a:pt x="435" y="371"/>
                    </a:lnTo>
                    <a:lnTo>
                      <a:pt x="435" y="370"/>
                    </a:lnTo>
                    <a:lnTo>
                      <a:pt x="435" y="370"/>
                    </a:lnTo>
                    <a:lnTo>
                      <a:pt x="435" y="369"/>
                    </a:lnTo>
                    <a:lnTo>
                      <a:pt x="435" y="369"/>
                    </a:lnTo>
                    <a:lnTo>
                      <a:pt x="435" y="369"/>
                    </a:lnTo>
                    <a:lnTo>
                      <a:pt x="434" y="369"/>
                    </a:lnTo>
                    <a:lnTo>
                      <a:pt x="434" y="369"/>
                    </a:lnTo>
                    <a:lnTo>
                      <a:pt x="434" y="369"/>
                    </a:lnTo>
                    <a:lnTo>
                      <a:pt x="434" y="369"/>
                    </a:lnTo>
                    <a:lnTo>
                      <a:pt x="433" y="369"/>
                    </a:lnTo>
                    <a:lnTo>
                      <a:pt x="433" y="369"/>
                    </a:lnTo>
                    <a:lnTo>
                      <a:pt x="433" y="369"/>
                    </a:lnTo>
                    <a:lnTo>
                      <a:pt x="433" y="369"/>
                    </a:lnTo>
                    <a:lnTo>
                      <a:pt x="432" y="369"/>
                    </a:lnTo>
                    <a:lnTo>
                      <a:pt x="432" y="369"/>
                    </a:lnTo>
                    <a:lnTo>
                      <a:pt x="432" y="369"/>
                    </a:lnTo>
                    <a:lnTo>
                      <a:pt x="432" y="370"/>
                    </a:lnTo>
                    <a:lnTo>
                      <a:pt x="432" y="370"/>
                    </a:lnTo>
                    <a:lnTo>
                      <a:pt x="431" y="370"/>
                    </a:lnTo>
                    <a:lnTo>
                      <a:pt x="431" y="371"/>
                    </a:lnTo>
                    <a:lnTo>
                      <a:pt x="431" y="371"/>
                    </a:lnTo>
                    <a:lnTo>
                      <a:pt x="431" y="371"/>
                    </a:lnTo>
                    <a:lnTo>
                      <a:pt x="431" y="372"/>
                    </a:lnTo>
                    <a:lnTo>
                      <a:pt x="431" y="372"/>
                    </a:lnTo>
                    <a:lnTo>
                      <a:pt x="429" y="372"/>
                    </a:lnTo>
                    <a:lnTo>
                      <a:pt x="429" y="374"/>
                    </a:lnTo>
                    <a:lnTo>
                      <a:pt x="429" y="374"/>
                    </a:lnTo>
                    <a:lnTo>
                      <a:pt x="429" y="375"/>
                    </a:lnTo>
                    <a:lnTo>
                      <a:pt x="428" y="375"/>
                    </a:lnTo>
                    <a:lnTo>
                      <a:pt x="428" y="376"/>
                    </a:lnTo>
                    <a:lnTo>
                      <a:pt x="428" y="377"/>
                    </a:lnTo>
                    <a:lnTo>
                      <a:pt x="427" y="377"/>
                    </a:lnTo>
                    <a:lnTo>
                      <a:pt x="427" y="378"/>
                    </a:lnTo>
                    <a:lnTo>
                      <a:pt x="427" y="378"/>
                    </a:lnTo>
                    <a:lnTo>
                      <a:pt x="427" y="379"/>
                    </a:lnTo>
                    <a:lnTo>
                      <a:pt x="427" y="379"/>
                    </a:lnTo>
                    <a:lnTo>
                      <a:pt x="427" y="379"/>
                    </a:lnTo>
                    <a:lnTo>
                      <a:pt x="427" y="380"/>
                    </a:lnTo>
                    <a:lnTo>
                      <a:pt x="427" y="380"/>
                    </a:lnTo>
                    <a:lnTo>
                      <a:pt x="427" y="380"/>
                    </a:lnTo>
                    <a:lnTo>
                      <a:pt x="427" y="381"/>
                    </a:lnTo>
                    <a:lnTo>
                      <a:pt x="427" y="381"/>
                    </a:lnTo>
                    <a:lnTo>
                      <a:pt x="427" y="381"/>
                    </a:lnTo>
                    <a:lnTo>
                      <a:pt x="428" y="382"/>
                    </a:lnTo>
                    <a:lnTo>
                      <a:pt x="428" y="382"/>
                    </a:lnTo>
                    <a:lnTo>
                      <a:pt x="428" y="382"/>
                    </a:lnTo>
                    <a:lnTo>
                      <a:pt x="428" y="382"/>
                    </a:lnTo>
                    <a:lnTo>
                      <a:pt x="428" y="382"/>
                    </a:lnTo>
                    <a:lnTo>
                      <a:pt x="428" y="383"/>
                    </a:lnTo>
                    <a:lnTo>
                      <a:pt x="428" y="383"/>
                    </a:lnTo>
                    <a:lnTo>
                      <a:pt x="428" y="383"/>
                    </a:lnTo>
                    <a:lnTo>
                      <a:pt x="429" y="384"/>
                    </a:lnTo>
                    <a:lnTo>
                      <a:pt x="429" y="384"/>
                    </a:lnTo>
                    <a:lnTo>
                      <a:pt x="429" y="384"/>
                    </a:lnTo>
                    <a:lnTo>
                      <a:pt x="429" y="385"/>
                    </a:lnTo>
                    <a:lnTo>
                      <a:pt x="429" y="385"/>
                    </a:lnTo>
                    <a:lnTo>
                      <a:pt x="429" y="386"/>
                    </a:lnTo>
                    <a:lnTo>
                      <a:pt x="429" y="386"/>
                    </a:lnTo>
                    <a:lnTo>
                      <a:pt x="429" y="387"/>
                    </a:lnTo>
                    <a:lnTo>
                      <a:pt x="429" y="387"/>
                    </a:lnTo>
                    <a:lnTo>
                      <a:pt x="429" y="388"/>
                    </a:lnTo>
                    <a:lnTo>
                      <a:pt x="429" y="388"/>
                    </a:lnTo>
                    <a:lnTo>
                      <a:pt x="429" y="389"/>
                    </a:lnTo>
                    <a:lnTo>
                      <a:pt x="429" y="390"/>
                    </a:lnTo>
                    <a:lnTo>
                      <a:pt x="429" y="390"/>
                    </a:lnTo>
                    <a:lnTo>
                      <a:pt x="428" y="392"/>
                    </a:lnTo>
                    <a:lnTo>
                      <a:pt x="428" y="393"/>
                    </a:lnTo>
                    <a:lnTo>
                      <a:pt x="428" y="393"/>
                    </a:lnTo>
                    <a:lnTo>
                      <a:pt x="428" y="394"/>
                    </a:lnTo>
                    <a:lnTo>
                      <a:pt x="428" y="395"/>
                    </a:lnTo>
                    <a:lnTo>
                      <a:pt x="427" y="395"/>
                    </a:lnTo>
                    <a:lnTo>
                      <a:pt x="427" y="396"/>
                    </a:lnTo>
                    <a:lnTo>
                      <a:pt x="426" y="397"/>
                    </a:lnTo>
                    <a:lnTo>
                      <a:pt x="426" y="398"/>
                    </a:lnTo>
                    <a:lnTo>
                      <a:pt x="425" y="398"/>
                    </a:lnTo>
                    <a:lnTo>
                      <a:pt x="424" y="399"/>
                    </a:lnTo>
                    <a:lnTo>
                      <a:pt x="424" y="400"/>
                    </a:lnTo>
                    <a:lnTo>
                      <a:pt x="423" y="400"/>
                    </a:lnTo>
                    <a:lnTo>
                      <a:pt x="422" y="401"/>
                    </a:lnTo>
                    <a:lnTo>
                      <a:pt x="421" y="401"/>
                    </a:lnTo>
                    <a:lnTo>
                      <a:pt x="420" y="402"/>
                    </a:lnTo>
                    <a:lnTo>
                      <a:pt x="420" y="402"/>
                    </a:lnTo>
                    <a:lnTo>
                      <a:pt x="419" y="403"/>
                    </a:lnTo>
                    <a:lnTo>
                      <a:pt x="418" y="403"/>
                    </a:lnTo>
                    <a:lnTo>
                      <a:pt x="417" y="404"/>
                    </a:lnTo>
                    <a:lnTo>
                      <a:pt x="417" y="404"/>
                    </a:lnTo>
                    <a:lnTo>
                      <a:pt x="416" y="405"/>
                    </a:lnTo>
                    <a:lnTo>
                      <a:pt x="415" y="405"/>
                    </a:lnTo>
                    <a:lnTo>
                      <a:pt x="415" y="405"/>
                    </a:lnTo>
                    <a:lnTo>
                      <a:pt x="414" y="406"/>
                    </a:lnTo>
                    <a:lnTo>
                      <a:pt x="413" y="406"/>
                    </a:lnTo>
                    <a:lnTo>
                      <a:pt x="413" y="406"/>
                    </a:lnTo>
                    <a:lnTo>
                      <a:pt x="411" y="406"/>
                    </a:lnTo>
                    <a:lnTo>
                      <a:pt x="411" y="406"/>
                    </a:lnTo>
                    <a:lnTo>
                      <a:pt x="411" y="406"/>
                    </a:lnTo>
                    <a:lnTo>
                      <a:pt x="410" y="406"/>
                    </a:lnTo>
                    <a:lnTo>
                      <a:pt x="410" y="406"/>
                    </a:lnTo>
                    <a:lnTo>
                      <a:pt x="410" y="405"/>
                    </a:lnTo>
                    <a:lnTo>
                      <a:pt x="410" y="405"/>
                    </a:lnTo>
                    <a:lnTo>
                      <a:pt x="411" y="405"/>
                    </a:lnTo>
                    <a:lnTo>
                      <a:pt x="411" y="404"/>
                    </a:lnTo>
                    <a:lnTo>
                      <a:pt x="413" y="404"/>
                    </a:lnTo>
                    <a:lnTo>
                      <a:pt x="414" y="403"/>
                    </a:lnTo>
                    <a:lnTo>
                      <a:pt x="414" y="402"/>
                    </a:lnTo>
                    <a:lnTo>
                      <a:pt x="415" y="401"/>
                    </a:lnTo>
                    <a:lnTo>
                      <a:pt x="416" y="401"/>
                    </a:lnTo>
                    <a:lnTo>
                      <a:pt x="416" y="400"/>
                    </a:lnTo>
                    <a:lnTo>
                      <a:pt x="417" y="399"/>
                    </a:lnTo>
                    <a:lnTo>
                      <a:pt x="418" y="399"/>
                    </a:lnTo>
                    <a:lnTo>
                      <a:pt x="418" y="398"/>
                    </a:lnTo>
                    <a:lnTo>
                      <a:pt x="419" y="397"/>
                    </a:lnTo>
                    <a:lnTo>
                      <a:pt x="419" y="397"/>
                    </a:lnTo>
                    <a:lnTo>
                      <a:pt x="419" y="396"/>
                    </a:lnTo>
                    <a:lnTo>
                      <a:pt x="419" y="395"/>
                    </a:lnTo>
                    <a:lnTo>
                      <a:pt x="420" y="395"/>
                    </a:lnTo>
                    <a:lnTo>
                      <a:pt x="420" y="394"/>
                    </a:lnTo>
                    <a:lnTo>
                      <a:pt x="420" y="393"/>
                    </a:lnTo>
                    <a:lnTo>
                      <a:pt x="420" y="393"/>
                    </a:lnTo>
                    <a:lnTo>
                      <a:pt x="420" y="392"/>
                    </a:lnTo>
                    <a:lnTo>
                      <a:pt x="420" y="390"/>
                    </a:lnTo>
                    <a:lnTo>
                      <a:pt x="420" y="389"/>
                    </a:lnTo>
                    <a:lnTo>
                      <a:pt x="420" y="388"/>
                    </a:lnTo>
                    <a:lnTo>
                      <a:pt x="419" y="387"/>
                    </a:lnTo>
                    <a:lnTo>
                      <a:pt x="419" y="387"/>
                    </a:lnTo>
                    <a:lnTo>
                      <a:pt x="419" y="386"/>
                    </a:lnTo>
                    <a:lnTo>
                      <a:pt x="419" y="385"/>
                    </a:lnTo>
                    <a:lnTo>
                      <a:pt x="419" y="384"/>
                    </a:lnTo>
                    <a:lnTo>
                      <a:pt x="418" y="383"/>
                    </a:lnTo>
                    <a:lnTo>
                      <a:pt x="418" y="382"/>
                    </a:lnTo>
                    <a:lnTo>
                      <a:pt x="418" y="382"/>
                    </a:lnTo>
                    <a:lnTo>
                      <a:pt x="418" y="381"/>
                    </a:lnTo>
                    <a:lnTo>
                      <a:pt x="417" y="381"/>
                    </a:lnTo>
                    <a:lnTo>
                      <a:pt x="417" y="381"/>
                    </a:lnTo>
                    <a:lnTo>
                      <a:pt x="417" y="380"/>
                    </a:lnTo>
                    <a:lnTo>
                      <a:pt x="417" y="380"/>
                    </a:lnTo>
                    <a:lnTo>
                      <a:pt x="417" y="380"/>
                    </a:lnTo>
                    <a:lnTo>
                      <a:pt x="416" y="380"/>
                    </a:lnTo>
                    <a:lnTo>
                      <a:pt x="416" y="380"/>
                    </a:lnTo>
                    <a:lnTo>
                      <a:pt x="416" y="380"/>
                    </a:lnTo>
                    <a:lnTo>
                      <a:pt x="415" y="380"/>
                    </a:lnTo>
                    <a:lnTo>
                      <a:pt x="415" y="380"/>
                    </a:lnTo>
                    <a:lnTo>
                      <a:pt x="414" y="380"/>
                    </a:lnTo>
                    <a:lnTo>
                      <a:pt x="414" y="380"/>
                    </a:lnTo>
                    <a:lnTo>
                      <a:pt x="413" y="381"/>
                    </a:lnTo>
                    <a:lnTo>
                      <a:pt x="413" y="381"/>
                    </a:lnTo>
                    <a:lnTo>
                      <a:pt x="413" y="381"/>
                    </a:lnTo>
                    <a:lnTo>
                      <a:pt x="411" y="381"/>
                    </a:lnTo>
                    <a:lnTo>
                      <a:pt x="411" y="382"/>
                    </a:lnTo>
                    <a:lnTo>
                      <a:pt x="411" y="382"/>
                    </a:lnTo>
                    <a:lnTo>
                      <a:pt x="411" y="383"/>
                    </a:lnTo>
                    <a:lnTo>
                      <a:pt x="410" y="383"/>
                    </a:lnTo>
                    <a:lnTo>
                      <a:pt x="410" y="383"/>
                    </a:lnTo>
                    <a:lnTo>
                      <a:pt x="410" y="384"/>
                    </a:lnTo>
                    <a:lnTo>
                      <a:pt x="410" y="384"/>
                    </a:lnTo>
                    <a:lnTo>
                      <a:pt x="410" y="384"/>
                    </a:lnTo>
                    <a:lnTo>
                      <a:pt x="410" y="385"/>
                    </a:lnTo>
                    <a:lnTo>
                      <a:pt x="410" y="385"/>
                    </a:lnTo>
                    <a:lnTo>
                      <a:pt x="410" y="385"/>
                    </a:lnTo>
                    <a:lnTo>
                      <a:pt x="410" y="385"/>
                    </a:lnTo>
                    <a:lnTo>
                      <a:pt x="411" y="385"/>
                    </a:lnTo>
                    <a:lnTo>
                      <a:pt x="411" y="386"/>
                    </a:lnTo>
                    <a:lnTo>
                      <a:pt x="411" y="386"/>
                    </a:lnTo>
                    <a:lnTo>
                      <a:pt x="411" y="386"/>
                    </a:lnTo>
                    <a:lnTo>
                      <a:pt x="411" y="386"/>
                    </a:lnTo>
                    <a:lnTo>
                      <a:pt x="411" y="386"/>
                    </a:lnTo>
                    <a:lnTo>
                      <a:pt x="411" y="386"/>
                    </a:lnTo>
                    <a:lnTo>
                      <a:pt x="413" y="387"/>
                    </a:lnTo>
                    <a:lnTo>
                      <a:pt x="413" y="387"/>
                    </a:lnTo>
                    <a:lnTo>
                      <a:pt x="413" y="387"/>
                    </a:lnTo>
                    <a:lnTo>
                      <a:pt x="411" y="387"/>
                    </a:lnTo>
                    <a:lnTo>
                      <a:pt x="411" y="387"/>
                    </a:lnTo>
                    <a:lnTo>
                      <a:pt x="411" y="388"/>
                    </a:lnTo>
                    <a:lnTo>
                      <a:pt x="411" y="388"/>
                    </a:lnTo>
                    <a:lnTo>
                      <a:pt x="411" y="388"/>
                    </a:lnTo>
                    <a:lnTo>
                      <a:pt x="410" y="388"/>
                    </a:lnTo>
                    <a:lnTo>
                      <a:pt x="410" y="388"/>
                    </a:lnTo>
                    <a:lnTo>
                      <a:pt x="410" y="388"/>
                    </a:lnTo>
                    <a:lnTo>
                      <a:pt x="409" y="389"/>
                    </a:lnTo>
                    <a:lnTo>
                      <a:pt x="409" y="389"/>
                    </a:lnTo>
                    <a:lnTo>
                      <a:pt x="408" y="389"/>
                    </a:lnTo>
                    <a:lnTo>
                      <a:pt x="408" y="389"/>
                    </a:lnTo>
                    <a:lnTo>
                      <a:pt x="407" y="389"/>
                    </a:lnTo>
                    <a:lnTo>
                      <a:pt x="407" y="389"/>
                    </a:lnTo>
                    <a:lnTo>
                      <a:pt x="406" y="389"/>
                    </a:lnTo>
                    <a:lnTo>
                      <a:pt x="406" y="389"/>
                    </a:lnTo>
                    <a:lnTo>
                      <a:pt x="405" y="389"/>
                    </a:lnTo>
                    <a:lnTo>
                      <a:pt x="404" y="389"/>
                    </a:lnTo>
                    <a:lnTo>
                      <a:pt x="404" y="389"/>
                    </a:lnTo>
                    <a:lnTo>
                      <a:pt x="403" y="390"/>
                    </a:lnTo>
                    <a:lnTo>
                      <a:pt x="403" y="390"/>
                    </a:lnTo>
                    <a:lnTo>
                      <a:pt x="402" y="390"/>
                    </a:lnTo>
                    <a:lnTo>
                      <a:pt x="402" y="390"/>
                    </a:lnTo>
                    <a:lnTo>
                      <a:pt x="401" y="392"/>
                    </a:lnTo>
                    <a:lnTo>
                      <a:pt x="401" y="392"/>
                    </a:lnTo>
                    <a:lnTo>
                      <a:pt x="401" y="393"/>
                    </a:lnTo>
                    <a:lnTo>
                      <a:pt x="400" y="393"/>
                    </a:lnTo>
                    <a:lnTo>
                      <a:pt x="400" y="393"/>
                    </a:lnTo>
                    <a:lnTo>
                      <a:pt x="400" y="394"/>
                    </a:lnTo>
                    <a:lnTo>
                      <a:pt x="400" y="394"/>
                    </a:lnTo>
                    <a:lnTo>
                      <a:pt x="400" y="395"/>
                    </a:lnTo>
                    <a:lnTo>
                      <a:pt x="400" y="395"/>
                    </a:lnTo>
                    <a:lnTo>
                      <a:pt x="400" y="395"/>
                    </a:lnTo>
                    <a:lnTo>
                      <a:pt x="400" y="396"/>
                    </a:lnTo>
                    <a:lnTo>
                      <a:pt x="400" y="396"/>
                    </a:lnTo>
                    <a:lnTo>
                      <a:pt x="400" y="397"/>
                    </a:lnTo>
                    <a:lnTo>
                      <a:pt x="400" y="397"/>
                    </a:lnTo>
                    <a:lnTo>
                      <a:pt x="400" y="398"/>
                    </a:lnTo>
                    <a:lnTo>
                      <a:pt x="401" y="398"/>
                    </a:lnTo>
                    <a:lnTo>
                      <a:pt x="401" y="398"/>
                    </a:lnTo>
                    <a:lnTo>
                      <a:pt x="401" y="399"/>
                    </a:lnTo>
                    <a:lnTo>
                      <a:pt x="402" y="399"/>
                    </a:lnTo>
                    <a:lnTo>
                      <a:pt x="402" y="399"/>
                    </a:lnTo>
                    <a:lnTo>
                      <a:pt x="403" y="399"/>
                    </a:lnTo>
                    <a:lnTo>
                      <a:pt x="403" y="400"/>
                    </a:lnTo>
                    <a:lnTo>
                      <a:pt x="404" y="400"/>
                    </a:lnTo>
                    <a:lnTo>
                      <a:pt x="404" y="400"/>
                    </a:lnTo>
                    <a:lnTo>
                      <a:pt x="405" y="400"/>
                    </a:lnTo>
                    <a:lnTo>
                      <a:pt x="405" y="400"/>
                    </a:lnTo>
                    <a:lnTo>
                      <a:pt x="406" y="400"/>
                    </a:lnTo>
                    <a:lnTo>
                      <a:pt x="406" y="400"/>
                    </a:lnTo>
                    <a:lnTo>
                      <a:pt x="406" y="400"/>
                    </a:lnTo>
                    <a:lnTo>
                      <a:pt x="407" y="400"/>
                    </a:lnTo>
                    <a:lnTo>
                      <a:pt x="407" y="400"/>
                    </a:lnTo>
                    <a:lnTo>
                      <a:pt x="407" y="400"/>
                    </a:lnTo>
                    <a:lnTo>
                      <a:pt x="407" y="401"/>
                    </a:lnTo>
                    <a:lnTo>
                      <a:pt x="407" y="401"/>
                    </a:lnTo>
                    <a:lnTo>
                      <a:pt x="407" y="401"/>
                    </a:lnTo>
                    <a:lnTo>
                      <a:pt x="407" y="401"/>
                    </a:lnTo>
                    <a:lnTo>
                      <a:pt x="407" y="401"/>
                    </a:lnTo>
                    <a:lnTo>
                      <a:pt x="407" y="402"/>
                    </a:lnTo>
                    <a:lnTo>
                      <a:pt x="407" y="402"/>
                    </a:lnTo>
                    <a:lnTo>
                      <a:pt x="407" y="402"/>
                    </a:lnTo>
                    <a:lnTo>
                      <a:pt x="406" y="402"/>
                    </a:lnTo>
                    <a:lnTo>
                      <a:pt x="406" y="403"/>
                    </a:lnTo>
                    <a:lnTo>
                      <a:pt x="405" y="403"/>
                    </a:lnTo>
                    <a:lnTo>
                      <a:pt x="404" y="403"/>
                    </a:lnTo>
                    <a:lnTo>
                      <a:pt x="404" y="403"/>
                    </a:lnTo>
                    <a:lnTo>
                      <a:pt x="403" y="403"/>
                    </a:lnTo>
                    <a:lnTo>
                      <a:pt x="403" y="404"/>
                    </a:lnTo>
                    <a:lnTo>
                      <a:pt x="402" y="404"/>
                    </a:lnTo>
                    <a:lnTo>
                      <a:pt x="401" y="404"/>
                    </a:lnTo>
                    <a:lnTo>
                      <a:pt x="401" y="404"/>
                    </a:lnTo>
                    <a:lnTo>
                      <a:pt x="400" y="404"/>
                    </a:lnTo>
                    <a:lnTo>
                      <a:pt x="400" y="404"/>
                    </a:lnTo>
                    <a:lnTo>
                      <a:pt x="399" y="404"/>
                    </a:lnTo>
                    <a:lnTo>
                      <a:pt x="399" y="404"/>
                    </a:lnTo>
                    <a:lnTo>
                      <a:pt x="399" y="404"/>
                    </a:lnTo>
                    <a:lnTo>
                      <a:pt x="399" y="404"/>
                    </a:lnTo>
                    <a:lnTo>
                      <a:pt x="398" y="403"/>
                    </a:lnTo>
                    <a:lnTo>
                      <a:pt x="398" y="403"/>
                    </a:lnTo>
                    <a:lnTo>
                      <a:pt x="398" y="403"/>
                    </a:lnTo>
                    <a:lnTo>
                      <a:pt x="398" y="403"/>
                    </a:lnTo>
                    <a:lnTo>
                      <a:pt x="398" y="402"/>
                    </a:lnTo>
                    <a:lnTo>
                      <a:pt x="398" y="402"/>
                    </a:lnTo>
                    <a:lnTo>
                      <a:pt x="398" y="401"/>
                    </a:lnTo>
                    <a:lnTo>
                      <a:pt x="398" y="401"/>
                    </a:lnTo>
                    <a:lnTo>
                      <a:pt x="398" y="401"/>
                    </a:lnTo>
                    <a:lnTo>
                      <a:pt x="398" y="400"/>
                    </a:lnTo>
                    <a:lnTo>
                      <a:pt x="398" y="400"/>
                    </a:lnTo>
                    <a:lnTo>
                      <a:pt x="398" y="400"/>
                    </a:lnTo>
                    <a:lnTo>
                      <a:pt x="398" y="400"/>
                    </a:lnTo>
                    <a:lnTo>
                      <a:pt x="397" y="400"/>
                    </a:lnTo>
                    <a:lnTo>
                      <a:pt x="397" y="399"/>
                    </a:lnTo>
                    <a:lnTo>
                      <a:pt x="397" y="399"/>
                    </a:lnTo>
                    <a:lnTo>
                      <a:pt x="396" y="399"/>
                    </a:lnTo>
                    <a:lnTo>
                      <a:pt x="396" y="399"/>
                    </a:lnTo>
                    <a:lnTo>
                      <a:pt x="396" y="399"/>
                    </a:lnTo>
                    <a:lnTo>
                      <a:pt x="395" y="399"/>
                    </a:lnTo>
                    <a:lnTo>
                      <a:pt x="395" y="399"/>
                    </a:lnTo>
                    <a:lnTo>
                      <a:pt x="395" y="399"/>
                    </a:lnTo>
                    <a:lnTo>
                      <a:pt x="393" y="399"/>
                    </a:lnTo>
                    <a:lnTo>
                      <a:pt x="393" y="399"/>
                    </a:lnTo>
                    <a:lnTo>
                      <a:pt x="393" y="399"/>
                    </a:lnTo>
                    <a:lnTo>
                      <a:pt x="392" y="399"/>
                    </a:lnTo>
                    <a:lnTo>
                      <a:pt x="392" y="398"/>
                    </a:lnTo>
                    <a:lnTo>
                      <a:pt x="392" y="398"/>
                    </a:lnTo>
                    <a:lnTo>
                      <a:pt x="391" y="398"/>
                    </a:lnTo>
                    <a:lnTo>
                      <a:pt x="391" y="398"/>
                    </a:lnTo>
                    <a:lnTo>
                      <a:pt x="391" y="398"/>
                    </a:lnTo>
                    <a:lnTo>
                      <a:pt x="390" y="398"/>
                    </a:lnTo>
                    <a:lnTo>
                      <a:pt x="390" y="398"/>
                    </a:lnTo>
                    <a:lnTo>
                      <a:pt x="389" y="398"/>
                    </a:lnTo>
                    <a:lnTo>
                      <a:pt x="389" y="397"/>
                    </a:lnTo>
                    <a:lnTo>
                      <a:pt x="388" y="397"/>
                    </a:lnTo>
                    <a:lnTo>
                      <a:pt x="387" y="397"/>
                    </a:lnTo>
                    <a:lnTo>
                      <a:pt x="387" y="397"/>
                    </a:lnTo>
                    <a:lnTo>
                      <a:pt x="386" y="397"/>
                    </a:lnTo>
                    <a:lnTo>
                      <a:pt x="385" y="397"/>
                    </a:lnTo>
                    <a:lnTo>
                      <a:pt x="385" y="397"/>
                    </a:lnTo>
                    <a:lnTo>
                      <a:pt x="384" y="397"/>
                    </a:lnTo>
                    <a:lnTo>
                      <a:pt x="383" y="397"/>
                    </a:lnTo>
                    <a:lnTo>
                      <a:pt x="382" y="397"/>
                    </a:lnTo>
                    <a:lnTo>
                      <a:pt x="382" y="397"/>
                    </a:lnTo>
                    <a:lnTo>
                      <a:pt x="381" y="397"/>
                    </a:lnTo>
                    <a:lnTo>
                      <a:pt x="380" y="397"/>
                    </a:lnTo>
                    <a:lnTo>
                      <a:pt x="380" y="397"/>
                    </a:lnTo>
                    <a:lnTo>
                      <a:pt x="380" y="398"/>
                    </a:lnTo>
                    <a:lnTo>
                      <a:pt x="379" y="398"/>
                    </a:lnTo>
                    <a:lnTo>
                      <a:pt x="379" y="398"/>
                    </a:lnTo>
                    <a:lnTo>
                      <a:pt x="379" y="399"/>
                    </a:lnTo>
                    <a:lnTo>
                      <a:pt x="377" y="399"/>
                    </a:lnTo>
                    <a:lnTo>
                      <a:pt x="372" y="397"/>
                    </a:lnTo>
                    <a:lnTo>
                      <a:pt x="359" y="382"/>
                    </a:lnTo>
                    <a:lnTo>
                      <a:pt x="356" y="380"/>
                    </a:lnTo>
                    <a:lnTo>
                      <a:pt x="348" y="379"/>
                    </a:lnTo>
                    <a:lnTo>
                      <a:pt x="347" y="379"/>
                    </a:lnTo>
                    <a:lnTo>
                      <a:pt x="335" y="383"/>
                    </a:lnTo>
                    <a:lnTo>
                      <a:pt x="321" y="385"/>
                    </a:lnTo>
                    <a:lnTo>
                      <a:pt x="313" y="385"/>
                    </a:lnTo>
                    <a:lnTo>
                      <a:pt x="301" y="384"/>
                    </a:lnTo>
                    <a:lnTo>
                      <a:pt x="298" y="382"/>
                    </a:lnTo>
                    <a:lnTo>
                      <a:pt x="294" y="379"/>
                    </a:lnTo>
                    <a:lnTo>
                      <a:pt x="291" y="377"/>
                    </a:lnTo>
                    <a:lnTo>
                      <a:pt x="290" y="378"/>
                    </a:lnTo>
                    <a:lnTo>
                      <a:pt x="288" y="380"/>
                    </a:lnTo>
                    <a:lnTo>
                      <a:pt x="282" y="387"/>
                    </a:lnTo>
                    <a:lnTo>
                      <a:pt x="281" y="387"/>
                    </a:lnTo>
                    <a:lnTo>
                      <a:pt x="279" y="387"/>
                    </a:lnTo>
                    <a:lnTo>
                      <a:pt x="277" y="387"/>
                    </a:lnTo>
                    <a:lnTo>
                      <a:pt x="276" y="385"/>
                    </a:lnTo>
                    <a:lnTo>
                      <a:pt x="274" y="372"/>
                    </a:lnTo>
                    <a:lnTo>
                      <a:pt x="267" y="365"/>
                    </a:lnTo>
                    <a:lnTo>
                      <a:pt x="266" y="364"/>
                    </a:lnTo>
                    <a:lnTo>
                      <a:pt x="265" y="364"/>
                    </a:lnTo>
                    <a:lnTo>
                      <a:pt x="259" y="369"/>
                    </a:lnTo>
                    <a:lnTo>
                      <a:pt x="257" y="369"/>
                    </a:lnTo>
                    <a:lnTo>
                      <a:pt x="255" y="369"/>
                    </a:lnTo>
                    <a:lnTo>
                      <a:pt x="253" y="368"/>
                    </a:lnTo>
                    <a:lnTo>
                      <a:pt x="239" y="357"/>
                    </a:lnTo>
                    <a:lnTo>
                      <a:pt x="235" y="354"/>
                    </a:lnTo>
                    <a:lnTo>
                      <a:pt x="231" y="352"/>
                    </a:lnTo>
                    <a:lnTo>
                      <a:pt x="224" y="350"/>
                    </a:lnTo>
                    <a:lnTo>
                      <a:pt x="223" y="350"/>
                    </a:lnTo>
                    <a:lnTo>
                      <a:pt x="222" y="348"/>
                    </a:lnTo>
                    <a:lnTo>
                      <a:pt x="222" y="347"/>
                    </a:lnTo>
                    <a:lnTo>
                      <a:pt x="223" y="345"/>
                    </a:lnTo>
                    <a:lnTo>
                      <a:pt x="229" y="340"/>
                    </a:lnTo>
                    <a:lnTo>
                      <a:pt x="231" y="336"/>
                    </a:lnTo>
                    <a:lnTo>
                      <a:pt x="233" y="335"/>
                    </a:lnTo>
                    <a:lnTo>
                      <a:pt x="231" y="333"/>
                    </a:lnTo>
                    <a:lnTo>
                      <a:pt x="229" y="330"/>
                    </a:lnTo>
                    <a:lnTo>
                      <a:pt x="226" y="330"/>
                    </a:lnTo>
                    <a:lnTo>
                      <a:pt x="220" y="332"/>
                    </a:lnTo>
                    <a:lnTo>
                      <a:pt x="218" y="332"/>
                    </a:lnTo>
                    <a:lnTo>
                      <a:pt x="211" y="329"/>
                    </a:lnTo>
                    <a:lnTo>
                      <a:pt x="205" y="324"/>
                    </a:lnTo>
                    <a:lnTo>
                      <a:pt x="202" y="322"/>
                    </a:lnTo>
                    <a:lnTo>
                      <a:pt x="200" y="322"/>
                    </a:lnTo>
                    <a:lnTo>
                      <a:pt x="196" y="324"/>
                    </a:lnTo>
                    <a:lnTo>
                      <a:pt x="191" y="323"/>
                    </a:lnTo>
                    <a:lnTo>
                      <a:pt x="188" y="323"/>
                    </a:lnTo>
                    <a:lnTo>
                      <a:pt x="179" y="326"/>
                    </a:lnTo>
                    <a:lnTo>
                      <a:pt x="175" y="326"/>
                    </a:lnTo>
                    <a:lnTo>
                      <a:pt x="174" y="325"/>
                    </a:lnTo>
                    <a:lnTo>
                      <a:pt x="172" y="319"/>
                    </a:lnTo>
                    <a:lnTo>
                      <a:pt x="173" y="311"/>
                    </a:lnTo>
                    <a:lnTo>
                      <a:pt x="175" y="308"/>
                    </a:lnTo>
                    <a:lnTo>
                      <a:pt x="176" y="304"/>
                    </a:lnTo>
                    <a:lnTo>
                      <a:pt x="176" y="291"/>
                    </a:lnTo>
                    <a:lnTo>
                      <a:pt x="174" y="283"/>
                    </a:lnTo>
                    <a:lnTo>
                      <a:pt x="173" y="274"/>
                    </a:lnTo>
                    <a:lnTo>
                      <a:pt x="170" y="264"/>
                    </a:lnTo>
                    <a:lnTo>
                      <a:pt x="164" y="264"/>
                    </a:lnTo>
                    <a:lnTo>
                      <a:pt x="158" y="261"/>
                    </a:lnTo>
                    <a:lnTo>
                      <a:pt x="154" y="246"/>
                    </a:lnTo>
                    <a:lnTo>
                      <a:pt x="156" y="241"/>
                    </a:lnTo>
                    <a:lnTo>
                      <a:pt x="158" y="239"/>
                    </a:lnTo>
                    <a:lnTo>
                      <a:pt x="158" y="239"/>
                    </a:lnTo>
                    <a:lnTo>
                      <a:pt x="164" y="227"/>
                    </a:lnTo>
                    <a:lnTo>
                      <a:pt x="165" y="226"/>
                    </a:lnTo>
                    <a:lnTo>
                      <a:pt x="167" y="226"/>
                    </a:lnTo>
                    <a:lnTo>
                      <a:pt x="168" y="226"/>
                    </a:lnTo>
                    <a:lnTo>
                      <a:pt x="169" y="227"/>
                    </a:lnTo>
                    <a:lnTo>
                      <a:pt x="170" y="228"/>
                    </a:lnTo>
                    <a:lnTo>
                      <a:pt x="171" y="228"/>
                    </a:lnTo>
                    <a:lnTo>
                      <a:pt x="173" y="227"/>
                    </a:lnTo>
                    <a:lnTo>
                      <a:pt x="174" y="227"/>
                    </a:lnTo>
                    <a:lnTo>
                      <a:pt x="176" y="227"/>
                    </a:lnTo>
                    <a:lnTo>
                      <a:pt x="178" y="227"/>
                    </a:lnTo>
                    <a:lnTo>
                      <a:pt x="178" y="226"/>
                    </a:lnTo>
                    <a:lnTo>
                      <a:pt x="179" y="221"/>
                    </a:lnTo>
                    <a:lnTo>
                      <a:pt x="180" y="217"/>
                    </a:lnTo>
                    <a:lnTo>
                      <a:pt x="183" y="211"/>
                    </a:lnTo>
                    <a:lnTo>
                      <a:pt x="188" y="203"/>
                    </a:lnTo>
                    <a:lnTo>
                      <a:pt x="196" y="193"/>
                    </a:lnTo>
                    <a:lnTo>
                      <a:pt x="197" y="190"/>
                    </a:lnTo>
                    <a:lnTo>
                      <a:pt x="199" y="185"/>
                    </a:lnTo>
                    <a:lnTo>
                      <a:pt x="184" y="175"/>
                    </a:lnTo>
                    <a:lnTo>
                      <a:pt x="181" y="172"/>
                    </a:lnTo>
                    <a:lnTo>
                      <a:pt x="160" y="162"/>
                    </a:lnTo>
                    <a:lnTo>
                      <a:pt x="155" y="162"/>
                    </a:lnTo>
                    <a:lnTo>
                      <a:pt x="151" y="162"/>
                    </a:lnTo>
                    <a:lnTo>
                      <a:pt x="150" y="163"/>
                    </a:lnTo>
                    <a:lnTo>
                      <a:pt x="148" y="166"/>
                    </a:lnTo>
                    <a:lnTo>
                      <a:pt x="145" y="168"/>
                    </a:lnTo>
                    <a:lnTo>
                      <a:pt x="142" y="169"/>
                    </a:lnTo>
                    <a:lnTo>
                      <a:pt x="132" y="173"/>
                    </a:lnTo>
                    <a:lnTo>
                      <a:pt x="128" y="173"/>
                    </a:lnTo>
                    <a:lnTo>
                      <a:pt x="119" y="173"/>
                    </a:lnTo>
                    <a:lnTo>
                      <a:pt x="113" y="170"/>
                    </a:lnTo>
                    <a:lnTo>
                      <a:pt x="112" y="165"/>
                    </a:lnTo>
                    <a:lnTo>
                      <a:pt x="111" y="161"/>
                    </a:lnTo>
                    <a:lnTo>
                      <a:pt x="103" y="154"/>
                    </a:lnTo>
                    <a:lnTo>
                      <a:pt x="95" y="151"/>
                    </a:lnTo>
                    <a:lnTo>
                      <a:pt x="90" y="152"/>
                    </a:lnTo>
                    <a:lnTo>
                      <a:pt x="82" y="153"/>
                    </a:lnTo>
                    <a:lnTo>
                      <a:pt x="75" y="152"/>
                    </a:lnTo>
                    <a:lnTo>
                      <a:pt x="73" y="153"/>
                    </a:lnTo>
                    <a:lnTo>
                      <a:pt x="71" y="155"/>
                    </a:lnTo>
                    <a:lnTo>
                      <a:pt x="68" y="156"/>
                    </a:lnTo>
                    <a:lnTo>
                      <a:pt x="62" y="157"/>
                    </a:lnTo>
                    <a:lnTo>
                      <a:pt x="58" y="160"/>
                    </a:lnTo>
                    <a:lnTo>
                      <a:pt x="55" y="160"/>
                    </a:lnTo>
                    <a:lnTo>
                      <a:pt x="54" y="160"/>
                    </a:lnTo>
                    <a:lnTo>
                      <a:pt x="50" y="156"/>
                    </a:lnTo>
                    <a:lnTo>
                      <a:pt x="44" y="148"/>
                    </a:lnTo>
                    <a:lnTo>
                      <a:pt x="39" y="145"/>
                    </a:lnTo>
                    <a:lnTo>
                      <a:pt x="29" y="137"/>
                    </a:lnTo>
                    <a:lnTo>
                      <a:pt x="19" y="133"/>
                    </a:lnTo>
                    <a:lnTo>
                      <a:pt x="12" y="134"/>
                    </a:lnTo>
                    <a:lnTo>
                      <a:pt x="9" y="134"/>
                    </a:lnTo>
                    <a:lnTo>
                      <a:pt x="7" y="133"/>
                    </a:lnTo>
                    <a:lnTo>
                      <a:pt x="6" y="132"/>
                    </a:lnTo>
                    <a:lnTo>
                      <a:pt x="5" y="123"/>
                    </a:lnTo>
                    <a:lnTo>
                      <a:pt x="6" y="119"/>
                    </a:lnTo>
                    <a:lnTo>
                      <a:pt x="5" y="116"/>
                    </a:lnTo>
                    <a:lnTo>
                      <a:pt x="0" y="112"/>
                    </a:lnTo>
                    <a:lnTo>
                      <a:pt x="0" y="112"/>
                    </a:lnTo>
                    <a:lnTo>
                      <a:pt x="3" y="105"/>
                    </a:lnTo>
                    <a:lnTo>
                      <a:pt x="6" y="103"/>
                    </a:lnTo>
                    <a:lnTo>
                      <a:pt x="8" y="101"/>
                    </a:lnTo>
                    <a:lnTo>
                      <a:pt x="14" y="96"/>
                    </a:lnTo>
                    <a:lnTo>
                      <a:pt x="18" y="94"/>
                    </a:lnTo>
                    <a:lnTo>
                      <a:pt x="25" y="92"/>
                    </a:lnTo>
                    <a:lnTo>
                      <a:pt x="26" y="93"/>
                    </a:lnTo>
                    <a:lnTo>
                      <a:pt x="28" y="92"/>
                    </a:lnTo>
                    <a:lnTo>
                      <a:pt x="28" y="90"/>
                    </a:lnTo>
                    <a:lnTo>
                      <a:pt x="27" y="87"/>
                    </a:lnTo>
                    <a:lnTo>
                      <a:pt x="26" y="84"/>
                    </a:lnTo>
                    <a:lnTo>
                      <a:pt x="23" y="82"/>
                    </a:lnTo>
                    <a:lnTo>
                      <a:pt x="22" y="80"/>
                    </a:lnTo>
                    <a:lnTo>
                      <a:pt x="23" y="80"/>
                    </a:lnTo>
                    <a:lnTo>
                      <a:pt x="24" y="79"/>
                    </a:lnTo>
                    <a:lnTo>
                      <a:pt x="48" y="63"/>
                    </a:lnTo>
                    <a:lnTo>
                      <a:pt x="48" y="62"/>
                    </a:lnTo>
                    <a:lnTo>
                      <a:pt x="52" y="60"/>
                    </a:lnTo>
                    <a:lnTo>
                      <a:pt x="54" y="60"/>
                    </a:lnTo>
                    <a:lnTo>
                      <a:pt x="59" y="60"/>
                    </a:lnTo>
                    <a:lnTo>
                      <a:pt x="72" y="64"/>
                    </a:lnTo>
                    <a:lnTo>
                      <a:pt x="75" y="67"/>
                    </a:lnTo>
                    <a:lnTo>
                      <a:pt x="75" y="72"/>
                    </a:lnTo>
                    <a:lnTo>
                      <a:pt x="76" y="73"/>
                    </a:lnTo>
                    <a:lnTo>
                      <a:pt x="80" y="70"/>
                    </a:lnTo>
                    <a:lnTo>
                      <a:pt x="88" y="65"/>
                    </a:lnTo>
                    <a:lnTo>
                      <a:pt x="95" y="58"/>
                    </a:lnTo>
                    <a:lnTo>
                      <a:pt x="97" y="55"/>
                    </a:lnTo>
                    <a:lnTo>
                      <a:pt x="97" y="46"/>
                    </a:lnTo>
                    <a:lnTo>
                      <a:pt x="102" y="27"/>
                    </a:lnTo>
                    <a:lnTo>
                      <a:pt x="106" y="9"/>
                    </a:lnTo>
                    <a:lnTo>
                      <a:pt x="107" y="4"/>
                    </a:lnTo>
                    <a:lnTo>
                      <a:pt x="106" y="2"/>
                    </a:lnTo>
                    <a:lnTo>
                      <a:pt x="104" y="0"/>
                    </a:lnTo>
                    <a:lnTo>
                      <a:pt x="104" y="0"/>
                    </a:lnTo>
                    <a:lnTo>
                      <a:pt x="989" y="0"/>
                    </a:lnTo>
                    <a:lnTo>
                      <a:pt x="989" y="0"/>
                    </a:lnTo>
                    <a:lnTo>
                      <a:pt x="989" y="0"/>
                    </a:lnTo>
                    <a:lnTo>
                      <a:pt x="98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1" name="Freeform 709"/>
              <p:cNvSpPr>
                <a:spLocks/>
              </p:cNvSpPr>
              <p:nvPr/>
            </p:nvSpPr>
            <p:spPr bwMode="auto">
              <a:xfrm>
                <a:off x="8047038" y="4953000"/>
                <a:ext cx="6350" cy="6350"/>
              </a:xfrm>
              <a:custGeom>
                <a:avLst/>
                <a:gdLst>
                  <a:gd name="T0" fmla="*/ 3 w 10"/>
                  <a:gd name="T1" fmla="*/ 1 h 11"/>
                  <a:gd name="T2" fmla="*/ 3 w 10"/>
                  <a:gd name="T3" fmla="*/ 1 h 11"/>
                  <a:gd name="T4" fmla="*/ 3 w 10"/>
                  <a:gd name="T5" fmla="*/ 1 h 11"/>
                  <a:gd name="T6" fmla="*/ 3 w 10"/>
                  <a:gd name="T7" fmla="*/ 1 h 11"/>
                  <a:gd name="T8" fmla="*/ 3 w 10"/>
                  <a:gd name="T9" fmla="*/ 1 h 11"/>
                  <a:gd name="T10" fmla="*/ 3 w 10"/>
                  <a:gd name="T11" fmla="*/ 1 h 11"/>
                  <a:gd name="T12" fmla="*/ 3 w 10"/>
                  <a:gd name="T13" fmla="*/ 1 h 11"/>
                  <a:gd name="T14" fmla="*/ 3 w 10"/>
                  <a:gd name="T15" fmla="*/ 1 h 11"/>
                  <a:gd name="T16" fmla="*/ 3 w 10"/>
                  <a:gd name="T17" fmla="*/ 1 h 11"/>
                  <a:gd name="T18" fmla="*/ 4 w 10"/>
                  <a:gd name="T19" fmla="*/ 1 h 11"/>
                  <a:gd name="T20" fmla="*/ 4 w 10"/>
                  <a:gd name="T21" fmla="*/ 1 h 11"/>
                  <a:gd name="T22" fmla="*/ 5 w 10"/>
                  <a:gd name="T23" fmla="*/ 0 h 11"/>
                  <a:gd name="T24" fmla="*/ 6 w 10"/>
                  <a:gd name="T25" fmla="*/ 0 h 11"/>
                  <a:gd name="T26" fmla="*/ 7 w 10"/>
                  <a:gd name="T27" fmla="*/ 0 h 11"/>
                  <a:gd name="T28" fmla="*/ 7 w 10"/>
                  <a:gd name="T29" fmla="*/ 0 h 11"/>
                  <a:gd name="T30" fmla="*/ 8 w 10"/>
                  <a:gd name="T31" fmla="*/ 0 h 11"/>
                  <a:gd name="T32" fmla="*/ 8 w 10"/>
                  <a:gd name="T33" fmla="*/ 0 h 11"/>
                  <a:gd name="T34" fmla="*/ 8 w 10"/>
                  <a:gd name="T35" fmla="*/ 0 h 11"/>
                  <a:gd name="T36" fmla="*/ 10 w 10"/>
                  <a:gd name="T37" fmla="*/ 1 h 11"/>
                  <a:gd name="T38" fmla="*/ 10 w 10"/>
                  <a:gd name="T39" fmla="*/ 1 h 11"/>
                  <a:gd name="T40" fmla="*/ 10 w 10"/>
                  <a:gd name="T41" fmla="*/ 2 h 11"/>
                  <a:gd name="T42" fmla="*/ 10 w 10"/>
                  <a:gd name="T43" fmla="*/ 2 h 11"/>
                  <a:gd name="T44" fmla="*/ 10 w 10"/>
                  <a:gd name="T45" fmla="*/ 4 h 11"/>
                  <a:gd name="T46" fmla="*/ 10 w 10"/>
                  <a:gd name="T47" fmla="*/ 5 h 11"/>
                  <a:gd name="T48" fmla="*/ 10 w 10"/>
                  <a:gd name="T49" fmla="*/ 6 h 11"/>
                  <a:gd name="T50" fmla="*/ 8 w 10"/>
                  <a:gd name="T51" fmla="*/ 8 h 11"/>
                  <a:gd name="T52" fmla="*/ 7 w 10"/>
                  <a:gd name="T53" fmla="*/ 9 h 11"/>
                  <a:gd name="T54" fmla="*/ 6 w 10"/>
                  <a:gd name="T55" fmla="*/ 10 h 11"/>
                  <a:gd name="T56" fmla="*/ 5 w 10"/>
                  <a:gd name="T57" fmla="*/ 10 h 11"/>
                  <a:gd name="T58" fmla="*/ 3 w 10"/>
                  <a:gd name="T59" fmla="*/ 11 h 11"/>
                  <a:gd name="T60" fmla="*/ 2 w 10"/>
                  <a:gd name="T61" fmla="*/ 11 h 11"/>
                  <a:gd name="T62" fmla="*/ 1 w 10"/>
                  <a:gd name="T63" fmla="*/ 10 h 11"/>
                  <a:gd name="T64" fmla="*/ 1 w 10"/>
                  <a:gd name="T65" fmla="*/ 10 h 11"/>
                  <a:gd name="T66" fmla="*/ 0 w 10"/>
                  <a:gd name="T67" fmla="*/ 9 h 11"/>
                  <a:gd name="T68" fmla="*/ 0 w 10"/>
                  <a:gd name="T69" fmla="*/ 9 h 11"/>
                  <a:gd name="T70" fmla="*/ 0 w 10"/>
                  <a:gd name="T71" fmla="*/ 9 h 11"/>
                  <a:gd name="T72" fmla="*/ 0 w 10"/>
                  <a:gd name="T73" fmla="*/ 9 h 11"/>
                  <a:gd name="T74" fmla="*/ 0 w 10"/>
                  <a:gd name="T75" fmla="*/ 9 h 11"/>
                  <a:gd name="T76" fmla="*/ 1 w 10"/>
                  <a:gd name="T77" fmla="*/ 8 h 11"/>
                  <a:gd name="T78" fmla="*/ 1 w 10"/>
                  <a:gd name="T79" fmla="*/ 8 h 11"/>
                  <a:gd name="T80" fmla="*/ 1 w 10"/>
                  <a:gd name="T81" fmla="*/ 7 h 11"/>
                  <a:gd name="T82" fmla="*/ 1 w 10"/>
                  <a:gd name="T83" fmla="*/ 7 h 11"/>
                  <a:gd name="T84" fmla="*/ 1 w 10"/>
                  <a:gd name="T85" fmla="*/ 7 h 11"/>
                  <a:gd name="T86" fmla="*/ 1 w 10"/>
                  <a:gd name="T87" fmla="*/ 6 h 11"/>
                  <a:gd name="T88" fmla="*/ 1 w 10"/>
                  <a:gd name="T89" fmla="*/ 6 h 11"/>
                  <a:gd name="T90" fmla="*/ 1 w 10"/>
                  <a:gd name="T91" fmla="*/ 6 h 11"/>
                  <a:gd name="T92" fmla="*/ 1 w 10"/>
                  <a:gd name="T93" fmla="*/ 5 h 11"/>
                  <a:gd name="T94" fmla="*/ 1 w 10"/>
                  <a:gd name="T95" fmla="*/ 5 h 11"/>
                  <a:gd name="T96" fmla="*/ 1 w 10"/>
                  <a:gd name="T97" fmla="*/ 4 h 11"/>
                  <a:gd name="T98" fmla="*/ 1 w 10"/>
                  <a:gd name="T99" fmla="*/ 4 h 11"/>
                  <a:gd name="T100" fmla="*/ 1 w 10"/>
                  <a:gd name="T101" fmla="*/ 2 h 11"/>
                  <a:gd name="T102" fmla="*/ 2 w 10"/>
                  <a:gd name="T103" fmla="*/ 2 h 11"/>
                  <a:gd name="T104" fmla="*/ 2 w 10"/>
                  <a:gd name="T105" fmla="*/ 1 h 11"/>
                  <a:gd name="T106" fmla="*/ 3 w 10"/>
                  <a:gd name="T107" fmla="*/ 1 h 11"/>
                  <a:gd name="T108" fmla="*/ 3 w 10"/>
                  <a:gd name="T109" fmla="*/ 1 h 11"/>
                  <a:gd name="T110" fmla="*/ 3 w 10"/>
                  <a:gd name="T111" fmla="*/ 1 h 11"/>
                  <a:gd name="T112" fmla="*/ 3 w 10"/>
                  <a:gd name="T113" fmla="*/ 1 h 11"/>
                  <a:gd name="T114" fmla="*/ 3 w 10"/>
                  <a:gd name="T115" fmla="*/ 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10" h="11">
                    <a:moveTo>
                      <a:pt x="3" y="1"/>
                    </a:move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4" y="1"/>
                    </a:lnTo>
                    <a:lnTo>
                      <a:pt x="4" y="1"/>
                    </a:lnTo>
                    <a:lnTo>
                      <a:pt x="4" y="1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10" y="0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10" y="5"/>
                    </a:lnTo>
                    <a:lnTo>
                      <a:pt x="10" y="5"/>
                    </a:lnTo>
                    <a:lnTo>
                      <a:pt x="10" y="6"/>
                    </a:lnTo>
                    <a:lnTo>
                      <a:pt x="10" y="6"/>
                    </a:lnTo>
                    <a:lnTo>
                      <a:pt x="10" y="7"/>
                    </a:lnTo>
                    <a:lnTo>
                      <a:pt x="8" y="8"/>
                    </a:lnTo>
                    <a:lnTo>
                      <a:pt x="8" y="8"/>
                    </a:lnTo>
                    <a:lnTo>
                      <a:pt x="7" y="9"/>
                    </a:lnTo>
                    <a:lnTo>
                      <a:pt x="7" y="9"/>
                    </a:lnTo>
                    <a:lnTo>
                      <a:pt x="6" y="10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4" y="10"/>
                    </a:lnTo>
                    <a:lnTo>
                      <a:pt x="3" y="11"/>
                    </a:lnTo>
                    <a:lnTo>
                      <a:pt x="3" y="11"/>
                    </a:lnTo>
                    <a:lnTo>
                      <a:pt x="2" y="11"/>
                    </a:lnTo>
                    <a:lnTo>
                      <a:pt x="2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grpSp>
          <p:nvGrpSpPr>
            <p:cNvPr id="800" name="海南（小图）"/>
            <p:cNvGrpSpPr/>
            <p:nvPr/>
          </p:nvGrpSpPr>
          <p:grpSpPr>
            <a:xfrm>
              <a:off x="8007350" y="5032375"/>
              <a:ext cx="204788" cy="171450"/>
              <a:chOff x="8007350" y="5032375"/>
              <a:chExt cx="204788" cy="171450"/>
            </a:xfrm>
            <a:solidFill>
              <a:srgbClr val="FF9191"/>
            </a:solidFill>
          </p:grpSpPr>
          <p:sp>
            <p:nvSpPr>
              <p:cNvPr id="116" name="Freeform 714"/>
              <p:cNvSpPr>
                <a:spLocks/>
              </p:cNvSpPr>
              <p:nvPr/>
            </p:nvSpPr>
            <p:spPr bwMode="auto">
              <a:xfrm>
                <a:off x="8007350" y="5032375"/>
                <a:ext cx="204788" cy="171450"/>
              </a:xfrm>
              <a:custGeom>
                <a:avLst/>
                <a:gdLst>
                  <a:gd name="T0" fmla="*/ 61 w 389"/>
                  <a:gd name="T1" fmla="*/ 97 h 326"/>
                  <a:gd name="T2" fmla="*/ 94 w 389"/>
                  <a:gd name="T3" fmla="*/ 82 h 326"/>
                  <a:gd name="T4" fmla="*/ 107 w 389"/>
                  <a:gd name="T5" fmla="*/ 72 h 326"/>
                  <a:gd name="T6" fmla="*/ 113 w 389"/>
                  <a:gd name="T7" fmla="*/ 73 h 326"/>
                  <a:gd name="T8" fmla="*/ 99 w 389"/>
                  <a:gd name="T9" fmla="*/ 68 h 326"/>
                  <a:gd name="T10" fmla="*/ 90 w 389"/>
                  <a:gd name="T11" fmla="*/ 67 h 326"/>
                  <a:gd name="T12" fmla="*/ 106 w 389"/>
                  <a:gd name="T13" fmla="*/ 44 h 326"/>
                  <a:gd name="T14" fmla="*/ 126 w 389"/>
                  <a:gd name="T15" fmla="*/ 44 h 326"/>
                  <a:gd name="T16" fmla="*/ 147 w 389"/>
                  <a:gd name="T17" fmla="*/ 48 h 326"/>
                  <a:gd name="T18" fmla="*/ 153 w 389"/>
                  <a:gd name="T19" fmla="*/ 33 h 326"/>
                  <a:gd name="T20" fmla="*/ 171 w 389"/>
                  <a:gd name="T21" fmla="*/ 26 h 326"/>
                  <a:gd name="T22" fmla="*/ 189 w 389"/>
                  <a:gd name="T23" fmla="*/ 33 h 326"/>
                  <a:gd name="T24" fmla="*/ 198 w 389"/>
                  <a:gd name="T25" fmla="*/ 36 h 326"/>
                  <a:gd name="T26" fmla="*/ 206 w 389"/>
                  <a:gd name="T27" fmla="*/ 29 h 326"/>
                  <a:gd name="T28" fmla="*/ 220 w 389"/>
                  <a:gd name="T29" fmla="*/ 38 h 326"/>
                  <a:gd name="T30" fmla="*/ 231 w 389"/>
                  <a:gd name="T31" fmla="*/ 32 h 326"/>
                  <a:gd name="T32" fmla="*/ 243 w 389"/>
                  <a:gd name="T33" fmla="*/ 24 h 326"/>
                  <a:gd name="T34" fmla="*/ 259 w 389"/>
                  <a:gd name="T35" fmla="*/ 21 h 326"/>
                  <a:gd name="T36" fmla="*/ 275 w 389"/>
                  <a:gd name="T37" fmla="*/ 19 h 326"/>
                  <a:gd name="T38" fmla="*/ 290 w 389"/>
                  <a:gd name="T39" fmla="*/ 17 h 326"/>
                  <a:gd name="T40" fmla="*/ 317 w 389"/>
                  <a:gd name="T41" fmla="*/ 40 h 326"/>
                  <a:gd name="T42" fmla="*/ 324 w 389"/>
                  <a:gd name="T43" fmla="*/ 37 h 326"/>
                  <a:gd name="T44" fmla="*/ 313 w 389"/>
                  <a:gd name="T45" fmla="*/ 23 h 326"/>
                  <a:gd name="T46" fmla="*/ 325 w 389"/>
                  <a:gd name="T47" fmla="*/ 9 h 326"/>
                  <a:gd name="T48" fmla="*/ 333 w 389"/>
                  <a:gd name="T49" fmla="*/ 2 h 326"/>
                  <a:gd name="T50" fmla="*/ 358 w 389"/>
                  <a:gd name="T51" fmla="*/ 27 h 326"/>
                  <a:gd name="T52" fmla="*/ 383 w 389"/>
                  <a:gd name="T53" fmla="*/ 59 h 326"/>
                  <a:gd name="T54" fmla="*/ 382 w 389"/>
                  <a:gd name="T55" fmla="*/ 85 h 326"/>
                  <a:gd name="T56" fmla="*/ 359 w 389"/>
                  <a:gd name="T57" fmla="*/ 100 h 326"/>
                  <a:gd name="T58" fmla="*/ 350 w 389"/>
                  <a:gd name="T59" fmla="*/ 112 h 326"/>
                  <a:gd name="T60" fmla="*/ 330 w 389"/>
                  <a:gd name="T61" fmla="*/ 131 h 326"/>
                  <a:gd name="T62" fmla="*/ 326 w 389"/>
                  <a:gd name="T63" fmla="*/ 147 h 326"/>
                  <a:gd name="T64" fmla="*/ 315 w 389"/>
                  <a:gd name="T65" fmla="*/ 176 h 326"/>
                  <a:gd name="T66" fmla="*/ 305 w 389"/>
                  <a:gd name="T67" fmla="*/ 203 h 326"/>
                  <a:gd name="T68" fmla="*/ 294 w 389"/>
                  <a:gd name="T69" fmla="*/ 216 h 326"/>
                  <a:gd name="T70" fmla="*/ 305 w 389"/>
                  <a:gd name="T71" fmla="*/ 216 h 326"/>
                  <a:gd name="T72" fmla="*/ 309 w 389"/>
                  <a:gd name="T73" fmla="*/ 221 h 326"/>
                  <a:gd name="T74" fmla="*/ 299 w 389"/>
                  <a:gd name="T75" fmla="*/ 227 h 326"/>
                  <a:gd name="T76" fmla="*/ 290 w 389"/>
                  <a:gd name="T77" fmla="*/ 245 h 326"/>
                  <a:gd name="T78" fmla="*/ 270 w 389"/>
                  <a:gd name="T79" fmla="*/ 245 h 326"/>
                  <a:gd name="T80" fmla="*/ 244 w 389"/>
                  <a:gd name="T81" fmla="*/ 263 h 326"/>
                  <a:gd name="T82" fmla="*/ 233 w 389"/>
                  <a:gd name="T83" fmla="*/ 289 h 326"/>
                  <a:gd name="T84" fmla="*/ 219 w 389"/>
                  <a:gd name="T85" fmla="*/ 288 h 326"/>
                  <a:gd name="T86" fmla="*/ 225 w 389"/>
                  <a:gd name="T87" fmla="*/ 279 h 326"/>
                  <a:gd name="T88" fmla="*/ 192 w 389"/>
                  <a:gd name="T89" fmla="*/ 289 h 326"/>
                  <a:gd name="T90" fmla="*/ 179 w 389"/>
                  <a:gd name="T91" fmla="*/ 304 h 326"/>
                  <a:gd name="T92" fmla="*/ 173 w 389"/>
                  <a:gd name="T93" fmla="*/ 320 h 326"/>
                  <a:gd name="T94" fmla="*/ 163 w 389"/>
                  <a:gd name="T95" fmla="*/ 316 h 326"/>
                  <a:gd name="T96" fmla="*/ 156 w 389"/>
                  <a:gd name="T97" fmla="*/ 325 h 326"/>
                  <a:gd name="T98" fmla="*/ 150 w 389"/>
                  <a:gd name="T99" fmla="*/ 318 h 326"/>
                  <a:gd name="T100" fmla="*/ 136 w 389"/>
                  <a:gd name="T101" fmla="*/ 322 h 326"/>
                  <a:gd name="T102" fmla="*/ 138 w 389"/>
                  <a:gd name="T103" fmla="*/ 309 h 326"/>
                  <a:gd name="T104" fmla="*/ 88 w 389"/>
                  <a:gd name="T105" fmla="*/ 305 h 326"/>
                  <a:gd name="T106" fmla="*/ 74 w 389"/>
                  <a:gd name="T107" fmla="*/ 292 h 326"/>
                  <a:gd name="T108" fmla="*/ 36 w 389"/>
                  <a:gd name="T109" fmla="*/ 279 h 326"/>
                  <a:gd name="T110" fmla="*/ 9 w 389"/>
                  <a:gd name="T111" fmla="*/ 268 h 326"/>
                  <a:gd name="T112" fmla="*/ 11 w 389"/>
                  <a:gd name="T113" fmla="*/ 231 h 326"/>
                  <a:gd name="T114" fmla="*/ 5 w 389"/>
                  <a:gd name="T115" fmla="*/ 205 h 326"/>
                  <a:gd name="T116" fmla="*/ 3 w 389"/>
                  <a:gd name="T117" fmla="*/ 171 h 326"/>
                  <a:gd name="T118" fmla="*/ 1 w 389"/>
                  <a:gd name="T119" fmla="*/ 154 h 326"/>
                  <a:gd name="T120" fmla="*/ 10 w 389"/>
                  <a:gd name="T121" fmla="*/ 141 h 326"/>
                  <a:gd name="T122" fmla="*/ 10 w 389"/>
                  <a:gd name="T123" fmla="*/ 129 h 3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389" h="326">
                    <a:moveTo>
                      <a:pt x="19" y="129"/>
                    </a:moveTo>
                    <a:lnTo>
                      <a:pt x="20" y="129"/>
                    </a:lnTo>
                    <a:lnTo>
                      <a:pt x="20" y="128"/>
                    </a:lnTo>
                    <a:lnTo>
                      <a:pt x="22" y="128"/>
                    </a:lnTo>
                    <a:lnTo>
                      <a:pt x="23" y="127"/>
                    </a:lnTo>
                    <a:lnTo>
                      <a:pt x="25" y="126"/>
                    </a:lnTo>
                    <a:lnTo>
                      <a:pt x="27" y="123"/>
                    </a:lnTo>
                    <a:lnTo>
                      <a:pt x="29" y="122"/>
                    </a:lnTo>
                    <a:lnTo>
                      <a:pt x="31" y="121"/>
                    </a:lnTo>
                    <a:lnTo>
                      <a:pt x="34" y="119"/>
                    </a:lnTo>
                    <a:lnTo>
                      <a:pt x="37" y="118"/>
                    </a:lnTo>
                    <a:lnTo>
                      <a:pt x="39" y="116"/>
                    </a:lnTo>
                    <a:lnTo>
                      <a:pt x="41" y="115"/>
                    </a:lnTo>
                    <a:lnTo>
                      <a:pt x="43" y="114"/>
                    </a:lnTo>
                    <a:lnTo>
                      <a:pt x="44" y="113"/>
                    </a:lnTo>
                    <a:lnTo>
                      <a:pt x="45" y="112"/>
                    </a:lnTo>
                    <a:lnTo>
                      <a:pt x="46" y="111"/>
                    </a:lnTo>
                    <a:lnTo>
                      <a:pt x="47" y="110"/>
                    </a:lnTo>
                    <a:lnTo>
                      <a:pt x="47" y="110"/>
                    </a:lnTo>
                    <a:lnTo>
                      <a:pt x="48" y="109"/>
                    </a:lnTo>
                    <a:lnTo>
                      <a:pt x="48" y="109"/>
                    </a:lnTo>
                    <a:lnTo>
                      <a:pt x="49" y="108"/>
                    </a:lnTo>
                    <a:lnTo>
                      <a:pt x="49" y="108"/>
                    </a:lnTo>
                    <a:lnTo>
                      <a:pt x="51" y="107"/>
                    </a:lnTo>
                    <a:lnTo>
                      <a:pt x="52" y="107"/>
                    </a:lnTo>
                    <a:lnTo>
                      <a:pt x="52" y="105"/>
                    </a:lnTo>
                    <a:lnTo>
                      <a:pt x="53" y="105"/>
                    </a:lnTo>
                    <a:lnTo>
                      <a:pt x="54" y="104"/>
                    </a:lnTo>
                    <a:lnTo>
                      <a:pt x="54" y="103"/>
                    </a:lnTo>
                    <a:lnTo>
                      <a:pt x="55" y="103"/>
                    </a:lnTo>
                    <a:lnTo>
                      <a:pt x="55" y="103"/>
                    </a:lnTo>
                    <a:lnTo>
                      <a:pt x="56" y="102"/>
                    </a:lnTo>
                    <a:lnTo>
                      <a:pt x="56" y="102"/>
                    </a:lnTo>
                    <a:lnTo>
                      <a:pt x="56" y="102"/>
                    </a:lnTo>
                    <a:lnTo>
                      <a:pt x="57" y="101"/>
                    </a:lnTo>
                    <a:lnTo>
                      <a:pt x="57" y="101"/>
                    </a:lnTo>
                    <a:lnTo>
                      <a:pt x="58" y="100"/>
                    </a:lnTo>
                    <a:lnTo>
                      <a:pt x="59" y="99"/>
                    </a:lnTo>
                    <a:lnTo>
                      <a:pt x="59" y="99"/>
                    </a:lnTo>
                    <a:lnTo>
                      <a:pt x="60" y="98"/>
                    </a:lnTo>
                    <a:lnTo>
                      <a:pt x="61" y="97"/>
                    </a:lnTo>
                    <a:lnTo>
                      <a:pt x="62" y="96"/>
                    </a:lnTo>
                    <a:lnTo>
                      <a:pt x="62" y="95"/>
                    </a:lnTo>
                    <a:lnTo>
                      <a:pt x="63" y="95"/>
                    </a:lnTo>
                    <a:lnTo>
                      <a:pt x="64" y="94"/>
                    </a:lnTo>
                    <a:lnTo>
                      <a:pt x="65" y="94"/>
                    </a:lnTo>
                    <a:lnTo>
                      <a:pt x="66" y="93"/>
                    </a:lnTo>
                    <a:lnTo>
                      <a:pt x="66" y="93"/>
                    </a:lnTo>
                    <a:lnTo>
                      <a:pt x="67" y="93"/>
                    </a:lnTo>
                    <a:lnTo>
                      <a:pt x="69" y="92"/>
                    </a:lnTo>
                    <a:lnTo>
                      <a:pt x="69" y="92"/>
                    </a:lnTo>
                    <a:lnTo>
                      <a:pt x="70" y="92"/>
                    </a:lnTo>
                    <a:lnTo>
                      <a:pt x="71" y="92"/>
                    </a:lnTo>
                    <a:lnTo>
                      <a:pt x="72" y="92"/>
                    </a:lnTo>
                    <a:lnTo>
                      <a:pt x="72" y="92"/>
                    </a:lnTo>
                    <a:lnTo>
                      <a:pt x="73" y="92"/>
                    </a:lnTo>
                    <a:lnTo>
                      <a:pt x="74" y="91"/>
                    </a:lnTo>
                    <a:lnTo>
                      <a:pt x="75" y="91"/>
                    </a:lnTo>
                    <a:lnTo>
                      <a:pt x="75" y="91"/>
                    </a:lnTo>
                    <a:lnTo>
                      <a:pt x="76" y="91"/>
                    </a:lnTo>
                    <a:lnTo>
                      <a:pt x="77" y="91"/>
                    </a:lnTo>
                    <a:lnTo>
                      <a:pt x="78" y="90"/>
                    </a:lnTo>
                    <a:lnTo>
                      <a:pt x="78" y="90"/>
                    </a:lnTo>
                    <a:lnTo>
                      <a:pt x="79" y="90"/>
                    </a:lnTo>
                    <a:lnTo>
                      <a:pt x="80" y="90"/>
                    </a:lnTo>
                    <a:lnTo>
                      <a:pt x="80" y="89"/>
                    </a:lnTo>
                    <a:lnTo>
                      <a:pt x="81" y="89"/>
                    </a:lnTo>
                    <a:lnTo>
                      <a:pt x="82" y="87"/>
                    </a:lnTo>
                    <a:lnTo>
                      <a:pt x="83" y="87"/>
                    </a:lnTo>
                    <a:lnTo>
                      <a:pt x="84" y="86"/>
                    </a:lnTo>
                    <a:lnTo>
                      <a:pt x="85" y="86"/>
                    </a:lnTo>
                    <a:lnTo>
                      <a:pt x="87" y="85"/>
                    </a:lnTo>
                    <a:lnTo>
                      <a:pt x="88" y="85"/>
                    </a:lnTo>
                    <a:lnTo>
                      <a:pt x="89" y="84"/>
                    </a:lnTo>
                    <a:lnTo>
                      <a:pt x="90" y="84"/>
                    </a:lnTo>
                    <a:lnTo>
                      <a:pt x="91" y="83"/>
                    </a:lnTo>
                    <a:lnTo>
                      <a:pt x="91" y="83"/>
                    </a:lnTo>
                    <a:lnTo>
                      <a:pt x="92" y="83"/>
                    </a:lnTo>
                    <a:lnTo>
                      <a:pt x="93" y="82"/>
                    </a:lnTo>
                    <a:lnTo>
                      <a:pt x="93" y="82"/>
                    </a:lnTo>
                    <a:lnTo>
                      <a:pt x="94" y="82"/>
                    </a:lnTo>
                    <a:lnTo>
                      <a:pt x="94" y="82"/>
                    </a:lnTo>
                    <a:lnTo>
                      <a:pt x="94" y="81"/>
                    </a:lnTo>
                    <a:lnTo>
                      <a:pt x="95" y="81"/>
                    </a:lnTo>
                    <a:lnTo>
                      <a:pt x="95" y="81"/>
                    </a:lnTo>
                    <a:lnTo>
                      <a:pt x="95" y="80"/>
                    </a:lnTo>
                    <a:lnTo>
                      <a:pt x="95" y="80"/>
                    </a:lnTo>
                    <a:lnTo>
                      <a:pt x="95" y="80"/>
                    </a:lnTo>
                    <a:lnTo>
                      <a:pt x="95" y="79"/>
                    </a:lnTo>
                    <a:lnTo>
                      <a:pt x="96" y="79"/>
                    </a:lnTo>
                    <a:lnTo>
                      <a:pt x="96" y="79"/>
                    </a:lnTo>
                    <a:lnTo>
                      <a:pt x="96" y="78"/>
                    </a:lnTo>
                    <a:lnTo>
                      <a:pt x="96" y="78"/>
                    </a:lnTo>
                    <a:lnTo>
                      <a:pt x="96" y="78"/>
                    </a:lnTo>
                    <a:lnTo>
                      <a:pt x="96" y="77"/>
                    </a:lnTo>
                    <a:lnTo>
                      <a:pt x="96" y="77"/>
                    </a:lnTo>
                    <a:lnTo>
                      <a:pt x="96" y="77"/>
                    </a:lnTo>
                    <a:lnTo>
                      <a:pt x="96" y="77"/>
                    </a:lnTo>
                    <a:lnTo>
                      <a:pt x="96" y="76"/>
                    </a:lnTo>
                    <a:lnTo>
                      <a:pt x="96" y="76"/>
                    </a:lnTo>
                    <a:lnTo>
                      <a:pt x="96" y="76"/>
                    </a:lnTo>
                    <a:lnTo>
                      <a:pt x="96" y="76"/>
                    </a:lnTo>
                    <a:lnTo>
                      <a:pt x="96" y="75"/>
                    </a:lnTo>
                    <a:lnTo>
                      <a:pt x="96" y="75"/>
                    </a:lnTo>
                    <a:lnTo>
                      <a:pt x="96" y="75"/>
                    </a:lnTo>
                    <a:lnTo>
                      <a:pt x="97" y="74"/>
                    </a:lnTo>
                    <a:lnTo>
                      <a:pt x="97" y="74"/>
                    </a:lnTo>
                    <a:lnTo>
                      <a:pt x="97" y="74"/>
                    </a:lnTo>
                    <a:lnTo>
                      <a:pt x="98" y="73"/>
                    </a:lnTo>
                    <a:lnTo>
                      <a:pt x="98" y="73"/>
                    </a:lnTo>
                    <a:lnTo>
                      <a:pt x="99" y="73"/>
                    </a:lnTo>
                    <a:lnTo>
                      <a:pt x="100" y="73"/>
                    </a:lnTo>
                    <a:lnTo>
                      <a:pt x="100" y="72"/>
                    </a:lnTo>
                    <a:lnTo>
                      <a:pt x="101" y="72"/>
                    </a:lnTo>
                    <a:lnTo>
                      <a:pt x="102" y="72"/>
                    </a:lnTo>
                    <a:lnTo>
                      <a:pt x="102" y="72"/>
                    </a:lnTo>
                    <a:lnTo>
                      <a:pt x="103" y="72"/>
                    </a:lnTo>
                    <a:lnTo>
                      <a:pt x="105" y="72"/>
                    </a:lnTo>
                    <a:lnTo>
                      <a:pt x="105" y="72"/>
                    </a:lnTo>
                    <a:lnTo>
                      <a:pt x="105" y="72"/>
                    </a:lnTo>
                    <a:lnTo>
                      <a:pt x="106" y="72"/>
                    </a:lnTo>
                    <a:lnTo>
                      <a:pt x="106" y="72"/>
                    </a:lnTo>
                    <a:lnTo>
                      <a:pt x="107" y="72"/>
                    </a:lnTo>
                    <a:lnTo>
                      <a:pt x="107" y="72"/>
                    </a:lnTo>
                    <a:lnTo>
                      <a:pt x="107" y="72"/>
                    </a:lnTo>
                    <a:lnTo>
                      <a:pt x="108" y="73"/>
                    </a:lnTo>
                    <a:lnTo>
                      <a:pt x="108" y="73"/>
                    </a:lnTo>
                    <a:lnTo>
                      <a:pt x="108" y="73"/>
                    </a:lnTo>
                    <a:lnTo>
                      <a:pt x="109" y="74"/>
                    </a:lnTo>
                    <a:lnTo>
                      <a:pt x="109" y="74"/>
                    </a:lnTo>
                    <a:lnTo>
                      <a:pt x="109" y="75"/>
                    </a:lnTo>
                    <a:lnTo>
                      <a:pt x="110" y="75"/>
                    </a:lnTo>
                    <a:lnTo>
                      <a:pt x="110" y="76"/>
                    </a:lnTo>
                    <a:lnTo>
                      <a:pt x="110" y="76"/>
                    </a:lnTo>
                    <a:lnTo>
                      <a:pt x="110" y="76"/>
                    </a:lnTo>
                    <a:lnTo>
                      <a:pt x="110" y="77"/>
                    </a:lnTo>
                    <a:lnTo>
                      <a:pt x="110" y="77"/>
                    </a:lnTo>
                    <a:lnTo>
                      <a:pt x="110" y="77"/>
                    </a:lnTo>
                    <a:lnTo>
                      <a:pt x="110" y="77"/>
                    </a:lnTo>
                    <a:lnTo>
                      <a:pt x="111" y="77"/>
                    </a:lnTo>
                    <a:lnTo>
                      <a:pt x="111" y="78"/>
                    </a:lnTo>
                    <a:lnTo>
                      <a:pt x="111" y="78"/>
                    </a:lnTo>
                    <a:lnTo>
                      <a:pt x="111" y="78"/>
                    </a:lnTo>
                    <a:lnTo>
                      <a:pt x="111" y="78"/>
                    </a:lnTo>
                    <a:lnTo>
                      <a:pt x="112" y="78"/>
                    </a:lnTo>
                    <a:lnTo>
                      <a:pt x="112" y="78"/>
                    </a:lnTo>
                    <a:lnTo>
                      <a:pt x="112" y="78"/>
                    </a:lnTo>
                    <a:lnTo>
                      <a:pt x="112" y="78"/>
                    </a:lnTo>
                    <a:lnTo>
                      <a:pt x="112" y="78"/>
                    </a:lnTo>
                    <a:lnTo>
                      <a:pt x="113" y="78"/>
                    </a:lnTo>
                    <a:lnTo>
                      <a:pt x="113" y="78"/>
                    </a:lnTo>
                    <a:lnTo>
                      <a:pt x="113" y="77"/>
                    </a:lnTo>
                    <a:lnTo>
                      <a:pt x="113" y="77"/>
                    </a:lnTo>
                    <a:lnTo>
                      <a:pt x="113" y="77"/>
                    </a:lnTo>
                    <a:lnTo>
                      <a:pt x="113" y="76"/>
                    </a:lnTo>
                    <a:lnTo>
                      <a:pt x="113" y="76"/>
                    </a:lnTo>
                    <a:lnTo>
                      <a:pt x="113" y="76"/>
                    </a:lnTo>
                    <a:lnTo>
                      <a:pt x="113" y="75"/>
                    </a:lnTo>
                    <a:lnTo>
                      <a:pt x="113" y="75"/>
                    </a:lnTo>
                    <a:lnTo>
                      <a:pt x="113" y="75"/>
                    </a:lnTo>
                    <a:lnTo>
                      <a:pt x="113" y="74"/>
                    </a:lnTo>
                    <a:lnTo>
                      <a:pt x="113" y="74"/>
                    </a:lnTo>
                    <a:lnTo>
                      <a:pt x="113" y="73"/>
                    </a:lnTo>
                    <a:lnTo>
                      <a:pt x="113" y="73"/>
                    </a:lnTo>
                    <a:lnTo>
                      <a:pt x="113" y="72"/>
                    </a:lnTo>
                    <a:lnTo>
                      <a:pt x="113" y="72"/>
                    </a:lnTo>
                    <a:lnTo>
                      <a:pt x="113" y="71"/>
                    </a:lnTo>
                    <a:lnTo>
                      <a:pt x="113" y="69"/>
                    </a:lnTo>
                    <a:lnTo>
                      <a:pt x="113" y="68"/>
                    </a:lnTo>
                    <a:lnTo>
                      <a:pt x="113" y="68"/>
                    </a:lnTo>
                    <a:lnTo>
                      <a:pt x="113" y="67"/>
                    </a:lnTo>
                    <a:lnTo>
                      <a:pt x="112" y="66"/>
                    </a:lnTo>
                    <a:lnTo>
                      <a:pt x="112" y="65"/>
                    </a:lnTo>
                    <a:lnTo>
                      <a:pt x="112" y="65"/>
                    </a:lnTo>
                    <a:lnTo>
                      <a:pt x="112" y="64"/>
                    </a:lnTo>
                    <a:lnTo>
                      <a:pt x="112" y="64"/>
                    </a:lnTo>
                    <a:lnTo>
                      <a:pt x="112" y="63"/>
                    </a:lnTo>
                    <a:lnTo>
                      <a:pt x="111" y="63"/>
                    </a:lnTo>
                    <a:lnTo>
                      <a:pt x="111" y="63"/>
                    </a:lnTo>
                    <a:lnTo>
                      <a:pt x="111" y="62"/>
                    </a:lnTo>
                    <a:lnTo>
                      <a:pt x="111" y="62"/>
                    </a:lnTo>
                    <a:lnTo>
                      <a:pt x="110" y="62"/>
                    </a:lnTo>
                    <a:lnTo>
                      <a:pt x="110" y="61"/>
                    </a:lnTo>
                    <a:lnTo>
                      <a:pt x="110" y="61"/>
                    </a:lnTo>
                    <a:lnTo>
                      <a:pt x="110" y="61"/>
                    </a:lnTo>
                    <a:lnTo>
                      <a:pt x="109" y="61"/>
                    </a:lnTo>
                    <a:lnTo>
                      <a:pt x="109" y="61"/>
                    </a:lnTo>
                    <a:lnTo>
                      <a:pt x="109" y="60"/>
                    </a:lnTo>
                    <a:lnTo>
                      <a:pt x="108" y="60"/>
                    </a:lnTo>
                    <a:lnTo>
                      <a:pt x="108" y="60"/>
                    </a:lnTo>
                    <a:lnTo>
                      <a:pt x="108" y="60"/>
                    </a:lnTo>
                    <a:lnTo>
                      <a:pt x="108" y="61"/>
                    </a:lnTo>
                    <a:lnTo>
                      <a:pt x="108" y="61"/>
                    </a:lnTo>
                    <a:lnTo>
                      <a:pt x="107" y="61"/>
                    </a:lnTo>
                    <a:lnTo>
                      <a:pt x="107" y="61"/>
                    </a:lnTo>
                    <a:lnTo>
                      <a:pt x="106" y="62"/>
                    </a:lnTo>
                    <a:lnTo>
                      <a:pt x="106" y="62"/>
                    </a:lnTo>
                    <a:lnTo>
                      <a:pt x="105" y="63"/>
                    </a:lnTo>
                    <a:lnTo>
                      <a:pt x="103" y="64"/>
                    </a:lnTo>
                    <a:lnTo>
                      <a:pt x="103" y="64"/>
                    </a:lnTo>
                    <a:lnTo>
                      <a:pt x="102" y="65"/>
                    </a:lnTo>
                    <a:lnTo>
                      <a:pt x="101" y="66"/>
                    </a:lnTo>
                    <a:lnTo>
                      <a:pt x="100" y="67"/>
                    </a:lnTo>
                    <a:lnTo>
                      <a:pt x="100" y="67"/>
                    </a:lnTo>
                    <a:lnTo>
                      <a:pt x="99" y="68"/>
                    </a:lnTo>
                    <a:lnTo>
                      <a:pt x="98" y="68"/>
                    </a:lnTo>
                    <a:lnTo>
                      <a:pt x="98" y="69"/>
                    </a:lnTo>
                    <a:lnTo>
                      <a:pt x="97" y="69"/>
                    </a:lnTo>
                    <a:lnTo>
                      <a:pt x="97" y="69"/>
                    </a:lnTo>
                    <a:lnTo>
                      <a:pt x="97" y="69"/>
                    </a:lnTo>
                    <a:lnTo>
                      <a:pt x="97" y="71"/>
                    </a:lnTo>
                    <a:lnTo>
                      <a:pt x="96" y="71"/>
                    </a:lnTo>
                    <a:lnTo>
                      <a:pt x="96" y="71"/>
                    </a:lnTo>
                    <a:lnTo>
                      <a:pt x="96" y="71"/>
                    </a:lnTo>
                    <a:lnTo>
                      <a:pt x="96" y="71"/>
                    </a:lnTo>
                    <a:lnTo>
                      <a:pt x="95" y="71"/>
                    </a:lnTo>
                    <a:lnTo>
                      <a:pt x="95" y="71"/>
                    </a:lnTo>
                    <a:lnTo>
                      <a:pt x="95" y="71"/>
                    </a:lnTo>
                    <a:lnTo>
                      <a:pt x="95" y="71"/>
                    </a:lnTo>
                    <a:lnTo>
                      <a:pt x="95" y="71"/>
                    </a:lnTo>
                    <a:lnTo>
                      <a:pt x="94" y="71"/>
                    </a:lnTo>
                    <a:lnTo>
                      <a:pt x="94" y="71"/>
                    </a:lnTo>
                    <a:lnTo>
                      <a:pt x="94" y="71"/>
                    </a:lnTo>
                    <a:lnTo>
                      <a:pt x="93" y="71"/>
                    </a:lnTo>
                    <a:lnTo>
                      <a:pt x="93" y="71"/>
                    </a:lnTo>
                    <a:lnTo>
                      <a:pt x="93" y="71"/>
                    </a:lnTo>
                    <a:lnTo>
                      <a:pt x="92" y="71"/>
                    </a:lnTo>
                    <a:lnTo>
                      <a:pt x="92" y="72"/>
                    </a:lnTo>
                    <a:lnTo>
                      <a:pt x="92" y="72"/>
                    </a:lnTo>
                    <a:lnTo>
                      <a:pt x="92" y="72"/>
                    </a:lnTo>
                    <a:lnTo>
                      <a:pt x="91" y="72"/>
                    </a:lnTo>
                    <a:lnTo>
                      <a:pt x="91" y="72"/>
                    </a:lnTo>
                    <a:lnTo>
                      <a:pt x="91" y="72"/>
                    </a:lnTo>
                    <a:lnTo>
                      <a:pt x="91" y="72"/>
                    </a:lnTo>
                    <a:lnTo>
                      <a:pt x="91" y="72"/>
                    </a:lnTo>
                    <a:lnTo>
                      <a:pt x="90" y="72"/>
                    </a:lnTo>
                    <a:lnTo>
                      <a:pt x="90" y="72"/>
                    </a:lnTo>
                    <a:lnTo>
                      <a:pt x="90" y="72"/>
                    </a:lnTo>
                    <a:lnTo>
                      <a:pt x="90" y="72"/>
                    </a:lnTo>
                    <a:lnTo>
                      <a:pt x="90" y="72"/>
                    </a:lnTo>
                    <a:lnTo>
                      <a:pt x="90" y="71"/>
                    </a:lnTo>
                    <a:lnTo>
                      <a:pt x="90" y="71"/>
                    </a:lnTo>
                    <a:lnTo>
                      <a:pt x="90" y="69"/>
                    </a:lnTo>
                    <a:lnTo>
                      <a:pt x="90" y="69"/>
                    </a:lnTo>
                    <a:lnTo>
                      <a:pt x="90" y="68"/>
                    </a:lnTo>
                    <a:lnTo>
                      <a:pt x="90" y="67"/>
                    </a:lnTo>
                    <a:lnTo>
                      <a:pt x="89" y="66"/>
                    </a:lnTo>
                    <a:lnTo>
                      <a:pt x="89" y="66"/>
                    </a:lnTo>
                    <a:lnTo>
                      <a:pt x="89" y="65"/>
                    </a:lnTo>
                    <a:lnTo>
                      <a:pt x="89" y="64"/>
                    </a:lnTo>
                    <a:lnTo>
                      <a:pt x="89" y="63"/>
                    </a:lnTo>
                    <a:lnTo>
                      <a:pt x="89" y="62"/>
                    </a:lnTo>
                    <a:lnTo>
                      <a:pt x="89" y="62"/>
                    </a:lnTo>
                    <a:lnTo>
                      <a:pt x="89" y="61"/>
                    </a:lnTo>
                    <a:lnTo>
                      <a:pt x="90" y="60"/>
                    </a:lnTo>
                    <a:lnTo>
                      <a:pt x="90" y="60"/>
                    </a:lnTo>
                    <a:lnTo>
                      <a:pt x="91" y="60"/>
                    </a:lnTo>
                    <a:lnTo>
                      <a:pt x="91" y="59"/>
                    </a:lnTo>
                    <a:lnTo>
                      <a:pt x="92" y="59"/>
                    </a:lnTo>
                    <a:lnTo>
                      <a:pt x="92" y="58"/>
                    </a:lnTo>
                    <a:lnTo>
                      <a:pt x="93" y="58"/>
                    </a:lnTo>
                    <a:lnTo>
                      <a:pt x="93" y="57"/>
                    </a:lnTo>
                    <a:lnTo>
                      <a:pt x="94" y="57"/>
                    </a:lnTo>
                    <a:lnTo>
                      <a:pt x="94" y="57"/>
                    </a:lnTo>
                    <a:lnTo>
                      <a:pt x="94" y="56"/>
                    </a:lnTo>
                    <a:lnTo>
                      <a:pt x="95" y="56"/>
                    </a:lnTo>
                    <a:lnTo>
                      <a:pt x="95" y="55"/>
                    </a:lnTo>
                    <a:lnTo>
                      <a:pt x="95" y="55"/>
                    </a:lnTo>
                    <a:lnTo>
                      <a:pt x="95" y="54"/>
                    </a:lnTo>
                    <a:lnTo>
                      <a:pt x="96" y="54"/>
                    </a:lnTo>
                    <a:lnTo>
                      <a:pt x="96" y="53"/>
                    </a:lnTo>
                    <a:lnTo>
                      <a:pt x="96" y="53"/>
                    </a:lnTo>
                    <a:lnTo>
                      <a:pt x="97" y="53"/>
                    </a:lnTo>
                    <a:lnTo>
                      <a:pt x="97" y="51"/>
                    </a:lnTo>
                    <a:lnTo>
                      <a:pt x="97" y="51"/>
                    </a:lnTo>
                    <a:lnTo>
                      <a:pt x="98" y="50"/>
                    </a:lnTo>
                    <a:lnTo>
                      <a:pt x="98" y="50"/>
                    </a:lnTo>
                    <a:lnTo>
                      <a:pt x="99" y="49"/>
                    </a:lnTo>
                    <a:lnTo>
                      <a:pt x="99" y="48"/>
                    </a:lnTo>
                    <a:lnTo>
                      <a:pt x="100" y="48"/>
                    </a:lnTo>
                    <a:lnTo>
                      <a:pt x="101" y="47"/>
                    </a:lnTo>
                    <a:lnTo>
                      <a:pt x="101" y="46"/>
                    </a:lnTo>
                    <a:lnTo>
                      <a:pt x="102" y="45"/>
                    </a:lnTo>
                    <a:lnTo>
                      <a:pt x="103" y="45"/>
                    </a:lnTo>
                    <a:lnTo>
                      <a:pt x="103" y="44"/>
                    </a:lnTo>
                    <a:lnTo>
                      <a:pt x="105" y="44"/>
                    </a:lnTo>
                    <a:lnTo>
                      <a:pt x="106" y="44"/>
                    </a:lnTo>
                    <a:lnTo>
                      <a:pt x="106" y="43"/>
                    </a:lnTo>
                    <a:lnTo>
                      <a:pt x="107" y="43"/>
                    </a:lnTo>
                    <a:lnTo>
                      <a:pt x="107" y="43"/>
                    </a:lnTo>
                    <a:lnTo>
                      <a:pt x="107" y="43"/>
                    </a:lnTo>
                    <a:lnTo>
                      <a:pt x="108" y="43"/>
                    </a:lnTo>
                    <a:lnTo>
                      <a:pt x="108" y="43"/>
                    </a:lnTo>
                    <a:lnTo>
                      <a:pt x="108" y="43"/>
                    </a:lnTo>
                    <a:lnTo>
                      <a:pt x="109" y="43"/>
                    </a:lnTo>
                    <a:lnTo>
                      <a:pt x="109" y="43"/>
                    </a:lnTo>
                    <a:lnTo>
                      <a:pt x="109" y="42"/>
                    </a:lnTo>
                    <a:lnTo>
                      <a:pt x="109" y="42"/>
                    </a:lnTo>
                    <a:lnTo>
                      <a:pt x="110" y="42"/>
                    </a:lnTo>
                    <a:lnTo>
                      <a:pt x="110" y="42"/>
                    </a:lnTo>
                    <a:lnTo>
                      <a:pt x="110" y="42"/>
                    </a:lnTo>
                    <a:lnTo>
                      <a:pt x="110" y="41"/>
                    </a:lnTo>
                    <a:lnTo>
                      <a:pt x="110" y="41"/>
                    </a:lnTo>
                    <a:lnTo>
                      <a:pt x="111" y="41"/>
                    </a:lnTo>
                    <a:lnTo>
                      <a:pt x="111" y="41"/>
                    </a:lnTo>
                    <a:lnTo>
                      <a:pt x="111" y="41"/>
                    </a:lnTo>
                    <a:lnTo>
                      <a:pt x="111" y="41"/>
                    </a:lnTo>
                    <a:lnTo>
                      <a:pt x="112" y="41"/>
                    </a:lnTo>
                    <a:lnTo>
                      <a:pt x="112" y="41"/>
                    </a:lnTo>
                    <a:lnTo>
                      <a:pt x="112" y="41"/>
                    </a:lnTo>
                    <a:lnTo>
                      <a:pt x="113" y="41"/>
                    </a:lnTo>
                    <a:lnTo>
                      <a:pt x="113" y="41"/>
                    </a:lnTo>
                    <a:lnTo>
                      <a:pt x="114" y="41"/>
                    </a:lnTo>
                    <a:lnTo>
                      <a:pt x="114" y="41"/>
                    </a:lnTo>
                    <a:lnTo>
                      <a:pt x="114" y="41"/>
                    </a:lnTo>
                    <a:lnTo>
                      <a:pt x="115" y="41"/>
                    </a:lnTo>
                    <a:lnTo>
                      <a:pt x="115" y="42"/>
                    </a:lnTo>
                    <a:lnTo>
                      <a:pt x="116" y="42"/>
                    </a:lnTo>
                    <a:lnTo>
                      <a:pt x="117" y="42"/>
                    </a:lnTo>
                    <a:lnTo>
                      <a:pt x="117" y="42"/>
                    </a:lnTo>
                    <a:lnTo>
                      <a:pt x="118" y="42"/>
                    </a:lnTo>
                    <a:lnTo>
                      <a:pt x="119" y="43"/>
                    </a:lnTo>
                    <a:lnTo>
                      <a:pt x="120" y="43"/>
                    </a:lnTo>
                    <a:lnTo>
                      <a:pt x="121" y="43"/>
                    </a:lnTo>
                    <a:lnTo>
                      <a:pt x="123" y="43"/>
                    </a:lnTo>
                    <a:lnTo>
                      <a:pt x="124" y="44"/>
                    </a:lnTo>
                    <a:lnTo>
                      <a:pt x="125" y="44"/>
                    </a:lnTo>
                    <a:lnTo>
                      <a:pt x="126" y="44"/>
                    </a:lnTo>
                    <a:lnTo>
                      <a:pt x="127" y="45"/>
                    </a:lnTo>
                    <a:lnTo>
                      <a:pt x="128" y="45"/>
                    </a:lnTo>
                    <a:lnTo>
                      <a:pt x="129" y="46"/>
                    </a:lnTo>
                    <a:lnTo>
                      <a:pt x="131" y="46"/>
                    </a:lnTo>
                    <a:lnTo>
                      <a:pt x="132" y="46"/>
                    </a:lnTo>
                    <a:lnTo>
                      <a:pt x="133" y="47"/>
                    </a:lnTo>
                    <a:lnTo>
                      <a:pt x="134" y="48"/>
                    </a:lnTo>
                    <a:lnTo>
                      <a:pt x="135" y="48"/>
                    </a:lnTo>
                    <a:lnTo>
                      <a:pt x="136" y="49"/>
                    </a:lnTo>
                    <a:lnTo>
                      <a:pt x="137" y="49"/>
                    </a:lnTo>
                    <a:lnTo>
                      <a:pt x="137" y="50"/>
                    </a:lnTo>
                    <a:lnTo>
                      <a:pt x="138" y="50"/>
                    </a:lnTo>
                    <a:lnTo>
                      <a:pt x="138" y="50"/>
                    </a:lnTo>
                    <a:lnTo>
                      <a:pt x="138" y="50"/>
                    </a:lnTo>
                    <a:lnTo>
                      <a:pt x="139" y="51"/>
                    </a:lnTo>
                    <a:lnTo>
                      <a:pt x="139" y="51"/>
                    </a:lnTo>
                    <a:lnTo>
                      <a:pt x="139" y="51"/>
                    </a:lnTo>
                    <a:lnTo>
                      <a:pt x="141" y="51"/>
                    </a:lnTo>
                    <a:lnTo>
                      <a:pt x="141" y="53"/>
                    </a:lnTo>
                    <a:lnTo>
                      <a:pt x="141" y="53"/>
                    </a:lnTo>
                    <a:lnTo>
                      <a:pt x="142" y="53"/>
                    </a:lnTo>
                    <a:lnTo>
                      <a:pt x="142" y="53"/>
                    </a:lnTo>
                    <a:lnTo>
                      <a:pt x="142" y="53"/>
                    </a:lnTo>
                    <a:lnTo>
                      <a:pt x="143" y="53"/>
                    </a:lnTo>
                    <a:lnTo>
                      <a:pt x="143" y="53"/>
                    </a:lnTo>
                    <a:lnTo>
                      <a:pt x="144" y="53"/>
                    </a:lnTo>
                    <a:lnTo>
                      <a:pt x="144" y="53"/>
                    </a:lnTo>
                    <a:lnTo>
                      <a:pt x="144" y="53"/>
                    </a:lnTo>
                    <a:lnTo>
                      <a:pt x="145" y="51"/>
                    </a:lnTo>
                    <a:lnTo>
                      <a:pt x="145" y="51"/>
                    </a:lnTo>
                    <a:lnTo>
                      <a:pt x="146" y="51"/>
                    </a:lnTo>
                    <a:lnTo>
                      <a:pt x="146" y="51"/>
                    </a:lnTo>
                    <a:lnTo>
                      <a:pt x="146" y="50"/>
                    </a:lnTo>
                    <a:lnTo>
                      <a:pt x="146" y="50"/>
                    </a:lnTo>
                    <a:lnTo>
                      <a:pt x="147" y="50"/>
                    </a:lnTo>
                    <a:lnTo>
                      <a:pt x="147" y="50"/>
                    </a:lnTo>
                    <a:lnTo>
                      <a:pt x="147" y="49"/>
                    </a:lnTo>
                    <a:lnTo>
                      <a:pt x="147" y="49"/>
                    </a:lnTo>
                    <a:lnTo>
                      <a:pt x="147" y="49"/>
                    </a:lnTo>
                    <a:lnTo>
                      <a:pt x="147" y="49"/>
                    </a:lnTo>
                    <a:lnTo>
                      <a:pt x="147" y="48"/>
                    </a:lnTo>
                    <a:lnTo>
                      <a:pt x="147" y="48"/>
                    </a:lnTo>
                    <a:lnTo>
                      <a:pt x="146" y="48"/>
                    </a:lnTo>
                    <a:lnTo>
                      <a:pt x="146" y="47"/>
                    </a:lnTo>
                    <a:lnTo>
                      <a:pt x="146" y="47"/>
                    </a:lnTo>
                    <a:lnTo>
                      <a:pt x="146" y="47"/>
                    </a:lnTo>
                    <a:lnTo>
                      <a:pt x="146" y="46"/>
                    </a:lnTo>
                    <a:lnTo>
                      <a:pt x="146" y="46"/>
                    </a:lnTo>
                    <a:lnTo>
                      <a:pt x="146" y="45"/>
                    </a:lnTo>
                    <a:lnTo>
                      <a:pt x="146" y="45"/>
                    </a:lnTo>
                    <a:lnTo>
                      <a:pt x="146" y="45"/>
                    </a:lnTo>
                    <a:lnTo>
                      <a:pt x="146" y="44"/>
                    </a:lnTo>
                    <a:lnTo>
                      <a:pt x="146" y="44"/>
                    </a:lnTo>
                    <a:lnTo>
                      <a:pt x="146" y="43"/>
                    </a:lnTo>
                    <a:lnTo>
                      <a:pt x="146" y="43"/>
                    </a:lnTo>
                    <a:lnTo>
                      <a:pt x="146" y="42"/>
                    </a:lnTo>
                    <a:lnTo>
                      <a:pt x="146" y="42"/>
                    </a:lnTo>
                    <a:lnTo>
                      <a:pt x="147" y="41"/>
                    </a:lnTo>
                    <a:lnTo>
                      <a:pt x="147" y="41"/>
                    </a:lnTo>
                    <a:lnTo>
                      <a:pt x="147" y="41"/>
                    </a:lnTo>
                    <a:lnTo>
                      <a:pt x="147" y="40"/>
                    </a:lnTo>
                    <a:lnTo>
                      <a:pt x="147" y="40"/>
                    </a:lnTo>
                    <a:lnTo>
                      <a:pt x="147" y="40"/>
                    </a:lnTo>
                    <a:lnTo>
                      <a:pt x="147" y="39"/>
                    </a:lnTo>
                    <a:lnTo>
                      <a:pt x="147" y="39"/>
                    </a:lnTo>
                    <a:lnTo>
                      <a:pt x="147" y="39"/>
                    </a:lnTo>
                    <a:lnTo>
                      <a:pt x="148" y="38"/>
                    </a:lnTo>
                    <a:lnTo>
                      <a:pt x="148" y="38"/>
                    </a:lnTo>
                    <a:lnTo>
                      <a:pt x="148" y="38"/>
                    </a:lnTo>
                    <a:lnTo>
                      <a:pt x="148" y="38"/>
                    </a:lnTo>
                    <a:lnTo>
                      <a:pt x="149" y="37"/>
                    </a:lnTo>
                    <a:lnTo>
                      <a:pt x="149" y="37"/>
                    </a:lnTo>
                    <a:lnTo>
                      <a:pt x="150" y="37"/>
                    </a:lnTo>
                    <a:lnTo>
                      <a:pt x="150" y="36"/>
                    </a:lnTo>
                    <a:lnTo>
                      <a:pt x="151" y="36"/>
                    </a:lnTo>
                    <a:lnTo>
                      <a:pt x="151" y="36"/>
                    </a:lnTo>
                    <a:lnTo>
                      <a:pt x="152" y="35"/>
                    </a:lnTo>
                    <a:lnTo>
                      <a:pt x="152" y="35"/>
                    </a:lnTo>
                    <a:lnTo>
                      <a:pt x="152" y="35"/>
                    </a:lnTo>
                    <a:lnTo>
                      <a:pt x="152" y="35"/>
                    </a:lnTo>
                    <a:lnTo>
                      <a:pt x="153" y="35"/>
                    </a:lnTo>
                    <a:lnTo>
                      <a:pt x="153" y="33"/>
                    </a:lnTo>
                    <a:lnTo>
                      <a:pt x="153" y="33"/>
                    </a:lnTo>
                    <a:lnTo>
                      <a:pt x="153" y="33"/>
                    </a:lnTo>
                    <a:lnTo>
                      <a:pt x="153" y="33"/>
                    </a:lnTo>
                    <a:lnTo>
                      <a:pt x="153" y="32"/>
                    </a:lnTo>
                    <a:lnTo>
                      <a:pt x="154" y="32"/>
                    </a:lnTo>
                    <a:lnTo>
                      <a:pt x="154" y="32"/>
                    </a:lnTo>
                    <a:lnTo>
                      <a:pt x="154" y="31"/>
                    </a:lnTo>
                    <a:lnTo>
                      <a:pt x="154" y="31"/>
                    </a:lnTo>
                    <a:lnTo>
                      <a:pt x="155" y="31"/>
                    </a:lnTo>
                    <a:lnTo>
                      <a:pt x="155" y="31"/>
                    </a:lnTo>
                    <a:lnTo>
                      <a:pt x="155" y="30"/>
                    </a:lnTo>
                    <a:lnTo>
                      <a:pt x="156" y="30"/>
                    </a:lnTo>
                    <a:lnTo>
                      <a:pt x="156" y="30"/>
                    </a:lnTo>
                    <a:lnTo>
                      <a:pt x="156" y="29"/>
                    </a:lnTo>
                    <a:lnTo>
                      <a:pt x="157" y="29"/>
                    </a:lnTo>
                    <a:lnTo>
                      <a:pt x="157" y="29"/>
                    </a:lnTo>
                    <a:lnTo>
                      <a:pt x="159" y="29"/>
                    </a:lnTo>
                    <a:lnTo>
                      <a:pt x="160" y="28"/>
                    </a:lnTo>
                    <a:lnTo>
                      <a:pt x="160" y="28"/>
                    </a:lnTo>
                    <a:lnTo>
                      <a:pt x="161" y="28"/>
                    </a:lnTo>
                    <a:lnTo>
                      <a:pt x="162" y="28"/>
                    </a:lnTo>
                    <a:lnTo>
                      <a:pt x="162" y="28"/>
                    </a:lnTo>
                    <a:lnTo>
                      <a:pt x="163" y="28"/>
                    </a:lnTo>
                    <a:lnTo>
                      <a:pt x="164" y="28"/>
                    </a:lnTo>
                    <a:lnTo>
                      <a:pt x="164" y="28"/>
                    </a:lnTo>
                    <a:lnTo>
                      <a:pt x="165" y="28"/>
                    </a:lnTo>
                    <a:lnTo>
                      <a:pt x="166" y="28"/>
                    </a:lnTo>
                    <a:lnTo>
                      <a:pt x="166" y="27"/>
                    </a:lnTo>
                    <a:lnTo>
                      <a:pt x="167" y="27"/>
                    </a:lnTo>
                    <a:lnTo>
                      <a:pt x="167" y="27"/>
                    </a:lnTo>
                    <a:lnTo>
                      <a:pt x="168" y="27"/>
                    </a:lnTo>
                    <a:lnTo>
                      <a:pt x="168" y="27"/>
                    </a:lnTo>
                    <a:lnTo>
                      <a:pt x="168" y="26"/>
                    </a:lnTo>
                    <a:lnTo>
                      <a:pt x="169" y="26"/>
                    </a:lnTo>
                    <a:lnTo>
                      <a:pt x="169" y="26"/>
                    </a:lnTo>
                    <a:lnTo>
                      <a:pt x="169" y="26"/>
                    </a:lnTo>
                    <a:lnTo>
                      <a:pt x="170" y="26"/>
                    </a:lnTo>
                    <a:lnTo>
                      <a:pt x="170" y="26"/>
                    </a:lnTo>
                    <a:lnTo>
                      <a:pt x="170" y="26"/>
                    </a:lnTo>
                    <a:lnTo>
                      <a:pt x="170" y="26"/>
                    </a:lnTo>
                    <a:lnTo>
                      <a:pt x="171" y="26"/>
                    </a:lnTo>
                    <a:lnTo>
                      <a:pt x="171" y="25"/>
                    </a:lnTo>
                    <a:lnTo>
                      <a:pt x="171" y="25"/>
                    </a:lnTo>
                    <a:lnTo>
                      <a:pt x="172" y="25"/>
                    </a:lnTo>
                    <a:lnTo>
                      <a:pt x="172" y="25"/>
                    </a:lnTo>
                    <a:lnTo>
                      <a:pt x="173" y="25"/>
                    </a:lnTo>
                    <a:lnTo>
                      <a:pt x="173" y="25"/>
                    </a:lnTo>
                    <a:lnTo>
                      <a:pt x="174" y="25"/>
                    </a:lnTo>
                    <a:lnTo>
                      <a:pt x="174" y="25"/>
                    </a:lnTo>
                    <a:lnTo>
                      <a:pt x="175" y="25"/>
                    </a:lnTo>
                    <a:lnTo>
                      <a:pt x="175" y="25"/>
                    </a:lnTo>
                    <a:lnTo>
                      <a:pt x="177" y="25"/>
                    </a:lnTo>
                    <a:lnTo>
                      <a:pt x="177" y="25"/>
                    </a:lnTo>
                    <a:lnTo>
                      <a:pt x="178" y="26"/>
                    </a:lnTo>
                    <a:lnTo>
                      <a:pt x="178" y="26"/>
                    </a:lnTo>
                    <a:lnTo>
                      <a:pt x="178" y="26"/>
                    </a:lnTo>
                    <a:lnTo>
                      <a:pt x="179" y="27"/>
                    </a:lnTo>
                    <a:lnTo>
                      <a:pt x="179" y="27"/>
                    </a:lnTo>
                    <a:lnTo>
                      <a:pt x="180" y="27"/>
                    </a:lnTo>
                    <a:lnTo>
                      <a:pt x="180" y="28"/>
                    </a:lnTo>
                    <a:lnTo>
                      <a:pt x="180" y="28"/>
                    </a:lnTo>
                    <a:lnTo>
                      <a:pt x="180" y="29"/>
                    </a:lnTo>
                    <a:lnTo>
                      <a:pt x="181" y="29"/>
                    </a:lnTo>
                    <a:lnTo>
                      <a:pt x="181" y="29"/>
                    </a:lnTo>
                    <a:lnTo>
                      <a:pt x="181" y="30"/>
                    </a:lnTo>
                    <a:lnTo>
                      <a:pt x="182" y="30"/>
                    </a:lnTo>
                    <a:lnTo>
                      <a:pt x="182" y="30"/>
                    </a:lnTo>
                    <a:lnTo>
                      <a:pt x="182" y="31"/>
                    </a:lnTo>
                    <a:lnTo>
                      <a:pt x="183" y="31"/>
                    </a:lnTo>
                    <a:lnTo>
                      <a:pt x="183" y="31"/>
                    </a:lnTo>
                    <a:lnTo>
                      <a:pt x="184" y="32"/>
                    </a:lnTo>
                    <a:lnTo>
                      <a:pt x="184" y="32"/>
                    </a:lnTo>
                    <a:lnTo>
                      <a:pt x="185" y="32"/>
                    </a:lnTo>
                    <a:lnTo>
                      <a:pt x="185" y="32"/>
                    </a:lnTo>
                    <a:lnTo>
                      <a:pt x="186" y="32"/>
                    </a:lnTo>
                    <a:lnTo>
                      <a:pt x="186" y="33"/>
                    </a:lnTo>
                    <a:lnTo>
                      <a:pt x="187" y="33"/>
                    </a:lnTo>
                    <a:lnTo>
                      <a:pt x="187" y="33"/>
                    </a:lnTo>
                    <a:lnTo>
                      <a:pt x="188" y="33"/>
                    </a:lnTo>
                    <a:lnTo>
                      <a:pt x="188" y="33"/>
                    </a:lnTo>
                    <a:lnTo>
                      <a:pt x="188" y="33"/>
                    </a:lnTo>
                    <a:lnTo>
                      <a:pt x="189" y="33"/>
                    </a:lnTo>
                    <a:lnTo>
                      <a:pt x="189" y="33"/>
                    </a:lnTo>
                    <a:lnTo>
                      <a:pt x="189" y="33"/>
                    </a:lnTo>
                    <a:lnTo>
                      <a:pt x="190" y="33"/>
                    </a:lnTo>
                    <a:lnTo>
                      <a:pt x="190" y="33"/>
                    </a:lnTo>
                    <a:lnTo>
                      <a:pt x="190" y="33"/>
                    </a:lnTo>
                    <a:lnTo>
                      <a:pt x="190" y="33"/>
                    </a:lnTo>
                    <a:lnTo>
                      <a:pt x="191" y="32"/>
                    </a:lnTo>
                    <a:lnTo>
                      <a:pt x="191" y="32"/>
                    </a:lnTo>
                    <a:lnTo>
                      <a:pt x="191" y="32"/>
                    </a:lnTo>
                    <a:lnTo>
                      <a:pt x="191" y="32"/>
                    </a:lnTo>
                    <a:lnTo>
                      <a:pt x="192" y="32"/>
                    </a:lnTo>
                    <a:lnTo>
                      <a:pt x="192" y="31"/>
                    </a:lnTo>
                    <a:lnTo>
                      <a:pt x="192" y="31"/>
                    </a:lnTo>
                    <a:lnTo>
                      <a:pt x="192" y="31"/>
                    </a:lnTo>
                    <a:lnTo>
                      <a:pt x="192" y="31"/>
                    </a:lnTo>
                    <a:lnTo>
                      <a:pt x="193" y="31"/>
                    </a:lnTo>
                    <a:lnTo>
                      <a:pt x="193" y="30"/>
                    </a:lnTo>
                    <a:lnTo>
                      <a:pt x="193" y="30"/>
                    </a:lnTo>
                    <a:lnTo>
                      <a:pt x="193" y="30"/>
                    </a:lnTo>
                    <a:lnTo>
                      <a:pt x="193" y="30"/>
                    </a:lnTo>
                    <a:lnTo>
                      <a:pt x="195" y="30"/>
                    </a:lnTo>
                    <a:lnTo>
                      <a:pt x="195" y="30"/>
                    </a:lnTo>
                    <a:lnTo>
                      <a:pt x="195" y="30"/>
                    </a:lnTo>
                    <a:lnTo>
                      <a:pt x="195" y="30"/>
                    </a:lnTo>
                    <a:lnTo>
                      <a:pt x="196" y="30"/>
                    </a:lnTo>
                    <a:lnTo>
                      <a:pt x="196" y="31"/>
                    </a:lnTo>
                    <a:lnTo>
                      <a:pt x="196" y="31"/>
                    </a:lnTo>
                    <a:lnTo>
                      <a:pt x="196" y="31"/>
                    </a:lnTo>
                    <a:lnTo>
                      <a:pt x="197" y="31"/>
                    </a:lnTo>
                    <a:lnTo>
                      <a:pt x="197" y="31"/>
                    </a:lnTo>
                    <a:lnTo>
                      <a:pt x="197" y="32"/>
                    </a:lnTo>
                    <a:lnTo>
                      <a:pt x="197" y="32"/>
                    </a:lnTo>
                    <a:lnTo>
                      <a:pt x="197" y="32"/>
                    </a:lnTo>
                    <a:lnTo>
                      <a:pt x="197" y="33"/>
                    </a:lnTo>
                    <a:lnTo>
                      <a:pt x="198" y="33"/>
                    </a:lnTo>
                    <a:lnTo>
                      <a:pt x="198" y="33"/>
                    </a:lnTo>
                    <a:lnTo>
                      <a:pt x="198" y="35"/>
                    </a:lnTo>
                    <a:lnTo>
                      <a:pt x="198" y="35"/>
                    </a:lnTo>
                    <a:lnTo>
                      <a:pt x="198" y="36"/>
                    </a:lnTo>
                    <a:lnTo>
                      <a:pt x="198" y="36"/>
                    </a:lnTo>
                    <a:lnTo>
                      <a:pt x="198" y="36"/>
                    </a:lnTo>
                    <a:lnTo>
                      <a:pt x="198" y="36"/>
                    </a:lnTo>
                    <a:lnTo>
                      <a:pt x="198" y="37"/>
                    </a:lnTo>
                    <a:lnTo>
                      <a:pt x="198" y="37"/>
                    </a:lnTo>
                    <a:lnTo>
                      <a:pt x="198" y="37"/>
                    </a:lnTo>
                    <a:lnTo>
                      <a:pt x="198" y="37"/>
                    </a:lnTo>
                    <a:lnTo>
                      <a:pt x="198" y="37"/>
                    </a:lnTo>
                    <a:lnTo>
                      <a:pt x="198" y="37"/>
                    </a:lnTo>
                    <a:lnTo>
                      <a:pt x="199" y="37"/>
                    </a:lnTo>
                    <a:lnTo>
                      <a:pt x="199" y="37"/>
                    </a:lnTo>
                    <a:lnTo>
                      <a:pt x="199" y="37"/>
                    </a:lnTo>
                    <a:lnTo>
                      <a:pt x="199" y="37"/>
                    </a:lnTo>
                    <a:lnTo>
                      <a:pt x="200" y="37"/>
                    </a:lnTo>
                    <a:lnTo>
                      <a:pt x="200" y="38"/>
                    </a:lnTo>
                    <a:lnTo>
                      <a:pt x="201" y="38"/>
                    </a:lnTo>
                    <a:lnTo>
                      <a:pt x="201" y="38"/>
                    </a:lnTo>
                    <a:lnTo>
                      <a:pt x="201" y="37"/>
                    </a:lnTo>
                    <a:lnTo>
                      <a:pt x="202" y="37"/>
                    </a:lnTo>
                    <a:lnTo>
                      <a:pt x="202" y="37"/>
                    </a:lnTo>
                    <a:lnTo>
                      <a:pt x="202" y="37"/>
                    </a:lnTo>
                    <a:lnTo>
                      <a:pt x="202" y="37"/>
                    </a:lnTo>
                    <a:lnTo>
                      <a:pt x="203" y="36"/>
                    </a:lnTo>
                    <a:lnTo>
                      <a:pt x="203" y="36"/>
                    </a:lnTo>
                    <a:lnTo>
                      <a:pt x="203" y="36"/>
                    </a:lnTo>
                    <a:lnTo>
                      <a:pt x="203" y="35"/>
                    </a:lnTo>
                    <a:lnTo>
                      <a:pt x="203" y="35"/>
                    </a:lnTo>
                    <a:lnTo>
                      <a:pt x="203" y="35"/>
                    </a:lnTo>
                    <a:lnTo>
                      <a:pt x="203" y="33"/>
                    </a:lnTo>
                    <a:lnTo>
                      <a:pt x="203" y="33"/>
                    </a:lnTo>
                    <a:lnTo>
                      <a:pt x="203" y="33"/>
                    </a:lnTo>
                    <a:lnTo>
                      <a:pt x="203" y="32"/>
                    </a:lnTo>
                    <a:lnTo>
                      <a:pt x="203" y="32"/>
                    </a:lnTo>
                    <a:lnTo>
                      <a:pt x="204" y="32"/>
                    </a:lnTo>
                    <a:lnTo>
                      <a:pt x="204" y="31"/>
                    </a:lnTo>
                    <a:lnTo>
                      <a:pt x="204" y="31"/>
                    </a:lnTo>
                    <a:lnTo>
                      <a:pt x="204" y="31"/>
                    </a:lnTo>
                    <a:lnTo>
                      <a:pt x="204" y="31"/>
                    </a:lnTo>
                    <a:lnTo>
                      <a:pt x="205" y="30"/>
                    </a:lnTo>
                    <a:lnTo>
                      <a:pt x="205" y="30"/>
                    </a:lnTo>
                    <a:lnTo>
                      <a:pt x="205" y="30"/>
                    </a:lnTo>
                    <a:lnTo>
                      <a:pt x="205" y="29"/>
                    </a:lnTo>
                    <a:lnTo>
                      <a:pt x="206" y="29"/>
                    </a:lnTo>
                    <a:lnTo>
                      <a:pt x="206" y="29"/>
                    </a:lnTo>
                    <a:lnTo>
                      <a:pt x="206" y="29"/>
                    </a:lnTo>
                    <a:lnTo>
                      <a:pt x="207" y="29"/>
                    </a:lnTo>
                    <a:lnTo>
                      <a:pt x="207" y="29"/>
                    </a:lnTo>
                    <a:lnTo>
                      <a:pt x="208" y="29"/>
                    </a:lnTo>
                    <a:lnTo>
                      <a:pt x="208" y="29"/>
                    </a:lnTo>
                    <a:lnTo>
                      <a:pt x="209" y="29"/>
                    </a:lnTo>
                    <a:lnTo>
                      <a:pt x="209" y="29"/>
                    </a:lnTo>
                    <a:lnTo>
                      <a:pt x="210" y="28"/>
                    </a:lnTo>
                    <a:lnTo>
                      <a:pt x="210" y="28"/>
                    </a:lnTo>
                    <a:lnTo>
                      <a:pt x="211" y="28"/>
                    </a:lnTo>
                    <a:lnTo>
                      <a:pt x="213" y="28"/>
                    </a:lnTo>
                    <a:lnTo>
                      <a:pt x="213" y="28"/>
                    </a:lnTo>
                    <a:lnTo>
                      <a:pt x="214" y="28"/>
                    </a:lnTo>
                    <a:lnTo>
                      <a:pt x="214" y="29"/>
                    </a:lnTo>
                    <a:lnTo>
                      <a:pt x="214" y="29"/>
                    </a:lnTo>
                    <a:lnTo>
                      <a:pt x="215" y="29"/>
                    </a:lnTo>
                    <a:lnTo>
                      <a:pt x="215" y="29"/>
                    </a:lnTo>
                    <a:lnTo>
                      <a:pt x="215" y="29"/>
                    </a:lnTo>
                    <a:lnTo>
                      <a:pt x="215" y="30"/>
                    </a:lnTo>
                    <a:lnTo>
                      <a:pt x="215" y="30"/>
                    </a:lnTo>
                    <a:lnTo>
                      <a:pt x="215" y="30"/>
                    </a:lnTo>
                    <a:lnTo>
                      <a:pt x="216" y="31"/>
                    </a:lnTo>
                    <a:lnTo>
                      <a:pt x="216" y="31"/>
                    </a:lnTo>
                    <a:lnTo>
                      <a:pt x="216" y="32"/>
                    </a:lnTo>
                    <a:lnTo>
                      <a:pt x="216" y="32"/>
                    </a:lnTo>
                    <a:lnTo>
                      <a:pt x="216" y="33"/>
                    </a:lnTo>
                    <a:lnTo>
                      <a:pt x="217" y="33"/>
                    </a:lnTo>
                    <a:lnTo>
                      <a:pt x="217" y="33"/>
                    </a:lnTo>
                    <a:lnTo>
                      <a:pt x="217" y="35"/>
                    </a:lnTo>
                    <a:lnTo>
                      <a:pt x="217" y="35"/>
                    </a:lnTo>
                    <a:lnTo>
                      <a:pt x="218" y="36"/>
                    </a:lnTo>
                    <a:lnTo>
                      <a:pt x="218" y="36"/>
                    </a:lnTo>
                    <a:lnTo>
                      <a:pt x="218" y="36"/>
                    </a:lnTo>
                    <a:lnTo>
                      <a:pt x="219" y="37"/>
                    </a:lnTo>
                    <a:lnTo>
                      <a:pt x="219" y="37"/>
                    </a:lnTo>
                    <a:lnTo>
                      <a:pt x="219" y="37"/>
                    </a:lnTo>
                    <a:lnTo>
                      <a:pt x="219" y="37"/>
                    </a:lnTo>
                    <a:lnTo>
                      <a:pt x="220" y="38"/>
                    </a:lnTo>
                    <a:lnTo>
                      <a:pt x="220" y="38"/>
                    </a:lnTo>
                    <a:lnTo>
                      <a:pt x="220" y="38"/>
                    </a:lnTo>
                    <a:lnTo>
                      <a:pt x="220" y="38"/>
                    </a:lnTo>
                    <a:lnTo>
                      <a:pt x="220" y="39"/>
                    </a:lnTo>
                    <a:lnTo>
                      <a:pt x="220" y="39"/>
                    </a:lnTo>
                    <a:lnTo>
                      <a:pt x="221" y="39"/>
                    </a:lnTo>
                    <a:lnTo>
                      <a:pt x="221" y="39"/>
                    </a:lnTo>
                    <a:lnTo>
                      <a:pt x="221" y="39"/>
                    </a:lnTo>
                    <a:lnTo>
                      <a:pt x="221" y="39"/>
                    </a:lnTo>
                    <a:lnTo>
                      <a:pt x="221" y="40"/>
                    </a:lnTo>
                    <a:lnTo>
                      <a:pt x="222" y="40"/>
                    </a:lnTo>
                    <a:lnTo>
                      <a:pt x="222" y="40"/>
                    </a:lnTo>
                    <a:lnTo>
                      <a:pt x="222" y="40"/>
                    </a:lnTo>
                    <a:lnTo>
                      <a:pt x="223" y="40"/>
                    </a:lnTo>
                    <a:lnTo>
                      <a:pt x="223" y="40"/>
                    </a:lnTo>
                    <a:lnTo>
                      <a:pt x="224" y="40"/>
                    </a:lnTo>
                    <a:lnTo>
                      <a:pt x="224" y="40"/>
                    </a:lnTo>
                    <a:lnTo>
                      <a:pt x="224" y="40"/>
                    </a:lnTo>
                    <a:lnTo>
                      <a:pt x="225" y="39"/>
                    </a:lnTo>
                    <a:lnTo>
                      <a:pt x="225" y="39"/>
                    </a:lnTo>
                    <a:lnTo>
                      <a:pt x="225" y="39"/>
                    </a:lnTo>
                    <a:lnTo>
                      <a:pt x="226" y="39"/>
                    </a:lnTo>
                    <a:lnTo>
                      <a:pt x="226" y="38"/>
                    </a:lnTo>
                    <a:lnTo>
                      <a:pt x="226" y="38"/>
                    </a:lnTo>
                    <a:lnTo>
                      <a:pt x="226" y="38"/>
                    </a:lnTo>
                    <a:lnTo>
                      <a:pt x="226" y="37"/>
                    </a:lnTo>
                    <a:lnTo>
                      <a:pt x="226" y="37"/>
                    </a:lnTo>
                    <a:lnTo>
                      <a:pt x="226" y="37"/>
                    </a:lnTo>
                    <a:lnTo>
                      <a:pt x="226" y="37"/>
                    </a:lnTo>
                    <a:lnTo>
                      <a:pt x="226" y="36"/>
                    </a:lnTo>
                    <a:lnTo>
                      <a:pt x="226" y="36"/>
                    </a:lnTo>
                    <a:lnTo>
                      <a:pt x="226" y="36"/>
                    </a:lnTo>
                    <a:lnTo>
                      <a:pt x="227" y="36"/>
                    </a:lnTo>
                    <a:lnTo>
                      <a:pt x="227" y="35"/>
                    </a:lnTo>
                    <a:lnTo>
                      <a:pt x="227" y="35"/>
                    </a:lnTo>
                    <a:lnTo>
                      <a:pt x="227" y="35"/>
                    </a:lnTo>
                    <a:lnTo>
                      <a:pt x="227" y="33"/>
                    </a:lnTo>
                    <a:lnTo>
                      <a:pt x="228" y="33"/>
                    </a:lnTo>
                    <a:lnTo>
                      <a:pt x="228" y="33"/>
                    </a:lnTo>
                    <a:lnTo>
                      <a:pt x="228" y="32"/>
                    </a:lnTo>
                    <a:lnTo>
                      <a:pt x="229" y="32"/>
                    </a:lnTo>
                    <a:lnTo>
                      <a:pt x="229" y="32"/>
                    </a:lnTo>
                    <a:lnTo>
                      <a:pt x="231" y="32"/>
                    </a:lnTo>
                    <a:lnTo>
                      <a:pt x="231" y="31"/>
                    </a:lnTo>
                    <a:lnTo>
                      <a:pt x="232" y="31"/>
                    </a:lnTo>
                    <a:lnTo>
                      <a:pt x="232" y="31"/>
                    </a:lnTo>
                    <a:lnTo>
                      <a:pt x="232" y="31"/>
                    </a:lnTo>
                    <a:lnTo>
                      <a:pt x="233" y="30"/>
                    </a:lnTo>
                    <a:lnTo>
                      <a:pt x="233" y="30"/>
                    </a:lnTo>
                    <a:lnTo>
                      <a:pt x="233" y="30"/>
                    </a:lnTo>
                    <a:lnTo>
                      <a:pt x="233" y="30"/>
                    </a:lnTo>
                    <a:lnTo>
                      <a:pt x="233" y="30"/>
                    </a:lnTo>
                    <a:lnTo>
                      <a:pt x="234" y="30"/>
                    </a:lnTo>
                    <a:lnTo>
                      <a:pt x="234" y="30"/>
                    </a:lnTo>
                    <a:lnTo>
                      <a:pt x="234" y="30"/>
                    </a:lnTo>
                    <a:lnTo>
                      <a:pt x="234" y="30"/>
                    </a:lnTo>
                    <a:lnTo>
                      <a:pt x="235" y="29"/>
                    </a:lnTo>
                    <a:lnTo>
                      <a:pt x="235" y="29"/>
                    </a:lnTo>
                    <a:lnTo>
                      <a:pt x="235" y="29"/>
                    </a:lnTo>
                    <a:lnTo>
                      <a:pt x="236" y="29"/>
                    </a:lnTo>
                    <a:lnTo>
                      <a:pt x="236" y="29"/>
                    </a:lnTo>
                    <a:lnTo>
                      <a:pt x="236" y="29"/>
                    </a:lnTo>
                    <a:lnTo>
                      <a:pt x="237" y="29"/>
                    </a:lnTo>
                    <a:lnTo>
                      <a:pt x="237" y="29"/>
                    </a:lnTo>
                    <a:lnTo>
                      <a:pt x="237" y="29"/>
                    </a:lnTo>
                    <a:lnTo>
                      <a:pt x="238" y="29"/>
                    </a:lnTo>
                    <a:lnTo>
                      <a:pt x="238" y="29"/>
                    </a:lnTo>
                    <a:lnTo>
                      <a:pt x="239" y="29"/>
                    </a:lnTo>
                    <a:lnTo>
                      <a:pt x="239" y="29"/>
                    </a:lnTo>
                    <a:lnTo>
                      <a:pt x="239" y="28"/>
                    </a:lnTo>
                    <a:lnTo>
                      <a:pt x="240" y="28"/>
                    </a:lnTo>
                    <a:lnTo>
                      <a:pt x="240" y="28"/>
                    </a:lnTo>
                    <a:lnTo>
                      <a:pt x="241" y="28"/>
                    </a:lnTo>
                    <a:lnTo>
                      <a:pt x="241" y="28"/>
                    </a:lnTo>
                    <a:lnTo>
                      <a:pt x="241" y="28"/>
                    </a:lnTo>
                    <a:lnTo>
                      <a:pt x="242" y="27"/>
                    </a:lnTo>
                    <a:lnTo>
                      <a:pt x="242" y="27"/>
                    </a:lnTo>
                    <a:lnTo>
                      <a:pt x="242" y="27"/>
                    </a:lnTo>
                    <a:lnTo>
                      <a:pt x="242" y="26"/>
                    </a:lnTo>
                    <a:lnTo>
                      <a:pt x="243" y="26"/>
                    </a:lnTo>
                    <a:lnTo>
                      <a:pt x="243" y="26"/>
                    </a:lnTo>
                    <a:lnTo>
                      <a:pt x="243" y="25"/>
                    </a:lnTo>
                    <a:lnTo>
                      <a:pt x="243" y="25"/>
                    </a:lnTo>
                    <a:lnTo>
                      <a:pt x="243" y="24"/>
                    </a:lnTo>
                    <a:lnTo>
                      <a:pt x="244" y="24"/>
                    </a:lnTo>
                    <a:lnTo>
                      <a:pt x="244" y="23"/>
                    </a:lnTo>
                    <a:lnTo>
                      <a:pt x="244" y="23"/>
                    </a:lnTo>
                    <a:lnTo>
                      <a:pt x="244" y="23"/>
                    </a:lnTo>
                    <a:lnTo>
                      <a:pt x="244" y="22"/>
                    </a:lnTo>
                    <a:lnTo>
                      <a:pt x="244" y="22"/>
                    </a:lnTo>
                    <a:lnTo>
                      <a:pt x="245" y="21"/>
                    </a:lnTo>
                    <a:lnTo>
                      <a:pt x="245" y="21"/>
                    </a:lnTo>
                    <a:lnTo>
                      <a:pt x="245" y="20"/>
                    </a:lnTo>
                    <a:lnTo>
                      <a:pt x="245" y="20"/>
                    </a:lnTo>
                    <a:lnTo>
                      <a:pt x="245" y="19"/>
                    </a:lnTo>
                    <a:lnTo>
                      <a:pt x="246" y="19"/>
                    </a:lnTo>
                    <a:lnTo>
                      <a:pt x="246" y="19"/>
                    </a:lnTo>
                    <a:lnTo>
                      <a:pt x="246" y="18"/>
                    </a:lnTo>
                    <a:lnTo>
                      <a:pt x="247" y="18"/>
                    </a:lnTo>
                    <a:lnTo>
                      <a:pt x="247" y="18"/>
                    </a:lnTo>
                    <a:lnTo>
                      <a:pt x="249" y="18"/>
                    </a:lnTo>
                    <a:lnTo>
                      <a:pt x="249" y="18"/>
                    </a:lnTo>
                    <a:lnTo>
                      <a:pt x="249" y="17"/>
                    </a:lnTo>
                    <a:lnTo>
                      <a:pt x="250" y="17"/>
                    </a:lnTo>
                    <a:lnTo>
                      <a:pt x="250" y="17"/>
                    </a:lnTo>
                    <a:lnTo>
                      <a:pt x="251" y="17"/>
                    </a:lnTo>
                    <a:lnTo>
                      <a:pt x="251" y="17"/>
                    </a:lnTo>
                    <a:lnTo>
                      <a:pt x="252" y="17"/>
                    </a:lnTo>
                    <a:lnTo>
                      <a:pt x="252" y="17"/>
                    </a:lnTo>
                    <a:lnTo>
                      <a:pt x="253" y="17"/>
                    </a:lnTo>
                    <a:lnTo>
                      <a:pt x="253" y="17"/>
                    </a:lnTo>
                    <a:lnTo>
                      <a:pt x="254" y="17"/>
                    </a:lnTo>
                    <a:lnTo>
                      <a:pt x="254" y="18"/>
                    </a:lnTo>
                    <a:lnTo>
                      <a:pt x="255" y="18"/>
                    </a:lnTo>
                    <a:lnTo>
                      <a:pt x="255" y="18"/>
                    </a:lnTo>
                    <a:lnTo>
                      <a:pt x="256" y="18"/>
                    </a:lnTo>
                    <a:lnTo>
                      <a:pt x="256" y="19"/>
                    </a:lnTo>
                    <a:lnTo>
                      <a:pt x="257" y="19"/>
                    </a:lnTo>
                    <a:lnTo>
                      <a:pt x="257" y="19"/>
                    </a:lnTo>
                    <a:lnTo>
                      <a:pt x="258" y="20"/>
                    </a:lnTo>
                    <a:lnTo>
                      <a:pt x="258" y="20"/>
                    </a:lnTo>
                    <a:lnTo>
                      <a:pt x="258" y="20"/>
                    </a:lnTo>
                    <a:lnTo>
                      <a:pt x="259" y="20"/>
                    </a:lnTo>
                    <a:lnTo>
                      <a:pt x="259" y="21"/>
                    </a:lnTo>
                    <a:lnTo>
                      <a:pt x="259" y="21"/>
                    </a:lnTo>
                    <a:lnTo>
                      <a:pt x="260" y="21"/>
                    </a:lnTo>
                    <a:lnTo>
                      <a:pt x="260" y="21"/>
                    </a:lnTo>
                    <a:lnTo>
                      <a:pt x="261" y="22"/>
                    </a:lnTo>
                    <a:lnTo>
                      <a:pt x="261" y="22"/>
                    </a:lnTo>
                    <a:lnTo>
                      <a:pt x="262" y="22"/>
                    </a:lnTo>
                    <a:lnTo>
                      <a:pt x="262" y="22"/>
                    </a:lnTo>
                    <a:lnTo>
                      <a:pt x="263" y="22"/>
                    </a:lnTo>
                    <a:lnTo>
                      <a:pt x="263" y="22"/>
                    </a:lnTo>
                    <a:lnTo>
                      <a:pt x="264" y="22"/>
                    </a:lnTo>
                    <a:lnTo>
                      <a:pt x="264" y="22"/>
                    </a:lnTo>
                    <a:lnTo>
                      <a:pt x="265" y="22"/>
                    </a:lnTo>
                    <a:lnTo>
                      <a:pt x="265" y="23"/>
                    </a:lnTo>
                    <a:lnTo>
                      <a:pt x="267" y="23"/>
                    </a:lnTo>
                    <a:lnTo>
                      <a:pt x="267" y="23"/>
                    </a:lnTo>
                    <a:lnTo>
                      <a:pt x="268" y="23"/>
                    </a:lnTo>
                    <a:lnTo>
                      <a:pt x="269" y="23"/>
                    </a:lnTo>
                    <a:lnTo>
                      <a:pt x="269" y="23"/>
                    </a:lnTo>
                    <a:lnTo>
                      <a:pt x="270" y="23"/>
                    </a:lnTo>
                    <a:lnTo>
                      <a:pt x="270" y="23"/>
                    </a:lnTo>
                    <a:lnTo>
                      <a:pt x="270" y="22"/>
                    </a:lnTo>
                    <a:lnTo>
                      <a:pt x="271" y="22"/>
                    </a:lnTo>
                    <a:lnTo>
                      <a:pt x="271" y="22"/>
                    </a:lnTo>
                    <a:lnTo>
                      <a:pt x="272" y="22"/>
                    </a:lnTo>
                    <a:lnTo>
                      <a:pt x="272" y="22"/>
                    </a:lnTo>
                    <a:lnTo>
                      <a:pt x="272" y="22"/>
                    </a:lnTo>
                    <a:lnTo>
                      <a:pt x="273" y="22"/>
                    </a:lnTo>
                    <a:lnTo>
                      <a:pt x="273" y="21"/>
                    </a:lnTo>
                    <a:lnTo>
                      <a:pt x="273" y="21"/>
                    </a:lnTo>
                    <a:lnTo>
                      <a:pt x="273" y="21"/>
                    </a:lnTo>
                    <a:lnTo>
                      <a:pt x="273" y="21"/>
                    </a:lnTo>
                    <a:lnTo>
                      <a:pt x="274" y="21"/>
                    </a:lnTo>
                    <a:lnTo>
                      <a:pt x="274" y="20"/>
                    </a:lnTo>
                    <a:lnTo>
                      <a:pt x="274" y="20"/>
                    </a:lnTo>
                    <a:lnTo>
                      <a:pt x="274" y="20"/>
                    </a:lnTo>
                    <a:lnTo>
                      <a:pt x="274" y="20"/>
                    </a:lnTo>
                    <a:lnTo>
                      <a:pt x="274" y="20"/>
                    </a:lnTo>
                    <a:lnTo>
                      <a:pt x="274" y="19"/>
                    </a:lnTo>
                    <a:lnTo>
                      <a:pt x="275" y="19"/>
                    </a:lnTo>
                    <a:lnTo>
                      <a:pt x="275" y="19"/>
                    </a:lnTo>
                    <a:lnTo>
                      <a:pt x="275" y="19"/>
                    </a:lnTo>
                    <a:lnTo>
                      <a:pt x="275" y="19"/>
                    </a:lnTo>
                    <a:lnTo>
                      <a:pt x="276" y="18"/>
                    </a:lnTo>
                    <a:lnTo>
                      <a:pt x="276" y="18"/>
                    </a:lnTo>
                    <a:lnTo>
                      <a:pt x="276" y="18"/>
                    </a:lnTo>
                    <a:lnTo>
                      <a:pt x="277" y="18"/>
                    </a:lnTo>
                    <a:lnTo>
                      <a:pt x="277" y="18"/>
                    </a:lnTo>
                    <a:lnTo>
                      <a:pt x="277" y="18"/>
                    </a:lnTo>
                    <a:lnTo>
                      <a:pt x="278" y="18"/>
                    </a:lnTo>
                    <a:lnTo>
                      <a:pt x="278" y="18"/>
                    </a:lnTo>
                    <a:lnTo>
                      <a:pt x="278" y="18"/>
                    </a:lnTo>
                    <a:lnTo>
                      <a:pt x="279" y="18"/>
                    </a:lnTo>
                    <a:lnTo>
                      <a:pt x="279" y="18"/>
                    </a:lnTo>
                    <a:lnTo>
                      <a:pt x="279" y="18"/>
                    </a:lnTo>
                    <a:lnTo>
                      <a:pt x="280" y="18"/>
                    </a:lnTo>
                    <a:lnTo>
                      <a:pt x="280" y="18"/>
                    </a:lnTo>
                    <a:lnTo>
                      <a:pt x="280" y="18"/>
                    </a:lnTo>
                    <a:lnTo>
                      <a:pt x="281" y="18"/>
                    </a:lnTo>
                    <a:lnTo>
                      <a:pt x="281" y="18"/>
                    </a:lnTo>
                    <a:lnTo>
                      <a:pt x="281" y="18"/>
                    </a:lnTo>
                    <a:lnTo>
                      <a:pt x="281" y="18"/>
                    </a:lnTo>
                    <a:lnTo>
                      <a:pt x="282" y="18"/>
                    </a:lnTo>
                    <a:lnTo>
                      <a:pt x="282" y="18"/>
                    </a:lnTo>
                    <a:lnTo>
                      <a:pt x="282" y="17"/>
                    </a:lnTo>
                    <a:lnTo>
                      <a:pt x="282" y="17"/>
                    </a:lnTo>
                    <a:lnTo>
                      <a:pt x="283" y="17"/>
                    </a:lnTo>
                    <a:lnTo>
                      <a:pt x="283" y="17"/>
                    </a:lnTo>
                    <a:lnTo>
                      <a:pt x="283" y="15"/>
                    </a:lnTo>
                    <a:lnTo>
                      <a:pt x="283" y="15"/>
                    </a:lnTo>
                    <a:lnTo>
                      <a:pt x="283" y="15"/>
                    </a:lnTo>
                    <a:lnTo>
                      <a:pt x="285" y="15"/>
                    </a:lnTo>
                    <a:lnTo>
                      <a:pt x="285" y="15"/>
                    </a:lnTo>
                    <a:lnTo>
                      <a:pt x="285" y="15"/>
                    </a:lnTo>
                    <a:lnTo>
                      <a:pt x="286" y="15"/>
                    </a:lnTo>
                    <a:lnTo>
                      <a:pt x="286" y="15"/>
                    </a:lnTo>
                    <a:lnTo>
                      <a:pt x="286" y="15"/>
                    </a:lnTo>
                    <a:lnTo>
                      <a:pt x="287" y="15"/>
                    </a:lnTo>
                    <a:lnTo>
                      <a:pt x="287" y="15"/>
                    </a:lnTo>
                    <a:lnTo>
                      <a:pt x="288" y="15"/>
                    </a:lnTo>
                    <a:lnTo>
                      <a:pt x="288" y="15"/>
                    </a:lnTo>
                    <a:lnTo>
                      <a:pt x="289" y="15"/>
                    </a:lnTo>
                    <a:lnTo>
                      <a:pt x="289" y="17"/>
                    </a:lnTo>
                    <a:lnTo>
                      <a:pt x="290" y="17"/>
                    </a:lnTo>
                    <a:lnTo>
                      <a:pt x="291" y="17"/>
                    </a:lnTo>
                    <a:lnTo>
                      <a:pt x="291" y="18"/>
                    </a:lnTo>
                    <a:lnTo>
                      <a:pt x="292" y="18"/>
                    </a:lnTo>
                    <a:lnTo>
                      <a:pt x="293" y="19"/>
                    </a:lnTo>
                    <a:lnTo>
                      <a:pt x="294" y="19"/>
                    </a:lnTo>
                    <a:lnTo>
                      <a:pt x="294" y="20"/>
                    </a:lnTo>
                    <a:lnTo>
                      <a:pt x="295" y="20"/>
                    </a:lnTo>
                    <a:lnTo>
                      <a:pt x="296" y="21"/>
                    </a:lnTo>
                    <a:lnTo>
                      <a:pt x="296" y="21"/>
                    </a:lnTo>
                    <a:lnTo>
                      <a:pt x="297" y="21"/>
                    </a:lnTo>
                    <a:lnTo>
                      <a:pt x="298" y="22"/>
                    </a:lnTo>
                    <a:lnTo>
                      <a:pt x="298" y="22"/>
                    </a:lnTo>
                    <a:lnTo>
                      <a:pt x="299" y="22"/>
                    </a:lnTo>
                    <a:lnTo>
                      <a:pt x="300" y="23"/>
                    </a:lnTo>
                    <a:lnTo>
                      <a:pt x="300" y="23"/>
                    </a:lnTo>
                    <a:lnTo>
                      <a:pt x="301" y="23"/>
                    </a:lnTo>
                    <a:lnTo>
                      <a:pt x="304" y="23"/>
                    </a:lnTo>
                    <a:lnTo>
                      <a:pt x="305" y="24"/>
                    </a:lnTo>
                    <a:lnTo>
                      <a:pt x="306" y="24"/>
                    </a:lnTo>
                    <a:lnTo>
                      <a:pt x="307" y="24"/>
                    </a:lnTo>
                    <a:lnTo>
                      <a:pt x="309" y="25"/>
                    </a:lnTo>
                    <a:lnTo>
                      <a:pt x="310" y="25"/>
                    </a:lnTo>
                    <a:lnTo>
                      <a:pt x="311" y="26"/>
                    </a:lnTo>
                    <a:lnTo>
                      <a:pt x="313" y="26"/>
                    </a:lnTo>
                    <a:lnTo>
                      <a:pt x="314" y="27"/>
                    </a:lnTo>
                    <a:lnTo>
                      <a:pt x="315" y="27"/>
                    </a:lnTo>
                    <a:lnTo>
                      <a:pt x="316" y="28"/>
                    </a:lnTo>
                    <a:lnTo>
                      <a:pt x="316" y="29"/>
                    </a:lnTo>
                    <a:lnTo>
                      <a:pt x="317" y="29"/>
                    </a:lnTo>
                    <a:lnTo>
                      <a:pt x="317" y="30"/>
                    </a:lnTo>
                    <a:lnTo>
                      <a:pt x="317" y="30"/>
                    </a:lnTo>
                    <a:lnTo>
                      <a:pt x="317" y="31"/>
                    </a:lnTo>
                    <a:lnTo>
                      <a:pt x="317" y="32"/>
                    </a:lnTo>
                    <a:lnTo>
                      <a:pt x="317" y="33"/>
                    </a:lnTo>
                    <a:lnTo>
                      <a:pt x="317" y="35"/>
                    </a:lnTo>
                    <a:lnTo>
                      <a:pt x="317" y="36"/>
                    </a:lnTo>
                    <a:lnTo>
                      <a:pt x="317" y="36"/>
                    </a:lnTo>
                    <a:lnTo>
                      <a:pt x="317" y="37"/>
                    </a:lnTo>
                    <a:lnTo>
                      <a:pt x="317" y="38"/>
                    </a:lnTo>
                    <a:lnTo>
                      <a:pt x="317" y="39"/>
                    </a:lnTo>
                    <a:lnTo>
                      <a:pt x="317" y="40"/>
                    </a:lnTo>
                    <a:lnTo>
                      <a:pt x="318" y="41"/>
                    </a:lnTo>
                    <a:lnTo>
                      <a:pt x="318" y="41"/>
                    </a:lnTo>
                    <a:lnTo>
                      <a:pt x="318" y="42"/>
                    </a:lnTo>
                    <a:lnTo>
                      <a:pt x="319" y="42"/>
                    </a:lnTo>
                    <a:lnTo>
                      <a:pt x="319" y="43"/>
                    </a:lnTo>
                    <a:lnTo>
                      <a:pt x="321" y="43"/>
                    </a:lnTo>
                    <a:lnTo>
                      <a:pt x="321" y="43"/>
                    </a:lnTo>
                    <a:lnTo>
                      <a:pt x="321" y="43"/>
                    </a:lnTo>
                    <a:lnTo>
                      <a:pt x="322" y="44"/>
                    </a:lnTo>
                    <a:lnTo>
                      <a:pt x="322" y="44"/>
                    </a:lnTo>
                    <a:lnTo>
                      <a:pt x="323" y="44"/>
                    </a:lnTo>
                    <a:lnTo>
                      <a:pt x="323" y="44"/>
                    </a:lnTo>
                    <a:lnTo>
                      <a:pt x="324" y="44"/>
                    </a:lnTo>
                    <a:lnTo>
                      <a:pt x="324" y="44"/>
                    </a:lnTo>
                    <a:lnTo>
                      <a:pt x="324" y="44"/>
                    </a:lnTo>
                    <a:lnTo>
                      <a:pt x="325" y="44"/>
                    </a:lnTo>
                    <a:lnTo>
                      <a:pt x="325" y="44"/>
                    </a:lnTo>
                    <a:lnTo>
                      <a:pt x="325" y="44"/>
                    </a:lnTo>
                    <a:lnTo>
                      <a:pt x="325" y="43"/>
                    </a:lnTo>
                    <a:lnTo>
                      <a:pt x="326" y="43"/>
                    </a:lnTo>
                    <a:lnTo>
                      <a:pt x="326" y="43"/>
                    </a:lnTo>
                    <a:lnTo>
                      <a:pt x="326" y="43"/>
                    </a:lnTo>
                    <a:lnTo>
                      <a:pt x="326" y="43"/>
                    </a:lnTo>
                    <a:lnTo>
                      <a:pt x="326" y="42"/>
                    </a:lnTo>
                    <a:lnTo>
                      <a:pt x="326" y="42"/>
                    </a:lnTo>
                    <a:lnTo>
                      <a:pt x="326" y="42"/>
                    </a:lnTo>
                    <a:lnTo>
                      <a:pt x="326" y="41"/>
                    </a:lnTo>
                    <a:lnTo>
                      <a:pt x="326" y="41"/>
                    </a:lnTo>
                    <a:lnTo>
                      <a:pt x="326" y="41"/>
                    </a:lnTo>
                    <a:lnTo>
                      <a:pt x="326" y="40"/>
                    </a:lnTo>
                    <a:lnTo>
                      <a:pt x="326" y="40"/>
                    </a:lnTo>
                    <a:lnTo>
                      <a:pt x="326" y="39"/>
                    </a:lnTo>
                    <a:lnTo>
                      <a:pt x="326" y="39"/>
                    </a:lnTo>
                    <a:lnTo>
                      <a:pt x="325" y="39"/>
                    </a:lnTo>
                    <a:lnTo>
                      <a:pt x="325" y="39"/>
                    </a:lnTo>
                    <a:lnTo>
                      <a:pt x="325" y="38"/>
                    </a:lnTo>
                    <a:lnTo>
                      <a:pt x="325" y="38"/>
                    </a:lnTo>
                    <a:lnTo>
                      <a:pt x="325" y="38"/>
                    </a:lnTo>
                    <a:lnTo>
                      <a:pt x="324" y="38"/>
                    </a:lnTo>
                    <a:lnTo>
                      <a:pt x="324" y="37"/>
                    </a:lnTo>
                    <a:lnTo>
                      <a:pt x="324" y="37"/>
                    </a:lnTo>
                    <a:lnTo>
                      <a:pt x="323" y="37"/>
                    </a:lnTo>
                    <a:lnTo>
                      <a:pt x="323" y="36"/>
                    </a:lnTo>
                    <a:lnTo>
                      <a:pt x="323" y="36"/>
                    </a:lnTo>
                    <a:lnTo>
                      <a:pt x="322" y="35"/>
                    </a:lnTo>
                    <a:lnTo>
                      <a:pt x="322" y="35"/>
                    </a:lnTo>
                    <a:lnTo>
                      <a:pt x="322" y="33"/>
                    </a:lnTo>
                    <a:lnTo>
                      <a:pt x="322" y="33"/>
                    </a:lnTo>
                    <a:lnTo>
                      <a:pt x="322" y="32"/>
                    </a:lnTo>
                    <a:lnTo>
                      <a:pt x="321" y="32"/>
                    </a:lnTo>
                    <a:lnTo>
                      <a:pt x="321" y="31"/>
                    </a:lnTo>
                    <a:lnTo>
                      <a:pt x="321" y="30"/>
                    </a:lnTo>
                    <a:lnTo>
                      <a:pt x="321" y="30"/>
                    </a:lnTo>
                    <a:lnTo>
                      <a:pt x="322" y="29"/>
                    </a:lnTo>
                    <a:lnTo>
                      <a:pt x="322" y="28"/>
                    </a:lnTo>
                    <a:lnTo>
                      <a:pt x="322" y="27"/>
                    </a:lnTo>
                    <a:lnTo>
                      <a:pt x="322" y="27"/>
                    </a:lnTo>
                    <a:lnTo>
                      <a:pt x="322" y="26"/>
                    </a:lnTo>
                    <a:lnTo>
                      <a:pt x="322" y="25"/>
                    </a:lnTo>
                    <a:lnTo>
                      <a:pt x="322" y="25"/>
                    </a:lnTo>
                    <a:lnTo>
                      <a:pt x="322" y="24"/>
                    </a:lnTo>
                    <a:lnTo>
                      <a:pt x="322" y="24"/>
                    </a:lnTo>
                    <a:lnTo>
                      <a:pt x="322" y="23"/>
                    </a:lnTo>
                    <a:lnTo>
                      <a:pt x="321" y="23"/>
                    </a:lnTo>
                    <a:lnTo>
                      <a:pt x="321" y="23"/>
                    </a:lnTo>
                    <a:lnTo>
                      <a:pt x="321" y="23"/>
                    </a:lnTo>
                    <a:lnTo>
                      <a:pt x="321" y="23"/>
                    </a:lnTo>
                    <a:lnTo>
                      <a:pt x="319" y="23"/>
                    </a:lnTo>
                    <a:lnTo>
                      <a:pt x="319" y="23"/>
                    </a:lnTo>
                    <a:lnTo>
                      <a:pt x="319" y="23"/>
                    </a:lnTo>
                    <a:lnTo>
                      <a:pt x="318" y="23"/>
                    </a:lnTo>
                    <a:lnTo>
                      <a:pt x="317" y="23"/>
                    </a:lnTo>
                    <a:lnTo>
                      <a:pt x="317" y="23"/>
                    </a:lnTo>
                    <a:lnTo>
                      <a:pt x="316" y="24"/>
                    </a:lnTo>
                    <a:lnTo>
                      <a:pt x="316" y="24"/>
                    </a:lnTo>
                    <a:lnTo>
                      <a:pt x="315" y="23"/>
                    </a:lnTo>
                    <a:lnTo>
                      <a:pt x="315" y="23"/>
                    </a:lnTo>
                    <a:lnTo>
                      <a:pt x="314" y="23"/>
                    </a:lnTo>
                    <a:lnTo>
                      <a:pt x="314" y="23"/>
                    </a:lnTo>
                    <a:lnTo>
                      <a:pt x="313" y="23"/>
                    </a:lnTo>
                    <a:lnTo>
                      <a:pt x="313" y="23"/>
                    </a:lnTo>
                    <a:lnTo>
                      <a:pt x="313" y="23"/>
                    </a:lnTo>
                    <a:lnTo>
                      <a:pt x="313" y="22"/>
                    </a:lnTo>
                    <a:lnTo>
                      <a:pt x="313" y="22"/>
                    </a:lnTo>
                    <a:lnTo>
                      <a:pt x="313" y="21"/>
                    </a:lnTo>
                    <a:lnTo>
                      <a:pt x="313" y="21"/>
                    </a:lnTo>
                    <a:lnTo>
                      <a:pt x="313" y="20"/>
                    </a:lnTo>
                    <a:lnTo>
                      <a:pt x="313" y="20"/>
                    </a:lnTo>
                    <a:lnTo>
                      <a:pt x="313" y="19"/>
                    </a:lnTo>
                    <a:lnTo>
                      <a:pt x="313" y="18"/>
                    </a:lnTo>
                    <a:lnTo>
                      <a:pt x="313" y="18"/>
                    </a:lnTo>
                    <a:lnTo>
                      <a:pt x="313" y="17"/>
                    </a:lnTo>
                    <a:lnTo>
                      <a:pt x="313" y="15"/>
                    </a:lnTo>
                    <a:lnTo>
                      <a:pt x="313" y="15"/>
                    </a:lnTo>
                    <a:lnTo>
                      <a:pt x="313" y="14"/>
                    </a:lnTo>
                    <a:lnTo>
                      <a:pt x="313" y="13"/>
                    </a:lnTo>
                    <a:lnTo>
                      <a:pt x="313" y="13"/>
                    </a:lnTo>
                    <a:lnTo>
                      <a:pt x="314" y="12"/>
                    </a:lnTo>
                    <a:lnTo>
                      <a:pt x="314" y="12"/>
                    </a:lnTo>
                    <a:lnTo>
                      <a:pt x="314" y="11"/>
                    </a:lnTo>
                    <a:lnTo>
                      <a:pt x="315" y="11"/>
                    </a:lnTo>
                    <a:lnTo>
                      <a:pt x="315" y="11"/>
                    </a:lnTo>
                    <a:lnTo>
                      <a:pt x="315" y="10"/>
                    </a:lnTo>
                    <a:lnTo>
                      <a:pt x="316" y="10"/>
                    </a:lnTo>
                    <a:lnTo>
                      <a:pt x="316" y="10"/>
                    </a:lnTo>
                    <a:lnTo>
                      <a:pt x="317" y="10"/>
                    </a:lnTo>
                    <a:lnTo>
                      <a:pt x="317" y="9"/>
                    </a:lnTo>
                    <a:lnTo>
                      <a:pt x="317" y="9"/>
                    </a:lnTo>
                    <a:lnTo>
                      <a:pt x="318" y="9"/>
                    </a:lnTo>
                    <a:lnTo>
                      <a:pt x="318" y="9"/>
                    </a:lnTo>
                    <a:lnTo>
                      <a:pt x="319" y="9"/>
                    </a:lnTo>
                    <a:lnTo>
                      <a:pt x="319" y="9"/>
                    </a:lnTo>
                    <a:lnTo>
                      <a:pt x="321" y="9"/>
                    </a:lnTo>
                    <a:lnTo>
                      <a:pt x="321" y="9"/>
                    </a:lnTo>
                    <a:lnTo>
                      <a:pt x="322" y="9"/>
                    </a:lnTo>
                    <a:lnTo>
                      <a:pt x="322" y="9"/>
                    </a:lnTo>
                    <a:lnTo>
                      <a:pt x="322" y="9"/>
                    </a:lnTo>
                    <a:lnTo>
                      <a:pt x="323" y="9"/>
                    </a:lnTo>
                    <a:lnTo>
                      <a:pt x="323" y="9"/>
                    </a:lnTo>
                    <a:lnTo>
                      <a:pt x="324" y="9"/>
                    </a:lnTo>
                    <a:lnTo>
                      <a:pt x="324" y="9"/>
                    </a:lnTo>
                    <a:lnTo>
                      <a:pt x="325" y="9"/>
                    </a:lnTo>
                    <a:lnTo>
                      <a:pt x="325" y="9"/>
                    </a:lnTo>
                    <a:lnTo>
                      <a:pt x="326" y="9"/>
                    </a:lnTo>
                    <a:lnTo>
                      <a:pt x="326" y="9"/>
                    </a:lnTo>
                    <a:lnTo>
                      <a:pt x="327" y="9"/>
                    </a:lnTo>
                    <a:lnTo>
                      <a:pt x="327" y="8"/>
                    </a:lnTo>
                    <a:lnTo>
                      <a:pt x="327" y="8"/>
                    </a:lnTo>
                    <a:lnTo>
                      <a:pt x="328" y="8"/>
                    </a:lnTo>
                    <a:lnTo>
                      <a:pt x="328" y="8"/>
                    </a:lnTo>
                    <a:lnTo>
                      <a:pt x="328" y="7"/>
                    </a:lnTo>
                    <a:lnTo>
                      <a:pt x="329" y="7"/>
                    </a:lnTo>
                    <a:lnTo>
                      <a:pt x="329" y="7"/>
                    </a:lnTo>
                    <a:lnTo>
                      <a:pt x="329" y="6"/>
                    </a:lnTo>
                    <a:lnTo>
                      <a:pt x="330" y="6"/>
                    </a:lnTo>
                    <a:lnTo>
                      <a:pt x="330" y="6"/>
                    </a:lnTo>
                    <a:lnTo>
                      <a:pt x="330" y="5"/>
                    </a:lnTo>
                    <a:lnTo>
                      <a:pt x="330" y="5"/>
                    </a:lnTo>
                    <a:lnTo>
                      <a:pt x="330" y="4"/>
                    </a:lnTo>
                    <a:lnTo>
                      <a:pt x="330" y="4"/>
                    </a:lnTo>
                    <a:lnTo>
                      <a:pt x="330" y="4"/>
                    </a:lnTo>
                    <a:lnTo>
                      <a:pt x="330" y="3"/>
                    </a:lnTo>
                    <a:lnTo>
                      <a:pt x="330" y="3"/>
                    </a:lnTo>
                    <a:lnTo>
                      <a:pt x="330" y="2"/>
                    </a:lnTo>
                    <a:lnTo>
                      <a:pt x="330" y="2"/>
                    </a:lnTo>
                    <a:lnTo>
                      <a:pt x="331" y="2"/>
                    </a:lnTo>
                    <a:lnTo>
                      <a:pt x="331" y="1"/>
                    </a:lnTo>
                    <a:lnTo>
                      <a:pt x="331" y="1"/>
                    </a:lnTo>
                    <a:lnTo>
                      <a:pt x="331" y="1"/>
                    </a:lnTo>
                    <a:lnTo>
                      <a:pt x="331" y="1"/>
                    </a:lnTo>
                    <a:lnTo>
                      <a:pt x="331" y="0"/>
                    </a:lnTo>
                    <a:lnTo>
                      <a:pt x="331" y="0"/>
                    </a:lnTo>
                    <a:lnTo>
                      <a:pt x="332" y="0"/>
                    </a:lnTo>
                    <a:lnTo>
                      <a:pt x="332" y="0"/>
                    </a:lnTo>
                    <a:lnTo>
                      <a:pt x="332" y="0"/>
                    </a:lnTo>
                    <a:lnTo>
                      <a:pt x="332" y="0"/>
                    </a:lnTo>
                    <a:lnTo>
                      <a:pt x="332" y="0"/>
                    </a:lnTo>
                    <a:lnTo>
                      <a:pt x="332" y="0"/>
                    </a:lnTo>
                    <a:lnTo>
                      <a:pt x="333" y="0"/>
                    </a:lnTo>
                    <a:lnTo>
                      <a:pt x="333" y="1"/>
                    </a:lnTo>
                    <a:lnTo>
                      <a:pt x="333" y="1"/>
                    </a:lnTo>
                    <a:lnTo>
                      <a:pt x="333" y="1"/>
                    </a:lnTo>
                    <a:lnTo>
                      <a:pt x="333" y="2"/>
                    </a:lnTo>
                    <a:lnTo>
                      <a:pt x="333" y="2"/>
                    </a:lnTo>
                    <a:lnTo>
                      <a:pt x="334" y="3"/>
                    </a:lnTo>
                    <a:lnTo>
                      <a:pt x="334" y="4"/>
                    </a:lnTo>
                    <a:lnTo>
                      <a:pt x="334" y="5"/>
                    </a:lnTo>
                    <a:lnTo>
                      <a:pt x="334" y="6"/>
                    </a:lnTo>
                    <a:lnTo>
                      <a:pt x="335" y="7"/>
                    </a:lnTo>
                    <a:lnTo>
                      <a:pt x="335" y="8"/>
                    </a:lnTo>
                    <a:lnTo>
                      <a:pt x="335" y="9"/>
                    </a:lnTo>
                    <a:lnTo>
                      <a:pt x="336" y="11"/>
                    </a:lnTo>
                    <a:lnTo>
                      <a:pt x="336" y="12"/>
                    </a:lnTo>
                    <a:lnTo>
                      <a:pt x="336" y="13"/>
                    </a:lnTo>
                    <a:lnTo>
                      <a:pt x="337" y="14"/>
                    </a:lnTo>
                    <a:lnTo>
                      <a:pt x="337" y="15"/>
                    </a:lnTo>
                    <a:lnTo>
                      <a:pt x="337" y="17"/>
                    </a:lnTo>
                    <a:lnTo>
                      <a:pt x="337" y="18"/>
                    </a:lnTo>
                    <a:lnTo>
                      <a:pt x="339" y="18"/>
                    </a:lnTo>
                    <a:lnTo>
                      <a:pt x="339" y="19"/>
                    </a:lnTo>
                    <a:lnTo>
                      <a:pt x="339" y="19"/>
                    </a:lnTo>
                    <a:lnTo>
                      <a:pt x="340" y="19"/>
                    </a:lnTo>
                    <a:lnTo>
                      <a:pt x="340" y="19"/>
                    </a:lnTo>
                    <a:lnTo>
                      <a:pt x="340" y="19"/>
                    </a:lnTo>
                    <a:lnTo>
                      <a:pt x="341" y="19"/>
                    </a:lnTo>
                    <a:lnTo>
                      <a:pt x="341" y="19"/>
                    </a:lnTo>
                    <a:lnTo>
                      <a:pt x="342" y="19"/>
                    </a:lnTo>
                    <a:lnTo>
                      <a:pt x="342" y="19"/>
                    </a:lnTo>
                    <a:lnTo>
                      <a:pt x="343" y="19"/>
                    </a:lnTo>
                    <a:lnTo>
                      <a:pt x="343" y="19"/>
                    </a:lnTo>
                    <a:lnTo>
                      <a:pt x="343" y="19"/>
                    </a:lnTo>
                    <a:lnTo>
                      <a:pt x="344" y="19"/>
                    </a:lnTo>
                    <a:lnTo>
                      <a:pt x="344" y="19"/>
                    </a:lnTo>
                    <a:lnTo>
                      <a:pt x="345" y="19"/>
                    </a:lnTo>
                    <a:lnTo>
                      <a:pt x="345" y="20"/>
                    </a:lnTo>
                    <a:lnTo>
                      <a:pt x="345" y="20"/>
                    </a:lnTo>
                    <a:lnTo>
                      <a:pt x="346" y="21"/>
                    </a:lnTo>
                    <a:lnTo>
                      <a:pt x="347" y="22"/>
                    </a:lnTo>
                    <a:lnTo>
                      <a:pt x="348" y="23"/>
                    </a:lnTo>
                    <a:lnTo>
                      <a:pt x="350" y="23"/>
                    </a:lnTo>
                    <a:lnTo>
                      <a:pt x="351" y="24"/>
                    </a:lnTo>
                    <a:lnTo>
                      <a:pt x="353" y="25"/>
                    </a:lnTo>
                    <a:lnTo>
                      <a:pt x="354" y="26"/>
                    </a:lnTo>
                    <a:lnTo>
                      <a:pt x="357" y="26"/>
                    </a:lnTo>
                    <a:lnTo>
                      <a:pt x="358" y="27"/>
                    </a:lnTo>
                    <a:lnTo>
                      <a:pt x="360" y="27"/>
                    </a:lnTo>
                    <a:lnTo>
                      <a:pt x="361" y="27"/>
                    </a:lnTo>
                    <a:lnTo>
                      <a:pt x="363" y="28"/>
                    </a:lnTo>
                    <a:lnTo>
                      <a:pt x="364" y="28"/>
                    </a:lnTo>
                    <a:lnTo>
                      <a:pt x="365" y="28"/>
                    </a:lnTo>
                    <a:lnTo>
                      <a:pt x="366" y="28"/>
                    </a:lnTo>
                    <a:lnTo>
                      <a:pt x="366" y="28"/>
                    </a:lnTo>
                    <a:lnTo>
                      <a:pt x="367" y="28"/>
                    </a:lnTo>
                    <a:lnTo>
                      <a:pt x="367" y="28"/>
                    </a:lnTo>
                    <a:lnTo>
                      <a:pt x="368" y="27"/>
                    </a:lnTo>
                    <a:lnTo>
                      <a:pt x="368" y="27"/>
                    </a:lnTo>
                    <a:lnTo>
                      <a:pt x="368" y="27"/>
                    </a:lnTo>
                    <a:lnTo>
                      <a:pt x="369" y="27"/>
                    </a:lnTo>
                    <a:lnTo>
                      <a:pt x="369" y="26"/>
                    </a:lnTo>
                    <a:lnTo>
                      <a:pt x="369" y="26"/>
                    </a:lnTo>
                    <a:lnTo>
                      <a:pt x="370" y="26"/>
                    </a:lnTo>
                    <a:lnTo>
                      <a:pt x="370" y="26"/>
                    </a:lnTo>
                    <a:lnTo>
                      <a:pt x="370" y="25"/>
                    </a:lnTo>
                    <a:lnTo>
                      <a:pt x="371" y="25"/>
                    </a:lnTo>
                    <a:lnTo>
                      <a:pt x="371" y="25"/>
                    </a:lnTo>
                    <a:lnTo>
                      <a:pt x="371" y="25"/>
                    </a:lnTo>
                    <a:lnTo>
                      <a:pt x="372" y="26"/>
                    </a:lnTo>
                    <a:lnTo>
                      <a:pt x="372" y="26"/>
                    </a:lnTo>
                    <a:lnTo>
                      <a:pt x="372" y="27"/>
                    </a:lnTo>
                    <a:lnTo>
                      <a:pt x="373" y="28"/>
                    </a:lnTo>
                    <a:lnTo>
                      <a:pt x="373" y="29"/>
                    </a:lnTo>
                    <a:lnTo>
                      <a:pt x="375" y="30"/>
                    </a:lnTo>
                    <a:lnTo>
                      <a:pt x="376" y="32"/>
                    </a:lnTo>
                    <a:lnTo>
                      <a:pt x="376" y="35"/>
                    </a:lnTo>
                    <a:lnTo>
                      <a:pt x="377" y="37"/>
                    </a:lnTo>
                    <a:lnTo>
                      <a:pt x="378" y="39"/>
                    </a:lnTo>
                    <a:lnTo>
                      <a:pt x="379" y="41"/>
                    </a:lnTo>
                    <a:lnTo>
                      <a:pt x="379" y="43"/>
                    </a:lnTo>
                    <a:lnTo>
                      <a:pt x="380" y="45"/>
                    </a:lnTo>
                    <a:lnTo>
                      <a:pt x="381" y="47"/>
                    </a:lnTo>
                    <a:lnTo>
                      <a:pt x="381" y="49"/>
                    </a:lnTo>
                    <a:lnTo>
                      <a:pt x="382" y="51"/>
                    </a:lnTo>
                    <a:lnTo>
                      <a:pt x="382" y="54"/>
                    </a:lnTo>
                    <a:lnTo>
                      <a:pt x="382" y="55"/>
                    </a:lnTo>
                    <a:lnTo>
                      <a:pt x="383" y="57"/>
                    </a:lnTo>
                    <a:lnTo>
                      <a:pt x="383" y="59"/>
                    </a:lnTo>
                    <a:lnTo>
                      <a:pt x="383" y="61"/>
                    </a:lnTo>
                    <a:lnTo>
                      <a:pt x="383" y="63"/>
                    </a:lnTo>
                    <a:lnTo>
                      <a:pt x="384" y="65"/>
                    </a:lnTo>
                    <a:lnTo>
                      <a:pt x="384" y="66"/>
                    </a:lnTo>
                    <a:lnTo>
                      <a:pt x="384" y="68"/>
                    </a:lnTo>
                    <a:lnTo>
                      <a:pt x="384" y="69"/>
                    </a:lnTo>
                    <a:lnTo>
                      <a:pt x="384" y="71"/>
                    </a:lnTo>
                    <a:lnTo>
                      <a:pt x="385" y="72"/>
                    </a:lnTo>
                    <a:lnTo>
                      <a:pt x="385" y="74"/>
                    </a:lnTo>
                    <a:lnTo>
                      <a:pt x="385" y="75"/>
                    </a:lnTo>
                    <a:lnTo>
                      <a:pt x="385" y="76"/>
                    </a:lnTo>
                    <a:lnTo>
                      <a:pt x="386" y="77"/>
                    </a:lnTo>
                    <a:lnTo>
                      <a:pt x="386" y="78"/>
                    </a:lnTo>
                    <a:lnTo>
                      <a:pt x="387" y="79"/>
                    </a:lnTo>
                    <a:lnTo>
                      <a:pt x="387" y="80"/>
                    </a:lnTo>
                    <a:lnTo>
                      <a:pt x="387" y="80"/>
                    </a:lnTo>
                    <a:lnTo>
                      <a:pt x="388" y="81"/>
                    </a:lnTo>
                    <a:lnTo>
                      <a:pt x="388" y="81"/>
                    </a:lnTo>
                    <a:lnTo>
                      <a:pt x="388" y="82"/>
                    </a:lnTo>
                    <a:lnTo>
                      <a:pt x="388" y="83"/>
                    </a:lnTo>
                    <a:lnTo>
                      <a:pt x="388" y="83"/>
                    </a:lnTo>
                    <a:lnTo>
                      <a:pt x="388" y="84"/>
                    </a:lnTo>
                    <a:lnTo>
                      <a:pt x="389" y="84"/>
                    </a:lnTo>
                    <a:lnTo>
                      <a:pt x="389" y="84"/>
                    </a:lnTo>
                    <a:lnTo>
                      <a:pt x="389" y="85"/>
                    </a:lnTo>
                    <a:lnTo>
                      <a:pt x="389" y="85"/>
                    </a:lnTo>
                    <a:lnTo>
                      <a:pt x="388" y="85"/>
                    </a:lnTo>
                    <a:lnTo>
                      <a:pt x="388" y="85"/>
                    </a:lnTo>
                    <a:lnTo>
                      <a:pt x="388" y="85"/>
                    </a:lnTo>
                    <a:lnTo>
                      <a:pt x="388" y="85"/>
                    </a:lnTo>
                    <a:lnTo>
                      <a:pt x="387" y="85"/>
                    </a:lnTo>
                    <a:lnTo>
                      <a:pt x="387" y="85"/>
                    </a:lnTo>
                    <a:lnTo>
                      <a:pt x="386" y="85"/>
                    </a:lnTo>
                    <a:lnTo>
                      <a:pt x="386" y="85"/>
                    </a:lnTo>
                    <a:lnTo>
                      <a:pt x="385" y="85"/>
                    </a:lnTo>
                    <a:lnTo>
                      <a:pt x="385" y="85"/>
                    </a:lnTo>
                    <a:lnTo>
                      <a:pt x="384" y="85"/>
                    </a:lnTo>
                    <a:lnTo>
                      <a:pt x="384" y="85"/>
                    </a:lnTo>
                    <a:lnTo>
                      <a:pt x="383" y="85"/>
                    </a:lnTo>
                    <a:lnTo>
                      <a:pt x="383" y="85"/>
                    </a:lnTo>
                    <a:lnTo>
                      <a:pt x="382" y="85"/>
                    </a:lnTo>
                    <a:lnTo>
                      <a:pt x="382" y="85"/>
                    </a:lnTo>
                    <a:lnTo>
                      <a:pt x="381" y="85"/>
                    </a:lnTo>
                    <a:lnTo>
                      <a:pt x="381" y="86"/>
                    </a:lnTo>
                    <a:lnTo>
                      <a:pt x="381" y="86"/>
                    </a:lnTo>
                    <a:lnTo>
                      <a:pt x="380" y="86"/>
                    </a:lnTo>
                    <a:lnTo>
                      <a:pt x="380" y="87"/>
                    </a:lnTo>
                    <a:lnTo>
                      <a:pt x="379" y="89"/>
                    </a:lnTo>
                    <a:lnTo>
                      <a:pt x="378" y="90"/>
                    </a:lnTo>
                    <a:lnTo>
                      <a:pt x="377" y="91"/>
                    </a:lnTo>
                    <a:lnTo>
                      <a:pt x="376" y="93"/>
                    </a:lnTo>
                    <a:lnTo>
                      <a:pt x="375" y="94"/>
                    </a:lnTo>
                    <a:lnTo>
                      <a:pt x="372" y="96"/>
                    </a:lnTo>
                    <a:lnTo>
                      <a:pt x="371" y="97"/>
                    </a:lnTo>
                    <a:lnTo>
                      <a:pt x="369" y="99"/>
                    </a:lnTo>
                    <a:lnTo>
                      <a:pt x="368" y="100"/>
                    </a:lnTo>
                    <a:lnTo>
                      <a:pt x="366" y="101"/>
                    </a:lnTo>
                    <a:lnTo>
                      <a:pt x="365" y="102"/>
                    </a:lnTo>
                    <a:lnTo>
                      <a:pt x="364" y="103"/>
                    </a:lnTo>
                    <a:lnTo>
                      <a:pt x="363" y="104"/>
                    </a:lnTo>
                    <a:lnTo>
                      <a:pt x="362" y="104"/>
                    </a:lnTo>
                    <a:lnTo>
                      <a:pt x="361" y="104"/>
                    </a:lnTo>
                    <a:lnTo>
                      <a:pt x="361" y="104"/>
                    </a:lnTo>
                    <a:lnTo>
                      <a:pt x="361" y="104"/>
                    </a:lnTo>
                    <a:lnTo>
                      <a:pt x="360" y="104"/>
                    </a:lnTo>
                    <a:lnTo>
                      <a:pt x="360" y="103"/>
                    </a:lnTo>
                    <a:lnTo>
                      <a:pt x="360" y="103"/>
                    </a:lnTo>
                    <a:lnTo>
                      <a:pt x="360" y="103"/>
                    </a:lnTo>
                    <a:lnTo>
                      <a:pt x="360" y="103"/>
                    </a:lnTo>
                    <a:lnTo>
                      <a:pt x="360" y="103"/>
                    </a:lnTo>
                    <a:lnTo>
                      <a:pt x="359" y="103"/>
                    </a:lnTo>
                    <a:lnTo>
                      <a:pt x="359" y="103"/>
                    </a:lnTo>
                    <a:lnTo>
                      <a:pt x="359" y="102"/>
                    </a:lnTo>
                    <a:lnTo>
                      <a:pt x="359" y="102"/>
                    </a:lnTo>
                    <a:lnTo>
                      <a:pt x="359" y="102"/>
                    </a:lnTo>
                    <a:lnTo>
                      <a:pt x="359" y="102"/>
                    </a:lnTo>
                    <a:lnTo>
                      <a:pt x="359" y="102"/>
                    </a:lnTo>
                    <a:lnTo>
                      <a:pt x="359" y="101"/>
                    </a:lnTo>
                    <a:lnTo>
                      <a:pt x="359" y="101"/>
                    </a:lnTo>
                    <a:lnTo>
                      <a:pt x="359" y="101"/>
                    </a:lnTo>
                    <a:lnTo>
                      <a:pt x="359" y="101"/>
                    </a:lnTo>
                    <a:lnTo>
                      <a:pt x="359" y="100"/>
                    </a:lnTo>
                    <a:lnTo>
                      <a:pt x="359" y="100"/>
                    </a:lnTo>
                    <a:lnTo>
                      <a:pt x="358" y="100"/>
                    </a:lnTo>
                    <a:lnTo>
                      <a:pt x="358" y="100"/>
                    </a:lnTo>
                    <a:lnTo>
                      <a:pt x="358" y="100"/>
                    </a:lnTo>
                    <a:lnTo>
                      <a:pt x="358" y="100"/>
                    </a:lnTo>
                    <a:lnTo>
                      <a:pt x="358" y="100"/>
                    </a:lnTo>
                    <a:lnTo>
                      <a:pt x="357" y="100"/>
                    </a:lnTo>
                    <a:lnTo>
                      <a:pt x="357" y="100"/>
                    </a:lnTo>
                    <a:lnTo>
                      <a:pt x="357" y="100"/>
                    </a:lnTo>
                    <a:lnTo>
                      <a:pt x="355" y="100"/>
                    </a:lnTo>
                    <a:lnTo>
                      <a:pt x="355" y="101"/>
                    </a:lnTo>
                    <a:lnTo>
                      <a:pt x="355" y="101"/>
                    </a:lnTo>
                    <a:lnTo>
                      <a:pt x="354" y="102"/>
                    </a:lnTo>
                    <a:lnTo>
                      <a:pt x="354" y="102"/>
                    </a:lnTo>
                    <a:lnTo>
                      <a:pt x="354" y="102"/>
                    </a:lnTo>
                    <a:lnTo>
                      <a:pt x="353" y="103"/>
                    </a:lnTo>
                    <a:lnTo>
                      <a:pt x="353" y="103"/>
                    </a:lnTo>
                    <a:lnTo>
                      <a:pt x="353" y="103"/>
                    </a:lnTo>
                    <a:lnTo>
                      <a:pt x="352" y="104"/>
                    </a:lnTo>
                    <a:lnTo>
                      <a:pt x="352" y="104"/>
                    </a:lnTo>
                    <a:lnTo>
                      <a:pt x="352" y="104"/>
                    </a:lnTo>
                    <a:lnTo>
                      <a:pt x="352" y="104"/>
                    </a:lnTo>
                    <a:lnTo>
                      <a:pt x="352" y="105"/>
                    </a:lnTo>
                    <a:lnTo>
                      <a:pt x="352" y="105"/>
                    </a:lnTo>
                    <a:lnTo>
                      <a:pt x="352" y="105"/>
                    </a:lnTo>
                    <a:lnTo>
                      <a:pt x="352" y="107"/>
                    </a:lnTo>
                    <a:lnTo>
                      <a:pt x="352" y="107"/>
                    </a:lnTo>
                    <a:lnTo>
                      <a:pt x="352" y="108"/>
                    </a:lnTo>
                    <a:lnTo>
                      <a:pt x="352" y="108"/>
                    </a:lnTo>
                    <a:lnTo>
                      <a:pt x="352" y="108"/>
                    </a:lnTo>
                    <a:lnTo>
                      <a:pt x="352" y="109"/>
                    </a:lnTo>
                    <a:lnTo>
                      <a:pt x="352" y="109"/>
                    </a:lnTo>
                    <a:lnTo>
                      <a:pt x="352" y="110"/>
                    </a:lnTo>
                    <a:lnTo>
                      <a:pt x="352" y="110"/>
                    </a:lnTo>
                    <a:lnTo>
                      <a:pt x="351" y="110"/>
                    </a:lnTo>
                    <a:lnTo>
                      <a:pt x="351" y="111"/>
                    </a:lnTo>
                    <a:lnTo>
                      <a:pt x="351" y="111"/>
                    </a:lnTo>
                    <a:lnTo>
                      <a:pt x="351" y="111"/>
                    </a:lnTo>
                    <a:lnTo>
                      <a:pt x="351" y="111"/>
                    </a:lnTo>
                    <a:lnTo>
                      <a:pt x="350" y="112"/>
                    </a:lnTo>
                    <a:lnTo>
                      <a:pt x="350" y="112"/>
                    </a:lnTo>
                    <a:lnTo>
                      <a:pt x="349" y="113"/>
                    </a:lnTo>
                    <a:lnTo>
                      <a:pt x="349" y="113"/>
                    </a:lnTo>
                    <a:lnTo>
                      <a:pt x="348" y="114"/>
                    </a:lnTo>
                    <a:lnTo>
                      <a:pt x="348" y="114"/>
                    </a:lnTo>
                    <a:lnTo>
                      <a:pt x="347" y="115"/>
                    </a:lnTo>
                    <a:lnTo>
                      <a:pt x="347" y="115"/>
                    </a:lnTo>
                    <a:lnTo>
                      <a:pt x="347" y="116"/>
                    </a:lnTo>
                    <a:lnTo>
                      <a:pt x="346" y="116"/>
                    </a:lnTo>
                    <a:lnTo>
                      <a:pt x="346" y="117"/>
                    </a:lnTo>
                    <a:lnTo>
                      <a:pt x="345" y="117"/>
                    </a:lnTo>
                    <a:lnTo>
                      <a:pt x="345" y="118"/>
                    </a:lnTo>
                    <a:lnTo>
                      <a:pt x="345" y="118"/>
                    </a:lnTo>
                    <a:lnTo>
                      <a:pt x="344" y="119"/>
                    </a:lnTo>
                    <a:lnTo>
                      <a:pt x="344" y="119"/>
                    </a:lnTo>
                    <a:lnTo>
                      <a:pt x="343" y="120"/>
                    </a:lnTo>
                    <a:lnTo>
                      <a:pt x="343" y="120"/>
                    </a:lnTo>
                    <a:lnTo>
                      <a:pt x="342" y="120"/>
                    </a:lnTo>
                    <a:lnTo>
                      <a:pt x="341" y="121"/>
                    </a:lnTo>
                    <a:lnTo>
                      <a:pt x="341" y="121"/>
                    </a:lnTo>
                    <a:lnTo>
                      <a:pt x="340" y="121"/>
                    </a:lnTo>
                    <a:lnTo>
                      <a:pt x="339" y="121"/>
                    </a:lnTo>
                    <a:lnTo>
                      <a:pt x="339" y="122"/>
                    </a:lnTo>
                    <a:lnTo>
                      <a:pt x="337" y="122"/>
                    </a:lnTo>
                    <a:lnTo>
                      <a:pt x="336" y="122"/>
                    </a:lnTo>
                    <a:lnTo>
                      <a:pt x="336" y="123"/>
                    </a:lnTo>
                    <a:lnTo>
                      <a:pt x="335" y="123"/>
                    </a:lnTo>
                    <a:lnTo>
                      <a:pt x="334" y="125"/>
                    </a:lnTo>
                    <a:lnTo>
                      <a:pt x="334" y="125"/>
                    </a:lnTo>
                    <a:lnTo>
                      <a:pt x="333" y="125"/>
                    </a:lnTo>
                    <a:lnTo>
                      <a:pt x="332" y="126"/>
                    </a:lnTo>
                    <a:lnTo>
                      <a:pt x="332" y="126"/>
                    </a:lnTo>
                    <a:lnTo>
                      <a:pt x="331" y="127"/>
                    </a:lnTo>
                    <a:lnTo>
                      <a:pt x="331" y="127"/>
                    </a:lnTo>
                    <a:lnTo>
                      <a:pt x="331" y="128"/>
                    </a:lnTo>
                    <a:lnTo>
                      <a:pt x="331" y="128"/>
                    </a:lnTo>
                    <a:lnTo>
                      <a:pt x="330" y="129"/>
                    </a:lnTo>
                    <a:lnTo>
                      <a:pt x="330" y="129"/>
                    </a:lnTo>
                    <a:lnTo>
                      <a:pt x="330" y="130"/>
                    </a:lnTo>
                    <a:lnTo>
                      <a:pt x="330" y="130"/>
                    </a:lnTo>
                    <a:lnTo>
                      <a:pt x="330" y="130"/>
                    </a:lnTo>
                    <a:lnTo>
                      <a:pt x="330" y="131"/>
                    </a:lnTo>
                    <a:lnTo>
                      <a:pt x="330" y="131"/>
                    </a:lnTo>
                    <a:lnTo>
                      <a:pt x="330" y="131"/>
                    </a:lnTo>
                    <a:lnTo>
                      <a:pt x="330" y="131"/>
                    </a:lnTo>
                    <a:lnTo>
                      <a:pt x="330" y="132"/>
                    </a:lnTo>
                    <a:lnTo>
                      <a:pt x="330" y="132"/>
                    </a:lnTo>
                    <a:lnTo>
                      <a:pt x="330" y="132"/>
                    </a:lnTo>
                    <a:lnTo>
                      <a:pt x="330" y="133"/>
                    </a:lnTo>
                    <a:lnTo>
                      <a:pt x="330" y="133"/>
                    </a:lnTo>
                    <a:lnTo>
                      <a:pt x="331" y="134"/>
                    </a:lnTo>
                    <a:lnTo>
                      <a:pt x="331" y="134"/>
                    </a:lnTo>
                    <a:lnTo>
                      <a:pt x="331" y="135"/>
                    </a:lnTo>
                    <a:lnTo>
                      <a:pt x="331" y="135"/>
                    </a:lnTo>
                    <a:lnTo>
                      <a:pt x="331" y="135"/>
                    </a:lnTo>
                    <a:lnTo>
                      <a:pt x="331" y="136"/>
                    </a:lnTo>
                    <a:lnTo>
                      <a:pt x="331" y="136"/>
                    </a:lnTo>
                    <a:lnTo>
                      <a:pt x="331" y="136"/>
                    </a:lnTo>
                    <a:lnTo>
                      <a:pt x="331" y="137"/>
                    </a:lnTo>
                    <a:lnTo>
                      <a:pt x="332" y="137"/>
                    </a:lnTo>
                    <a:lnTo>
                      <a:pt x="332" y="137"/>
                    </a:lnTo>
                    <a:lnTo>
                      <a:pt x="332" y="137"/>
                    </a:lnTo>
                    <a:lnTo>
                      <a:pt x="332" y="137"/>
                    </a:lnTo>
                    <a:lnTo>
                      <a:pt x="331" y="138"/>
                    </a:lnTo>
                    <a:lnTo>
                      <a:pt x="331" y="138"/>
                    </a:lnTo>
                    <a:lnTo>
                      <a:pt x="331" y="138"/>
                    </a:lnTo>
                    <a:lnTo>
                      <a:pt x="331" y="139"/>
                    </a:lnTo>
                    <a:lnTo>
                      <a:pt x="330" y="139"/>
                    </a:lnTo>
                    <a:lnTo>
                      <a:pt x="330" y="139"/>
                    </a:lnTo>
                    <a:lnTo>
                      <a:pt x="329" y="140"/>
                    </a:lnTo>
                    <a:lnTo>
                      <a:pt x="329" y="140"/>
                    </a:lnTo>
                    <a:lnTo>
                      <a:pt x="329" y="141"/>
                    </a:lnTo>
                    <a:lnTo>
                      <a:pt x="329" y="141"/>
                    </a:lnTo>
                    <a:lnTo>
                      <a:pt x="328" y="143"/>
                    </a:lnTo>
                    <a:lnTo>
                      <a:pt x="328" y="143"/>
                    </a:lnTo>
                    <a:lnTo>
                      <a:pt x="328" y="144"/>
                    </a:lnTo>
                    <a:lnTo>
                      <a:pt x="328" y="145"/>
                    </a:lnTo>
                    <a:lnTo>
                      <a:pt x="328" y="145"/>
                    </a:lnTo>
                    <a:lnTo>
                      <a:pt x="327" y="146"/>
                    </a:lnTo>
                    <a:lnTo>
                      <a:pt x="327" y="146"/>
                    </a:lnTo>
                    <a:lnTo>
                      <a:pt x="327" y="147"/>
                    </a:lnTo>
                    <a:lnTo>
                      <a:pt x="327" y="147"/>
                    </a:lnTo>
                    <a:lnTo>
                      <a:pt x="326" y="147"/>
                    </a:lnTo>
                    <a:lnTo>
                      <a:pt x="326" y="148"/>
                    </a:lnTo>
                    <a:lnTo>
                      <a:pt x="325" y="148"/>
                    </a:lnTo>
                    <a:lnTo>
                      <a:pt x="325" y="149"/>
                    </a:lnTo>
                    <a:lnTo>
                      <a:pt x="325" y="150"/>
                    </a:lnTo>
                    <a:lnTo>
                      <a:pt x="324" y="150"/>
                    </a:lnTo>
                    <a:lnTo>
                      <a:pt x="324" y="151"/>
                    </a:lnTo>
                    <a:lnTo>
                      <a:pt x="323" y="152"/>
                    </a:lnTo>
                    <a:lnTo>
                      <a:pt x="323" y="153"/>
                    </a:lnTo>
                    <a:lnTo>
                      <a:pt x="322" y="154"/>
                    </a:lnTo>
                    <a:lnTo>
                      <a:pt x="322" y="154"/>
                    </a:lnTo>
                    <a:lnTo>
                      <a:pt x="322" y="155"/>
                    </a:lnTo>
                    <a:lnTo>
                      <a:pt x="321" y="156"/>
                    </a:lnTo>
                    <a:lnTo>
                      <a:pt x="321" y="157"/>
                    </a:lnTo>
                    <a:lnTo>
                      <a:pt x="319" y="158"/>
                    </a:lnTo>
                    <a:lnTo>
                      <a:pt x="319" y="159"/>
                    </a:lnTo>
                    <a:lnTo>
                      <a:pt x="318" y="161"/>
                    </a:lnTo>
                    <a:lnTo>
                      <a:pt x="317" y="162"/>
                    </a:lnTo>
                    <a:lnTo>
                      <a:pt x="317" y="163"/>
                    </a:lnTo>
                    <a:lnTo>
                      <a:pt x="317" y="163"/>
                    </a:lnTo>
                    <a:lnTo>
                      <a:pt x="317" y="164"/>
                    </a:lnTo>
                    <a:lnTo>
                      <a:pt x="316" y="164"/>
                    </a:lnTo>
                    <a:lnTo>
                      <a:pt x="316" y="164"/>
                    </a:lnTo>
                    <a:lnTo>
                      <a:pt x="316" y="165"/>
                    </a:lnTo>
                    <a:lnTo>
                      <a:pt x="316" y="165"/>
                    </a:lnTo>
                    <a:lnTo>
                      <a:pt x="316" y="166"/>
                    </a:lnTo>
                    <a:lnTo>
                      <a:pt x="315" y="166"/>
                    </a:lnTo>
                    <a:lnTo>
                      <a:pt x="315" y="166"/>
                    </a:lnTo>
                    <a:lnTo>
                      <a:pt x="315" y="167"/>
                    </a:lnTo>
                    <a:lnTo>
                      <a:pt x="315" y="167"/>
                    </a:lnTo>
                    <a:lnTo>
                      <a:pt x="315" y="168"/>
                    </a:lnTo>
                    <a:lnTo>
                      <a:pt x="315" y="168"/>
                    </a:lnTo>
                    <a:lnTo>
                      <a:pt x="315" y="169"/>
                    </a:lnTo>
                    <a:lnTo>
                      <a:pt x="315" y="169"/>
                    </a:lnTo>
                    <a:lnTo>
                      <a:pt x="315" y="170"/>
                    </a:lnTo>
                    <a:lnTo>
                      <a:pt x="315" y="171"/>
                    </a:lnTo>
                    <a:lnTo>
                      <a:pt x="315" y="171"/>
                    </a:lnTo>
                    <a:lnTo>
                      <a:pt x="315" y="172"/>
                    </a:lnTo>
                    <a:lnTo>
                      <a:pt x="315" y="173"/>
                    </a:lnTo>
                    <a:lnTo>
                      <a:pt x="315" y="174"/>
                    </a:lnTo>
                    <a:lnTo>
                      <a:pt x="315" y="175"/>
                    </a:lnTo>
                    <a:lnTo>
                      <a:pt x="315" y="176"/>
                    </a:lnTo>
                    <a:lnTo>
                      <a:pt x="315" y="177"/>
                    </a:lnTo>
                    <a:lnTo>
                      <a:pt x="315" y="177"/>
                    </a:lnTo>
                    <a:lnTo>
                      <a:pt x="315" y="179"/>
                    </a:lnTo>
                    <a:lnTo>
                      <a:pt x="315" y="180"/>
                    </a:lnTo>
                    <a:lnTo>
                      <a:pt x="315" y="180"/>
                    </a:lnTo>
                    <a:lnTo>
                      <a:pt x="315" y="181"/>
                    </a:lnTo>
                    <a:lnTo>
                      <a:pt x="314" y="181"/>
                    </a:lnTo>
                    <a:lnTo>
                      <a:pt x="314" y="182"/>
                    </a:lnTo>
                    <a:lnTo>
                      <a:pt x="313" y="182"/>
                    </a:lnTo>
                    <a:lnTo>
                      <a:pt x="313" y="182"/>
                    </a:lnTo>
                    <a:lnTo>
                      <a:pt x="312" y="182"/>
                    </a:lnTo>
                    <a:lnTo>
                      <a:pt x="312" y="183"/>
                    </a:lnTo>
                    <a:lnTo>
                      <a:pt x="312" y="183"/>
                    </a:lnTo>
                    <a:lnTo>
                      <a:pt x="311" y="183"/>
                    </a:lnTo>
                    <a:lnTo>
                      <a:pt x="311" y="184"/>
                    </a:lnTo>
                    <a:lnTo>
                      <a:pt x="310" y="184"/>
                    </a:lnTo>
                    <a:lnTo>
                      <a:pt x="310" y="184"/>
                    </a:lnTo>
                    <a:lnTo>
                      <a:pt x="309" y="185"/>
                    </a:lnTo>
                    <a:lnTo>
                      <a:pt x="309" y="185"/>
                    </a:lnTo>
                    <a:lnTo>
                      <a:pt x="309" y="186"/>
                    </a:lnTo>
                    <a:lnTo>
                      <a:pt x="308" y="186"/>
                    </a:lnTo>
                    <a:lnTo>
                      <a:pt x="308" y="186"/>
                    </a:lnTo>
                    <a:lnTo>
                      <a:pt x="308" y="187"/>
                    </a:lnTo>
                    <a:lnTo>
                      <a:pt x="307" y="187"/>
                    </a:lnTo>
                    <a:lnTo>
                      <a:pt x="307" y="188"/>
                    </a:lnTo>
                    <a:lnTo>
                      <a:pt x="307" y="189"/>
                    </a:lnTo>
                    <a:lnTo>
                      <a:pt x="307" y="190"/>
                    </a:lnTo>
                    <a:lnTo>
                      <a:pt x="306" y="190"/>
                    </a:lnTo>
                    <a:lnTo>
                      <a:pt x="306" y="191"/>
                    </a:lnTo>
                    <a:lnTo>
                      <a:pt x="306" y="192"/>
                    </a:lnTo>
                    <a:lnTo>
                      <a:pt x="306" y="193"/>
                    </a:lnTo>
                    <a:lnTo>
                      <a:pt x="306" y="194"/>
                    </a:lnTo>
                    <a:lnTo>
                      <a:pt x="306" y="195"/>
                    </a:lnTo>
                    <a:lnTo>
                      <a:pt x="306" y="197"/>
                    </a:lnTo>
                    <a:lnTo>
                      <a:pt x="305" y="198"/>
                    </a:lnTo>
                    <a:lnTo>
                      <a:pt x="305" y="199"/>
                    </a:lnTo>
                    <a:lnTo>
                      <a:pt x="305" y="200"/>
                    </a:lnTo>
                    <a:lnTo>
                      <a:pt x="305" y="201"/>
                    </a:lnTo>
                    <a:lnTo>
                      <a:pt x="305" y="201"/>
                    </a:lnTo>
                    <a:lnTo>
                      <a:pt x="305" y="202"/>
                    </a:lnTo>
                    <a:lnTo>
                      <a:pt x="305" y="203"/>
                    </a:lnTo>
                    <a:lnTo>
                      <a:pt x="305" y="203"/>
                    </a:lnTo>
                    <a:lnTo>
                      <a:pt x="306" y="204"/>
                    </a:lnTo>
                    <a:lnTo>
                      <a:pt x="306" y="204"/>
                    </a:lnTo>
                    <a:lnTo>
                      <a:pt x="306" y="204"/>
                    </a:lnTo>
                    <a:lnTo>
                      <a:pt x="306" y="205"/>
                    </a:lnTo>
                    <a:lnTo>
                      <a:pt x="306" y="205"/>
                    </a:lnTo>
                    <a:lnTo>
                      <a:pt x="306" y="205"/>
                    </a:lnTo>
                    <a:lnTo>
                      <a:pt x="306" y="205"/>
                    </a:lnTo>
                    <a:lnTo>
                      <a:pt x="306" y="206"/>
                    </a:lnTo>
                    <a:lnTo>
                      <a:pt x="306" y="206"/>
                    </a:lnTo>
                    <a:lnTo>
                      <a:pt x="306" y="206"/>
                    </a:lnTo>
                    <a:lnTo>
                      <a:pt x="305" y="206"/>
                    </a:lnTo>
                    <a:lnTo>
                      <a:pt x="305" y="206"/>
                    </a:lnTo>
                    <a:lnTo>
                      <a:pt x="305" y="206"/>
                    </a:lnTo>
                    <a:lnTo>
                      <a:pt x="305" y="207"/>
                    </a:lnTo>
                    <a:lnTo>
                      <a:pt x="305" y="207"/>
                    </a:lnTo>
                    <a:lnTo>
                      <a:pt x="304" y="207"/>
                    </a:lnTo>
                    <a:lnTo>
                      <a:pt x="304" y="207"/>
                    </a:lnTo>
                    <a:lnTo>
                      <a:pt x="304" y="207"/>
                    </a:lnTo>
                    <a:lnTo>
                      <a:pt x="304" y="207"/>
                    </a:lnTo>
                    <a:lnTo>
                      <a:pt x="303" y="207"/>
                    </a:lnTo>
                    <a:lnTo>
                      <a:pt x="303" y="207"/>
                    </a:lnTo>
                    <a:lnTo>
                      <a:pt x="303" y="207"/>
                    </a:lnTo>
                    <a:lnTo>
                      <a:pt x="303" y="207"/>
                    </a:lnTo>
                    <a:lnTo>
                      <a:pt x="301" y="207"/>
                    </a:lnTo>
                    <a:lnTo>
                      <a:pt x="301" y="207"/>
                    </a:lnTo>
                    <a:lnTo>
                      <a:pt x="301" y="208"/>
                    </a:lnTo>
                    <a:lnTo>
                      <a:pt x="300" y="208"/>
                    </a:lnTo>
                    <a:lnTo>
                      <a:pt x="300" y="208"/>
                    </a:lnTo>
                    <a:lnTo>
                      <a:pt x="299" y="209"/>
                    </a:lnTo>
                    <a:lnTo>
                      <a:pt x="299" y="209"/>
                    </a:lnTo>
                    <a:lnTo>
                      <a:pt x="298" y="210"/>
                    </a:lnTo>
                    <a:lnTo>
                      <a:pt x="297" y="210"/>
                    </a:lnTo>
                    <a:lnTo>
                      <a:pt x="297" y="211"/>
                    </a:lnTo>
                    <a:lnTo>
                      <a:pt x="296" y="212"/>
                    </a:lnTo>
                    <a:lnTo>
                      <a:pt x="296" y="212"/>
                    </a:lnTo>
                    <a:lnTo>
                      <a:pt x="295" y="213"/>
                    </a:lnTo>
                    <a:lnTo>
                      <a:pt x="295" y="213"/>
                    </a:lnTo>
                    <a:lnTo>
                      <a:pt x="294" y="215"/>
                    </a:lnTo>
                    <a:lnTo>
                      <a:pt x="294" y="216"/>
                    </a:lnTo>
                    <a:lnTo>
                      <a:pt x="294" y="216"/>
                    </a:lnTo>
                    <a:lnTo>
                      <a:pt x="293" y="217"/>
                    </a:lnTo>
                    <a:lnTo>
                      <a:pt x="293" y="217"/>
                    </a:lnTo>
                    <a:lnTo>
                      <a:pt x="293" y="218"/>
                    </a:lnTo>
                    <a:lnTo>
                      <a:pt x="293" y="218"/>
                    </a:lnTo>
                    <a:lnTo>
                      <a:pt x="293" y="219"/>
                    </a:lnTo>
                    <a:lnTo>
                      <a:pt x="293" y="219"/>
                    </a:lnTo>
                    <a:lnTo>
                      <a:pt x="293" y="220"/>
                    </a:lnTo>
                    <a:lnTo>
                      <a:pt x="294" y="220"/>
                    </a:lnTo>
                    <a:lnTo>
                      <a:pt x="294" y="220"/>
                    </a:lnTo>
                    <a:lnTo>
                      <a:pt x="294" y="221"/>
                    </a:lnTo>
                    <a:lnTo>
                      <a:pt x="294" y="221"/>
                    </a:lnTo>
                    <a:lnTo>
                      <a:pt x="295" y="221"/>
                    </a:lnTo>
                    <a:lnTo>
                      <a:pt x="295" y="221"/>
                    </a:lnTo>
                    <a:lnTo>
                      <a:pt x="296" y="222"/>
                    </a:lnTo>
                    <a:lnTo>
                      <a:pt x="296" y="222"/>
                    </a:lnTo>
                    <a:lnTo>
                      <a:pt x="296" y="222"/>
                    </a:lnTo>
                    <a:lnTo>
                      <a:pt x="297" y="222"/>
                    </a:lnTo>
                    <a:lnTo>
                      <a:pt x="297" y="222"/>
                    </a:lnTo>
                    <a:lnTo>
                      <a:pt x="298" y="222"/>
                    </a:lnTo>
                    <a:lnTo>
                      <a:pt x="299" y="222"/>
                    </a:lnTo>
                    <a:lnTo>
                      <a:pt x="299" y="222"/>
                    </a:lnTo>
                    <a:lnTo>
                      <a:pt x="300" y="222"/>
                    </a:lnTo>
                    <a:lnTo>
                      <a:pt x="301" y="222"/>
                    </a:lnTo>
                    <a:lnTo>
                      <a:pt x="301" y="222"/>
                    </a:lnTo>
                    <a:lnTo>
                      <a:pt x="303" y="222"/>
                    </a:lnTo>
                    <a:lnTo>
                      <a:pt x="304" y="222"/>
                    </a:lnTo>
                    <a:lnTo>
                      <a:pt x="304" y="222"/>
                    </a:lnTo>
                    <a:lnTo>
                      <a:pt x="305" y="222"/>
                    </a:lnTo>
                    <a:lnTo>
                      <a:pt x="305" y="222"/>
                    </a:lnTo>
                    <a:lnTo>
                      <a:pt x="305" y="221"/>
                    </a:lnTo>
                    <a:lnTo>
                      <a:pt x="306" y="221"/>
                    </a:lnTo>
                    <a:lnTo>
                      <a:pt x="306" y="221"/>
                    </a:lnTo>
                    <a:lnTo>
                      <a:pt x="306" y="221"/>
                    </a:lnTo>
                    <a:lnTo>
                      <a:pt x="306" y="220"/>
                    </a:lnTo>
                    <a:lnTo>
                      <a:pt x="306" y="220"/>
                    </a:lnTo>
                    <a:lnTo>
                      <a:pt x="306" y="219"/>
                    </a:lnTo>
                    <a:lnTo>
                      <a:pt x="306" y="219"/>
                    </a:lnTo>
                    <a:lnTo>
                      <a:pt x="305" y="218"/>
                    </a:lnTo>
                    <a:lnTo>
                      <a:pt x="305" y="217"/>
                    </a:lnTo>
                    <a:lnTo>
                      <a:pt x="305" y="217"/>
                    </a:lnTo>
                    <a:lnTo>
                      <a:pt x="305" y="216"/>
                    </a:lnTo>
                    <a:lnTo>
                      <a:pt x="304" y="215"/>
                    </a:lnTo>
                    <a:lnTo>
                      <a:pt x="304" y="215"/>
                    </a:lnTo>
                    <a:lnTo>
                      <a:pt x="304" y="213"/>
                    </a:lnTo>
                    <a:lnTo>
                      <a:pt x="304" y="213"/>
                    </a:lnTo>
                    <a:lnTo>
                      <a:pt x="304" y="213"/>
                    </a:lnTo>
                    <a:lnTo>
                      <a:pt x="304" y="212"/>
                    </a:lnTo>
                    <a:lnTo>
                      <a:pt x="304" y="212"/>
                    </a:lnTo>
                    <a:lnTo>
                      <a:pt x="304" y="211"/>
                    </a:lnTo>
                    <a:lnTo>
                      <a:pt x="304" y="211"/>
                    </a:lnTo>
                    <a:lnTo>
                      <a:pt x="304" y="211"/>
                    </a:lnTo>
                    <a:lnTo>
                      <a:pt x="304" y="211"/>
                    </a:lnTo>
                    <a:lnTo>
                      <a:pt x="304" y="210"/>
                    </a:lnTo>
                    <a:lnTo>
                      <a:pt x="304" y="210"/>
                    </a:lnTo>
                    <a:lnTo>
                      <a:pt x="305" y="210"/>
                    </a:lnTo>
                    <a:lnTo>
                      <a:pt x="305" y="210"/>
                    </a:lnTo>
                    <a:lnTo>
                      <a:pt x="305" y="210"/>
                    </a:lnTo>
                    <a:lnTo>
                      <a:pt x="305" y="210"/>
                    </a:lnTo>
                    <a:lnTo>
                      <a:pt x="305" y="210"/>
                    </a:lnTo>
                    <a:lnTo>
                      <a:pt x="305" y="211"/>
                    </a:lnTo>
                    <a:lnTo>
                      <a:pt x="306" y="211"/>
                    </a:lnTo>
                    <a:lnTo>
                      <a:pt x="306" y="211"/>
                    </a:lnTo>
                    <a:lnTo>
                      <a:pt x="306" y="212"/>
                    </a:lnTo>
                    <a:lnTo>
                      <a:pt x="306" y="212"/>
                    </a:lnTo>
                    <a:lnTo>
                      <a:pt x="306" y="212"/>
                    </a:lnTo>
                    <a:lnTo>
                      <a:pt x="306" y="213"/>
                    </a:lnTo>
                    <a:lnTo>
                      <a:pt x="306" y="213"/>
                    </a:lnTo>
                    <a:lnTo>
                      <a:pt x="306" y="215"/>
                    </a:lnTo>
                    <a:lnTo>
                      <a:pt x="306" y="215"/>
                    </a:lnTo>
                    <a:lnTo>
                      <a:pt x="306" y="215"/>
                    </a:lnTo>
                    <a:lnTo>
                      <a:pt x="306" y="216"/>
                    </a:lnTo>
                    <a:lnTo>
                      <a:pt x="307" y="216"/>
                    </a:lnTo>
                    <a:lnTo>
                      <a:pt x="307" y="217"/>
                    </a:lnTo>
                    <a:lnTo>
                      <a:pt x="307" y="217"/>
                    </a:lnTo>
                    <a:lnTo>
                      <a:pt x="307" y="217"/>
                    </a:lnTo>
                    <a:lnTo>
                      <a:pt x="307" y="218"/>
                    </a:lnTo>
                    <a:lnTo>
                      <a:pt x="307" y="218"/>
                    </a:lnTo>
                    <a:lnTo>
                      <a:pt x="308" y="219"/>
                    </a:lnTo>
                    <a:lnTo>
                      <a:pt x="308" y="219"/>
                    </a:lnTo>
                    <a:lnTo>
                      <a:pt x="308" y="220"/>
                    </a:lnTo>
                    <a:lnTo>
                      <a:pt x="309" y="220"/>
                    </a:lnTo>
                    <a:lnTo>
                      <a:pt x="309" y="221"/>
                    </a:lnTo>
                    <a:lnTo>
                      <a:pt x="309" y="221"/>
                    </a:lnTo>
                    <a:lnTo>
                      <a:pt x="309" y="222"/>
                    </a:lnTo>
                    <a:lnTo>
                      <a:pt x="310" y="222"/>
                    </a:lnTo>
                    <a:lnTo>
                      <a:pt x="310" y="222"/>
                    </a:lnTo>
                    <a:lnTo>
                      <a:pt x="310" y="223"/>
                    </a:lnTo>
                    <a:lnTo>
                      <a:pt x="310" y="223"/>
                    </a:lnTo>
                    <a:lnTo>
                      <a:pt x="310" y="223"/>
                    </a:lnTo>
                    <a:lnTo>
                      <a:pt x="310" y="223"/>
                    </a:lnTo>
                    <a:lnTo>
                      <a:pt x="311" y="223"/>
                    </a:lnTo>
                    <a:lnTo>
                      <a:pt x="311" y="223"/>
                    </a:lnTo>
                    <a:lnTo>
                      <a:pt x="311" y="224"/>
                    </a:lnTo>
                    <a:lnTo>
                      <a:pt x="311" y="224"/>
                    </a:lnTo>
                    <a:lnTo>
                      <a:pt x="311" y="224"/>
                    </a:lnTo>
                    <a:lnTo>
                      <a:pt x="311" y="224"/>
                    </a:lnTo>
                    <a:lnTo>
                      <a:pt x="311" y="224"/>
                    </a:lnTo>
                    <a:lnTo>
                      <a:pt x="311" y="224"/>
                    </a:lnTo>
                    <a:lnTo>
                      <a:pt x="311" y="224"/>
                    </a:lnTo>
                    <a:lnTo>
                      <a:pt x="311" y="224"/>
                    </a:lnTo>
                    <a:lnTo>
                      <a:pt x="311" y="225"/>
                    </a:lnTo>
                    <a:lnTo>
                      <a:pt x="310" y="225"/>
                    </a:lnTo>
                    <a:lnTo>
                      <a:pt x="310" y="225"/>
                    </a:lnTo>
                    <a:lnTo>
                      <a:pt x="310" y="225"/>
                    </a:lnTo>
                    <a:lnTo>
                      <a:pt x="309" y="225"/>
                    </a:lnTo>
                    <a:lnTo>
                      <a:pt x="309" y="226"/>
                    </a:lnTo>
                    <a:lnTo>
                      <a:pt x="308" y="226"/>
                    </a:lnTo>
                    <a:lnTo>
                      <a:pt x="308" y="226"/>
                    </a:lnTo>
                    <a:lnTo>
                      <a:pt x="307" y="226"/>
                    </a:lnTo>
                    <a:lnTo>
                      <a:pt x="307" y="226"/>
                    </a:lnTo>
                    <a:lnTo>
                      <a:pt x="306" y="226"/>
                    </a:lnTo>
                    <a:lnTo>
                      <a:pt x="305" y="227"/>
                    </a:lnTo>
                    <a:lnTo>
                      <a:pt x="305" y="227"/>
                    </a:lnTo>
                    <a:lnTo>
                      <a:pt x="304" y="227"/>
                    </a:lnTo>
                    <a:lnTo>
                      <a:pt x="304" y="227"/>
                    </a:lnTo>
                    <a:lnTo>
                      <a:pt x="303" y="227"/>
                    </a:lnTo>
                    <a:lnTo>
                      <a:pt x="303" y="227"/>
                    </a:lnTo>
                    <a:lnTo>
                      <a:pt x="301" y="227"/>
                    </a:lnTo>
                    <a:lnTo>
                      <a:pt x="301" y="227"/>
                    </a:lnTo>
                    <a:lnTo>
                      <a:pt x="301" y="227"/>
                    </a:lnTo>
                    <a:lnTo>
                      <a:pt x="300" y="227"/>
                    </a:lnTo>
                    <a:lnTo>
                      <a:pt x="300" y="227"/>
                    </a:lnTo>
                    <a:lnTo>
                      <a:pt x="299" y="227"/>
                    </a:lnTo>
                    <a:lnTo>
                      <a:pt x="299" y="227"/>
                    </a:lnTo>
                    <a:lnTo>
                      <a:pt x="299" y="227"/>
                    </a:lnTo>
                    <a:lnTo>
                      <a:pt x="299" y="226"/>
                    </a:lnTo>
                    <a:lnTo>
                      <a:pt x="298" y="226"/>
                    </a:lnTo>
                    <a:lnTo>
                      <a:pt x="298" y="227"/>
                    </a:lnTo>
                    <a:lnTo>
                      <a:pt x="298" y="227"/>
                    </a:lnTo>
                    <a:lnTo>
                      <a:pt x="297" y="227"/>
                    </a:lnTo>
                    <a:lnTo>
                      <a:pt x="297" y="227"/>
                    </a:lnTo>
                    <a:lnTo>
                      <a:pt x="297" y="227"/>
                    </a:lnTo>
                    <a:lnTo>
                      <a:pt x="297" y="228"/>
                    </a:lnTo>
                    <a:lnTo>
                      <a:pt x="297" y="228"/>
                    </a:lnTo>
                    <a:lnTo>
                      <a:pt x="297" y="229"/>
                    </a:lnTo>
                    <a:lnTo>
                      <a:pt x="296" y="229"/>
                    </a:lnTo>
                    <a:lnTo>
                      <a:pt x="296" y="230"/>
                    </a:lnTo>
                    <a:lnTo>
                      <a:pt x="296" y="231"/>
                    </a:lnTo>
                    <a:lnTo>
                      <a:pt x="296" y="231"/>
                    </a:lnTo>
                    <a:lnTo>
                      <a:pt x="295" y="233"/>
                    </a:lnTo>
                    <a:lnTo>
                      <a:pt x="295" y="234"/>
                    </a:lnTo>
                    <a:lnTo>
                      <a:pt x="295" y="235"/>
                    </a:lnTo>
                    <a:lnTo>
                      <a:pt x="294" y="236"/>
                    </a:lnTo>
                    <a:lnTo>
                      <a:pt x="294" y="237"/>
                    </a:lnTo>
                    <a:lnTo>
                      <a:pt x="294" y="237"/>
                    </a:lnTo>
                    <a:lnTo>
                      <a:pt x="293" y="238"/>
                    </a:lnTo>
                    <a:lnTo>
                      <a:pt x="293" y="239"/>
                    </a:lnTo>
                    <a:lnTo>
                      <a:pt x="293" y="240"/>
                    </a:lnTo>
                    <a:lnTo>
                      <a:pt x="292" y="241"/>
                    </a:lnTo>
                    <a:lnTo>
                      <a:pt x="292" y="241"/>
                    </a:lnTo>
                    <a:lnTo>
                      <a:pt x="292" y="242"/>
                    </a:lnTo>
                    <a:lnTo>
                      <a:pt x="292" y="243"/>
                    </a:lnTo>
                    <a:lnTo>
                      <a:pt x="292" y="243"/>
                    </a:lnTo>
                    <a:lnTo>
                      <a:pt x="291" y="243"/>
                    </a:lnTo>
                    <a:lnTo>
                      <a:pt x="291" y="244"/>
                    </a:lnTo>
                    <a:lnTo>
                      <a:pt x="291" y="244"/>
                    </a:lnTo>
                    <a:lnTo>
                      <a:pt x="291" y="244"/>
                    </a:lnTo>
                    <a:lnTo>
                      <a:pt x="291" y="244"/>
                    </a:lnTo>
                    <a:lnTo>
                      <a:pt x="291" y="245"/>
                    </a:lnTo>
                    <a:lnTo>
                      <a:pt x="291" y="245"/>
                    </a:lnTo>
                    <a:lnTo>
                      <a:pt x="290" y="245"/>
                    </a:lnTo>
                    <a:lnTo>
                      <a:pt x="290" y="245"/>
                    </a:lnTo>
                    <a:lnTo>
                      <a:pt x="290" y="245"/>
                    </a:lnTo>
                    <a:lnTo>
                      <a:pt x="290" y="245"/>
                    </a:lnTo>
                    <a:lnTo>
                      <a:pt x="289" y="245"/>
                    </a:lnTo>
                    <a:lnTo>
                      <a:pt x="289" y="245"/>
                    </a:lnTo>
                    <a:lnTo>
                      <a:pt x="289" y="245"/>
                    </a:lnTo>
                    <a:lnTo>
                      <a:pt x="288" y="245"/>
                    </a:lnTo>
                    <a:lnTo>
                      <a:pt x="288" y="245"/>
                    </a:lnTo>
                    <a:lnTo>
                      <a:pt x="287" y="245"/>
                    </a:lnTo>
                    <a:lnTo>
                      <a:pt x="287" y="245"/>
                    </a:lnTo>
                    <a:lnTo>
                      <a:pt x="286" y="245"/>
                    </a:lnTo>
                    <a:lnTo>
                      <a:pt x="286" y="245"/>
                    </a:lnTo>
                    <a:lnTo>
                      <a:pt x="285" y="245"/>
                    </a:lnTo>
                    <a:lnTo>
                      <a:pt x="283" y="245"/>
                    </a:lnTo>
                    <a:lnTo>
                      <a:pt x="283" y="245"/>
                    </a:lnTo>
                    <a:lnTo>
                      <a:pt x="282" y="245"/>
                    </a:lnTo>
                    <a:lnTo>
                      <a:pt x="281" y="245"/>
                    </a:lnTo>
                    <a:lnTo>
                      <a:pt x="281" y="245"/>
                    </a:lnTo>
                    <a:lnTo>
                      <a:pt x="280" y="245"/>
                    </a:lnTo>
                    <a:lnTo>
                      <a:pt x="279" y="245"/>
                    </a:lnTo>
                    <a:lnTo>
                      <a:pt x="279" y="245"/>
                    </a:lnTo>
                    <a:lnTo>
                      <a:pt x="278" y="245"/>
                    </a:lnTo>
                    <a:lnTo>
                      <a:pt x="278" y="245"/>
                    </a:lnTo>
                    <a:lnTo>
                      <a:pt x="278" y="244"/>
                    </a:lnTo>
                    <a:lnTo>
                      <a:pt x="277" y="244"/>
                    </a:lnTo>
                    <a:lnTo>
                      <a:pt x="277" y="244"/>
                    </a:lnTo>
                    <a:lnTo>
                      <a:pt x="276" y="244"/>
                    </a:lnTo>
                    <a:lnTo>
                      <a:pt x="276" y="244"/>
                    </a:lnTo>
                    <a:lnTo>
                      <a:pt x="276" y="244"/>
                    </a:lnTo>
                    <a:lnTo>
                      <a:pt x="275" y="244"/>
                    </a:lnTo>
                    <a:lnTo>
                      <a:pt x="275" y="244"/>
                    </a:lnTo>
                    <a:lnTo>
                      <a:pt x="275" y="244"/>
                    </a:lnTo>
                    <a:lnTo>
                      <a:pt x="275" y="244"/>
                    </a:lnTo>
                    <a:lnTo>
                      <a:pt x="274" y="244"/>
                    </a:lnTo>
                    <a:lnTo>
                      <a:pt x="274" y="245"/>
                    </a:lnTo>
                    <a:lnTo>
                      <a:pt x="274" y="245"/>
                    </a:lnTo>
                    <a:lnTo>
                      <a:pt x="274" y="245"/>
                    </a:lnTo>
                    <a:lnTo>
                      <a:pt x="273" y="245"/>
                    </a:lnTo>
                    <a:lnTo>
                      <a:pt x="273" y="245"/>
                    </a:lnTo>
                    <a:lnTo>
                      <a:pt x="272" y="245"/>
                    </a:lnTo>
                    <a:lnTo>
                      <a:pt x="272" y="245"/>
                    </a:lnTo>
                    <a:lnTo>
                      <a:pt x="271" y="245"/>
                    </a:lnTo>
                    <a:lnTo>
                      <a:pt x="270" y="245"/>
                    </a:lnTo>
                    <a:lnTo>
                      <a:pt x="270" y="245"/>
                    </a:lnTo>
                    <a:lnTo>
                      <a:pt x="269" y="245"/>
                    </a:lnTo>
                    <a:lnTo>
                      <a:pt x="268" y="246"/>
                    </a:lnTo>
                    <a:lnTo>
                      <a:pt x="267" y="246"/>
                    </a:lnTo>
                    <a:lnTo>
                      <a:pt x="265" y="246"/>
                    </a:lnTo>
                    <a:lnTo>
                      <a:pt x="265" y="246"/>
                    </a:lnTo>
                    <a:lnTo>
                      <a:pt x="264" y="247"/>
                    </a:lnTo>
                    <a:lnTo>
                      <a:pt x="263" y="247"/>
                    </a:lnTo>
                    <a:lnTo>
                      <a:pt x="263" y="247"/>
                    </a:lnTo>
                    <a:lnTo>
                      <a:pt x="262" y="247"/>
                    </a:lnTo>
                    <a:lnTo>
                      <a:pt x="261" y="248"/>
                    </a:lnTo>
                    <a:lnTo>
                      <a:pt x="261" y="248"/>
                    </a:lnTo>
                    <a:lnTo>
                      <a:pt x="260" y="248"/>
                    </a:lnTo>
                    <a:lnTo>
                      <a:pt x="260" y="250"/>
                    </a:lnTo>
                    <a:lnTo>
                      <a:pt x="259" y="250"/>
                    </a:lnTo>
                    <a:lnTo>
                      <a:pt x="258" y="251"/>
                    </a:lnTo>
                    <a:lnTo>
                      <a:pt x="258" y="251"/>
                    </a:lnTo>
                    <a:lnTo>
                      <a:pt x="257" y="252"/>
                    </a:lnTo>
                    <a:lnTo>
                      <a:pt x="256" y="252"/>
                    </a:lnTo>
                    <a:lnTo>
                      <a:pt x="256" y="253"/>
                    </a:lnTo>
                    <a:lnTo>
                      <a:pt x="255" y="253"/>
                    </a:lnTo>
                    <a:lnTo>
                      <a:pt x="255" y="254"/>
                    </a:lnTo>
                    <a:lnTo>
                      <a:pt x="254" y="254"/>
                    </a:lnTo>
                    <a:lnTo>
                      <a:pt x="254" y="255"/>
                    </a:lnTo>
                    <a:lnTo>
                      <a:pt x="253" y="255"/>
                    </a:lnTo>
                    <a:lnTo>
                      <a:pt x="253" y="256"/>
                    </a:lnTo>
                    <a:lnTo>
                      <a:pt x="252" y="256"/>
                    </a:lnTo>
                    <a:lnTo>
                      <a:pt x="252" y="257"/>
                    </a:lnTo>
                    <a:lnTo>
                      <a:pt x="251" y="257"/>
                    </a:lnTo>
                    <a:lnTo>
                      <a:pt x="251" y="258"/>
                    </a:lnTo>
                    <a:lnTo>
                      <a:pt x="250" y="258"/>
                    </a:lnTo>
                    <a:lnTo>
                      <a:pt x="250" y="259"/>
                    </a:lnTo>
                    <a:lnTo>
                      <a:pt x="249" y="259"/>
                    </a:lnTo>
                    <a:lnTo>
                      <a:pt x="249" y="260"/>
                    </a:lnTo>
                    <a:lnTo>
                      <a:pt x="247" y="260"/>
                    </a:lnTo>
                    <a:lnTo>
                      <a:pt x="247" y="261"/>
                    </a:lnTo>
                    <a:lnTo>
                      <a:pt x="246" y="261"/>
                    </a:lnTo>
                    <a:lnTo>
                      <a:pt x="246" y="262"/>
                    </a:lnTo>
                    <a:lnTo>
                      <a:pt x="245" y="262"/>
                    </a:lnTo>
                    <a:lnTo>
                      <a:pt x="245" y="263"/>
                    </a:lnTo>
                    <a:lnTo>
                      <a:pt x="244" y="263"/>
                    </a:lnTo>
                    <a:lnTo>
                      <a:pt x="244" y="263"/>
                    </a:lnTo>
                    <a:lnTo>
                      <a:pt x="243" y="264"/>
                    </a:lnTo>
                    <a:lnTo>
                      <a:pt x="243" y="264"/>
                    </a:lnTo>
                    <a:lnTo>
                      <a:pt x="242" y="265"/>
                    </a:lnTo>
                    <a:lnTo>
                      <a:pt x="242" y="266"/>
                    </a:lnTo>
                    <a:lnTo>
                      <a:pt x="241" y="266"/>
                    </a:lnTo>
                    <a:lnTo>
                      <a:pt x="240" y="268"/>
                    </a:lnTo>
                    <a:lnTo>
                      <a:pt x="240" y="269"/>
                    </a:lnTo>
                    <a:lnTo>
                      <a:pt x="239" y="269"/>
                    </a:lnTo>
                    <a:lnTo>
                      <a:pt x="239" y="270"/>
                    </a:lnTo>
                    <a:lnTo>
                      <a:pt x="238" y="271"/>
                    </a:lnTo>
                    <a:lnTo>
                      <a:pt x="238" y="271"/>
                    </a:lnTo>
                    <a:lnTo>
                      <a:pt x="237" y="272"/>
                    </a:lnTo>
                    <a:lnTo>
                      <a:pt x="237" y="273"/>
                    </a:lnTo>
                    <a:lnTo>
                      <a:pt x="236" y="273"/>
                    </a:lnTo>
                    <a:lnTo>
                      <a:pt x="236" y="274"/>
                    </a:lnTo>
                    <a:lnTo>
                      <a:pt x="236" y="274"/>
                    </a:lnTo>
                    <a:lnTo>
                      <a:pt x="236" y="275"/>
                    </a:lnTo>
                    <a:lnTo>
                      <a:pt x="236" y="275"/>
                    </a:lnTo>
                    <a:lnTo>
                      <a:pt x="236" y="276"/>
                    </a:lnTo>
                    <a:lnTo>
                      <a:pt x="236" y="276"/>
                    </a:lnTo>
                    <a:lnTo>
                      <a:pt x="236" y="277"/>
                    </a:lnTo>
                    <a:lnTo>
                      <a:pt x="236" y="277"/>
                    </a:lnTo>
                    <a:lnTo>
                      <a:pt x="236" y="278"/>
                    </a:lnTo>
                    <a:lnTo>
                      <a:pt x="236" y="278"/>
                    </a:lnTo>
                    <a:lnTo>
                      <a:pt x="236" y="279"/>
                    </a:lnTo>
                    <a:lnTo>
                      <a:pt x="236" y="280"/>
                    </a:lnTo>
                    <a:lnTo>
                      <a:pt x="236" y="280"/>
                    </a:lnTo>
                    <a:lnTo>
                      <a:pt x="236" y="281"/>
                    </a:lnTo>
                    <a:lnTo>
                      <a:pt x="236" y="281"/>
                    </a:lnTo>
                    <a:lnTo>
                      <a:pt x="236" y="282"/>
                    </a:lnTo>
                    <a:lnTo>
                      <a:pt x="236" y="282"/>
                    </a:lnTo>
                    <a:lnTo>
                      <a:pt x="236" y="283"/>
                    </a:lnTo>
                    <a:lnTo>
                      <a:pt x="235" y="283"/>
                    </a:lnTo>
                    <a:lnTo>
                      <a:pt x="235" y="284"/>
                    </a:lnTo>
                    <a:lnTo>
                      <a:pt x="235" y="286"/>
                    </a:lnTo>
                    <a:lnTo>
                      <a:pt x="234" y="286"/>
                    </a:lnTo>
                    <a:lnTo>
                      <a:pt x="234" y="287"/>
                    </a:lnTo>
                    <a:lnTo>
                      <a:pt x="234" y="287"/>
                    </a:lnTo>
                    <a:lnTo>
                      <a:pt x="234" y="288"/>
                    </a:lnTo>
                    <a:lnTo>
                      <a:pt x="233" y="288"/>
                    </a:lnTo>
                    <a:lnTo>
                      <a:pt x="233" y="289"/>
                    </a:lnTo>
                    <a:lnTo>
                      <a:pt x="233" y="289"/>
                    </a:lnTo>
                    <a:lnTo>
                      <a:pt x="232" y="290"/>
                    </a:lnTo>
                    <a:lnTo>
                      <a:pt x="232" y="290"/>
                    </a:lnTo>
                    <a:lnTo>
                      <a:pt x="232" y="290"/>
                    </a:lnTo>
                    <a:lnTo>
                      <a:pt x="231" y="291"/>
                    </a:lnTo>
                    <a:lnTo>
                      <a:pt x="231" y="291"/>
                    </a:lnTo>
                    <a:lnTo>
                      <a:pt x="229" y="291"/>
                    </a:lnTo>
                    <a:lnTo>
                      <a:pt x="229" y="291"/>
                    </a:lnTo>
                    <a:lnTo>
                      <a:pt x="229" y="292"/>
                    </a:lnTo>
                    <a:lnTo>
                      <a:pt x="228" y="292"/>
                    </a:lnTo>
                    <a:lnTo>
                      <a:pt x="228" y="292"/>
                    </a:lnTo>
                    <a:lnTo>
                      <a:pt x="227" y="292"/>
                    </a:lnTo>
                    <a:lnTo>
                      <a:pt x="227" y="292"/>
                    </a:lnTo>
                    <a:lnTo>
                      <a:pt x="226" y="292"/>
                    </a:lnTo>
                    <a:lnTo>
                      <a:pt x="226" y="292"/>
                    </a:lnTo>
                    <a:lnTo>
                      <a:pt x="225" y="292"/>
                    </a:lnTo>
                    <a:lnTo>
                      <a:pt x="224" y="292"/>
                    </a:lnTo>
                    <a:lnTo>
                      <a:pt x="224" y="292"/>
                    </a:lnTo>
                    <a:lnTo>
                      <a:pt x="223" y="291"/>
                    </a:lnTo>
                    <a:lnTo>
                      <a:pt x="222" y="291"/>
                    </a:lnTo>
                    <a:lnTo>
                      <a:pt x="222" y="291"/>
                    </a:lnTo>
                    <a:lnTo>
                      <a:pt x="221" y="291"/>
                    </a:lnTo>
                    <a:lnTo>
                      <a:pt x="220" y="291"/>
                    </a:lnTo>
                    <a:lnTo>
                      <a:pt x="220" y="291"/>
                    </a:lnTo>
                    <a:lnTo>
                      <a:pt x="219" y="290"/>
                    </a:lnTo>
                    <a:lnTo>
                      <a:pt x="219" y="290"/>
                    </a:lnTo>
                    <a:lnTo>
                      <a:pt x="218" y="290"/>
                    </a:lnTo>
                    <a:lnTo>
                      <a:pt x="218" y="289"/>
                    </a:lnTo>
                    <a:lnTo>
                      <a:pt x="218" y="289"/>
                    </a:lnTo>
                    <a:lnTo>
                      <a:pt x="217" y="289"/>
                    </a:lnTo>
                    <a:lnTo>
                      <a:pt x="217" y="288"/>
                    </a:lnTo>
                    <a:lnTo>
                      <a:pt x="217" y="288"/>
                    </a:lnTo>
                    <a:lnTo>
                      <a:pt x="217" y="288"/>
                    </a:lnTo>
                    <a:lnTo>
                      <a:pt x="217" y="288"/>
                    </a:lnTo>
                    <a:lnTo>
                      <a:pt x="217" y="287"/>
                    </a:lnTo>
                    <a:lnTo>
                      <a:pt x="217" y="287"/>
                    </a:lnTo>
                    <a:lnTo>
                      <a:pt x="217" y="287"/>
                    </a:lnTo>
                    <a:lnTo>
                      <a:pt x="218" y="287"/>
                    </a:lnTo>
                    <a:lnTo>
                      <a:pt x="218" y="287"/>
                    </a:lnTo>
                    <a:lnTo>
                      <a:pt x="219" y="288"/>
                    </a:lnTo>
                    <a:lnTo>
                      <a:pt x="219" y="288"/>
                    </a:lnTo>
                    <a:lnTo>
                      <a:pt x="220" y="288"/>
                    </a:lnTo>
                    <a:lnTo>
                      <a:pt x="220" y="288"/>
                    </a:lnTo>
                    <a:lnTo>
                      <a:pt x="221" y="288"/>
                    </a:lnTo>
                    <a:lnTo>
                      <a:pt x="221" y="288"/>
                    </a:lnTo>
                    <a:lnTo>
                      <a:pt x="222" y="288"/>
                    </a:lnTo>
                    <a:lnTo>
                      <a:pt x="222" y="288"/>
                    </a:lnTo>
                    <a:lnTo>
                      <a:pt x="223" y="288"/>
                    </a:lnTo>
                    <a:lnTo>
                      <a:pt x="223" y="288"/>
                    </a:lnTo>
                    <a:lnTo>
                      <a:pt x="223" y="288"/>
                    </a:lnTo>
                    <a:lnTo>
                      <a:pt x="224" y="288"/>
                    </a:lnTo>
                    <a:lnTo>
                      <a:pt x="224" y="288"/>
                    </a:lnTo>
                    <a:lnTo>
                      <a:pt x="225" y="288"/>
                    </a:lnTo>
                    <a:lnTo>
                      <a:pt x="225" y="288"/>
                    </a:lnTo>
                    <a:lnTo>
                      <a:pt x="225" y="288"/>
                    </a:lnTo>
                    <a:lnTo>
                      <a:pt x="225" y="288"/>
                    </a:lnTo>
                    <a:lnTo>
                      <a:pt x="226" y="287"/>
                    </a:lnTo>
                    <a:lnTo>
                      <a:pt x="226" y="287"/>
                    </a:lnTo>
                    <a:lnTo>
                      <a:pt x="226" y="287"/>
                    </a:lnTo>
                    <a:lnTo>
                      <a:pt x="226" y="286"/>
                    </a:lnTo>
                    <a:lnTo>
                      <a:pt x="227" y="286"/>
                    </a:lnTo>
                    <a:lnTo>
                      <a:pt x="227" y="284"/>
                    </a:lnTo>
                    <a:lnTo>
                      <a:pt x="227" y="284"/>
                    </a:lnTo>
                    <a:lnTo>
                      <a:pt x="227" y="284"/>
                    </a:lnTo>
                    <a:lnTo>
                      <a:pt x="227" y="283"/>
                    </a:lnTo>
                    <a:lnTo>
                      <a:pt x="227" y="283"/>
                    </a:lnTo>
                    <a:lnTo>
                      <a:pt x="227" y="282"/>
                    </a:lnTo>
                    <a:lnTo>
                      <a:pt x="227" y="282"/>
                    </a:lnTo>
                    <a:lnTo>
                      <a:pt x="227" y="281"/>
                    </a:lnTo>
                    <a:lnTo>
                      <a:pt x="227" y="281"/>
                    </a:lnTo>
                    <a:lnTo>
                      <a:pt x="227" y="281"/>
                    </a:lnTo>
                    <a:lnTo>
                      <a:pt x="227" y="281"/>
                    </a:lnTo>
                    <a:lnTo>
                      <a:pt x="227" y="280"/>
                    </a:lnTo>
                    <a:lnTo>
                      <a:pt x="226" y="280"/>
                    </a:lnTo>
                    <a:lnTo>
                      <a:pt x="226" y="280"/>
                    </a:lnTo>
                    <a:lnTo>
                      <a:pt x="226" y="280"/>
                    </a:lnTo>
                    <a:lnTo>
                      <a:pt x="226" y="279"/>
                    </a:lnTo>
                    <a:lnTo>
                      <a:pt x="226" y="279"/>
                    </a:lnTo>
                    <a:lnTo>
                      <a:pt x="226" y="279"/>
                    </a:lnTo>
                    <a:lnTo>
                      <a:pt x="226" y="279"/>
                    </a:lnTo>
                    <a:lnTo>
                      <a:pt x="226" y="279"/>
                    </a:lnTo>
                    <a:lnTo>
                      <a:pt x="225" y="279"/>
                    </a:lnTo>
                    <a:lnTo>
                      <a:pt x="225" y="279"/>
                    </a:lnTo>
                    <a:lnTo>
                      <a:pt x="225" y="279"/>
                    </a:lnTo>
                    <a:lnTo>
                      <a:pt x="225" y="279"/>
                    </a:lnTo>
                    <a:lnTo>
                      <a:pt x="224" y="280"/>
                    </a:lnTo>
                    <a:lnTo>
                      <a:pt x="224" y="280"/>
                    </a:lnTo>
                    <a:lnTo>
                      <a:pt x="223" y="280"/>
                    </a:lnTo>
                    <a:lnTo>
                      <a:pt x="223" y="280"/>
                    </a:lnTo>
                    <a:lnTo>
                      <a:pt x="223" y="281"/>
                    </a:lnTo>
                    <a:lnTo>
                      <a:pt x="222" y="281"/>
                    </a:lnTo>
                    <a:lnTo>
                      <a:pt x="222" y="281"/>
                    </a:lnTo>
                    <a:lnTo>
                      <a:pt x="221" y="282"/>
                    </a:lnTo>
                    <a:lnTo>
                      <a:pt x="221" y="282"/>
                    </a:lnTo>
                    <a:lnTo>
                      <a:pt x="220" y="282"/>
                    </a:lnTo>
                    <a:lnTo>
                      <a:pt x="220" y="283"/>
                    </a:lnTo>
                    <a:lnTo>
                      <a:pt x="219" y="283"/>
                    </a:lnTo>
                    <a:lnTo>
                      <a:pt x="219" y="283"/>
                    </a:lnTo>
                    <a:lnTo>
                      <a:pt x="219" y="284"/>
                    </a:lnTo>
                    <a:lnTo>
                      <a:pt x="218" y="284"/>
                    </a:lnTo>
                    <a:lnTo>
                      <a:pt x="218" y="284"/>
                    </a:lnTo>
                    <a:lnTo>
                      <a:pt x="217" y="284"/>
                    </a:lnTo>
                    <a:lnTo>
                      <a:pt x="217" y="284"/>
                    </a:lnTo>
                    <a:lnTo>
                      <a:pt x="215" y="286"/>
                    </a:lnTo>
                    <a:lnTo>
                      <a:pt x="213" y="287"/>
                    </a:lnTo>
                    <a:lnTo>
                      <a:pt x="210" y="287"/>
                    </a:lnTo>
                    <a:lnTo>
                      <a:pt x="209" y="288"/>
                    </a:lnTo>
                    <a:lnTo>
                      <a:pt x="207" y="288"/>
                    </a:lnTo>
                    <a:lnTo>
                      <a:pt x="206" y="289"/>
                    </a:lnTo>
                    <a:lnTo>
                      <a:pt x="204" y="289"/>
                    </a:lnTo>
                    <a:lnTo>
                      <a:pt x="203" y="289"/>
                    </a:lnTo>
                    <a:lnTo>
                      <a:pt x="201" y="290"/>
                    </a:lnTo>
                    <a:lnTo>
                      <a:pt x="200" y="290"/>
                    </a:lnTo>
                    <a:lnTo>
                      <a:pt x="199" y="290"/>
                    </a:lnTo>
                    <a:lnTo>
                      <a:pt x="197" y="290"/>
                    </a:lnTo>
                    <a:lnTo>
                      <a:pt x="196" y="290"/>
                    </a:lnTo>
                    <a:lnTo>
                      <a:pt x="195" y="290"/>
                    </a:lnTo>
                    <a:lnTo>
                      <a:pt x="195" y="290"/>
                    </a:lnTo>
                    <a:lnTo>
                      <a:pt x="193" y="290"/>
                    </a:lnTo>
                    <a:lnTo>
                      <a:pt x="193" y="290"/>
                    </a:lnTo>
                    <a:lnTo>
                      <a:pt x="192" y="290"/>
                    </a:lnTo>
                    <a:lnTo>
                      <a:pt x="192" y="289"/>
                    </a:lnTo>
                    <a:lnTo>
                      <a:pt x="192" y="289"/>
                    </a:lnTo>
                    <a:lnTo>
                      <a:pt x="191" y="289"/>
                    </a:lnTo>
                    <a:lnTo>
                      <a:pt x="191" y="289"/>
                    </a:lnTo>
                    <a:lnTo>
                      <a:pt x="191" y="288"/>
                    </a:lnTo>
                    <a:lnTo>
                      <a:pt x="190" y="288"/>
                    </a:lnTo>
                    <a:lnTo>
                      <a:pt x="190" y="288"/>
                    </a:lnTo>
                    <a:lnTo>
                      <a:pt x="190" y="288"/>
                    </a:lnTo>
                    <a:lnTo>
                      <a:pt x="189" y="288"/>
                    </a:lnTo>
                    <a:lnTo>
                      <a:pt x="189" y="288"/>
                    </a:lnTo>
                    <a:lnTo>
                      <a:pt x="189" y="288"/>
                    </a:lnTo>
                    <a:lnTo>
                      <a:pt x="188" y="288"/>
                    </a:lnTo>
                    <a:lnTo>
                      <a:pt x="188" y="288"/>
                    </a:lnTo>
                    <a:lnTo>
                      <a:pt x="187" y="288"/>
                    </a:lnTo>
                    <a:lnTo>
                      <a:pt x="187" y="289"/>
                    </a:lnTo>
                    <a:lnTo>
                      <a:pt x="186" y="289"/>
                    </a:lnTo>
                    <a:lnTo>
                      <a:pt x="186" y="289"/>
                    </a:lnTo>
                    <a:lnTo>
                      <a:pt x="185" y="290"/>
                    </a:lnTo>
                    <a:lnTo>
                      <a:pt x="185" y="290"/>
                    </a:lnTo>
                    <a:lnTo>
                      <a:pt x="185" y="290"/>
                    </a:lnTo>
                    <a:lnTo>
                      <a:pt x="184" y="291"/>
                    </a:lnTo>
                    <a:lnTo>
                      <a:pt x="184" y="291"/>
                    </a:lnTo>
                    <a:lnTo>
                      <a:pt x="183" y="292"/>
                    </a:lnTo>
                    <a:lnTo>
                      <a:pt x="183" y="292"/>
                    </a:lnTo>
                    <a:lnTo>
                      <a:pt x="183" y="293"/>
                    </a:lnTo>
                    <a:lnTo>
                      <a:pt x="182" y="294"/>
                    </a:lnTo>
                    <a:lnTo>
                      <a:pt x="182" y="294"/>
                    </a:lnTo>
                    <a:lnTo>
                      <a:pt x="181" y="295"/>
                    </a:lnTo>
                    <a:lnTo>
                      <a:pt x="181" y="296"/>
                    </a:lnTo>
                    <a:lnTo>
                      <a:pt x="181" y="296"/>
                    </a:lnTo>
                    <a:lnTo>
                      <a:pt x="180" y="297"/>
                    </a:lnTo>
                    <a:lnTo>
                      <a:pt x="180" y="298"/>
                    </a:lnTo>
                    <a:lnTo>
                      <a:pt x="180" y="298"/>
                    </a:lnTo>
                    <a:lnTo>
                      <a:pt x="180" y="299"/>
                    </a:lnTo>
                    <a:lnTo>
                      <a:pt x="179" y="300"/>
                    </a:lnTo>
                    <a:lnTo>
                      <a:pt x="179" y="300"/>
                    </a:lnTo>
                    <a:lnTo>
                      <a:pt x="179" y="301"/>
                    </a:lnTo>
                    <a:lnTo>
                      <a:pt x="179" y="301"/>
                    </a:lnTo>
                    <a:lnTo>
                      <a:pt x="179" y="302"/>
                    </a:lnTo>
                    <a:lnTo>
                      <a:pt x="179" y="302"/>
                    </a:lnTo>
                    <a:lnTo>
                      <a:pt x="179" y="304"/>
                    </a:lnTo>
                    <a:lnTo>
                      <a:pt x="179" y="304"/>
                    </a:lnTo>
                    <a:lnTo>
                      <a:pt x="179" y="304"/>
                    </a:lnTo>
                    <a:lnTo>
                      <a:pt x="179" y="305"/>
                    </a:lnTo>
                    <a:lnTo>
                      <a:pt x="179" y="305"/>
                    </a:lnTo>
                    <a:lnTo>
                      <a:pt x="179" y="305"/>
                    </a:lnTo>
                    <a:lnTo>
                      <a:pt x="179" y="306"/>
                    </a:lnTo>
                    <a:lnTo>
                      <a:pt x="179" y="306"/>
                    </a:lnTo>
                    <a:lnTo>
                      <a:pt x="180" y="306"/>
                    </a:lnTo>
                    <a:lnTo>
                      <a:pt x="180" y="307"/>
                    </a:lnTo>
                    <a:lnTo>
                      <a:pt x="180" y="307"/>
                    </a:lnTo>
                    <a:lnTo>
                      <a:pt x="181" y="307"/>
                    </a:lnTo>
                    <a:lnTo>
                      <a:pt x="181" y="307"/>
                    </a:lnTo>
                    <a:lnTo>
                      <a:pt x="181" y="307"/>
                    </a:lnTo>
                    <a:lnTo>
                      <a:pt x="182" y="308"/>
                    </a:lnTo>
                    <a:lnTo>
                      <a:pt x="182" y="308"/>
                    </a:lnTo>
                    <a:lnTo>
                      <a:pt x="182" y="309"/>
                    </a:lnTo>
                    <a:lnTo>
                      <a:pt x="182" y="309"/>
                    </a:lnTo>
                    <a:lnTo>
                      <a:pt x="182" y="310"/>
                    </a:lnTo>
                    <a:lnTo>
                      <a:pt x="182" y="311"/>
                    </a:lnTo>
                    <a:lnTo>
                      <a:pt x="182" y="312"/>
                    </a:lnTo>
                    <a:lnTo>
                      <a:pt x="181" y="313"/>
                    </a:lnTo>
                    <a:lnTo>
                      <a:pt x="181" y="314"/>
                    </a:lnTo>
                    <a:lnTo>
                      <a:pt x="181" y="314"/>
                    </a:lnTo>
                    <a:lnTo>
                      <a:pt x="181" y="315"/>
                    </a:lnTo>
                    <a:lnTo>
                      <a:pt x="180" y="315"/>
                    </a:lnTo>
                    <a:lnTo>
                      <a:pt x="180" y="316"/>
                    </a:lnTo>
                    <a:lnTo>
                      <a:pt x="180" y="316"/>
                    </a:lnTo>
                    <a:lnTo>
                      <a:pt x="179" y="317"/>
                    </a:lnTo>
                    <a:lnTo>
                      <a:pt x="179" y="317"/>
                    </a:lnTo>
                    <a:lnTo>
                      <a:pt x="179" y="318"/>
                    </a:lnTo>
                    <a:lnTo>
                      <a:pt x="178" y="318"/>
                    </a:lnTo>
                    <a:lnTo>
                      <a:pt x="178" y="319"/>
                    </a:lnTo>
                    <a:lnTo>
                      <a:pt x="177" y="319"/>
                    </a:lnTo>
                    <a:lnTo>
                      <a:pt x="177" y="319"/>
                    </a:lnTo>
                    <a:lnTo>
                      <a:pt x="175" y="319"/>
                    </a:lnTo>
                    <a:lnTo>
                      <a:pt x="175" y="320"/>
                    </a:lnTo>
                    <a:lnTo>
                      <a:pt x="175" y="320"/>
                    </a:lnTo>
                    <a:lnTo>
                      <a:pt x="174" y="320"/>
                    </a:lnTo>
                    <a:lnTo>
                      <a:pt x="174" y="320"/>
                    </a:lnTo>
                    <a:lnTo>
                      <a:pt x="174" y="320"/>
                    </a:lnTo>
                    <a:lnTo>
                      <a:pt x="173" y="320"/>
                    </a:lnTo>
                    <a:lnTo>
                      <a:pt x="173" y="320"/>
                    </a:lnTo>
                    <a:lnTo>
                      <a:pt x="173" y="320"/>
                    </a:lnTo>
                    <a:lnTo>
                      <a:pt x="172" y="320"/>
                    </a:lnTo>
                    <a:lnTo>
                      <a:pt x="172" y="320"/>
                    </a:lnTo>
                    <a:lnTo>
                      <a:pt x="172" y="319"/>
                    </a:lnTo>
                    <a:lnTo>
                      <a:pt x="172" y="319"/>
                    </a:lnTo>
                    <a:lnTo>
                      <a:pt x="172" y="319"/>
                    </a:lnTo>
                    <a:lnTo>
                      <a:pt x="172" y="319"/>
                    </a:lnTo>
                    <a:lnTo>
                      <a:pt x="172" y="319"/>
                    </a:lnTo>
                    <a:lnTo>
                      <a:pt x="172" y="318"/>
                    </a:lnTo>
                    <a:lnTo>
                      <a:pt x="172" y="318"/>
                    </a:lnTo>
                    <a:lnTo>
                      <a:pt x="172" y="318"/>
                    </a:lnTo>
                    <a:lnTo>
                      <a:pt x="172" y="318"/>
                    </a:lnTo>
                    <a:lnTo>
                      <a:pt x="172" y="317"/>
                    </a:lnTo>
                    <a:lnTo>
                      <a:pt x="172" y="317"/>
                    </a:lnTo>
                    <a:lnTo>
                      <a:pt x="172" y="316"/>
                    </a:lnTo>
                    <a:lnTo>
                      <a:pt x="172" y="316"/>
                    </a:lnTo>
                    <a:lnTo>
                      <a:pt x="172" y="316"/>
                    </a:lnTo>
                    <a:lnTo>
                      <a:pt x="172" y="316"/>
                    </a:lnTo>
                    <a:lnTo>
                      <a:pt x="172" y="315"/>
                    </a:lnTo>
                    <a:lnTo>
                      <a:pt x="172" y="315"/>
                    </a:lnTo>
                    <a:lnTo>
                      <a:pt x="172" y="315"/>
                    </a:lnTo>
                    <a:lnTo>
                      <a:pt x="171" y="315"/>
                    </a:lnTo>
                    <a:lnTo>
                      <a:pt x="171" y="314"/>
                    </a:lnTo>
                    <a:lnTo>
                      <a:pt x="171" y="314"/>
                    </a:lnTo>
                    <a:lnTo>
                      <a:pt x="171" y="314"/>
                    </a:lnTo>
                    <a:lnTo>
                      <a:pt x="170" y="314"/>
                    </a:lnTo>
                    <a:lnTo>
                      <a:pt x="170" y="314"/>
                    </a:lnTo>
                    <a:lnTo>
                      <a:pt x="169" y="314"/>
                    </a:lnTo>
                    <a:lnTo>
                      <a:pt x="169" y="314"/>
                    </a:lnTo>
                    <a:lnTo>
                      <a:pt x="169" y="314"/>
                    </a:lnTo>
                    <a:lnTo>
                      <a:pt x="168" y="315"/>
                    </a:lnTo>
                    <a:lnTo>
                      <a:pt x="168" y="315"/>
                    </a:lnTo>
                    <a:lnTo>
                      <a:pt x="167" y="315"/>
                    </a:lnTo>
                    <a:lnTo>
                      <a:pt x="167" y="315"/>
                    </a:lnTo>
                    <a:lnTo>
                      <a:pt x="166" y="315"/>
                    </a:lnTo>
                    <a:lnTo>
                      <a:pt x="166" y="315"/>
                    </a:lnTo>
                    <a:lnTo>
                      <a:pt x="165" y="315"/>
                    </a:lnTo>
                    <a:lnTo>
                      <a:pt x="165" y="315"/>
                    </a:lnTo>
                    <a:lnTo>
                      <a:pt x="164" y="315"/>
                    </a:lnTo>
                    <a:lnTo>
                      <a:pt x="164" y="315"/>
                    </a:lnTo>
                    <a:lnTo>
                      <a:pt x="163" y="316"/>
                    </a:lnTo>
                    <a:lnTo>
                      <a:pt x="163" y="316"/>
                    </a:lnTo>
                    <a:lnTo>
                      <a:pt x="162" y="316"/>
                    </a:lnTo>
                    <a:lnTo>
                      <a:pt x="162" y="316"/>
                    </a:lnTo>
                    <a:lnTo>
                      <a:pt x="162" y="316"/>
                    </a:lnTo>
                    <a:lnTo>
                      <a:pt x="161" y="316"/>
                    </a:lnTo>
                    <a:lnTo>
                      <a:pt x="161" y="317"/>
                    </a:lnTo>
                    <a:lnTo>
                      <a:pt x="161" y="317"/>
                    </a:lnTo>
                    <a:lnTo>
                      <a:pt x="160" y="317"/>
                    </a:lnTo>
                    <a:lnTo>
                      <a:pt x="160" y="317"/>
                    </a:lnTo>
                    <a:lnTo>
                      <a:pt x="160" y="317"/>
                    </a:lnTo>
                    <a:lnTo>
                      <a:pt x="160" y="318"/>
                    </a:lnTo>
                    <a:lnTo>
                      <a:pt x="160" y="318"/>
                    </a:lnTo>
                    <a:lnTo>
                      <a:pt x="160" y="318"/>
                    </a:lnTo>
                    <a:lnTo>
                      <a:pt x="160" y="318"/>
                    </a:lnTo>
                    <a:lnTo>
                      <a:pt x="160" y="319"/>
                    </a:lnTo>
                    <a:lnTo>
                      <a:pt x="160" y="319"/>
                    </a:lnTo>
                    <a:lnTo>
                      <a:pt x="160" y="319"/>
                    </a:lnTo>
                    <a:lnTo>
                      <a:pt x="160" y="320"/>
                    </a:lnTo>
                    <a:lnTo>
                      <a:pt x="160" y="320"/>
                    </a:lnTo>
                    <a:lnTo>
                      <a:pt x="160" y="320"/>
                    </a:lnTo>
                    <a:lnTo>
                      <a:pt x="160" y="322"/>
                    </a:lnTo>
                    <a:lnTo>
                      <a:pt x="161" y="322"/>
                    </a:lnTo>
                    <a:lnTo>
                      <a:pt x="161" y="323"/>
                    </a:lnTo>
                    <a:lnTo>
                      <a:pt x="161" y="323"/>
                    </a:lnTo>
                    <a:lnTo>
                      <a:pt x="161" y="323"/>
                    </a:lnTo>
                    <a:lnTo>
                      <a:pt x="161" y="324"/>
                    </a:lnTo>
                    <a:lnTo>
                      <a:pt x="161" y="324"/>
                    </a:lnTo>
                    <a:lnTo>
                      <a:pt x="161" y="324"/>
                    </a:lnTo>
                    <a:lnTo>
                      <a:pt x="161" y="324"/>
                    </a:lnTo>
                    <a:lnTo>
                      <a:pt x="161" y="324"/>
                    </a:lnTo>
                    <a:lnTo>
                      <a:pt x="161" y="325"/>
                    </a:lnTo>
                    <a:lnTo>
                      <a:pt x="161" y="325"/>
                    </a:lnTo>
                    <a:lnTo>
                      <a:pt x="161" y="325"/>
                    </a:lnTo>
                    <a:lnTo>
                      <a:pt x="160" y="325"/>
                    </a:lnTo>
                    <a:lnTo>
                      <a:pt x="160" y="325"/>
                    </a:lnTo>
                    <a:lnTo>
                      <a:pt x="160" y="325"/>
                    </a:lnTo>
                    <a:lnTo>
                      <a:pt x="159" y="325"/>
                    </a:lnTo>
                    <a:lnTo>
                      <a:pt x="159" y="325"/>
                    </a:lnTo>
                    <a:lnTo>
                      <a:pt x="157" y="325"/>
                    </a:lnTo>
                    <a:lnTo>
                      <a:pt x="157" y="325"/>
                    </a:lnTo>
                    <a:lnTo>
                      <a:pt x="156" y="325"/>
                    </a:lnTo>
                    <a:lnTo>
                      <a:pt x="156" y="325"/>
                    </a:lnTo>
                    <a:lnTo>
                      <a:pt x="155" y="326"/>
                    </a:lnTo>
                    <a:lnTo>
                      <a:pt x="155" y="326"/>
                    </a:lnTo>
                    <a:lnTo>
                      <a:pt x="154" y="326"/>
                    </a:lnTo>
                    <a:lnTo>
                      <a:pt x="154" y="326"/>
                    </a:lnTo>
                    <a:lnTo>
                      <a:pt x="154" y="326"/>
                    </a:lnTo>
                    <a:lnTo>
                      <a:pt x="153" y="326"/>
                    </a:lnTo>
                    <a:lnTo>
                      <a:pt x="153" y="326"/>
                    </a:lnTo>
                    <a:lnTo>
                      <a:pt x="152" y="326"/>
                    </a:lnTo>
                    <a:lnTo>
                      <a:pt x="152" y="326"/>
                    </a:lnTo>
                    <a:lnTo>
                      <a:pt x="152" y="326"/>
                    </a:lnTo>
                    <a:lnTo>
                      <a:pt x="152" y="326"/>
                    </a:lnTo>
                    <a:lnTo>
                      <a:pt x="151" y="326"/>
                    </a:lnTo>
                    <a:lnTo>
                      <a:pt x="151" y="326"/>
                    </a:lnTo>
                    <a:lnTo>
                      <a:pt x="151" y="326"/>
                    </a:lnTo>
                    <a:lnTo>
                      <a:pt x="151" y="325"/>
                    </a:lnTo>
                    <a:lnTo>
                      <a:pt x="151" y="325"/>
                    </a:lnTo>
                    <a:lnTo>
                      <a:pt x="151" y="325"/>
                    </a:lnTo>
                    <a:lnTo>
                      <a:pt x="151" y="325"/>
                    </a:lnTo>
                    <a:lnTo>
                      <a:pt x="151" y="325"/>
                    </a:lnTo>
                    <a:lnTo>
                      <a:pt x="151" y="324"/>
                    </a:lnTo>
                    <a:lnTo>
                      <a:pt x="151" y="324"/>
                    </a:lnTo>
                    <a:lnTo>
                      <a:pt x="151" y="324"/>
                    </a:lnTo>
                    <a:lnTo>
                      <a:pt x="151" y="324"/>
                    </a:lnTo>
                    <a:lnTo>
                      <a:pt x="152" y="323"/>
                    </a:lnTo>
                    <a:lnTo>
                      <a:pt x="152" y="323"/>
                    </a:lnTo>
                    <a:lnTo>
                      <a:pt x="152" y="322"/>
                    </a:lnTo>
                    <a:lnTo>
                      <a:pt x="152" y="322"/>
                    </a:lnTo>
                    <a:lnTo>
                      <a:pt x="152" y="322"/>
                    </a:lnTo>
                    <a:lnTo>
                      <a:pt x="152" y="320"/>
                    </a:lnTo>
                    <a:lnTo>
                      <a:pt x="152" y="320"/>
                    </a:lnTo>
                    <a:lnTo>
                      <a:pt x="152" y="320"/>
                    </a:lnTo>
                    <a:lnTo>
                      <a:pt x="151" y="319"/>
                    </a:lnTo>
                    <a:lnTo>
                      <a:pt x="151" y="319"/>
                    </a:lnTo>
                    <a:lnTo>
                      <a:pt x="151" y="319"/>
                    </a:lnTo>
                    <a:lnTo>
                      <a:pt x="151" y="319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50" y="318"/>
                    </a:lnTo>
                    <a:lnTo>
                      <a:pt x="149" y="318"/>
                    </a:lnTo>
                    <a:lnTo>
                      <a:pt x="149" y="318"/>
                    </a:lnTo>
                    <a:lnTo>
                      <a:pt x="149" y="318"/>
                    </a:lnTo>
                    <a:lnTo>
                      <a:pt x="149" y="318"/>
                    </a:lnTo>
                    <a:lnTo>
                      <a:pt x="149" y="318"/>
                    </a:lnTo>
                    <a:lnTo>
                      <a:pt x="148" y="317"/>
                    </a:lnTo>
                    <a:lnTo>
                      <a:pt x="148" y="317"/>
                    </a:lnTo>
                    <a:lnTo>
                      <a:pt x="148" y="317"/>
                    </a:lnTo>
                    <a:lnTo>
                      <a:pt x="148" y="317"/>
                    </a:lnTo>
                    <a:lnTo>
                      <a:pt x="147" y="317"/>
                    </a:lnTo>
                    <a:lnTo>
                      <a:pt x="147" y="317"/>
                    </a:lnTo>
                    <a:lnTo>
                      <a:pt x="147" y="317"/>
                    </a:lnTo>
                    <a:lnTo>
                      <a:pt x="146" y="317"/>
                    </a:lnTo>
                    <a:lnTo>
                      <a:pt x="146" y="317"/>
                    </a:lnTo>
                    <a:lnTo>
                      <a:pt x="146" y="317"/>
                    </a:lnTo>
                    <a:lnTo>
                      <a:pt x="145" y="317"/>
                    </a:lnTo>
                    <a:lnTo>
                      <a:pt x="145" y="317"/>
                    </a:lnTo>
                    <a:lnTo>
                      <a:pt x="145" y="317"/>
                    </a:lnTo>
                    <a:lnTo>
                      <a:pt x="144" y="317"/>
                    </a:lnTo>
                    <a:lnTo>
                      <a:pt x="144" y="317"/>
                    </a:lnTo>
                    <a:lnTo>
                      <a:pt x="144" y="317"/>
                    </a:lnTo>
                    <a:lnTo>
                      <a:pt x="143" y="317"/>
                    </a:lnTo>
                    <a:lnTo>
                      <a:pt x="143" y="318"/>
                    </a:lnTo>
                    <a:lnTo>
                      <a:pt x="142" y="318"/>
                    </a:lnTo>
                    <a:lnTo>
                      <a:pt x="142" y="318"/>
                    </a:lnTo>
                    <a:lnTo>
                      <a:pt x="142" y="319"/>
                    </a:lnTo>
                    <a:lnTo>
                      <a:pt x="141" y="319"/>
                    </a:lnTo>
                    <a:lnTo>
                      <a:pt x="141" y="320"/>
                    </a:lnTo>
                    <a:lnTo>
                      <a:pt x="139" y="320"/>
                    </a:lnTo>
                    <a:lnTo>
                      <a:pt x="139" y="320"/>
                    </a:lnTo>
                    <a:lnTo>
                      <a:pt x="138" y="322"/>
                    </a:lnTo>
                    <a:lnTo>
                      <a:pt x="138" y="322"/>
                    </a:lnTo>
                    <a:lnTo>
                      <a:pt x="137" y="322"/>
                    </a:lnTo>
                    <a:lnTo>
                      <a:pt x="137" y="322"/>
                    </a:lnTo>
                    <a:lnTo>
                      <a:pt x="137" y="322"/>
                    </a:lnTo>
                    <a:lnTo>
                      <a:pt x="136" y="322"/>
                    </a:lnTo>
                    <a:lnTo>
                      <a:pt x="136" y="322"/>
                    </a:lnTo>
                    <a:lnTo>
                      <a:pt x="136" y="322"/>
                    </a:lnTo>
                    <a:lnTo>
                      <a:pt x="136" y="322"/>
                    </a:lnTo>
                    <a:lnTo>
                      <a:pt x="136" y="320"/>
                    </a:lnTo>
                    <a:lnTo>
                      <a:pt x="136" y="320"/>
                    </a:lnTo>
                    <a:lnTo>
                      <a:pt x="136" y="320"/>
                    </a:lnTo>
                    <a:lnTo>
                      <a:pt x="136" y="319"/>
                    </a:lnTo>
                    <a:lnTo>
                      <a:pt x="136" y="319"/>
                    </a:lnTo>
                    <a:lnTo>
                      <a:pt x="136" y="318"/>
                    </a:lnTo>
                    <a:lnTo>
                      <a:pt x="136" y="318"/>
                    </a:lnTo>
                    <a:lnTo>
                      <a:pt x="136" y="318"/>
                    </a:lnTo>
                    <a:lnTo>
                      <a:pt x="136" y="317"/>
                    </a:lnTo>
                    <a:lnTo>
                      <a:pt x="137" y="317"/>
                    </a:lnTo>
                    <a:lnTo>
                      <a:pt x="137" y="317"/>
                    </a:lnTo>
                    <a:lnTo>
                      <a:pt x="137" y="316"/>
                    </a:lnTo>
                    <a:lnTo>
                      <a:pt x="137" y="316"/>
                    </a:lnTo>
                    <a:lnTo>
                      <a:pt x="137" y="316"/>
                    </a:lnTo>
                    <a:lnTo>
                      <a:pt x="138" y="315"/>
                    </a:lnTo>
                    <a:lnTo>
                      <a:pt x="138" y="315"/>
                    </a:lnTo>
                    <a:lnTo>
                      <a:pt x="138" y="315"/>
                    </a:lnTo>
                    <a:lnTo>
                      <a:pt x="138" y="315"/>
                    </a:lnTo>
                    <a:lnTo>
                      <a:pt x="139" y="314"/>
                    </a:lnTo>
                    <a:lnTo>
                      <a:pt x="139" y="314"/>
                    </a:lnTo>
                    <a:lnTo>
                      <a:pt x="139" y="314"/>
                    </a:lnTo>
                    <a:lnTo>
                      <a:pt x="139" y="313"/>
                    </a:lnTo>
                    <a:lnTo>
                      <a:pt x="139" y="313"/>
                    </a:lnTo>
                    <a:lnTo>
                      <a:pt x="141" y="313"/>
                    </a:lnTo>
                    <a:lnTo>
                      <a:pt x="141" y="313"/>
                    </a:lnTo>
                    <a:lnTo>
                      <a:pt x="141" y="312"/>
                    </a:lnTo>
                    <a:lnTo>
                      <a:pt x="141" y="312"/>
                    </a:lnTo>
                    <a:lnTo>
                      <a:pt x="141" y="312"/>
                    </a:lnTo>
                    <a:lnTo>
                      <a:pt x="141" y="312"/>
                    </a:lnTo>
                    <a:lnTo>
                      <a:pt x="141" y="311"/>
                    </a:lnTo>
                    <a:lnTo>
                      <a:pt x="141" y="311"/>
                    </a:lnTo>
                    <a:lnTo>
                      <a:pt x="141" y="311"/>
                    </a:lnTo>
                    <a:lnTo>
                      <a:pt x="141" y="311"/>
                    </a:lnTo>
                    <a:lnTo>
                      <a:pt x="139" y="310"/>
                    </a:lnTo>
                    <a:lnTo>
                      <a:pt x="139" y="310"/>
                    </a:lnTo>
                    <a:lnTo>
                      <a:pt x="139" y="310"/>
                    </a:lnTo>
                    <a:lnTo>
                      <a:pt x="138" y="310"/>
                    </a:lnTo>
                    <a:lnTo>
                      <a:pt x="138" y="309"/>
                    </a:lnTo>
                    <a:lnTo>
                      <a:pt x="137" y="309"/>
                    </a:lnTo>
                    <a:lnTo>
                      <a:pt x="137" y="308"/>
                    </a:lnTo>
                    <a:lnTo>
                      <a:pt x="136" y="308"/>
                    </a:lnTo>
                    <a:lnTo>
                      <a:pt x="135" y="307"/>
                    </a:lnTo>
                    <a:lnTo>
                      <a:pt x="134" y="307"/>
                    </a:lnTo>
                    <a:lnTo>
                      <a:pt x="134" y="306"/>
                    </a:lnTo>
                    <a:lnTo>
                      <a:pt x="133" y="306"/>
                    </a:lnTo>
                    <a:lnTo>
                      <a:pt x="132" y="306"/>
                    </a:lnTo>
                    <a:lnTo>
                      <a:pt x="131" y="305"/>
                    </a:lnTo>
                    <a:lnTo>
                      <a:pt x="130" y="305"/>
                    </a:lnTo>
                    <a:lnTo>
                      <a:pt x="129" y="305"/>
                    </a:lnTo>
                    <a:lnTo>
                      <a:pt x="128" y="305"/>
                    </a:lnTo>
                    <a:lnTo>
                      <a:pt x="128" y="305"/>
                    </a:lnTo>
                    <a:lnTo>
                      <a:pt x="126" y="305"/>
                    </a:lnTo>
                    <a:lnTo>
                      <a:pt x="125" y="305"/>
                    </a:lnTo>
                    <a:lnTo>
                      <a:pt x="123" y="305"/>
                    </a:lnTo>
                    <a:lnTo>
                      <a:pt x="120" y="306"/>
                    </a:lnTo>
                    <a:lnTo>
                      <a:pt x="118" y="306"/>
                    </a:lnTo>
                    <a:lnTo>
                      <a:pt x="116" y="306"/>
                    </a:lnTo>
                    <a:lnTo>
                      <a:pt x="114" y="306"/>
                    </a:lnTo>
                    <a:lnTo>
                      <a:pt x="112" y="306"/>
                    </a:lnTo>
                    <a:lnTo>
                      <a:pt x="109" y="305"/>
                    </a:lnTo>
                    <a:lnTo>
                      <a:pt x="107" y="305"/>
                    </a:lnTo>
                    <a:lnTo>
                      <a:pt x="105" y="305"/>
                    </a:lnTo>
                    <a:lnTo>
                      <a:pt x="102" y="305"/>
                    </a:lnTo>
                    <a:lnTo>
                      <a:pt x="100" y="305"/>
                    </a:lnTo>
                    <a:lnTo>
                      <a:pt x="99" y="305"/>
                    </a:lnTo>
                    <a:lnTo>
                      <a:pt x="97" y="305"/>
                    </a:lnTo>
                    <a:lnTo>
                      <a:pt x="96" y="305"/>
                    </a:lnTo>
                    <a:lnTo>
                      <a:pt x="95" y="305"/>
                    </a:lnTo>
                    <a:lnTo>
                      <a:pt x="94" y="306"/>
                    </a:lnTo>
                    <a:lnTo>
                      <a:pt x="94" y="306"/>
                    </a:lnTo>
                    <a:lnTo>
                      <a:pt x="93" y="306"/>
                    </a:lnTo>
                    <a:lnTo>
                      <a:pt x="92" y="306"/>
                    </a:lnTo>
                    <a:lnTo>
                      <a:pt x="92" y="305"/>
                    </a:lnTo>
                    <a:lnTo>
                      <a:pt x="91" y="305"/>
                    </a:lnTo>
                    <a:lnTo>
                      <a:pt x="90" y="305"/>
                    </a:lnTo>
                    <a:lnTo>
                      <a:pt x="90" y="305"/>
                    </a:lnTo>
                    <a:lnTo>
                      <a:pt x="89" y="305"/>
                    </a:lnTo>
                    <a:lnTo>
                      <a:pt x="88" y="305"/>
                    </a:lnTo>
                    <a:lnTo>
                      <a:pt x="88" y="305"/>
                    </a:lnTo>
                    <a:lnTo>
                      <a:pt x="87" y="305"/>
                    </a:lnTo>
                    <a:lnTo>
                      <a:pt x="87" y="305"/>
                    </a:lnTo>
                    <a:lnTo>
                      <a:pt x="85" y="305"/>
                    </a:lnTo>
                    <a:lnTo>
                      <a:pt x="85" y="304"/>
                    </a:lnTo>
                    <a:lnTo>
                      <a:pt x="85" y="304"/>
                    </a:lnTo>
                    <a:lnTo>
                      <a:pt x="84" y="304"/>
                    </a:lnTo>
                    <a:lnTo>
                      <a:pt x="84" y="304"/>
                    </a:lnTo>
                    <a:lnTo>
                      <a:pt x="84" y="302"/>
                    </a:lnTo>
                    <a:lnTo>
                      <a:pt x="84" y="302"/>
                    </a:lnTo>
                    <a:lnTo>
                      <a:pt x="83" y="301"/>
                    </a:lnTo>
                    <a:lnTo>
                      <a:pt x="83" y="301"/>
                    </a:lnTo>
                    <a:lnTo>
                      <a:pt x="83" y="301"/>
                    </a:lnTo>
                    <a:lnTo>
                      <a:pt x="83" y="300"/>
                    </a:lnTo>
                    <a:lnTo>
                      <a:pt x="82" y="300"/>
                    </a:lnTo>
                    <a:lnTo>
                      <a:pt x="82" y="299"/>
                    </a:lnTo>
                    <a:lnTo>
                      <a:pt x="82" y="298"/>
                    </a:lnTo>
                    <a:lnTo>
                      <a:pt x="82" y="298"/>
                    </a:lnTo>
                    <a:lnTo>
                      <a:pt x="81" y="298"/>
                    </a:lnTo>
                    <a:lnTo>
                      <a:pt x="81" y="297"/>
                    </a:lnTo>
                    <a:lnTo>
                      <a:pt x="81" y="297"/>
                    </a:lnTo>
                    <a:lnTo>
                      <a:pt x="81" y="296"/>
                    </a:lnTo>
                    <a:lnTo>
                      <a:pt x="81" y="296"/>
                    </a:lnTo>
                    <a:lnTo>
                      <a:pt x="81" y="296"/>
                    </a:lnTo>
                    <a:lnTo>
                      <a:pt x="81" y="295"/>
                    </a:lnTo>
                    <a:lnTo>
                      <a:pt x="81" y="295"/>
                    </a:lnTo>
                    <a:lnTo>
                      <a:pt x="80" y="295"/>
                    </a:lnTo>
                    <a:lnTo>
                      <a:pt x="80" y="294"/>
                    </a:lnTo>
                    <a:lnTo>
                      <a:pt x="80" y="294"/>
                    </a:lnTo>
                    <a:lnTo>
                      <a:pt x="80" y="294"/>
                    </a:lnTo>
                    <a:lnTo>
                      <a:pt x="80" y="294"/>
                    </a:lnTo>
                    <a:lnTo>
                      <a:pt x="80" y="293"/>
                    </a:lnTo>
                    <a:lnTo>
                      <a:pt x="79" y="293"/>
                    </a:lnTo>
                    <a:lnTo>
                      <a:pt x="79" y="293"/>
                    </a:lnTo>
                    <a:lnTo>
                      <a:pt x="78" y="293"/>
                    </a:lnTo>
                    <a:lnTo>
                      <a:pt x="78" y="293"/>
                    </a:lnTo>
                    <a:lnTo>
                      <a:pt x="77" y="292"/>
                    </a:lnTo>
                    <a:lnTo>
                      <a:pt x="77" y="292"/>
                    </a:lnTo>
                    <a:lnTo>
                      <a:pt x="76" y="292"/>
                    </a:lnTo>
                    <a:lnTo>
                      <a:pt x="75" y="292"/>
                    </a:lnTo>
                    <a:lnTo>
                      <a:pt x="75" y="292"/>
                    </a:lnTo>
                    <a:lnTo>
                      <a:pt x="74" y="292"/>
                    </a:lnTo>
                    <a:lnTo>
                      <a:pt x="74" y="292"/>
                    </a:lnTo>
                    <a:lnTo>
                      <a:pt x="73" y="292"/>
                    </a:lnTo>
                    <a:lnTo>
                      <a:pt x="73" y="292"/>
                    </a:lnTo>
                    <a:lnTo>
                      <a:pt x="72" y="292"/>
                    </a:lnTo>
                    <a:lnTo>
                      <a:pt x="71" y="292"/>
                    </a:lnTo>
                    <a:lnTo>
                      <a:pt x="71" y="292"/>
                    </a:lnTo>
                    <a:lnTo>
                      <a:pt x="70" y="292"/>
                    </a:lnTo>
                    <a:lnTo>
                      <a:pt x="69" y="292"/>
                    </a:lnTo>
                    <a:lnTo>
                      <a:pt x="69" y="292"/>
                    </a:lnTo>
                    <a:lnTo>
                      <a:pt x="67" y="293"/>
                    </a:lnTo>
                    <a:lnTo>
                      <a:pt x="66" y="293"/>
                    </a:lnTo>
                    <a:lnTo>
                      <a:pt x="65" y="293"/>
                    </a:lnTo>
                    <a:lnTo>
                      <a:pt x="64" y="293"/>
                    </a:lnTo>
                    <a:lnTo>
                      <a:pt x="63" y="293"/>
                    </a:lnTo>
                    <a:lnTo>
                      <a:pt x="63" y="294"/>
                    </a:lnTo>
                    <a:lnTo>
                      <a:pt x="62" y="294"/>
                    </a:lnTo>
                    <a:lnTo>
                      <a:pt x="62" y="294"/>
                    </a:lnTo>
                    <a:lnTo>
                      <a:pt x="61" y="294"/>
                    </a:lnTo>
                    <a:lnTo>
                      <a:pt x="60" y="294"/>
                    </a:lnTo>
                    <a:lnTo>
                      <a:pt x="60" y="294"/>
                    </a:lnTo>
                    <a:lnTo>
                      <a:pt x="60" y="294"/>
                    </a:lnTo>
                    <a:lnTo>
                      <a:pt x="59" y="293"/>
                    </a:lnTo>
                    <a:lnTo>
                      <a:pt x="59" y="293"/>
                    </a:lnTo>
                    <a:lnTo>
                      <a:pt x="59" y="293"/>
                    </a:lnTo>
                    <a:lnTo>
                      <a:pt x="58" y="293"/>
                    </a:lnTo>
                    <a:lnTo>
                      <a:pt x="58" y="293"/>
                    </a:lnTo>
                    <a:lnTo>
                      <a:pt x="58" y="293"/>
                    </a:lnTo>
                    <a:lnTo>
                      <a:pt x="57" y="292"/>
                    </a:lnTo>
                    <a:lnTo>
                      <a:pt x="56" y="291"/>
                    </a:lnTo>
                    <a:lnTo>
                      <a:pt x="55" y="290"/>
                    </a:lnTo>
                    <a:lnTo>
                      <a:pt x="54" y="290"/>
                    </a:lnTo>
                    <a:lnTo>
                      <a:pt x="52" y="289"/>
                    </a:lnTo>
                    <a:lnTo>
                      <a:pt x="49" y="288"/>
                    </a:lnTo>
                    <a:lnTo>
                      <a:pt x="48" y="287"/>
                    </a:lnTo>
                    <a:lnTo>
                      <a:pt x="46" y="286"/>
                    </a:lnTo>
                    <a:lnTo>
                      <a:pt x="44" y="284"/>
                    </a:lnTo>
                    <a:lnTo>
                      <a:pt x="42" y="283"/>
                    </a:lnTo>
                    <a:lnTo>
                      <a:pt x="40" y="282"/>
                    </a:lnTo>
                    <a:lnTo>
                      <a:pt x="39" y="281"/>
                    </a:lnTo>
                    <a:lnTo>
                      <a:pt x="37" y="280"/>
                    </a:lnTo>
                    <a:lnTo>
                      <a:pt x="36" y="279"/>
                    </a:lnTo>
                    <a:lnTo>
                      <a:pt x="35" y="278"/>
                    </a:lnTo>
                    <a:lnTo>
                      <a:pt x="35" y="277"/>
                    </a:lnTo>
                    <a:lnTo>
                      <a:pt x="34" y="277"/>
                    </a:lnTo>
                    <a:lnTo>
                      <a:pt x="34" y="276"/>
                    </a:lnTo>
                    <a:lnTo>
                      <a:pt x="34" y="276"/>
                    </a:lnTo>
                    <a:lnTo>
                      <a:pt x="34" y="276"/>
                    </a:lnTo>
                    <a:lnTo>
                      <a:pt x="33" y="275"/>
                    </a:lnTo>
                    <a:lnTo>
                      <a:pt x="33" y="275"/>
                    </a:lnTo>
                    <a:lnTo>
                      <a:pt x="33" y="275"/>
                    </a:lnTo>
                    <a:lnTo>
                      <a:pt x="31" y="274"/>
                    </a:lnTo>
                    <a:lnTo>
                      <a:pt x="31" y="274"/>
                    </a:lnTo>
                    <a:lnTo>
                      <a:pt x="31" y="274"/>
                    </a:lnTo>
                    <a:lnTo>
                      <a:pt x="30" y="274"/>
                    </a:lnTo>
                    <a:lnTo>
                      <a:pt x="30" y="273"/>
                    </a:lnTo>
                    <a:lnTo>
                      <a:pt x="29" y="273"/>
                    </a:lnTo>
                    <a:lnTo>
                      <a:pt x="29" y="273"/>
                    </a:lnTo>
                    <a:lnTo>
                      <a:pt x="28" y="273"/>
                    </a:lnTo>
                    <a:lnTo>
                      <a:pt x="27" y="273"/>
                    </a:lnTo>
                    <a:lnTo>
                      <a:pt x="27" y="273"/>
                    </a:lnTo>
                    <a:lnTo>
                      <a:pt x="26" y="273"/>
                    </a:lnTo>
                    <a:lnTo>
                      <a:pt x="25" y="272"/>
                    </a:lnTo>
                    <a:lnTo>
                      <a:pt x="24" y="272"/>
                    </a:lnTo>
                    <a:lnTo>
                      <a:pt x="23" y="272"/>
                    </a:lnTo>
                    <a:lnTo>
                      <a:pt x="22" y="272"/>
                    </a:lnTo>
                    <a:lnTo>
                      <a:pt x="21" y="272"/>
                    </a:lnTo>
                    <a:lnTo>
                      <a:pt x="20" y="272"/>
                    </a:lnTo>
                    <a:lnTo>
                      <a:pt x="19" y="272"/>
                    </a:lnTo>
                    <a:lnTo>
                      <a:pt x="18" y="272"/>
                    </a:lnTo>
                    <a:lnTo>
                      <a:pt x="17" y="272"/>
                    </a:lnTo>
                    <a:lnTo>
                      <a:pt x="17" y="272"/>
                    </a:lnTo>
                    <a:lnTo>
                      <a:pt x="16" y="272"/>
                    </a:lnTo>
                    <a:lnTo>
                      <a:pt x="15" y="272"/>
                    </a:lnTo>
                    <a:lnTo>
                      <a:pt x="13" y="271"/>
                    </a:lnTo>
                    <a:lnTo>
                      <a:pt x="13" y="271"/>
                    </a:lnTo>
                    <a:lnTo>
                      <a:pt x="12" y="271"/>
                    </a:lnTo>
                    <a:lnTo>
                      <a:pt x="12" y="271"/>
                    </a:lnTo>
                    <a:lnTo>
                      <a:pt x="11" y="271"/>
                    </a:lnTo>
                    <a:lnTo>
                      <a:pt x="11" y="270"/>
                    </a:lnTo>
                    <a:lnTo>
                      <a:pt x="10" y="269"/>
                    </a:lnTo>
                    <a:lnTo>
                      <a:pt x="10" y="269"/>
                    </a:lnTo>
                    <a:lnTo>
                      <a:pt x="9" y="268"/>
                    </a:lnTo>
                    <a:lnTo>
                      <a:pt x="9" y="266"/>
                    </a:lnTo>
                    <a:lnTo>
                      <a:pt x="8" y="265"/>
                    </a:lnTo>
                    <a:lnTo>
                      <a:pt x="8" y="265"/>
                    </a:lnTo>
                    <a:lnTo>
                      <a:pt x="8" y="264"/>
                    </a:lnTo>
                    <a:lnTo>
                      <a:pt x="7" y="263"/>
                    </a:lnTo>
                    <a:lnTo>
                      <a:pt x="7" y="262"/>
                    </a:lnTo>
                    <a:lnTo>
                      <a:pt x="7" y="261"/>
                    </a:lnTo>
                    <a:lnTo>
                      <a:pt x="8" y="261"/>
                    </a:lnTo>
                    <a:lnTo>
                      <a:pt x="8" y="260"/>
                    </a:lnTo>
                    <a:lnTo>
                      <a:pt x="8" y="260"/>
                    </a:lnTo>
                    <a:lnTo>
                      <a:pt x="8" y="259"/>
                    </a:lnTo>
                    <a:lnTo>
                      <a:pt x="9" y="258"/>
                    </a:lnTo>
                    <a:lnTo>
                      <a:pt x="9" y="258"/>
                    </a:lnTo>
                    <a:lnTo>
                      <a:pt x="10" y="257"/>
                    </a:lnTo>
                    <a:lnTo>
                      <a:pt x="10" y="256"/>
                    </a:lnTo>
                    <a:lnTo>
                      <a:pt x="10" y="255"/>
                    </a:lnTo>
                    <a:lnTo>
                      <a:pt x="11" y="255"/>
                    </a:lnTo>
                    <a:lnTo>
                      <a:pt x="11" y="254"/>
                    </a:lnTo>
                    <a:lnTo>
                      <a:pt x="11" y="253"/>
                    </a:lnTo>
                    <a:lnTo>
                      <a:pt x="11" y="252"/>
                    </a:lnTo>
                    <a:lnTo>
                      <a:pt x="12" y="252"/>
                    </a:lnTo>
                    <a:lnTo>
                      <a:pt x="12" y="251"/>
                    </a:lnTo>
                    <a:lnTo>
                      <a:pt x="12" y="250"/>
                    </a:lnTo>
                    <a:lnTo>
                      <a:pt x="12" y="250"/>
                    </a:lnTo>
                    <a:lnTo>
                      <a:pt x="12" y="248"/>
                    </a:lnTo>
                    <a:lnTo>
                      <a:pt x="12" y="248"/>
                    </a:lnTo>
                    <a:lnTo>
                      <a:pt x="11" y="247"/>
                    </a:lnTo>
                    <a:lnTo>
                      <a:pt x="11" y="246"/>
                    </a:lnTo>
                    <a:lnTo>
                      <a:pt x="11" y="245"/>
                    </a:lnTo>
                    <a:lnTo>
                      <a:pt x="11" y="244"/>
                    </a:lnTo>
                    <a:lnTo>
                      <a:pt x="12" y="243"/>
                    </a:lnTo>
                    <a:lnTo>
                      <a:pt x="12" y="242"/>
                    </a:lnTo>
                    <a:lnTo>
                      <a:pt x="12" y="241"/>
                    </a:lnTo>
                    <a:lnTo>
                      <a:pt x="12" y="239"/>
                    </a:lnTo>
                    <a:lnTo>
                      <a:pt x="12" y="238"/>
                    </a:lnTo>
                    <a:lnTo>
                      <a:pt x="12" y="237"/>
                    </a:lnTo>
                    <a:lnTo>
                      <a:pt x="12" y="236"/>
                    </a:lnTo>
                    <a:lnTo>
                      <a:pt x="12" y="235"/>
                    </a:lnTo>
                    <a:lnTo>
                      <a:pt x="11" y="234"/>
                    </a:lnTo>
                    <a:lnTo>
                      <a:pt x="11" y="233"/>
                    </a:lnTo>
                    <a:lnTo>
                      <a:pt x="11" y="231"/>
                    </a:lnTo>
                    <a:lnTo>
                      <a:pt x="11" y="230"/>
                    </a:lnTo>
                    <a:lnTo>
                      <a:pt x="10" y="229"/>
                    </a:lnTo>
                    <a:lnTo>
                      <a:pt x="10" y="229"/>
                    </a:lnTo>
                    <a:lnTo>
                      <a:pt x="10" y="228"/>
                    </a:lnTo>
                    <a:lnTo>
                      <a:pt x="10" y="227"/>
                    </a:lnTo>
                    <a:lnTo>
                      <a:pt x="9" y="226"/>
                    </a:lnTo>
                    <a:lnTo>
                      <a:pt x="9" y="225"/>
                    </a:lnTo>
                    <a:lnTo>
                      <a:pt x="9" y="224"/>
                    </a:lnTo>
                    <a:lnTo>
                      <a:pt x="8" y="224"/>
                    </a:lnTo>
                    <a:lnTo>
                      <a:pt x="8" y="223"/>
                    </a:lnTo>
                    <a:lnTo>
                      <a:pt x="7" y="222"/>
                    </a:lnTo>
                    <a:lnTo>
                      <a:pt x="7" y="222"/>
                    </a:lnTo>
                    <a:lnTo>
                      <a:pt x="6" y="221"/>
                    </a:lnTo>
                    <a:lnTo>
                      <a:pt x="6" y="220"/>
                    </a:lnTo>
                    <a:lnTo>
                      <a:pt x="5" y="220"/>
                    </a:lnTo>
                    <a:lnTo>
                      <a:pt x="5" y="220"/>
                    </a:lnTo>
                    <a:lnTo>
                      <a:pt x="4" y="219"/>
                    </a:lnTo>
                    <a:lnTo>
                      <a:pt x="3" y="219"/>
                    </a:lnTo>
                    <a:lnTo>
                      <a:pt x="3" y="218"/>
                    </a:lnTo>
                    <a:lnTo>
                      <a:pt x="2" y="218"/>
                    </a:lnTo>
                    <a:lnTo>
                      <a:pt x="2" y="218"/>
                    </a:lnTo>
                    <a:lnTo>
                      <a:pt x="1" y="217"/>
                    </a:lnTo>
                    <a:lnTo>
                      <a:pt x="1" y="217"/>
                    </a:lnTo>
                    <a:lnTo>
                      <a:pt x="1" y="216"/>
                    </a:lnTo>
                    <a:lnTo>
                      <a:pt x="1" y="216"/>
                    </a:lnTo>
                    <a:lnTo>
                      <a:pt x="0" y="215"/>
                    </a:lnTo>
                    <a:lnTo>
                      <a:pt x="0" y="215"/>
                    </a:lnTo>
                    <a:lnTo>
                      <a:pt x="0" y="213"/>
                    </a:lnTo>
                    <a:lnTo>
                      <a:pt x="1" y="213"/>
                    </a:lnTo>
                    <a:lnTo>
                      <a:pt x="1" y="212"/>
                    </a:lnTo>
                    <a:lnTo>
                      <a:pt x="1" y="211"/>
                    </a:lnTo>
                    <a:lnTo>
                      <a:pt x="2" y="211"/>
                    </a:lnTo>
                    <a:lnTo>
                      <a:pt x="2" y="210"/>
                    </a:lnTo>
                    <a:lnTo>
                      <a:pt x="3" y="209"/>
                    </a:lnTo>
                    <a:lnTo>
                      <a:pt x="3" y="209"/>
                    </a:lnTo>
                    <a:lnTo>
                      <a:pt x="3" y="208"/>
                    </a:lnTo>
                    <a:lnTo>
                      <a:pt x="4" y="207"/>
                    </a:lnTo>
                    <a:lnTo>
                      <a:pt x="4" y="207"/>
                    </a:lnTo>
                    <a:lnTo>
                      <a:pt x="5" y="206"/>
                    </a:lnTo>
                    <a:lnTo>
                      <a:pt x="5" y="205"/>
                    </a:lnTo>
                    <a:lnTo>
                      <a:pt x="5" y="205"/>
                    </a:lnTo>
                    <a:lnTo>
                      <a:pt x="6" y="204"/>
                    </a:lnTo>
                    <a:lnTo>
                      <a:pt x="6" y="203"/>
                    </a:lnTo>
                    <a:lnTo>
                      <a:pt x="6" y="203"/>
                    </a:lnTo>
                    <a:lnTo>
                      <a:pt x="6" y="202"/>
                    </a:lnTo>
                    <a:lnTo>
                      <a:pt x="6" y="202"/>
                    </a:lnTo>
                    <a:lnTo>
                      <a:pt x="6" y="201"/>
                    </a:lnTo>
                    <a:lnTo>
                      <a:pt x="6" y="201"/>
                    </a:lnTo>
                    <a:lnTo>
                      <a:pt x="6" y="200"/>
                    </a:lnTo>
                    <a:lnTo>
                      <a:pt x="6" y="199"/>
                    </a:lnTo>
                    <a:lnTo>
                      <a:pt x="6" y="199"/>
                    </a:lnTo>
                    <a:lnTo>
                      <a:pt x="6" y="198"/>
                    </a:lnTo>
                    <a:lnTo>
                      <a:pt x="5" y="197"/>
                    </a:lnTo>
                    <a:lnTo>
                      <a:pt x="5" y="195"/>
                    </a:lnTo>
                    <a:lnTo>
                      <a:pt x="5" y="195"/>
                    </a:lnTo>
                    <a:lnTo>
                      <a:pt x="5" y="194"/>
                    </a:lnTo>
                    <a:lnTo>
                      <a:pt x="5" y="193"/>
                    </a:lnTo>
                    <a:lnTo>
                      <a:pt x="5" y="192"/>
                    </a:lnTo>
                    <a:lnTo>
                      <a:pt x="5" y="191"/>
                    </a:lnTo>
                    <a:lnTo>
                      <a:pt x="4" y="190"/>
                    </a:lnTo>
                    <a:lnTo>
                      <a:pt x="4" y="189"/>
                    </a:lnTo>
                    <a:lnTo>
                      <a:pt x="4" y="189"/>
                    </a:lnTo>
                    <a:lnTo>
                      <a:pt x="4" y="188"/>
                    </a:lnTo>
                    <a:lnTo>
                      <a:pt x="3" y="187"/>
                    </a:lnTo>
                    <a:lnTo>
                      <a:pt x="3" y="186"/>
                    </a:lnTo>
                    <a:lnTo>
                      <a:pt x="3" y="185"/>
                    </a:lnTo>
                    <a:lnTo>
                      <a:pt x="2" y="184"/>
                    </a:lnTo>
                    <a:lnTo>
                      <a:pt x="2" y="183"/>
                    </a:lnTo>
                    <a:lnTo>
                      <a:pt x="2" y="182"/>
                    </a:lnTo>
                    <a:lnTo>
                      <a:pt x="1" y="181"/>
                    </a:lnTo>
                    <a:lnTo>
                      <a:pt x="1" y="179"/>
                    </a:lnTo>
                    <a:lnTo>
                      <a:pt x="1" y="177"/>
                    </a:lnTo>
                    <a:lnTo>
                      <a:pt x="0" y="176"/>
                    </a:lnTo>
                    <a:lnTo>
                      <a:pt x="0" y="175"/>
                    </a:lnTo>
                    <a:lnTo>
                      <a:pt x="0" y="174"/>
                    </a:lnTo>
                    <a:lnTo>
                      <a:pt x="0" y="173"/>
                    </a:lnTo>
                    <a:lnTo>
                      <a:pt x="0" y="173"/>
                    </a:lnTo>
                    <a:lnTo>
                      <a:pt x="0" y="172"/>
                    </a:lnTo>
                    <a:lnTo>
                      <a:pt x="1" y="172"/>
                    </a:lnTo>
                    <a:lnTo>
                      <a:pt x="1" y="171"/>
                    </a:lnTo>
                    <a:lnTo>
                      <a:pt x="2" y="171"/>
                    </a:lnTo>
                    <a:lnTo>
                      <a:pt x="3" y="171"/>
                    </a:lnTo>
                    <a:lnTo>
                      <a:pt x="3" y="170"/>
                    </a:lnTo>
                    <a:lnTo>
                      <a:pt x="4" y="170"/>
                    </a:lnTo>
                    <a:lnTo>
                      <a:pt x="4" y="169"/>
                    </a:lnTo>
                    <a:lnTo>
                      <a:pt x="5" y="169"/>
                    </a:lnTo>
                    <a:lnTo>
                      <a:pt x="6" y="168"/>
                    </a:lnTo>
                    <a:lnTo>
                      <a:pt x="6" y="168"/>
                    </a:lnTo>
                    <a:lnTo>
                      <a:pt x="7" y="167"/>
                    </a:lnTo>
                    <a:lnTo>
                      <a:pt x="7" y="167"/>
                    </a:lnTo>
                    <a:lnTo>
                      <a:pt x="8" y="166"/>
                    </a:lnTo>
                    <a:lnTo>
                      <a:pt x="8" y="165"/>
                    </a:lnTo>
                    <a:lnTo>
                      <a:pt x="8" y="165"/>
                    </a:lnTo>
                    <a:lnTo>
                      <a:pt x="9" y="164"/>
                    </a:lnTo>
                    <a:lnTo>
                      <a:pt x="9" y="163"/>
                    </a:lnTo>
                    <a:lnTo>
                      <a:pt x="9" y="162"/>
                    </a:lnTo>
                    <a:lnTo>
                      <a:pt x="9" y="162"/>
                    </a:lnTo>
                    <a:lnTo>
                      <a:pt x="9" y="161"/>
                    </a:lnTo>
                    <a:lnTo>
                      <a:pt x="9" y="159"/>
                    </a:lnTo>
                    <a:lnTo>
                      <a:pt x="9" y="159"/>
                    </a:lnTo>
                    <a:lnTo>
                      <a:pt x="9" y="158"/>
                    </a:lnTo>
                    <a:lnTo>
                      <a:pt x="8" y="157"/>
                    </a:lnTo>
                    <a:lnTo>
                      <a:pt x="8" y="157"/>
                    </a:lnTo>
                    <a:lnTo>
                      <a:pt x="8" y="156"/>
                    </a:lnTo>
                    <a:lnTo>
                      <a:pt x="8" y="156"/>
                    </a:lnTo>
                    <a:lnTo>
                      <a:pt x="7" y="155"/>
                    </a:lnTo>
                    <a:lnTo>
                      <a:pt x="7" y="155"/>
                    </a:lnTo>
                    <a:lnTo>
                      <a:pt x="7" y="155"/>
                    </a:lnTo>
                    <a:lnTo>
                      <a:pt x="6" y="154"/>
                    </a:lnTo>
                    <a:lnTo>
                      <a:pt x="6" y="154"/>
                    </a:lnTo>
                    <a:lnTo>
                      <a:pt x="5" y="154"/>
                    </a:lnTo>
                    <a:lnTo>
                      <a:pt x="5" y="154"/>
                    </a:lnTo>
                    <a:lnTo>
                      <a:pt x="4" y="154"/>
                    </a:lnTo>
                    <a:lnTo>
                      <a:pt x="4" y="154"/>
                    </a:lnTo>
                    <a:lnTo>
                      <a:pt x="3" y="154"/>
                    </a:lnTo>
                    <a:lnTo>
                      <a:pt x="3" y="154"/>
                    </a:lnTo>
                    <a:lnTo>
                      <a:pt x="2" y="154"/>
                    </a:lnTo>
                    <a:lnTo>
                      <a:pt x="2" y="154"/>
                    </a:lnTo>
                    <a:lnTo>
                      <a:pt x="2" y="154"/>
                    </a:lnTo>
                    <a:lnTo>
                      <a:pt x="2" y="154"/>
                    </a:lnTo>
                    <a:lnTo>
                      <a:pt x="1" y="154"/>
                    </a:lnTo>
                    <a:lnTo>
                      <a:pt x="1" y="154"/>
                    </a:lnTo>
                    <a:lnTo>
                      <a:pt x="1" y="154"/>
                    </a:lnTo>
                    <a:lnTo>
                      <a:pt x="1" y="153"/>
                    </a:lnTo>
                    <a:lnTo>
                      <a:pt x="1" y="153"/>
                    </a:lnTo>
                    <a:lnTo>
                      <a:pt x="1" y="153"/>
                    </a:lnTo>
                    <a:lnTo>
                      <a:pt x="1" y="152"/>
                    </a:lnTo>
                    <a:lnTo>
                      <a:pt x="1" y="152"/>
                    </a:lnTo>
                    <a:lnTo>
                      <a:pt x="1" y="152"/>
                    </a:lnTo>
                    <a:lnTo>
                      <a:pt x="1" y="151"/>
                    </a:lnTo>
                    <a:lnTo>
                      <a:pt x="1" y="150"/>
                    </a:lnTo>
                    <a:lnTo>
                      <a:pt x="1" y="149"/>
                    </a:lnTo>
                    <a:lnTo>
                      <a:pt x="1" y="149"/>
                    </a:lnTo>
                    <a:lnTo>
                      <a:pt x="2" y="148"/>
                    </a:lnTo>
                    <a:lnTo>
                      <a:pt x="2" y="147"/>
                    </a:lnTo>
                    <a:lnTo>
                      <a:pt x="2" y="146"/>
                    </a:lnTo>
                    <a:lnTo>
                      <a:pt x="2" y="145"/>
                    </a:lnTo>
                    <a:lnTo>
                      <a:pt x="2" y="144"/>
                    </a:lnTo>
                    <a:lnTo>
                      <a:pt x="2" y="144"/>
                    </a:lnTo>
                    <a:lnTo>
                      <a:pt x="3" y="143"/>
                    </a:lnTo>
                    <a:lnTo>
                      <a:pt x="3" y="143"/>
                    </a:lnTo>
                    <a:lnTo>
                      <a:pt x="3" y="141"/>
                    </a:lnTo>
                    <a:lnTo>
                      <a:pt x="3" y="141"/>
                    </a:lnTo>
                    <a:lnTo>
                      <a:pt x="4" y="141"/>
                    </a:lnTo>
                    <a:lnTo>
                      <a:pt x="4" y="141"/>
                    </a:lnTo>
                    <a:lnTo>
                      <a:pt x="5" y="141"/>
                    </a:lnTo>
                    <a:lnTo>
                      <a:pt x="5" y="141"/>
                    </a:lnTo>
                    <a:lnTo>
                      <a:pt x="5" y="141"/>
                    </a:lnTo>
                    <a:lnTo>
                      <a:pt x="6" y="143"/>
                    </a:lnTo>
                    <a:lnTo>
                      <a:pt x="6" y="143"/>
                    </a:lnTo>
                    <a:lnTo>
                      <a:pt x="6" y="143"/>
                    </a:lnTo>
                    <a:lnTo>
                      <a:pt x="7" y="143"/>
                    </a:lnTo>
                    <a:lnTo>
                      <a:pt x="7" y="143"/>
                    </a:lnTo>
                    <a:lnTo>
                      <a:pt x="7" y="143"/>
                    </a:lnTo>
                    <a:lnTo>
                      <a:pt x="8" y="143"/>
                    </a:lnTo>
                    <a:lnTo>
                      <a:pt x="8" y="143"/>
                    </a:lnTo>
                    <a:lnTo>
                      <a:pt x="8" y="143"/>
                    </a:lnTo>
                    <a:lnTo>
                      <a:pt x="9" y="143"/>
                    </a:lnTo>
                    <a:lnTo>
                      <a:pt x="9" y="143"/>
                    </a:lnTo>
                    <a:lnTo>
                      <a:pt x="9" y="143"/>
                    </a:lnTo>
                    <a:lnTo>
                      <a:pt x="9" y="143"/>
                    </a:lnTo>
                    <a:lnTo>
                      <a:pt x="10" y="143"/>
                    </a:lnTo>
                    <a:lnTo>
                      <a:pt x="10" y="143"/>
                    </a:lnTo>
                    <a:lnTo>
                      <a:pt x="10" y="141"/>
                    </a:lnTo>
                    <a:lnTo>
                      <a:pt x="10" y="141"/>
                    </a:lnTo>
                    <a:lnTo>
                      <a:pt x="10" y="141"/>
                    </a:lnTo>
                    <a:lnTo>
                      <a:pt x="11" y="140"/>
                    </a:lnTo>
                    <a:lnTo>
                      <a:pt x="11" y="140"/>
                    </a:lnTo>
                    <a:lnTo>
                      <a:pt x="11" y="139"/>
                    </a:lnTo>
                    <a:lnTo>
                      <a:pt x="11" y="139"/>
                    </a:lnTo>
                    <a:lnTo>
                      <a:pt x="11" y="138"/>
                    </a:lnTo>
                    <a:lnTo>
                      <a:pt x="11" y="138"/>
                    </a:lnTo>
                    <a:lnTo>
                      <a:pt x="11" y="138"/>
                    </a:lnTo>
                    <a:lnTo>
                      <a:pt x="10" y="137"/>
                    </a:lnTo>
                    <a:lnTo>
                      <a:pt x="10" y="137"/>
                    </a:lnTo>
                    <a:lnTo>
                      <a:pt x="10" y="136"/>
                    </a:lnTo>
                    <a:lnTo>
                      <a:pt x="9" y="136"/>
                    </a:lnTo>
                    <a:lnTo>
                      <a:pt x="9" y="136"/>
                    </a:lnTo>
                    <a:lnTo>
                      <a:pt x="9" y="136"/>
                    </a:lnTo>
                    <a:lnTo>
                      <a:pt x="8" y="135"/>
                    </a:lnTo>
                    <a:lnTo>
                      <a:pt x="8" y="135"/>
                    </a:lnTo>
                    <a:lnTo>
                      <a:pt x="8" y="135"/>
                    </a:lnTo>
                    <a:lnTo>
                      <a:pt x="8" y="135"/>
                    </a:lnTo>
                    <a:lnTo>
                      <a:pt x="7" y="134"/>
                    </a:lnTo>
                    <a:lnTo>
                      <a:pt x="7" y="134"/>
                    </a:lnTo>
                    <a:lnTo>
                      <a:pt x="7" y="134"/>
                    </a:lnTo>
                    <a:lnTo>
                      <a:pt x="7" y="134"/>
                    </a:lnTo>
                    <a:lnTo>
                      <a:pt x="7" y="134"/>
                    </a:lnTo>
                    <a:lnTo>
                      <a:pt x="7" y="133"/>
                    </a:lnTo>
                    <a:lnTo>
                      <a:pt x="7" y="133"/>
                    </a:lnTo>
                    <a:lnTo>
                      <a:pt x="7" y="133"/>
                    </a:lnTo>
                    <a:lnTo>
                      <a:pt x="7" y="132"/>
                    </a:lnTo>
                    <a:lnTo>
                      <a:pt x="8" y="132"/>
                    </a:lnTo>
                    <a:lnTo>
                      <a:pt x="8" y="132"/>
                    </a:lnTo>
                    <a:lnTo>
                      <a:pt x="8" y="131"/>
                    </a:lnTo>
                    <a:lnTo>
                      <a:pt x="8" y="131"/>
                    </a:lnTo>
                    <a:lnTo>
                      <a:pt x="8" y="131"/>
                    </a:lnTo>
                    <a:lnTo>
                      <a:pt x="9" y="130"/>
                    </a:lnTo>
                    <a:lnTo>
                      <a:pt x="9" y="130"/>
                    </a:lnTo>
                    <a:lnTo>
                      <a:pt x="9" y="130"/>
                    </a:lnTo>
                    <a:lnTo>
                      <a:pt x="9" y="129"/>
                    </a:lnTo>
                    <a:lnTo>
                      <a:pt x="10" y="129"/>
                    </a:lnTo>
                    <a:lnTo>
                      <a:pt x="10" y="129"/>
                    </a:lnTo>
                    <a:lnTo>
                      <a:pt x="10" y="129"/>
                    </a:lnTo>
                    <a:lnTo>
                      <a:pt x="10" y="129"/>
                    </a:lnTo>
                    <a:lnTo>
                      <a:pt x="11" y="129"/>
                    </a:lnTo>
                    <a:lnTo>
                      <a:pt x="11" y="129"/>
                    </a:lnTo>
                    <a:lnTo>
                      <a:pt x="12" y="129"/>
                    </a:lnTo>
                    <a:lnTo>
                      <a:pt x="12" y="129"/>
                    </a:lnTo>
                    <a:lnTo>
                      <a:pt x="13" y="129"/>
                    </a:lnTo>
                    <a:lnTo>
                      <a:pt x="13" y="129"/>
                    </a:lnTo>
                    <a:lnTo>
                      <a:pt x="15" y="129"/>
                    </a:lnTo>
                    <a:lnTo>
                      <a:pt x="15" y="129"/>
                    </a:lnTo>
                    <a:lnTo>
                      <a:pt x="16" y="129"/>
                    </a:lnTo>
                    <a:lnTo>
                      <a:pt x="16" y="129"/>
                    </a:lnTo>
                    <a:lnTo>
                      <a:pt x="17" y="129"/>
                    </a:lnTo>
                    <a:lnTo>
                      <a:pt x="17" y="129"/>
                    </a:lnTo>
                    <a:lnTo>
                      <a:pt x="17" y="129"/>
                    </a:lnTo>
                    <a:lnTo>
                      <a:pt x="18" y="129"/>
                    </a:lnTo>
                    <a:lnTo>
                      <a:pt x="18" y="129"/>
                    </a:lnTo>
                    <a:lnTo>
                      <a:pt x="18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lnTo>
                      <a:pt x="19" y="12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7" name="Freeform 715"/>
              <p:cNvSpPr>
                <a:spLocks/>
              </p:cNvSpPr>
              <p:nvPr/>
            </p:nvSpPr>
            <p:spPr bwMode="auto">
              <a:xfrm>
                <a:off x="8169275" y="5154613"/>
                <a:ext cx="4763" cy="4763"/>
              </a:xfrm>
              <a:custGeom>
                <a:avLst/>
                <a:gdLst>
                  <a:gd name="T0" fmla="*/ 4 w 7"/>
                  <a:gd name="T1" fmla="*/ 10 h 10"/>
                  <a:gd name="T2" fmla="*/ 3 w 7"/>
                  <a:gd name="T3" fmla="*/ 9 h 10"/>
                  <a:gd name="T4" fmla="*/ 3 w 7"/>
                  <a:gd name="T5" fmla="*/ 9 h 10"/>
                  <a:gd name="T6" fmla="*/ 2 w 7"/>
                  <a:gd name="T7" fmla="*/ 8 h 10"/>
                  <a:gd name="T8" fmla="*/ 1 w 7"/>
                  <a:gd name="T9" fmla="*/ 8 h 10"/>
                  <a:gd name="T10" fmla="*/ 1 w 7"/>
                  <a:gd name="T11" fmla="*/ 7 h 10"/>
                  <a:gd name="T12" fmla="*/ 0 w 7"/>
                  <a:gd name="T13" fmla="*/ 6 h 10"/>
                  <a:gd name="T14" fmla="*/ 0 w 7"/>
                  <a:gd name="T15" fmla="*/ 5 h 10"/>
                  <a:gd name="T16" fmla="*/ 1 w 7"/>
                  <a:gd name="T17" fmla="*/ 4 h 10"/>
                  <a:gd name="T18" fmla="*/ 1 w 7"/>
                  <a:gd name="T19" fmla="*/ 3 h 10"/>
                  <a:gd name="T20" fmla="*/ 2 w 7"/>
                  <a:gd name="T21" fmla="*/ 3 h 10"/>
                  <a:gd name="T22" fmla="*/ 2 w 7"/>
                  <a:gd name="T23" fmla="*/ 2 h 10"/>
                  <a:gd name="T24" fmla="*/ 2 w 7"/>
                  <a:gd name="T25" fmla="*/ 2 h 10"/>
                  <a:gd name="T26" fmla="*/ 3 w 7"/>
                  <a:gd name="T27" fmla="*/ 0 h 10"/>
                  <a:gd name="T28" fmla="*/ 4 w 7"/>
                  <a:gd name="T29" fmla="*/ 2 h 10"/>
                  <a:gd name="T30" fmla="*/ 4 w 7"/>
                  <a:gd name="T31" fmla="*/ 2 h 10"/>
                  <a:gd name="T32" fmla="*/ 5 w 7"/>
                  <a:gd name="T33" fmla="*/ 3 h 10"/>
                  <a:gd name="T34" fmla="*/ 6 w 7"/>
                  <a:gd name="T35" fmla="*/ 4 h 10"/>
                  <a:gd name="T36" fmla="*/ 7 w 7"/>
                  <a:gd name="T37" fmla="*/ 5 h 10"/>
                  <a:gd name="T38" fmla="*/ 7 w 7"/>
                  <a:gd name="T39" fmla="*/ 6 h 10"/>
                  <a:gd name="T40" fmla="*/ 7 w 7"/>
                  <a:gd name="T41" fmla="*/ 7 h 10"/>
                  <a:gd name="T42" fmla="*/ 7 w 7"/>
                  <a:gd name="T43" fmla="*/ 7 h 10"/>
                  <a:gd name="T44" fmla="*/ 7 w 7"/>
                  <a:gd name="T45" fmla="*/ 8 h 10"/>
                  <a:gd name="T46" fmla="*/ 7 w 7"/>
                  <a:gd name="T47" fmla="*/ 9 h 10"/>
                  <a:gd name="T48" fmla="*/ 7 w 7"/>
                  <a:gd name="T49" fmla="*/ 9 h 10"/>
                  <a:gd name="T50" fmla="*/ 6 w 7"/>
                  <a:gd name="T51" fmla="*/ 9 h 10"/>
                  <a:gd name="T52" fmla="*/ 6 w 7"/>
                  <a:gd name="T53" fmla="*/ 10 h 10"/>
                  <a:gd name="T54" fmla="*/ 5 w 7"/>
                  <a:gd name="T55" fmla="*/ 10 h 10"/>
                  <a:gd name="T56" fmla="*/ 5 w 7"/>
                  <a:gd name="T57" fmla="*/ 10 h 10"/>
                  <a:gd name="T58" fmla="*/ 4 w 7"/>
                  <a:gd name="T59" fmla="*/ 10 h 10"/>
                  <a:gd name="T60" fmla="*/ 4 w 7"/>
                  <a:gd name="T61" fmla="*/ 9 h 10"/>
                  <a:gd name="T62" fmla="*/ 4 w 7"/>
                  <a:gd name="T63" fmla="*/ 9 h 10"/>
                  <a:gd name="T64" fmla="*/ 4 w 7"/>
                  <a:gd name="T65" fmla="*/ 9 h 10"/>
                  <a:gd name="T66" fmla="*/ 4 w 7"/>
                  <a:gd name="T67" fmla="*/ 9 h 10"/>
                  <a:gd name="T68" fmla="*/ 4 w 7"/>
                  <a:gd name="T69" fmla="*/ 9 h 10"/>
                  <a:gd name="T70" fmla="*/ 4 w 7"/>
                  <a:gd name="T71" fmla="*/ 9 h 10"/>
                  <a:gd name="T72" fmla="*/ 4 w 7"/>
                  <a:gd name="T73" fmla="*/ 10 h 10"/>
                  <a:gd name="T74" fmla="*/ 4 w 7"/>
                  <a:gd name="T75" fmla="*/ 10 h 10"/>
                  <a:gd name="T76" fmla="*/ 4 w 7"/>
                  <a:gd name="T77" fmla="*/ 10 h 10"/>
                  <a:gd name="T78" fmla="*/ 4 w 7"/>
                  <a:gd name="T79" fmla="*/ 10 h 10"/>
                  <a:gd name="T80" fmla="*/ 4 w 7"/>
                  <a:gd name="T81" fmla="*/ 10 h 10"/>
                  <a:gd name="T82" fmla="*/ 4 w 7"/>
                  <a:gd name="T83" fmla="*/ 1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7" h="10">
                    <a:moveTo>
                      <a:pt x="4" y="10"/>
                    </a:moveTo>
                    <a:lnTo>
                      <a:pt x="4" y="10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2" y="9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1" y="8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2" y="3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6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7" y="8"/>
                    </a:lnTo>
                    <a:lnTo>
                      <a:pt x="7" y="8"/>
                    </a:lnTo>
                    <a:lnTo>
                      <a:pt x="7" y="8"/>
                    </a:lnTo>
                    <a:lnTo>
                      <a:pt x="7" y="9"/>
                    </a:lnTo>
                    <a:lnTo>
                      <a:pt x="7" y="9"/>
                    </a:lnTo>
                    <a:lnTo>
                      <a:pt x="7" y="9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6" y="10"/>
                    </a:lnTo>
                    <a:lnTo>
                      <a:pt x="6" y="10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grpSp>
          <p:nvGrpSpPr>
            <p:cNvPr id="803" name="台湾（小图）"/>
            <p:cNvGrpSpPr/>
            <p:nvPr/>
          </p:nvGrpSpPr>
          <p:grpSpPr>
            <a:xfrm>
              <a:off x="8893175" y="4700588"/>
              <a:ext cx="190501" cy="131763"/>
              <a:chOff x="8893175" y="4700588"/>
              <a:chExt cx="190501" cy="131763"/>
            </a:xfrm>
            <a:solidFill>
              <a:srgbClr val="B2DF89"/>
            </a:solidFill>
          </p:grpSpPr>
          <p:sp>
            <p:nvSpPr>
              <p:cNvPr id="79" name="Freeform 677"/>
              <p:cNvSpPr>
                <a:spLocks/>
              </p:cNvSpPr>
              <p:nvPr/>
            </p:nvSpPr>
            <p:spPr bwMode="auto">
              <a:xfrm>
                <a:off x="8947150" y="4700588"/>
                <a:ext cx="111125" cy="131763"/>
              </a:xfrm>
              <a:custGeom>
                <a:avLst/>
                <a:gdLst>
                  <a:gd name="T0" fmla="*/ 210 w 211"/>
                  <a:gd name="T1" fmla="*/ 7 h 250"/>
                  <a:gd name="T2" fmla="*/ 207 w 211"/>
                  <a:gd name="T3" fmla="*/ 13 h 250"/>
                  <a:gd name="T4" fmla="*/ 205 w 211"/>
                  <a:gd name="T5" fmla="*/ 22 h 250"/>
                  <a:gd name="T6" fmla="*/ 204 w 211"/>
                  <a:gd name="T7" fmla="*/ 28 h 250"/>
                  <a:gd name="T8" fmla="*/ 206 w 211"/>
                  <a:gd name="T9" fmla="*/ 38 h 250"/>
                  <a:gd name="T10" fmla="*/ 204 w 211"/>
                  <a:gd name="T11" fmla="*/ 43 h 250"/>
                  <a:gd name="T12" fmla="*/ 198 w 211"/>
                  <a:gd name="T13" fmla="*/ 48 h 250"/>
                  <a:gd name="T14" fmla="*/ 196 w 211"/>
                  <a:gd name="T15" fmla="*/ 59 h 250"/>
                  <a:gd name="T16" fmla="*/ 192 w 211"/>
                  <a:gd name="T17" fmla="*/ 73 h 250"/>
                  <a:gd name="T18" fmla="*/ 182 w 211"/>
                  <a:gd name="T19" fmla="*/ 84 h 250"/>
                  <a:gd name="T20" fmla="*/ 178 w 211"/>
                  <a:gd name="T21" fmla="*/ 87 h 250"/>
                  <a:gd name="T22" fmla="*/ 178 w 211"/>
                  <a:gd name="T23" fmla="*/ 93 h 250"/>
                  <a:gd name="T24" fmla="*/ 178 w 211"/>
                  <a:gd name="T25" fmla="*/ 102 h 250"/>
                  <a:gd name="T26" fmla="*/ 167 w 211"/>
                  <a:gd name="T27" fmla="*/ 113 h 250"/>
                  <a:gd name="T28" fmla="*/ 155 w 211"/>
                  <a:gd name="T29" fmla="*/ 126 h 250"/>
                  <a:gd name="T30" fmla="*/ 154 w 211"/>
                  <a:gd name="T31" fmla="*/ 135 h 250"/>
                  <a:gd name="T32" fmla="*/ 149 w 211"/>
                  <a:gd name="T33" fmla="*/ 146 h 250"/>
                  <a:gd name="T34" fmla="*/ 144 w 211"/>
                  <a:gd name="T35" fmla="*/ 164 h 250"/>
                  <a:gd name="T36" fmla="*/ 142 w 211"/>
                  <a:gd name="T37" fmla="*/ 185 h 250"/>
                  <a:gd name="T38" fmla="*/ 144 w 211"/>
                  <a:gd name="T39" fmla="*/ 204 h 250"/>
                  <a:gd name="T40" fmla="*/ 146 w 211"/>
                  <a:gd name="T41" fmla="*/ 222 h 250"/>
                  <a:gd name="T42" fmla="*/ 143 w 211"/>
                  <a:gd name="T43" fmla="*/ 233 h 250"/>
                  <a:gd name="T44" fmla="*/ 140 w 211"/>
                  <a:gd name="T45" fmla="*/ 242 h 250"/>
                  <a:gd name="T46" fmla="*/ 144 w 211"/>
                  <a:gd name="T47" fmla="*/ 249 h 250"/>
                  <a:gd name="T48" fmla="*/ 141 w 211"/>
                  <a:gd name="T49" fmla="*/ 249 h 250"/>
                  <a:gd name="T50" fmla="*/ 131 w 211"/>
                  <a:gd name="T51" fmla="*/ 242 h 250"/>
                  <a:gd name="T52" fmla="*/ 124 w 211"/>
                  <a:gd name="T53" fmla="*/ 244 h 250"/>
                  <a:gd name="T54" fmla="*/ 123 w 211"/>
                  <a:gd name="T55" fmla="*/ 249 h 250"/>
                  <a:gd name="T56" fmla="*/ 120 w 211"/>
                  <a:gd name="T57" fmla="*/ 246 h 250"/>
                  <a:gd name="T58" fmla="*/ 116 w 211"/>
                  <a:gd name="T59" fmla="*/ 235 h 250"/>
                  <a:gd name="T60" fmla="*/ 114 w 211"/>
                  <a:gd name="T61" fmla="*/ 229 h 250"/>
                  <a:gd name="T62" fmla="*/ 117 w 211"/>
                  <a:gd name="T63" fmla="*/ 223 h 250"/>
                  <a:gd name="T64" fmla="*/ 117 w 211"/>
                  <a:gd name="T65" fmla="*/ 217 h 250"/>
                  <a:gd name="T66" fmla="*/ 103 w 211"/>
                  <a:gd name="T67" fmla="*/ 189 h 250"/>
                  <a:gd name="T68" fmla="*/ 89 w 211"/>
                  <a:gd name="T69" fmla="*/ 174 h 250"/>
                  <a:gd name="T70" fmla="*/ 72 w 211"/>
                  <a:gd name="T71" fmla="*/ 166 h 250"/>
                  <a:gd name="T72" fmla="*/ 66 w 211"/>
                  <a:gd name="T73" fmla="*/ 164 h 250"/>
                  <a:gd name="T74" fmla="*/ 52 w 211"/>
                  <a:gd name="T75" fmla="*/ 155 h 250"/>
                  <a:gd name="T76" fmla="*/ 48 w 211"/>
                  <a:gd name="T77" fmla="*/ 152 h 250"/>
                  <a:gd name="T78" fmla="*/ 39 w 211"/>
                  <a:gd name="T79" fmla="*/ 144 h 250"/>
                  <a:gd name="T80" fmla="*/ 36 w 211"/>
                  <a:gd name="T81" fmla="*/ 133 h 250"/>
                  <a:gd name="T82" fmla="*/ 38 w 211"/>
                  <a:gd name="T83" fmla="*/ 131 h 250"/>
                  <a:gd name="T84" fmla="*/ 39 w 211"/>
                  <a:gd name="T85" fmla="*/ 128 h 250"/>
                  <a:gd name="T86" fmla="*/ 37 w 211"/>
                  <a:gd name="T87" fmla="*/ 127 h 250"/>
                  <a:gd name="T88" fmla="*/ 35 w 211"/>
                  <a:gd name="T89" fmla="*/ 128 h 250"/>
                  <a:gd name="T90" fmla="*/ 32 w 211"/>
                  <a:gd name="T91" fmla="*/ 121 h 250"/>
                  <a:gd name="T92" fmla="*/ 24 w 211"/>
                  <a:gd name="T93" fmla="*/ 106 h 250"/>
                  <a:gd name="T94" fmla="*/ 19 w 211"/>
                  <a:gd name="T95" fmla="*/ 93 h 250"/>
                  <a:gd name="T96" fmla="*/ 20 w 211"/>
                  <a:gd name="T97" fmla="*/ 85 h 250"/>
                  <a:gd name="T98" fmla="*/ 19 w 211"/>
                  <a:gd name="T99" fmla="*/ 81 h 250"/>
                  <a:gd name="T100" fmla="*/ 14 w 211"/>
                  <a:gd name="T101" fmla="*/ 81 h 250"/>
                  <a:gd name="T102" fmla="*/ 7 w 211"/>
                  <a:gd name="T103" fmla="*/ 77 h 250"/>
                  <a:gd name="T104" fmla="*/ 0 w 211"/>
                  <a:gd name="T105" fmla="*/ 66 h 250"/>
                  <a:gd name="T106" fmla="*/ 6 w 211"/>
                  <a:gd name="T107" fmla="*/ 62 h 250"/>
                  <a:gd name="T108" fmla="*/ 5 w 211"/>
                  <a:gd name="T109" fmla="*/ 59 h 250"/>
                  <a:gd name="T110" fmla="*/ 1 w 211"/>
                  <a:gd name="T111" fmla="*/ 58 h 250"/>
                  <a:gd name="T112" fmla="*/ 1 w 211"/>
                  <a:gd name="T113" fmla="*/ 46 h 250"/>
                  <a:gd name="T114" fmla="*/ 5 w 211"/>
                  <a:gd name="T115" fmla="*/ 37 h 250"/>
                  <a:gd name="T116" fmla="*/ 6 w 211"/>
                  <a:gd name="T117" fmla="*/ 30 h 250"/>
                  <a:gd name="T118" fmla="*/ 6 w 211"/>
                  <a:gd name="T119" fmla="*/ 25 h 250"/>
                  <a:gd name="T120" fmla="*/ 7 w 211"/>
                  <a:gd name="T121" fmla="*/ 10 h 250"/>
                  <a:gd name="T122" fmla="*/ 6 w 211"/>
                  <a:gd name="T123" fmla="*/ 3 h 250"/>
                  <a:gd name="T124" fmla="*/ 7 w 211"/>
                  <a:gd name="T125" fmla="*/ 0 h 2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211" h="250">
                    <a:moveTo>
                      <a:pt x="211" y="0"/>
                    </a:moveTo>
                    <a:lnTo>
                      <a:pt x="211" y="0"/>
                    </a:lnTo>
                    <a:lnTo>
                      <a:pt x="211" y="1"/>
                    </a:lnTo>
                    <a:lnTo>
                      <a:pt x="211" y="1"/>
                    </a:lnTo>
                    <a:lnTo>
                      <a:pt x="211" y="2"/>
                    </a:lnTo>
                    <a:lnTo>
                      <a:pt x="211" y="2"/>
                    </a:lnTo>
                    <a:lnTo>
                      <a:pt x="211" y="3"/>
                    </a:lnTo>
                    <a:lnTo>
                      <a:pt x="211" y="3"/>
                    </a:lnTo>
                    <a:lnTo>
                      <a:pt x="211" y="4"/>
                    </a:lnTo>
                    <a:lnTo>
                      <a:pt x="211" y="4"/>
                    </a:lnTo>
                    <a:lnTo>
                      <a:pt x="211" y="5"/>
                    </a:lnTo>
                    <a:lnTo>
                      <a:pt x="211" y="5"/>
                    </a:lnTo>
                    <a:lnTo>
                      <a:pt x="211" y="6"/>
                    </a:lnTo>
                    <a:lnTo>
                      <a:pt x="211" y="6"/>
                    </a:lnTo>
                    <a:lnTo>
                      <a:pt x="211" y="6"/>
                    </a:lnTo>
                    <a:lnTo>
                      <a:pt x="210" y="7"/>
                    </a:lnTo>
                    <a:lnTo>
                      <a:pt x="210" y="7"/>
                    </a:lnTo>
                    <a:lnTo>
                      <a:pt x="210" y="8"/>
                    </a:lnTo>
                    <a:lnTo>
                      <a:pt x="210" y="8"/>
                    </a:lnTo>
                    <a:lnTo>
                      <a:pt x="209" y="8"/>
                    </a:lnTo>
                    <a:lnTo>
                      <a:pt x="209" y="8"/>
                    </a:lnTo>
                    <a:lnTo>
                      <a:pt x="209" y="9"/>
                    </a:lnTo>
                    <a:lnTo>
                      <a:pt x="208" y="9"/>
                    </a:lnTo>
                    <a:lnTo>
                      <a:pt x="208" y="9"/>
                    </a:lnTo>
                    <a:lnTo>
                      <a:pt x="208" y="10"/>
                    </a:lnTo>
                    <a:lnTo>
                      <a:pt x="208" y="10"/>
                    </a:lnTo>
                    <a:lnTo>
                      <a:pt x="207" y="11"/>
                    </a:lnTo>
                    <a:lnTo>
                      <a:pt x="207" y="11"/>
                    </a:lnTo>
                    <a:lnTo>
                      <a:pt x="207" y="12"/>
                    </a:lnTo>
                    <a:lnTo>
                      <a:pt x="207" y="12"/>
                    </a:lnTo>
                    <a:lnTo>
                      <a:pt x="207" y="13"/>
                    </a:lnTo>
                    <a:lnTo>
                      <a:pt x="207" y="13"/>
                    </a:lnTo>
                    <a:lnTo>
                      <a:pt x="206" y="15"/>
                    </a:lnTo>
                    <a:lnTo>
                      <a:pt x="206" y="15"/>
                    </a:lnTo>
                    <a:lnTo>
                      <a:pt x="206" y="15"/>
                    </a:lnTo>
                    <a:lnTo>
                      <a:pt x="206" y="15"/>
                    </a:lnTo>
                    <a:lnTo>
                      <a:pt x="206" y="16"/>
                    </a:lnTo>
                    <a:lnTo>
                      <a:pt x="206" y="16"/>
                    </a:lnTo>
                    <a:lnTo>
                      <a:pt x="206" y="16"/>
                    </a:lnTo>
                    <a:lnTo>
                      <a:pt x="206" y="17"/>
                    </a:lnTo>
                    <a:lnTo>
                      <a:pt x="206" y="17"/>
                    </a:lnTo>
                    <a:lnTo>
                      <a:pt x="206" y="18"/>
                    </a:lnTo>
                    <a:lnTo>
                      <a:pt x="206" y="19"/>
                    </a:lnTo>
                    <a:lnTo>
                      <a:pt x="206" y="19"/>
                    </a:lnTo>
                    <a:lnTo>
                      <a:pt x="205" y="20"/>
                    </a:lnTo>
                    <a:lnTo>
                      <a:pt x="205" y="21"/>
                    </a:lnTo>
                    <a:lnTo>
                      <a:pt x="205" y="21"/>
                    </a:lnTo>
                    <a:lnTo>
                      <a:pt x="205" y="22"/>
                    </a:lnTo>
                    <a:lnTo>
                      <a:pt x="205" y="23"/>
                    </a:lnTo>
                    <a:lnTo>
                      <a:pt x="204" y="23"/>
                    </a:lnTo>
                    <a:lnTo>
                      <a:pt x="204" y="24"/>
                    </a:lnTo>
                    <a:lnTo>
                      <a:pt x="204" y="24"/>
                    </a:lnTo>
                    <a:lnTo>
                      <a:pt x="204" y="25"/>
                    </a:lnTo>
                    <a:lnTo>
                      <a:pt x="204" y="25"/>
                    </a:lnTo>
                    <a:lnTo>
                      <a:pt x="204" y="26"/>
                    </a:lnTo>
                    <a:lnTo>
                      <a:pt x="204" y="26"/>
                    </a:lnTo>
                    <a:lnTo>
                      <a:pt x="204" y="26"/>
                    </a:lnTo>
                    <a:lnTo>
                      <a:pt x="204" y="26"/>
                    </a:lnTo>
                    <a:lnTo>
                      <a:pt x="204" y="27"/>
                    </a:lnTo>
                    <a:lnTo>
                      <a:pt x="204" y="27"/>
                    </a:lnTo>
                    <a:lnTo>
                      <a:pt x="204" y="27"/>
                    </a:lnTo>
                    <a:lnTo>
                      <a:pt x="204" y="28"/>
                    </a:lnTo>
                    <a:lnTo>
                      <a:pt x="204" y="28"/>
                    </a:lnTo>
                    <a:lnTo>
                      <a:pt x="204" y="28"/>
                    </a:lnTo>
                    <a:lnTo>
                      <a:pt x="204" y="29"/>
                    </a:lnTo>
                    <a:lnTo>
                      <a:pt x="204" y="29"/>
                    </a:lnTo>
                    <a:lnTo>
                      <a:pt x="205" y="30"/>
                    </a:lnTo>
                    <a:lnTo>
                      <a:pt x="205" y="30"/>
                    </a:lnTo>
                    <a:lnTo>
                      <a:pt x="205" y="31"/>
                    </a:lnTo>
                    <a:lnTo>
                      <a:pt x="205" y="31"/>
                    </a:lnTo>
                    <a:lnTo>
                      <a:pt x="205" y="33"/>
                    </a:lnTo>
                    <a:lnTo>
                      <a:pt x="205" y="33"/>
                    </a:lnTo>
                    <a:lnTo>
                      <a:pt x="206" y="34"/>
                    </a:lnTo>
                    <a:lnTo>
                      <a:pt x="206" y="34"/>
                    </a:lnTo>
                    <a:lnTo>
                      <a:pt x="206" y="35"/>
                    </a:lnTo>
                    <a:lnTo>
                      <a:pt x="206" y="36"/>
                    </a:lnTo>
                    <a:lnTo>
                      <a:pt x="206" y="36"/>
                    </a:lnTo>
                    <a:lnTo>
                      <a:pt x="206" y="37"/>
                    </a:lnTo>
                    <a:lnTo>
                      <a:pt x="206" y="37"/>
                    </a:lnTo>
                    <a:lnTo>
                      <a:pt x="206" y="38"/>
                    </a:lnTo>
                    <a:lnTo>
                      <a:pt x="206" y="38"/>
                    </a:lnTo>
                    <a:lnTo>
                      <a:pt x="206" y="38"/>
                    </a:lnTo>
                    <a:lnTo>
                      <a:pt x="206" y="39"/>
                    </a:lnTo>
                    <a:lnTo>
                      <a:pt x="206" y="39"/>
                    </a:lnTo>
                    <a:lnTo>
                      <a:pt x="206" y="39"/>
                    </a:lnTo>
                    <a:lnTo>
                      <a:pt x="207" y="39"/>
                    </a:lnTo>
                    <a:lnTo>
                      <a:pt x="207" y="40"/>
                    </a:lnTo>
                    <a:lnTo>
                      <a:pt x="207" y="40"/>
                    </a:lnTo>
                    <a:lnTo>
                      <a:pt x="206" y="40"/>
                    </a:lnTo>
                    <a:lnTo>
                      <a:pt x="206" y="41"/>
                    </a:lnTo>
                    <a:lnTo>
                      <a:pt x="206" y="41"/>
                    </a:lnTo>
                    <a:lnTo>
                      <a:pt x="206" y="41"/>
                    </a:lnTo>
                    <a:lnTo>
                      <a:pt x="205" y="42"/>
                    </a:lnTo>
                    <a:lnTo>
                      <a:pt x="205" y="42"/>
                    </a:lnTo>
                    <a:lnTo>
                      <a:pt x="205" y="42"/>
                    </a:lnTo>
                    <a:lnTo>
                      <a:pt x="204" y="43"/>
                    </a:lnTo>
                    <a:lnTo>
                      <a:pt x="204" y="43"/>
                    </a:lnTo>
                    <a:lnTo>
                      <a:pt x="204" y="43"/>
                    </a:lnTo>
                    <a:lnTo>
                      <a:pt x="203" y="43"/>
                    </a:lnTo>
                    <a:lnTo>
                      <a:pt x="203" y="44"/>
                    </a:lnTo>
                    <a:lnTo>
                      <a:pt x="201" y="44"/>
                    </a:lnTo>
                    <a:lnTo>
                      <a:pt x="201" y="44"/>
                    </a:lnTo>
                    <a:lnTo>
                      <a:pt x="201" y="44"/>
                    </a:lnTo>
                    <a:lnTo>
                      <a:pt x="200" y="45"/>
                    </a:lnTo>
                    <a:lnTo>
                      <a:pt x="200" y="45"/>
                    </a:lnTo>
                    <a:lnTo>
                      <a:pt x="200" y="45"/>
                    </a:lnTo>
                    <a:lnTo>
                      <a:pt x="199" y="46"/>
                    </a:lnTo>
                    <a:lnTo>
                      <a:pt x="199" y="46"/>
                    </a:lnTo>
                    <a:lnTo>
                      <a:pt x="199" y="46"/>
                    </a:lnTo>
                    <a:lnTo>
                      <a:pt x="198" y="47"/>
                    </a:lnTo>
                    <a:lnTo>
                      <a:pt x="198" y="47"/>
                    </a:lnTo>
                    <a:lnTo>
                      <a:pt x="198" y="48"/>
                    </a:lnTo>
                    <a:lnTo>
                      <a:pt x="198" y="48"/>
                    </a:lnTo>
                    <a:lnTo>
                      <a:pt x="198" y="48"/>
                    </a:lnTo>
                    <a:lnTo>
                      <a:pt x="198" y="48"/>
                    </a:lnTo>
                    <a:lnTo>
                      <a:pt x="198" y="49"/>
                    </a:lnTo>
                    <a:lnTo>
                      <a:pt x="197" y="49"/>
                    </a:lnTo>
                    <a:lnTo>
                      <a:pt x="197" y="49"/>
                    </a:lnTo>
                    <a:lnTo>
                      <a:pt x="197" y="51"/>
                    </a:lnTo>
                    <a:lnTo>
                      <a:pt x="197" y="52"/>
                    </a:lnTo>
                    <a:lnTo>
                      <a:pt x="197" y="52"/>
                    </a:lnTo>
                    <a:lnTo>
                      <a:pt x="197" y="53"/>
                    </a:lnTo>
                    <a:lnTo>
                      <a:pt x="197" y="54"/>
                    </a:lnTo>
                    <a:lnTo>
                      <a:pt x="197" y="55"/>
                    </a:lnTo>
                    <a:lnTo>
                      <a:pt x="196" y="56"/>
                    </a:lnTo>
                    <a:lnTo>
                      <a:pt x="196" y="57"/>
                    </a:lnTo>
                    <a:lnTo>
                      <a:pt x="196" y="58"/>
                    </a:lnTo>
                    <a:lnTo>
                      <a:pt x="196" y="59"/>
                    </a:lnTo>
                    <a:lnTo>
                      <a:pt x="196" y="60"/>
                    </a:lnTo>
                    <a:lnTo>
                      <a:pt x="196" y="61"/>
                    </a:lnTo>
                    <a:lnTo>
                      <a:pt x="195" y="62"/>
                    </a:lnTo>
                    <a:lnTo>
                      <a:pt x="195" y="62"/>
                    </a:lnTo>
                    <a:lnTo>
                      <a:pt x="195" y="63"/>
                    </a:lnTo>
                    <a:lnTo>
                      <a:pt x="195" y="64"/>
                    </a:lnTo>
                    <a:lnTo>
                      <a:pt x="195" y="64"/>
                    </a:lnTo>
                    <a:lnTo>
                      <a:pt x="194" y="65"/>
                    </a:lnTo>
                    <a:lnTo>
                      <a:pt x="194" y="66"/>
                    </a:lnTo>
                    <a:lnTo>
                      <a:pt x="194" y="67"/>
                    </a:lnTo>
                    <a:lnTo>
                      <a:pt x="194" y="69"/>
                    </a:lnTo>
                    <a:lnTo>
                      <a:pt x="193" y="70"/>
                    </a:lnTo>
                    <a:lnTo>
                      <a:pt x="193" y="71"/>
                    </a:lnTo>
                    <a:lnTo>
                      <a:pt x="192" y="72"/>
                    </a:lnTo>
                    <a:lnTo>
                      <a:pt x="192" y="72"/>
                    </a:lnTo>
                    <a:lnTo>
                      <a:pt x="192" y="73"/>
                    </a:lnTo>
                    <a:lnTo>
                      <a:pt x="191" y="74"/>
                    </a:lnTo>
                    <a:lnTo>
                      <a:pt x="191" y="75"/>
                    </a:lnTo>
                    <a:lnTo>
                      <a:pt x="190" y="76"/>
                    </a:lnTo>
                    <a:lnTo>
                      <a:pt x="190" y="77"/>
                    </a:lnTo>
                    <a:lnTo>
                      <a:pt x="189" y="78"/>
                    </a:lnTo>
                    <a:lnTo>
                      <a:pt x="189" y="78"/>
                    </a:lnTo>
                    <a:lnTo>
                      <a:pt x="188" y="79"/>
                    </a:lnTo>
                    <a:lnTo>
                      <a:pt x="187" y="80"/>
                    </a:lnTo>
                    <a:lnTo>
                      <a:pt x="187" y="81"/>
                    </a:lnTo>
                    <a:lnTo>
                      <a:pt x="186" y="81"/>
                    </a:lnTo>
                    <a:lnTo>
                      <a:pt x="186" y="82"/>
                    </a:lnTo>
                    <a:lnTo>
                      <a:pt x="185" y="82"/>
                    </a:lnTo>
                    <a:lnTo>
                      <a:pt x="185" y="83"/>
                    </a:lnTo>
                    <a:lnTo>
                      <a:pt x="183" y="83"/>
                    </a:lnTo>
                    <a:lnTo>
                      <a:pt x="183" y="83"/>
                    </a:lnTo>
                    <a:lnTo>
                      <a:pt x="182" y="84"/>
                    </a:lnTo>
                    <a:lnTo>
                      <a:pt x="182" y="84"/>
                    </a:lnTo>
                    <a:lnTo>
                      <a:pt x="182" y="84"/>
                    </a:lnTo>
                    <a:lnTo>
                      <a:pt x="181" y="84"/>
                    </a:lnTo>
                    <a:lnTo>
                      <a:pt x="181" y="84"/>
                    </a:lnTo>
                    <a:lnTo>
                      <a:pt x="181" y="84"/>
                    </a:lnTo>
                    <a:lnTo>
                      <a:pt x="180" y="84"/>
                    </a:lnTo>
                    <a:lnTo>
                      <a:pt x="180" y="85"/>
                    </a:lnTo>
                    <a:lnTo>
                      <a:pt x="180" y="85"/>
                    </a:lnTo>
                    <a:lnTo>
                      <a:pt x="180" y="85"/>
                    </a:lnTo>
                    <a:lnTo>
                      <a:pt x="179" y="85"/>
                    </a:lnTo>
                    <a:lnTo>
                      <a:pt x="179" y="85"/>
                    </a:lnTo>
                    <a:lnTo>
                      <a:pt x="179" y="85"/>
                    </a:lnTo>
                    <a:lnTo>
                      <a:pt x="179" y="85"/>
                    </a:lnTo>
                    <a:lnTo>
                      <a:pt x="178" y="87"/>
                    </a:lnTo>
                    <a:lnTo>
                      <a:pt x="178" y="87"/>
                    </a:lnTo>
                    <a:lnTo>
                      <a:pt x="178" y="87"/>
                    </a:lnTo>
                    <a:lnTo>
                      <a:pt x="178" y="87"/>
                    </a:lnTo>
                    <a:lnTo>
                      <a:pt x="178" y="87"/>
                    </a:lnTo>
                    <a:lnTo>
                      <a:pt x="177" y="88"/>
                    </a:lnTo>
                    <a:lnTo>
                      <a:pt x="177" y="88"/>
                    </a:lnTo>
                    <a:lnTo>
                      <a:pt x="177" y="88"/>
                    </a:lnTo>
                    <a:lnTo>
                      <a:pt x="177" y="89"/>
                    </a:lnTo>
                    <a:lnTo>
                      <a:pt x="177" y="89"/>
                    </a:lnTo>
                    <a:lnTo>
                      <a:pt x="177" y="89"/>
                    </a:lnTo>
                    <a:lnTo>
                      <a:pt x="177" y="90"/>
                    </a:lnTo>
                    <a:lnTo>
                      <a:pt x="177" y="90"/>
                    </a:lnTo>
                    <a:lnTo>
                      <a:pt x="177" y="90"/>
                    </a:lnTo>
                    <a:lnTo>
                      <a:pt x="177" y="91"/>
                    </a:lnTo>
                    <a:lnTo>
                      <a:pt x="177" y="91"/>
                    </a:lnTo>
                    <a:lnTo>
                      <a:pt x="178" y="92"/>
                    </a:lnTo>
                    <a:lnTo>
                      <a:pt x="178" y="92"/>
                    </a:lnTo>
                    <a:lnTo>
                      <a:pt x="178" y="93"/>
                    </a:lnTo>
                    <a:lnTo>
                      <a:pt x="178" y="93"/>
                    </a:lnTo>
                    <a:lnTo>
                      <a:pt x="178" y="94"/>
                    </a:lnTo>
                    <a:lnTo>
                      <a:pt x="179" y="94"/>
                    </a:lnTo>
                    <a:lnTo>
                      <a:pt x="179" y="95"/>
                    </a:lnTo>
                    <a:lnTo>
                      <a:pt x="179" y="96"/>
                    </a:lnTo>
                    <a:lnTo>
                      <a:pt x="179" y="96"/>
                    </a:lnTo>
                    <a:lnTo>
                      <a:pt x="179" y="97"/>
                    </a:lnTo>
                    <a:lnTo>
                      <a:pt x="179" y="97"/>
                    </a:lnTo>
                    <a:lnTo>
                      <a:pt x="179" y="98"/>
                    </a:lnTo>
                    <a:lnTo>
                      <a:pt x="179" y="99"/>
                    </a:lnTo>
                    <a:lnTo>
                      <a:pt x="179" y="99"/>
                    </a:lnTo>
                    <a:lnTo>
                      <a:pt x="179" y="100"/>
                    </a:lnTo>
                    <a:lnTo>
                      <a:pt x="179" y="101"/>
                    </a:lnTo>
                    <a:lnTo>
                      <a:pt x="178" y="101"/>
                    </a:lnTo>
                    <a:lnTo>
                      <a:pt x="178" y="102"/>
                    </a:lnTo>
                    <a:lnTo>
                      <a:pt x="178" y="102"/>
                    </a:lnTo>
                    <a:lnTo>
                      <a:pt x="177" y="103"/>
                    </a:lnTo>
                    <a:lnTo>
                      <a:pt x="177" y="103"/>
                    </a:lnTo>
                    <a:lnTo>
                      <a:pt x="177" y="105"/>
                    </a:lnTo>
                    <a:lnTo>
                      <a:pt x="176" y="105"/>
                    </a:lnTo>
                    <a:lnTo>
                      <a:pt x="176" y="106"/>
                    </a:lnTo>
                    <a:lnTo>
                      <a:pt x="176" y="106"/>
                    </a:lnTo>
                    <a:lnTo>
                      <a:pt x="175" y="107"/>
                    </a:lnTo>
                    <a:lnTo>
                      <a:pt x="174" y="107"/>
                    </a:lnTo>
                    <a:lnTo>
                      <a:pt x="174" y="108"/>
                    </a:lnTo>
                    <a:lnTo>
                      <a:pt x="173" y="109"/>
                    </a:lnTo>
                    <a:lnTo>
                      <a:pt x="172" y="109"/>
                    </a:lnTo>
                    <a:lnTo>
                      <a:pt x="171" y="110"/>
                    </a:lnTo>
                    <a:lnTo>
                      <a:pt x="170" y="111"/>
                    </a:lnTo>
                    <a:lnTo>
                      <a:pt x="169" y="111"/>
                    </a:lnTo>
                    <a:lnTo>
                      <a:pt x="168" y="112"/>
                    </a:lnTo>
                    <a:lnTo>
                      <a:pt x="167" y="113"/>
                    </a:lnTo>
                    <a:lnTo>
                      <a:pt x="165" y="114"/>
                    </a:lnTo>
                    <a:lnTo>
                      <a:pt x="164" y="114"/>
                    </a:lnTo>
                    <a:lnTo>
                      <a:pt x="163" y="115"/>
                    </a:lnTo>
                    <a:lnTo>
                      <a:pt x="162" y="116"/>
                    </a:lnTo>
                    <a:lnTo>
                      <a:pt x="161" y="116"/>
                    </a:lnTo>
                    <a:lnTo>
                      <a:pt x="160" y="117"/>
                    </a:lnTo>
                    <a:lnTo>
                      <a:pt x="159" y="118"/>
                    </a:lnTo>
                    <a:lnTo>
                      <a:pt x="158" y="119"/>
                    </a:lnTo>
                    <a:lnTo>
                      <a:pt x="157" y="120"/>
                    </a:lnTo>
                    <a:lnTo>
                      <a:pt x="157" y="120"/>
                    </a:lnTo>
                    <a:lnTo>
                      <a:pt x="156" y="121"/>
                    </a:lnTo>
                    <a:lnTo>
                      <a:pt x="156" y="123"/>
                    </a:lnTo>
                    <a:lnTo>
                      <a:pt x="156" y="124"/>
                    </a:lnTo>
                    <a:lnTo>
                      <a:pt x="156" y="125"/>
                    </a:lnTo>
                    <a:lnTo>
                      <a:pt x="155" y="125"/>
                    </a:lnTo>
                    <a:lnTo>
                      <a:pt x="155" y="126"/>
                    </a:lnTo>
                    <a:lnTo>
                      <a:pt x="155" y="127"/>
                    </a:lnTo>
                    <a:lnTo>
                      <a:pt x="155" y="128"/>
                    </a:lnTo>
                    <a:lnTo>
                      <a:pt x="155" y="128"/>
                    </a:lnTo>
                    <a:lnTo>
                      <a:pt x="155" y="129"/>
                    </a:lnTo>
                    <a:lnTo>
                      <a:pt x="155" y="129"/>
                    </a:lnTo>
                    <a:lnTo>
                      <a:pt x="155" y="130"/>
                    </a:lnTo>
                    <a:lnTo>
                      <a:pt x="155" y="130"/>
                    </a:lnTo>
                    <a:lnTo>
                      <a:pt x="154" y="131"/>
                    </a:lnTo>
                    <a:lnTo>
                      <a:pt x="154" y="131"/>
                    </a:lnTo>
                    <a:lnTo>
                      <a:pt x="154" y="132"/>
                    </a:lnTo>
                    <a:lnTo>
                      <a:pt x="154" y="132"/>
                    </a:lnTo>
                    <a:lnTo>
                      <a:pt x="154" y="133"/>
                    </a:lnTo>
                    <a:lnTo>
                      <a:pt x="154" y="133"/>
                    </a:lnTo>
                    <a:lnTo>
                      <a:pt x="154" y="134"/>
                    </a:lnTo>
                    <a:lnTo>
                      <a:pt x="154" y="134"/>
                    </a:lnTo>
                    <a:lnTo>
                      <a:pt x="154" y="135"/>
                    </a:lnTo>
                    <a:lnTo>
                      <a:pt x="153" y="135"/>
                    </a:lnTo>
                    <a:lnTo>
                      <a:pt x="153" y="136"/>
                    </a:lnTo>
                    <a:lnTo>
                      <a:pt x="153" y="137"/>
                    </a:lnTo>
                    <a:lnTo>
                      <a:pt x="152" y="137"/>
                    </a:lnTo>
                    <a:lnTo>
                      <a:pt x="152" y="138"/>
                    </a:lnTo>
                    <a:lnTo>
                      <a:pt x="152" y="138"/>
                    </a:lnTo>
                    <a:lnTo>
                      <a:pt x="151" y="139"/>
                    </a:lnTo>
                    <a:lnTo>
                      <a:pt x="151" y="141"/>
                    </a:lnTo>
                    <a:lnTo>
                      <a:pt x="151" y="141"/>
                    </a:lnTo>
                    <a:lnTo>
                      <a:pt x="150" y="142"/>
                    </a:lnTo>
                    <a:lnTo>
                      <a:pt x="150" y="143"/>
                    </a:lnTo>
                    <a:lnTo>
                      <a:pt x="150" y="144"/>
                    </a:lnTo>
                    <a:lnTo>
                      <a:pt x="150" y="144"/>
                    </a:lnTo>
                    <a:lnTo>
                      <a:pt x="149" y="145"/>
                    </a:lnTo>
                    <a:lnTo>
                      <a:pt x="149" y="146"/>
                    </a:lnTo>
                    <a:lnTo>
                      <a:pt x="149" y="146"/>
                    </a:lnTo>
                    <a:lnTo>
                      <a:pt x="149" y="147"/>
                    </a:lnTo>
                    <a:lnTo>
                      <a:pt x="149" y="147"/>
                    </a:lnTo>
                    <a:lnTo>
                      <a:pt x="149" y="148"/>
                    </a:lnTo>
                    <a:lnTo>
                      <a:pt x="147" y="148"/>
                    </a:lnTo>
                    <a:lnTo>
                      <a:pt x="147" y="148"/>
                    </a:lnTo>
                    <a:lnTo>
                      <a:pt x="147" y="149"/>
                    </a:lnTo>
                    <a:lnTo>
                      <a:pt x="147" y="150"/>
                    </a:lnTo>
                    <a:lnTo>
                      <a:pt x="147" y="151"/>
                    </a:lnTo>
                    <a:lnTo>
                      <a:pt x="147" y="152"/>
                    </a:lnTo>
                    <a:lnTo>
                      <a:pt x="146" y="153"/>
                    </a:lnTo>
                    <a:lnTo>
                      <a:pt x="146" y="155"/>
                    </a:lnTo>
                    <a:lnTo>
                      <a:pt x="146" y="157"/>
                    </a:lnTo>
                    <a:lnTo>
                      <a:pt x="146" y="159"/>
                    </a:lnTo>
                    <a:lnTo>
                      <a:pt x="145" y="161"/>
                    </a:lnTo>
                    <a:lnTo>
                      <a:pt x="145" y="163"/>
                    </a:lnTo>
                    <a:lnTo>
                      <a:pt x="144" y="164"/>
                    </a:lnTo>
                    <a:lnTo>
                      <a:pt x="144" y="166"/>
                    </a:lnTo>
                    <a:lnTo>
                      <a:pt x="144" y="168"/>
                    </a:lnTo>
                    <a:lnTo>
                      <a:pt x="143" y="169"/>
                    </a:lnTo>
                    <a:lnTo>
                      <a:pt x="143" y="170"/>
                    </a:lnTo>
                    <a:lnTo>
                      <a:pt x="142" y="172"/>
                    </a:lnTo>
                    <a:lnTo>
                      <a:pt x="142" y="173"/>
                    </a:lnTo>
                    <a:lnTo>
                      <a:pt x="142" y="174"/>
                    </a:lnTo>
                    <a:lnTo>
                      <a:pt x="142" y="175"/>
                    </a:lnTo>
                    <a:lnTo>
                      <a:pt x="141" y="178"/>
                    </a:lnTo>
                    <a:lnTo>
                      <a:pt x="141" y="179"/>
                    </a:lnTo>
                    <a:lnTo>
                      <a:pt x="141" y="180"/>
                    </a:lnTo>
                    <a:lnTo>
                      <a:pt x="141" y="181"/>
                    </a:lnTo>
                    <a:lnTo>
                      <a:pt x="141" y="182"/>
                    </a:lnTo>
                    <a:lnTo>
                      <a:pt x="141" y="183"/>
                    </a:lnTo>
                    <a:lnTo>
                      <a:pt x="142" y="184"/>
                    </a:lnTo>
                    <a:lnTo>
                      <a:pt x="142" y="185"/>
                    </a:lnTo>
                    <a:lnTo>
                      <a:pt x="142" y="186"/>
                    </a:lnTo>
                    <a:lnTo>
                      <a:pt x="142" y="187"/>
                    </a:lnTo>
                    <a:lnTo>
                      <a:pt x="142" y="187"/>
                    </a:lnTo>
                    <a:lnTo>
                      <a:pt x="142" y="188"/>
                    </a:lnTo>
                    <a:lnTo>
                      <a:pt x="142" y="188"/>
                    </a:lnTo>
                    <a:lnTo>
                      <a:pt x="143" y="189"/>
                    </a:lnTo>
                    <a:lnTo>
                      <a:pt x="143" y="190"/>
                    </a:lnTo>
                    <a:lnTo>
                      <a:pt x="143" y="192"/>
                    </a:lnTo>
                    <a:lnTo>
                      <a:pt x="143" y="193"/>
                    </a:lnTo>
                    <a:lnTo>
                      <a:pt x="143" y="195"/>
                    </a:lnTo>
                    <a:lnTo>
                      <a:pt x="143" y="197"/>
                    </a:lnTo>
                    <a:lnTo>
                      <a:pt x="143" y="199"/>
                    </a:lnTo>
                    <a:lnTo>
                      <a:pt x="143" y="200"/>
                    </a:lnTo>
                    <a:lnTo>
                      <a:pt x="143" y="202"/>
                    </a:lnTo>
                    <a:lnTo>
                      <a:pt x="143" y="203"/>
                    </a:lnTo>
                    <a:lnTo>
                      <a:pt x="144" y="204"/>
                    </a:lnTo>
                    <a:lnTo>
                      <a:pt x="144" y="206"/>
                    </a:lnTo>
                    <a:lnTo>
                      <a:pt x="144" y="207"/>
                    </a:lnTo>
                    <a:lnTo>
                      <a:pt x="144" y="208"/>
                    </a:lnTo>
                    <a:lnTo>
                      <a:pt x="144" y="208"/>
                    </a:lnTo>
                    <a:lnTo>
                      <a:pt x="144" y="209"/>
                    </a:lnTo>
                    <a:lnTo>
                      <a:pt x="145" y="210"/>
                    </a:lnTo>
                    <a:lnTo>
                      <a:pt x="145" y="211"/>
                    </a:lnTo>
                    <a:lnTo>
                      <a:pt x="145" y="213"/>
                    </a:lnTo>
                    <a:lnTo>
                      <a:pt x="145" y="214"/>
                    </a:lnTo>
                    <a:lnTo>
                      <a:pt x="146" y="215"/>
                    </a:lnTo>
                    <a:lnTo>
                      <a:pt x="146" y="216"/>
                    </a:lnTo>
                    <a:lnTo>
                      <a:pt x="146" y="217"/>
                    </a:lnTo>
                    <a:lnTo>
                      <a:pt x="146" y="219"/>
                    </a:lnTo>
                    <a:lnTo>
                      <a:pt x="146" y="220"/>
                    </a:lnTo>
                    <a:lnTo>
                      <a:pt x="146" y="221"/>
                    </a:lnTo>
                    <a:lnTo>
                      <a:pt x="146" y="222"/>
                    </a:lnTo>
                    <a:lnTo>
                      <a:pt x="146" y="223"/>
                    </a:lnTo>
                    <a:lnTo>
                      <a:pt x="146" y="224"/>
                    </a:lnTo>
                    <a:lnTo>
                      <a:pt x="146" y="225"/>
                    </a:lnTo>
                    <a:lnTo>
                      <a:pt x="146" y="226"/>
                    </a:lnTo>
                    <a:lnTo>
                      <a:pt x="146" y="227"/>
                    </a:lnTo>
                    <a:lnTo>
                      <a:pt x="146" y="228"/>
                    </a:lnTo>
                    <a:lnTo>
                      <a:pt x="146" y="228"/>
                    </a:lnTo>
                    <a:lnTo>
                      <a:pt x="146" y="229"/>
                    </a:lnTo>
                    <a:lnTo>
                      <a:pt x="146" y="229"/>
                    </a:lnTo>
                    <a:lnTo>
                      <a:pt x="145" y="231"/>
                    </a:lnTo>
                    <a:lnTo>
                      <a:pt x="145" y="231"/>
                    </a:lnTo>
                    <a:lnTo>
                      <a:pt x="145" y="232"/>
                    </a:lnTo>
                    <a:lnTo>
                      <a:pt x="144" y="232"/>
                    </a:lnTo>
                    <a:lnTo>
                      <a:pt x="144" y="233"/>
                    </a:lnTo>
                    <a:lnTo>
                      <a:pt x="143" y="233"/>
                    </a:lnTo>
                    <a:lnTo>
                      <a:pt x="143" y="233"/>
                    </a:lnTo>
                    <a:lnTo>
                      <a:pt x="142" y="234"/>
                    </a:lnTo>
                    <a:lnTo>
                      <a:pt x="142" y="234"/>
                    </a:lnTo>
                    <a:lnTo>
                      <a:pt x="141" y="235"/>
                    </a:lnTo>
                    <a:lnTo>
                      <a:pt x="140" y="235"/>
                    </a:lnTo>
                    <a:lnTo>
                      <a:pt x="140" y="235"/>
                    </a:lnTo>
                    <a:lnTo>
                      <a:pt x="139" y="236"/>
                    </a:lnTo>
                    <a:lnTo>
                      <a:pt x="139" y="236"/>
                    </a:lnTo>
                    <a:lnTo>
                      <a:pt x="139" y="237"/>
                    </a:lnTo>
                    <a:lnTo>
                      <a:pt x="139" y="237"/>
                    </a:lnTo>
                    <a:lnTo>
                      <a:pt x="139" y="238"/>
                    </a:lnTo>
                    <a:lnTo>
                      <a:pt x="139" y="239"/>
                    </a:lnTo>
                    <a:lnTo>
                      <a:pt x="139" y="239"/>
                    </a:lnTo>
                    <a:lnTo>
                      <a:pt x="139" y="240"/>
                    </a:lnTo>
                    <a:lnTo>
                      <a:pt x="139" y="241"/>
                    </a:lnTo>
                    <a:lnTo>
                      <a:pt x="140" y="242"/>
                    </a:lnTo>
                    <a:lnTo>
                      <a:pt x="140" y="242"/>
                    </a:lnTo>
                    <a:lnTo>
                      <a:pt x="140" y="243"/>
                    </a:lnTo>
                    <a:lnTo>
                      <a:pt x="141" y="243"/>
                    </a:lnTo>
                    <a:lnTo>
                      <a:pt x="141" y="244"/>
                    </a:lnTo>
                    <a:lnTo>
                      <a:pt x="141" y="244"/>
                    </a:lnTo>
                    <a:lnTo>
                      <a:pt x="141" y="245"/>
                    </a:lnTo>
                    <a:lnTo>
                      <a:pt x="142" y="245"/>
                    </a:lnTo>
                    <a:lnTo>
                      <a:pt x="142" y="245"/>
                    </a:lnTo>
                    <a:lnTo>
                      <a:pt x="142" y="246"/>
                    </a:lnTo>
                    <a:lnTo>
                      <a:pt x="142" y="246"/>
                    </a:lnTo>
                    <a:lnTo>
                      <a:pt x="143" y="246"/>
                    </a:lnTo>
                    <a:lnTo>
                      <a:pt x="143" y="247"/>
                    </a:lnTo>
                    <a:lnTo>
                      <a:pt x="143" y="247"/>
                    </a:lnTo>
                    <a:lnTo>
                      <a:pt x="143" y="247"/>
                    </a:lnTo>
                    <a:lnTo>
                      <a:pt x="144" y="247"/>
                    </a:lnTo>
                    <a:lnTo>
                      <a:pt x="144" y="249"/>
                    </a:lnTo>
                    <a:lnTo>
                      <a:pt x="144" y="249"/>
                    </a:lnTo>
                    <a:lnTo>
                      <a:pt x="144" y="249"/>
                    </a:lnTo>
                    <a:lnTo>
                      <a:pt x="144" y="249"/>
                    </a:lnTo>
                    <a:lnTo>
                      <a:pt x="144" y="250"/>
                    </a:lnTo>
                    <a:lnTo>
                      <a:pt x="143" y="250"/>
                    </a:lnTo>
                    <a:lnTo>
                      <a:pt x="143" y="250"/>
                    </a:lnTo>
                    <a:lnTo>
                      <a:pt x="143" y="250"/>
                    </a:lnTo>
                    <a:lnTo>
                      <a:pt x="143" y="250"/>
                    </a:lnTo>
                    <a:lnTo>
                      <a:pt x="143" y="250"/>
                    </a:lnTo>
                    <a:lnTo>
                      <a:pt x="143" y="250"/>
                    </a:lnTo>
                    <a:lnTo>
                      <a:pt x="142" y="250"/>
                    </a:lnTo>
                    <a:lnTo>
                      <a:pt x="142" y="250"/>
                    </a:lnTo>
                    <a:lnTo>
                      <a:pt x="142" y="250"/>
                    </a:lnTo>
                    <a:lnTo>
                      <a:pt x="142" y="250"/>
                    </a:lnTo>
                    <a:lnTo>
                      <a:pt x="142" y="249"/>
                    </a:lnTo>
                    <a:lnTo>
                      <a:pt x="141" y="249"/>
                    </a:lnTo>
                    <a:lnTo>
                      <a:pt x="141" y="249"/>
                    </a:lnTo>
                    <a:lnTo>
                      <a:pt x="141" y="249"/>
                    </a:lnTo>
                    <a:lnTo>
                      <a:pt x="140" y="247"/>
                    </a:lnTo>
                    <a:lnTo>
                      <a:pt x="140" y="247"/>
                    </a:lnTo>
                    <a:lnTo>
                      <a:pt x="139" y="246"/>
                    </a:lnTo>
                    <a:lnTo>
                      <a:pt x="139" y="246"/>
                    </a:lnTo>
                    <a:lnTo>
                      <a:pt x="138" y="245"/>
                    </a:lnTo>
                    <a:lnTo>
                      <a:pt x="138" y="245"/>
                    </a:lnTo>
                    <a:lnTo>
                      <a:pt x="137" y="244"/>
                    </a:lnTo>
                    <a:lnTo>
                      <a:pt x="136" y="244"/>
                    </a:lnTo>
                    <a:lnTo>
                      <a:pt x="136" y="244"/>
                    </a:lnTo>
                    <a:lnTo>
                      <a:pt x="135" y="244"/>
                    </a:lnTo>
                    <a:lnTo>
                      <a:pt x="134" y="243"/>
                    </a:lnTo>
                    <a:lnTo>
                      <a:pt x="134" y="243"/>
                    </a:lnTo>
                    <a:lnTo>
                      <a:pt x="133" y="243"/>
                    </a:lnTo>
                    <a:lnTo>
                      <a:pt x="132" y="243"/>
                    </a:lnTo>
                    <a:lnTo>
                      <a:pt x="131" y="242"/>
                    </a:lnTo>
                    <a:lnTo>
                      <a:pt x="131" y="242"/>
                    </a:lnTo>
                    <a:lnTo>
                      <a:pt x="129" y="242"/>
                    </a:lnTo>
                    <a:lnTo>
                      <a:pt x="129" y="242"/>
                    </a:lnTo>
                    <a:lnTo>
                      <a:pt x="128" y="242"/>
                    </a:lnTo>
                    <a:lnTo>
                      <a:pt x="127" y="242"/>
                    </a:lnTo>
                    <a:lnTo>
                      <a:pt x="127" y="241"/>
                    </a:lnTo>
                    <a:lnTo>
                      <a:pt x="127" y="241"/>
                    </a:lnTo>
                    <a:lnTo>
                      <a:pt x="126" y="241"/>
                    </a:lnTo>
                    <a:lnTo>
                      <a:pt x="126" y="242"/>
                    </a:lnTo>
                    <a:lnTo>
                      <a:pt x="126" y="242"/>
                    </a:lnTo>
                    <a:lnTo>
                      <a:pt x="125" y="242"/>
                    </a:lnTo>
                    <a:lnTo>
                      <a:pt x="125" y="242"/>
                    </a:lnTo>
                    <a:lnTo>
                      <a:pt x="125" y="243"/>
                    </a:lnTo>
                    <a:lnTo>
                      <a:pt x="125" y="243"/>
                    </a:lnTo>
                    <a:lnTo>
                      <a:pt x="125" y="243"/>
                    </a:lnTo>
                    <a:lnTo>
                      <a:pt x="124" y="244"/>
                    </a:lnTo>
                    <a:lnTo>
                      <a:pt x="124" y="244"/>
                    </a:lnTo>
                    <a:lnTo>
                      <a:pt x="124" y="244"/>
                    </a:lnTo>
                    <a:lnTo>
                      <a:pt x="124" y="244"/>
                    </a:lnTo>
                    <a:lnTo>
                      <a:pt x="124" y="245"/>
                    </a:lnTo>
                    <a:lnTo>
                      <a:pt x="124" y="245"/>
                    </a:lnTo>
                    <a:lnTo>
                      <a:pt x="124" y="245"/>
                    </a:lnTo>
                    <a:lnTo>
                      <a:pt x="124" y="245"/>
                    </a:lnTo>
                    <a:lnTo>
                      <a:pt x="124" y="246"/>
                    </a:lnTo>
                    <a:lnTo>
                      <a:pt x="124" y="246"/>
                    </a:lnTo>
                    <a:lnTo>
                      <a:pt x="124" y="246"/>
                    </a:lnTo>
                    <a:lnTo>
                      <a:pt x="124" y="247"/>
                    </a:lnTo>
                    <a:lnTo>
                      <a:pt x="124" y="247"/>
                    </a:lnTo>
                    <a:lnTo>
                      <a:pt x="124" y="247"/>
                    </a:lnTo>
                    <a:lnTo>
                      <a:pt x="124" y="247"/>
                    </a:lnTo>
                    <a:lnTo>
                      <a:pt x="123" y="249"/>
                    </a:lnTo>
                    <a:lnTo>
                      <a:pt x="123" y="249"/>
                    </a:lnTo>
                    <a:lnTo>
                      <a:pt x="123" y="249"/>
                    </a:lnTo>
                    <a:lnTo>
                      <a:pt x="123" y="249"/>
                    </a:lnTo>
                    <a:lnTo>
                      <a:pt x="123" y="249"/>
                    </a:lnTo>
                    <a:lnTo>
                      <a:pt x="123" y="249"/>
                    </a:lnTo>
                    <a:lnTo>
                      <a:pt x="123" y="249"/>
                    </a:lnTo>
                    <a:lnTo>
                      <a:pt x="122" y="249"/>
                    </a:lnTo>
                    <a:lnTo>
                      <a:pt x="122" y="249"/>
                    </a:lnTo>
                    <a:lnTo>
                      <a:pt x="122" y="249"/>
                    </a:lnTo>
                    <a:lnTo>
                      <a:pt x="122" y="249"/>
                    </a:lnTo>
                    <a:lnTo>
                      <a:pt x="121" y="249"/>
                    </a:lnTo>
                    <a:lnTo>
                      <a:pt x="121" y="247"/>
                    </a:lnTo>
                    <a:lnTo>
                      <a:pt x="121" y="247"/>
                    </a:lnTo>
                    <a:lnTo>
                      <a:pt x="121" y="247"/>
                    </a:lnTo>
                    <a:lnTo>
                      <a:pt x="120" y="247"/>
                    </a:lnTo>
                    <a:lnTo>
                      <a:pt x="120" y="246"/>
                    </a:lnTo>
                    <a:lnTo>
                      <a:pt x="120" y="246"/>
                    </a:lnTo>
                    <a:lnTo>
                      <a:pt x="120" y="245"/>
                    </a:lnTo>
                    <a:lnTo>
                      <a:pt x="120" y="244"/>
                    </a:lnTo>
                    <a:lnTo>
                      <a:pt x="120" y="243"/>
                    </a:lnTo>
                    <a:lnTo>
                      <a:pt x="119" y="242"/>
                    </a:lnTo>
                    <a:lnTo>
                      <a:pt x="119" y="241"/>
                    </a:lnTo>
                    <a:lnTo>
                      <a:pt x="119" y="241"/>
                    </a:lnTo>
                    <a:lnTo>
                      <a:pt x="119" y="240"/>
                    </a:lnTo>
                    <a:lnTo>
                      <a:pt x="119" y="239"/>
                    </a:lnTo>
                    <a:lnTo>
                      <a:pt x="118" y="238"/>
                    </a:lnTo>
                    <a:lnTo>
                      <a:pt x="118" y="238"/>
                    </a:lnTo>
                    <a:lnTo>
                      <a:pt x="118" y="237"/>
                    </a:lnTo>
                    <a:lnTo>
                      <a:pt x="118" y="237"/>
                    </a:lnTo>
                    <a:lnTo>
                      <a:pt x="117" y="236"/>
                    </a:lnTo>
                    <a:lnTo>
                      <a:pt x="117" y="236"/>
                    </a:lnTo>
                    <a:lnTo>
                      <a:pt x="117" y="235"/>
                    </a:lnTo>
                    <a:lnTo>
                      <a:pt x="116" y="235"/>
                    </a:lnTo>
                    <a:lnTo>
                      <a:pt x="116" y="235"/>
                    </a:lnTo>
                    <a:lnTo>
                      <a:pt x="116" y="234"/>
                    </a:lnTo>
                    <a:lnTo>
                      <a:pt x="115" y="234"/>
                    </a:lnTo>
                    <a:lnTo>
                      <a:pt x="115" y="234"/>
                    </a:lnTo>
                    <a:lnTo>
                      <a:pt x="115" y="233"/>
                    </a:lnTo>
                    <a:lnTo>
                      <a:pt x="115" y="233"/>
                    </a:lnTo>
                    <a:lnTo>
                      <a:pt x="115" y="233"/>
                    </a:lnTo>
                    <a:lnTo>
                      <a:pt x="114" y="232"/>
                    </a:lnTo>
                    <a:lnTo>
                      <a:pt x="114" y="232"/>
                    </a:lnTo>
                    <a:lnTo>
                      <a:pt x="114" y="232"/>
                    </a:lnTo>
                    <a:lnTo>
                      <a:pt x="114" y="231"/>
                    </a:lnTo>
                    <a:lnTo>
                      <a:pt x="114" y="231"/>
                    </a:lnTo>
                    <a:lnTo>
                      <a:pt x="114" y="231"/>
                    </a:lnTo>
                    <a:lnTo>
                      <a:pt x="114" y="229"/>
                    </a:lnTo>
                    <a:lnTo>
                      <a:pt x="114" y="229"/>
                    </a:lnTo>
                    <a:lnTo>
                      <a:pt x="114" y="229"/>
                    </a:lnTo>
                    <a:lnTo>
                      <a:pt x="115" y="228"/>
                    </a:lnTo>
                    <a:lnTo>
                      <a:pt x="115" y="228"/>
                    </a:lnTo>
                    <a:lnTo>
                      <a:pt x="115" y="228"/>
                    </a:lnTo>
                    <a:lnTo>
                      <a:pt x="115" y="227"/>
                    </a:lnTo>
                    <a:lnTo>
                      <a:pt x="115" y="227"/>
                    </a:lnTo>
                    <a:lnTo>
                      <a:pt x="116" y="227"/>
                    </a:lnTo>
                    <a:lnTo>
                      <a:pt x="116" y="226"/>
                    </a:lnTo>
                    <a:lnTo>
                      <a:pt x="116" y="226"/>
                    </a:lnTo>
                    <a:lnTo>
                      <a:pt x="116" y="226"/>
                    </a:lnTo>
                    <a:lnTo>
                      <a:pt x="116" y="225"/>
                    </a:lnTo>
                    <a:lnTo>
                      <a:pt x="117" y="225"/>
                    </a:lnTo>
                    <a:lnTo>
                      <a:pt x="117" y="225"/>
                    </a:lnTo>
                    <a:lnTo>
                      <a:pt x="117" y="224"/>
                    </a:lnTo>
                    <a:lnTo>
                      <a:pt x="117" y="224"/>
                    </a:lnTo>
                    <a:lnTo>
                      <a:pt x="117" y="223"/>
                    </a:lnTo>
                    <a:lnTo>
                      <a:pt x="117" y="223"/>
                    </a:lnTo>
                    <a:lnTo>
                      <a:pt x="117" y="222"/>
                    </a:lnTo>
                    <a:lnTo>
                      <a:pt x="117" y="222"/>
                    </a:lnTo>
                    <a:lnTo>
                      <a:pt x="117" y="221"/>
                    </a:lnTo>
                    <a:lnTo>
                      <a:pt x="117" y="221"/>
                    </a:lnTo>
                    <a:lnTo>
                      <a:pt x="118" y="220"/>
                    </a:lnTo>
                    <a:lnTo>
                      <a:pt x="118" y="220"/>
                    </a:lnTo>
                    <a:lnTo>
                      <a:pt x="118" y="220"/>
                    </a:lnTo>
                    <a:lnTo>
                      <a:pt x="118" y="219"/>
                    </a:lnTo>
                    <a:lnTo>
                      <a:pt x="118" y="219"/>
                    </a:lnTo>
                    <a:lnTo>
                      <a:pt x="117" y="218"/>
                    </a:lnTo>
                    <a:lnTo>
                      <a:pt x="117" y="218"/>
                    </a:lnTo>
                    <a:lnTo>
                      <a:pt x="117" y="218"/>
                    </a:lnTo>
                    <a:lnTo>
                      <a:pt x="117" y="218"/>
                    </a:lnTo>
                    <a:lnTo>
                      <a:pt x="117" y="217"/>
                    </a:lnTo>
                    <a:lnTo>
                      <a:pt x="117" y="217"/>
                    </a:lnTo>
                    <a:lnTo>
                      <a:pt x="117" y="217"/>
                    </a:lnTo>
                    <a:lnTo>
                      <a:pt x="116" y="216"/>
                    </a:lnTo>
                    <a:lnTo>
                      <a:pt x="116" y="216"/>
                    </a:lnTo>
                    <a:lnTo>
                      <a:pt x="116" y="216"/>
                    </a:lnTo>
                    <a:lnTo>
                      <a:pt x="115" y="215"/>
                    </a:lnTo>
                    <a:lnTo>
                      <a:pt x="114" y="214"/>
                    </a:lnTo>
                    <a:lnTo>
                      <a:pt x="113" y="211"/>
                    </a:lnTo>
                    <a:lnTo>
                      <a:pt x="111" y="209"/>
                    </a:lnTo>
                    <a:lnTo>
                      <a:pt x="110" y="207"/>
                    </a:lnTo>
                    <a:lnTo>
                      <a:pt x="109" y="205"/>
                    </a:lnTo>
                    <a:lnTo>
                      <a:pt x="108" y="203"/>
                    </a:lnTo>
                    <a:lnTo>
                      <a:pt x="107" y="201"/>
                    </a:lnTo>
                    <a:lnTo>
                      <a:pt x="106" y="199"/>
                    </a:lnTo>
                    <a:lnTo>
                      <a:pt x="106" y="196"/>
                    </a:lnTo>
                    <a:lnTo>
                      <a:pt x="105" y="193"/>
                    </a:lnTo>
                    <a:lnTo>
                      <a:pt x="104" y="191"/>
                    </a:lnTo>
                    <a:lnTo>
                      <a:pt x="103" y="189"/>
                    </a:lnTo>
                    <a:lnTo>
                      <a:pt x="102" y="187"/>
                    </a:lnTo>
                    <a:lnTo>
                      <a:pt x="101" y="186"/>
                    </a:lnTo>
                    <a:lnTo>
                      <a:pt x="100" y="184"/>
                    </a:lnTo>
                    <a:lnTo>
                      <a:pt x="100" y="183"/>
                    </a:lnTo>
                    <a:lnTo>
                      <a:pt x="99" y="183"/>
                    </a:lnTo>
                    <a:lnTo>
                      <a:pt x="99" y="182"/>
                    </a:lnTo>
                    <a:lnTo>
                      <a:pt x="98" y="182"/>
                    </a:lnTo>
                    <a:lnTo>
                      <a:pt x="98" y="181"/>
                    </a:lnTo>
                    <a:lnTo>
                      <a:pt x="97" y="180"/>
                    </a:lnTo>
                    <a:lnTo>
                      <a:pt x="96" y="180"/>
                    </a:lnTo>
                    <a:lnTo>
                      <a:pt x="95" y="179"/>
                    </a:lnTo>
                    <a:lnTo>
                      <a:pt x="93" y="178"/>
                    </a:lnTo>
                    <a:lnTo>
                      <a:pt x="92" y="177"/>
                    </a:lnTo>
                    <a:lnTo>
                      <a:pt x="91" y="177"/>
                    </a:lnTo>
                    <a:lnTo>
                      <a:pt x="90" y="175"/>
                    </a:lnTo>
                    <a:lnTo>
                      <a:pt x="89" y="174"/>
                    </a:lnTo>
                    <a:lnTo>
                      <a:pt x="88" y="174"/>
                    </a:lnTo>
                    <a:lnTo>
                      <a:pt x="87" y="173"/>
                    </a:lnTo>
                    <a:lnTo>
                      <a:pt x="87" y="172"/>
                    </a:lnTo>
                    <a:lnTo>
                      <a:pt x="86" y="172"/>
                    </a:lnTo>
                    <a:lnTo>
                      <a:pt x="85" y="171"/>
                    </a:lnTo>
                    <a:lnTo>
                      <a:pt x="84" y="171"/>
                    </a:lnTo>
                    <a:lnTo>
                      <a:pt x="83" y="170"/>
                    </a:lnTo>
                    <a:lnTo>
                      <a:pt x="82" y="170"/>
                    </a:lnTo>
                    <a:lnTo>
                      <a:pt x="81" y="169"/>
                    </a:lnTo>
                    <a:lnTo>
                      <a:pt x="80" y="169"/>
                    </a:lnTo>
                    <a:lnTo>
                      <a:pt x="79" y="168"/>
                    </a:lnTo>
                    <a:lnTo>
                      <a:pt x="77" y="168"/>
                    </a:lnTo>
                    <a:lnTo>
                      <a:pt x="75" y="168"/>
                    </a:lnTo>
                    <a:lnTo>
                      <a:pt x="74" y="167"/>
                    </a:lnTo>
                    <a:lnTo>
                      <a:pt x="73" y="167"/>
                    </a:lnTo>
                    <a:lnTo>
                      <a:pt x="72" y="166"/>
                    </a:lnTo>
                    <a:lnTo>
                      <a:pt x="71" y="166"/>
                    </a:lnTo>
                    <a:lnTo>
                      <a:pt x="70" y="166"/>
                    </a:lnTo>
                    <a:lnTo>
                      <a:pt x="70" y="166"/>
                    </a:lnTo>
                    <a:lnTo>
                      <a:pt x="69" y="165"/>
                    </a:lnTo>
                    <a:lnTo>
                      <a:pt x="68" y="165"/>
                    </a:lnTo>
                    <a:lnTo>
                      <a:pt x="68" y="165"/>
                    </a:lnTo>
                    <a:lnTo>
                      <a:pt x="67" y="165"/>
                    </a:lnTo>
                    <a:lnTo>
                      <a:pt x="67" y="164"/>
                    </a:lnTo>
                    <a:lnTo>
                      <a:pt x="67" y="164"/>
                    </a:lnTo>
                    <a:lnTo>
                      <a:pt x="67" y="164"/>
                    </a:lnTo>
                    <a:lnTo>
                      <a:pt x="67" y="164"/>
                    </a:lnTo>
                    <a:lnTo>
                      <a:pt x="66" y="164"/>
                    </a:lnTo>
                    <a:lnTo>
                      <a:pt x="66" y="164"/>
                    </a:lnTo>
                    <a:lnTo>
                      <a:pt x="66" y="164"/>
                    </a:lnTo>
                    <a:lnTo>
                      <a:pt x="66" y="164"/>
                    </a:lnTo>
                    <a:lnTo>
                      <a:pt x="66" y="164"/>
                    </a:lnTo>
                    <a:lnTo>
                      <a:pt x="66" y="164"/>
                    </a:lnTo>
                    <a:lnTo>
                      <a:pt x="65" y="164"/>
                    </a:lnTo>
                    <a:lnTo>
                      <a:pt x="64" y="163"/>
                    </a:lnTo>
                    <a:lnTo>
                      <a:pt x="64" y="163"/>
                    </a:lnTo>
                    <a:lnTo>
                      <a:pt x="63" y="163"/>
                    </a:lnTo>
                    <a:lnTo>
                      <a:pt x="63" y="162"/>
                    </a:lnTo>
                    <a:lnTo>
                      <a:pt x="62" y="162"/>
                    </a:lnTo>
                    <a:lnTo>
                      <a:pt x="61" y="161"/>
                    </a:lnTo>
                    <a:lnTo>
                      <a:pt x="60" y="161"/>
                    </a:lnTo>
                    <a:lnTo>
                      <a:pt x="59" y="160"/>
                    </a:lnTo>
                    <a:lnTo>
                      <a:pt x="57" y="159"/>
                    </a:lnTo>
                    <a:lnTo>
                      <a:pt x="56" y="159"/>
                    </a:lnTo>
                    <a:lnTo>
                      <a:pt x="55" y="157"/>
                    </a:lnTo>
                    <a:lnTo>
                      <a:pt x="54" y="156"/>
                    </a:lnTo>
                    <a:lnTo>
                      <a:pt x="53" y="156"/>
                    </a:lnTo>
                    <a:lnTo>
                      <a:pt x="52" y="155"/>
                    </a:lnTo>
                    <a:lnTo>
                      <a:pt x="51" y="155"/>
                    </a:lnTo>
                    <a:lnTo>
                      <a:pt x="51" y="154"/>
                    </a:lnTo>
                    <a:lnTo>
                      <a:pt x="50" y="154"/>
                    </a:lnTo>
                    <a:lnTo>
                      <a:pt x="50" y="154"/>
                    </a:lnTo>
                    <a:lnTo>
                      <a:pt x="50" y="154"/>
                    </a:lnTo>
                    <a:lnTo>
                      <a:pt x="50" y="154"/>
                    </a:lnTo>
                    <a:lnTo>
                      <a:pt x="50" y="154"/>
                    </a:lnTo>
                    <a:lnTo>
                      <a:pt x="50" y="154"/>
                    </a:lnTo>
                    <a:lnTo>
                      <a:pt x="50" y="154"/>
                    </a:lnTo>
                    <a:lnTo>
                      <a:pt x="50" y="154"/>
                    </a:lnTo>
                    <a:lnTo>
                      <a:pt x="49" y="153"/>
                    </a:lnTo>
                    <a:lnTo>
                      <a:pt x="49" y="153"/>
                    </a:lnTo>
                    <a:lnTo>
                      <a:pt x="49" y="153"/>
                    </a:lnTo>
                    <a:lnTo>
                      <a:pt x="48" y="152"/>
                    </a:lnTo>
                    <a:lnTo>
                      <a:pt x="48" y="152"/>
                    </a:lnTo>
                    <a:lnTo>
                      <a:pt x="48" y="152"/>
                    </a:lnTo>
                    <a:lnTo>
                      <a:pt x="47" y="151"/>
                    </a:lnTo>
                    <a:lnTo>
                      <a:pt x="47" y="151"/>
                    </a:lnTo>
                    <a:lnTo>
                      <a:pt x="47" y="151"/>
                    </a:lnTo>
                    <a:lnTo>
                      <a:pt x="46" y="151"/>
                    </a:lnTo>
                    <a:lnTo>
                      <a:pt x="46" y="150"/>
                    </a:lnTo>
                    <a:lnTo>
                      <a:pt x="46" y="150"/>
                    </a:lnTo>
                    <a:lnTo>
                      <a:pt x="46" y="150"/>
                    </a:lnTo>
                    <a:lnTo>
                      <a:pt x="45" y="149"/>
                    </a:lnTo>
                    <a:lnTo>
                      <a:pt x="45" y="149"/>
                    </a:lnTo>
                    <a:lnTo>
                      <a:pt x="44" y="148"/>
                    </a:lnTo>
                    <a:lnTo>
                      <a:pt x="44" y="148"/>
                    </a:lnTo>
                    <a:lnTo>
                      <a:pt x="43" y="147"/>
                    </a:lnTo>
                    <a:lnTo>
                      <a:pt x="42" y="146"/>
                    </a:lnTo>
                    <a:lnTo>
                      <a:pt x="42" y="146"/>
                    </a:lnTo>
                    <a:lnTo>
                      <a:pt x="41" y="145"/>
                    </a:lnTo>
                    <a:lnTo>
                      <a:pt x="39" y="144"/>
                    </a:lnTo>
                    <a:lnTo>
                      <a:pt x="39" y="143"/>
                    </a:lnTo>
                    <a:lnTo>
                      <a:pt x="38" y="142"/>
                    </a:lnTo>
                    <a:lnTo>
                      <a:pt x="38" y="142"/>
                    </a:lnTo>
                    <a:lnTo>
                      <a:pt x="37" y="141"/>
                    </a:lnTo>
                    <a:lnTo>
                      <a:pt x="37" y="139"/>
                    </a:lnTo>
                    <a:lnTo>
                      <a:pt x="37" y="138"/>
                    </a:lnTo>
                    <a:lnTo>
                      <a:pt x="36" y="138"/>
                    </a:lnTo>
                    <a:lnTo>
                      <a:pt x="36" y="137"/>
                    </a:lnTo>
                    <a:lnTo>
                      <a:pt x="36" y="137"/>
                    </a:lnTo>
                    <a:lnTo>
                      <a:pt x="36" y="136"/>
                    </a:lnTo>
                    <a:lnTo>
                      <a:pt x="36" y="136"/>
                    </a:lnTo>
                    <a:lnTo>
                      <a:pt x="36" y="135"/>
                    </a:lnTo>
                    <a:lnTo>
                      <a:pt x="36" y="135"/>
                    </a:lnTo>
                    <a:lnTo>
                      <a:pt x="36" y="134"/>
                    </a:lnTo>
                    <a:lnTo>
                      <a:pt x="36" y="134"/>
                    </a:lnTo>
                    <a:lnTo>
                      <a:pt x="36" y="133"/>
                    </a:lnTo>
                    <a:lnTo>
                      <a:pt x="36" y="133"/>
                    </a:lnTo>
                    <a:lnTo>
                      <a:pt x="36" y="133"/>
                    </a:lnTo>
                    <a:lnTo>
                      <a:pt x="36" y="132"/>
                    </a:lnTo>
                    <a:lnTo>
                      <a:pt x="36" y="132"/>
                    </a:lnTo>
                    <a:lnTo>
                      <a:pt x="36" y="132"/>
                    </a:lnTo>
                    <a:lnTo>
                      <a:pt x="37" y="132"/>
                    </a:lnTo>
                    <a:lnTo>
                      <a:pt x="37" y="131"/>
                    </a:lnTo>
                    <a:lnTo>
                      <a:pt x="37" y="131"/>
                    </a:lnTo>
                    <a:lnTo>
                      <a:pt x="37" y="131"/>
                    </a:lnTo>
                    <a:lnTo>
                      <a:pt x="37" y="131"/>
                    </a:lnTo>
                    <a:lnTo>
                      <a:pt x="37" y="131"/>
                    </a:lnTo>
                    <a:lnTo>
                      <a:pt x="37" y="131"/>
                    </a:lnTo>
                    <a:lnTo>
                      <a:pt x="37" y="131"/>
                    </a:lnTo>
                    <a:lnTo>
                      <a:pt x="38" y="131"/>
                    </a:lnTo>
                    <a:lnTo>
                      <a:pt x="38" y="131"/>
                    </a:lnTo>
                    <a:lnTo>
                      <a:pt x="38" y="131"/>
                    </a:lnTo>
                    <a:lnTo>
                      <a:pt x="38" y="131"/>
                    </a:lnTo>
                    <a:lnTo>
                      <a:pt x="38" y="131"/>
                    </a:lnTo>
                    <a:lnTo>
                      <a:pt x="38" y="131"/>
                    </a:lnTo>
                    <a:lnTo>
                      <a:pt x="38" y="131"/>
                    </a:lnTo>
                    <a:lnTo>
                      <a:pt x="39" y="131"/>
                    </a:lnTo>
                    <a:lnTo>
                      <a:pt x="39" y="131"/>
                    </a:lnTo>
                    <a:lnTo>
                      <a:pt x="39" y="131"/>
                    </a:lnTo>
                    <a:lnTo>
                      <a:pt x="39" y="131"/>
                    </a:lnTo>
                    <a:lnTo>
                      <a:pt x="39" y="131"/>
                    </a:lnTo>
                    <a:lnTo>
                      <a:pt x="39" y="131"/>
                    </a:lnTo>
                    <a:lnTo>
                      <a:pt x="39" y="130"/>
                    </a:lnTo>
                    <a:lnTo>
                      <a:pt x="39" y="130"/>
                    </a:lnTo>
                    <a:lnTo>
                      <a:pt x="39" y="130"/>
                    </a:lnTo>
                    <a:lnTo>
                      <a:pt x="39" y="129"/>
                    </a:lnTo>
                    <a:lnTo>
                      <a:pt x="39" y="129"/>
                    </a:lnTo>
                    <a:lnTo>
                      <a:pt x="39" y="128"/>
                    </a:lnTo>
                    <a:lnTo>
                      <a:pt x="38" y="128"/>
                    </a:lnTo>
                    <a:lnTo>
                      <a:pt x="38" y="128"/>
                    </a:lnTo>
                    <a:lnTo>
                      <a:pt x="38" y="127"/>
                    </a:lnTo>
                    <a:lnTo>
                      <a:pt x="38" y="127"/>
                    </a:lnTo>
                    <a:lnTo>
                      <a:pt x="38" y="127"/>
                    </a:lnTo>
                    <a:lnTo>
                      <a:pt x="38" y="126"/>
                    </a:lnTo>
                    <a:lnTo>
                      <a:pt x="38" y="126"/>
                    </a:lnTo>
                    <a:lnTo>
                      <a:pt x="38" y="126"/>
                    </a:lnTo>
                    <a:lnTo>
                      <a:pt x="38" y="126"/>
                    </a:lnTo>
                    <a:lnTo>
                      <a:pt x="37" y="126"/>
                    </a:lnTo>
                    <a:lnTo>
                      <a:pt x="37" y="126"/>
                    </a:lnTo>
                    <a:lnTo>
                      <a:pt x="37" y="126"/>
                    </a:lnTo>
                    <a:lnTo>
                      <a:pt x="37" y="126"/>
                    </a:lnTo>
                    <a:lnTo>
                      <a:pt x="37" y="126"/>
                    </a:lnTo>
                    <a:lnTo>
                      <a:pt x="37" y="126"/>
                    </a:lnTo>
                    <a:lnTo>
                      <a:pt x="37" y="127"/>
                    </a:lnTo>
                    <a:lnTo>
                      <a:pt x="37" y="127"/>
                    </a:lnTo>
                    <a:lnTo>
                      <a:pt x="37" y="127"/>
                    </a:lnTo>
                    <a:lnTo>
                      <a:pt x="36" y="127"/>
                    </a:lnTo>
                    <a:lnTo>
                      <a:pt x="36" y="127"/>
                    </a:lnTo>
                    <a:lnTo>
                      <a:pt x="36" y="127"/>
                    </a:lnTo>
                    <a:lnTo>
                      <a:pt x="36" y="128"/>
                    </a:lnTo>
                    <a:lnTo>
                      <a:pt x="36" y="128"/>
                    </a:lnTo>
                    <a:lnTo>
                      <a:pt x="36" y="128"/>
                    </a:lnTo>
                    <a:lnTo>
                      <a:pt x="36" y="128"/>
                    </a:lnTo>
                    <a:lnTo>
                      <a:pt x="36" y="128"/>
                    </a:lnTo>
                    <a:lnTo>
                      <a:pt x="36" y="128"/>
                    </a:lnTo>
                    <a:lnTo>
                      <a:pt x="36" y="128"/>
                    </a:lnTo>
                    <a:lnTo>
                      <a:pt x="36" y="128"/>
                    </a:lnTo>
                    <a:lnTo>
                      <a:pt x="36" y="128"/>
                    </a:lnTo>
                    <a:lnTo>
                      <a:pt x="35" y="128"/>
                    </a:lnTo>
                    <a:lnTo>
                      <a:pt x="35" y="128"/>
                    </a:lnTo>
                    <a:lnTo>
                      <a:pt x="35" y="128"/>
                    </a:lnTo>
                    <a:lnTo>
                      <a:pt x="35" y="128"/>
                    </a:lnTo>
                    <a:lnTo>
                      <a:pt x="35" y="128"/>
                    </a:lnTo>
                    <a:lnTo>
                      <a:pt x="35" y="128"/>
                    </a:lnTo>
                    <a:lnTo>
                      <a:pt x="35" y="127"/>
                    </a:lnTo>
                    <a:lnTo>
                      <a:pt x="35" y="127"/>
                    </a:lnTo>
                    <a:lnTo>
                      <a:pt x="34" y="127"/>
                    </a:lnTo>
                    <a:lnTo>
                      <a:pt x="34" y="126"/>
                    </a:lnTo>
                    <a:lnTo>
                      <a:pt x="34" y="126"/>
                    </a:lnTo>
                    <a:lnTo>
                      <a:pt x="34" y="125"/>
                    </a:lnTo>
                    <a:lnTo>
                      <a:pt x="34" y="125"/>
                    </a:lnTo>
                    <a:lnTo>
                      <a:pt x="33" y="124"/>
                    </a:lnTo>
                    <a:lnTo>
                      <a:pt x="33" y="124"/>
                    </a:lnTo>
                    <a:lnTo>
                      <a:pt x="33" y="123"/>
                    </a:lnTo>
                    <a:lnTo>
                      <a:pt x="33" y="123"/>
                    </a:lnTo>
                    <a:lnTo>
                      <a:pt x="32" y="121"/>
                    </a:lnTo>
                    <a:lnTo>
                      <a:pt x="32" y="121"/>
                    </a:lnTo>
                    <a:lnTo>
                      <a:pt x="32" y="120"/>
                    </a:lnTo>
                    <a:lnTo>
                      <a:pt x="32" y="120"/>
                    </a:lnTo>
                    <a:lnTo>
                      <a:pt x="31" y="119"/>
                    </a:lnTo>
                    <a:lnTo>
                      <a:pt x="31" y="118"/>
                    </a:lnTo>
                    <a:lnTo>
                      <a:pt x="31" y="118"/>
                    </a:lnTo>
                    <a:lnTo>
                      <a:pt x="30" y="117"/>
                    </a:lnTo>
                    <a:lnTo>
                      <a:pt x="30" y="116"/>
                    </a:lnTo>
                    <a:lnTo>
                      <a:pt x="29" y="115"/>
                    </a:lnTo>
                    <a:lnTo>
                      <a:pt x="28" y="114"/>
                    </a:lnTo>
                    <a:lnTo>
                      <a:pt x="28" y="113"/>
                    </a:lnTo>
                    <a:lnTo>
                      <a:pt x="27" y="111"/>
                    </a:lnTo>
                    <a:lnTo>
                      <a:pt x="26" y="110"/>
                    </a:lnTo>
                    <a:lnTo>
                      <a:pt x="25" y="109"/>
                    </a:lnTo>
                    <a:lnTo>
                      <a:pt x="25" y="108"/>
                    </a:lnTo>
                    <a:lnTo>
                      <a:pt x="24" y="106"/>
                    </a:lnTo>
                    <a:lnTo>
                      <a:pt x="23" y="105"/>
                    </a:lnTo>
                    <a:lnTo>
                      <a:pt x="23" y="102"/>
                    </a:lnTo>
                    <a:lnTo>
                      <a:pt x="21" y="101"/>
                    </a:lnTo>
                    <a:lnTo>
                      <a:pt x="21" y="99"/>
                    </a:lnTo>
                    <a:lnTo>
                      <a:pt x="20" y="98"/>
                    </a:lnTo>
                    <a:lnTo>
                      <a:pt x="20" y="97"/>
                    </a:lnTo>
                    <a:lnTo>
                      <a:pt x="20" y="97"/>
                    </a:lnTo>
                    <a:lnTo>
                      <a:pt x="20" y="96"/>
                    </a:lnTo>
                    <a:lnTo>
                      <a:pt x="20" y="96"/>
                    </a:lnTo>
                    <a:lnTo>
                      <a:pt x="20" y="95"/>
                    </a:lnTo>
                    <a:lnTo>
                      <a:pt x="20" y="95"/>
                    </a:lnTo>
                    <a:lnTo>
                      <a:pt x="19" y="94"/>
                    </a:lnTo>
                    <a:lnTo>
                      <a:pt x="19" y="94"/>
                    </a:lnTo>
                    <a:lnTo>
                      <a:pt x="19" y="93"/>
                    </a:lnTo>
                    <a:lnTo>
                      <a:pt x="19" y="93"/>
                    </a:lnTo>
                    <a:lnTo>
                      <a:pt x="19" y="93"/>
                    </a:lnTo>
                    <a:lnTo>
                      <a:pt x="19" y="92"/>
                    </a:lnTo>
                    <a:lnTo>
                      <a:pt x="19" y="92"/>
                    </a:lnTo>
                    <a:lnTo>
                      <a:pt x="19" y="92"/>
                    </a:lnTo>
                    <a:lnTo>
                      <a:pt x="19" y="91"/>
                    </a:lnTo>
                    <a:lnTo>
                      <a:pt x="19" y="91"/>
                    </a:lnTo>
                    <a:lnTo>
                      <a:pt x="19" y="90"/>
                    </a:lnTo>
                    <a:lnTo>
                      <a:pt x="19" y="89"/>
                    </a:lnTo>
                    <a:lnTo>
                      <a:pt x="19" y="89"/>
                    </a:lnTo>
                    <a:lnTo>
                      <a:pt x="19" y="88"/>
                    </a:lnTo>
                    <a:lnTo>
                      <a:pt x="19" y="88"/>
                    </a:lnTo>
                    <a:lnTo>
                      <a:pt x="19" y="88"/>
                    </a:lnTo>
                    <a:lnTo>
                      <a:pt x="19" y="87"/>
                    </a:lnTo>
                    <a:lnTo>
                      <a:pt x="19" y="87"/>
                    </a:lnTo>
                    <a:lnTo>
                      <a:pt x="19" y="87"/>
                    </a:lnTo>
                    <a:lnTo>
                      <a:pt x="20" y="87"/>
                    </a:lnTo>
                    <a:lnTo>
                      <a:pt x="20" y="85"/>
                    </a:lnTo>
                    <a:lnTo>
                      <a:pt x="20" y="85"/>
                    </a:lnTo>
                    <a:lnTo>
                      <a:pt x="20" y="85"/>
                    </a:lnTo>
                    <a:lnTo>
                      <a:pt x="20" y="84"/>
                    </a:lnTo>
                    <a:lnTo>
                      <a:pt x="20" y="84"/>
                    </a:lnTo>
                    <a:lnTo>
                      <a:pt x="21" y="83"/>
                    </a:lnTo>
                    <a:lnTo>
                      <a:pt x="21" y="83"/>
                    </a:lnTo>
                    <a:lnTo>
                      <a:pt x="21" y="83"/>
                    </a:lnTo>
                    <a:lnTo>
                      <a:pt x="21" y="82"/>
                    </a:lnTo>
                    <a:lnTo>
                      <a:pt x="21" y="82"/>
                    </a:lnTo>
                    <a:lnTo>
                      <a:pt x="21" y="82"/>
                    </a:lnTo>
                    <a:lnTo>
                      <a:pt x="20" y="82"/>
                    </a:lnTo>
                    <a:lnTo>
                      <a:pt x="20" y="81"/>
                    </a:lnTo>
                    <a:lnTo>
                      <a:pt x="20" y="81"/>
                    </a:lnTo>
                    <a:lnTo>
                      <a:pt x="20" y="81"/>
                    </a:lnTo>
                    <a:lnTo>
                      <a:pt x="20" y="81"/>
                    </a:lnTo>
                    <a:lnTo>
                      <a:pt x="19" y="81"/>
                    </a:lnTo>
                    <a:lnTo>
                      <a:pt x="19" y="81"/>
                    </a:lnTo>
                    <a:lnTo>
                      <a:pt x="19" y="81"/>
                    </a:lnTo>
                    <a:lnTo>
                      <a:pt x="18" y="81"/>
                    </a:lnTo>
                    <a:lnTo>
                      <a:pt x="18" y="80"/>
                    </a:lnTo>
                    <a:lnTo>
                      <a:pt x="18" y="80"/>
                    </a:lnTo>
                    <a:lnTo>
                      <a:pt x="18" y="80"/>
                    </a:lnTo>
                    <a:lnTo>
                      <a:pt x="17" y="80"/>
                    </a:lnTo>
                    <a:lnTo>
                      <a:pt x="17" y="80"/>
                    </a:lnTo>
                    <a:lnTo>
                      <a:pt x="17" y="81"/>
                    </a:lnTo>
                    <a:lnTo>
                      <a:pt x="16" y="81"/>
                    </a:lnTo>
                    <a:lnTo>
                      <a:pt x="16" y="81"/>
                    </a:lnTo>
                    <a:lnTo>
                      <a:pt x="16" y="81"/>
                    </a:lnTo>
                    <a:lnTo>
                      <a:pt x="15" y="81"/>
                    </a:lnTo>
                    <a:lnTo>
                      <a:pt x="15" y="81"/>
                    </a:lnTo>
                    <a:lnTo>
                      <a:pt x="15" y="81"/>
                    </a:lnTo>
                    <a:lnTo>
                      <a:pt x="14" y="81"/>
                    </a:lnTo>
                    <a:lnTo>
                      <a:pt x="14" y="82"/>
                    </a:lnTo>
                    <a:lnTo>
                      <a:pt x="14" y="82"/>
                    </a:lnTo>
                    <a:lnTo>
                      <a:pt x="14" y="82"/>
                    </a:lnTo>
                    <a:lnTo>
                      <a:pt x="13" y="82"/>
                    </a:lnTo>
                    <a:lnTo>
                      <a:pt x="13" y="82"/>
                    </a:lnTo>
                    <a:lnTo>
                      <a:pt x="13" y="82"/>
                    </a:lnTo>
                    <a:lnTo>
                      <a:pt x="13" y="81"/>
                    </a:lnTo>
                    <a:lnTo>
                      <a:pt x="12" y="81"/>
                    </a:lnTo>
                    <a:lnTo>
                      <a:pt x="12" y="81"/>
                    </a:lnTo>
                    <a:lnTo>
                      <a:pt x="11" y="80"/>
                    </a:lnTo>
                    <a:lnTo>
                      <a:pt x="11" y="80"/>
                    </a:lnTo>
                    <a:lnTo>
                      <a:pt x="10" y="79"/>
                    </a:lnTo>
                    <a:lnTo>
                      <a:pt x="9" y="78"/>
                    </a:lnTo>
                    <a:lnTo>
                      <a:pt x="9" y="78"/>
                    </a:lnTo>
                    <a:lnTo>
                      <a:pt x="8" y="77"/>
                    </a:lnTo>
                    <a:lnTo>
                      <a:pt x="7" y="77"/>
                    </a:lnTo>
                    <a:lnTo>
                      <a:pt x="6" y="76"/>
                    </a:lnTo>
                    <a:lnTo>
                      <a:pt x="5" y="76"/>
                    </a:lnTo>
                    <a:lnTo>
                      <a:pt x="3" y="75"/>
                    </a:lnTo>
                    <a:lnTo>
                      <a:pt x="2" y="75"/>
                    </a:lnTo>
                    <a:lnTo>
                      <a:pt x="1" y="74"/>
                    </a:lnTo>
                    <a:lnTo>
                      <a:pt x="1" y="74"/>
                    </a:lnTo>
                    <a:lnTo>
                      <a:pt x="0" y="73"/>
                    </a:lnTo>
                    <a:lnTo>
                      <a:pt x="0" y="72"/>
                    </a:lnTo>
                    <a:lnTo>
                      <a:pt x="0" y="71"/>
                    </a:lnTo>
                    <a:lnTo>
                      <a:pt x="0" y="71"/>
                    </a:lnTo>
                    <a:lnTo>
                      <a:pt x="0" y="70"/>
                    </a:lnTo>
                    <a:lnTo>
                      <a:pt x="0" y="69"/>
                    </a:lnTo>
                    <a:lnTo>
                      <a:pt x="0" y="69"/>
                    </a:lnTo>
                    <a:lnTo>
                      <a:pt x="0" y="67"/>
                    </a:lnTo>
                    <a:lnTo>
                      <a:pt x="0" y="66"/>
                    </a:lnTo>
                    <a:lnTo>
                      <a:pt x="0" y="66"/>
                    </a:lnTo>
                    <a:lnTo>
                      <a:pt x="0" y="65"/>
                    </a:lnTo>
                    <a:lnTo>
                      <a:pt x="0" y="65"/>
                    </a:lnTo>
                    <a:lnTo>
                      <a:pt x="1" y="65"/>
                    </a:lnTo>
                    <a:lnTo>
                      <a:pt x="1" y="64"/>
                    </a:lnTo>
                    <a:lnTo>
                      <a:pt x="2" y="64"/>
                    </a:lnTo>
                    <a:lnTo>
                      <a:pt x="2" y="64"/>
                    </a:lnTo>
                    <a:lnTo>
                      <a:pt x="2" y="64"/>
                    </a:lnTo>
                    <a:lnTo>
                      <a:pt x="3" y="64"/>
                    </a:lnTo>
                    <a:lnTo>
                      <a:pt x="3" y="63"/>
                    </a:lnTo>
                    <a:lnTo>
                      <a:pt x="3" y="63"/>
                    </a:lnTo>
                    <a:lnTo>
                      <a:pt x="5" y="63"/>
                    </a:lnTo>
                    <a:lnTo>
                      <a:pt x="5" y="63"/>
                    </a:lnTo>
                    <a:lnTo>
                      <a:pt x="5" y="63"/>
                    </a:lnTo>
                    <a:lnTo>
                      <a:pt x="5" y="62"/>
                    </a:lnTo>
                    <a:lnTo>
                      <a:pt x="6" y="62"/>
                    </a:lnTo>
                    <a:lnTo>
                      <a:pt x="6" y="62"/>
                    </a:lnTo>
                    <a:lnTo>
                      <a:pt x="6" y="62"/>
                    </a:lnTo>
                    <a:lnTo>
                      <a:pt x="6" y="61"/>
                    </a:lnTo>
                    <a:lnTo>
                      <a:pt x="7" y="61"/>
                    </a:lnTo>
                    <a:lnTo>
                      <a:pt x="7" y="61"/>
                    </a:lnTo>
                    <a:lnTo>
                      <a:pt x="7" y="61"/>
                    </a:lnTo>
                    <a:lnTo>
                      <a:pt x="7" y="60"/>
                    </a:lnTo>
                    <a:lnTo>
                      <a:pt x="7" y="60"/>
                    </a:lnTo>
                    <a:lnTo>
                      <a:pt x="7" y="60"/>
                    </a:lnTo>
                    <a:lnTo>
                      <a:pt x="7" y="60"/>
                    </a:lnTo>
                    <a:lnTo>
                      <a:pt x="7" y="60"/>
                    </a:lnTo>
                    <a:lnTo>
                      <a:pt x="7" y="60"/>
                    </a:lnTo>
                    <a:lnTo>
                      <a:pt x="6" y="60"/>
                    </a:lnTo>
                    <a:lnTo>
                      <a:pt x="6" y="59"/>
                    </a:lnTo>
                    <a:lnTo>
                      <a:pt x="6" y="59"/>
                    </a:lnTo>
                    <a:lnTo>
                      <a:pt x="6" y="59"/>
                    </a:lnTo>
                    <a:lnTo>
                      <a:pt x="5" y="59"/>
                    </a:lnTo>
                    <a:lnTo>
                      <a:pt x="5" y="59"/>
                    </a:lnTo>
                    <a:lnTo>
                      <a:pt x="5" y="59"/>
                    </a:lnTo>
                    <a:lnTo>
                      <a:pt x="5" y="59"/>
                    </a:lnTo>
                    <a:lnTo>
                      <a:pt x="3" y="59"/>
                    </a:lnTo>
                    <a:lnTo>
                      <a:pt x="3" y="59"/>
                    </a:lnTo>
                    <a:lnTo>
                      <a:pt x="3" y="59"/>
                    </a:lnTo>
                    <a:lnTo>
                      <a:pt x="3" y="59"/>
                    </a:lnTo>
                    <a:lnTo>
                      <a:pt x="2" y="59"/>
                    </a:lnTo>
                    <a:lnTo>
                      <a:pt x="2" y="59"/>
                    </a:lnTo>
                    <a:lnTo>
                      <a:pt x="2" y="59"/>
                    </a:lnTo>
                    <a:lnTo>
                      <a:pt x="2" y="59"/>
                    </a:lnTo>
                    <a:lnTo>
                      <a:pt x="1" y="59"/>
                    </a:lnTo>
                    <a:lnTo>
                      <a:pt x="1" y="59"/>
                    </a:lnTo>
                    <a:lnTo>
                      <a:pt x="1" y="58"/>
                    </a:lnTo>
                    <a:lnTo>
                      <a:pt x="1" y="58"/>
                    </a:lnTo>
                    <a:lnTo>
                      <a:pt x="1" y="58"/>
                    </a:lnTo>
                    <a:lnTo>
                      <a:pt x="0" y="58"/>
                    </a:lnTo>
                    <a:lnTo>
                      <a:pt x="0" y="57"/>
                    </a:lnTo>
                    <a:lnTo>
                      <a:pt x="0" y="57"/>
                    </a:lnTo>
                    <a:lnTo>
                      <a:pt x="0" y="56"/>
                    </a:lnTo>
                    <a:lnTo>
                      <a:pt x="0" y="56"/>
                    </a:lnTo>
                    <a:lnTo>
                      <a:pt x="0" y="55"/>
                    </a:lnTo>
                    <a:lnTo>
                      <a:pt x="0" y="54"/>
                    </a:lnTo>
                    <a:lnTo>
                      <a:pt x="0" y="53"/>
                    </a:lnTo>
                    <a:lnTo>
                      <a:pt x="0" y="53"/>
                    </a:lnTo>
                    <a:lnTo>
                      <a:pt x="0" y="52"/>
                    </a:lnTo>
                    <a:lnTo>
                      <a:pt x="0" y="51"/>
                    </a:lnTo>
                    <a:lnTo>
                      <a:pt x="0" y="49"/>
                    </a:lnTo>
                    <a:lnTo>
                      <a:pt x="1" y="49"/>
                    </a:lnTo>
                    <a:lnTo>
                      <a:pt x="1" y="48"/>
                    </a:lnTo>
                    <a:lnTo>
                      <a:pt x="1" y="47"/>
                    </a:lnTo>
                    <a:lnTo>
                      <a:pt x="1" y="46"/>
                    </a:lnTo>
                    <a:lnTo>
                      <a:pt x="1" y="45"/>
                    </a:lnTo>
                    <a:lnTo>
                      <a:pt x="2" y="44"/>
                    </a:lnTo>
                    <a:lnTo>
                      <a:pt x="2" y="43"/>
                    </a:lnTo>
                    <a:lnTo>
                      <a:pt x="2" y="42"/>
                    </a:lnTo>
                    <a:lnTo>
                      <a:pt x="2" y="40"/>
                    </a:lnTo>
                    <a:lnTo>
                      <a:pt x="2" y="40"/>
                    </a:lnTo>
                    <a:lnTo>
                      <a:pt x="2" y="39"/>
                    </a:lnTo>
                    <a:lnTo>
                      <a:pt x="3" y="39"/>
                    </a:lnTo>
                    <a:lnTo>
                      <a:pt x="3" y="39"/>
                    </a:lnTo>
                    <a:lnTo>
                      <a:pt x="3" y="38"/>
                    </a:lnTo>
                    <a:lnTo>
                      <a:pt x="3" y="38"/>
                    </a:lnTo>
                    <a:lnTo>
                      <a:pt x="3" y="38"/>
                    </a:lnTo>
                    <a:lnTo>
                      <a:pt x="5" y="37"/>
                    </a:lnTo>
                    <a:lnTo>
                      <a:pt x="5" y="37"/>
                    </a:lnTo>
                    <a:lnTo>
                      <a:pt x="5" y="37"/>
                    </a:lnTo>
                    <a:lnTo>
                      <a:pt x="5" y="37"/>
                    </a:lnTo>
                    <a:lnTo>
                      <a:pt x="5" y="36"/>
                    </a:lnTo>
                    <a:lnTo>
                      <a:pt x="6" y="36"/>
                    </a:lnTo>
                    <a:lnTo>
                      <a:pt x="6" y="36"/>
                    </a:lnTo>
                    <a:lnTo>
                      <a:pt x="6" y="36"/>
                    </a:lnTo>
                    <a:lnTo>
                      <a:pt x="6" y="35"/>
                    </a:lnTo>
                    <a:lnTo>
                      <a:pt x="7" y="35"/>
                    </a:lnTo>
                    <a:lnTo>
                      <a:pt x="7" y="35"/>
                    </a:lnTo>
                    <a:lnTo>
                      <a:pt x="7" y="34"/>
                    </a:lnTo>
                    <a:lnTo>
                      <a:pt x="7" y="34"/>
                    </a:lnTo>
                    <a:lnTo>
                      <a:pt x="7" y="34"/>
                    </a:lnTo>
                    <a:lnTo>
                      <a:pt x="7" y="33"/>
                    </a:lnTo>
                    <a:lnTo>
                      <a:pt x="7" y="33"/>
                    </a:lnTo>
                    <a:lnTo>
                      <a:pt x="7" y="31"/>
                    </a:lnTo>
                    <a:lnTo>
                      <a:pt x="7" y="31"/>
                    </a:lnTo>
                    <a:lnTo>
                      <a:pt x="7" y="30"/>
                    </a:lnTo>
                    <a:lnTo>
                      <a:pt x="6" y="30"/>
                    </a:lnTo>
                    <a:lnTo>
                      <a:pt x="6" y="29"/>
                    </a:lnTo>
                    <a:lnTo>
                      <a:pt x="6" y="29"/>
                    </a:lnTo>
                    <a:lnTo>
                      <a:pt x="6" y="29"/>
                    </a:lnTo>
                    <a:lnTo>
                      <a:pt x="6" y="28"/>
                    </a:lnTo>
                    <a:lnTo>
                      <a:pt x="6" y="28"/>
                    </a:lnTo>
                    <a:lnTo>
                      <a:pt x="6" y="28"/>
                    </a:lnTo>
                    <a:lnTo>
                      <a:pt x="6" y="28"/>
                    </a:lnTo>
                    <a:lnTo>
                      <a:pt x="6" y="28"/>
                    </a:lnTo>
                    <a:lnTo>
                      <a:pt x="6" y="27"/>
                    </a:lnTo>
                    <a:lnTo>
                      <a:pt x="6" y="27"/>
                    </a:lnTo>
                    <a:lnTo>
                      <a:pt x="6" y="27"/>
                    </a:lnTo>
                    <a:lnTo>
                      <a:pt x="6" y="26"/>
                    </a:lnTo>
                    <a:lnTo>
                      <a:pt x="6" y="26"/>
                    </a:lnTo>
                    <a:lnTo>
                      <a:pt x="6" y="25"/>
                    </a:lnTo>
                    <a:lnTo>
                      <a:pt x="6" y="25"/>
                    </a:lnTo>
                    <a:lnTo>
                      <a:pt x="6" y="25"/>
                    </a:lnTo>
                    <a:lnTo>
                      <a:pt x="6" y="24"/>
                    </a:lnTo>
                    <a:lnTo>
                      <a:pt x="6" y="24"/>
                    </a:lnTo>
                    <a:lnTo>
                      <a:pt x="6" y="24"/>
                    </a:lnTo>
                    <a:lnTo>
                      <a:pt x="6" y="23"/>
                    </a:lnTo>
                    <a:lnTo>
                      <a:pt x="6" y="23"/>
                    </a:lnTo>
                    <a:lnTo>
                      <a:pt x="6" y="22"/>
                    </a:lnTo>
                    <a:lnTo>
                      <a:pt x="7" y="21"/>
                    </a:lnTo>
                    <a:lnTo>
                      <a:pt x="7" y="20"/>
                    </a:lnTo>
                    <a:lnTo>
                      <a:pt x="7" y="19"/>
                    </a:lnTo>
                    <a:lnTo>
                      <a:pt x="7" y="18"/>
                    </a:lnTo>
                    <a:lnTo>
                      <a:pt x="7" y="17"/>
                    </a:lnTo>
                    <a:lnTo>
                      <a:pt x="7" y="15"/>
                    </a:lnTo>
                    <a:lnTo>
                      <a:pt x="7" y="13"/>
                    </a:lnTo>
                    <a:lnTo>
                      <a:pt x="7" y="12"/>
                    </a:lnTo>
                    <a:lnTo>
                      <a:pt x="7" y="11"/>
                    </a:lnTo>
                    <a:lnTo>
                      <a:pt x="7" y="10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7"/>
                    </a:lnTo>
                    <a:lnTo>
                      <a:pt x="5" y="6"/>
                    </a:lnTo>
                    <a:lnTo>
                      <a:pt x="5" y="6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3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211" y="0"/>
                    </a:lnTo>
                    <a:lnTo>
                      <a:pt x="211" y="0"/>
                    </a:lnTo>
                    <a:lnTo>
                      <a:pt x="211" y="0"/>
                    </a:lnTo>
                    <a:lnTo>
                      <a:pt x="211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5" name="Freeform 683"/>
              <p:cNvSpPr>
                <a:spLocks/>
              </p:cNvSpPr>
              <p:nvPr/>
            </p:nvSpPr>
            <p:spPr bwMode="auto">
              <a:xfrm>
                <a:off x="8901113" y="4700588"/>
                <a:ext cx="6350" cy="3175"/>
              </a:xfrm>
              <a:custGeom>
                <a:avLst/>
                <a:gdLst>
                  <a:gd name="T0" fmla="*/ 14 w 14"/>
                  <a:gd name="T1" fmla="*/ 0 h 7"/>
                  <a:gd name="T2" fmla="*/ 14 w 14"/>
                  <a:gd name="T3" fmla="*/ 0 h 7"/>
                  <a:gd name="T4" fmla="*/ 13 w 14"/>
                  <a:gd name="T5" fmla="*/ 1 h 7"/>
                  <a:gd name="T6" fmla="*/ 13 w 14"/>
                  <a:gd name="T7" fmla="*/ 1 h 7"/>
                  <a:gd name="T8" fmla="*/ 13 w 14"/>
                  <a:gd name="T9" fmla="*/ 2 h 7"/>
                  <a:gd name="T10" fmla="*/ 13 w 14"/>
                  <a:gd name="T11" fmla="*/ 2 h 7"/>
                  <a:gd name="T12" fmla="*/ 12 w 14"/>
                  <a:gd name="T13" fmla="*/ 2 h 7"/>
                  <a:gd name="T14" fmla="*/ 12 w 14"/>
                  <a:gd name="T15" fmla="*/ 3 h 7"/>
                  <a:gd name="T16" fmla="*/ 12 w 14"/>
                  <a:gd name="T17" fmla="*/ 3 h 7"/>
                  <a:gd name="T18" fmla="*/ 12 w 14"/>
                  <a:gd name="T19" fmla="*/ 4 h 7"/>
                  <a:gd name="T20" fmla="*/ 12 w 14"/>
                  <a:gd name="T21" fmla="*/ 4 h 7"/>
                  <a:gd name="T22" fmla="*/ 12 w 14"/>
                  <a:gd name="T23" fmla="*/ 4 h 7"/>
                  <a:gd name="T24" fmla="*/ 12 w 14"/>
                  <a:gd name="T25" fmla="*/ 5 h 7"/>
                  <a:gd name="T26" fmla="*/ 12 w 14"/>
                  <a:gd name="T27" fmla="*/ 5 h 7"/>
                  <a:gd name="T28" fmla="*/ 12 w 14"/>
                  <a:gd name="T29" fmla="*/ 5 h 7"/>
                  <a:gd name="T30" fmla="*/ 12 w 14"/>
                  <a:gd name="T31" fmla="*/ 5 h 7"/>
                  <a:gd name="T32" fmla="*/ 11 w 14"/>
                  <a:gd name="T33" fmla="*/ 5 h 7"/>
                  <a:gd name="T34" fmla="*/ 11 w 14"/>
                  <a:gd name="T35" fmla="*/ 6 h 7"/>
                  <a:gd name="T36" fmla="*/ 11 w 14"/>
                  <a:gd name="T37" fmla="*/ 6 h 7"/>
                  <a:gd name="T38" fmla="*/ 11 w 14"/>
                  <a:gd name="T39" fmla="*/ 6 h 7"/>
                  <a:gd name="T40" fmla="*/ 11 w 14"/>
                  <a:gd name="T41" fmla="*/ 6 h 7"/>
                  <a:gd name="T42" fmla="*/ 10 w 14"/>
                  <a:gd name="T43" fmla="*/ 6 h 7"/>
                  <a:gd name="T44" fmla="*/ 10 w 14"/>
                  <a:gd name="T45" fmla="*/ 6 h 7"/>
                  <a:gd name="T46" fmla="*/ 10 w 14"/>
                  <a:gd name="T47" fmla="*/ 6 h 7"/>
                  <a:gd name="T48" fmla="*/ 9 w 14"/>
                  <a:gd name="T49" fmla="*/ 7 h 7"/>
                  <a:gd name="T50" fmla="*/ 9 w 14"/>
                  <a:gd name="T51" fmla="*/ 7 h 7"/>
                  <a:gd name="T52" fmla="*/ 9 w 14"/>
                  <a:gd name="T53" fmla="*/ 7 h 7"/>
                  <a:gd name="T54" fmla="*/ 8 w 14"/>
                  <a:gd name="T55" fmla="*/ 7 h 7"/>
                  <a:gd name="T56" fmla="*/ 8 w 14"/>
                  <a:gd name="T57" fmla="*/ 6 h 7"/>
                  <a:gd name="T58" fmla="*/ 7 w 14"/>
                  <a:gd name="T59" fmla="*/ 6 h 7"/>
                  <a:gd name="T60" fmla="*/ 7 w 14"/>
                  <a:gd name="T61" fmla="*/ 6 h 7"/>
                  <a:gd name="T62" fmla="*/ 7 w 14"/>
                  <a:gd name="T63" fmla="*/ 6 h 7"/>
                  <a:gd name="T64" fmla="*/ 6 w 14"/>
                  <a:gd name="T65" fmla="*/ 6 h 7"/>
                  <a:gd name="T66" fmla="*/ 6 w 14"/>
                  <a:gd name="T67" fmla="*/ 6 h 7"/>
                  <a:gd name="T68" fmla="*/ 5 w 14"/>
                  <a:gd name="T69" fmla="*/ 6 h 7"/>
                  <a:gd name="T70" fmla="*/ 5 w 14"/>
                  <a:gd name="T71" fmla="*/ 5 h 7"/>
                  <a:gd name="T72" fmla="*/ 5 w 14"/>
                  <a:gd name="T73" fmla="*/ 5 h 7"/>
                  <a:gd name="T74" fmla="*/ 5 w 14"/>
                  <a:gd name="T75" fmla="*/ 5 h 7"/>
                  <a:gd name="T76" fmla="*/ 4 w 14"/>
                  <a:gd name="T77" fmla="*/ 5 h 7"/>
                  <a:gd name="T78" fmla="*/ 4 w 14"/>
                  <a:gd name="T79" fmla="*/ 4 h 7"/>
                  <a:gd name="T80" fmla="*/ 3 w 14"/>
                  <a:gd name="T81" fmla="*/ 4 h 7"/>
                  <a:gd name="T82" fmla="*/ 3 w 14"/>
                  <a:gd name="T83" fmla="*/ 4 h 7"/>
                  <a:gd name="T84" fmla="*/ 3 w 14"/>
                  <a:gd name="T85" fmla="*/ 4 h 7"/>
                  <a:gd name="T86" fmla="*/ 2 w 14"/>
                  <a:gd name="T87" fmla="*/ 3 h 7"/>
                  <a:gd name="T88" fmla="*/ 2 w 14"/>
                  <a:gd name="T89" fmla="*/ 3 h 7"/>
                  <a:gd name="T90" fmla="*/ 2 w 14"/>
                  <a:gd name="T91" fmla="*/ 3 h 7"/>
                  <a:gd name="T92" fmla="*/ 0 w 14"/>
                  <a:gd name="T93" fmla="*/ 3 h 7"/>
                  <a:gd name="T94" fmla="*/ 0 w 14"/>
                  <a:gd name="T95" fmla="*/ 2 h 7"/>
                  <a:gd name="T96" fmla="*/ 0 w 14"/>
                  <a:gd name="T97" fmla="*/ 2 h 7"/>
                  <a:gd name="T98" fmla="*/ 0 w 14"/>
                  <a:gd name="T99" fmla="*/ 2 h 7"/>
                  <a:gd name="T100" fmla="*/ 0 w 14"/>
                  <a:gd name="T101" fmla="*/ 1 h 7"/>
                  <a:gd name="T102" fmla="*/ 0 w 14"/>
                  <a:gd name="T103" fmla="*/ 1 h 7"/>
                  <a:gd name="T104" fmla="*/ 0 w 14"/>
                  <a:gd name="T105" fmla="*/ 1 h 7"/>
                  <a:gd name="T106" fmla="*/ 0 w 14"/>
                  <a:gd name="T107" fmla="*/ 0 h 7"/>
                  <a:gd name="T108" fmla="*/ 0 w 14"/>
                  <a:gd name="T109" fmla="*/ 0 h 7"/>
                  <a:gd name="T110" fmla="*/ 0 w 14"/>
                  <a:gd name="T111" fmla="*/ 0 h 7"/>
                  <a:gd name="T112" fmla="*/ 0 w 14"/>
                  <a:gd name="T113" fmla="*/ 0 h 7"/>
                  <a:gd name="T114" fmla="*/ 14 w 14"/>
                  <a:gd name="T115" fmla="*/ 0 h 7"/>
                  <a:gd name="T116" fmla="*/ 14 w 14"/>
                  <a:gd name="T117" fmla="*/ 0 h 7"/>
                  <a:gd name="T118" fmla="*/ 14 w 14"/>
                  <a:gd name="T119" fmla="*/ 0 h 7"/>
                  <a:gd name="T120" fmla="*/ 14 w 14"/>
                  <a:gd name="T121" fmla="*/ 0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4" h="7">
                    <a:moveTo>
                      <a:pt x="14" y="0"/>
                    </a:moveTo>
                    <a:lnTo>
                      <a:pt x="14" y="0"/>
                    </a:lnTo>
                    <a:lnTo>
                      <a:pt x="13" y="1"/>
                    </a:lnTo>
                    <a:lnTo>
                      <a:pt x="13" y="1"/>
                    </a:lnTo>
                    <a:lnTo>
                      <a:pt x="13" y="2"/>
                    </a:lnTo>
                    <a:lnTo>
                      <a:pt x="13" y="2"/>
                    </a:lnTo>
                    <a:lnTo>
                      <a:pt x="12" y="2"/>
                    </a:lnTo>
                    <a:lnTo>
                      <a:pt x="12" y="3"/>
                    </a:lnTo>
                    <a:lnTo>
                      <a:pt x="12" y="3"/>
                    </a:lnTo>
                    <a:lnTo>
                      <a:pt x="12" y="4"/>
                    </a:lnTo>
                    <a:lnTo>
                      <a:pt x="12" y="4"/>
                    </a:lnTo>
                    <a:lnTo>
                      <a:pt x="12" y="4"/>
                    </a:lnTo>
                    <a:lnTo>
                      <a:pt x="12" y="5"/>
                    </a:lnTo>
                    <a:lnTo>
                      <a:pt x="12" y="5"/>
                    </a:lnTo>
                    <a:lnTo>
                      <a:pt x="12" y="5"/>
                    </a:lnTo>
                    <a:lnTo>
                      <a:pt x="12" y="5"/>
                    </a:lnTo>
                    <a:lnTo>
                      <a:pt x="11" y="5"/>
                    </a:lnTo>
                    <a:lnTo>
                      <a:pt x="11" y="6"/>
                    </a:lnTo>
                    <a:lnTo>
                      <a:pt x="11" y="6"/>
                    </a:lnTo>
                    <a:lnTo>
                      <a:pt x="11" y="6"/>
                    </a:lnTo>
                    <a:lnTo>
                      <a:pt x="11" y="6"/>
                    </a:lnTo>
                    <a:lnTo>
                      <a:pt x="10" y="6"/>
                    </a:lnTo>
                    <a:lnTo>
                      <a:pt x="10" y="6"/>
                    </a:lnTo>
                    <a:lnTo>
                      <a:pt x="10" y="6"/>
                    </a:lnTo>
                    <a:lnTo>
                      <a:pt x="9" y="7"/>
                    </a:lnTo>
                    <a:lnTo>
                      <a:pt x="9" y="7"/>
                    </a:lnTo>
                    <a:lnTo>
                      <a:pt x="9" y="7"/>
                    </a:lnTo>
                    <a:lnTo>
                      <a:pt x="8" y="7"/>
                    </a:lnTo>
                    <a:lnTo>
                      <a:pt x="8" y="6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5" y="6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4" y="5"/>
                    </a:lnTo>
                    <a:lnTo>
                      <a:pt x="4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0" y="3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4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6" name="Freeform 684"/>
              <p:cNvSpPr>
                <a:spLocks/>
              </p:cNvSpPr>
              <p:nvPr/>
            </p:nvSpPr>
            <p:spPr bwMode="auto">
              <a:xfrm>
                <a:off x="8893175" y="4730750"/>
                <a:ext cx="3175" cy="1588"/>
              </a:xfrm>
              <a:custGeom>
                <a:avLst/>
                <a:gdLst>
                  <a:gd name="T0" fmla="*/ 1 w 5"/>
                  <a:gd name="T1" fmla="*/ 1 h 5"/>
                  <a:gd name="T2" fmla="*/ 1 w 5"/>
                  <a:gd name="T3" fmla="*/ 1 h 5"/>
                  <a:gd name="T4" fmla="*/ 1 w 5"/>
                  <a:gd name="T5" fmla="*/ 0 h 5"/>
                  <a:gd name="T6" fmla="*/ 2 w 5"/>
                  <a:gd name="T7" fmla="*/ 0 h 5"/>
                  <a:gd name="T8" fmla="*/ 2 w 5"/>
                  <a:gd name="T9" fmla="*/ 0 h 5"/>
                  <a:gd name="T10" fmla="*/ 3 w 5"/>
                  <a:gd name="T11" fmla="*/ 0 h 5"/>
                  <a:gd name="T12" fmla="*/ 3 w 5"/>
                  <a:gd name="T13" fmla="*/ 0 h 5"/>
                  <a:gd name="T14" fmla="*/ 4 w 5"/>
                  <a:gd name="T15" fmla="*/ 0 h 5"/>
                  <a:gd name="T16" fmla="*/ 4 w 5"/>
                  <a:gd name="T17" fmla="*/ 0 h 5"/>
                  <a:gd name="T18" fmla="*/ 4 w 5"/>
                  <a:gd name="T19" fmla="*/ 0 h 5"/>
                  <a:gd name="T20" fmla="*/ 4 w 5"/>
                  <a:gd name="T21" fmla="*/ 0 h 5"/>
                  <a:gd name="T22" fmla="*/ 5 w 5"/>
                  <a:gd name="T23" fmla="*/ 0 h 5"/>
                  <a:gd name="T24" fmla="*/ 5 w 5"/>
                  <a:gd name="T25" fmla="*/ 1 h 5"/>
                  <a:gd name="T26" fmla="*/ 5 w 5"/>
                  <a:gd name="T27" fmla="*/ 1 h 5"/>
                  <a:gd name="T28" fmla="*/ 5 w 5"/>
                  <a:gd name="T29" fmla="*/ 2 h 5"/>
                  <a:gd name="T30" fmla="*/ 5 w 5"/>
                  <a:gd name="T31" fmla="*/ 2 h 5"/>
                  <a:gd name="T32" fmla="*/ 5 w 5"/>
                  <a:gd name="T33" fmla="*/ 2 h 5"/>
                  <a:gd name="T34" fmla="*/ 5 w 5"/>
                  <a:gd name="T35" fmla="*/ 3 h 5"/>
                  <a:gd name="T36" fmla="*/ 5 w 5"/>
                  <a:gd name="T37" fmla="*/ 3 h 5"/>
                  <a:gd name="T38" fmla="*/ 4 w 5"/>
                  <a:gd name="T39" fmla="*/ 3 h 5"/>
                  <a:gd name="T40" fmla="*/ 4 w 5"/>
                  <a:gd name="T41" fmla="*/ 3 h 5"/>
                  <a:gd name="T42" fmla="*/ 4 w 5"/>
                  <a:gd name="T43" fmla="*/ 4 h 5"/>
                  <a:gd name="T44" fmla="*/ 4 w 5"/>
                  <a:gd name="T45" fmla="*/ 4 h 5"/>
                  <a:gd name="T46" fmla="*/ 3 w 5"/>
                  <a:gd name="T47" fmla="*/ 4 h 5"/>
                  <a:gd name="T48" fmla="*/ 3 w 5"/>
                  <a:gd name="T49" fmla="*/ 4 h 5"/>
                  <a:gd name="T50" fmla="*/ 3 w 5"/>
                  <a:gd name="T51" fmla="*/ 5 h 5"/>
                  <a:gd name="T52" fmla="*/ 2 w 5"/>
                  <a:gd name="T53" fmla="*/ 5 h 5"/>
                  <a:gd name="T54" fmla="*/ 2 w 5"/>
                  <a:gd name="T55" fmla="*/ 5 h 5"/>
                  <a:gd name="T56" fmla="*/ 2 w 5"/>
                  <a:gd name="T57" fmla="*/ 5 h 5"/>
                  <a:gd name="T58" fmla="*/ 2 w 5"/>
                  <a:gd name="T59" fmla="*/ 4 h 5"/>
                  <a:gd name="T60" fmla="*/ 2 w 5"/>
                  <a:gd name="T61" fmla="*/ 4 h 5"/>
                  <a:gd name="T62" fmla="*/ 2 w 5"/>
                  <a:gd name="T63" fmla="*/ 4 h 5"/>
                  <a:gd name="T64" fmla="*/ 2 w 5"/>
                  <a:gd name="T65" fmla="*/ 4 h 5"/>
                  <a:gd name="T66" fmla="*/ 2 w 5"/>
                  <a:gd name="T67" fmla="*/ 3 h 5"/>
                  <a:gd name="T68" fmla="*/ 2 w 5"/>
                  <a:gd name="T69" fmla="*/ 3 h 5"/>
                  <a:gd name="T70" fmla="*/ 1 w 5"/>
                  <a:gd name="T71" fmla="*/ 3 h 5"/>
                  <a:gd name="T72" fmla="*/ 1 w 5"/>
                  <a:gd name="T73" fmla="*/ 3 h 5"/>
                  <a:gd name="T74" fmla="*/ 1 w 5"/>
                  <a:gd name="T75" fmla="*/ 3 h 5"/>
                  <a:gd name="T76" fmla="*/ 1 w 5"/>
                  <a:gd name="T77" fmla="*/ 2 h 5"/>
                  <a:gd name="T78" fmla="*/ 0 w 5"/>
                  <a:gd name="T79" fmla="*/ 2 h 5"/>
                  <a:gd name="T80" fmla="*/ 0 w 5"/>
                  <a:gd name="T81" fmla="*/ 2 h 5"/>
                  <a:gd name="T82" fmla="*/ 0 w 5"/>
                  <a:gd name="T83" fmla="*/ 2 h 5"/>
                  <a:gd name="T84" fmla="*/ 0 w 5"/>
                  <a:gd name="T85" fmla="*/ 2 h 5"/>
                  <a:gd name="T86" fmla="*/ 0 w 5"/>
                  <a:gd name="T87" fmla="*/ 2 h 5"/>
                  <a:gd name="T88" fmla="*/ 0 w 5"/>
                  <a:gd name="T89" fmla="*/ 1 h 5"/>
                  <a:gd name="T90" fmla="*/ 0 w 5"/>
                  <a:gd name="T91" fmla="*/ 1 h 5"/>
                  <a:gd name="T92" fmla="*/ 0 w 5"/>
                  <a:gd name="T93" fmla="*/ 1 h 5"/>
                  <a:gd name="T94" fmla="*/ 1 w 5"/>
                  <a:gd name="T95" fmla="*/ 1 h 5"/>
                  <a:gd name="T96" fmla="*/ 1 w 5"/>
                  <a:gd name="T97" fmla="*/ 1 h 5"/>
                  <a:gd name="T98" fmla="*/ 1 w 5"/>
                  <a:gd name="T99" fmla="*/ 1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" h="5">
                    <a:moveTo>
                      <a:pt x="1" y="1"/>
                    </a:move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7" name="Freeform 685"/>
              <p:cNvSpPr>
                <a:spLocks/>
              </p:cNvSpPr>
              <p:nvPr/>
            </p:nvSpPr>
            <p:spPr bwMode="auto">
              <a:xfrm>
                <a:off x="9064625" y="4757738"/>
                <a:ext cx="3175" cy="4763"/>
              </a:xfrm>
              <a:custGeom>
                <a:avLst/>
                <a:gdLst>
                  <a:gd name="T0" fmla="*/ 2 w 7"/>
                  <a:gd name="T1" fmla="*/ 2 h 9"/>
                  <a:gd name="T2" fmla="*/ 2 w 7"/>
                  <a:gd name="T3" fmla="*/ 1 h 9"/>
                  <a:gd name="T4" fmla="*/ 3 w 7"/>
                  <a:gd name="T5" fmla="*/ 1 h 9"/>
                  <a:gd name="T6" fmla="*/ 4 w 7"/>
                  <a:gd name="T7" fmla="*/ 1 h 9"/>
                  <a:gd name="T8" fmla="*/ 5 w 7"/>
                  <a:gd name="T9" fmla="*/ 0 h 9"/>
                  <a:gd name="T10" fmla="*/ 5 w 7"/>
                  <a:gd name="T11" fmla="*/ 0 h 9"/>
                  <a:gd name="T12" fmla="*/ 6 w 7"/>
                  <a:gd name="T13" fmla="*/ 0 h 9"/>
                  <a:gd name="T14" fmla="*/ 6 w 7"/>
                  <a:gd name="T15" fmla="*/ 1 h 9"/>
                  <a:gd name="T16" fmla="*/ 7 w 7"/>
                  <a:gd name="T17" fmla="*/ 1 h 9"/>
                  <a:gd name="T18" fmla="*/ 7 w 7"/>
                  <a:gd name="T19" fmla="*/ 2 h 9"/>
                  <a:gd name="T20" fmla="*/ 7 w 7"/>
                  <a:gd name="T21" fmla="*/ 3 h 9"/>
                  <a:gd name="T22" fmla="*/ 7 w 7"/>
                  <a:gd name="T23" fmla="*/ 4 h 9"/>
                  <a:gd name="T24" fmla="*/ 7 w 7"/>
                  <a:gd name="T25" fmla="*/ 5 h 9"/>
                  <a:gd name="T26" fmla="*/ 7 w 7"/>
                  <a:gd name="T27" fmla="*/ 6 h 9"/>
                  <a:gd name="T28" fmla="*/ 7 w 7"/>
                  <a:gd name="T29" fmla="*/ 7 h 9"/>
                  <a:gd name="T30" fmla="*/ 7 w 7"/>
                  <a:gd name="T31" fmla="*/ 7 h 9"/>
                  <a:gd name="T32" fmla="*/ 7 w 7"/>
                  <a:gd name="T33" fmla="*/ 8 h 9"/>
                  <a:gd name="T34" fmla="*/ 6 w 7"/>
                  <a:gd name="T35" fmla="*/ 9 h 9"/>
                  <a:gd name="T36" fmla="*/ 6 w 7"/>
                  <a:gd name="T37" fmla="*/ 9 h 9"/>
                  <a:gd name="T38" fmla="*/ 6 w 7"/>
                  <a:gd name="T39" fmla="*/ 9 h 9"/>
                  <a:gd name="T40" fmla="*/ 5 w 7"/>
                  <a:gd name="T41" fmla="*/ 9 h 9"/>
                  <a:gd name="T42" fmla="*/ 5 w 7"/>
                  <a:gd name="T43" fmla="*/ 9 h 9"/>
                  <a:gd name="T44" fmla="*/ 4 w 7"/>
                  <a:gd name="T45" fmla="*/ 9 h 9"/>
                  <a:gd name="T46" fmla="*/ 4 w 7"/>
                  <a:gd name="T47" fmla="*/ 9 h 9"/>
                  <a:gd name="T48" fmla="*/ 3 w 7"/>
                  <a:gd name="T49" fmla="*/ 9 h 9"/>
                  <a:gd name="T50" fmla="*/ 3 w 7"/>
                  <a:gd name="T51" fmla="*/ 8 h 9"/>
                  <a:gd name="T52" fmla="*/ 3 w 7"/>
                  <a:gd name="T53" fmla="*/ 8 h 9"/>
                  <a:gd name="T54" fmla="*/ 2 w 7"/>
                  <a:gd name="T55" fmla="*/ 8 h 9"/>
                  <a:gd name="T56" fmla="*/ 2 w 7"/>
                  <a:gd name="T57" fmla="*/ 8 h 9"/>
                  <a:gd name="T58" fmla="*/ 2 w 7"/>
                  <a:gd name="T59" fmla="*/ 7 h 9"/>
                  <a:gd name="T60" fmla="*/ 2 w 7"/>
                  <a:gd name="T61" fmla="*/ 7 h 9"/>
                  <a:gd name="T62" fmla="*/ 2 w 7"/>
                  <a:gd name="T63" fmla="*/ 7 h 9"/>
                  <a:gd name="T64" fmla="*/ 1 w 7"/>
                  <a:gd name="T65" fmla="*/ 6 h 9"/>
                  <a:gd name="T66" fmla="*/ 1 w 7"/>
                  <a:gd name="T67" fmla="*/ 6 h 9"/>
                  <a:gd name="T68" fmla="*/ 1 w 7"/>
                  <a:gd name="T69" fmla="*/ 5 h 9"/>
                  <a:gd name="T70" fmla="*/ 1 w 7"/>
                  <a:gd name="T71" fmla="*/ 5 h 9"/>
                  <a:gd name="T72" fmla="*/ 1 w 7"/>
                  <a:gd name="T73" fmla="*/ 5 h 9"/>
                  <a:gd name="T74" fmla="*/ 0 w 7"/>
                  <a:gd name="T75" fmla="*/ 5 h 9"/>
                  <a:gd name="T76" fmla="*/ 0 w 7"/>
                  <a:gd name="T77" fmla="*/ 4 h 9"/>
                  <a:gd name="T78" fmla="*/ 0 w 7"/>
                  <a:gd name="T79" fmla="*/ 4 h 9"/>
                  <a:gd name="T80" fmla="*/ 0 w 7"/>
                  <a:gd name="T81" fmla="*/ 4 h 9"/>
                  <a:gd name="T82" fmla="*/ 0 w 7"/>
                  <a:gd name="T83" fmla="*/ 3 h 9"/>
                  <a:gd name="T84" fmla="*/ 0 w 7"/>
                  <a:gd name="T85" fmla="*/ 3 h 9"/>
                  <a:gd name="T86" fmla="*/ 0 w 7"/>
                  <a:gd name="T87" fmla="*/ 3 h 9"/>
                  <a:gd name="T88" fmla="*/ 0 w 7"/>
                  <a:gd name="T89" fmla="*/ 2 h 9"/>
                  <a:gd name="T90" fmla="*/ 1 w 7"/>
                  <a:gd name="T91" fmla="*/ 2 h 9"/>
                  <a:gd name="T92" fmla="*/ 1 w 7"/>
                  <a:gd name="T93" fmla="*/ 2 h 9"/>
                  <a:gd name="T94" fmla="*/ 2 w 7"/>
                  <a:gd name="T95" fmla="*/ 2 h 9"/>
                  <a:gd name="T96" fmla="*/ 2 w 7"/>
                  <a:gd name="T97" fmla="*/ 2 h 9"/>
                  <a:gd name="T98" fmla="*/ 2 w 7"/>
                  <a:gd name="T99" fmla="*/ 2 h 9"/>
                  <a:gd name="T100" fmla="*/ 2 w 7"/>
                  <a:gd name="T101" fmla="*/ 2 h 9"/>
                  <a:gd name="T102" fmla="*/ 2 w 7"/>
                  <a:gd name="T103" fmla="*/ 2 h 9"/>
                  <a:gd name="T104" fmla="*/ 2 w 7"/>
                  <a:gd name="T105" fmla="*/ 2 h 9"/>
                  <a:gd name="T106" fmla="*/ 2 w 7"/>
                  <a:gd name="T107" fmla="*/ 2 h 9"/>
                  <a:gd name="T108" fmla="*/ 2 w 7"/>
                  <a:gd name="T109" fmla="*/ 2 h 9"/>
                  <a:gd name="T110" fmla="*/ 2 w 7"/>
                  <a:gd name="T111" fmla="*/ 2 h 9"/>
                  <a:gd name="T112" fmla="*/ 2 w 7"/>
                  <a:gd name="T113" fmla="*/ 2 h 9"/>
                  <a:gd name="T114" fmla="*/ 2 w 7"/>
                  <a:gd name="T115" fmla="*/ 2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7" h="9">
                    <a:moveTo>
                      <a:pt x="2" y="2"/>
                    </a:moveTo>
                    <a:lnTo>
                      <a:pt x="2" y="2"/>
                    </a:lnTo>
                    <a:lnTo>
                      <a:pt x="2" y="2"/>
                    </a:lnTo>
                    <a:lnTo>
                      <a:pt x="2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4" y="1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4"/>
                    </a:lnTo>
                    <a:lnTo>
                      <a:pt x="7" y="4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7" y="8"/>
                    </a:lnTo>
                    <a:lnTo>
                      <a:pt x="7" y="8"/>
                    </a:lnTo>
                    <a:lnTo>
                      <a:pt x="7" y="8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4" y="9"/>
                    </a:lnTo>
                    <a:lnTo>
                      <a:pt x="3" y="9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8" name="Freeform 686"/>
              <p:cNvSpPr>
                <a:spLocks/>
              </p:cNvSpPr>
              <p:nvPr/>
            </p:nvSpPr>
            <p:spPr bwMode="auto">
              <a:xfrm>
                <a:off x="8975725" y="4797425"/>
                <a:ext cx="3175" cy="1588"/>
              </a:xfrm>
              <a:custGeom>
                <a:avLst/>
                <a:gdLst>
                  <a:gd name="T0" fmla="*/ 3 w 5"/>
                  <a:gd name="T1" fmla="*/ 0 h 4"/>
                  <a:gd name="T2" fmla="*/ 3 w 5"/>
                  <a:gd name="T3" fmla="*/ 0 h 4"/>
                  <a:gd name="T4" fmla="*/ 3 w 5"/>
                  <a:gd name="T5" fmla="*/ 0 h 4"/>
                  <a:gd name="T6" fmla="*/ 3 w 5"/>
                  <a:gd name="T7" fmla="*/ 0 h 4"/>
                  <a:gd name="T8" fmla="*/ 3 w 5"/>
                  <a:gd name="T9" fmla="*/ 0 h 4"/>
                  <a:gd name="T10" fmla="*/ 3 w 5"/>
                  <a:gd name="T11" fmla="*/ 0 h 4"/>
                  <a:gd name="T12" fmla="*/ 3 w 5"/>
                  <a:gd name="T13" fmla="*/ 0 h 4"/>
                  <a:gd name="T14" fmla="*/ 3 w 5"/>
                  <a:gd name="T15" fmla="*/ 0 h 4"/>
                  <a:gd name="T16" fmla="*/ 3 w 5"/>
                  <a:gd name="T17" fmla="*/ 0 h 4"/>
                  <a:gd name="T18" fmla="*/ 4 w 5"/>
                  <a:gd name="T19" fmla="*/ 0 h 4"/>
                  <a:gd name="T20" fmla="*/ 4 w 5"/>
                  <a:gd name="T21" fmla="*/ 0 h 4"/>
                  <a:gd name="T22" fmla="*/ 5 w 5"/>
                  <a:gd name="T23" fmla="*/ 0 h 4"/>
                  <a:gd name="T24" fmla="*/ 5 w 5"/>
                  <a:gd name="T25" fmla="*/ 0 h 4"/>
                  <a:gd name="T26" fmla="*/ 5 w 5"/>
                  <a:gd name="T27" fmla="*/ 0 h 4"/>
                  <a:gd name="T28" fmla="*/ 5 w 5"/>
                  <a:gd name="T29" fmla="*/ 1 h 4"/>
                  <a:gd name="T30" fmla="*/ 5 w 5"/>
                  <a:gd name="T31" fmla="*/ 1 h 4"/>
                  <a:gd name="T32" fmla="*/ 5 w 5"/>
                  <a:gd name="T33" fmla="*/ 1 h 4"/>
                  <a:gd name="T34" fmla="*/ 5 w 5"/>
                  <a:gd name="T35" fmla="*/ 1 h 4"/>
                  <a:gd name="T36" fmla="*/ 5 w 5"/>
                  <a:gd name="T37" fmla="*/ 2 h 4"/>
                  <a:gd name="T38" fmla="*/ 5 w 5"/>
                  <a:gd name="T39" fmla="*/ 2 h 4"/>
                  <a:gd name="T40" fmla="*/ 5 w 5"/>
                  <a:gd name="T41" fmla="*/ 2 h 4"/>
                  <a:gd name="T42" fmla="*/ 4 w 5"/>
                  <a:gd name="T43" fmla="*/ 3 h 4"/>
                  <a:gd name="T44" fmla="*/ 4 w 5"/>
                  <a:gd name="T45" fmla="*/ 3 h 4"/>
                  <a:gd name="T46" fmla="*/ 3 w 5"/>
                  <a:gd name="T47" fmla="*/ 3 h 4"/>
                  <a:gd name="T48" fmla="*/ 3 w 5"/>
                  <a:gd name="T49" fmla="*/ 4 h 4"/>
                  <a:gd name="T50" fmla="*/ 1 w 5"/>
                  <a:gd name="T51" fmla="*/ 4 h 4"/>
                  <a:gd name="T52" fmla="*/ 1 w 5"/>
                  <a:gd name="T53" fmla="*/ 4 h 4"/>
                  <a:gd name="T54" fmla="*/ 1 w 5"/>
                  <a:gd name="T55" fmla="*/ 4 h 4"/>
                  <a:gd name="T56" fmla="*/ 0 w 5"/>
                  <a:gd name="T57" fmla="*/ 4 h 4"/>
                  <a:gd name="T58" fmla="*/ 0 w 5"/>
                  <a:gd name="T59" fmla="*/ 3 h 4"/>
                  <a:gd name="T60" fmla="*/ 0 w 5"/>
                  <a:gd name="T61" fmla="*/ 3 h 4"/>
                  <a:gd name="T62" fmla="*/ 0 w 5"/>
                  <a:gd name="T63" fmla="*/ 2 h 4"/>
                  <a:gd name="T64" fmla="*/ 1 w 5"/>
                  <a:gd name="T65" fmla="*/ 1 h 4"/>
                  <a:gd name="T66" fmla="*/ 1 w 5"/>
                  <a:gd name="T67" fmla="*/ 1 h 4"/>
                  <a:gd name="T68" fmla="*/ 1 w 5"/>
                  <a:gd name="T69" fmla="*/ 0 h 4"/>
                  <a:gd name="T70" fmla="*/ 3 w 5"/>
                  <a:gd name="T71" fmla="*/ 0 h 4"/>
                  <a:gd name="T72" fmla="*/ 3 w 5"/>
                  <a:gd name="T73" fmla="*/ 0 h 4"/>
                  <a:gd name="T74" fmla="*/ 3 w 5"/>
                  <a:gd name="T75" fmla="*/ 0 h 4"/>
                  <a:gd name="T76" fmla="*/ 3 w 5"/>
                  <a:gd name="T77" fmla="*/ 0 h 4"/>
                  <a:gd name="T78" fmla="*/ 3 w 5"/>
                  <a:gd name="T79" fmla="*/ 0 h 4"/>
                  <a:gd name="T80" fmla="*/ 3 w 5"/>
                  <a:gd name="T81" fmla="*/ 0 h 4"/>
                  <a:gd name="T82" fmla="*/ 3 w 5"/>
                  <a:gd name="T83" fmla="*/ 0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5" h="4">
                    <a:moveTo>
                      <a:pt x="3" y="0"/>
                    </a:move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3" y="3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1" y="2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1" name="Freeform 689"/>
              <p:cNvSpPr>
                <a:spLocks/>
              </p:cNvSpPr>
              <p:nvPr/>
            </p:nvSpPr>
            <p:spPr bwMode="auto">
              <a:xfrm>
                <a:off x="9072563" y="4810125"/>
                <a:ext cx="11113" cy="6350"/>
              </a:xfrm>
              <a:custGeom>
                <a:avLst/>
                <a:gdLst>
                  <a:gd name="T0" fmla="*/ 12 w 19"/>
                  <a:gd name="T1" fmla="*/ 12 h 13"/>
                  <a:gd name="T2" fmla="*/ 11 w 19"/>
                  <a:gd name="T3" fmla="*/ 12 h 13"/>
                  <a:gd name="T4" fmla="*/ 10 w 19"/>
                  <a:gd name="T5" fmla="*/ 11 h 13"/>
                  <a:gd name="T6" fmla="*/ 8 w 19"/>
                  <a:gd name="T7" fmla="*/ 10 h 13"/>
                  <a:gd name="T8" fmla="*/ 6 w 19"/>
                  <a:gd name="T9" fmla="*/ 9 h 13"/>
                  <a:gd name="T10" fmla="*/ 4 w 19"/>
                  <a:gd name="T11" fmla="*/ 7 h 13"/>
                  <a:gd name="T12" fmla="*/ 2 w 19"/>
                  <a:gd name="T13" fmla="*/ 6 h 13"/>
                  <a:gd name="T14" fmla="*/ 1 w 19"/>
                  <a:gd name="T15" fmla="*/ 3 h 13"/>
                  <a:gd name="T16" fmla="*/ 0 w 19"/>
                  <a:gd name="T17" fmla="*/ 2 h 13"/>
                  <a:gd name="T18" fmla="*/ 0 w 19"/>
                  <a:gd name="T19" fmla="*/ 1 h 13"/>
                  <a:gd name="T20" fmla="*/ 1 w 19"/>
                  <a:gd name="T21" fmla="*/ 0 h 13"/>
                  <a:gd name="T22" fmla="*/ 2 w 19"/>
                  <a:gd name="T23" fmla="*/ 0 h 13"/>
                  <a:gd name="T24" fmla="*/ 3 w 19"/>
                  <a:gd name="T25" fmla="*/ 0 h 13"/>
                  <a:gd name="T26" fmla="*/ 5 w 19"/>
                  <a:gd name="T27" fmla="*/ 0 h 13"/>
                  <a:gd name="T28" fmla="*/ 6 w 19"/>
                  <a:gd name="T29" fmla="*/ 1 h 13"/>
                  <a:gd name="T30" fmla="*/ 7 w 19"/>
                  <a:gd name="T31" fmla="*/ 1 h 13"/>
                  <a:gd name="T32" fmla="*/ 8 w 19"/>
                  <a:gd name="T33" fmla="*/ 0 h 13"/>
                  <a:gd name="T34" fmla="*/ 9 w 19"/>
                  <a:gd name="T35" fmla="*/ 0 h 13"/>
                  <a:gd name="T36" fmla="*/ 10 w 19"/>
                  <a:gd name="T37" fmla="*/ 0 h 13"/>
                  <a:gd name="T38" fmla="*/ 11 w 19"/>
                  <a:gd name="T39" fmla="*/ 0 h 13"/>
                  <a:gd name="T40" fmla="*/ 11 w 19"/>
                  <a:gd name="T41" fmla="*/ 0 h 13"/>
                  <a:gd name="T42" fmla="*/ 11 w 19"/>
                  <a:gd name="T43" fmla="*/ 1 h 13"/>
                  <a:gd name="T44" fmla="*/ 12 w 19"/>
                  <a:gd name="T45" fmla="*/ 1 h 13"/>
                  <a:gd name="T46" fmla="*/ 12 w 19"/>
                  <a:gd name="T47" fmla="*/ 2 h 13"/>
                  <a:gd name="T48" fmla="*/ 12 w 19"/>
                  <a:gd name="T49" fmla="*/ 3 h 13"/>
                  <a:gd name="T50" fmla="*/ 12 w 19"/>
                  <a:gd name="T51" fmla="*/ 3 h 13"/>
                  <a:gd name="T52" fmla="*/ 12 w 19"/>
                  <a:gd name="T53" fmla="*/ 4 h 13"/>
                  <a:gd name="T54" fmla="*/ 12 w 19"/>
                  <a:gd name="T55" fmla="*/ 6 h 13"/>
                  <a:gd name="T56" fmla="*/ 12 w 19"/>
                  <a:gd name="T57" fmla="*/ 6 h 13"/>
                  <a:gd name="T58" fmla="*/ 12 w 19"/>
                  <a:gd name="T59" fmla="*/ 7 h 13"/>
                  <a:gd name="T60" fmla="*/ 12 w 19"/>
                  <a:gd name="T61" fmla="*/ 7 h 13"/>
                  <a:gd name="T62" fmla="*/ 13 w 19"/>
                  <a:gd name="T63" fmla="*/ 8 h 13"/>
                  <a:gd name="T64" fmla="*/ 15 w 19"/>
                  <a:gd name="T65" fmla="*/ 8 h 13"/>
                  <a:gd name="T66" fmla="*/ 16 w 19"/>
                  <a:gd name="T67" fmla="*/ 9 h 13"/>
                  <a:gd name="T68" fmla="*/ 18 w 19"/>
                  <a:gd name="T69" fmla="*/ 9 h 13"/>
                  <a:gd name="T70" fmla="*/ 19 w 19"/>
                  <a:gd name="T71" fmla="*/ 10 h 13"/>
                  <a:gd name="T72" fmla="*/ 19 w 19"/>
                  <a:gd name="T73" fmla="*/ 10 h 13"/>
                  <a:gd name="T74" fmla="*/ 18 w 19"/>
                  <a:gd name="T75" fmla="*/ 11 h 13"/>
                  <a:gd name="T76" fmla="*/ 16 w 19"/>
                  <a:gd name="T77" fmla="*/ 12 h 13"/>
                  <a:gd name="T78" fmla="*/ 15 w 19"/>
                  <a:gd name="T79" fmla="*/ 13 h 13"/>
                  <a:gd name="T80" fmla="*/ 14 w 19"/>
                  <a:gd name="T81" fmla="*/ 13 h 13"/>
                  <a:gd name="T82" fmla="*/ 13 w 19"/>
                  <a:gd name="T83" fmla="*/ 12 h 13"/>
                  <a:gd name="T84" fmla="*/ 12 w 19"/>
                  <a:gd name="T85" fmla="*/ 12 h 13"/>
                  <a:gd name="T86" fmla="*/ 12 w 19"/>
                  <a:gd name="T87" fmla="*/ 12 h 13"/>
                  <a:gd name="T88" fmla="*/ 12 w 19"/>
                  <a:gd name="T89" fmla="*/ 12 h 13"/>
                  <a:gd name="T90" fmla="*/ 13 w 19"/>
                  <a:gd name="T91" fmla="*/ 12 h 13"/>
                  <a:gd name="T92" fmla="*/ 13 w 19"/>
                  <a:gd name="T93" fmla="*/ 12 h 13"/>
                  <a:gd name="T94" fmla="*/ 13 w 19"/>
                  <a:gd name="T95" fmla="*/ 12 h 13"/>
                  <a:gd name="T96" fmla="*/ 13 w 19"/>
                  <a:gd name="T97" fmla="*/ 1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9" h="13">
                    <a:moveTo>
                      <a:pt x="13" y="12"/>
                    </a:moveTo>
                    <a:lnTo>
                      <a:pt x="13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1" y="12"/>
                    </a:lnTo>
                    <a:lnTo>
                      <a:pt x="11" y="12"/>
                    </a:lnTo>
                    <a:lnTo>
                      <a:pt x="10" y="11"/>
                    </a:lnTo>
                    <a:lnTo>
                      <a:pt x="10" y="11"/>
                    </a:lnTo>
                    <a:lnTo>
                      <a:pt x="9" y="11"/>
                    </a:lnTo>
                    <a:lnTo>
                      <a:pt x="8" y="11"/>
                    </a:lnTo>
                    <a:lnTo>
                      <a:pt x="8" y="10"/>
                    </a:lnTo>
                    <a:lnTo>
                      <a:pt x="7" y="10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5" y="8"/>
                    </a:lnTo>
                    <a:lnTo>
                      <a:pt x="4" y="8"/>
                    </a:lnTo>
                    <a:lnTo>
                      <a:pt x="4" y="7"/>
                    </a:lnTo>
                    <a:lnTo>
                      <a:pt x="3" y="7"/>
                    </a:lnTo>
                    <a:lnTo>
                      <a:pt x="3" y="6"/>
                    </a:lnTo>
                    <a:lnTo>
                      <a:pt x="2" y="6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2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9" y="0"/>
                    </a:lnTo>
                    <a:lnTo>
                      <a:pt x="9" y="0"/>
                    </a:lnTo>
                    <a:lnTo>
                      <a:pt x="9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1"/>
                    </a:lnTo>
                    <a:lnTo>
                      <a:pt x="12" y="1"/>
                    </a:lnTo>
                    <a:lnTo>
                      <a:pt x="12" y="1"/>
                    </a:lnTo>
                    <a:lnTo>
                      <a:pt x="12" y="1"/>
                    </a:lnTo>
                    <a:lnTo>
                      <a:pt x="12" y="2"/>
                    </a:lnTo>
                    <a:lnTo>
                      <a:pt x="12" y="2"/>
                    </a:lnTo>
                    <a:lnTo>
                      <a:pt x="12" y="2"/>
                    </a:lnTo>
                    <a:lnTo>
                      <a:pt x="12" y="2"/>
                    </a:lnTo>
                    <a:lnTo>
                      <a:pt x="12" y="2"/>
                    </a:lnTo>
                    <a:lnTo>
                      <a:pt x="12" y="3"/>
                    </a:lnTo>
                    <a:lnTo>
                      <a:pt x="12" y="3"/>
                    </a:lnTo>
                    <a:lnTo>
                      <a:pt x="12" y="3"/>
                    </a:lnTo>
                    <a:lnTo>
                      <a:pt x="12" y="3"/>
                    </a:lnTo>
                    <a:lnTo>
                      <a:pt x="12" y="3"/>
                    </a:lnTo>
                    <a:lnTo>
                      <a:pt x="12" y="4"/>
                    </a:lnTo>
                    <a:lnTo>
                      <a:pt x="12" y="4"/>
                    </a:lnTo>
                    <a:lnTo>
                      <a:pt x="12" y="4"/>
                    </a:lnTo>
                    <a:lnTo>
                      <a:pt x="12" y="4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3" y="7"/>
                    </a:lnTo>
                    <a:lnTo>
                      <a:pt x="13" y="8"/>
                    </a:lnTo>
                    <a:lnTo>
                      <a:pt x="13" y="8"/>
                    </a:lnTo>
                    <a:lnTo>
                      <a:pt x="14" y="8"/>
                    </a:lnTo>
                    <a:lnTo>
                      <a:pt x="15" y="8"/>
                    </a:lnTo>
                    <a:lnTo>
                      <a:pt x="15" y="8"/>
                    </a:lnTo>
                    <a:lnTo>
                      <a:pt x="15" y="9"/>
                    </a:lnTo>
                    <a:lnTo>
                      <a:pt x="16" y="9"/>
                    </a:lnTo>
                    <a:lnTo>
                      <a:pt x="16" y="9"/>
                    </a:lnTo>
                    <a:lnTo>
                      <a:pt x="18" y="9"/>
                    </a:lnTo>
                    <a:lnTo>
                      <a:pt x="18" y="9"/>
                    </a:lnTo>
                    <a:lnTo>
                      <a:pt x="18" y="9"/>
                    </a:lnTo>
                    <a:lnTo>
                      <a:pt x="18" y="9"/>
                    </a:lnTo>
                    <a:lnTo>
                      <a:pt x="19" y="9"/>
                    </a:lnTo>
                    <a:lnTo>
                      <a:pt x="19" y="10"/>
                    </a:lnTo>
                    <a:lnTo>
                      <a:pt x="19" y="10"/>
                    </a:lnTo>
                    <a:lnTo>
                      <a:pt x="19" y="10"/>
                    </a:lnTo>
                    <a:lnTo>
                      <a:pt x="19" y="10"/>
                    </a:lnTo>
                    <a:lnTo>
                      <a:pt x="19" y="11"/>
                    </a:lnTo>
                    <a:lnTo>
                      <a:pt x="18" y="11"/>
                    </a:lnTo>
                    <a:lnTo>
                      <a:pt x="18" y="11"/>
                    </a:lnTo>
                    <a:lnTo>
                      <a:pt x="18" y="12"/>
                    </a:lnTo>
                    <a:lnTo>
                      <a:pt x="18" y="12"/>
                    </a:lnTo>
                    <a:lnTo>
                      <a:pt x="16" y="12"/>
                    </a:lnTo>
                    <a:lnTo>
                      <a:pt x="16" y="12"/>
                    </a:lnTo>
                    <a:lnTo>
                      <a:pt x="16" y="12"/>
                    </a:lnTo>
                    <a:lnTo>
                      <a:pt x="15" y="13"/>
                    </a:lnTo>
                    <a:lnTo>
                      <a:pt x="15" y="13"/>
                    </a:lnTo>
                    <a:lnTo>
                      <a:pt x="14" y="13"/>
                    </a:lnTo>
                    <a:lnTo>
                      <a:pt x="14" y="13"/>
                    </a:lnTo>
                    <a:lnTo>
                      <a:pt x="14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lnTo>
                      <a:pt x="13" y="1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8" name="Freeform 716"/>
              <p:cNvSpPr>
                <a:spLocks/>
              </p:cNvSpPr>
              <p:nvPr/>
            </p:nvSpPr>
            <p:spPr bwMode="auto">
              <a:xfrm>
                <a:off x="8937625" y="4700588"/>
                <a:ext cx="3175" cy="3175"/>
              </a:xfrm>
              <a:custGeom>
                <a:avLst/>
                <a:gdLst>
                  <a:gd name="T0" fmla="*/ 5 w 5"/>
                  <a:gd name="T1" fmla="*/ 0 h 6"/>
                  <a:gd name="T2" fmla="*/ 5 w 5"/>
                  <a:gd name="T3" fmla="*/ 1 h 6"/>
                  <a:gd name="T4" fmla="*/ 5 w 5"/>
                  <a:gd name="T5" fmla="*/ 1 h 6"/>
                  <a:gd name="T6" fmla="*/ 4 w 5"/>
                  <a:gd name="T7" fmla="*/ 2 h 6"/>
                  <a:gd name="T8" fmla="*/ 4 w 5"/>
                  <a:gd name="T9" fmla="*/ 2 h 6"/>
                  <a:gd name="T10" fmla="*/ 4 w 5"/>
                  <a:gd name="T11" fmla="*/ 2 h 6"/>
                  <a:gd name="T12" fmla="*/ 4 w 5"/>
                  <a:gd name="T13" fmla="*/ 3 h 6"/>
                  <a:gd name="T14" fmla="*/ 4 w 5"/>
                  <a:gd name="T15" fmla="*/ 3 h 6"/>
                  <a:gd name="T16" fmla="*/ 3 w 5"/>
                  <a:gd name="T17" fmla="*/ 3 h 6"/>
                  <a:gd name="T18" fmla="*/ 3 w 5"/>
                  <a:gd name="T19" fmla="*/ 4 h 6"/>
                  <a:gd name="T20" fmla="*/ 3 w 5"/>
                  <a:gd name="T21" fmla="*/ 5 h 6"/>
                  <a:gd name="T22" fmla="*/ 1 w 5"/>
                  <a:gd name="T23" fmla="*/ 5 h 6"/>
                  <a:gd name="T24" fmla="*/ 1 w 5"/>
                  <a:gd name="T25" fmla="*/ 5 h 6"/>
                  <a:gd name="T26" fmla="*/ 1 w 5"/>
                  <a:gd name="T27" fmla="*/ 6 h 6"/>
                  <a:gd name="T28" fmla="*/ 1 w 5"/>
                  <a:gd name="T29" fmla="*/ 6 h 6"/>
                  <a:gd name="T30" fmla="*/ 1 w 5"/>
                  <a:gd name="T31" fmla="*/ 6 h 6"/>
                  <a:gd name="T32" fmla="*/ 0 w 5"/>
                  <a:gd name="T33" fmla="*/ 6 h 6"/>
                  <a:gd name="T34" fmla="*/ 0 w 5"/>
                  <a:gd name="T35" fmla="*/ 6 h 6"/>
                  <a:gd name="T36" fmla="*/ 0 w 5"/>
                  <a:gd name="T37" fmla="*/ 6 h 6"/>
                  <a:gd name="T38" fmla="*/ 0 w 5"/>
                  <a:gd name="T39" fmla="*/ 5 h 6"/>
                  <a:gd name="T40" fmla="*/ 0 w 5"/>
                  <a:gd name="T41" fmla="*/ 5 h 6"/>
                  <a:gd name="T42" fmla="*/ 0 w 5"/>
                  <a:gd name="T43" fmla="*/ 4 h 6"/>
                  <a:gd name="T44" fmla="*/ 0 w 5"/>
                  <a:gd name="T45" fmla="*/ 4 h 6"/>
                  <a:gd name="T46" fmla="*/ 1 w 5"/>
                  <a:gd name="T47" fmla="*/ 3 h 6"/>
                  <a:gd name="T48" fmla="*/ 1 w 5"/>
                  <a:gd name="T49" fmla="*/ 2 h 6"/>
                  <a:gd name="T50" fmla="*/ 1 w 5"/>
                  <a:gd name="T51" fmla="*/ 2 h 6"/>
                  <a:gd name="T52" fmla="*/ 3 w 5"/>
                  <a:gd name="T53" fmla="*/ 1 h 6"/>
                  <a:gd name="T54" fmla="*/ 3 w 5"/>
                  <a:gd name="T55" fmla="*/ 1 h 6"/>
                  <a:gd name="T56" fmla="*/ 4 w 5"/>
                  <a:gd name="T57" fmla="*/ 0 h 6"/>
                  <a:gd name="T58" fmla="*/ 4 w 5"/>
                  <a:gd name="T59" fmla="*/ 0 h 6"/>
                  <a:gd name="T60" fmla="*/ 5 w 5"/>
                  <a:gd name="T61" fmla="*/ 0 h 6"/>
                  <a:gd name="T62" fmla="*/ 5 w 5"/>
                  <a:gd name="T63" fmla="*/ 0 h 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5" h="6">
                    <a:moveTo>
                      <a:pt x="5" y="0"/>
                    </a:moveTo>
                    <a:lnTo>
                      <a:pt x="5" y="0"/>
                    </a:lnTo>
                    <a:lnTo>
                      <a:pt x="5" y="0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4" y="1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3" y="3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grpSp>
          <p:nvGrpSpPr>
            <p:cNvPr id="801" name="香港（小图）"/>
            <p:cNvGrpSpPr/>
            <p:nvPr/>
          </p:nvGrpSpPr>
          <p:grpSpPr>
            <a:xfrm>
              <a:off x="8435975" y="4816475"/>
              <a:ext cx="52388" cy="33338"/>
              <a:chOff x="8435975" y="4816475"/>
              <a:chExt cx="52388" cy="33338"/>
            </a:xfrm>
            <a:solidFill>
              <a:srgbClr val="FF9191"/>
            </a:solidFill>
          </p:grpSpPr>
          <p:sp>
            <p:nvSpPr>
              <p:cNvPr id="92" name="Freeform 690"/>
              <p:cNvSpPr>
                <a:spLocks/>
              </p:cNvSpPr>
              <p:nvPr/>
            </p:nvSpPr>
            <p:spPr bwMode="auto">
              <a:xfrm>
                <a:off x="8447088" y="4816475"/>
                <a:ext cx="41275" cy="25400"/>
              </a:xfrm>
              <a:custGeom>
                <a:avLst/>
                <a:gdLst>
                  <a:gd name="T0" fmla="*/ 48 w 77"/>
                  <a:gd name="T1" fmla="*/ 3 h 48"/>
                  <a:gd name="T2" fmla="*/ 46 w 77"/>
                  <a:gd name="T3" fmla="*/ 5 h 48"/>
                  <a:gd name="T4" fmla="*/ 52 w 77"/>
                  <a:gd name="T5" fmla="*/ 2 h 48"/>
                  <a:gd name="T6" fmla="*/ 54 w 77"/>
                  <a:gd name="T7" fmla="*/ 4 h 48"/>
                  <a:gd name="T8" fmla="*/ 58 w 77"/>
                  <a:gd name="T9" fmla="*/ 9 h 48"/>
                  <a:gd name="T10" fmla="*/ 63 w 77"/>
                  <a:gd name="T11" fmla="*/ 8 h 48"/>
                  <a:gd name="T12" fmla="*/ 64 w 77"/>
                  <a:gd name="T13" fmla="*/ 8 h 48"/>
                  <a:gd name="T14" fmla="*/ 63 w 77"/>
                  <a:gd name="T15" fmla="*/ 11 h 48"/>
                  <a:gd name="T16" fmla="*/ 59 w 77"/>
                  <a:gd name="T17" fmla="*/ 12 h 48"/>
                  <a:gd name="T18" fmla="*/ 49 w 77"/>
                  <a:gd name="T19" fmla="*/ 15 h 48"/>
                  <a:gd name="T20" fmla="*/ 41 w 77"/>
                  <a:gd name="T21" fmla="*/ 16 h 48"/>
                  <a:gd name="T22" fmla="*/ 39 w 77"/>
                  <a:gd name="T23" fmla="*/ 18 h 48"/>
                  <a:gd name="T24" fmla="*/ 41 w 77"/>
                  <a:gd name="T25" fmla="*/ 20 h 48"/>
                  <a:gd name="T26" fmla="*/ 45 w 77"/>
                  <a:gd name="T27" fmla="*/ 20 h 48"/>
                  <a:gd name="T28" fmla="*/ 45 w 77"/>
                  <a:gd name="T29" fmla="*/ 23 h 48"/>
                  <a:gd name="T30" fmla="*/ 43 w 77"/>
                  <a:gd name="T31" fmla="*/ 27 h 48"/>
                  <a:gd name="T32" fmla="*/ 43 w 77"/>
                  <a:gd name="T33" fmla="*/ 30 h 48"/>
                  <a:gd name="T34" fmla="*/ 46 w 77"/>
                  <a:gd name="T35" fmla="*/ 29 h 48"/>
                  <a:gd name="T36" fmla="*/ 49 w 77"/>
                  <a:gd name="T37" fmla="*/ 24 h 48"/>
                  <a:gd name="T38" fmla="*/ 53 w 77"/>
                  <a:gd name="T39" fmla="*/ 20 h 48"/>
                  <a:gd name="T40" fmla="*/ 60 w 77"/>
                  <a:gd name="T41" fmla="*/ 15 h 48"/>
                  <a:gd name="T42" fmla="*/ 66 w 77"/>
                  <a:gd name="T43" fmla="*/ 13 h 48"/>
                  <a:gd name="T44" fmla="*/ 68 w 77"/>
                  <a:gd name="T45" fmla="*/ 15 h 48"/>
                  <a:gd name="T46" fmla="*/ 71 w 77"/>
                  <a:gd name="T47" fmla="*/ 17 h 48"/>
                  <a:gd name="T48" fmla="*/ 75 w 77"/>
                  <a:gd name="T49" fmla="*/ 18 h 48"/>
                  <a:gd name="T50" fmla="*/ 77 w 77"/>
                  <a:gd name="T51" fmla="*/ 20 h 48"/>
                  <a:gd name="T52" fmla="*/ 76 w 77"/>
                  <a:gd name="T53" fmla="*/ 25 h 48"/>
                  <a:gd name="T54" fmla="*/ 74 w 77"/>
                  <a:gd name="T55" fmla="*/ 30 h 48"/>
                  <a:gd name="T56" fmla="*/ 69 w 77"/>
                  <a:gd name="T57" fmla="*/ 29 h 48"/>
                  <a:gd name="T58" fmla="*/ 62 w 77"/>
                  <a:gd name="T59" fmla="*/ 27 h 48"/>
                  <a:gd name="T60" fmla="*/ 58 w 77"/>
                  <a:gd name="T61" fmla="*/ 27 h 48"/>
                  <a:gd name="T62" fmla="*/ 54 w 77"/>
                  <a:gd name="T63" fmla="*/ 30 h 48"/>
                  <a:gd name="T64" fmla="*/ 54 w 77"/>
                  <a:gd name="T65" fmla="*/ 34 h 48"/>
                  <a:gd name="T66" fmla="*/ 56 w 77"/>
                  <a:gd name="T67" fmla="*/ 37 h 48"/>
                  <a:gd name="T68" fmla="*/ 61 w 77"/>
                  <a:gd name="T69" fmla="*/ 39 h 48"/>
                  <a:gd name="T70" fmla="*/ 63 w 77"/>
                  <a:gd name="T71" fmla="*/ 44 h 48"/>
                  <a:gd name="T72" fmla="*/ 62 w 77"/>
                  <a:gd name="T73" fmla="*/ 47 h 48"/>
                  <a:gd name="T74" fmla="*/ 58 w 77"/>
                  <a:gd name="T75" fmla="*/ 48 h 48"/>
                  <a:gd name="T76" fmla="*/ 53 w 77"/>
                  <a:gd name="T77" fmla="*/ 44 h 48"/>
                  <a:gd name="T78" fmla="*/ 50 w 77"/>
                  <a:gd name="T79" fmla="*/ 42 h 48"/>
                  <a:gd name="T80" fmla="*/ 46 w 77"/>
                  <a:gd name="T81" fmla="*/ 39 h 48"/>
                  <a:gd name="T82" fmla="*/ 45 w 77"/>
                  <a:gd name="T83" fmla="*/ 39 h 48"/>
                  <a:gd name="T84" fmla="*/ 45 w 77"/>
                  <a:gd name="T85" fmla="*/ 41 h 48"/>
                  <a:gd name="T86" fmla="*/ 44 w 77"/>
                  <a:gd name="T87" fmla="*/ 42 h 48"/>
                  <a:gd name="T88" fmla="*/ 41 w 77"/>
                  <a:gd name="T89" fmla="*/ 42 h 48"/>
                  <a:gd name="T90" fmla="*/ 38 w 77"/>
                  <a:gd name="T91" fmla="*/ 36 h 48"/>
                  <a:gd name="T92" fmla="*/ 30 w 77"/>
                  <a:gd name="T93" fmla="*/ 32 h 48"/>
                  <a:gd name="T94" fmla="*/ 20 w 77"/>
                  <a:gd name="T95" fmla="*/ 34 h 48"/>
                  <a:gd name="T96" fmla="*/ 13 w 77"/>
                  <a:gd name="T97" fmla="*/ 35 h 48"/>
                  <a:gd name="T98" fmla="*/ 6 w 77"/>
                  <a:gd name="T99" fmla="*/ 34 h 48"/>
                  <a:gd name="T100" fmla="*/ 2 w 77"/>
                  <a:gd name="T101" fmla="*/ 33 h 48"/>
                  <a:gd name="T102" fmla="*/ 0 w 77"/>
                  <a:gd name="T103" fmla="*/ 27 h 48"/>
                  <a:gd name="T104" fmla="*/ 1 w 77"/>
                  <a:gd name="T105" fmla="*/ 25 h 48"/>
                  <a:gd name="T106" fmla="*/ 6 w 77"/>
                  <a:gd name="T107" fmla="*/ 23 h 48"/>
                  <a:gd name="T108" fmla="*/ 9 w 77"/>
                  <a:gd name="T109" fmla="*/ 20 h 48"/>
                  <a:gd name="T110" fmla="*/ 14 w 77"/>
                  <a:gd name="T111" fmla="*/ 17 h 48"/>
                  <a:gd name="T112" fmla="*/ 18 w 77"/>
                  <a:gd name="T113" fmla="*/ 15 h 48"/>
                  <a:gd name="T114" fmla="*/ 20 w 77"/>
                  <a:gd name="T115" fmla="*/ 12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77" h="48">
                    <a:moveTo>
                      <a:pt x="51" y="0"/>
                    </a:moveTo>
                    <a:lnTo>
                      <a:pt x="50" y="0"/>
                    </a:lnTo>
                    <a:lnTo>
                      <a:pt x="50" y="1"/>
                    </a:lnTo>
                    <a:lnTo>
                      <a:pt x="49" y="1"/>
                    </a:lnTo>
                    <a:lnTo>
                      <a:pt x="49" y="1"/>
                    </a:lnTo>
                    <a:lnTo>
                      <a:pt x="49" y="2"/>
                    </a:lnTo>
                    <a:lnTo>
                      <a:pt x="48" y="2"/>
                    </a:lnTo>
                    <a:lnTo>
                      <a:pt x="48" y="2"/>
                    </a:lnTo>
                    <a:lnTo>
                      <a:pt x="48" y="3"/>
                    </a:lnTo>
                    <a:lnTo>
                      <a:pt x="48" y="3"/>
                    </a:lnTo>
                    <a:lnTo>
                      <a:pt x="46" y="4"/>
                    </a:lnTo>
                    <a:lnTo>
                      <a:pt x="46" y="4"/>
                    </a:lnTo>
                    <a:lnTo>
                      <a:pt x="46" y="4"/>
                    </a:lnTo>
                    <a:lnTo>
                      <a:pt x="46" y="5"/>
                    </a:lnTo>
                    <a:lnTo>
                      <a:pt x="46" y="5"/>
                    </a:lnTo>
                    <a:lnTo>
                      <a:pt x="46" y="5"/>
                    </a:lnTo>
                    <a:lnTo>
                      <a:pt x="46" y="5"/>
                    </a:lnTo>
                    <a:lnTo>
                      <a:pt x="46" y="5"/>
                    </a:lnTo>
                    <a:lnTo>
                      <a:pt x="46" y="5"/>
                    </a:lnTo>
                    <a:lnTo>
                      <a:pt x="46" y="5"/>
                    </a:lnTo>
                    <a:lnTo>
                      <a:pt x="48" y="5"/>
                    </a:lnTo>
                    <a:lnTo>
                      <a:pt x="48" y="5"/>
                    </a:lnTo>
                    <a:lnTo>
                      <a:pt x="49" y="5"/>
                    </a:lnTo>
                    <a:lnTo>
                      <a:pt x="49" y="4"/>
                    </a:lnTo>
                    <a:lnTo>
                      <a:pt x="50" y="4"/>
                    </a:lnTo>
                    <a:lnTo>
                      <a:pt x="50" y="4"/>
                    </a:lnTo>
                    <a:lnTo>
                      <a:pt x="51" y="3"/>
                    </a:lnTo>
                    <a:lnTo>
                      <a:pt x="51" y="3"/>
                    </a:lnTo>
                    <a:lnTo>
                      <a:pt x="51" y="3"/>
                    </a:lnTo>
                    <a:lnTo>
                      <a:pt x="52" y="2"/>
                    </a:lnTo>
                    <a:lnTo>
                      <a:pt x="52" y="2"/>
                    </a:lnTo>
                    <a:lnTo>
                      <a:pt x="52" y="2"/>
                    </a:lnTo>
                    <a:lnTo>
                      <a:pt x="53" y="2"/>
                    </a:lnTo>
                    <a:lnTo>
                      <a:pt x="53" y="2"/>
                    </a:lnTo>
                    <a:lnTo>
                      <a:pt x="53" y="2"/>
                    </a:lnTo>
                    <a:lnTo>
                      <a:pt x="53" y="2"/>
                    </a:lnTo>
                    <a:lnTo>
                      <a:pt x="53" y="2"/>
                    </a:lnTo>
                    <a:lnTo>
                      <a:pt x="53" y="3"/>
                    </a:lnTo>
                    <a:lnTo>
                      <a:pt x="54" y="3"/>
                    </a:lnTo>
                    <a:lnTo>
                      <a:pt x="54" y="4"/>
                    </a:lnTo>
                    <a:lnTo>
                      <a:pt x="54" y="4"/>
                    </a:lnTo>
                    <a:lnTo>
                      <a:pt x="54" y="5"/>
                    </a:lnTo>
                    <a:lnTo>
                      <a:pt x="55" y="5"/>
                    </a:lnTo>
                    <a:lnTo>
                      <a:pt x="55" y="6"/>
                    </a:lnTo>
                    <a:lnTo>
                      <a:pt x="56" y="6"/>
                    </a:lnTo>
                    <a:lnTo>
                      <a:pt x="56" y="7"/>
                    </a:lnTo>
                    <a:lnTo>
                      <a:pt x="57" y="7"/>
                    </a:lnTo>
                    <a:lnTo>
                      <a:pt x="57" y="8"/>
                    </a:lnTo>
                    <a:lnTo>
                      <a:pt x="58" y="8"/>
                    </a:lnTo>
                    <a:lnTo>
                      <a:pt x="58" y="9"/>
                    </a:lnTo>
                    <a:lnTo>
                      <a:pt x="59" y="9"/>
                    </a:lnTo>
                    <a:lnTo>
                      <a:pt x="59" y="9"/>
                    </a:lnTo>
                    <a:lnTo>
                      <a:pt x="60" y="9"/>
                    </a:lnTo>
                    <a:lnTo>
                      <a:pt x="61" y="9"/>
                    </a:lnTo>
                    <a:lnTo>
                      <a:pt x="61" y="9"/>
                    </a:lnTo>
                    <a:lnTo>
                      <a:pt x="62" y="9"/>
                    </a:lnTo>
                    <a:lnTo>
                      <a:pt x="62" y="9"/>
                    </a:lnTo>
                    <a:lnTo>
                      <a:pt x="62" y="9"/>
                    </a:lnTo>
                    <a:lnTo>
                      <a:pt x="63" y="8"/>
                    </a:lnTo>
                    <a:lnTo>
                      <a:pt x="63" y="8"/>
                    </a:lnTo>
                    <a:lnTo>
                      <a:pt x="63" y="8"/>
                    </a:lnTo>
                    <a:lnTo>
                      <a:pt x="63" y="8"/>
                    </a:lnTo>
                    <a:lnTo>
                      <a:pt x="63" y="8"/>
                    </a:lnTo>
                    <a:lnTo>
                      <a:pt x="63" y="8"/>
                    </a:lnTo>
                    <a:lnTo>
                      <a:pt x="64" y="8"/>
                    </a:lnTo>
                    <a:lnTo>
                      <a:pt x="64" y="8"/>
                    </a:lnTo>
                    <a:lnTo>
                      <a:pt x="64" y="8"/>
                    </a:lnTo>
                    <a:lnTo>
                      <a:pt x="64" y="8"/>
                    </a:lnTo>
                    <a:lnTo>
                      <a:pt x="64" y="8"/>
                    </a:lnTo>
                    <a:lnTo>
                      <a:pt x="64" y="8"/>
                    </a:lnTo>
                    <a:lnTo>
                      <a:pt x="66" y="8"/>
                    </a:lnTo>
                    <a:lnTo>
                      <a:pt x="66" y="8"/>
                    </a:lnTo>
                    <a:lnTo>
                      <a:pt x="66" y="8"/>
                    </a:lnTo>
                    <a:lnTo>
                      <a:pt x="66" y="8"/>
                    </a:lnTo>
                    <a:lnTo>
                      <a:pt x="66" y="9"/>
                    </a:lnTo>
                    <a:lnTo>
                      <a:pt x="66" y="9"/>
                    </a:lnTo>
                    <a:lnTo>
                      <a:pt x="64" y="9"/>
                    </a:lnTo>
                    <a:lnTo>
                      <a:pt x="64" y="9"/>
                    </a:lnTo>
                    <a:lnTo>
                      <a:pt x="64" y="9"/>
                    </a:lnTo>
                    <a:lnTo>
                      <a:pt x="63" y="11"/>
                    </a:lnTo>
                    <a:lnTo>
                      <a:pt x="63" y="11"/>
                    </a:lnTo>
                    <a:lnTo>
                      <a:pt x="63" y="11"/>
                    </a:lnTo>
                    <a:lnTo>
                      <a:pt x="62" y="11"/>
                    </a:lnTo>
                    <a:lnTo>
                      <a:pt x="62" y="11"/>
                    </a:lnTo>
                    <a:lnTo>
                      <a:pt x="61" y="11"/>
                    </a:lnTo>
                    <a:lnTo>
                      <a:pt x="61" y="12"/>
                    </a:lnTo>
                    <a:lnTo>
                      <a:pt x="61" y="12"/>
                    </a:lnTo>
                    <a:lnTo>
                      <a:pt x="60" y="12"/>
                    </a:lnTo>
                    <a:lnTo>
                      <a:pt x="59" y="12"/>
                    </a:lnTo>
                    <a:lnTo>
                      <a:pt x="59" y="12"/>
                    </a:lnTo>
                    <a:lnTo>
                      <a:pt x="58" y="13"/>
                    </a:lnTo>
                    <a:lnTo>
                      <a:pt x="57" y="13"/>
                    </a:lnTo>
                    <a:lnTo>
                      <a:pt x="56" y="13"/>
                    </a:lnTo>
                    <a:lnTo>
                      <a:pt x="55" y="13"/>
                    </a:lnTo>
                    <a:lnTo>
                      <a:pt x="54" y="13"/>
                    </a:lnTo>
                    <a:lnTo>
                      <a:pt x="53" y="14"/>
                    </a:lnTo>
                    <a:lnTo>
                      <a:pt x="52" y="14"/>
                    </a:lnTo>
                    <a:lnTo>
                      <a:pt x="51" y="14"/>
                    </a:lnTo>
                    <a:lnTo>
                      <a:pt x="50" y="14"/>
                    </a:lnTo>
                    <a:lnTo>
                      <a:pt x="49" y="15"/>
                    </a:lnTo>
                    <a:lnTo>
                      <a:pt x="48" y="15"/>
                    </a:lnTo>
                    <a:lnTo>
                      <a:pt x="48" y="15"/>
                    </a:lnTo>
                    <a:lnTo>
                      <a:pt x="46" y="15"/>
                    </a:lnTo>
                    <a:lnTo>
                      <a:pt x="45" y="15"/>
                    </a:lnTo>
                    <a:lnTo>
                      <a:pt x="44" y="15"/>
                    </a:lnTo>
                    <a:lnTo>
                      <a:pt x="44" y="15"/>
                    </a:lnTo>
                    <a:lnTo>
                      <a:pt x="43" y="16"/>
                    </a:lnTo>
                    <a:lnTo>
                      <a:pt x="42" y="16"/>
                    </a:lnTo>
                    <a:lnTo>
                      <a:pt x="42" y="16"/>
                    </a:lnTo>
                    <a:lnTo>
                      <a:pt x="41" y="16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0" y="17"/>
                    </a:lnTo>
                    <a:lnTo>
                      <a:pt x="39" y="17"/>
                    </a:lnTo>
                    <a:lnTo>
                      <a:pt x="39" y="17"/>
                    </a:lnTo>
                    <a:lnTo>
                      <a:pt x="39" y="17"/>
                    </a:lnTo>
                    <a:lnTo>
                      <a:pt x="39" y="17"/>
                    </a:lnTo>
                    <a:lnTo>
                      <a:pt x="39" y="18"/>
                    </a:lnTo>
                    <a:lnTo>
                      <a:pt x="39" y="18"/>
                    </a:lnTo>
                    <a:lnTo>
                      <a:pt x="39" y="18"/>
                    </a:lnTo>
                    <a:lnTo>
                      <a:pt x="39" y="18"/>
                    </a:lnTo>
                    <a:lnTo>
                      <a:pt x="40" y="19"/>
                    </a:lnTo>
                    <a:lnTo>
                      <a:pt x="40" y="19"/>
                    </a:lnTo>
                    <a:lnTo>
                      <a:pt x="40" y="19"/>
                    </a:lnTo>
                    <a:lnTo>
                      <a:pt x="40" y="19"/>
                    </a:lnTo>
                    <a:lnTo>
                      <a:pt x="40" y="19"/>
                    </a:lnTo>
                    <a:lnTo>
                      <a:pt x="41" y="19"/>
                    </a:lnTo>
                    <a:lnTo>
                      <a:pt x="41" y="19"/>
                    </a:lnTo>
                    <a:lnTo>
                      <a:pt x="41" y="19"/>
                    </a:lnTo>
                    <a:lnTo>
                      <a:pt x="41" y="20"/>
                    </a:lnTo>
                    <a:lnTo>
                      <a:pt x="42" y="20"/>
                    </a:lnTo>
                    <a:lnTo>
                      <a:pt x="42" y="20"/>
                    </a:lnTo>
                    <a:lnTo>
                      <a:pt x="42" y="20"/>
                    </a:lnTo>
                    <a:lnTo>
                      <a:pt x="43" y="19"/>
                    </a:lnTo>
                    <a:lnTo>
                      <a:pt x="43" y="19"/>
                    </a:lnTo>
                    <a:lnTo>
                      <a:pt x="44" y="19"/>
                    </a:lnTo>
                    <a:lnTo>
                      <a:pt x="44" y="20"/>
                    </a:lnTo>
                    <a:lnTo>
                      <a:pt x="44" y="20"/>
                    </a:lnTo>
                    <a:lnTo>
                      <a:pt x="45" y="20"/>
                    </a:lnTo>
                    <a:lnTo>
                      <a:pt x="45" y="20"/>
                    </a:lnTo>
                    <a:lnTo>
                      <a:pt x="45" y="20"/>
                    </a:lnTo>
                    <a:lnTo>
                      <a:pt x="45" y="20"/>
                    </a:lnTo>
                    <a:lnTo>
                      <a:pt x="45" y="21"/>
                    </a:lnTo>
                    <a:lnTo>
                      <a:pt x="45" y="21"/>
                    </a:lnTo>
                    <a:lnTo>
                      <a:pt x="45" y="21"/>
                    </a:lnTo>
                    <a:lnTo>
                      <a:pt x="45" y="22"/>
                    </a:lnTo>
                    <a:lnTo>
                      <a:pt x="45" y="22"/>
                    </a:lnTo>
                    <a:lnTo>
                      <a:pt x="45" y="22"/>
                    </a:lnTo>
                    <a:lnTo>
                      <a:pt x="45" y="23"/>
                    </a:lnTo>
                    <a:lnTo>
                      <a:pt x="45" y="23"/>
                    </a:lnTo>
                    <a:lnTo>
                      <a:pt x="45" y="24"/>
                    </a:lnTo>
                    <a:lnTo>
                      <a:pt x="45" y="24"/>
                    </a:lnTo>
                    <a:lnTo>
                      <a:pt x="45" y="24"/>
                    </a:lnTo>
                    <a:lnTo>
                      <a:pt x="44" y="25"/>
                    </a:lnTo>
                    <a:lnTo>
                      <a:pt x="44" y="25"/>
                    </a:lnTo>
                    <a:lnTo>
                      <a:pt x="44" y="25"/>
                    </a:lnTo>
                    <a:lnTo>
                      <a:pt x="44" y="26"/>
                    </a:lnTo>
                    <a:lnTo>
                      <a:pt x="43" y="26"/>
                    </a:lnTo>
                    <a:lnTo>
                      <a:pt x="43" y="26"/>
                    </a:lnTo>
                    <a:lnTo>
                      <a:pt x="43" y="27"/>
                    </a:lnTo>
                    <a:lnTo>
                      <a:pt x="43" y="27"/>
                    </a:lnTo>
                    <a:lnTo>
                      <a:pt x="43" y="27"/>
                    </a:lnTo>
                    <a:lnTo>
                      <a:pt x="43" y="29"/>
                    </a:lnTo>
                    <a:lnTo>
                      <a:pt x="42" y="29"/>
                    </a:lnTo>
                    <a:lnTo>
                      <a:pt x="42" y="29"/>
                    </a:lnTo>
                    <a:lnTo>
                      <a:pt x="42" y="29"/>
                    </a:lnTo>
                    <a:lnTo>
                      <a:pt x="42" y="30"/>
                    </a:lnTo>
                    <a:lnTo>
                      <a:pt x="43" y="30"/>
                    </a:lnTo>
                    <a:lnTo>
                      <a:pt x="43" y="30"/>
                    </a:lnTo>
                    <a:lnTo>
                      <a:pt x="43" y="30"/>
                    </a:lnTo>
                    <a:lnTo>
                      <a:pt x="43" y="30"/>
                    </a:lnTo>
                    <a:lnTo>
                      <a:pt x="43" y="30"/>
                    </a:lnTo>
                    <a:lnTo>
                      <a:pt x="44" y="30"/>
                    </a:lnTo>
                    <a:lnTo>
                      <a:pt x="44" y="30"/>
                    </a:lnTo>
                    <a:lnTo>
                      <a:pt x="44" y="30"/>
                    </a:lnTo>
                    <a:lnTo>
                      <a:pt x="44" y="30"/>
                    </a:lnTo>
                    <a:lnTo>
                      <a:pt x="45" y="30"/>
                    </a:lnTo>
                    <a:lnTo>
                      <a:pt x="45" y="29"/>
                    </a:lnTo>
                    <a:lnTo>
                      <a:pt x="45" y="29"/>
                    </a:lnTo>
                    <a:lnTo>
                      <a:pt x="46" y="29"/>
                    </a:lnTo>
                    <a:lnTo>
                      <a:pt x="46" y="29"/>
                    </a:lnTo>
                    <a:lnTo>
                      <a:pt x="46" y="27"/>
                    </a:lnTo>
                    <a:lnTo>
                      <a:pt x="46" y="27"/>
                    </a:lnTo>
                    <a:lnTo>
                      <a:pt x="46" y="27"/>
                    </a:lnTo>
                    <a:lnTo>
                      <a:pt x="48" y="26"/>
                    </a:lnTo>
                    <a:lnTo>
                      <a:pt x="48" y="26"/>
                    </a:lnTo>
                    <a:lnTo>
                      <a:pt x="48" y="25"/>
                    </a:lnTo>
                    <a:lnTo>
                      <a:pt x="48" y="25"/>
                    </a:lnTo>
                    <a:lnTo>
                      <a:pt x="49" y="24"/>
                    </a:lnTo>
                    <a:lnTo>
                      <a:pt x="49" y="24"/>
                    </a:lnTo>
                    <a:lnTo>
                      <a:pt x="49" y="23"/>
                    </a:lnTo>
                    <a:lnTo>
                      <a:pt x="49" y="23"/>
                    </a:lnTo>
                    <a:lnTo>
                      <a:pt x="50" y="22"/>
                    </a:lnTo>
                    <a:lnTo>
                      <a:pt x="50" y="22"/>
                    </a:lnTo>
                    <a:lnTo>
                      <a:pt x="51" y="22"/>
                    </a:lnTo>
                    <a:lnTo>
                      <a:pt x="51" y="21"/>
                    </a:lnTo>
                    <a:lnTo>
                      <a:pt x="52" y="21"/>
                    </a:lnTo>
                    <a:lnTo>
                      <a:pt x="52" y="21"/>
                    </a:lnTo>
                    <a:lnTo>
                      <a:pt x="53" y="20"/>
                    </a:lnTo>
                    <a:lnTo>
                      <a:pt x="53" y="20"/>
                    </a:lnTo>
                    <a:lnTo>
                      <a:pt x="54" y="20"/>
                    </a:lnTo>
                    <a:lnTo>
                      <a:pt x="55" y="19"/>
                    </a:lnTo>
                    <a:lnTo>
                      <a:pt x="55" y="19"/>
                    </a:lnTo>
                    <a:lnTo>
                      <a:pt x="56" y="18"/>
                    </a:lnTo>
                    <a:lnTo>
                      <a:pt x="57" y="18"/>
                    </a:lnTo>
                    <a:lnTo>
                      <a:pt x="58" y="17"/>
                    </a:lnTo>
                    <a:lnTo>
                      <a:pt x="58" y="17"/>
                    </a:lnTo>
                    <a:lnTo>
                      <a:pt x="59" y="16"/>
                    </a:lnTo>
                    <a:lnTo>
                      <a:pt x="60" y="16"/>
                    </a:lnTo>
                    <a:lnTo>
                      <a:pt x="60" y="15"/>
                    </a:lnTo>
                    <a:lnTo>
                      <a:pt x="61" y="15"/>
                    </a:lnTo>
                    <a:lnTo>
                      <a:pt x="62" y="14"/>
                    </a:lnTo>
                    <a:lnTo>
                      <a:pt x="63" y="14"/>
                    </a:lnTo>
                    <a:lnTo>
                      <a:pt x="63" y="13"/>
                    </a:lnTo>
                    <a:lnTo>
                      <a:pt x="64" y="13"/>
                    </a:lnTo>
                    <a:lnTo>
                      <a:pt x="64" y="13"/>
                    </a:lnTo>
                    <a:lnTo>
                      <a:pt x="64" y="13"/>
                    </a:lnTo>
                    <a:lnTo>
                      <a:pt x="66" y="13"/>
                    </a:lnTo>
                    <a:lnTo>
                      <a:pt x="66" y="13"/>
                    </a:lnTo>
                    <a:lnTo>
                      <a:pt x="66" y="13"/>
                    </a:lnTo>
                    <a:lnTo>
                      <a:pt x="66" y="13"/>
                    </a:lnTo>
                    <a:lnTo>
                      <a:pt x="66" y="13"/>
                    </a:lnTo>
                    <a:lnTo>
                      <a:pt x="67" y="13"/>
                    </a:lnTo>
                    <a:lnTo>
                      <a:pt x="67" y="13"/>
                    </a:lnTo>
                    <a:lnTo>
                      <a:pt x="67" y="13"/>
                    </a:lnTo>
                    <a:lnTo>
                      <a:pt x="67" y="14"/>
                    </a:lnTo>
                    <a:lnTo>
                      <a:pt x="67" y="14"/>
                    </a:lnTo>
                    <a:lnTo>
                      <a:pt x="68" y="14"/>
                    </a:lnTo>
                    <a:lnTo>
                      <a:pt x="68" y="14"/>
                    </a:lnTo>
                    <a:lnTo>
                      <a:pt x="68" y="15"/>
                    </a:lnTo>
                    <a:lnTo>
                      <a:pt x="69" y="15"/>
                    </a:lnTo>
                    <a:lnTo>
                      <a:pt x="69" y="15"/>
                    </a:lnTo>
                    <a:lnTo>
                      <a:pt x="69" y="16"/>
                    </a:lnTo>
                    <a:lnTo>
                      <a:pt x="69" y="16"/>
                    </a:lnTo>
                    <a:lnTo>
                      <a:pt x="70" y="16"/>
                    </a:lnTo>
                    <a:lnTo>
                      <a:pt x="70" y="16"/>
                    </a:lnTo>
                    <a:lnTo>
                      <a:pt x="70" y="17"/>
                    </a:lnTo>
                    <a:lnTo>
                      <a:pt x="70" y="17"/>
                    </a:lnTo>
                    <a:lnTo>
                      <a:pt x="71" y="17"/>
                    </a:lnTo>
                    <a:lnTo>
                      <a:pt x="71" y="17"/>
                    </a:lnTo>
                    <a:lnTo>
                      <a:pt x="71" y="18"/>
                    </a:lnTo>
                    <a:lnTo>
                      <a:pt x="72" y="18"/>
                    </a:lnTo>
                    <a:lnTo>
                      <a:pt x="72" y="18"/>
                    </a:lnTo>
                    <a:lnTo>
                      <a:pt x="73" y="18"/>
                    </a:lnTo>
                    <a:lnTo>
                      <a:pt x="73" y="18"/>
                    </a:lnTo>
                    <a:lnTo>
                      <a:pt x="74" y="18"/>
                    </a:lnTo>
                    <a:lnTo>
                      <a:pt x="74" y="18"/>
                    </a:lnTo>
                    <a:lnTo>
                      <a:pt x="75" y="18"/>
                    </a:lnTo>
                    <a:lnTo>
                      <a:pt x="75" y="18"/>
                    </a:lnTo>
                    <a:lnTo>
                      <a:pt x="75" y="18"/>
                    </a:lnTo>
                    <a:lnTo>
                      <a:pt x="75" y="18"/>
                    </a:lnTo>
                    <a:lnTo>
                      <a:pt x="76" y="18"/>
                    </a:lnTo>
                    <a:lnTo>
                      <a:pt x="76" y="19"/>
                    </a:lnTo>
                    <a:lnTo>
                      <a:pt x="76" y="19"/>
                    </a:lnTo>
                    <a:lnTo>
                      <a:pt x="76" y="19"/>
                    </a:lnTo>
                    <a:lnTo>
                      <a:pt x="76" y="19"/>
                    </a:lnTo>
                    <a:lnTo>
                      <a:pt x="76" y="19"/>
                    </a:lnTo>
                    <a:lnTo>
                      <a:pt x="76" y="20"/>
                    </a:lnTo>
                    <a:lnTo>
                      <a:pt x="76" y="20"/>
                    </a:lnTo>
                    <a:lnTo>
                      <a:pt x="77" y="20"/>
                    </a:lnTo>
                    <a:lnTo>
                      <a:pt x="77" y="21"/>
                    </a:lnTo>
                    <a:lnTo>
                      <a:pt x="77" y="21"/>
                    </a:lnTo>
                    <a:lnTo>
                      <a:pt x="77" y="22"/>
                    </a:lnTo>
                    <a:lnTo>
                      <a:pt x="77" y="22"/>
                    </a:lnTo>
                    <a:lnTo>
                      <a:pt x="77" y="23"/>
                    </a:lnTo>
                    <a:lnTo>
                      <a:pt x="77" y="23"/>
                    </a:lnTo>
                    <a:lnTo>
                      <a:pt x="77" y="24"/>
                    </a:lnTo>
                    <a:lnTo>
                      <a:pt x="76" y="24"/>
                    </a:lnTo>
                    <a:lnTo>
                      <a:pt x="76" y="25"/>
                    </a:lnTo>
                    <a:lnTo>
                      <a:pt x="76" y="25"/>
                    </a:lnTo>
                    <a:lnTo>
                      <a:pt x="76" y="26"/>
                    </a:lnTo>
                    <a:lnTo>
                      <a:pt x="76" y="26"/>
                    </a:lnTo>
                    <a:lnTo>
                      <a:pt x="76" y="27"/>
                    </a:lnTo>
                    <a:lnTo>
                      <a:pt x="75" y="27"/>
                    </a:lnTo>
                    <a:lnTo>
                      <a:pt x="75" y="29"/>
                    </a:lnTo>
                    <a:lnTo>
                      <a:pt x="75" y="29"/>
                    </a:lnTo>
                    <a:lnTo>
                      <a:pt x="75" y="29"/>
                    </a:lnTo>
                    <a:lnTo>
                      <a:pt x="74" y="29"/>
                    </a:lnTo>
                    <a:lnTo>
                      <a:pt x="74" y="29"/>
                    </a:lnTo>
                    <a:lnTo>
                      <a:pt x="74" y="30"/>
                    </a:lnTo>
                    <a:lnTo>
                      <a:pt x="73" y="30"/>
                    </a:lnTo>
                    <a:lnTo>
                      <a:pt x="73" y="30"/>
                    </a:lnTo>
                    <a:lnTo>
                      <a:pt x="72" y="30"/>
                    </a:lnTo>
                    <a:lnTo>
                      <a:pt x="72" y="30"/>
                    </a:lnTo>
                    <a:lnTo>
                      <a:pt x="71" y="30"/>
                    </a:lnTo>
                    <a:lnTo>
                      <a:pt x="71" y="30"/>
                    </a:lnTo>
                    <a:lnTo>
                      <a:pt x="70" y="30"/>
                    </a:lnTo>
                    <a:lnTo>
                      <a:pt x="70" y="30"/>
                    </a:lnTo>
                    <a:lnTo>
                      <a:pt x="69" y="29"/>
                    </a:lnTo>
                    <a:lnTo>
                      <a:pt x="69" y="29"/>
                    </a:lnTo>
                    <a:lnTo>
                      <a:pt x="68" y="29"/>
                    </a:lnTo>
                    <a:lnTo>
                      <a:pt x="67" y="29"/>
                    </a:lnTo>
                    <a:lnTo>
                      <a:pt x="67" y="29"/>
                    </a:lnTo>
                    <a:lnTo>
                      <a:pt x="66" y="29"/>
                    </a:lnTo>
                    <a:lnTo>
                      <a:pt x="64" y="27"/>
                    </a:lnTo>
                    <a:lnTo>
                      <a:pt x="64" y="27"/>
                    </a:lnTo>
                    <a:lnTo>
                      <a:pt x="63" y="27"/>
                    </a:lnTo>
                    <a:lnTo>
                      <a:pt x="63" y="27"/>
                    </a:lnTo>
                    <a:lnTo>
                      <a:pt x="62" y="27"/>
                    </a:lnTo>
                    <a:lnTo>
                      <a:pt x="62" y="27"/>
                    </a:lnTo>
                    <a:lnTo>
                      <a:pt x="61" y="27"/>
                    </a:lnTo>
                    <a:lnTo>
                      <a:pt x="61" y="27"/>
                    </a:lnTo>
                    <a:lnTo>
                      <a:pt x="60" y="27"/>
                    </a:lnTo>
                    <a:lnTo>
                      <a:pt x="60" y="27"/>
                    </a:lnTo>
                    <a:lnTo>
                      <a:pt x="60" y="27"/>
                    </a:lnTo>
                    <a:lnTo>
                      <a:pt x="59" y="27"/>
                    </a:lnTo>
                    <a:lnTo>
                      <a:pt x="59" y="27"/>
                    </a:lnTo>
                    <a:lnTo>
                      <a:pt x="58" y="27"/>
                    </a:lnTo>
                    <a:lnTo>
                      <a:pt x="58" y="27"/>
                    </a:lnTo>
                    <a:lnTo>
                      <a:pt x="58" y="27"/>
                    </a:lnTo>
                    <a:lnTo>
                      <a:pt x="57" y="27"/>
                    </a:lnTo>
                    <a:lnTo>
                      <a:pt x="57" y="27"/>
                    </a:lnTo>
                    <a:lnTo>
                      <a:pt x="57" y="27"/>
                    </a:lnTo>
                    <a:lnTo>
                      <a:pt x="56" y="29"/>
                    </a:lnTo>
                    <a:lnTo>
                      <a:pt x="56" y="29"/>
                    </a:lnTo>
                    <a:lnTo>
                      <a:pt x="55" y="29"/>
                    </a:lnTo>
                    <a:lnTo>
                      <a:pt x="55" y="29"/>
                    </a:lnTo>
                    <a:lnTo>
                      <a:pt x="55" y="30"/>
                    </a:lnTo>
                    <a:lnTo>
                      <a:pt x="55" y="30"/>
                    </a:lnTo>
                    <a:lnTo>
                      <a:pt x="54" y="30"/>
                    </a:lnTo>
                    <a:lnTo>
                      <a:pt x="54" y="30"/>
                    </a:lnTo>
                    <a:lnTo>
                      <a:pt x="54" y="31"/>
                    </a:lnTo>
                    <a:lnTo>
                      <a:pt x="54" y="31"/>
                    </a:lnTo>
                    <a:lnTo>
                      <a:pt x="54" y="31"/>
                    </a:lnTo>
                    <a:lnTo>
                      <a:pt x="54" y="32"/>
                    </a:lnTo>
                    <a:lnTo>
                      <a:pt x="54" y="32"/>
                    </a:lnTo>
                    <a:lnTo>
                      <a:pt x="54" y="33"/>
                    </a:lnTo>
                    <a:lnTo>
                      <a:pt x="54" y="33"/>
                    </a:lnTo>
                    <a:lnTo>
                      <a:pt x="54" y="33"/>
                    </a:lnTo>
                    <a:lnTo>
                      <a:pt x="54" y="34"/>
                    </a:lnTo>
                    <a:lnTo>
                      <a:pt x="54" y="34"/>
                    </a:lnTo>
                    <a:lnTo>
                      <a:pt x="55" y="34"/>
                    </a:lnTo>
                    <a:lnTo>
                      <a:pt x="55" y="35"/>
                    </a:lnTo>
                    <a:lnTo>
                      <a:pt x="55" y="35"/>
                    </a:lnTo>
                    <a:lnTo>
                      <a:pt x="55" y="35"/>
                    </a:lnTo>
                    <a:lnTo>
                      <a:pt x="55" y="36"/>
                    </a:lnTo>
                    <a:lnTo>
                      <a:pt x="55" y="36"/>
                    </a:lnTo>
                    <a:lnTo>
                      <a:pt x="56" y="36"/>
                    </a:lnTo>
                    <a:lnTo>
                      <a:pt x="56" y="36"/>
                    </a:lnTo>
                    <a:lnTo>
                      <a:pt x="56" y="37"/>
                    </a:lnTo>
                    <a:lnTo>
                      <a:pt x="57" y="37"/>
                    </a:lnTo>
                    <a:lnTo>
                      <a:pt x="57" y="37"/>
                    </a:lnTo>
                    <a:lnTo>
                      <a:pt x="58" y="37"/>
                    </a:lnTo>
                    <a:lnTo>
                      <a:pt x="58" y="38"/>
                    </a:lnTo>
                    <a:lnTo>
                      <a:pt x="59" y="38"/>
                    </a:lnTo>
                    <a:lnTo>
                      <a:pt x="59" y="38"/>
                    </a:lnTo>
                    <a:lnTo>
                      <a:pt x="60" y="38"/>
                    </a:lnTo>
                    <a:lnTo>
                      <a:pt x="60" y="39"/>
                    </a:lnTo>
                    <a:lnTo>
                      <a:pt x="61" y="39"/>
                    </a:lnTo>
                    <a:lnTo>
                      <a:pt x="61" y="39"/>
                    </a:lnTo>
                    <a:lnTo>
                      <a:pt x="62" y="40"/>
                    </a:lnTo>
                    <a:lnTo>
                      <a:pt x="62" y="40"/>
                    </a:lnTo>
                    <a:lnTo>
                      <a:pt x="62" y="41"/>
                    </a:lnTo>
                    <a:lnTo>
                      <a:pt x="62" y="41"/>
                    </a:lnTo>
                    <a:lnTo>
                      <a:pt x="63" y="41"/>
                    </a:lnTo>
                    <a:lnTo>
                      <a:pt x="63" y="42"/>
                    </a:lnTo>
                    <a:lnTo>
                      <a:pt x="63" y="42"/>
                    </a:lnTo>
                    <a:lnTo>
                      <a:pt x="63" y="43"/>
                    </a:lnTo>
                    <a:lnTo>
                      <a:pt x="63" y="43"/>
                    </a:lnTo>
                    <a:lnTo>
                      <a:pt x="63" y="44"/>
                    </a:lnTo>
                    <a:lnTo>
                      <a:pt x="63" y="44"/>
                    </a:lnTo>
                    <a:lnTo>
                      <a:pt x="63" y="44"/>
                    </a:lnTo>
                    <a:lnTo>
                      <a:pt x="63" y="45"/>
                    </a:lnTo>
                    <a:lnTo>
                      <a:pt x="63" y="45"/>
                    </a:lnTo>
                    <a:lnTo>
                      <a:pt x="63" y="45"/>
                    </a:lnTo>
                    <a:lnTo>
                      <a:pt x="63" y="45"/>
                    </a:lnTo>
                    <a:lnTo>
                      <a:pt x="63" y="47"/>
                    </a:lnTo>
                    <a:lnTo>
                      <a:pt x="63" y="47"/>
                    </a:lnTo>
                    <a:lnTo>
                      <a:pt x="62" y="47"/>
                    </a:lnTo>
                    <a:lnTo>
                      <a:pt x="62" y="47"/>
                    </a:lnTo>
                    <a:lnTo>
                      <a:pt x="62" y="48"/>
                    </a:lnTo>
                    <a:lnTo>
                      <a:pt x="62" y="48"/>
                    </a:lnTo>
                    <a:lnTo>
                      <a:pt x="62" y="48"/>
                    </a:lnTo>
                    <a:lnTo>
                      <a:pt x="61" y="48"/>
                    </a:lnTo>
                    <a:lnTo>
                      <a:pt x="61" y="48"/>
                    </a:lnTo>
                    <a:lnTo>
                      <a:pt x="60" y="48"/>
                    </a:lnTo>
                    <a:lnTo>
                      <a:pt x="60" y="48"/>
                    </a:lnTo>
                    <a:lnTo>
                      <a:pt x="59" y="48"/>
                    </a:lnTo>
                    <a:lnTo>
                      <a:pt x="59" y="48"/>
                    </a:lnTo>
                    <a:lnTo>
                      <a:pt x="58" y="48"/>
                    </a:lnTo>
                    <a:lnTo>
                      <a:pt x="58" y="47"/>
                    </a:lnTo>
                    <a:lnTo>
                      <a:pt x="57" y="47"/>
                    </a:lnTo>
                    <a:lnTo>
                      <a:pt x="56" y="47"/>
                    </a:lnTo>
                    <a:lnTo>
                      <a:pt x="56" y="45"/>
                    </a:lnTo>
                    <a:lnTo>
                      <a:pt x="55" y="45"/>
                    </a:lnTo>
                    <a:lnTo>
                      <a:pt x="55" y="45"/>
                    </a:lnTo>
                    <a:lnTo>
                      <a:pt x="54" y="44"/>
                    </a:lnTo>
                    <a:lnTo>
                      <a:pt x="54" y="44"/>
                    </a:lnTo>
                    <a:lnTo>
                      <a:pt x="54" y="44"/>
                    </a:lnTo>
                    <a:lnTo>
                      <a:pt x="53" y="44"/>
                    </a:lnTo>
                    <a:lnTo>
                      <a:pt x="53" y="44"/>
                    </a:lnTo>
                    <a:lnTo>
                      <a:pt x="53" y="44"/>
                    </a:lnTo>
                    <a:lnTo>
                      <a:pt x="52" y="43"/>
                    </a:lnTo>
                    <a:lnTo>
                      <a:pt x="52" y="43"/>
                    </a:lnTo>
                    <a:lnTo>
                      <a:pt x="52" y="43"/>
                    </a:lnTo>
                    <a:lnTo>
                      <a:pt x="51" y="43"/>
                    </a:lnTo>
                    <a:lnTo>
                      <a:pt x="51" y="42"/>
                    </a:lnTo>
                    <a:lnTo>
                      <a:pt x="51" y="42"/>
                    </a:lnTo>
                    <a:lnTo>
                      <a:pt x="50" y="42"/>
                    </a:lnTo>
                    <a:lnTo>
                      <a:pt x="50" y="42"/>
                    </a:lnTo>
                    <a:lnTo>
                      <a:pt x="50" y="41"/>
                    </a:lnTo>
                    <a:lnTo>
                      <a:pt x="49" y="41"/>
                    </a:lnTo>
                    <a:lnTo>
                      <a:pt x="49" y="41"/>
                    </a:lnTo>
                    <a:lnTo>
                      <a:pt x="49" y="40"/>
                    </a:lnTo>
                    <a:lnTo>
                      <a:pt x="48" y="40"/>
                    </a:lnTo>
                    <a:lnTo>
                      <a:pt x="48" y="40"/>
                    </a:lnTo>
                    <a:lnTo>
                      <a:pt x="48" y="40"/>
                    </a:lnTo>
                    <a:lnTo>
                      <a:pt x="48" y="39"/>
                    </a:lnTo>
                    <a:lnTo>
                      <a:pt x="48" y="39"/>
                    </a:lnTo>
                    <a:lnTo>
                      <a:pt x="46" y="39"/>
                    </a:lnTo>
                    <a:lnTo>
                      <a:pt x="46" y="39"/>
                    </a:lnTo>
                    <a:lnTo>
                      <a:pt x="46" y="39"/>
                    </a:lnTo>
                    <a:lnTo>
                      <a:pt x="46" y="38"/>
                    </a:lnTo>
                    <a:lnTo>
                      <a:pt x="46" y="38"/>
                    </a:lnTo>
                    <a:lnTo>
                      <a:pt x="46" y="38"/>
                    </a:lnTo>
                    <a:lnTo>
                      <a:pt x="46" y="38"/>
                    </a:lnTo>
                    <a:lnTo>
                      <a:pt x="46" y="38"/>
                    </a:lnTo>
                    <a:lnTo>
                      <a:pt x="45" y="38"/>
                    </a:lnTo>
                    <a:lnTo>
                      <a:pt x="45" y="39"/>
                    </a:lnTo>
                    <a:lnTo>
                      <a:pt x="45" y="39"/>
                    </a:lnTo>
                    <a:lnTo>
                      <a:pt x="45" y="39"/>
                    </a:lnTo>
                    <a:lnTo>
                      <a:pt x="45" y="39"/>
                    </a:lnTo>
                    <a:lnTo>
                      <a:pt x="45" y="39"/>
                    </a:lnTo>
                    <a:lnTo>
                      <a:pt x="45" y="39"/>
                    </a:lnTo>
                    <a:lnTo>
                      <a:pt x="45" y="40"/>
                    </a:lnTo>
                    <a:lnTo>
                      <a:pt x="45" y="40"/>
                    </a:lnTo>
                    <a:lnTo>
                      <a:pt x="45" y="40"/>
                    </a:lnTo>
                    <a:lnTo>
                      <a:pt x="45" y="41"/>
                    </a:lnTo>
                    <a:lnTo>
                      <a:pt x="45" y="41"/>
                    </a:lnTo>
                    <a:lnTo>
                      <a:pt x="45" y="41"/>
                    </a:lnTo>
                    <a:lnTo>
                      <a:pt x="45" y="41"/>
                    </a:lnTo>
                    <a:lnTo>
                      <a:pt x="45" y="41"/>
                    </a:lnTo>
                    <a:lnTo>
                      <a:pt x="45" y="42"/>
                    </a:lnTo>
                    <a:lnTo>
                      <a:pt x="45" y="42"/>
                    </a:lnTo>
                    <a:lnTo>
                      <a:pt x="45" y="42"/>
                    </a:lnTo>
                    <a:lnTo>
                      <a:pt x="45" y="42"/>
                    </a:lnTo>
                    <a:lnTo>
                      <a:pt x="44" y="42"/>
                    </a:lnTo>
                    <a:lnTo>
                      <a:pt x="44" y="42"/>
                    </a:lnTo>
                    <a:lnTo>
                      <a:pt x="44" y="42"/>
                    </a:lnTo>
                    <a:lnTo>
                      <a:pt x="44" y="42"/>
                    </a:lnTo>
                    <a:lnTo>
                      <a:pt x="43" y="42"/>
                    </a:lnTo>
                    <a:lnTo>
                      <a:pt x="43" y="43"/>
                    </a:lnTo>
                    <a:lnTo>
                      <a:pt x="43" y="43"/>
                    </a:lnTo>
                    <a:lnTo>
                      <a:pt x="42" y="43"/>
                    </a:lnTo>
                    <a:lnTo>
                      <a:pt x="42" y="43"/>
                    </a:lnTo>
                    <a:lnTo>
                      <a:pt x="42" y="43"/>
                    </a:lnTo>
                    <a:lnTo>
                      <a:pt x="42" y="43"/>
                    </a:lnTo>
                    <a:lnTo>
                      <a:pt x="41" y="43"/>
                    </a:lnTo>
                    <a:lnTo>
                      <a:pt x="41" y="43"/>
                    </a:lnTo>
                    <a:lnTo>
                      <a:pt x="41" y="42"/>
                    </a:lnTo>
                    <a:lnTo>
                      <a:pt x="41" y="42"/>
                    </a:lnTo>
                    <a:lnTo>
                      <a:pt x="40" y="42"/>
                    </a:lnTo>
                    <a:lnTo>
                      <a:pt x="40" y="42"/>
                    </a:lnTo>
                    <a:lnTo>
                      <a:pt x="40" y="41"/>
                    </a:lnTo>
                    <a:lnTo>
                      <a:pt x="40" y="41"/>
                    </a:lnTo>
                    <a:lnTo>
                      <a:pt x="40" y="40"/>
                    </a:lnTo>
                    <a:lnTo>
                      <a:pt x="39" y="39"/>
                    </a:lnTo>
                    <a:lnTo>
                      <a:pt x="39" y="38"/>
                    </a:lnTo>
                    <a:lnTo>
                      <a:pt x="38" y="37"/>
                    </a:lnTo>
                    <a:lnTo>
                      <a:pt x="38" y="36"/>
                    </a:lnTo>
                    <a:lnTo>
                      <a:pt x="37" y="36"/>
                    </a:lnTo>
                    <a:lnTo>
                      <a:pt x="37" y="35"/>
                    </a:lnTo>
                    <a:lnTo>
                      <a:pt x="36" y="34"/>
                    </a:lnTo>
                    <a:lnTo>
                      <a:pt x="35" y="34"/>
                    </a:lnTo>
                    <a:lnTo>
                      <a:pt x="35" y="33"/>
                    </a:lnTo>
                    <a:lnTo>
                      <a:pt x="34" y="33"/>
                    </a:lnTo>
                    <a:lnTo>
                      <a:pt x="33" y="32"/>
                    </a:lnTo>
                    <a:lnTo>
                      <a:pt x="32" y="32"/>
                    </a:lnTo>
                    <a:lnTo>
                      <a:pt x="31" y="32"/>
                    </a:lnTo>
                    <a:lnTo>
                      <a:pt x="30" y="32"/>
                    </a:lnTo>
                    <a:lnTo>
                      <a:pt x="30" y="32"/>
                    </a:lnTo>
                    <a:lnTo>
                      <a:pt x="28" y="33"/>
                    </a:lnTo>
                    <a:lnTo>
                      <a:pt x="27" y="33"/>
                    </a:lnTo>
                    <a:lnTo>
                      <a:pt x="26" y="33"/>
                    </a:lnTo>
                    <a:lnTo>
                      <a:pt x="25" y="33"/>
                    </a:lnTo>
                    <a:lnTo>
                      <a:pt x="24" y="33"/>
                    </a:lnTo>
                    <a:lnTo>
                      <a:pt x="23" y="34"/>
                    </a:lnTo>
                    <a:lnTo>
                      <a:pt x="22" y="34"/>
                    </a:lnTo>
                    <a:lnTo>
                      <a:pt x="21" y="34"/>
                    </a:lnTo>
                    <a:lnTo>
                      <a:pt x="20" y="34"/>
                    </a:lnTo>
                    <a:lnTo>
                      <a:pt x="19" y="34"/>
                    </a:lnTo>
                    <a:lnTo>
                      <a:pt x="18" y="34"/>
                    </a:lnTo>
                    <a:lnTo>
                      <a:pt x="17" y="34"/>
                    </a:lnTo>
                    <a:lnTo>
                      <a:pt x="17" y="35"/>
                    </a:lnTo>
                    <a:lnTo>
                      <a:pt x="16" y="35"/>
                    </a:lnTo>
                    <a:lnTo>
                      <a:pt x="15" y="35"/>
                    </a:lnTo>
                    <a:lnTo>
                      <a:pt x="15" y="35"/>
                    </a:lnTo>
                    <a:lnTo>
                      <a:pt x="14" y="35"/>
                    </a:lnTo>
                    <a:lnTo>
                      <a:pt x="14" y="35"/>
                    </a:lnTo>
                    <a:lnTo>
                      <a:pt x="13" y="35"/>
                    </a:lnTo>
                    <a:lnTo>
                      <a:pt x="13" y="35"/>
                    </a:lnTo>
                    <a:lnTo>
                      <a:pt x="12" y="35"/>
                    </a:lnTo>
                    <a:lnTo>
                      <a:pt x="10" y="35"/>
                    </a:lnTo>
                    <a:lnTo>
                      <a:pt x="10" y="35"/>
                    </a:lnTo>
                    <a:lnTo>
                      <a:pt x="9" y="35"/>
                    </a:lnTo>
                    <a:lnTo>
                      <a:pt x="9" y="34"/>
                    </a:lnTo>
                    <a:lnTo>
                      <a:pt x="8" y="34"/>
                    </a:lnTo>
                    <a:lnTo>
                      <a:pt x="7" y="34"/>
                    </a:lnTo>
                    <a:lnTo>
                      <a:pt x="7" y="34"/>
                    </a:lnTo>
                    <a:lnTo>
                      <a:pt x="6" y="34"/>
                    </a:lnTo>
                    <a:lnTo>
                      <a:pt x="6" y="34"/>
                    </a:lnTo>
                    <a:lnTo>
                      <a:pt x="5" y="34"/>
                    </a:lnTo>
                    <a:lnTo>
                      <a:pt x="5" y="34"/>
                    </a:lnTo>
                    <a:lnTo>
                      <a:pt x="5" y="34"/>
                    </a:lnTo>
                    <a:lnTo>
                      <a:pt x="4" y="34"/>
                    </a:lnTo>
                    <a:lnTo>
                      <a:pt x="4" y="34"/>
                    </a:lnTo>
                    <a:lnTo>
                      <a:pt x="3" y="33"/>
                    </a:lnTo>
                    <a:lnTo>
                      <a:pt x="3" y="33"/>
                    </a:lnTo>
                    <a:lnTo>
                      <a:pt x="3" y="33"/>
                    </a:lnTo>
                    <a:lnTo>
                      <a:pt x="2" y="33"/>
                    </a:lnTo>
                    <a:lnTo>
                      <a:pt x="2" y="32"/>
                    </a:lnTo>
                    <a:lnTo>
                      <a:pt x="2" y="32"/>
                    </a:lnTo>
                    <a:lnTo>
                      <a:pt x="1" y="32"/>
                    </a:lnTo>
                    <a:lnTo>
                      <a:pt x="1" y="31"/>
                    </a:lnTo>
                    <a:lnTo>
                      <a:pt x="1" y="31"/>
                    </a:lnTo>
                    <a:lnTo>
                      <a:pt x="1" y="30"/>
                    </a:lnTo>
                    <a:lnTo>
                      <a:pt x="1" y="30"/>
                    </a:lnTo>
                    <a:lnTo>
                      <a:pt x="0" y="29"/>
                    </a:lnTo>
                    <a:lnTo>
                      <a:pt x="0" y="29"/>
                    </a:lnTo>
                    <a:lnTo>
                      <a:pt x="0" y="27"/>
                    </a:lnTo>
                    <a:lnTo>
                      <a:pt x="0" y="27"/>
                    </a:lnTo>
                    <a:lnTo>
                      <a:pt x="0" y="27"/>
                    </a:lnTo>
                    <a:lnTo>
                      <a:pt x="0" y="26"/>
                    </a:lnTo>
                    <a:lnTo>
                      <a:pt x="0" y="26"/>
                    </a:lnTo>
                    <a:lnTo>
                      <a:pt x="0" y="26"/>
                    </a:lnTo>
                    <a:lnTo>
                      <a:pt x="0" y="26"/>
                    </a:lnTo>
                    <a:lnTo>
                      <a:pt x="1" y="25"/>
                    </a:lnTo>
                    <a:lnTo>
                      <a:pt x="1" y="25"/>
                    </a:lnTo>
                    <a:lnTo>
                      <a:pt x="1" y="25"/>
                    </a:lnTo>
                    <a:lnTo>
                      <a:pt x="1" y="25"/>
                    </a:lnTo>
                    <a:lnTo>
                      <a:pt x="2" y="25"/>
                    </a:lnTo>
                    <a:lnTo>
                      <a:pt x="2" y="24"/>
                    </a:lnTo>
                    <a:lnTo>
                      <a:pt x="3" y="24"/>
                    </a:lnTo>
                    <a:lnTo>
                      <a:pt x="3" y="24"/>
                    </a:lnTo>
                    <a:lnTo>
                      <a:pt x="4" y="24"/>
                    </a:lnTo>
                    <a:lnTo>
                      <a:pt x="4" y="24"/>
                    </a:lnTo>
                    <a:lnTo>
                      <a:pt x="5" y="24"/>
                    </a:lnTo>
                    <a:lnTo>
                      <a:pt x="5" y="24"/>
                    </a:lnTo>
                    <a:lnTo>
                      <a:pt x="6" y="23"/>
                    </a:lnTo>
                    <a:lnTo>
                      <a:pt x="6" y="23"/>
                    </a:lnTo>
                    <a:lnTo>
                      <a:pt x="6" y="23"/>
                    </a:lnTo>
                    <a:lnTo>
                      <a:pt x="7" y="23"/>
                    </a:lnTo>
                    <a:lnTo>
                      <a:pt x="7" y="23"/>
                    </a:lnTo>
                    <a:lnTo>
                      <a:pt x="7" y="23"/>
                    </a:lnTo>
                    <a:lnTo>
                      <a:pt x="8" y="22"/>
                    </a:lnTo>
                    <a:lnTo>
                      <a:pt x="8" y="22"/>
                    </a:lnTo>
                    <a:lnTo>
                      <a:pt x="9" y="22"/>
                    </a:lnTo>
                    <a:lnTo>
                      <a:pt x="9" y="21"/>
                    </a:lnTo>
                    <a:lnTo>
                      <a:pt x="9" y="21"/>
                    </a:lnTo>
                    <a:lnTo>
                      <a:pt x="9" y="20"/>
                    </a:lnTo>
                    <a:lnTo>
                      <a:pt x="10" y="20"/>
                    </a:lnTo>
                    <a:lnTo>
                      <a:pt x="10" y="19"/>
                    </a:lnTo>
                    <a:lnTo>
                      <a:pt x="10" y="19"/>
                    </a:lnTo>
                    <a:lnTo>
                      <a:pt x="12" y="18"/>
                    </a:lnTo>
                    <a:lnTo>
                      <a:pt x="12" y="18"/>
                    </a:lnTo>
                    <a:lnTo>
                      <a:pt x="13" y="18"/>
                    </a:lnTo>
                    <a:lnTo>
                      <a:pt x="13" y="17"/>
                    </a:lnTo>
                    <a:lnTo>
                      <a:pt x="13" y="17"/>
                    </a:lnTo>
                    <a:lnTo>
                      <a:pt x="14" y="17"/>
                    </a:lnTo>
                    <a:lnTo>
                      <a:pt x="14" y="17"/>
                    </a:lnTo>
                    <a:lnTo>
                      <a:pt x="14" y="17"/>
                    </a:lnTo>
                    <a:lnTo>
                      <a:pt x="15" y="16"/>
                    </a:lnTo>
                    <a:lnTo>
                      <a:pt x="15" y="16"/>
                    </a:lnTo>
                    <a:lnTo>
                      <a:pt x="16" y="16"/>
                    </a:lnTo>
                    <a:lnTo>
                      <a:pt x="16" y="16"/>
                    </a:lnTo>
                    <a:lnTo>
                      <a:pt x="16" y="16"/>
                    </a:lnTo>
                    <a:lnTo>
                      <a:pt x="17" y="16"/>
                    </a:lnTo>
                    <a:lnTo>
                      <a:pt x="17" y="16"/>
                    </a:lnTo>
                    <a:lnTo>
                      <a:pt x="18" y="16"/>
                    </a:lnTo>
                    <a:lnTo>
                      <a:pt x="18" y="15"/>
                    </a:lnTo>
                    <a:lnTo>
                      <a:pt x="18" y="15"/>
                    </a:lnTo>
                    <a:lnTo>
                      <a:pt x="19" y="15"/>
                    </a:lnTo>
                    <a:lnTo>
                      <a:pt x="19" y="15"/>
                    </a:lnTo>
                    <a:lnTo>
                      <a:pt x="19" y="14"/>
                    </a:lnTo>
                    <a:lnTo>
                      <a:pt x="19" y="14"/>
                    </a:lnTo>
                    <a:lnTo>
                      <a:pt x="20" y="13"/>
                    </a:lnTo>
                    <a:lnTo>
                      <a:pt x="20" y="13"/>
                    </a:lnTo>
                    <a:lnTo>
                      <a:pt x="20" y="13"/>
                    </a:lnTo>
                    <a:lnTo>
                      <a:pt x="20" y="12"/>
                    </a:lnTo>
                    <a:lnTo>
                      <a:pt x="20" y="12"/>
                    </a:lnTo>
                    <a:lnTo>
                      <a:pt x="20" y="11"/>
                    </a:lnTo>
                    <a:lnTo>
                      <a:pt x="20" y="11"/>
                    </a:lnTo>
                    <a:lnTo>
                      <a:pt x="19" y="9"/>
                    </a:lnTo>
                    <a:lnTo>
                      <a:pt x="19" y="9"/>
                    </a:lnTo>
                    <a:lnTo>
                      <a:pt x="42" y="3"/>
                    </a:lnTo>
                    <a:lnTo>
                      <a:pt x="51" y="0"/>
                    </a:lnTo>
                    <a:lnTo>
                      <a:pt x="51" y="0"/>
                    </a:lnTo>
                    <a:lnTo>
                      <a:pt x="51" y="0"/>
                    </a:lnTo>
                    <a:lnTo>
                      <a:pt x="51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5" name="Freeform 693"/>
              <p:cNvSpPr>
                <a:spLocks/>
              </p:cNvSpPr>
              <p:nvPr/>
            </p:nvSpPr>
            <p:spPr bwMode="auto">
              <a:xfrm>
                <a:off x="8435975" y="4829175"/>
                <a:ext cx="3175" cy="3175"/>
              </a:xfrm>
              <a:custGeom>
                <a:avLst/>
                <a:gdLst>
                  <a:gd name="T0" fmla="*/ 3 w 6"/>
                  <a:gd name="T1" fmla="*/ 5 h 5"/>
                  <a:gd name="T2" fmla="*/ 3 w 6"/>
                  <a:gd name="T3" fmla="*/ 5 h 5"/>
                  <a:gd name="T4" fmla="*/ 3 w 6"/>
                  <a:gd name="T5" fmla="*/ 5 h 5"/>
                  <a:gd name="T6" fmla="*/ 3 w 6"/>
                  <a:gd name="T7" fmla="*/ 3 h 5"/>
                  <a:gd name="T8" fmla="*/ 2 w 6"/>
                  <a:gd name="T9" fmla="*/ 3 h 5"/>
                  <a:gd name="T10" fmla="*/ 2 w 6"/>
                  <a:gd name="T11" fmla="*/ 3 h 5"/>
                  <a:gd name="T12" fmla="*/ 2 w 6"/>
                  <a:gd name="T13" fmla="*/ 3 h 5"/>
                  <a:gd name="T14" fmla="*/ 1 w 6"/>
                  <a:gd name="T15" fmla="*/ 2 h 5"/>
                  <a:gd name="T16" fmla="*/ 1 w 6"/>
                  <a:gd name="T17" fmla="*/ 2 h 5"/>
                  <a:gd name="T18" fmla="*/ 1 w 6"/>
                  <a:gd name="T19" fmla="*/ 2 h 5"/>
                  <a:gd name="T20" fmla="*/ 0 w 6"/>
                  <a:gd name="T21" fmla="*/ 2 h 5"/>
                  <a:gd name="T22" fmla="*/ 0 w 6"/>
                  <a:gd name="T23" fmla="*/ 2 h 5"/>
                  <a:gd name="T24" fmla="*/ 0 w 6"/>
                  <a:gd name="T25" fmla="*/ 2 h 5"/>
                  <a:gd name="T26" fmla="*/ 0 w 6"/>
                  <a:gd name="T27" fmla="*/ 2 h 5"/>
                  <a:gd name="T28" fmla="*/ 0 w 6"/>
                  <a:gd name="T29" fmla="*/ 2 h 5"/>
                  <a:gd name="T30" fmla="*/ 0 w 6"/>
                  <a:gd name="T31" fmla="*/ 1 h 5"/>
                  <a:gd name="T32" fmla="*/ 0 w 6"/>
                  <a:gd name="T33" fmla="*/ 1 h 5"/>
                  <a:gd name="T34" fmla="*/ 0 w 6"/>
                  <a:gd name="T35" fmla="*/ 1 h 5"/>
                  <a:gd name="T36" fmla="*/ 1 w 6"/>
                  <a:gd name="T37" fmla="*/ 1 h 5"/>
                  <a:gd name="T38" fmla="*/ 1 w 6"/>
                  <a:gd name="T39" fmla="*/ 0 h 5"/>
                  <a:gd name="T40" fmla="*/ 2 w 6"/>
                  <a:gd name="T41" fmla="*/ 0 h 5"/>
                  <a:gd name="T42" fmla="*/ 2 w 6"/>
                  <a:gd name="T43" fmla="*/ 0 h 5"/>
                  <a:gd name="T44" fmla="*/ 3 w 6"/>
                  <a:gd name="T45" fmla="*/ 0 h 5"/>
                  <a:gd name="T46" fmla="*/ 3 w 6"/>
                  <a:gd name="T47" fmla="*/ 0 h 5"/>
                  <a:gd name="T48" fmla="*/ 4 w 6"/>
                  <a:gd name="T49" fmla="*/ 0 h 5"/>
                  <a:gd name="T50" fmla="*/ 4 w 6"/>
                  <a:gd name="T51" fmla="*/ 0 h 5"/>
                  <a:gd name="T52" fmla="*/ 4 w 6"/>
                  <a:gd name="T53" fmla="*/ 0 h 5"/>
                  <a:gd name="T54" fmla="*/ 4 w 6"/>
                  <a:gd name="T55" fmla="*/ 0 h 5"/>
                  <a:gd name="T56" fmla="*/ 5 w 6"/>
                  <a:gd name="T57" fmla="*/ 1 h 5"/>
                  <a:gd name="T58" fmla="*/ 5 w 6"/>
                  <a:gd name="T59" fmla="*/ 1 h 5"/>
                  <a:gd name="T60" fmla="*/ 5 w 6"/>
                  <a:gd name="T61" fmla="*/ 1 h 5"/>
                  <a:gd name="T62" fmla="*/ 5 w 6"/>
                  <a:gd name="T63" fmla="*/ 1 h 5"/>
                  <a:gd name="T64" fmla="*/ 5 w 6"/>
                  <a:gd name="T65" fmla="*/ 2 h 5"/>
                  <a:gd name="T66" fmla="*/ 5 w 6"/>
                  <a:gd name="T67" fmla="*/ 2 h 5"/>
                  <a:gd name="T68" fmla="*/ 5 w 6"/>
                  <a:gd name="T69" fmla="*/ 2 h 5"/>
                  <a:gd name="T70" fmla="*/ 6 w 6"/>
                  <a:gd name="T71" fmla="*/ 3 h 5"/>
                  <a:gd name="T72" fmla="*/ 6 w 6"/>
                  <a:gd name="T73" fmla="*/ 3 h 5"/>
                  <a:gd name="T74" fmla="*/ 6 w 6"/>
                  <a:gd name="T75" fmla="*/ 5 h 5"/>
                  <a:gd name="T76" fmla="*/ 6 w 6"/>
                  <a:gd name="T77" fmla="*/ 5 h 5"/>
                  <a:gd name="T78" fmla="*/ 6 w 6"/>
                  <a:gd name="T79" fmla="*/ 5 h 5"/>
                  <a:gd name="T80" fmla="*/ 6 w 6"/>
                  <a:gd name="T81" fmla="*/ 5 h 5"/>
                  <a:gd name="T82" fmla="*/ 5 w 6"/>
                  <a:gd name="T83" fmla="*/ 5 h 5"/>
                  <a:gd name="T84" fmla="*/ 5 w 6"/>
                  <a:gd name="T85" fmla="*/ 5 h 5"/>
                  <a:gd name="T86" fmla="*/ 5 w 6"/>
                  <a:gd name="T87" fmla="*/ 5 h 5"/>
                  <a:gd name="T88" fmla="*/ 4 w 6"/>
                  <a:gd name="T89" fmla="*/ 5 h 5"/>
                  <a:gd name="T90" fmla="*/ 4 w 6"/>
                  <a:gd name="T91" fmla="*/ 5 h 5"/>
                  <a:gd name="T92" fmla="*/ 3 w 6"/>
                  <a:gd name="T93" fmla="*/ 5 h 5"/>
                  <a:gd name="T94" fmla="*/ 3 w 6"/>
                  <a:gd name="T95" fmla="*/ 5 h 5"/>
                  <a:gd name="T96" fmla="*/ 3 w 6"/>
                  <a:gd name="T97" fmla="*/ 5 h 5"/>
                  <a:gd name="T98" fmla="*/ 3 w 6"/>
                  <a:gd name="T99" fmla="*/ 5 h 5"/>
                  <a:gd name="T100" fmla="*/ 3 w 6"/>
                  <a:gd name="T101" fmla="*/ 5 h 5"/>
                  <a:gd name="T102" fmla="*/ 3 w 6"/>
                  <a:gd name="T103" fmla="*/ 5 h 5"/>
                  <a:gd name="T104" fmla="*/ 3 w 6"/>
                  <a:gd name="T105" fmla="*/ 5 h 5"/>
                  <a:gd name="T106" fmla="*/ 3 w 6"/>
                  <a:gd name="T107" fmla="*/ 5 h 5"/>
                  <a:gd name="T108" fmla="*/ 3 w 6"/>
                  <a:gd name="T109" fmla="*/ 5 h 5"/>
                  <a:gd name="T110" fmla="*/ 3 w 6"/>
                  <a:gd name="T111" fmla="*/ 5 h 5"/>
                  <a:gd name="T112" fmla="*/ 3 w 6"/>
                  <a:gd name="T113" fmla="*/ 5 h 5"/>
                  <a:gd name="T114" fmla="*/ 3 w 6"/>
                  <a:gd name="T115" fmla="*/ 5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6" h="5">
                    <a:moveTo>
                      <a:pt x="3" y="5"/>
                    </a:move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3"/>
                    </a:lnTo>
                    <a:lnTo>
                      <a:pt x="3" y="3"/>
                    </a:lnTo>
                    <a:lnTo>
                      <a:pt x="3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3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5"/>
                    </a:lnTo>
                    <a:lnTo>
                      <a:pt x="6" y="5"/>
                    </a:lnTo>
                    <a:lnTo>
                      <a:pt x="6" y="5"/>
                    </a:lnTo>
                    <a:lnTo>
                      <a:pt x="6" y="5"/>
                    </a:lnTo>
                    <a:lnTo>
                      <a:pt x="6" y="5"/>
                    </a:lnTo>
                    <a:lnTo>
                      <a:pt x="6" y="5"/>
                    </a:lnTo>
                    <a:lnTo>
                      <a:pt x="6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6" name="Freeform 694"/>
              <p:cNvSpPr>
                <a:spLocks/>
              </p:cNvSpPr>
              <p:nvPr/>
            </p:nvSpPr>
            <p:spPr bwMode="auto">
              <a:xfrm>
                <a:off x="8442325" y="4835525"/>
                <a:ext cx="17463" cy="14288"/>
              </a:xfrm>
              <a:custGeom>
                <a:avLst/>
                <a:gdLst>
                  <a:gd name="T0" fmla="*/ 0 w 33"/>
                  <a:gd name="T1" fmla="*/ 20 h 26"/>
                  <a:gd name="T2" fmla="*/ 1 w 33"/>
                  <a:gd name="T3" fmla="*/ 18 h 26"/>
                  <a:gd name="T4" fmla="*/ 4 w 33"/>
                  <a:gd name="T5" fmla="*/ 16 h 26"/>
                  <a:gd name="T6" fmla="*/ 6 w 33"/>
                  <a:gd name="T7" fmla="*/ 15 h 26"/>
                  <a:gd name="T8" fmla="*/ 8 w 33"/>
                  <a:gd name="T9" fmla="*/ 12 h 26"/>
                  <a:gd name="T10" fmla="*/ 11 w 33"/>
                  <a:gd name="T11" fmla="*/ 9 h 26"/>
                  <a:gd name="T12" fmla="*/ 12 w 33"/>
                  <a:gd name="T13" fmla="*/ 9 h 26"/>
                  <a:gd name="T14" fmla="*/ 13 w 33"/>
                  <a:gd name="T15" fmla="*/ 11 h 26"/>
                  <a:gd name="T16" fmla="*/ 15 w 33"/>
                  <a:gd name="T17" fmla="*/ 11 h 26"/>
                  <a:gd name="T18" fmla="*/ 16 w 33"/>
                  <a:gd name="T19" fmla="*/ 11 h 26"/>
                  <a:gd name="T20" fmla="*/ 18 w 33"/>
                  <a:gd name="T21" fmla="*/ 11 h 26"/>
                  <a:gd name="T22" fmla="*/ 20 w 33"/>
                  <a:gd name="T23" fmla="*/ 9 h 26"/>
                  <a:gd name="T24" fmla="*/ 23 w 33"/>
                  <a:gd name="T25" fmla="*/ 7 h 26"/>
                  <a:gd name="T26" fmla="*/ 24 w 33"/>
                  <a:gd name="T27" fmla="*/ 5 h 26"/>
                  <a:gd name="T28" fmla="*/ 25 w 33"/>
                  <a:gd name="T29" fmla="*/ 4 h 26"/>
                  <a:gd name="T30" fmla="*/ 27 w 33"/>
                  <a:gd name="T31" fmla="*/ 2 h 26"/>
                  <a:gd name="T32" fmla="*/ 28 w 33"/>
                  <a:gd name="T33" fmla="*/ 1 h 26"/>
                  <a:gd name="T34" fmla="*/ 30 w 33"/>
                  <a:gd name="T35" fmla="*/ 0 h 26"/>
                  <a:gd name="T36" fmla="*/ 31 w 33"/>
                  <a:gd name="T37" fmla="*/ 0 h 26"/>
                  <a:gd name="T38" fmla="*/ 32 w 33"/>
                  <a:gd name="T39" fmla="*/ 1 h 26"/>
                  <a:gd name="T40" fmla="*/ 33 w 33"/>
                  <a:gd name="T41" fmla="*/ 2 h 26"/>
                  <a:gd name="T42" fmla="*/ 33 w 33"/>
                  <a:gd name="T43" fmla="*/ 3 h 26"/>
                  <a:gd name="T44" fmla="*/ 32 w 33"/>
                  <a:gd name="T45" fmla="*/ 4 h 26"/>
                  <a:gd name="T46" fmla="*/ 30 w 33"/>
                  <a:gd name="T47" fmla="*/ 6 h 26"/>
                  <a:gd name="T48" fmla="*/ 28 w 33"/>
                  <a:gd name="T49" fmla="*/ 7 h 26"/>
                  <a:gd name="T50" fmla="*/ 27 w 33"/>
                  <a:gd name="T51" fmla="*/ 8 h 26"/>
                  <a:gd name="T52" fmla="*/ 28 w 33"/>
                  <a:gd name="T53" fmla="*/ 9 h 26"/>
                  <a:gd name="T54" fmla="*/ 28 w 33"/>
                  <a:gd name="T55" fmla="*/ 12 h 26"/>
                  <a:gd name="T56" fmla="*/ 28 w 33"/>
                  <a:gd name="T57" fmla="*/ 14 h 26"/>
                  <a:gd name="T58" fmla="*/ 28 w 33"/>
                  <a:gd name="T59" fmla="*/ 16 h 26"/>
                  <a:gd name="T60" fmla="*/ 28 w 33"/>
                  <a:gd name="T61" fmla="*/ 18 h 26"/>
                  <a:gd name="T62" fmla="*/ 28 w 33"/>
                  <a:gd name="T63" fmla="*/ 20 h 26"/>
                  <a:gd name="T64" fmla="*/ 26 w 33"/>
                  <a:gd name="T65" fmla="*/ 22 h 26"/>
                  <a:gd name="T66" fmla="*/ 24 w 33"/>
                  <a:gd name="T67" fmla="*/ 23 h 26"/>
                  <a:gd name="T68" fmla="*/ 23 w 33"/>
                  <a:gd name="T69" fmla="*/ 22 h 26"/>
                  <a:gd name="T70" fmla="*/ 22 w 33"/>
                  <a:gd name="T71" fmla="*/ 21 h 26"/>
                  <a:gd name="T72" fmla="*/ 22 w 33"/>
                  <a:gd name="T73" fmla="*/ 20 h 26"/>
                  <a:gd name="T74" fmla="*/ 20 w 33"/>
                  <a:gd name="T75" fmla="*/ 19 h 26"/>
                  <a:gd name="T76" fmla="*/ 18 w 33"/>
                  <a:gd name="T77" fmla="*/ 20 h 26"/>
                  <a:gd name="T78" fmla="*/ 17 w 33"/>
                  <a:gd name="T79" fmla="*/ 21 h 26"/>
                  <a:gd name="T80" fmla="*/ 16 w 33"/>
                  <a:gd name="T81" fmla="*/ 22 h 26"/>
                  <a:gd name="T82" fmla="*/ 15 w 33"/>
                  <a:gd name="T83" fmla="*/ 23 h 26"/>
                  <a:gd name="T84" fmla="*/ 14 w 33"/>
                  <a:gd name="T85" fmla="*/ 24 h 26"/>
                  <a:gd name="T86" fmla="*/ 12 w 33"/>
                  <a:gd name="T87" fmla="*/ 24 h 26"/>
                  <a:gd name="T88" fmla="*/ 11 w 33"/>
                  <a:gd name="T89" fmla="*/ 24 h 26"/>
                  <a:gd name="T90" fmla="*/ 8 w 33"/>
                  <a:gd name="T91" fmla="*/ 25 h 26"/>
                  <a:gd name="T92" fmla="*/ 6 w 33"/>
                  <a:gd name="T93" fmla="*/ 25 h 26"/>
                  <a:gd name="T94" fmla="*/ 4 w 33"/>
                  <a:gd name="T95" fmla="*/ 25 h 26"/>
                  <a:gd name="T96" fmla="*/ 2 w 33"/>
                  <a:gd name="T97" fmla="*/ 26 h 26"/>
                  <a:gd name="T98" fmla="*/ 1 w 33"/>
                  <a:gd name="T99" fmla="*/ 26 h 26"/>
                  <a:gd name="T100" fmla="*/ 0 w 33"/>
                  <a:gd name="T101" fmla="*/ 25 h 26"/>
                  <a:gd name="T102" fmla="*/ 0 w 33"/>
                  <a:gd name="T103" fmla="*/ 24 h 26"/>
                  <a:gd name="T104" fmla="*/ 0 w 33"/>
                  <a:gd name="T105" fmla="*/ 22 h 26"/>
                  <a:gd name="T106" fmla="*/ 0 w 33"/>
                  <a:gd name="T107" fmla="*/ 21 h 26"/>
                  <a:gd name="T108" fmla="*/ 0 w 33"/>
                  <a:gd name="T109" fmla="*/ 20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33" h="26">
                    <a:moveTo>
                      <a:pt x="0" y="20"/>
                    </a:move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1" y="19"/>
                    </a:lnTo>
                    <a:lnTo>
                      <a:pt x="1" y="19"/>
                    </a:lnTo>
                    <a:lnTo>
                      <a:pt x="1" y="19"/>
                    </a:lnTo>
                    <a:lnTo>
                      <a:pt x="1" y="18"/>
                    </a:lnTo>
                    <a:lnTo>
                      <a:pt x="2" y="18"/>
                    </a:lnTo>
                    <a:lnTo>
                      <a:pt x="2" y="17"/>
                    </a:lnTo>
                    <a:lnTo>
                      <a:pt x="2" y="17"/>
                    </a:lnTo>
                    <a:lnTo>
                      <a:pt x="4" y="17"/>
                    </a:lnTo>
                    <a:lnTo>
                      <a:pt x="4" y="16"/>
                    </a:lnTo>
                    <a:lnTo>
                      <a:pt x="4" y="16"/>
                    </a:lnTo>
                    <a:lnTo>
                      <a:pt x="5" y="16"/>
                    </a:lnTo>
                    <a:lnTo>
                      <a:pt x="5" y="15"/>
                    </a:lnTo>
                    <a:lnTo>
                      <a:pt x="6" y="15"/>
                    </a:lnTo>
                    <a:lnTo>
                      <a:pt x="6" y="15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7" y="13"/>
                    </a:lnTo>
                    <a:lnTo>
                      <a:pt x="8" y="12"/>
                    </a:lnTo>
                    <a:lnTo>
                      <a:pt x="8" y="12"/>
                    </a:lnTo>
                    <a:lnTo>
                      <a:pt x="9" y="11"/>
                    </a:lnTo>
                    <a:lnTo>
                      <a:pt x="9" y="11"/>
                    </a:lnTo>
                    <a:lnTo>
                      <a:pt x="10" y="11"/>
                    </a:lnTo>
                    <a:lnTo>
                      <a:pt x="10" y="9"/>
                    </a:lnTo>
                    <a:lnTo>
                      <a:pt x="11" y="9"/>
                    </a:lnTo>
                    <a:lnTo>
                      <a:pt x="11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3" y="9"/>
                    </a:lnTo>
                    <a:lnTo>
                      <a:pt x="13" y="11"/>
                    </a:lnTo>
                    <a:lnTo>
                      <a:pt x="13" y="11"/>
                    </a:lnTo>
                    <a:lnTo>
                      <a:pt x="13" y="11"/>
                    </a:lnTo>
                    <a:lnTo>
                      <a:pt x="13" y="11"/>
                    </a:lnTo>
                    <a:lnTo>
                      <a:pt x="14" y="11"/>
                    </a:lnTo>
                    <a:lnTo>
                      <a:pt x="14" y="11"/>
                    </a:lnTo>
                    <a:lnTo>
                      <a:pt x="14" y="11"/>
                    </a:lnTo>
                    <a:lnTo>
                      <a:pt x="14" y="11"/>
                    </a:lnTo>
                    <a:lnTo>
                      <a:pt x="15" y="11"/>
                    </a:lnTo>
                    <a:lnTo>
                      <a:pt x="15" y="11"/>
                    </a:lnTo>
                    <a:lnTo>
                      <a:pt x="15" y="11"/>
                    </a:lnTo>
                    <a:lnTo>
                      <a:pt x="15" y="11"/>
                    </a:lnTo>
                    <a:lnTo>
                      <a:pt x="16" y="11"/>
                    </a:lnTo>
                    <a:lnTo>
                      <a:pt x="16" y="11"/>
                    </a:lnTo>
                    <a:lnTo>
                      <a:pt x="16" y="11"/>
                    </a:lnTo>
                    <a:lnTo>
                      <a:pt x="17" y="11"/>
                    </a:lnTo>
                    <a:lnTo>
                      <a:pt x="17" y="11"/>
                    </a:lnTo>
                    <a:lnTo>
                      <a:pt x="18" y="11"/>
                    </a:lnTo>
                    <a:lnTo>
                      <a:pt x="18" y="11"/>
                    </a:lnTo>
                    <a:lnTo>
                      <a:pt x="19" y="9"/>
                    </a:lnTo>
                    <a:lnTo>
                      <a:pt x="19" y="9"/>
                    </a:lnTo>
                    <a:lnTo>
                      <a:pt x="19" y="9"/>
                    </a:lnTo>
                    <a:lnTo>
                      <a:pt x="20" y="9"/>
                    </a:lnTo>
                    <a:lnTo>
                      <a:pt x="20" y="9"/>
                    </a:lnTo>
                    <a:lnTo>
                      <a:pt x="22" y="8"/>
                    </a:lnTo>
                    <a:lnTo>
                      <a:pt x="22" y="8"/>
                    </a:lnTo>
                    <a:lnTo>
                      <a:pt x="22" y="8"/>
                    </a:lnTo>
                    <a:lnTo>
                      <a:pt x="23" y="7"/>
                    </a:lnTo>
                    <a:lnTo>
                      <a:pt x="23" y="7"/>
                    </a:lnTo>
                    <a:lnTo>
                      <a:pt x="23" y="7"/>
                    </a:lnTo>
                    <a:lnTo>
                      <a:pt x="23" y="6"/>
                    </a:lnTo>
                    <a:lnTo>
                      <a:pt x="24" y="6"/>
                    </a:lnTo>
                    <a:lnTo>
                      <a:pt x="24" y="6"/>
                    </a:lnTo>
                    <a:lnTo>
                      <a:pt x="24" y="5"/>
                    </a:lnTo>
                    <a:lnTo>
                      <a:pt x="24" y="5"/>
                    </a:lnTo>
                    <a:lnTo>
                      <a:pt x="25" y="5"/>
                    </a:lnTo>
                    <a:lnTo>
                      <a:pt x="25" y="4"/>
                    </a:lnTo>
                    <a:lnTo>
                      <a:pt x="25" y="4"/>
                    </a:lnTo>
                    <a:lnTo>
                      <a:pt x="25" y="4"/>
                    </a:lnTo>
                    <a:lnTo>
                      <a:pt x="26" y="3"/>
                    </a:lnTo>
                    <a:lnTo>
                      <a:pt x="26" y="3"/>
                    </a:lnTo>
                    <a:lnTo>
                      <a:pt x="26" y="3"/>
                    </a:lnTo>
                    <a:lnTo>
                      <a:pt x="27" y="3"/>
                    </a:lnTo>
                    <a:lnTo>
                      <a:pt x="27" y="2"/>
                    </a:lnTo>
                    <a:lnTo>
                      <a:pt x="27" y="2"/>
                    </a:lnTo>
                    <a:lnTo>
                      <a:pt x="27" y="2"/>
                    </a:lnTo>
                    <a:lnTo>
                      <a:pt x="28" y="2"/>
                    </a:lnTo>
                    <a:lnTo>
                      <a:pt x="28" y="1"/>
                    </a:lnTo>
                    <a:lnTo>
                      <a:pt x="28" y="1"/>
                    </a:lnTo>
                    <a:lnTo>
                      <a:pt x="29" y="1"/>
                    </a:lnTo>
                    <a:lnTo>
                      <a:pt x="29" y="1"/>
                    </a:lnTo>
                    <a:lnTo>
                      <a:pt x="29" y="0"/>
                    </a:lnTo>
                    <a:lnTo>
                      <a:pt x="29" y="0"/>
                    </a:lnTo>
                    <a:lnTo>
                      <a:pt x="30" y="0"/>
                    </a:lnTo>
                    <a:lnTo>
                      <a:pt x="30" y="0"/>
                    </a:lnTo>
                    <a:lnTo>
                      <a:pt x="30" y="0"/>
                    </a:lnTo>
                    <a:lnTo>
                      <a:pt x="30" y="0"/>
                    </a:lnTo>
                    <a:lnTo>
                      <a:pt x="31" y="0"/>
                    </a:lnTo>
                    <a:lnTo>
                      <a:pt x="31" y="0"/>
                    </a:lnTo>
                    <a:lnTo>
                      <a:pt x="31" y="0"/>
                    </a:lnTo>
                    <a:lnTo>
                      <a:pt x="31" y="0"/>
                    </a:lnTo>
                    <a:lnTo>
                      <a:pt x="32" y="0"/>
                    </a:lnTo>
                    <a:lnTo>
                      <a:pt x="32" y="0"/>
                    </a:lnTo>
                    <a:lnTo>
                      <a:pt x="32" y="1"/>
                    </a:lnTo>
                    <a:lnTo>
                      <a:pt x="32" y="1"/>
                    </a:lnTo>
                    <a:lnTo>
                      <a:pt x="32" y="1"/>
                    </a:lnTo>
                    <a:lnTo>
                      <a:pt x="33" y="1"/>
                    </a:lnTo>
                    <a:lnTo>
                      <a:pt x="33" y="2"/>
                    </a:lnTo>
                    <a:lnTo>
                      <a:pt x="33" y="2"/>
                    </a:lnTo>
                    <a:lnTo>
                      <a:pt x="33" y="2"/>
                    </a:lnTo>
                    <a:lnTo>
                      <a:pt x="33" y="2"/>
                    </a:lnTo>
                    <a:lnTo>
                      <a:pt x="33" y="2"/>
                    </a:lnTo>
                    <a:lnTo>
                      <a:pt x="33" y="3"/>
                    </a:lnTo>
                    <a:lnTo>
                      <a:pt x="33" y="3"/>
                    </a:lnTo>
                    <a:lnTo>
                      <a:pt x="33" y="3"/>
                    </a:lnTo>
                    <a:lnTo>
                      <a:pt x="33" y="4"/>
                    </a:lnTo>
                    <a:lnTo>
                      <a:pt x="32" y="4"/>
                    </a:lnTo>
                    <a:lnTo>
                      <a:pt x="32" y="4"/>
                    </a:lnTo>
                    <a:lnTo>
                      <a:pt x="32" y="4"/>
                    </a:lnTo>
                    <a:lnTo>
                      <a:pt x="31" y="5"/>
                    </a:lnTo>
                    <a:lnTo>
                      <a:pt x="31" y="5"/>
                    </a:lnTo>
                    <a:lnTo>
                      <a:pt x="30" y="5"/>
                    </a:lnTo>
                    <a:lnTo>
                      <a:pt x="30" y="5"/>
                    </a:lnTo>
                    <a:lnTo>
                      <a:pt x="30" y="6"/>
                    </a:lnTo>
                    <a:lnTo>
                      <a:pt x="29" y="6"/>
                    </a:lnTo>
                    <a:lnTo>
                      <a:pt x="29" y="6"/>
                    </a:lnTo>
                    <a:lnTo>
                      <a:pt x="29" y="6"/>
                    </a:lnTo>
                    <a:lnTo>
                      <a:pt x="28" y="6"/>
                    </a:lnTo>
                    <a:lnTo>
                      <a:pt x="28" y="7"/>
                    </a:lnTo>
                    <a:lnTo>
                      <a:pt x="28" y="7"/>
                    </a:lnTo>
                    <a:lnTo>
                      <a:pt x="28" y="7"/>
                    </a:lnTo>
                    <a:lnTo>
                      <a:pt x="28" y="7"/>
                    </a:lnTo>
                    <a:lnTo>
                      <a:pt x="27" y="7"/>
                    </a:lnTo>
                    <a:lnTo>
                      <a:pt x="27" y="8"/>
                    </a:lnTo>
                    <a:lnTo>
                      <a:pt x="28" y="8"/>
                    </a:lnTo>
                    <a:lnTo>
                      <a:pt x="28" y="8"/>
                    </a:lnTo>
                    <a:lnTo>
                      <a:pt x="28" y="9"/>
                    </a:lnTo>
                    <a:lnTo>
                      <a:pt x="28" y="9"/>
                    </a:lnTo>
                    <a:lnTo>
                      <a:pt x="28" y="9"/>
                    </a:lnTo>
                    <a:lnTo>
                      <a:pt x="28" y="9"/>
                    </a:lnTo>
                    <a:lnTo>
                      <a:pt x="28" y="11"/>
                    </a:lnTo>
                    <a:lnTo>
                      <a:pt x="28" y="11"/>
                    </a:lnTo>
                    <a:lnTo>
                      <a:pt x="28" y="11"/>
                    </a:lnTo>
                    <a:lnTo>
                      <a:pt x="28" y="12"/>
                    </a:lnTo>
                    <a:lnTo>
                      <a:pt x="28" y="12"/>
                    </a:lnTo>
                    <a:lnTo>
                      <a:pt x="28" y="12"/>
                    </a:lnTo>
                    <a:lnTo>
                      <a:pt x="28" y="13"/>
                    </a:lnTo>
                    <a:lnTo>
                      <a:pt x="28" y="13"/>
                    </a:lnTo>
                    <a:lnTo>
                      <a:pt x="28" y="14"/>
                    </a:lnTo>
                    <a:lnTo>
                      <a:pt x="28" y="14"/>
                    </a:lnTo>
                    <a:lnTo>
                      <a:pt x="28" y="15"/>
                    </a:lnTo>
                    <a:lnTo>
                      <a:pt x="28" y="15"/>
                    </a:lnTo>
                    <a:lnTo>
                      <a:pt x="28" y="15"/>
                    </a:lnTo>
                    <a:lnTo>
                      <a:pt x="28" y="16"/>
                    </a:lnTo>
                    <a:lnTo>
                      <a:pt x="28" y="16"/>
                    </a:lnTo>
                    <a:lnTo>
                      <a:pt x="28" y="17"/>
                    </a:lnTo>
                    <a:lnTo>
                      <a:pt x="28" y="17"/>
                    </a:lnTo>
                    <a:lnTo>
                      <a:pt x="28" y="18"/>
                    </a:lnTo>
                    <a:lnTo>
                      <a:pt x="28" y="18"/>
                    </a:lnTo>
                    <a:lnTo>
                      <a:pt x="28" y="19"/>
                    </a:lnTo>
                    <a:lnTo>
                      <a:pt x="28" y="19"/>
                    </a:lnTo>
                    <a:lnTo>
                      <a:pt x="28" y="20"/>
                    </a:lnTo>
                    <a:lnTo>
                      <a:pt x="28" y="20"/>
                    </a:lnTo>
                    <a:lnTo>
                      <a:pt x="28" y="20"/>
                    </a:lnTo>
                    <a:lnTo>
                      <a:pt x="27" y="21"/>
                    </a:lnTo>
                    <a:lnTo>
                      <a:pt x="27" y="21"/>
                    </a:lnTo>
                    <a:lnTo>
                      <a:pt x="27" y="21"/>
                    </a:lnTo>
                    <a:lnTo>
                      <a:pt x="27" y="22"/>
                    </a:lnTo>
                    <a:lnTo>
                      <a:pt x="26" y="22"/>
                    </a:lnTo>
                    <a:lnTo>
                      <a:pt x="26" y="22"/>
                    </a:lnTo>
                    <a:lnTo>
                      <a:pt x="26" y="22"/>
                    </a:lnTo>
                    <a:lnTo>
                      <a:pt x="25" y="22"/>
                    </a:lnTo>
                    <a:lnTo>
                      <a:pt x="25" y="23"/>
                    </a:lnTo>
                    <a:lnTo>
                      <a:pt x="24" y="23"/>
                    </a:lnTo>
                    <a:lnTo>
                      <a:pt x="24" y="23"/>
                    </a:lnTo>
                    <a:lnTo>
                      <a:pt x="24" y="23"/>
                    </a:lnTo>
                    <a:lnTo>
                      <a:pt x="23" y="23"/>
                    </a:lnTo>
                    <a:lnTo>
                      <a:pt x="23" y="23"/>
                    </a:lnTo>
                    <a:lnTo>
                      <a:pt x="23" y="22"/>
                    </a:lnTo>
                    <a:lnTo>
                      <a:pt x="23" y="22"/>
                    </a:lnTo>
                    <a:lnTo>
                      <a:pt x="23" y="22"/>
                    </a:lnTo>
                    <a:lnTo>
                      <a:pt x="23" y="22"/>
                    </a:lnTo>
                    <a:lnTo>
                      <a:pt x="23" y="21"/>
                    </a:lnTo>
                    <a:lnTo>
                      <a:pt x="22" y="21"/>
                    </a:lnTo>
                    <a:lnTo>
                      <a:pt x="22" y="21"/>
                    </a:lnTo>
                    <a:lnTo>
                      <a:pt x="22" y="20"/>
                    </a:lnTo>
                    <a:lnTo>
                      <a:pt x="22" y="20"/>
                    </a:lnTo>
                    <a:lnTo>
                      <a:pt x="22" y="20"/>
                    </a:lnTo>
                    <a:lnTo>
                      <a:pt x="22" y="20"/>
                    </a:lnTo>
                    <a:lnTo>
                      <a:pt x="22" y="19"/>
                    </a:lnTo>
                    <a:lnTo>
                      <a:pt x="22" y="19"/>
                    </a:lnTo>
                    <a:lnTo>
                      <a:pt x="22" y="19"/>
                    </a:lnTo>
                    <a:lnTo>
                      <a:pt x="20" y="19"/>
                    </a:lnTo>
                    <a:lnTo>
                      <a:pt x="20" y="19"/>
                    </a:lnTo>
                    <a:lnTo>
                      <a:pt x="20" y="19"/>
                    </a:lnTo>
                    <a:lnTo>
                      <a:pt x="19" y="19"/>
                    </a:lnTo>
                    <a:lnTo>
                      <a:pt x="19" y="20"/>
                    </a:lnTo>
                    <a:lnTo>
                      <a:pt x="18" y="20"/>
                    </a:lnTo>
                    <a:lnTo>
                      <a:pt x="18" y="20"/>
                    </a:lnTo>
                    <a:lnTo>
                      <a:pt x="18" y="20"/>
                    </a:lnTo>
                    <a:lnTo>
                      <a:pt x="17" y="20"/>
                    </a:lnTo>
                    <a:lnTo>
                      <a:pt x="17" y="21"/>
                    </a:lnTo>
                    <a:lnTo>
                      <a:pt x="17" y="21"/>
                    </a:lnTo>
                    <a:lnTo>
                      <a:pt x="17" y="21"/>
                    </a:lnTo>
                    <a:lnTo>
                      <a:pt x="16" y="21"/>
                    </a:lnTo>
                    <a:lnTo>
                      <a:pt x="16" y="21"/>
                    </a:lnTo>
                    <a:lnTo>
                      <a:pt x="16" y="21"/>
                    </a:lnTo>
                    <a:lnTo>
                      <a:pt x="16" y="21"/>
                    </a:lnTo>
                    <a:lnTo>
                      <a:pt x="16" y="22"/>
                    </a:lnTo>
                    <a:lnTo>
                      <a:pt x="15" y="22"/>
                    </a:lnTo>
                    <a:lnTo>
                      <a:pt x="15" y="22"/>
                    </a:lnTo>
                    <a:lnTo>
                      <a:pt x="15" y="22"/>
                    </a:lnTo>
                    <a:lnTo>
                      <a:pt x="15" y="23"/>
                    </a:lnTo>
                    <a:lnTo>
                      <a:pt x="15" y="23"/>
                    </a:lnTo>
                    <a:lnTo>
                      <a:pt x="14" y="23"/>
                    </a:lnTo>
                    <a:lnTo>
                      <a:pt x="14" y="23"/>
                    </a:lnTo>
                    <a:lnTo>
                      <a:pt x="14" y="23"/>
                    </a:lnTo>
                    <a:lnTo>
                      <a:pt x="14" y="24"/>
                    </a:lnTo>
                    <a:lnTo>
                      <a:pt x="14" y="24"/>
                    </a:lnTo>
                    <a:lnTo>
                      <a:pt x="13" y="24"/>
                    </a:lnTo>
                    <a:lnTo>
                      <a:pt x="13" y="24"/>
                    </a:lnTo>
                    <a:lnTo>
                      <a:pt x="13" y="24"/>
                    </a:lnTo>
                    <a:lnTo>
                      <a:pt x="13" y="24"/>
                    </a:lnTo>
                    <a:lnTo>
                      <a:pt x="12" y="24"/>
                    </a:lnTo>
                    <a:lnTo>
                      <a:pt x="12" y="24"/>
                    </a:lnTo>
                    <a:lnTo>
                      <a:pt x="12" y="24"/>
                    </a:lnTo>
                    <a:lnTo>
                      <a:pt x="11" y="24"/>
                    </a:lnTo>
                    <a:lnTo>
                      <a:pt x="11" y="24"/>
                    </a:lnTo>
                    <a:lnTo>
                      <a:pt x="11" y="24"/>
                    </a:lnTo>
                    <a:lnTo>
                      <a:pt x="10" y="25"/>
                    </a:lnTo>
                    <a:lnTo>
                      <a:pt x="10" y="25"/>
                    </a:lnTo>
                    <a:lnTo>
                      <a:pt x="9" y="25"/>
                    </a:lnTo>
                    <a:lnTo>
                      <a:pt x="9" y="25"/>
                    </a:lnTo>
                    <a:lnTo>
                      <a:pt x="8" y="25"/>
                    </a:lnTo>
                    <a:lnTo>
                      <a:pt x="8" y="25"/>
                    </a:lnTo>
                    <a:lnTo>
                      <a:pt x="8" y="25"/>
                    </a:lnTo>
                    <a:lnTo>
                      <a:pt x="7" y="25"/>
                    </a:lnTo>
                    <a:lnTo>
                      <a:pt x="7" y="25"/>
                    </a:lnTo>
                    <a:lnTo>
                      <a:pt x="6" y="25"/>
                    </a:lnTo>
                    <a:lnTo>
                      <a:pt x="6" y="25"/>
                    </a:lnTo>
                    <a:lnTo>
                      <a:pt x="6" y="25"/>
                    </a:lnTo>
                    <a:lnTo>
                      <a:pt x="5" y="25"/>
                    </a:lnTo>
                    <a:lnTo>
                      <a:pt x="5" y="25"/>
                    </a:lnTo>
                    <a:lnTo>
                      <a:pt x="4" y="25"/>
                    </a:lnTo>
                    <a:lnTo>
                      <a:pt x="4" y="26"/>
                    </a:lnTo>
                    <a:lnTo>
                      <a:pt x="2" y="26"/>
                    </a:lnTo>
                    <a:lnTo>
                      <a:pt x="2" y="26"/>
                    </a:lnTo>
                    <a:lnTo>
                      <a:pt x="2" y="26"/>
                    </a:lnTo>
                    <a:lnTo>
                      <a:pt x="2" y="26"/>
                    </a:lnTo>
                    <a:lnTo>
                      <a:pt x="1" y="26"/>
                    </a:lnTo>
                    <a:lnTo>
                      <a:pt x="1" y="26"/>
                    </a:lnTo>
                    <a:lnTo>
                      <a:pt x="1" y="26"/>
                    </a:lnTo>
                    <a:lnTo>
                      <a:pt x="1" y="26"/>
                    </a:lnTo>
                    <a:lnTo>
                      <a:pt x="1" y="26"/>
                    </a:lnTo>
                    <a:lnTo>
                      <a:pt x="0" y="25"/>
                    </a:lnTo>
                    <a:lnTo>
                      <a:pt x="0" y="25"/>
                    </a:lnTo>
                    <a:lnTo>
                      <a:pt x="0" y="25"/>
                    </a:lnTo>
                    <a:lnTo>
                      <a:pt x="0" y="25"/>
                    </a:lnTo>
                    <a:lnTo>
                      <a:pt x="0" y="25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0" y="23"/>
                    </a:lnTo>
                    <a:lnTo>
                      <a:pt x="0" y="23"/>
                    </a:lnTo>
                    <a:lnTo>
                      <a:pt x="0" y="23"/>
                    </a:lnTo>
                    <a:lnTo>
                      <a:pt x="0" y="23"/>
                    </a:lnTo>
                    <a:lnTo>
                      <a:pt x="0" y="22"/>
                    </a:lnTo>
                    <a:lnTo>
                      <a:pt x="0" y="22"/>
                    </a:lnTo>
                    <a:lnTo>
                      <a:pt x="0" y="22"/>
                    </a:lnTo>
                    <a:lnTo>
                      <a:pt x="0" y="22"/>
                    </a:lnTo>
                    <a:lnTo>
                      <a:pt x="0" y="21"/>
                    </a:lnTo>
                    <a:lnTo>
                      <a:pt x="0" y="21"/>
                    </a:lnTo>
                    <a:lnTo>
                      <a:pt x="0" y="21"/>
                    </a:lnTo>
                    <a:lnTo>
                      <a:pt x="0" y="21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2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7" name="Freeform 695"/>
              <p:cNvSpPr>
                <a:spLocks/>
              </p:cNvSpPr>
              <p:nvPr/>
            </p:nvSpPr>
            <p:spPr bwMode="auto">
              <a:xfrm>
                <a:off x="8464550" y="4840288"/>
                <a:ext cx="11113" cy="7938"/>
              </a:xfrm>
              <a:custGeom>
                <a:avLst/>
                <a:gdLst>
                  <a:gd name="T0" fmla="*/ 1 w 22"/>
                  <a:gd name="T1" fmla="*/ 7 h 16"/>
                  <a:gd name="T2" fmla="*/ 1 w 22"/>
                  <a:gd name="T3" fmla="*/ 6 h 16"/>
                  <a:gd name="T4" fmla="*/ 0 w 22"/>
                  <a:gd name="T5" fmla="*/ 4 h 16"/>
                  <a:gd name="T6" fmla="*/ 1 w 22"/>
                  <a:gd name="T7" fmla="*/ 3 h 16"/>
                  <a:gd name="T8" fmla="*/ 2 w 22"/>
                  <a:gd name="T9" fmla="*/ 1 h 16"/>
                  <a:gd name="T10" fmla="*/ 3 w 22"/>
                  <a:gd name="T11" fmla="*/ 1 h 16"/>
                  <a:gd name="T12" fmla="*/ 4 w 22"/>
                  <a:gd name="T13" fmla="*/ 0 h 16"/>
                  <a:gd name="T14" fmla="*/ 5 w 22"/>
                  <a:gd name="T15" fmla="*/ 1 h 16"/>
                  <a:gd name="T16" fmla="*/ 6 w 22"/>
                  <a:gd name="T17" fmla="*/ 1 h 16"/>
                  <a:gd name="T18" fmla="*/ 8 w 22"/>
                  <a:gd name="T19" fmla="*/ 1 h 16"/>
                  <a:gd name="T20" fmla="*/ 9 w 22"/>
                  <a:gd name="T21" fmla="*/ 1 h 16"/>
                  <a:gd name="T22" fmla="*/ 10 w 22"/>
                  <a:gd name="T23" fmla="*/ 1 h 16"/>
                  <a:gd name="T24" fmla="*/ 12 w 22"/>
                  <a:gd name="T25" fmla="*/ 0 h 16"/>
                  <a:gd name="T26" fmla="*/ 13 w 22"/>
                  <a:gd name="T27" fmla="*/ 0 h 16"/>
                  <a:gd name="T28" fmla="*/ 15 w 22"/>
                  <a:gd name="T29" fmla="*/ 0 h 16"/>
                  <a:gd name="T30" fmla="*/ 17 w 22"/>
                  <a:gd name="T31" fmla="*/ 1 h 16"/>
                  <a:gd name="T32" fmla="*/ 18 w 22"/>
                  <a:gd name="T33" fmla="*/ 1 h 16"/>
                  <a:gd name="T34" fmla="*/ 20 w 22"/>
                  <a:gd name="T35" fmla="*/ 3 h 16"/>
                  <a:gd name="T36" fmla="*/ 21 w 22"/>
                  <a:gd name="T37" fmla="*/ 4 h 16"/>
                  <a:gd name="T38" fmla="*/ 22 w 22"/>
                  <a:gd name="T39" fmla="*/ 5 h 16"/>
                  <a:gd name="T40" fmla="*/ 22 w 22"/>
                  <a:gd name="T41" fmla="*/ 7 h 16"/>
                  <a:gd name="T42" fmla="*/ 22 w 22"/>
                  <a:gd name="T43" fmla="*/ 8 h 16"/>
                  <a:gd name="T44" fmla="*/ 22 w 22"/>
                  <a:gd name="T45" fmla="*/ 8 h 16"/>
                  <a:gd name="T46" fmla="*/ 22 w 22"/>
                  <a:gd name="T47" fmla="*/ 9 h 16"/>
                  <a:gd name="T48" fmla="*/ 22 w 22"/>
                  <a:gd name="T49" fmla="*/ 10 h 16"/>
                  <a:gd name="T50" fmla="*/ 22 w 22"/>
                  <a:gd name="T51" fmla="*/ 11 h 16"/>
                  <a:gd name="T52" fmla="*/ 22 w 22"/>
                  <a:gd name="T53" fmla="*/ 12 h 16"/>
                  <a:gd name="T54" fmla="*/ 22 w 22"/>
                  <a:gd name="T55" fmla="*/ 13 h 16"/>
                  <a:gd name="T56" fmla="*/ 21 w 22"/>
                  <a:gd name="T57" fmla="*/ 14 h 16"/>
                  <a:gd name="T58" fmla="*/ 20 w 22"/>
                  <a:gd name="T59" fmla="*/ 14 h 16"/>
                  <a:gd name="T60" fmla="*/ 18 w 22"/>
                  <a:gd name="T61" fmla="*/ 15 h 16"/>
                  <a:gd name="T62" fmla="*/ 17 w 22"/>
                  <a:gd name="T63" fmla="*/ 16 h 16"/>
                  <a:gd name="T64" fmla="*/ 16 w 22"/>
                  <a:gd name="T65" fmla="*/ 16 h 16"/>
                  <a:gd name="T66" fmla="*/ 15 w 22"/>
                  <a:gd name="T67" fmla="*/ 15 h 16"/>
                  <a:gd name="T68" fmla="*/ 13 w 22"/>
                  <a:gd name="T69" fmla="*/ 14 h 16"/>
                  <a:gd name="T70" fmla="*/ 13 w 22"/>
                  <a:gd name="T71" fmla="*/ 13 h 16"/>
                  <a:gd name="T72" fmla="*/ 12 w 22"/>
                  <a:gd name="T73" fmla="*/ 12 h 16"/>
                  <a:gd name="T74" fmla="*/ 11 w 22"/>
                  <a:gd name="T75" fmla="*/ 12 h 16"/>
                  <a:gd name="T76" fmla="*/ 9 w 22"/>
                  <a:gd name="T77" fmla="*/ 11 h 16"/>
                  <a:gd name="T78" fmla="*/ 7 w 22"/>
                  <a:gd name="T79" fmla="*/ 10 h 16"/>
                  <a:gd name="T80" fmla="*/ 6 w 22"/>
                  <a:gd name="T81" fmla="*/ 9 h 16"/>
                  <a:gd name="T82" fmla="*/ 4 w 22"/>
                  <a:gd name="T83" fmla="*/ 9 h 16"/>
                  <a:gd name="T84" fmla="*/ 3 w 22"/>
                  <a:gd name="T85" fmla="*/ 8 h 16"/>
                  <a:gd name="T86" fmla="*/ 2 w 22"/>
                  <a:gd name="T87" fmla="*/ 7 h 16"/>
                  <a:gd name="T88" fmla="*/ 2 w 22"/>
                  <a:gd name="T89" fmla="*/ 7 h 16"/>
                  <a:gd name="T90" fmla="*/ 2 w 22"/>
                  <a:gd name="T91" fmla="*/ 7 h 16"/>
                  <a:gd name="T92" fmla="*/ 2 w 22"/>
                  <a:gd name="T93" fmla="*/ 7 h 16"/>
                  <a:gd name="T94" fmla="*/ 2 w 22"/>
                  <a:gd name="T95" fmla="*/ 7 h 16"/>
                  <a:gd name="T96" fmla="*/ 1 w 22"/>
                  <a:gd name="T97" fmla="*/ 9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2" h="16">
                    <a:moveTo>
                      <a:pt x="1" y="9"/>
                    </a:moveTo>
                    <a:lnTo>
                      <a:pt x="2" y="7"/>
                    </a:lnTo>
                    <a:lnTo>
                      <a:pt x="2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6"/>
                    </a:lnTo>
                    <a:lnTo>
                      <a:pt x="1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2" y="3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9" y="1"/>
                    </a:lnTo>
                    <a:lnTo>
                      <a:pt x="9" y="1"/>
                    </a:lnTo>
                    <a:lnTo>
                      <a:pt x="9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1" y="1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3" y="0"/>
                    </a:lnTo>
                    <a:lnTo>
                      <a:pt x="13" y="0"/>
                    </a:lnTo>
                    <a:lnTo>
                      <a:pt x="13" y="0"/>
                    </a:lnTo>
                    <a:lnTo>
                      <a:pt x="15" y="0"/>
                    </a:lnTo>
                    <a:lnTo>
                      <a:pt x="15" y="0"/>
                    </a:lnTo>
                    <a:lnTo>
                      <a:pt x="15" y="0"/>
                    </a:lnTo>
                    <a:lnTo>
                      <a:pt x="16" y="0"/>
                    </a:lnTo>
                    <a:lnTo>
                      <a:pt x="16" y="0"/>
                    </a:lnTo>
                    <a:lnTo>
                      <a:pt x="16" y="0"/>
                    </a:lnTo>
                    <a:lnTo>
                      <a:pt x="17" y="1"/>
                    </a:lnTo>
                    <a:lnTo>
                      <a:pt x="17" y="1"/>
                    </a:lnTo>
                    <a:lnTo>
                      <a:pt x="17" y="1"/>
                    </a:lnTo>
                    <a:lnTo>
                      <a:pt x="18" y="1"/>
                    </a:lnTo>
                    <a:lnTo>
                      <a:pt x="18" y="1"/>
                    </a:lnTo>
                    <a:lnTo>
                      <a:pt x="18" y="3"/>
                    </a:lnTo>
                    <a:lnTo>
                      <a:pt x="19" y="3"/>
                    </a:lnTo>
                    <a:lnTo>
                      <a:pt x="19" y="3"/>
                    </a:lnTo>
                    <a:lnTo>
                      <a:pt x="20" y="3"/>
                    </a:lnTo>
                    <a:lnTo>
                      <a:pt x="20" y="3"/>
                    </a:lnTo>
                    <a:lnTo>
                      <a:pt x="20" y="4"/>
                    </a:lnTo>
                    <a:lnTo>
                      <a:pt x="21" y="4"/>
                    </a:lnTo>
                    <a:lnTo>
                      <a:pt x="21" y="4"/>
                    </a:lnTo>
                    <a:lnTo>
                      <a:pt x="21" y="4"/>
                    </a:lnTo>
                    <a:lnTo>
                      <a:pt x="21" y="5"/>
                    </a:lnTo>
                    <a:lnTo>
                      <a:pt x="21" y="5"/>
                    </a:lnTo>
                    <a:lnTo>
                      <a:pt x="22" y="5"/>
                    </a:lnTo>
                    <a:lnTo>
                      <a:pt x="22" y="6"/>
                    </a:lnTo>
                    <a:lnTo>
                      <a:pt x="22" y="6"/>
                    </a:lnTo>
                    <a:lnTo>
                      <a:pt x="22" y="7"/>
                    </a:lnTo>
                    <a:lnTo>
                      <a:pt x="22" y="7"/>
                    </a:lnTo>
                    <a:lnTo>
                      <a:pt x="22" y="7"/>
                    </a:lnTo>
                    <a:lnTo>
                      <a:pt x="22" y="7"/>
                    </a:lnTo>
                    <a:lnTo>
                      <a:pt x="22" y="8"/>
                    </a:lnTo>
                    <a:lnTo>
                      <a:pt x="22" y="8"/>
                    </a:lnTo>
                    <a:lnTo>
                      <a:pt x="22" y="8"/>
                    </a:lnTo>
                    <a:lnTo>
                      <a:pt x="22" y="8"/>
                    </a:lnTo>
                    <a:lnTo>
                      <a:pt x="22" y="8"/>
                    </a:lnTo>
                    <a:lnTo>
                      <a:pt x="22" y="8"/>
                    </a:lnTo>
                    <a:lnTo>
                      <a:pt x="22" y="8"/>
                    </a:lnTo>
                    <a:lnTo>
                      <a:pt x="22" y="9"/>
                    </a:lnTo>
                    <a:lnTo>
                      <a:pt x="22" y="9"/>
                    </a:lnTo>
                    <a:lnTo>
                      <a:pt x="22" y="9"/>
                    </a:lnTo>
                    <a:lnTo>
                      <a:pt x="22" y="9"/>
                    </a:lnTo>
                    <a:lnTo>
                      <a:pt x="22" y="10"/>
                    </a:lnTo>
                    <a:lnTo>
                      <a:pt x="22" y="10"/>
                    </a:lnTo>
                    <a:lnTo>
                      <a:pt x="22" y="10"/>
                    </a:lnTo>
                    <a:lnTo>
                      <a:pt x="22" y="10"/>
                    </a:lnTo>
                    <a:lnTo>
                      <a:pt x="22" y="11"/>
                    </a:lnTo>
                    <a:lnTo>
                      <a:pt x="22" y="11"/>
                    </a:lnTo>
                    <a:lnTo>
                      <a:pt x="22" y="11"/>
                    </a:lnTo>
                    <a:lnTo>
                      <a:pt x="22" y="11"/>
                    </a:lnTo>
                    <a:lnTo>
                      <a:pt x="22" y="12"/>
                    </a:lnTo>
                    <a:lnTo>
                      <a:pt x="22" y="12"/>
                    </a:lnTo>
                    <a:lnTo>
                      <a:pt x="22" y="12"/>
                    </a:lnTo>
                    <a:lnTo>
                      <a:pt x="22" y="12"/>
                    </a:lnTo>
                    <a:lnTo>
                      <a:pt x="22" y="13"/>
                    </a:lnTo>
                    <a:lnTo>
                      <a:pt x="22" y="13"/>
                    </a:lnTo>
                    <a:lnTo>
                      <a:pt x="22" y="13"/>
                    </a:lnTo>
                    <a:lnTo>
                      <a:pt x="22" y="13"/>
                    </a:lnTo>
                    <a:lnTo>
                      <a:pt x="22" y="13"/>
                    </a:lnTo>
                    <a:lnTo>
                      <a:pt x="21" y="13"/>
                    </a:lnTo>
                    <a:lnTo>
                      <a:pt x="21" y="14"/>
                    </a:lnTo>
                    <a:lnTo>
                      <a:pt x="21" y="14"/>
                    </a:lnTo>
                    <a:lnTo>
                      <a:pt x="21" y="14"/>
                    </a:lnTo>
                    <a:lnTo>
                      <a:pt x="20" y="14"/>
                    </a:lnTo>
                    <a:lnTo>
                      <a:pt x="20" y="14"/>
                    </a:lnTo>
                    <a:lnTo>
                      <a:pt x="19" y="15"/>
                    </a:lnTo>
                    <a:lnTo>
                      <a:pt x="19" y="15"/>
                    </a:lnTo>
                    <a:lnTo>
                      <a:pt x="19" y="15"/>
                    </a:lnTo>
                    <a:lnTo>
                      <a:pt x="18" y="15"/>
                    </a:lnTo>
                    <a:lnTo>
                      <a:pt x="18" y="15"/>
                    </a:lnTo>
                    <a:lnTo>
                      <a:pt x="18" y="16"/>
                    </a:lnTo>
                    <a:lnTo>
                      <a:pt x="17" y="16"/>
                    </a:lnTo>
                    <a:lnTo>
                      <a:pt x="17" y="16"/>
                    </a:lnTo>
                    <a:lnTo>
                      <a:pt x="17" y="16"/>
                    </a:lnTo>
                    <a:lnTo>
                      <a:pt x="16" y="16"/>
                    </a:lnTo>
                    <a:lnTo>
                      <a:pt x="16" y="16"/>
                    </a:lnTo>
                    <a:lnTo>
                      <a:pt x="16" y="16"/>
                    </a:lnTo>
                    <a:lnTo>
                      <a:pt x="16" y="16"/>
                    </a:lnTo>
                    <a:lnTo>
                      <a:pt x="16" y="15"/>
                    </a:lnTo>
                    <a:lnTo>
                      <a:pt x="15" y="15"/>
                    </a:lnTo>
                    <a:lnTo>
                      <a:pt x="15" y="15"/>
                    </a:lnTo>
                    <a:lnTo>
                      <a:pt x="15" y="15"/>
                    </a:lnTo>
                    <a:lnTo>
                      <a:pt x="15" y="14"/>
                    </a:lnTo>
                    <a:lnTo>
                      <a:pt x="15" y="14"/>
                    </a:lnTo>
                    <a:lnTo>
                      <a:pt x="13" y="14"/>
                    </a:lnTo>
                    <a:lnTo>
                      <a:pt x="13" y="14"/>
                    </a:lnTo>
                    <a:lnTo>
                      <a:pt x="13" y="13"/>
                    </a:lnTo>
                    <a:lnTo>
                      <a:pt x="13" y="13"/>
                    </a:lnTo>
                    <a:lnTo>
                      <a:pt x="13" y="13"/>
                    </a:lnTo>
                    <a:lnTo>
                      <a:pt x="13" y="13"/>
                    </a:lnTo>
                    <a:lnTo>
                      <a:pt x="13" y="13"/>
                    </a:lnTo>
                    <a:lnTo>
                      <a:pt x="13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1" y="12"/>
                    </a:lnTo>
                    <a:lnTo>
                      <a:pt x="11" y="11"/>
                    </a:lnTo>
                    <a:lnTo>
                      <a:pt x="10" y="11"/>
                    </a:lnTo>
                    <a:lnTo>
                      <a:pt x="10" y="11"/>
                    </a:lnTo>
                    <a:lnTo>
                      <a:pt x="9" y="11"/>
                    </a:lnTo>
                    <a:lnTo>
                      <a:pt x="9" y="11"/>
                    </a:lnTo>
                    <a:lnTo>
                      <a:pt x="8" y="10"/>
                    </a:lnTo>
                    <a:lnTo>
                      <a:pt x="8" y="10"/>
                    </a:lnTo>
                    <a:lnTo>
                      <a:pt x="7" y="10"/>
                    </a:lnTo>
                    <a:lnTo>
                      <a:pt x="7" y="10"/>
                    </a:lnTo>
                    <a:lnTo>
                      <a:pt x="6" y="10"/>
                    </a:lnTo>
                    <a:lnTo>
                      <a:pt x="6" y="10"/>
                    </a:lnTo>
                    <a:lnTo>
                      <a:pt x="6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4" y="9"/>
                    </a:lnTo>
                    <a:lnTo>
                      <a:pt x="4" y="8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2" y="8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8" name="Freeform 696"/>
              <p:cNvSpPr>
                <a:spLocks/>
              </p:cNvSpPr>
              <p:nvPr/>
            </p:nvSpPr>
            <p:spPr bwMode="auto">
              <a:xfrm>
                <a:off x="8464550" y="4845050"/>
                <a:ext cx="3175" cy="4763"/>
              </a:xfrm>
              <a:custGeom>
                <a:avLst/>
                <a:gdLst>
                  <a:gd name="T0" fmla="*/ 2 w 7"/>
                  <a:gd name="T1" fmla="*/ 1 h 10"/>
                  <a:gd name="T2" fmla="*/ 2 w 7"/>
                  <a:gd name="T3" fmla="*/ 2 h 10"/>
                  <a:gd name="T4" fmla="*/ 3 w 7"/>
                  <a:gd name="T5" fmla="*/ 2 h 10"/>
                  <a:gd name="T6" fmla="*/ 3 w 7"/>
                  <a:gd name="T7" fmla="*/ 3 h 10"/>
                  <a:gd name="T8" fmla="*/ 4 w 7"/>
                  <a:gd name="T9" fmla="*/ 3 h 10"/>
                  <a:gd name="T10" fmla="*/ 4 w 7"/>
                  <a:gd name="T11" fmla="*/ 3 h 10"/>
                  <a:gd name="T12" fmla="*/ 5 w 7"/>
                  <a:gd name="T13" fmla="*/ 4 h 10"/>
                  <a:gd name="T14" fmla="*/ 6 w 7"/>
                  <a:gd name="T15" fmla="*/ 4 h 10"/>
                  <a:gd name="T16" fmla="*/ 7 w 7"/>
                  <a:gd name="T17" fmla="*/ 4 h 10"/>
                  <a:gd name="T18" fmla="*/ 7 w 7"/>
                  <a:gd name="T19" fmla="*/ 5 h 10"/>
                  <a:gd name="T20" fmla="*/ 7 w 7"/>
                  <a:gd name="T21" fmla="*/ 5 h 10"/>
                  <a:gd name="T22" fmla="*/ 7 w 7"/>
                  <a:gd name="T23" fmla="*/ 6 h 10"/>
                  <a:gd name="T24" fmla="*/ 7 w 7"/>
                  <a:gd name="T25" fmla="*/ 6 h 10"/>
                  <a:gd name="T26" fmla="*/ 6 w 7"/>
                  <a:gd name="T27" fmla="*/ 6 h 10"/>
                  <a:gd name="T28" fmla="*/ 6 w 7"/>
                  <a:gd name="T29" fmla="*/ 7 h 10"/>
                  <a:gd name="T30" fmla="*/ 6 w 7"/>
                  <a:gd name="T31" fmla="*/ 7 h 10"/>
                  <a:gd name="T32" fmla="*/ 6 w 7"/>
                  <a:gd name="T33" fmla="*/ 8 h 10"/>
                  <a:gd name="T34" fmla="*/ 6 w 7"/>
                  <a:gd name="T35" fmla="*/ 9 h 10"/>
                  <a:gd name="T36" fmla="*/ 6 w 7"/>
                  <a:gd name="T37" fmla="*/ 9 h 10"/>
                  <a:gd name="T38" fmla="*/ 6 w 7"/>
                  <a:gd name="T39" fmla="*/ 10 h 10"/>
                  <a:gd name="T40" fmla="*/ 5 w 7"/>
                  <a:gd name="T41" fmla="*/ 10 h 10"/>
                  <a:gd name="T42" fmla="*/ 5 w 7"/>
                  <a:gd name="T43" fmla="*/ 10 h 10"/>
                  <a:gd name="T44" fmla="*/ 4 w 7"/>
                  <a:gd name="T45" fmla="*/ 10 h 10"/>
                  <a:gd name="T46" fmla="*/ 3 w 7"/>
                  <a:gd name="T47" fmla="*/ 10 h 10"/>
                  <a:gd name="T48" fmla="*/ 2 w 7"/>
                  <a:gd name="T49" fmla="*/ 10 h 10"/>
                  <a:gd name="T50" fmla="*/ 1 w 7"/>
                  <a:gd name="T51" fmla="*/ 9 h 10"/>
                  <a:gd name="T52" fmla="*/ 1 w 7"/>
                  <a:gd name="T53" fmla="*/ 9 h 10"/>
                  <a:gd name="T54" fmla="*/ 2 w 7"/>
                  <a:gd name="T55" fmla="*/ 8 h 10"/>
                  <a:gd name="T56" fmla="*/ 2 w 7"/>
                  <a:gd name="T57" fmla="*/ 7 h 10"/>
                  <a:gd name="T58" fmla="*/ 2 w 7"/>
                  <a:gd name="T59" fmla="*/ 6 h 10"/>
                  <a:gd name="T60" fmla="*/ 2 w 7"/>
                  <a:gd name="T61" fmla="*/ 5 h 10"/>
                  <a:gd name="T62" fmla="*/ 2 w 7"/>
                  <a:gd name="T63" fmla="*/ 4 h 10"/>
                  <a:gd name="T64" fmla="*/ 1 w 7"/>
                  <a:gd name="T65" fmla="*/ 4 h 10"/>
                  <a:gd name="T66" fmla="*/ 1 w 7"/>
                  <a:gd name="T67" fmla="*/ 3 h 10"/>
                  <a:gd name="T68" fmla="*/ 1 w 7"/>
                  <a:gd name="T69" fmla="*/ 3 h 10"/>
                  <a:gd name="T70" fmla="*/ 0 w 7"/>
                  <a:gd name="T71" fmla="*/ 3 h 10"/>
                  <a:gd name="T72" fmla="*/ 0 w 7"/>
                  <a:gd name="T73" fmla="*/ 3 h 10"/>
                  <a:gd name="T74" fmla="*/ 0 w 7"/>
                  <a:gd name="T75" fmla="*/ 2 h 10"/>
                  <a:gd name="T76" fmla="*/ 0 w 7"/>
                  <a:gd name="T77" fmla="*/ 2 h 10"/>
                  <a:gd name="T78" fmla="*/ 0 w 7"/>
                  <a:gd name="T79" fmla="*/ 2 h 10"/>
                  <a:gd name="T80" fmla="*/ 0 w 7"/>
                  <a:gd name="T81" fmla="*/ 1 h 10"/>
                  <a:gd name="T82" fmla="*/ 0 w 7"/>
                  <a:gd name="T83" fmla="*/ 1 h 10"/>
                  <a:gd name="T84" fmla="*/ 0 w 7"/>
                  <a:gd name="T85" fmla="*/ 1 h 10"/>
                  <a:gd name="T86" fmla="*/ 1 w 7"/>
                  <a:gd name="T87" fmla="*/ 1 h 10"/>
                  <a:gd name="T88" fmla="*/ 1 w 7"/>
                  <a:gd name="T89" fmla="*/ 1 h 10"/>
                  <a:gd name="T90" fmla="*/ 1 w 7"/>
                  <a:gd name="T91" fmla="*/ 1 h 10"/>
                  <a:gd name="T92" fmla="*/ 1 w 7"/>
                  <a:gd name="T93" fmla="*/ 1 h 10"/>
                  <a:gd name="T94" fmla="*/ 2 w 7"/>
                  <a:gd name="T95" fmla="*/ 0 h 10"/>
                  <a:gd name="T96" fmla="*/ 2 w 7"/>
                  <a:gd name="T97" fmla="*/ 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7" h="10">
                    <a:moveTo>
                      <a:pt x="2" y="0"/>
                    </a:move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3" y="2"/>
                    </a:lnTo>
                    <a:lnTo>
                      <a:pt x="3" y="2"/>
                    </a:lnTo>
                    <a:lnTo>
                      <a:pt x="3" y="2"/>
                    </a:lnTo>
                    <a:lnTo>
                      <a:pt x="3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7" y="4"/>
                    </a:lnTo>
                    <a:lnTo>
                      <a:pt x="7" y="4"/>
                    </a:lnTo>
                    <a:lnTo>
                      <a:pt x="7" y="4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6" y="7"/>
                    </a:lnTo>
                    <a:lnTo>
                      <a:pt x="6" y="7"/>
                    </a:lnTo>
                    <a:lnTo>
                      <a:pt x="6" y="7"/>
                    </a:lnTo>
                    <a:lnTo>
                      <a:pt x="6" y="7"/>
                    </a:lnTo>
                    <a:lnTo>
                      <a:pt x="6" y="7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6" y="9"/>
                    </a:lnTo>
                    <a:lnTo>
                      <a:pt x="6" y="10"/>
                    </a:lnTo>
                    <a:lnTo>
                      <a:pt x="6" y="10"/>
                    </a:lnTo>
                    <a:lnTo>
                      <a:pt x="6" y="10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3" y="10"/>
                    </a:lnTo>
                    <a:lnTo>
                      <a:pt x="3" y="10"/>
                    </a:lnTo>
                    <a:lnTo>
                      <a:pt x="3" y="10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9" name="Freeform 717"/>
              <p:cNvSpPr>
                <a:spLocks/>
              </p:cNvSpPr>
              <p:nvPr/>
            </p:nvSpPr>
            <p:spPr bwMode="auto">
              <a:xfrm>
                <a:off x="8461375" y="4833938"/>
                <a:ext cx="14288" cy="14288"/>
              </a:xfrm>
              <a:custGeom>
                <a:avLst/>
                <a:gdLst>
                  <a:gd name="T0" fmla="*/ 28 w 28"/>
                  <a:gd name="T1" fmla="*/ 14 h 27"/>
                  <a:gd name="T2" fmla="*/ 28 w 28"/>
                  <a:gd name="T3" fmla="*/ 14 h 27"/>
                  <a:gd name="T4" fmla="*/ 27 w 28"/>
                  <a:gd name="T5" fmla="*/ 8 h 27"/>
                  <a:gd name="T6" fmla="*/ 24 w 28"/>
                  <a:gd name="T7" fmla="*/ 4 h 27"/>
                  <a:gd name="T8" fmla="*/ 19 w 28"/>
                  <a:gd name="T9" fmla="*/ 1 h 27"/>
                  <a:gd name="T10" fmla="*/ 14 w 28"/>
                  <a:gd name="T11" fmla="*/ 0 h 27"/>
                  <a:gd name="T12" fmla="*/ 14 w 28"/>
                  <a:gd name="T13" fmla="*/ 0 h 27"/>
                  <a:gd name="T14" fmla="*/ 9 w 28"/>
                  <a:gd name="T15" fmla="*/ 1 h 27"/>
                  <a:gd name="T16" fmla="*/ 5 w 28"/>
                  <a:gd name="T17" fmla="*/ 4 h 27"/>
                  <a:gd name="T18" fmla="*/ 1 w 28"/>
                  <a:gd name="T19" fmla="*/ 8 h 27"/>
                  <a:gd name="T20" fmla="*/ 0 w 28"/>
                  <a:gd name="T21" fmla="*/ 14 h 27"/>
                  <a:gd name="T22" fmla="*/ 0 w 28"/>
                  <a:gd name="T23" fmla="*/ 14 h 27"/>
                  <a:gd name="T24" fmla="*/ 1 w 28"/>
                  <a:gd name="T25" fmla="*/ 19 h 27"/>
                  <a:gd name="T26" fmla="*/ 5 w 28"/>
                  <a:gd name="T27" fmla="*/ 23 h 27"/>
                  <a:gd name="T28" fmla="*/ 9 w 28"/>
                  <a:gd name="T29" fmla="*/ 26 h 27"/>
                  <a:gd name="T30" fmla="*/ 14 w 28"/>
                  <a:gd name="T31" fmla="*/ 27 h 27"/>
                  <a:gd name="T32" fmla="*/ 14 w 28"/>
                  <a:gd name="T33" fmla="*/ 27 h 27"/>
                  <a:gd name="T34" fmla="*/ 19 w 28"/>
                  <a:gd name="T35" fmla="*/ 26 h 27"/>
                  <a:gd name="T36" fmla="*/ 24 w 28"/>
                  <a:gd name="T37" fmla="*/ 23 h 27"/>
                  <a:gd name="T38" fmla="*/ 27 w 28"/>
                  <a:gd name="T39" fmla="*/ 19 h 27"/>
                  <a:gd name="T40" fmla="*/ 28 w 28"/>
                  <a:gd name="T41" fmla="*/ 14 h 27"/>
                  <a:gd name="T42" fmla="*/ 28 w 28"/>
                  <a:gd name="T43" fmla="*/ 14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28" h="27">
                    <a:moveTo>
                      <a:pt x="28" y="14"/>
                    </a:moveTo>
                    <a:lnTo>
                      <a:pt x="28" y="14"/>
                    </a:lnTo>
                    <a:lnTo>
                      <a:pt x="27" y="8"/>
                    </a:lnTo>
                    <a:lnTo>
                      <a:pt x="24" y="4"/>
                    </a:lnTo>
                    <a:lnTo>
                      <a:pt x="19" y="1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9" y="1"/>
                    </a:lnTo>
                    <a:lnTo>
                      <a:pt x="5" y="4"/>
                    </a:lnTo>
                    <a:lnTo>
                      <a:pt x="1" y="8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1" y="19"/>
                    </a:lnTo>
                    <a:lnTo>
                      <a:pt x="5" y="23"/>
                    </a:lnTo>
                    <a:lnTo>
                      <a:pt x="9" y="26"/>
                    </a:lnTo>
                    <a:lnTo>
                      <a:pt x="14" y="27"/>
                    </a:lnTo>
                    <a:lnTo>
                      <a:pt x="14" y="27"/>
                    </a:lnTo>
                    <a:lnTo>
                      <a:pt x="19" y="26"/>
                    </a:lnTo>
                    <a:lnTo>
                      <a:pt x="24" y="23"/>
                    </a:lnTo>
                    <a:lnTo>
                      <a:pt x="27" y="19"/>
                    </a:lnTo>
                    <a:lnTo>
                      <a:pt x="28" y="14"/>
                    </a:lnTo>
                    <a:lnTo>
                      <a:pt x="28" y="1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grpSp>
          <p:nvGrpSpPr>
            <p:cNvPr id="802" name="广东（小图）"/>
            <p:cNvGrpSpPr/>
            <p:nvPr/>
          </p:nvGrpSpPr>
          <p:grpSpPr>
            <a:xfrm>
              <a:off x="8096250" y="4700588"/>
              <a:ext cx="638176" cy="325438"/>
              <a:chOff x="8096250" y="4700588"/>
              <a:chExt cx="638176" cy="325438"/>
            </a:xfrm>
            <a:solidFill>
              <a:schemeClr val="accent1">
                <a:lumMod val="40000"/>
                <a:lumOff val="60000"/>
              </a:schemeClr>
            </a:solidFill>
          </p:grpSpPr>
          <p:sp>
            <p:nvSpPr>
              <p:cNvPr id="78" name="Freeform 676"/>
              <p:cNvSpPr>
                <a:spLocks/>
              </p:cNvSpPr>
              <p:nvPr/>
            </p:nvSpPr>
            <p:spPr bwMode="auto">
              <a:xfrm>
                <a:off x="8096250" y="4700588"/>
                <a:ext cx="611188" cy="325438"/>
              </a:xfrm>
              <a:custGeom>
                <a:avLst/>
                <a:gdLst>
                  <a:gd name="T0" fmla="*/ 1131 w 1155"/>
                  <a:gd name="T1" fmla="*/ 36 h 616"/>
                  <a:gd name="T2" fmla="*/ 1078 w 1155"/>
                  <a:gd name="T3" fmla="*/ 69 h 616"/>
                  <a:gd name="T4" fmla="*/ 1101 w 1155"/>
                  <a:gd name="T5" fmla="*/ 85 h 616"/>
                  <a:gd name="T6" fmla="*/ 1068 w 1155"/>
                  <a:gd name="T7" fmla="*/ 89 h 616"/>
                  <a:gd name="T8" fmla="*/ 1068 w 1155"/>
                  <a:gd name="T9" fmla="*/ 124 h 616"/>
                  <a:gd name="T10" fmla="*/ 1022 w 1155"/>
                  <a:gd name="T11" fmla="*/ 136 h 616"/>
                  <a:gd name="T12" fmla="*/ 994 w 1155"/>
                  <a:gd name="T13" fmla="*/ 147 h 616"/>
                  <a:gd name="T14" fmla="*/ 948 w 1155"/>
                  <a:gd name="T15" fmla="*/ 161 h 616"/>
                  <a:gd name="T16" fmla="*/ 915 w 1155"/>
                  <a:gd name="T17" fmla="*/ 178 h 616"/>
                  <a:gd name="T18" fmla="*/ 893 w 1155"/>
                  <a:gd name="T19" fmla="*/ 180 h 616"/>
                  <a:gd name="T20" fmla="*/ 871 w 1155"/>
                  <a:gd name="T21" fmla="*/ 163 h 616"/>
                  <a:gd name="T22" fmla="*/ 835 w 1155"/>
                  <a:gd name="T23" fmla="*/ 184 h 616"/>
                  <a:gd name="T24" fmla="*/ 820 w 1155"/>
                  <a:gd name="T25" fmla="*/ 201 h 616"/>
                  <a:gd name="T26" fmla="*/ 788 w 1155"/>
                  <a:gd name="T27" fmla="*/ 196 h 616"/>
                  <a:gd name="T28" fmla="*/ 774 w 1155"/>
                  <a:gd name="T29" fmla="*/ 183 h 616"/>
                  <a:gd name="T30" fmla="*/ 766 w 1155"/>
                  <a:gd name="T31" fmla="*/ 202 h 616"/>
                  <a:gd name="T32" fmla="*/ 767 w 1155"/>
                  <a:gd name="T33" fmla="*/ 228 h 616"/>
                  <a:gd name="T34" fmla="*/ 681 w 1155"/>
                  <a:gd name="T35" fmla="*/ 227 h 616"/>
                  <a:gd name="T36" fmla="*/ 640 w 1155"/>
                  <a:gd name="T37" fmla="*/ 192 h 616"/>
                  <a:gd name="T38" fmla="*/ 608 w 1155"/>
                  <a:gd name="T39" fmla="*/ 195 h 616"/>
                  <a:gd name="T40" fmla="*/ 605 w 1155"/>
                  <a:gd name="T41" fmla="*/ 246 h 616"/>
                  <a:gd name="T42" fmla="*/ 608 w 1155"/>
                  <a:gd name="T43" fmla="*/ 287 h 616"/>
                  <a:gd name="T44" fmla="*/ 589 w 1155"/>
                  <a:gd name="T45" fmla="*/ 287 h 616"/>
                  <a:gd name="T46" fmla="*/ 552 w 1155"/>
                  <a:gd name="T47" fmla="*/ 325 h 616"/>
                  <a:gd name="T48" fmla="*/ 540 w 1155"/>
                  <a:gd name="T49" fmla="*/ 287 h 616"/>
                  <a:gd name="T50" fmla="*/ 525 w 1155"/>
                  <a:gd name="T51" fmla="*/ 332 h 616"/>
                  <a:gd name="T52" fmla="*/ 469 w 1155"/>
                  <a:gd name="T53" fmla="*/ 346 h 616"/>
                  <a:gd name="T54" fmla="*/ 447 w 1155"/>
                  <a:gd name="T55" fmla="*/ 331 h 616"/>
                  <a:gd name="T56" fmla="*/ 430 w 1155"/>
                  <a:gd name="T57" fmla="*/ 310 h 616"/>
                  <a:gd name="T58" fmla="*/ 398 w 1155"/>
                  <a:gd name="T59" fmla="*/ 365 h 616"/>
                  <a:gd name="T60" fmla="*/ 375 w 1155"/>
                  <a:gd name="T61" fmla="*/ 359 h 616"/>
                  <a:gd name="T62" fmla="*/ 364 w 1155"/>
                  <a:gd name="T63" fmla="*/ 355 h 616"/>
                  <a:gd name="T64" fmla="*/ 369 w 1155"/>
                  <a:gd name="T65" fmla="*/ 380 h 616"/>
                  <a:gd name="T66" fmla="*/ 350 w 1155"/>
                  <a:gd name="T67" fmla="*/ 382 h 616"/>
                  <a:gd name="T68" fmla="*/ 336 w 1155"/>
                  <a:gd name="T69" fmla="*/ 364 h 616"/>
                  <a:gd name="T70" fmla="*/ 335 w 1155"/>
                  <a:gd name="T71" fmla="*/ 387 h 616"/>
                  <a:gd name="T72" fmla="*/ 284 w 1155"/>
                  <a:gd name="T73" fmla="*/ 404 h 616"/>
                  <a:gd name="T74" fmla="*/ 253 w 1155"/>
                  <a:gd name="T75" fmla="*/ 422 h 616"/>
                  <a:gd name="T76" fmla="*/ 226 w 1155"/>
                  <a:gd name="T77" fmla="*/ 414 h 616"/>
                  <a:gd name="T78" fmla="*/ 220 w 1155"/>
                  <a:gd name="T79" fmla="*/ 411 h 616"/>
                  <a:gd name="T80" fmla="*/ 160 w 1155"/>
                  <a:gd name="T81" fmla="*/ 441 h 616"/>
                  <a:gd name="T82" fmla="*/ 164 w 1155"/>
                  <a:gd name="T83" fmla="*/ 422 h 616"/>
                  <a:gd name="T84" fmla="*/ 122 w 1155"/>
                  <a:gd name="T85" fmla="*/ 455 h 616"/>
                  <a:gd name="T86" fmla="*/ 121 w 1155"/>
                  <a:gd name="T87" fmla="*/ 436 h 616"/>
                  <a:gd name="T88" fmla="*/ 117 w 1155"/>
                  <a:gd name="T89" fmla="*/ 433 h 616"/>
                  <a:gd name="T90" fmla="*/ 110 w 1155"/>
                  <a:gd name="T91" fmla="*/ 477 h 616"/>
                  <a:gd name="T92" fmla="*/ 131 w 1155"/>
                  <a:gd name="T93" fmla="*/ 496 h 616"/>
                  <a:gd name="T94" fmla="*/ 99 w 1155"/>
                  <a:gd name="T95" fmla="*/ 473 h 616"/>
                  <a:gd name="T96" fmla="*/ 74 w 1155"/>
                  <a:gd name="T97" fmla="*/ 469 h 616"/>
                  <a:gd name="T98" fmla="*/ 80 w 1155"/>
                  <a:gd name="T99" fmla="*/ 497 h 616"/>
                  <a:gd name="T100" fmla="*/ 99 w 1155"/>
                  <a:gd name="T101" fmla="*/ 518 h 616"/>
                  <a:gd name="T102" fmla="*/ 106 w 1155"/>
                  <a:gd name="T103" fmla="*/ 536 h 616"/>
                  <a:gd name="T104" fmla="*/ 122 w 1155"/>
                  <a:gd name="T105" fmla="*/ 562 h 616"/>
                  <a:gd name="T106" fmla="*/ 110 w 1155"/>
                  <a:gd name="T107" fmla="*/ 606 h 616"/>
                  <a:gd name="T108" fmla="*/ 65 w 1155"/>
                  <a:gd name="T109" fmla="*/ 610 h 616"/>
                  <a:gd name="T110" fmla="*/ 38 w 1155"/>
                  <a:gd name="T111" fmla="*/ 584 h 616"/>
                  <a:gd name="T112" fmla="*/ 56 w 1155"/>
                  <a:gd name="T113" fmla="*/ 588 h 616"/>
                  <a:gd name="T114" fmla="*/ 32 w 1155"/>
                  <a:gd name="T115" fmla="*/ 565 h 616"/>
                  <a:gd name="T116" fmla="*/ 19 w 1155"/>
                  <a:gd name="T117" fmla="*/ 540 h 616"/>
                  <a:gd name="T118" fmla="*/ 2 w 1155"/>
                  <a:gd name="T119" fmla="*/ 514 h 616"/>
                  <a:gd name="T120" fmla="*/ 17 w 1155"/>
                  <a:gd name="T121" fmla="*/ 434 h 616"/>
                  <a:gd name="T122" fmla="*/ 45 w 1155"/>
                  <a:gd name="T123" fmla="*/ 411 h 616"/>
                  <a:gd name="T124" fmla="*/ 137 w 1155"/>
                  <a:gd name="T125" fmla="*/ 299 h 6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155" h="616">
                    <a:moveTo>
                      <a:pt x="1132" y="0"/>
                    </a:moveTo>
                    <a:lnTo>
                      <a:pt x="1133" y="3"/>
                    </a:lnTo>
                    <a:lnTo>
                      <a:pt x="1135" y="7"/>
                    </a:lnTo>
                    <a:lnTo>
                      <a:pt x="1138" y="11"/>
                    </a:lnTo>
                    <a:lnTo>
                      <a:pt x="1143" y="15"/>
                    </a:lnTo>
                    <a:lnTo>
                      <a:pt x="1147" y="17"/>
                    </a:lnTo>
                    <a:lnTo>
                      <a:pt x="1155" y="19"/>
                    </a:lnTo>
                    <a:lnTo>
                      <a:pt x="1155" y="19"/>
                    </a:lnTo>
                    <a:lnTo>
                      <a:pt x="1155" y="19"/>
                    </a:lnTo>
                    <a:lnTo>
                      <a:pt x="1155" y="20"/>
                    </a:lnTo>
                    <a:lnTo>
                      <a:pt x="1154" y="20"/>
                    </a:lnTo>
                    <a:lnTo>
                      <a:pt x="1154" y="21"/>
                    </a:lnTo>
                    <a:lnTo>
                      <a:pt x="1154" y="21"/>
                    </a:lnTo>
                    <a:lnTo>
                      <a:pt x="1154" y="21"/>
                    </a:lnTo>
                    <a:lnTo>
                      <a:pt x="1153" y="22"/>
                    </a:lnTo>
                    <a:lnTo>
                      <a:pt x="1153" y="22"/>
                    </a:lnTo>
                    <a:lnTo>
                      <a:pt x="1152" y="23"/>
                    </a:lnTo>
                    <a:lnTo>
                      <a:pt x="1152" y="24"/>
                    </a:lnTo>
                    <a:lnTo>
                      <a:pt x="1152" y="24"/>
                    </a:lnTo>
                    <a:lnTo>
                      <a:pt x="1151" y="25"/>
                    </a:lnTo>
                    <a:lnTo>
                      <a:pt x="1151" y="25"/>
                    </a:lnTo>
                    <a:lnTo>
                      <a:pt x="1150" y="26"/>
                    </a:lnTo>
                    <a:lnTo>
                      <a:pt x="1150" y="26"/>
                    </a:lnTo>
                    <a:lnTo>
                      <a:pt x="1149" y="27"/>
                    </a:lnTo>
                    <a:lnTo>
                      <a:pt x="1149" y="28"/>
                    </a:lnTo>
                    <a:lnTo>
                      <a:pt x="1148" y="28"/>
                    </a:lnTo>
                    <a:lnTo>
                      <a:pt x="1148" y="29"/>
                    </a:lnTo>
                    <a:lnTo>
                      <a:pt x="1147" y="29"/>
                    </a:lnTo>
                    <a:lnTo>
                      <a:pt x="1147" y="29"/>
                    </a:lnTo>
                    <a:lnTo>
                      <a:pt x="1147" y="30"/>
                    </a:lnTo>
                    <a:lnTo>
                      <a:pt x="1146" y="30"/>
                    </a:lnTo>
                    <a:lnTo>
                      <a:pt x="1146" y="31"/>
                    </a:lnTo>
                    <a:lnTo>
                      <a:pt x="1146" y="31"/>
                    </a:lnTo>
                    <a:lnTo>
                      <a:pt x="1145" y="31"/>
                    </a:lnTo>
                    <a:lnTo>
                      <a:pt x="1145" y="31"/>
                    </a:lnTo>
                    <a:lnTo>
                      <a:pt x="1145" y="31"/>
                    </a:lnTo>
                    <a:lnTo>
                      <a:pt x="1145" y="33"/>
                    </a:lnTo>
                    <a:lnTo>
                      <a:pt x="1144" y="33"/>
                    </a:lnTo>
                    <a:lnTo>
                      <a:pt x="1144" y="31"/>
                    </a:lnTo>
                    <a:lnTo>
                      <a:pt x="1144" y="31"/>
                    </a:lnTo>
                    <a:lnTo>
                      <a:pt x="1144" y="31"/>
                    </a:lnTo>
                    <a:lnTo>
                      <a:pt x="1144" y="31"/>
                    </a:lnTo>
                    <a:lnTo>
                      <a:pt x="1144" y="30"/>
                    </a:lnTo>
                    <a:lnTo>
                      <a:pt x="1144" y="30"/>
                    </a:lnTo>
                    <a:lnTo>
                      <a:pt x="1144" y="29"/>
                    </a:lnTo>
                    <a:lnTo>
                      <a:pt x="1144" y="28"/>
                    </a:lnTo>
                    <a:lnTo>
                      <a:pt x="1144" y="28"/>
                    </a:lnTo>
                    <a:lnTo>
                      <a:pt x="1144" y="27"/>
                    </a:lnTo>
                    <a:lnTo>
                      <a:pt x="1144" y="27"/>
                    </a:lnTo>
                    <a:lnTo>
                      <a:pt x="1144" y="26"/>
                    </a:lnTo>
                    <a:lnTo>
                      <a:pt x="1143" y="25"/>
                    </a:lnTo>
                    <a:lnTo>
                      <a:pt x="1143" y="25"/>
                    </a:lnTo>
                    <a:lnTo>
                      <a:pt x="1143" y="24"/>
                    </a:lnTo>
                    <a:lnTo>
                      <a:pt x="1143" y="24"/>
                    </a:lnTo>
                    <a:lnTo>
                      <a:pt x="1143" y="23"/>
                    </a:lnTo>
                    <a:lnTo>
                      <a:pt x="1141" y="23"/>
                    </a:lnTo>
                    <a:lnTo>
                      <a:pt x="1141" y="22"/>
                    </a:lnTo>
                    <a:lnTo>
                      <a:pt x="1141" y="22"/>
                    </a:lnTo>
                    <a:lnTo>
                      <a:pt x="1140" y="21"/>
                    </a:lnTo>
                    <a:lnTo>
                      <a:pt x="1140" y="21"/>
                    </a:lnTo>
                    <a:lnTo>
                      <a:pt x="1139" y="21"/>
                    </a:lnTo>
                    <a:lnTo>
                      <a:pt x="1139" y="21"/>
                    </a:lnTo>
                    <a:lnTo>
                      <a:pt x="1138" y="20"/>
                    </a:lnTo>
                    <a:lnTo>
                      <a:pt x="1137" y="20"/>
                    </a:lnTo>
                    <a:lnTo>
                      <a:pt x="1137" y="20"/>
                    </a:lnTo>
                    <a:lnTo>
                      <a:pt x="1136" y="20"/>
                    </a:lnTo>
                    <a:lnTo>
                      <a:pt x="1136" y="20"/>
                    </a:lnTo>
                    <a:lnTo>
                      <a:pt x="1135" y="20"/>
                    </a:lnTo>
                    <a:lnTo>
                      <a:pt x="1135" y="20"/>
                    </a:lnTo>
                    <a:lnTo>
                      <a:pt x="1134" y="20"/>
                    </a:lnTo>
                    <a:lnTo>
                      <a:pt x="1134" y="20"/>
                    </a:lnTo>
                    <a:lnTo>
                      <a:pt x="1134" y="20"/>
                    </a:lnTo>
                    <a:lnTo>
                      <a:pt x="1133" y="20"/>
                    </a:lnTo>
                    <a:lnTo>
                      <a:pt x="1133" y="20"/>
                    </a:lnTo>
                    <a:lnTo>
                      <a:pt x="1132" y="20"/>
                    </a:lnTo>
                    <a:lnTo>
                      <a:pt x="1132" y="20"/>
                    </a:lnTo>
                    <a:lnTo>
                      <a:pt x="1131" y="20"/>
                    </a:lnTo>
                    <a:lnTo>
                      <a:pt x="1131" y="20"/>
                    </a:lnTo>
                    <a:lnTo>
                      <a:pt x="1130" y="20"/>
                    </a:lnTo>
                    <a:lnTo>
                      <a:pt x="1130" y="20"/>
                    </a:lnTo>
                    <a:lnTo>
                      <a:pt x="1130" y="20"/>
                    </a:lnTo>
                    <a:lnTo>
                      <a:pt x="1129" y="20"/>
                    </a:lnTo>
                    <a:lnTo>
                      <a:pt x="1129" y="19"/>
                    </a:lnTo>
                    <a:lnTo>
                      <a:pt x="1128" y="19"/>
                    </a:lnTo>
                    <a:lnTo>
                      <a:pt x="1128" y="19"/>
                    </a:lnTo>
                    <a:lnTo>
                      <a:pt x="1128" y="20"/>
                    </a:lnTo>
                    <a:lnTo>
                      <a:pt x="1127" y="20"/>
                    </a:lnTo>
                    <a:lnTo>
                      <a:pt x="1127" y="20"/>
                    </a:lnTo>
                    <a:lnTo>
                      <a:pt x="1127" y="20"/>
                    </a:lnTo>
                    <a:lnTo>
                      <a:pt x="1126" y="20"/>
                    </a:lnTo>
                    <a:lnTo>
                      <a:pt x="1126" y="21"/>
                    </a:lnTo>
                    <a:lnTo>
                      <a:pt x="1126" y="21"/>
                    </a:lnTo>
                    <a:lnTo>
                      <a:pt x="1125" y="22"/>
                    </a:lnTo>
                    <a:lnTo>
                      <a:pt x="1125" y="23"/>
                    </a:lnTo>
                    <a:lnTo>
                      <a:pt x="1125" y="23"/>
                    </a:lnTo>
                    <a:lnTo>
                      <a:pt x="1125" y="24"/>
                    </a:lnTo>
                    <a:lnTo>
                      <a:pt x="1125" y="25"/>
                    </a:lnTo>
                    <a:lnTo>
                      <a:pt x="1123" y="26"/>
                    </a:lnTo>
                    <a:lnTo>
                      <a:pt x="1123" y="27"/>
                    </a:lnTo>
                    <a:lnTo>
                      <a:pt x="1123" y="28"/>
                    </a:lnTo>
                    <a:lnTo>
                      <a:pt x="1123" y="29"/>
                    </a:lnTo>
                    <a:lnTo>
                      <a:pt x="1125" y="29"/>
                    </a:lnTo>
                    <a:lnTo>
                      <a:pt x="1125" y="30"/>
                    </a:lnTo>
                    <a:lnTo>
                      <a:pt x="1125" y="31"/>
                    </a:lnTo>
                    <a:lnTo>
                      <a:pt x="1125" y="31"/>
                    </a:lnTo>
                    <a:lnTo>
                      <a:pt x="1126" y="31"/>
                    </a:lnTo>
                    <a:lnTo>
                      <a:pt x="1126" y="31"/>
                    </a:lnTo>
                    <a:lnTo>
                      <a:pt x="1127" y="31"/>
                    </a:lnTo>
                    <a:lnTo>
                      <a:pt x="1127" y="31"/>
                    </a:lnTo>
                    <a:lnTo>
                      <a:pt x="1128" y="31"/>
                    </a:lnTo>
                    <a:lnTo>
                      <a:pt x="1128" y="30"/>
                    </a:lnTo>
                    <a:lnTo>
                      <a:pt x="1129" y="30"/>
                    </a:lnTo>
                    <a:lnTo>
                      <a:pt x="1129" y="30"/>
                    </a:lnTo>
                    <a:lnTo>
                      <a:pt x="1130" y="29"/>
                    </a:lnTo>
                    <a:lnTo>
                      <a:pt x="1130" y="29"/>
                    </a:lnTo>
                    <a:lnTo>
                      <a:pt x="1130" y="29"/>
                    </a:lnTo>
                    <a:lnTo>
                      <a:pt x="1131" y="29"/>
                    </a:lnTo>
                    <a:lnTo>
                      <a:pt x="1131" y="29"/>
                    </a:lnTo>
                    <a:lnTo>
                      <a:pt x="1132" y="29"/>
                    </a:lnTo>
                    <a:lnTo>
                      <a:pt x="1132" y="29"/>
                    </a:lnTo>
                    <a:lnTo>
                      <a:pt x="1132" y="29"/>
                    </a:lnTo>
                    <a:lnTo>
                      <a:pt x="1132" y="29"/>
                    </a:lnTo>
                    <a:lnTo>
                      <a:pt x="1132" y="29"/>
                    </a:lnTo>
                    <a:lnTo>
                      <a:pt x="1132" y="30"/>
                    </a:lnTo>
                    <a:lnTo>
                      <a:pt x="1132" y="31"/>
                    </a:lnTo>
                    <a:lnTo>
                      <a:pt x="1132" y="31"/>
                    </a:lnTo>
                    <a:lnTo>
                      <a:pt x="1132" y="33"/>
                    </a:lnTo>
                    <a:lnTo>
                      <a:pt x="1132" y="34"/>
                    </a:lnTo>
                    <a:lnTo>
                      <a:pt x="1132" y="34"/>
                    </a:lnTo>
                    <a:lnTo>
                      <a:pt x="1132" y="35"/>
                    </a:lnTo>
                    <a:lnTo>
                      <a:pt x="1131" y="36"/>
                    </a:lnTo>
                    <a:lnTo>
                      <a:pt x="1131" y="36"/>
                    </a:lnTo>
                    <a:lnTo>
                      <a:pt x="1131" y="37"/>
                    </a:lnTo>
                    <a:lnTo>
                      <a:pt x="1130" y="37"/>
                    </a:lnTo>
                    <a:lnTo>
                      <a:pt x="1130" y="38"/>
                    </a:lnTo>
                    <a:lnTo>
                      <a:pt x="1130" y="38"/>
                    </a:lnTo>
                    <a:lnTo>
                      <a:pt x="1129" y="39"/>
                    </a:lnTo>
                    <a:lnTo>
                      <a:pt x="1129" y="39"/>
                    </a:lnTo>
                    <a:lnTo>
                      <a:pt x="1128" y="39"/>
                    </a:lnTo>
                    <a:lnTo>
                      <a:pt x="1128" y="39"/>
                    </a:lnTo>
                    <a:lnTo>
                      <a:pt x="1127" y="40"/>
                    </a:lnTo>
                    <a:lnTo>
                      <a:pt x="1126" y="40"/>
                    </a:lnTo>
                    <a:lnTo>
                      <a:pt x="1126" y="40"/>
                    </a:lnTo>
                    <a:lnTo>
                      <a:pt x="1125" y="39"/>
                    </a:lnTo>
                    <a:lnTo>
                      <a:pt x="1125" y="39"/>
                    </a:lnTo>
                    <a:lnTo>
                      <a:pt x="1125" y="39"/>
                    </a:lnTo>
                    <a:lnTo>
                      <a:pt x="1123" y="39"/>
                    </a:lnTo>
                    <a:lnTo>
                      <a:pt x="1123" y="39"/>
                    </a:lnTo>
                    <a:lnTo>
                      <a:pt x="1122" y="38"/>
                    </a:lnTo>
                    <a:lnTo>
                      <a:pt x="1122" y="38"/>
                    </a:lnTo>
                    <a:lnTo>
                      <a:pt x="1122" y="38"/>
                    </a:lnTo>
                    <a:lnTo>
                      <a:pt x="1122" y="38"/>
                    </a:lnTo>
                    <a:lnTo>
                      <a:pt x="1121" y="37"/>
                    </a:lnTo>
                    <a:lnTo>
                      <a:pt x="1121" y="37"/>
                    </a:lnTo>
                    <a:lnTo>
                      <a:pt x="1121" y="37"/>
                    </a:lnTo>
                    <a:lnTo>
                      <a:pt x="1121" y="36"/>
                    </a:lnTo>
                    <a:lnTo>
                      <a:pt x="1121" y="36"/>
                    </a:lnTo>
                    <a:lnTo>
                      <a:pt x="1121" y="36"/>
                    </a:lnTo>
                    <a:lnTo>
                      <a:pt x="1121" y="36"/>
                    </a:lnTo>
                    <a:lnTo>
                      <a:pt x="1120" y="35"/>
                    </a:lnTo>
                    <a:lnTo>
                      <a:pt x="1120" y="35"/>
                    </a:lnTo>
                    <a:lnTo>
                      <a:pt x="1120" y="35"/>
                    </a:lnTo>
                    <a:lnTo>
                      <a:pt x="1120" y="35"/>
                    </a:lnTo>
                    <a:lnTo>
                      <a:pt x="1120" y="35"/>
                    </a:lnTo>
                    <a:lnTo>
                      <a:pt x="1119" y="34"/>
                    </a:lnTo>
                    <a:lnTo>
                      <a:pt x="1119" y="34"/>
                    </a:lnTo>
                    <a:lnTo>
                      <a:pt x="1119" y="34"/>
                    </a:lnTo>
                    <a:lnTo>
                      <a:pt x="1119" y="34"/>
                    </a:lnTo>
                    <a:lnTo>
                      <a:pt x="1118" y="34"/>
                    </a:lnTo>
                    <a:lnTo>
                      <a:pt x="1118" y="34"/>
                    </a:lnTo>
                    <a:lnTo>
                      <a:pt x="1118" y="34"/>
                    </a:lnTo>
                    <a:lnTo>
                      <a:pt x="1117" y="34"/>
                    </a:lnTo>
                    <a:lnTo>
                      <a:pt x="1117" y="34"/>
                    </a:lnTo>
                    <a:lnTo>
                      <a:pt x="1116" y="34"/>
                    </a:lnTo>
                    <a:lnTo>
                      <a:pt x="1116" y="34"/>
                    </a:lnTo>
                    <a:lnTo>
                      <a:pt x="1116" y="34"/>
                    </a:lnTo>
                    <a:lnTo>
                      <a:pt x="1116" y="34"/>
                    </a:lnTo>
                    <a:lnTo>
                      <a:pt x="1115" y="35"/>
                    </a:lnTo>
                    <a:lnTo>
                      <a:pt x="1115" y="35"/>
                    </a:lnTo>
                    <a:lnTo>
                      <a:pt x="1115" y="35"/>
                    </a:lnTo>
                    <a:lnTo>
                      <a:pt x="1115" y="35"/>
                    </a:lnTo>
                    <a:lnTo>
                      <a:pt x="1114" y="36"/>
                    </a:lnTo>
                    <a:lnTo>
                      <a:pt x="1114" y="36"/>
                    </a:lnTo>
                    <a:lnTo>
                      <a:pt x="1114" y="37"/>
                    </a:lnTo>
                    <a:lnTo>
                      <a:pt x="1114" y="37"/>
                    </a:lnTo>
                    <a:lnTo>
                      <a:pt x="1114" y="38"/>
                    </a:lnTo>
                    <a:lnTo>
                      <a:pt x="1114" y="38"/>
                    </a:lnTo>
                    <a:lnTo>
                      <a:pt x="1113" y="39"/>
                    </a:lnTo>
                    <a:lnTo>
                      <a:pt x="1113" y="39"/>
                    </a:lnTo>
                    <a:lnTo>
                      <a:pt x="1113" y="40"/>
                    </a:lnTo>
                    <a:lnTo>
                      <a:pt x="1113" y="41"/>
                    </a:lnTo>
                    <a:lnTo>
                      <a:pt x="1112" y="42"/>
                    </a:lnTo>
                    <a:lnTo>
                      <a:pt x="1112" y="42"/>
                    </a:lnTo>
                    <a:lnTo>
                      <a:pt x="1112" y="43"/>
                    </a:lnTo>
                    <a:lnTo>
                      <a:pt x="1111" y="44"/>
                    </a:lnTo>
                    <a:lnTo>
                      <a:pt x="1111" y="45"/>
                    </a:lnTo>
                    <a:lnTo>
                      <a:pt x="1111" y="45"/>
                    </a:lnTo>
                    <a:lnTo>
                      <a:pt x="1111" y="46"/>
                    </a:lnTo>
                    <a:lnTo>
                      <a:pt x="1110" y="47"/>
                    </a:lnTo>
                    <a:lnTo>
                      <a:pt x="1110" y="48"/>
                    </a:lnTo>
                    <a:lnTo>
                      <a:pt x="1110" y="48"/>
                    </a:lnTo>
                    <a:lnTo>
                      <a:pt x="1110" y="49"/>
                    </a:lnTo>
                    <a:lnTo>
                      <a:pt x="1110" y="49"/>
                    </a:lnTo>
                    <a:lnTo>
                      <a:pt x="1111" y="51"/>
                    </a:lnTo>
                    <a:lnTo>
                      <a:pt x="1111" y="51"/>
                    </a:lnTo>
                    <a:lnTo>
                      <a:pt x="1111" y="51"/>
                    </a:lnTo>
                    <a:lnTo>
                      <a:pt x="1111" y="51"/>
                    </a:lnTo>
                    <a:lnTo>
                      <a:pt x="1111" y="52"/>
                    </a:lnTo>
                    <a:lnTo>
                      <a:pt x="1112" y="52"/>
                    </a:lnTo>
                    <a:lnTo>
                      <a:pt x="1112" y="52"/>
                    </a:lnTo>
                    <a:lnTo>
                      <a:pt x="1112" y="52"/>
                    </a:lnTo>
                    <a:lnTo>
                      <a:pt x="1112" y="52"/>
                    </a:lnTo>
                    <a:lnTo>
                      <a:pt x="1112" y="53"/>
                    </a:lnTo>
                    <a:lnTo>
                      <a:pt x="1112" y="53"/>
                    </a:lnTo>
                    <a:lnTo>
                      <a:pt x="1113" y="53"/>
                    </a:lnTo>
                    <a:lnTo>
                      <a:pt x="1113" y="53"/>
                    </a:lnTo>
                    <a:lnTo>
                      <a:pt x="1113" y="54"/>
                    </a:lnTo>
                    <a:lnTo>
                      <a:pt x="1112" y="54"/>
                    </a:lnTo>
                    <a:lnTo>
                      <a:pt x="1112" y="54"/>
                    </a:lnTo>
                    <a:lnTo>
                      <a:pt x="1112" y="55"/>
                    </a:lnTo>
                    <a:lnTo>
                      <a:pt x="1112" y="55"/>
                    </a:lnTo>
                    <a:lnTo>
                      <a:pt x="1112" y="55"/>
                    </a:lnTo>
                    <a:lnTo>
                      <a:pt x="1111" y="56"/>
                    </a:lnTo>
                    <a:lnTo>
                      <a:pt x="1111" y="56"/>
                    </a:lnTo>
                    <a:lnTo>
                      <a:pt x="1110" y="57"/>
                    </a:lnTo>
                    <a:lnTo>
                      <a:pt x="1110" y="57"/>
                    </a:lnTo>
                    <a:lnTo>
                      <a:pt x="1109" y="58"/>
                    </a:lnTo>
                    <a:lnTo>
                      <a:pt x="1109" y="59"/>
                    </a:lnTo>
                    <a:lnTo>
                      <a:pt x="1108" y="59"/>
                    </a:lnTo>
                    <a:lnTo>
                      <a:pt x="1107" y="60"/>
                    </a:lnTo>
                    <a:lnTo>
                      <a:pt x="1107" y="60"/>
                    </a:lnTo>
                    <a:lnTo>
                      <a:pt x="1105" y="61"/>
                    </a:lnTo>
                    <a:lnTo>
                      <a:pt x="1104" y="61"/>
                    </a:lnTo>
                    <a:lnTo>
                      <a:pt x="1104" y="62"/>
                    </a:lnTo>
                    <a:lnTo>
                      <a:pt x="1103" y="63"/>
                    </a:lnTo>
                    <a:lnTo>
                      <a:pt x="1103" y="63"/>
                    </a:lnTo>
                    <a:lnTo>
                      <a:pt x="1102" y="64"/>
                    </a:lnTo>
                    <a:lnTo>
                      <a:pt x="1101" y="64"/>
                    </a:lnTo>
                    <a:lnTo>
                      <a:pt x="1100" y="64"/>
                    </a:lnTo>
                    <a:lnTo>
                      <a:pt x="1100" y="65"/>
                    </a:lnTo>
                    <a:lnTo>
                      <a:pt x="1099" y="65"/>
                    </a:lnTo>
                    <a:lnTo>
                      <a:pt x="1098" y="66"/>
                    </a:lnTo>
                    <a:lnTo>
                      <a:pt x="1097" y="66"/>
                    </a:lnTo>
                    <a:lnTo>
                      <a:pt x="1096" y="66"/>
                    </a:lnTo>
                    <a:lnTo>
                      <a:pt x="1095" y="67"/>
                    </a:lnTo>
                    <a:lnTo>
                      <a:pt x="1094" y="67"/>
                    </a:lnTo>
                    <a:lnTo>
                      <a:pt x="1093" y="67"/>
                    </a:lnTo>
                    <a:lnTo>
                      <a:pt x="1092" y="69"/>
                    </a:lnTo>
                    <a:lnTo>
                      <a:pt x="1091" y="69"/>
                    </a:lnTo>
                    <a:lnTo>
                      <a:pt x="1090" y="69"/>
                    </a:lnTo>
                    <a:lnTo>
                      <a:pt x="1090" y="69"/>
                    </a:lnTo>
                    <a:lnTo>
                      <a:pt x="1089" y="69"/>
                    </a:lnTo>
                    <a:lnTo>
                      <a:pt x="1089" y="69"/>
                    </a:lnTo>
                    <a:lnTo>
                      <a:pt x="1087" y="69"/>
                    </a:lnTo>
                    <a:lnTo>
                      <a:pt x="1086" y="69"/>
                    </a:lnTo>
                    <a:lnTo>
                      <a:pt x="1086" y="69"/>
                    </a:lnTo>
                    <a:lnTo>
                      <a:pt x="1085" y="69"/>
                    </a:lnTo>
                    <a:lnTo>
                      <a:pt x="1084" y="69"/>
                    </a:lnTo>
                    <a:lnTo>
                      <a:pt x="1083" y="69"/>
                    </a:lnTo>
                    <a:lnTo>
                      <a:pt x="1082" y="69"/>
                    </a:lnTo>
                    <a:lnTo>
                      <a:pt x="1081" y="69"/>
                    </a:lnTo>
                    <a:lnTo>
                      <a:pt x="1080" y="69"/>
                    </a:lnTo>
                    <a:lnTo>
                      <a:pt x="1079" y="69"/>
                    </a:lnTo>
                    <a:lnTo>
                      <a:pt x="1078" y="69"/>
                    </a:lnTo>
                    <a:lnTo>
                      <a:pt x="1077" y="69"/>
                    </a:lnTo>
                    <a:lnTo>
                      <a:pt x="1076" y="69"/>
                    </a:lnTo>
                    <a:lnTo>
                      <a:pt x="1075" y="67"/>
                    </a:lnTo>
                    <a:lnTo>
                      <a:pt x="1075" y="67"/>
                    </a:lnTo>
                    <a:lnTo>
                      <a:pt x="1074" y="67"/>
                    </a:lnTo>
                    <a:lnTo>
                      <a:pt x="1074" y="67"/>
                    </a:lnTo>
                    <a:lnTo>
                      <a:pt x="1073" y="66"/>
                    </a:lnTo>
                    <a:lnTo>
                      <a:pt x="1073" y="66"/>
                    </a:lnTo>
                    <a:lnTo>
                      <a:pt x="1072" y="66"/>
                    </a:lnTo>
                    <a:lnTo>
                      <a:pt x="1071" y="65"/>
                    </a:lnTo>
                    <a:lnTo>
                      <a:pt x="1071" y="65"/>
                    </a:lnTo>
                    <a:lnTo>
                      <a:pt x="1069" y="64"/>
                    </a:lnTo>
                    <a:lnTo>
                      <a:pt x="1069" y="64"/>
                    </a:lnTo>
                    <a:lnTo>
                      <a:pt x="1068" y="64"/>
                    </a:lnTo>
                    <a:lnTo>
                      <a:pt x="1068" y="63"/>
                    </a:lnTo>
                    <a:lnTo>
                      <a:pt x="1067" y="63"/>
                    </a:lnTo>
                    <a:lnTo>
                      <a:pt x="1066" y="62"/>
                    </a:lnTo>
                    <a:lnTo>
                      <a:pt x="1066" y="62"/>
                    </a:lnTo>
                    <a:lnTo>
                      <a:pt x="1065" y="62"/>
                    </a:lnTo>
                    <a:lnTo>
                      <a:pt x="1065" y="62"/>
                    </a:lnTo>
                    <a:lnTo>
                      <a:pt x="1065" y="62"/>
                    </a:lnTo>
                    <a:lnTo>
                      <a:pt x="1064" y="61"/>
                    </a:lnTo>
                    <a:lnTo>
                      <a:pt x="1064" y="61"/>
                    </a:lnTo>
                    <a:lnTo>
                      <a:pt x="1064" y="61"/>
                    </a:lnTo>
                    <a:lnTo>
                      <a:pt x="1063" y="61"/>
                    </a:lnTo>
                    <a:lnTo>
                      <a:pt x="1063" y="61"/>
                    </a:lnTo>
                    <a:lnTo>
                      <a:pt x="1063" y="61"/>
                    </a:lnTo>
                    <a:lnTo>
                      <a:pt x="1063" y="61"/>
                    </a:lnTo>
                    <a:lnTo>
                      <a:pt x="1062" y="61"/>
                    </a:lnTo>
                    <a:lnTo>
                      <a:pt x="1062" y="61"/>
                    </a:lnTo>
                    <a:lnTo>
                      <a:pt x="1062" y="61"/>
                    </a:lnTo>
                    <a:lnTo>
                      <a:pt x="1062" y="61"/>
                    </a:lnTo>
                    <a:lnTo>
                      <a:pt x="1062" y="61"/>
                    </a:lnTo>
                    <a:lnTo>
                      <a:pt x="1062" y="62"/>
                    </a:lnTo>
                    <a:lnTo>
                      <a:pt x="1062" y="62"/>
                    </a:lnTo>
                    <a:lnTo>
                      <a:pt x="1062" y="62"/>
                    </a:lnTo>
                    <a:lnTo>
                      <a:pt x="1062" y="63"/>
                    </a:lnTo>
                    <a:lnTo>
                      <a:pt x="1062" y="63"/>
                    </a:lnTo>
                    <a:lnTo>
                      <a:pt x="1062" y="64"/>
                    </a:lnTo>
                    <a:lnTo>
                      <a:pt x="1062" y="65"/>
                    </a:lnTo>
                    <a:lnTo>
                      <a:pt x="1063" y="65"/>
                    </a:lnTo>
                    <a:lnTo>
                      <a:pt x="1063" y="66"/>
                    </a:lnTo>
                    <a:lnTo>
                      <a:pt x="1063" y="67"/>
                    </a:lnTo>
                    <a:lnTo>
                      <a:pt x="1064" y="67"/>
                    </a:lnTo>
                    <a:lnTo>
                      <a:pt x="1064" y="69"/>
                    </a:lnTo>
                    <a:lnTo>
                      <a:pt x="1065" y="70"/>
                    </a:lnTo>
                    <a:lnTo>
                      <a:pt x="1065" y="71"/>
                    </a:lnTo>
                    <a:lnTo>
                      <a:pt x="1066" y="71"/>
                    </a:lnTo>
                    <a:lnTo>
                      <a:pt x="1066" y="72"/>
                    </a:lnTo>
                    <a:lnTo>
                      <a:pt x="1067" y="72"/>
                    </a:lnTo>
                    <a:lnTo>
                      <a:pt x="1067" y="73"/>
                    </a:lnTo>
                    <a:lnTo>
                      <a:pt x="1068" y="73"/>
                    </a:lnTo>
                    <a:lnTo>
                      <a:pt x="1068" y="74"/>
                    </a:lnTo>
                    <a:lnTo>
                      <a:pt x="1069" y="74"/>
                    </a:lnTo>
                    <a:lnTo>
                      <a:pt x="1069" y="74"/>
                    </a:lnTo>
                    <a:lnTo>
                      <a:pt x="1071" y="75"/>
                    </a:lnTo>
                    <a:lnTo>
                      <a:pt x="1071" y="75"/>
                    </a:lnTo>
                    <a:lnTo>
                      <a:pt x="1071" y="75"/>
                    </a:lnTo>
                    <a:lnTo>
                      <a:pt x="1072" y="75"/>
                    </a:lnTo>
                    <a:lnTo>
                      <a:pt x="1072" y="75"/>
                    </a:lnTo>
                    <a:lnTo>
                      <a:pt x="1073" y="75"/>
                    </a:lnTo>
                    <a:lnTo>
                      <a:pt x="1073" y="75"/>
                    </a:lnTo>
                    <a:lnTo>
                      <a:pt x="1074" y="75"/>
                    </a:lnTo>
                    <a:lnTo>
                      <a:pt x="1074" y="75"/>
                    </a:lnTo>
                    <a:lnTo>
                      <a:pt x="1075" y="75"/>
                    </a:lnTo>
                    <a:lnTo>
                      <a:pt x="1075" y="75"/>
                    </a:lnTo>
                    <a:lnTo>
                      <a:pt x="1076" y="75"/>
                    </a:lnTo>
                    <a:lnTo>
                      <a:pt x="1076" y="75"/>
                    </a:lnTo>
                    <a:lnTo>
                      <a:pt x="1077" y="75"/>
                    </a:lnTo>
                    <a:lnTo>
                      <a:pt x="1077" y="74"/>
                    </a:lnTo>
                    <a:lnTo>
                      <a:pt x="1078" y="74"/>
                    </a:lnTo>
                    <a:lnTo>
                      <a:pt x="1079" y="74"/>
                    </a:lnTo>
                    <a:lnTo>
                      <a:pt x="1080" y="74"/>
                    </a:lnTo>
                    <a:lnTo>
                      <a:pt x="1080" y="74"/>
                    </a:lnTo>
                    <a:lnTo>
                      <a:pt x="1081" y="74"/>
                    </a:lnTo>
                    <a:lnTo>
                      <a:pt x="1082" y="74"/>
                    </a:lnTo>
                    <a:lnTo>
                      <a:pt x="1083" y="74"/>
                    </a:lnTo>
                    <a:lnTo>
                      <a:pt x="1084" y="74"/>
                    </a:lnTo>
                    <a:lnTo>
                      <a:pt x="1084" y="74"/>
                    </a:lnTo>
                    <a:lnTo>
                      <a:pt x="1085" y="74"/>
                    </a:lnTo>
                    <a:lnTo>
                      <a:pt x="1086" y="74"/>
                    </a:lnTo>
                    <a:lnTo>
                      <a:pt x="1086" y="74"/>
                    </a:lnTo>
                    <a:lnTo>
                      <a:pt x="1087" y="73"/>
                    </a:lnTo>
                    <a:lnTo>
                      <a:pt x="1087" y="73"/>
                    </a:lnTo>
                    <a:lnTo>
                      <a:pt x="1089" y="73"/>
                    </a:lnTo>
                    <a:lnTo>
                      <a:pt x="1089" y="73"/>
                    </a:lnTo>
                    <a:lnTo>
                      <a:pt x="1090" y="73"/>
                    </a:lnTo>
                    <a:lnTo>
                      <a:pt x="1090" y="73"/>
                    </a:lnTo>
                    <a:lnTo>
                      <a:pt x="1090" y="72"/>
                    </a:lnTo>
                    <a:lnTo>
                      <a:pt x="1090" y="72"/>
                    </a:lnTo>
                    <a:lnTo>
                      <a:pt x="1091" y="72"/>
                    </a:lnTo>
                    <a:lnTo>
                      <a:pt x="1091" y="72"/>
                    </a:lnTo>
                    <a:lnTo>
                      <a:pt x="1091" y="72"/>
                    </a:lnTo>
                    <a:lnTo>
                      <a:pt x="1091" y="71"/>
                    </a:lnTo>
                    <a:lnTo>
                      <a:pt x="1092" y="71"/>
                    </a:lnTo>
                    <a:lnTo>
                      <a:pt x="1092" y="71"/>
                    </a:lnTo>
                    <a:lnTo>
                      <a:pt x="1092" y="71"/>
                    </a:lnTo>
                    <a:lnTo>
                      <a:pt x="1092" y="71"/>
                    </a:lnTo>
                    <a:lnTo>
                      <a:pt x="1093" y="72"/>
                    </a:lnTo>
                    <a:lnTo>
                      <a:pt x="1093" y="72"/>
                    </a:lnTo>
                    <a:lnTo>
                      <a:pt x="1093" y="72"/>
                    </a:lnTo>
                    <a:lnTo>
                      <a:pt x="1094" y="72"/>
                    </a:lnTo>
                    <a:lnTo>
                      <a:pt x="1094" y="73"/>
                    </a:lnTo>
                    <a:lnTo>
                      <a:pt x="1094" y="73"/>
                    </a:lnTo>
                    <a:lnTo>
                      <a:pt x="1095" y="73"/>
                    </a:lnTo>
                    <a:lnTo>
                      <a:pt x="1095" y="73"/>
                    </a:lnTo>
                    <a:lnTo>
                      <a:pt x="1096" y="74"/>
                    </a:lnTo>
                    <a:lnTo>
                      <a:pt x="1096" y="74"/>
                    </a:lnTo>
                    <a:lnTo>
                      <a:pt x="1096" y="75"/>
                    </a:lnTo>
                    <a:lnTo>
                      <a:pt x="1097" y="75"/>
                    </a:lnTo>
                    <a:lnTo>
                      <a:pt x="1097" y="75"/>
                    </a:lnTo>
                    <a:lnTo>
                      <a:pt x="1097" y="76"/>
                    </a:lnTo>
                    <a:lnTo>
                      <a:pt x="1097" y="76"/>
                    </a:lnTo>
                    <a:lnTo>
                      <a:pt x="1098" y="77"/>
                    </a:lnTo>
                    <a:lnTo>
                      <a:pt x="1098" y="78"/>
                    </a:lnTo>
                    <a:lnTo>
                      <a:pt x="1098" y="78"/>
                    </a:lnTo>
                    <a:lnTo>
                      <a:pt x="1098" y="79"/>
                    </a:lnTo>
                    <a:lnTo>
                      <a:pt x="1098" y="80"/>
                    </a:lnTo>
                    <a:lnTo>
                      <a:pt x="1098" y="80"/>
                    </a:lnTo>
                    <a:lnTo>
                      <a:pt x="1098" y="81"/>
                    </a:lnTo>
                    <a:lnTo>
                      <a:pt x="1098" y="82"/>
                    </a:lnTo>
                    <a:lnTo>
                      <a:pt x="1099" y="82"/>
                    </a:lnTo>
                    <a:lnTo>
                      <a:pt x="1099" y="83"/>
                    </a:lnTo>
                    <a:lnTo>
                      <a:pt x="1099" y="83"/>
                    </a:lnTo>
                    <a:lnTo>
                      <a:pt x="1099" y="84"/>
                    </a:lnTo>
                    <a:lnTo>
                      <a:pt x="1099" y="84"/>
                    </a:lnTo>
                    <a:lnTo>
                      <a:pt x="1100" y="84"/>
                    </a:lnTo>
                    <a:lnTo>
                      <a:pt x="1100" y="85"/>
                    </a:lnTo>
                    <a:lnTo>
                      <a:pt x="1100" y="85"/>
                    </a:lnTo>
                    <a:lnTo>
                      <a:pt x="1100" y="85"/>
                    </a:lnTo>
                    <a:lnTo>
                      <a:pt x="1101" y="85"/>
                    </a:lnTo>
                    <a:lnTo>
                      <a:pt x="1101" y="85"/>
                    </a:lnTo>
                    <a:lnTo>
                      <a:pt x="1101" y="85"/>
                    </a:lnTo>
                    <a:lnTo>
                      <a:pt x="1102" y="85"/>
                    </a:lnTo>
                    <a:lnTo>
                      <a:pt x="1102" y="85"/>
                    </a:lnTo>
                    <a:lnTo>
                      <a:pt x="1102" y="85"/>
                    </a:lnTo>
                    <a:lnTo>
                      <a:pt x="1103" y="85"/>
                    </a:lnTo>
                    <a:lnTo>
                      <a:pt x="1103" y="85"/>
                    </a:lnTo>
                    <a:lnTo>
                      <a:pt x="1103" y="85"/>
                    </a:lnTo>
                    <a:lnTo>
                      <a:pt x="1103" y="85"/>
                    </a:lnTo>
                    <a:lnTo>
                      <a:pt x="1104" y="85"/>
                    </a:lnTo>
                    <a:lnTo>
                      <a:pt x="1104" y="85"/>
                    </a:lnTo>
                    <a:lnTo>
                      <a:pt x="1104" y="85"/>
                    </a:lnTo>
                    <a:lnTo>
                      <a:pt x="1104" y="85"/>
                    </a:lnTo>
                    <a:lnTo>
                      <a:pt x="1104" y="87"/>
                    </a:lnTo>
                    <a:lnTo>
                      <a:pt x="1104" y="87"/>
                    </a:lnTo>
                    <a:lnTo>
                      <a:pt x="1104" y="87"/>
                    </a:lnTo>
                    <a:lnTo>
                      <a:pt x="1104" y="88"/>
                    </a:lnTo>
                    <a:lnTo>
                      <a:pt x="1104" y="88"/>
                    </a:lnTo>
                    <a:lnTo>
                      <a:pt x="1103" y="89"/>
                    </a:lnTo>
                    <a:lnTo>
                      <a:pt x="1103" y="89"/>
                    </a:lnTo>
                    <a:lnTo>
                      <a:pt x="1102" y="89"/>
                    </a:lnTo>
                    <a:lnTo>
                      <a:pt x="1102" y="90"/>
                    </a:lnTo>
                    <a:lnTo>
                      <a:pt x="1101" y="90"/>
                    </a:lnTo>
                    <a:lnTo>
                      <a:pt x="1100" y="90"/>
                    </a:lnTo>
                    <a:lnTo>
                      <a:pt x="1100" y="90"/>
                    </a:lnTo>
                    <a:lnTo>
                      <a:pt x="1099" y="90"/>
                    </a:lnTo>
                    <a:lnTo>
                      <a:pt x="1099" y="90"/>
                    </a:lnTo>
                    <a:lnTo>
                      <a:pt x="1098" y="90"/>
                    </a:lnTo>
                    <a:lnTo>
                      <a:pt x="1097" y="90"/>
                    </a:lnTo>
                    <a:lnTo>
                      <a:pt x="1097" y="89"/>
                    </a:lnTo>
                    <a:lnTo>
                      <a:pt x="1097" y="89"/>
                    </a:lnTo>
                    <a:lnTo>
                      <a:pt x="1096" y="89"/>
                    </a:lnTo>
                    <a:lnTo>
                      <a:pt x="1096" y="89"/>
                    </a:lnTo>
                    <a:lnTo>
                      <a:pt x="1096" y="88"/>
                    </a:lnTo>
                    <a:lnTo>
                      <a:pt x="1096" y="88"/>
                    </a:lnTo>
                    <a:lnTo>
                      <a:pt x="1096" y="88"/>
                    </a:lnTo>
                    <a:lnTo>
                      <a:pt x="1095" y="87"/>
                    </a:lnTo>
                    <a:lnTo>
                      <a:pt x="1095" y="87"/>
                    </a:lnTo>
                    <a:lnTo>
                      <a:pt x="1095" y="87"/>
                    </a:lnTo>
                    <a:lnTo>
                      <a:pt x="1094" y="87"/>
                    </a:lnTo>
                    <a:lnTo>
                      <a:pt x="1094" y="85"/>
                    </a:lnTo>
                    <a:lnTo>
                      <a:pt x="1093" y="85"/>
                    </a:lnTo>
                    <a:lnTo>
                      <a:pt x="1093" y="85"/>
                    </a:lnTo>
                    <a:lnTo>
                      <a:pt x="1092" y="85"/>
                    </a:lnTo>
                    <a:lnTo>
                      <a:pt x="1092" y="87"/>
                    </a:lnTo>
                    <a:lnTo>
                      <a:pt x="1091" y="87"/>
                    </a:lnTo>
                    <a:lnTo>
                      <a:pt x="1090" y="87"/>
                    </a:lnTo>
                    <a:lnTo>
                      <a:pt x="1090" y="87"/>
                    </a:lnTo>
                    <a:lnTo>
                      <a:pt x="1089" y="88"/>
                    </a:lnTo>
                    <a:lnTo>
                      <a:pt x="1087" y="88"/>
                    </a:lnTo>
                    <a:lnTo>
                      <a:pt x="1087" y="88"/>
                    </a:lnTo>
                    <a:lnTo>
                      <a:pt x="1086" y="89"/>
                    </a:lnTo>
                    <a:lnTo>
                      <a:pt x="1086" y="89"/>
                    </a:lnTo>
                    <a:lnTo>
                      <a:pt x="1086" y="89"/>
                    </a:lnTo>
                    <a:lnTo>
                      <a:pt x="1085" y="90"/>
                    </a:lnTo>
                    <a:lnTo>
                      <a:pt x="1085" y="90"/>
                    </a:lnTo>
                    <a:lnTo>
                      <a:pt x="1084" y="90"/>
                    </a:lnTo>
                    <a:lnTo>
                      <a:pt x="1084" y="91"/>
                    </a:lnTo>
                    <a:lnTo>
                      <a:pt x="1084" y="91"/>
                    </a:lnTo>
                    <a:lnTo>
                      <a:pt x="1084" y="91"/>
                    </a:lnTo>
                    <a:lnTo>
                      <a:pt x="1083" y="92"/>
                    </a:lnTo>
                    <a:lnTo>
                      <a:pt x="1083" y="92"/>
                    </a:lnTo>
                    <a:lnTo>
                      <a:pt x="1083" y="93"/>
                    </a:lnTo>
                    <a:lnTo>
                      <a:pt x="1083" y="93"/>
                    </a:lnTo>
                    <a:lnTo>
                      <a:pt x="1082" y="94"/>
                    </a:lnTo>
                    <a:lnTo>
                      <a:pt x="1082" y="95"/>
                    </a:lnTo>
                    <a:lnTo>
                      <a:pt x="1082" y="95"/>
                    </a:lnTo>
                    <a:lnTo>
                      <a:pt x="1082" y="96"/>
                    </a:lnTo>
                    <a:lnTo>
                      <a:pt x="1082" y="96"/>
                    </a:lnTo>
                    <a:lnTo>
                      <a:pt x="1081" y="96"/>
                    </a:lnTo>
                    <a:lnTo>
                      <a:pt x="1081" y="97"/>
                    </a:lnTo>
                    <a:lnTo>
                      <a:pt x="1081" y="97"/>
                    </a:lnTo>
                    <a:lnTo>
                      <a:pt x="1081" y="98"/>
                    </a:lnTo>
                    <a:lnTo>
                      <a:pt x="1081" y="98"/>
                    </a:lnTo>
                    <a:lnTo>
                      <a:pt x="1080" y="98"/>
                    </a:lnTo>
                    <a:lnTo>
                      <a:pt x="1080" y="98"/>
                    </a:lnTo>
                    <a:lnTo>
                      <a:pt x="1080" y="98"/>
                    </a:lnTo>
                    <a:lnTo>
                      <a:pt x="1080" y="99"/>
                    </a:lnTo>
                    <a:lnTo>
                      <a:pt x="1079" y="99"/>
                    </a:lnTo>
                    <a:lnTo>
                      <a:pt x="1079" y="99"/>
                    </a:lnTo>
                    <a:lnTo>
                      <a:pt x="1078" y="99"/>
                    </a:lnTo>
                    <a:lnTo>
                      <a:pt x="1078" y="99"/>
                    </a:lnTo>
                    <a:lnTo>
                      <a:pt x="1077" y="99"/>
                    </a:lnTo>
                    <a:lnTo>
                      <a:pt x="1077" y="99"/>
                    </a:lnTo>
                    <a:lnTo>
                      <a:pt x="1077" y="98"/>
                    </a:lnTo>
                    <a:lnTo>
                      <a:pt x="1076" y="98"/>
                    </a:lnTo>
                    <a:lnTo>
                      <a:pt x="1076" y="98"/>
                    </a:lnTo>
                    <a:lnTo>
                      <a:pt x="1076" y="98"/>
                    </a:lnTo>
                    <a:lnTo>
                      <a:pt x="1075" y="98"/>
                    </a:lnTo>
                    <a:lnTo>
                      <a:pt x="1075" y="97"/>
                    </a:lnTo>
                    <a:lnTo>
                      <a:pt x="1075" y="97"/>
                    </a:lnTo>
                    <a:lnTo>
                      <a:pt x="1075" y="97"/>
                    </a:lnTo>
                    <a:lnTo>
                      <a:pt x="1075" y="97"/>
                    </a:lnTo>
                    <a:lnTo>
                      <a:pt x="1074" y="96"/>
                    </a:lnTo>
                    <a:lnTo>
                      <a:pt x="1074" y="96"/>
                    </a:lnTo>
                    <a:lnTo>
                      <a:pt x="1075" y="96"/>
                    </a:lnTo>
                    <a:lnTo>
                      <a:pt x="1075" y="96"/>
                    </a:lnTo>
                    <a:lnTo>
                      <a:pt x="1075" y="95"/>
                    </a:lnTo>
                    <a:lnTo>
                      <a:pt x="1075" y="95"/>
                    </a:lnTo>
                    <a:lnTo>
                      <a:pt x="1075" y="95"/>
                    </a:lnTo>
                    <a:lnTo>
                      <a:pt x="1075" y="94"/>
                    </a:lnTo>
                    <a:lnTo>
                      <a:pt x="1075" y="94"/>
                    </a:lnTo>
                    <a:lnTo>
                      <a:pt x="1076" y="93"/>
                    </a:lnTo>
                    <a:lnTo>
                      <a:pt x="1076" y="93"/>
                    </a:lnTo>
                    <a:lnTo>
                      <a:pt x="1076" y="93"/>
                    </a:lnTo>
                    <a:lnTo>
                      <a:pt x="1076" y="92"/>
                    </a:lnTo>
                    <a:lnTo>
                      <a:pt x="1076" y="92"/>
                    </a:lnTo>
                    <a:lnTo>
                      <a:pt x="1076" y="92"/>
                    </a:lnTo>
                    <a:lnTo>
                      <a:pt x="1076" y="91"/>
                    </a:lnTo>
                    <a:lnTo>
                      <a:pt x="1076" y="91"/>
                    </a:lnTo>
                    <a:lnTo>
                      <a:pt x="1075" y="91"/>
                    </a:lnTo>
                    <a:lnTo>
                      <a:pt x="1075" y="90"/>
                    </a:lnTo>
                    <a:lnTo>
                      <a:pt x="1075" y="90"/>
                    </a:lnTo>
                    <a:lnTo>
                      <a:pt x="1075" y="90"/>
                    </a:lnTo>
                    <a:lnTo>
                      <a:pt x="1075" y="90"/>
                    </a:lnTo>
                    <a:lnTo>
                      <a:pt x="1074" y="90"/>
                    </a:lnTo>
                    <a:lnTo>
                      <a:pt x="1074" y="89"/>
                    </a:lnTo>
                    <a:lnTo>
                      <a:pt x="1074" y="89"/>
                    </a:lnTo>
                    <a:lnTo>
                      <a:pt x="1074" y="89"/>
                    </a:lnTo>
                    <a:lnTo>
                      <a:pt x="1074" y="89"/>
                    </a:lnTo>
                    <a:lnTo>
                      <a:pt x="1073" y="89"/>
                    </a:lnTo>
                    <a:lnTo>
                      <a:pt x="1073" y="89"/>
                    </a:lnTo>
                    <a:lnTo>
                      <a:pt x="1073" y="89"/>
                    </a:lnTo>
                    <a:lnTo>
                      <a:pt x="1072" y="89"/>
                    </a:lnTo>
                    <a:lnTo>
                      <a:pt x="1072" y="88"/>
                    </a:lnTo>
                    <a:lnTo>
                      <a:pt x="1072" y="88"/>
                    </a:lnTo>
                    <a:lnTo>
                      <a:pt x="1071" y="88"/>
                    </a:lnTo>
                    <a:lnTo>
                      <a:pt x="1071" y="88"/>
                    </a:lnTo>
                    <a:lnTo>
                      <a:pt x="1071" y="88"/>
                    </a:lnTo>
                    <a:lnTo>
                      <a:pt x="1069" y="88"/>
                    </a:lnTo>
                    <a:lnTo>
                      <a:pt x="1069" y="89"/>
                    </a:lnTo>
                    <a:lnTo>
                      <a:pt x="1068" y="89"/>
                    </a:lnTo>
                    <a:lnTo>
                      <a:pt x="1068" y="89"/>
                    </a:lnTo>
                    <a:lnTo>
                      <a:pt x="1067" y="89"/>
                    </a:lnTo>
                    <a:lnTo>
                      <a:pt x="1067" y="89"/>
                    </a:lnTo>
                    <a:lnTo>
                      <a:pt x="1067" y="89"/>
                    </a:lnTo>
                    <a:lnTo>
                      <a:pt x="1066" y="89"/>
                    </a:lnTo>
                    <a:lnTo>
                      <a:pt x="1066" y="89"/>
                    </a:lnTo>
                    <a:lnTo>
                      <a:pt x="1065" y="89"/>
                    </a:lnTo>
                    <a:lnTo>
                      <a:pt x="1065" y="89"/>
                    </a:lnTo>
                    <a:lnTo>
                      <a:pt x="1064" y="89"/>
                    </a:lnTo>
                    <a:lnTo>
                      <a:pt x="1064" y="89"/>
                    </a:lnTo>
                    <a:lnTo>
                      <a:pt x="1064" y="89"/>
                    </a:lnTo>
                    <a:lnTo>
                      <a:pt x="1063" y="89"/>
                    </a:lnTo>
                    <a:lnTo>
                      <a:pt x="1063" y="89"/>
                    </a:lnTo>
                    <a:lnTo>
                      <a:pt x="1063" y="89"/>
                    </a:lnTo>
                    <a:lnTo>
                      <a:pt x="1062" y="89"/>
                    </a:lnTo>
                    <a:lnTo>
                      <a:pt x="1062" y="90"/>
                    </a:lnTo>
                    <a:lnTo>
                      <a:pt x="1062" y="90"/>
                    </a:lnTo>
                    <a:lnTo>
                      <a:pt x="1062" y="90"/>
                    </a:lnTo>
                    <a:lnTo>
                      <a:pt x="1062" y="90"/>
                    </a:lnTo>
                    <a:lnTo>
                      <a:pt x="1061" y="90"/>
                    </a:lnTo>
                    <a:lnTo>
                      <a:pt x="1061" y="90"/>
                    </a:lnTo>
                    <a:lnTo>
                      <a:pt x="1061" y="90"/>
                    </a:lnTo>
                    <a:lnTo>
                      <a:pt x="1061" y="90"/>
                    </a:lnTo>
                    <a:lnTo>
                      <a:pt x="1061" y="90"/>
                    </a:lnTo>
                    <a:lnTo>
                      <a:pt x="1061" y="90"/>
                    </a:lnTo>
                    <a:lnTo>
                      <a:pt x="1061" y="90"/>
                    </a:lnTo>
                    <a:lnTo>
                      <a:pt x="1061" y="91"/>
                    </a:lnTo>
                    <a:lnTo>
                      <a:pt x="1061" y="91"/>
                    </a:lnTo>
                    <a:lnTo>
                      <a:pt x="1062" y="91"/>
                    </a:lnTo>
                    <a:lnTo>
                      <a:pt x="1062" y="91"/>
                    </a:lnTo>
                    <a:lnTo>
                      <a:pt x="1062" y="91"/>
                    </a:lnTo>
                    <a:lnTo>
                      <a:pt x="1063" y="91"/>
                    </a:lnTo>
                    <a:lnTo>
                      <a:pt x="1063" y="91"/>
                    </a:lnTo>
                    <a:lnTo>
                      <a:pt x="1064" y="91"/>
                    </a:lnTo>
                    <a:lnTo>
                      <a:pt x="1064" y="91"/>
                    </a:lnTo>
                    <a:lnTo>
                      <a:pt x="1065" y="91"/>
                    </a:lnTo>
                    <a:lnTo>
                      <a:pt x="1065" y="91"/>
                    </a:lnTo>
                    <a:lnTo>
                      <a:pt x="1066" y="91"/>
                    </a:lnTo>
                    <a:lnTo>
                      <a:pt x="1066" y="91"/>
                    </a:lnTo>
                    <a:lnTo>
                      <a:pt x="1067" y="91"/>
                    </a:lnTo>
                    <a:lnTo>
                      <a:pt x="1067" y="91"/>
                    </a:lnTo>
                    <a:lnTo>
                      <a:pt x="1068" y="91"/>
                    </a:lnTo>
                    <a:lnTo>
                      <a:pt x="1068" y="91"/>
                    </a:lnTo>
                    <a:lnTo>
                      <a:pt x="1068" y="91"/>
                    </a:lnTo>
                    <a:lnTo>
                      <a:pt x="1068" y="91"/>
                    </a:lnTo>
                    <a:lnTo>
                      <a:pt x="1069" y="90"/>
                    </a:lnTo>
                    <a:lnTo>
                      <a:pt x="1069" y="90"/>
                    </a:lnTo>
                    <a:lnTo>
                      <a:pt x="1069" y="90"/>
                    </a:lnTo>
                    <a:lnTo>
                      <a:pt x="1069" y="90"/>
                    </a:lnTo>
                    <a:lnTo>
                      <a:pt x="1071" y="90"/>
                    </a:lnTo>
                    <a:lnTo>
                      <a:pt x="1071" y="90"/>
                    </a:lnTo>
                    <a:lnTo>
                      <a:pt x="1071" y="90"/>
                    </a:lnTo>
                    <a:lnTo>
                      <a:pt x="1071" y="90"/>
                    </a:lnTo>
                    <a:lnTo>
                      <a:pt x="1071" y="90"/>
                    </a:lnTo>
                    <a:lnTo>
                      <a:pt x="1072" y="90"/>
                    </a:lnTo>
                    <a:lnTo>
                      <a:pt x="1072" y="90"/>
                    </a:lnTo>
                    <a:lnTo>
                      <a:pt x="1072" y="91"/>
                    </a:lnTo>
                    <a:lnTo>
                      <a:pt x="1072" y="91"/>
                    </a:lnTo>
                    <a:lnTo>
                      <a:pt x="1072" y="91"/>
                    </a:lnTo>
                    <a:lnTo>
                      <a:pt x="1073" y="92"/>
                    </a:lnTo>
                    <a:lnTo>
                      <a:pt x="1073" y="92"/>
                    </a:lnTo>
                    <a:lnTo>
                      <a:pt x="1073" y="92"/>
                    </a:lnTo>
                    <a:lnTo>
                      <a:pt x="1073" y="93"/>
                    </a:lnTo>
                    <a:lnTo>
                      <a:pt x="1073" y="93"/>
                    </a:lnTo>
                    <a:lnTo>
                      <a:pt x="1073" y="93"/>
                    </a:lnTo>
                    <a:lnTo>
                      <a:pt x="1073" y="94"/>
                    </a:lnTo>
                    <a:lnTo>
                      <a:pt x="1073" y="94"/>
                    </a:lnTo>
                    <a:lnTo>
                      <a:pt x="1073" y="94"/>
                    </a:lnTo>
                    <a:lnTo>
                      <a:pt x="1073" y="95"/>
                    </a:lnTo>
                    <a:lnTo>
                      <a:pt x="1073" y="95"/>
                    </a:lnTo>
                    <a:lnTo>
                      <a:pt x="1072" y="95"/>
                    </a:lnTo>
                    <a:lnTo>
                      <a:pt x="1072" y="96"/>
                    </a:lnTo>
                    <a:lnTo>
                      <a:pt x="1072" y="96"/>
                    </a:lnTo>
                    <a:lnTo>
                      <a:pt x="1072" y="96"/>
                    </a:lnTo>
                    <a:lnTo>
                      <a:pt x="1071" y="96"/>
                    </a:lnTo>
                    <a:lnTo>
                      <a:pt x="1071" y="96"/>
                    </a:lnTo>
                    <a:lnTo>
                      <a:pt x="1071" y="97"/>
                    </a:lnTo>
                    <a:lnTo>
                      <a:pt x="1069" y="97"/>
                    </a:lnTo>
                    <a:lnTo>
                      <a:pt x="1069" y="97"/>
                    </a:lnTo>
                    <a:lnTo>
                      <a:pt x="1069" y="97"/>
                    </a:lnTo>
                    <a:lnTo>
                      <a:pt x="1068" y="97"/>
                    </a:lnTo>
                    <a:lnTo>
                      <a:pt x="1068" y="98"/>
                    </a:lnTo>
                    <a:lnTo>
                      <a:pt x="1068" y="98"/>
                    </a:lnTo>
                    <a:lnTo>
                      <a:pt x="1068" y="98"/>
                    </a:lnTo>
                    <a:lnTo>
                      <a:pt x="1067" y="98"/>
                    </a:lnTo>
                    <a:lnTo>
                      <a:pt x="1067" y="98"/>
                    </a:lnTo>
                    <a:lnTo>
                      <a:pt x="1067" y="99"/>
                    </a:lnTo>
                    <a:lnTo>
                      <a:pt x="1067" y="99"/>
                    </a:lnTo>
                    <a:lnTo>
                      <a:pt x="1067" y="99"/>
                    </a:lnTo>
                    <a:lnTo>
                      <a:pt x="1066" y="100"/>
                    </a:lnTo>
                    <a:lnTo>
                      <a:pt x="1066" y="100"/>
                    </a:lnTo>
                    <a:lnTo>
                      <a:pt x="1066" y="100"/>
                    </a:lnTo>
                    <a:lnTo>
                      <a:pt x="1066" y="101"/>
                    </a:lnTo>
                    <a:lnTo>
                      <a:pt x="1066" y="101"/>
                    </a:lnTo>
                    <a:lnTo>
                      <a:pt x="1066" y="102"/>
                    </a:lnTo>
                    <a:lnTo>
                      <a:pt x="1065" y="102"/>
                    </a:lnTo>
                    <a:lnTo>
                      <a:pt x="1065" y="102"/>
                    </a:lnTo>
                    <a:lnTo>
                      <a:pt x="1065" y="103"/>
                    </a:lnTo>
                    <a:lnTo>
                      <a:pt x="1065" y="103"/>
                    </a:lnTo>
                    <a:lnTo>
                      <a:pt x="1065" y="103"/>
                    </a:lnTo>
                    <a:lnTo>
                      <a:pt x="1065" y="105"/>
                    </a:lnTo>
                    <a:lnTo>
                      <a:pt x="1065" y="105"/>
                    </a:lnTo>
                    <a:lnTo>
                      <a:pt x="1064" y="105"/>
                    </a:lnTo>
                    <a:lnTo>
                      <a:pt x="1064" y="106"/>
                    </a:lnTo>
                    <a:lnTo>
                      <a:pt x="1064" y="106"/>
                    </a:lnTo>
                    <a:lnTo>
                      <a:pt x="1064" y="106"/>
                    </a:lnTo>
                    <a:lnTo>
                      <a:pt x="1064" y="106"/>
                    </a:lnTo>
                    <a:lnTo>
                      <a:pt x="1064" y="107"/>
                    </a:lnTo>
                    <a:lnTo>
                      <a:pt x="1064" y="107"/>
                    </a:lnTo>
                    <a:lnTo>
                      <a:pt x="1064" y="108"/>
                    </a:lnTo>
                    <a:lnTo>
                      <a:pt x="1064" y="108"/>
                    </a:lnTo>
                    <a:lnTo>
                      <a:pt x="1064" y="108"/>
                    </a:lnTo>
                    <a:lnTo>
                      <a:pt x="1063" y="109"/>
                    </a:lnTo>
                    <a:lnTo>
                      <a:pt x="1063" y="109"/>
                    </a:lnTo>
                    <a:lnTo>
                      <a:pt x="1064" y="110"/>
                    </a:lnTo>
                    <a:lnTo>
                      <a:pt x="1064" y="110"/>
                    </a:lnTo>
                    <a:lnTo>
                      <a:pt x="1064" y="111"/>
                    </a:lnTo>
                    <a:lnTo>
                      <a:pt x="1064" y="112"/>
                    </a:lnTo>
                    <a:lnTo>
                      <a:pt x="1064" y="112"/>
                    </a:lnTo>
                    <a:lnTo>
                      <a:pt x="1064" y="113"/>
                    </a:lnTo>
                    <a:lnTo>
                      <a:pt x="1064" y="114"/>
                    </a:lnTo>
                    <a:lnTo>
                      <a:pt x="1065" y="115"/>
                    </a:lnTo>
                    <a:lnTo>
                      <a:pt x="1065" y="115"/>
                    </a:lnTo>
                    <a:lnTo>
                      <a:pt x="1065" y="116"/>
                    </a:lnTo>
                    <a:lnTo>
                      <a:pt x="1066" y="117"/>
                    </a:lnTo>
                    <a:lnTo>
                      <a:pt x="1066" y="118"/>
                    </a:lnTo>
                    <a:lnTo>
                      <a:pt x="1066" y="119"/>
                    </a:lnTo>
                    <a:lnTo>
                      <a:pt x="1067" y="119"/>
                    </a:lnTo>
                    <a:lnTo>
                      <a:pt x="1067" y="120"/>
                    </a:lnTo>
                    <a:lnTo>
                      <a:pt x="1067" y="121"/>
                    </a:lnTo>
                    <a:lnTo>
                      <a:pt x="1068" y="123"/>
                    </a:lnTo>
                    <a:lnTo>
                      <a:pt x="1068" y="124"/>
                    </a:lnTo>
                    <a:lnTo>
                      <a:pt x="1068" y="124"/>
                    </a:lnTo>
                    <a:lnTo>
                      <a:pt x="1068" y="125"/>
                    </a:lnTo>
                    <a:lnTo>
                      <a:pt x="1069" y="125"/>
                    </a:lnTo>
                    <a:lnTo>
                      <a:pt x="1069" y="126"/>
                    </a:lnTo>
                    <a:lnTo>
                      <a:pt x="1069" y="126"/>
                    </a:lnTo>
                    <a:lnTo>
                      <a:pt x="1069" y="127"/>
                    </a:lnTo>
                    <a:lnTo>
                      <a:pt x="1068" y="127"/>
                    </a:lnTo>
                    <a:lnTo>
                      <a:pt x="1068" y="127"/>
                    </a:lnTo>
                    <a:lnTo>
                      <a:pt x="1068" y="127"/>
                    </a:lnTo>
                    <a:lnTo>
                      <a:pt x="1068" y="127"/>
                    </a:lnTo>
                    <a:lnTo>
                      <a:pt x="1067" y="127"/>
                    </a:lnTo>
                    <a:lnTo>
                      <a:pt x="1067" y="127"/>
                    </a:lnTo>
                    <a:lnTo>
                      <a:pt x="1067" y="127"/>
                    </a:lnTo>
                    <a:lnTo>
                      <a:pt x="1066" y="127"/>
                    </a:lnTo>
                    <a:lnTo>
                      <a:pt x="1066" y="127"/>
                    </a:lnTo>
                    <a:lnTo>
                      <a:pt x="1065" y="127"/>
                    </a:lnTo>
                    <a:lnTo>
                      <a:pt x="1065" y="127"/>
                    </a:lnTo>
                    <a:lnTo>
                      <a:pt x="1065" y="127"/>
                    </a:lnTo>
                    <a:lnTo>
                      <a:pt x="1064" y="127"/>
                    </a:lnTo>
                    <a:lnTo>
                      <a:pt x="1064" y="127"/>
                    </a:lnTo>
                    <a:lnTo>
                      <a:pt x="1064" y="128"/>
                    </a:lnTo>
                    <a:lnTo>
                      <a:pt x="1064" y="128"/>
                    </a:lnTo>
                    <a:lnTo>
                      <a:pt x="1063" y="129"/>
                    </a:lnTo>
                    <a:lnTo>
                      <a:pt x="1063" y="129"/>
                    </a:lnTo>
                    <a:lnTo>
                      <a:pt x="1063" y="130"/>
                    </a:lnTo>
                    <a:lnTo>
                      <a:pt x="1063" y="130"/>
                    </a:lnTo>
                    <a:lnTo>
                      <a:pt x="1063" y="131"/>
                    </a:lnTo>
                    <a:lnTo>
                      <a:pt x="1062" y="132"/>
                    </a:lnTo>
                    <a:lnTo>
                      <a:pt x="1062" y="132"/>
                    </a:lnTo>
                    <a:lnTo>
                      <a:pt x="1062" y="133"/>
                    </a:lnTo>
                    <a:lnTo>
                      <a:pt x="1062" y="134"/>
                    </a:lnTo>
                    <a:lnTo>
                      <a:pt x="1062" y="134"/>
                    </a:lnTo>
                    <a:lnTo>
                      <a:pt x="1061" y="135"/>
                    </a:lnTo>
                    <a:lnTo>
                      <a:pt x="1061" y="136"/>
                    </a:lnTo>
                    <a:lnTo>
                      <a:pt x="1061" y="136"/>
                    </a:lnTo>
                    <a:lnTo>
                      <a:pt x="1061" y="137"/>
                    </a:lnTo>
                    <a:lnTo>
                      <a:pt x="1060" y="137"/>
                    </a:lnTo>
                    <a:lnTo>
                      <a:pt x="1060" y="138"/>
                    </a:lnTo>
                    <a:lnTo>
                      <a:pt x="1060" y="138"/>
                    </a:lnTo>
                    <a:lnTo>
                      <a:pt x="1059" y="138"/>
                    </a:lnTo>
                    <a:lnTo>
                      <a:pt x="1059" y="138"/>
                    </a:lnTo>
                    <a:lnTo>
                      <a:pt x="1059" y="138"/>
                    </a:lnTo>
                    <a:lnTo>
                      <a:pt x="1058" y="139"/>
                    </a:lnTo>
                    <a:lnTo>
                      <a:pt x="1057" y="139"/>
                    </a:lnTo>
                    <a:lnTo>
                      <a:pt x="1057" y="139"/>
                    </a:lnTo>
                    <a:lnTo>
                      <a:pt x="1056" y="139"/>
                    </a:lnTo>
                    <a:lnTo>
                      <a:pt x="1055" y="139"/>
                    </a:lnTo>
                    <a:lnTo>
                      <a:pt x="1054" y="139"/>
                    </a:lnTo>
                    <a:lnTo>
                      <a:pt x="1053" y="139"/>
                    </a:lnTo>
                    <a:lnTo>
                      <a:pt x="1051" y="141"/>
                    </a:lnTo>
                    <a:lnTo>
                      <a:pt x="1050" y="141"/>
                    </a:lnTo>
                    <a:lnTo>
                      <a:pt x="1049" y="141"/>
                    </a:lnTo>
                    <a:lnTo>
                      <a:pt x="1048" y="141"/>
                    </a:lnTo>
                    <a:lnTo>
                      <a:pt x="1047" y="141"/>
                    </a:lnTo>
                    <a:lnTo>
                      <a:pt x="1047" y="141"/>
                    </a:lnTo>
                    <a:lnTo>
                      <a:pt x="1046" y="141"/>
                    </a:lnTo>
                    <a:lnTo>
                      <a:pt x="1045" y="141"/>
                    </a:lnTo>
                    <a:lnTo>
                      <a:pt x="1044" y="141"/>
                    </a:lnTo>
                    <a:lnTo>
                      <a:pt x="1043" y="141"/>
                    </a:lnTo>
                    <a:lnTo>
                      <a:pt x="1042" y="141"/>
                    </a:lnTo>
                    <a:lnTo>
                      <a:pt x="1042" y="141"/>
                    </a:lnTo>
                    <a:lnTo>
                      <a:pt x="1041" y="141"/>
                    </a:lnTo>
                    <a:lnTo>
                      <a:pt x="1040" y="141"/>
                    </a:lnTo>
                    <a:lnTo>
                      <a:pt x="1039" y="139"/>
                    </a:lnTo>
                    <a:lnTo>
                      <a:pt x="1038" y="139"/>
                    </a:lnTo>
                    <a:lnTo>
                      <a:pt x="1038" y="139"/>
                    </a:lnTo>
                    <a:lnTo>
                      <a:pt x="1037" y="139"/>
                    </a:lnTo>
                    <a:lnTo>
                      <a:pt x="1036" y="138"/>
                    </a:lnTo>
                    <a:lnTo>
                      <a:pt x="1035" y="138"/>
                    </a:lnTo>
                    <a:lnTo>
                      <a:pt x="1035" y="138"/>
                    </a:lnTo>
                    <a:lnTo>
                      <a:pt x="1033" y="137"/>
                    </a:lnTo>
                    <a:lnTo>
                      <a:pt x="1033" y="137"/>
                    </a:lnTo>
                    <a:lnTo>
                      <a:pt x="1032" y="136"/>
                    </a:lnTo>
                    <a:lnTo>
                      <a:pt x="1032" y="136"/>
                    </a:lnTo>
                    <a:lnTo>
                      <a:pt x="1031" y="136"/>
                    </a:lnTo>
                    <a:lnTo>
                      <a:pt x="1031" y="135"/>
                    </a:lnTo>
                    <a:lnTo>
                      <a:pt x="1030" y="135"/>
                    </a:lnTo>
                    <a:lnTo>
                      <a:pt x="1030" y="135"/>
                    </a:lnTo>
                    <a:lnTo>
                      <a:pt x="1030" y="135"/>
                    </a:lnTo>
                    <a:lnTo>
                      <a:pt x="1029" y="134"/>
                    </a:lnTo>
                    <a:lnTo>
                      <a:pt x="1029" y="134"/>
                    </a:lnTo>
                    <a:lnTo>
                      <a:pt x="1029" y="134"/>
                    </a:lnTo>
                    <a:lnTo>
                      <a:pt x="1028" y="134"/>
                    </a:lnTo>
                    <a:lnTo>
                      <a:pt x="1028" y="134"/>
                    </a:lnTo>
                    <a:lnTo>
                      <a:pt x="1028" y="134"/>
                    </a:lnTo>
                    <a:lnTo>
                      <a:pt x="1027" y="134"/>
                    </a:lnTo>
                    <a:lnTo>
                      <a:pt x="1027" y="134"/>
                    </a:lnTo>
                    <a:lnTo>
                      <a:pt x="1027" y="134"/>
                    </a:lnTo>
                    <a:lnTo>
                      <a:pt x="1026" y="134"/>
                    </a:lnTo>
                    <a:lnTo>
                      <a:pt x="1026" y="134"/>
                    </a:lnTo>
                    <a:lnTo>
                      <a:pt x="1025" y="134"/>
                    </a:lnTo>
                    <a:lnTo>
                      <a:pt x="1025" y="134"/>
                    </a:lnTo>
                    <a:lnTo>
                      <a:pt x="1024" y="134"/>
                    </a:lnTo>
                    <a:lnTo>
                      <a:pt x="1023" y="134"/>
                    </a:lnTo>
                    <a:lnTo>
                      <a:pt x="1023" y="134"/>
                    </a:lnTo>
                    <a:lnTo>
                      <a:pt x="1022" y="134"/>
                    </a:lnTo>
                    <a:lnTo>
                      <a:pt x="1022" y="134"/>
                    </a:lnTo>
                    <a:lnTo>
                      <a:pt x="1021" y="134"/>
                    </a:lnTo>
                    <a:lnTo>
                      <a:pt x="1021" y="134"/>
                    </a:lnTo>
                    <a:lnTo>
                      <a:pt x="1020" y="134"/>
                    </a:lnTo>
                    <a:lnTo>
                      <a:pt x="1020" y="134"/>
                    </a:lnTo>
                    <a:lnTo>
                      <a:pt x="1019" y="134"/>
                    </a:lnTo>
                    <a:lnTo>
                      <a:pt x="1019" y="134"/>
                    </a:lnTo>
                    <a:lnTo>
                      <a:pt x="1019" y="134"/>
                    </a:lnTo>
                    <a:lnTo>
                      <a:pt x="1018" y="134"/>
                    </a:lnTo>
                    <a:lnTo>
                      <a:pt x="1018" y="134"/>
                    </a:lnTo>
                    <a:lnTo>
                      <a:pt x="1018" y="134"/>
                    </a:lnTo>
                    <a:lnTo>
                      <a:pt x="1018" y="134"/>
                    </a:lnTo>
                    <a:lnTo>
                      <a:pt x="1017" y="134"/>
                    </a:lnTo>
                    <a:lnTo>
                      <a:pt x="1017" y="135"/>
                    </a:lnTo>
                    <a:lnTo>
                      <a:pt x="1017" y="135"/>
                    </a:lnTo>
                    <a:lnTo>
                      <a:pt x="1017" y="135"/>
                    </a:lnTo>
                    <a:lnTo>
                      <a:pt x="1017" y="135"/>
                    </a:lnTo>
                    <a:lnTo>
                      <a:pt x="1015" y="135"/>
                    </a:lnTo>
                    <a:lnTo>
                      <a:pt x="1015" y="135"/>
                    </a:lnTo>
                    <a:lnTo>
                      <a:pt x="1015" y="135"/>
                    </a:lnTo>
                    <a:lnTo>
                      <a:pt x="1017" y="136"/>
                    </a:lnTo>
                    <a:lnTo>
                      <a:pt x="1017" y="136"/>
                    </a:lnTo>
                    <a:lnTo>
                      <a:pt x="1017" y="136"/>
                    </a:lnTo>
                    <a:lnTo>
                      <a:pt x="1017" y="136"/>
                    </a:lnTo>
                    <a:lnTo>
                      <a:pt x="1018" y="136"/>
                    </a:lnTo>
                    <a:lnTo>
                      <a:pt x="1018" y="136"/>
                    </a:lnTo>
                    <a:lnTo>
                      <a:pt x="1018" y="136"/>
                    </a:lnTo>
                    <a:lnTo>
                      <a:pt x="1019" y="136"/>
                    </a:lnTo>
                    <a:lnTo>
                      <a:pt x="1019" y="136"/>
                    </a:lnTo>
                    <a:lnTo>
                      <a:pt x="1020" y="136"/>
                    </a:lnTo>
                    <a:lnTo>
                      <a:pt x="1020" y="136"/>
                    </a:lnTo>
                    <a:lnTo>
                      <a:pt x="1020" y="136"/>
                    </a:lnTo>
                    <a:lnTo>
                      <a:pt x="1021" y="136"/>
                    </a:lnTo>
                    <a:lnTo>
                      <a:pt x="1021" y="136"/>
                    </a:lnTo>
                    <a:lnTo>
                      <a:pt x="1022" y="136"/>
                    </a:lnTo>
                    <a:lnTo>
                      <a:pt x="1022" y="136"/>
                    </a:lnTo>
                    <a:lnTo>
                      <a:pt x="1022" y="136"/>
                    </a:lnTo>
                    <a:lnTo>
                      <a:pt x="1023" y="136"/>
                    </a:lnTo>
                    <a:lnTo>
                      <a:pt x="1023" y="136"/>
                    </a:lnTo>
                    <a:lnTo>
                      <a:pt x="1023" y="136"/>
                    </a:lnTo>
                    <a:lnTo>
                      <a:pt x="1024" y="136"/>
                    </a:lnTo>
                    <a:lnTo>
                      <a:pt x="1024" y="136"/>
                    </a:lnTo>
                    <a:lnTo>
                      <a:pt x="1024" y="136"/>
                    </a:lnTo>
                    <a:lnTo>
                      <a:pt x="1025" y="136"/>
                    </a:lnTo>
                    <a:lnTo>
                      <a:pt x="1025" y="136"/>
                    </a:lnTo>
                    <a:lnTo>
                      <a:pt x="1025" y="136"/>
                    </a:lnTo>
                    <a:lnTo>
                      <a:pt x="1026" y="136"/>
                    </a:lnTo>
                    <a:lnTo>
                      <a:pt x="1026" y="136"/>
                    </a:lnTo>
                    <a:lnTo>
                      <a:pt x="1026" y="136"/>
                    </a:lnTo>
                    <a:lnTo>
                      <a:pt x="1027" y="136"/>
                    </a:lnTo>
                    <a:lnTo>
                      <a:pt x="1027" y="136"/>
                    </a:lnTo>
                    <a:lnTo>
                      <a:pt x="1027" y="136"/>
                    </a:lnTo>
                    <a:lnTo>
                      <a:pt x="1027" y="137"/>
                    </a:lnTo>
                    <a:lnTo>
                      <a:pt x="1027" y="137"/>
                    </a:lnTo>
                    <a:lnTo>
                      <a:pt x="1027" y="137"/>
                    </a:lnTo>
                    <a:lnTo>
                      <a:pt x="1027" y="137"/>
                    </a:lnTo>
                    <a:lnTo>
                      <a:pt x="1027" y="137"/>
                    </a:lnTo>
                    <a:lnTo>
                      <a:pt x="1026" y="138"/>
                    </a:lnTo>
                    <a:lnTo>
                      <a:pt x="1026" y="138"/>
                    </a:lnTo>
                    <a:lnTo>
                      <a:pt x="1025" y="138"/>
                    </a:lnTo>
                    <a:lnTo>
                      <a:pt x="1025" y="138"/>
                    </a:lnTo>
                    <a:lnTo>
                      <a:pt x="1024" y="139"/>
                    </a:lnTo>
                    <a:lnTo>
                      <a:pt x="1023" y="139"/>
                    </a:lnTo>
                    <a:lnTo>
                      <a:pt x="1023" y="141"/>
                    </a:lnTo>
                    <a:lnTo>
                      <a:pt x="1022" y="141"/>
                    </a:lnTo>
                    <a:lnTo>
                      <a:pt x="1021" y="142"/>
                    </a:lnTo>
                    <a:lnTo>
                      <a:pt x="1020" y="142"/>
                    </a:lnTo>
                    <a:lnTo>
                      <a:pt x="1019" y="143"/>
                    </a:lnTo>
                    <a:lnTo>
                      <a:pt x="1018" y="144"/>
                    </a:lnTo>
                    <a:lnTo>
                      <a:pt x="1018" y="144"/>
                    </a:lnTo>
                    <a:lnTo>
                      <a:pt x="1017" y="145"/>
                    </a:lnTo>
                    <a:lnTo>
                      <a:pt x="1015" y="146"/>
                    </a:lnTo>
                    <a:lnTo>
                      <a:pt x="1014" y="147"/>
                    </a:lnTo>
                    <a:lnTo>
                      <a:pt x="1014" y="148"/>
                    </a:lnTo>
                    <a:lnTo>
                      <a:pt x="1013" y="149"/>
                    </a:lnTo>
                    <a:lnTo>
                      <a:pt x="1012" y="150"/>
                    </a:lnTo>
                    <a:lnTo>
                      <a:pt x="1012" y="151"/>
                    </a:lnTo>
                    <a:lnTo>
                      <a:pt x="1011" y="151"/>
                    </a:lnTo>
                    <a:lnTo>
                      <a:pt x="1010" y="152"/>
                    </a:lnTo>
                    <a:lnTo>
                      <a:pt x="1009" y="153"/>
                    </a:lnTo>
                    <a:lnTo>
                      <a:pt x="1008" y="154"/>
                    </a:lnTo>
                    <a:lnTo>
                      <a:pt x="1008" y="155"/>
                    </a:lnTo>
                    <a:lnTo>
                      <a:pt x="1007" y="156"/>
                    </a:lnTo>
                    <a:lnTo>
                      <a:pt x="1006" y="157"/>
                    </a:lnTo>
                    <a:lnTo>
                      <a:pt x="1005" y="159"/>
                    </a:lnTo>
                    <a:lnTo>
                      <a:pt x="1005" y="159"/>
                    </a:lnTo>
                    <a:lnTo>
                      <a:pt x="1004" y="160"/>
                    </a:lnTo>
                    <a:lnTo>
                      <a:pt x="1003" y="160"/>
                    </a:lnTo>
                    <a:lnTo>
                      <a:pt x="1003" y="161"/>
                    </a:lnTo>
                    <a:lnTo>
                      <a:pt x="1002" y="161"/>
                    </a:lnTo>
                    <a:lnTo>
                      <a:pt x="1002" y="161"/>
                    </a:lnTo>
                    <a:lnTo>
                      <a:pt x="1001" y="161"/>
                    </a:lnTo>
                    <a:lnTo>
                      <a:pt x="1001" y="161"/>
                    </a:lnTo>
                    <a:lnTo>
                      <a:pt x="1000" y="162"/>
                    </a:lnTo>
                    <a:lnTo>
                      <a:pt x="1000" y="162"/>
                    </a:lnTo>
                    <a:lnTo>
                      <a:pt x="1000" y="162"/>
                    </a:lnTo>
                    <a:lnTo>
                      <a:pt x="999" y="162"/>
                    </a:lnTo>
                    <a:lnTo>
                      <a:pt x="999" y="162"/>
                    </a:lnTo>
                    <a:lnTo>
                      <a:pt x="999" y="162"/>
                    </a:lnTo>
                    <a:lnTo>
                      <a:pt x="997" y="162"/>
                    </a:lnTo>
                    <a:lnTo>
                      <a:pt x="997" y="161"/>
                    </a:lnTo>
                    <a:lnTo>
                      <a:pt x="997" y="161"/>
                    </a:lnTo>
                    <a:lnTo>
                      <a:pt x="997" y="161"/>
                    </a:lnTo>
                    <a:lnTo>
                      <a:pt x="996" y="161"/>
                    </a:lnTo>
                    <a:lnTo>
                      <a:pt x="996" y="160"/>
                    </a:lnTo>
                    <a:lnTo>
                      <a:pt x="996" y="160"/>
                    </a:lnTo>
                    <a:lnTo>
                      <a:pt x="996" y="159"/>
                    </a:lnTo>
                    <a:lnTo>
                      <a:pt x="996" y="159"/>
                    </a:lnTo>
                    <a:lnTo>
                      <a:pt x="996" y="157"/>
                    </a:lnTo>
                    <a:lnTo>
                      <a:pt x="996" y="157"/>
                    </a:lnTo>
                    <a:lnTo>
                      <a:pt x="996" y="156"/>
                    </a:lnTo>
                    <a:lnTo>
                      <a:pt x="996" y="156"/>
                    </a:lnTo>
                    <a:lnTo>
                      <a:pt x="996" y="155"/>
                    </a:lnTo>
                    <a:lnTo>
                      <a:pt x="996" y="154"/>
                    </a:lnTo>
                    <a:lnTo>
                      <a:pt x="996" y="154"/>
                    </a:lnTo>
                    <a:lnTo>
                      <a:pt x="996" y="153"/>
                    </a:lnTo>
                    <a:lnTo>
                      <a:pt x="997" y="153"/>
                    </a:lnTo>
                    <a:lnTo>
                      <a:pt x="997" y="153"/>
                    </a:lnTo>
                    <a:lnTo>
                      <a:pt x="997" y="152"/>
                    </a:lnTo>
                    <a:lnTo>
                      <a:pt x="999" y="152"/>
                    </a:lnTo>
                    <a:lnTo>
                      <a:pt x="999" y="152"/>
                    </a:lnTo>
                    <a:lnTo>
                      <a:pt x="1000" y="152"/>
                    </a:lnTo>
                    <a:lnTo>
                      <a:pt x="1001" y="151"/>
                    </a:lnTo>
                    <a:lnTo>
                      <a:pt x="1001" y="151"/>
                    </a:lnTo>
                    <a:lnTo>
                      <a:pt x="1002" y="151"/>
                    </a:lnTo>
                    <a:lnTo>
                      <a:pt x="1002" y="151"/>
                    </a:lnTo>
                    <a:lnTo>
                      <a:pt x="1003" y="150"/>
                    </a:lnTo>
                    <a:lnTo>
                      <a:pt x="1003" y="150"/>
                    </a:lnTo>
                    <a:lnTo>
                      <a:pt x="1004" y="150"/>
                    </a:lnTo>
                    <a:lnTo>
                      <a:pt x="1004" y="150"/>
                    </a:lnTo>
                    <a:lnTo>
                      <a:pt x="1004" y="150"/>
                    </a:lnTo>
                    <a:lnTo>
                      <a:pt x="1005" y="149"/>
                    </a:lnTo>
                    <a:lnTo>
                      <a:pt x="1005" y="149"/>
                    </a:lnTo>
                    <a:lnTo>
                      <a:pt x="1005" y="149"/>
                    </a:lnTo>
                    <a:lnTo>
                      <a:pt x="1005" y="149"/>
                    </a:lnTo>
                    <a:lnTo>
                      <a:pt x="1005" y="148"/>
                    </a:lnTo>
                    <a:lnTo>
                      <a:pt x="1006" y="148"/>
                    </a:lnTo>
                    <a:lnTo>
                      <a:pt x="1005" y="148"/>
                    </a:lnTo>
                    <a:lnTo>
                      <a:pt x="1005" y="148"/>
                    </a:lnTo>
                    <a:lnTo>
                      <a:pt x="1005" y="148"/>
                    </a:lnTo>
                    <a:lnTo>
                      <a:pt x="1005" y="147"/>
                    </a:lnTo>
                    <a:lnTo>
                      <a:pt x="1005" y="147"/>
                    </a:lnTo>
                    <a:lnTo>
                      <a:pt x="1004" y="147"/>
                    </a:lnTo>
                    <a:lnTo>
                      <a:pt x="1004" y="147"/>
                    </a:lnTo>
                    <a:lnTo>
                      <a:pt x="1003" y="147"/>
                    </a:lnTo>
                    <a:lnTo>
                      <a:pt x="1003" y="147"/>
                    </a:lnTo>
                    <a:lnTo>
                      <a:pt x="1002" y="147"/>
                    </a:lnTo>
                    <a:lnTo>
                      <a:pt x="1002" y="147"/>
                    </a:lnTo>
                    <a:lnTo>
                      <a:pt x="1001" y="147"/>
                    </a:lnTo>
                    <a:lnTo>
                      <a:pt x="1001" y="146"/>
                    </a:lnTo>
                    <a:lnTo>
                      <a:pt x="1000" y="146"/>
                    </a:lnTo>
                    <a:lnTo>
                      <a:pt x="1000" y="146"/>
                    </a:lnTo>
                    <a:lnTo>
                      <a:pt x="999" y="146"/>
                    </a:lnTo>
                    <a:lnTo>
                      <a:pt x="999" y="146"/>
                    </a:lnTo>
                    <a:lnTo>
                      <a:pt x="997" y="146"/>
                    </a:lnTo>
                    <a:lnTo>
                      <a:pt x="997" y="146"/>
                    </a:lnTo>
                    <a:lnTo>
                      <a:pt x="996" y="146"/>
                    </a:lnTo>
                    <a:lnTo>
                      <a:pt x="996" y="146"/>
                    </a:lnTo>
                    <a:lnTo>
                      <a:pt x="995" y="146"/>
                    </a:lnTo>
                    <a:lnTo>
                      <a:pt x="995" y="146"/>
                    </a:lnTo>
                    <a:lnTo>
                      <a:pt x="995" y="146"/>
                    </a:lnTo>
                    <a:lnTo>
                      <a:pt x="994" y="146"/>
                    </a:lnTo>
                    <a:lnTo>
                      <a:pt x="994" y="146"/>
                    </a:lnTo>
                    <a:lnTo>
                      <a:pt x="994" y="146"/>
                    </a:lnTo>
                    <a:lnTo>
                      <a:pt x="994" y="146"/>
                    </a:lnTo>
                    <a:lnTo>
                      <a:pt x="994" y="146"/>
                    </a:lnTo>
                    <a:lnTo>
                      <a:pt x="994" y="146"/>
                    </a:lnTo>
                    <a:lnTo>
                      <a:pt x="994" y="147"/>
                    </a:lnTo>
                    <a:lnTo>
                      <a:pt x="994" y="147"/>
                    </a:lnTo>
                    <a:lnTo>
                      <a:pt x="995" y="147"/>
                    </a:lnTo>
                    <a:lnTo>
                      <a:pt x="995" y="148"/>
                    </a:lnTo>
                    <a:lnTo>
                      <a:pt x="995" y="148"/>
                    </a:lnTo>
                    <a:lnTo>
                      <a:pt x="996" y="148"/>
                    </a:lnTo>
                    <a:lnTo>
                      <a:pt x="996" y="149"/>
                    </a:lnTo>
                    <a:lnTo>
                      <a:pt x="996" y="149"/>
                    </a:lnTo>
                    <a:lnTo>
                      <a:pt x="996" y="149"/>
                    </a:lnTo>
                    <a:lnTo>
                      <a:pt x="996" y="150"/>
                    </a:lnTo>
                    <a:lnTo>
                      <a:pt x="997" y="150"/>
                    </a:lnTo>
                    <a:lnTo>
                      <a:pt x="997" y="150"/>
                    </a:lnTo>
                    <a:lnTo>
                      <a:pt x="997" y="150"/>
                    </a:lnTo>
                    <a:lnTo>
                      <a:pt x="997" y="151"/>
                    </a:lnTo>
                    <a:lnTo>
                      <a:pt x="996" y="151"/>
                    </a:lnTo>
                    <a:lnTo>
                      <a:pt x="996" y="151"/>
                    </a:lnTo>
                    <a:lnTo>
                      <a:pt x="996" y="152"/>
                    </a:lnTo>
                    <a:lnTo>
                      <a:pt x="995" y="152"/>
                    </a:lnTo>
                    <a:lnTo>
                      <a:pt x="995" y="152"/>
                    </a:lnTo>
                    <a:lnTo>
                      <a:pt x="995" y="153"/>
                    </a:lnTo>
                    <a:lnTo>
                      <a:pt x="994" y="153"/>
                    </a:lnTo>
                    <a:lnTo>
                      <a:pt x="993" y="154"/>
                    </a:lnTo>
                    <a:lnTo>
                      <a:pt x="993" y="154"/>
                    </a:lnTo>
                    <a:lnTo>
                      <a:pt x="992" y="155"/>
                    </a:lnTo>
                    <a:lnTo>
                      <a:pt x="992" y="155"/>
                    </a:lnTo>
                    <a:lnTo>
                      <a:pt x="991" y="155"/>
                    </a:lnTo>
                    <a:lnTo>
                      <a:pt x="990" y="156"/>
                    </a:lnTo>
                    <a:lnTo>
                      <a:pt x="990" y="156"/>
                    </a:lnTo>
                    <a:lnTo>
                      <a:pt x="989" y="157"/>
                    </a:lnTo>
                    <a:lnTo>
                      <a:pt x="988" y="157"/>
                    </a:lnTo>
                    <a:lnTo>
                      <a:pt x="988" y="159"/>
                    </a:lnTo>
                    <a:lnTo>
                      <a:pt x="987" y="160"/>
                    </a:lnTo>
                    <a:lnTo>
                      <a:pt x="986" y="160"/>
                    </a:lnTo>
                    <a:lnTo>
                      <a:pt x="986" y="161"/>
                    </a:lnTo>
                    <a:lnTo>
                      <a:pt x="985" y="161"/>
                    </a:lnTo>
                    <a:lnTo>
                      <a:pt x="984" y="162"/>
                    </a:lnTo>
                    <a:lnTo>
                      <a:pt x="984" y="162"/>
                    </a:lnTo>
                    <a:lnTo>
                      <a:pt x="983" y="162"/>
                    </a:lnTo>
                    <a:lnTo>
                      <a:pt x="983" y="163"/>
                    </a:lnTo>
                    <a:lnTo>
                      <a:pt x="982" y="163"/>
                    </a:lnTo>
                    <a:lnTo>
                      <a:pt x="982" y="164"/>
                    </a:lnTo>
                    <a:lnTo>
                      <a:pt x="981" y="164"/>
                    </a:lnTo>
                    <a:lnTo>
                      <a:pt x="981" y="164"/>
                    </a:lnTo>
                    <a:lnTo>
                      <a:pt x="979" y="165"/>
                    </a:lnTo>
                    <a:lnTo>
                      <a:pt x="979" y="165"/>
                    </a:lnTo>
                    <a:lnTo>
                      <a:pt x="978" y="165"/>
                    </a:lnTo>
                    <a:lnTo>
                      <a:pt x="978" y="165"/>
                    </a:lnTo>
                    <a:lnTo>
                      <a:pt x="977" y="166"/>
                    </a:lnTo>
                    <a:lnTo>
                      <a:pt x="977" y="166"/>
                    </a:lnTo>
                    <a:lnTo>
                      <a:pt x="977" y="166"/>
                    </a:lnTo>
                    <a:lnTo>
                      <a:pt x="976" y="166"/>
                    </a:lnTo>
                    <a:lnTo>
                      <a:pt x="976" y="167"/>
                    </a:lnTo>
                    <a:lnTo>
                      <a:pt x="975" y="167"/>
                    </a:lnTo>
                    <a:lnTo>
                      <a:pt x="975" y="167"/>
                    </a:lnTo>
                    <a:lnTo>
                      <a:pt x="975" y="167"/>
                    </a:lnTo>
                    <a:lnTo>
                      <a:pt x="974" y="167"/>
                    </a:lnTo>
                    <a:lnTo>
                      <a:pt x="974" y="167"/>
                    </a:lnTo>
                    <a:lnTo>
                      <a:pt x="973" y="167"/>
                    </a:lnTo>
                    <a:lnTo>
                      <a:pt x="973" y="167"/>
                    </a:lnTo>
                    <a:lnTo>
                      <a:pt x="972" y="168"/>
                    </a:lnTo>
                    <a:lnTo>
                      <a:pt x="972" y="168"/>
                    </a:lnTo>
                    <a:lnTo>
                      <a:pt x="971" y="168"/>
                    </a:lnTo>
                    <a:lnTo>
                      <a:pt x="971" y="168"/>
                    </a:lnTo>
                    <a:lnTo>
                      <a:pt x="970" y="168"/>
                    </a:lnTo>
                    <a:lnTo>
                      <a:pt x="970" y="168"/>
                    </a:lnTo>
                    <a:lnTo>
                      <a:pt x="970" y="168"/>
                    </a:lnTo>
                    <a:lnTo>
                      <a:pt x="969" y="168"/>
                    </a:lnTo>
                    <a:lnTo>
                      <a:pt x="969" y="168"/>
                    </a:lnTo>
                    <a:lnTo>
                      <a:pt x="968" y="168"/>
                    </a:lnTo>
                    <a:lnTo>
                      <a:pt x="968" y="167"/>
                    </a:lnTo>
                    <a:lnTo>
                      <a:pt x="968" y="167"/>
                    </a:lnTo>
                    <a:lnTo>
                      <a:pt x="967" y="167"/>
                    </a:lnTo>
                    <a:lnTo>
                      <a:pt x="967" y="167"/>
                    </a:lnTo>
                    <a:lnTo>
                      <a:pt x="967" y="167"/>
                    </a:lnTo>
                    <a:lnTo>
                      <a:pt x="967" y="167"/>
                    </a:lnTo>
                    <a:lnTo>
                      <a:pt x="966" y="167"/>
                    </a:lnTo>
                    <a:lnTo>
                      <a:pt x="966" y="168"/>
                    </a:lnTo>
                    <a:lnTo>
                      <a:pt x="966" y="168"/>
                    </a:lnTo>
                    <a:lnTo>
                      <a:pt x="965" y="168"/>
                    </a:lnTo>
                    <a:lnTo>
                      <a:pt x="965" y="168"/>
                    </a:lnTo>
                    <a:lnTo>
                      <a:pt x="965" y="169"/>
                    </a:lnTo>
                    <a:lnTo>
                      <a:pt x="964" y="169"/>
                    </a:lnTo>
                    <a:lnTo>
                      <a:pt x="964" y="169"/>
                    </a:lnTo>
                    <a:lnTo>
                      <a:pt x="963" y="170"/>
                    </a:lnTo>
                    <a:lnTo>
                      <a:pt x="963" y="170"/>
                    </a:lnTo>
                    <a:lnTo>
                      <a:pt x="963" y="171"/>
                    </a:lnTo>
                    <a:lnTo>
                      <a:pt x="961" y="171"/>
                    </a:lnTo>
                    <a:lnTo>
                      <a:pt x="961" y="172"/>
                    </a:lnTo>
                    <a:lnTo>
                      <a:pt x="961" y="172"/>
                    </a:lnTo>
                    <a:lnTo>
                      <a:pt x="961" y="172"/>
                    </a:lnTo>
                    <a:lnTo>
                      <a:pt x="960" y="173"/>
                    </a:lnTo>
                    <a:lnTo>
                      <a:pt x="960" y="173"/>
                    </a:lnTo>
                    <a:lnTo>
                      <a:pt x="960" y="174"/>
                    </a:lnTo>
                    <a:lnTo>
                      <a:pt x="960" y="174"/>
                    </a:lnTo>
                    <a:lnTo>
                      <a:pt x="959" y="174"/>
                    </a:lnTo>
                    <a:lnTo>
                      <a:pt x="959" y="175"/>
                    </a:lnTo>
                    <a:lnTo>
                      <a:pt x="959" y="175"/>
                    </a:lnTo>
                    <a:lnTo>
                      <a:pt x="958" y="175"/>
                    </a:lnTo>
                    <a:lnTo>
                      <a:pt x="958" y="177"/>
                    </a:lnTo>
                    <a:lnTo>
                      <a:pt x="958" y="177"/>
                    </a:lnTo>
                    <a:lnTo>
                      <a:pt x="957" y="177"/>
                    </a:lnTo>
                    <a:lnTo>
                      <a:pt x="957" y="177"/>
                    </a:lnTo>
                    <a:lnTo>
                      <a:pt x="956" y="177"/>
                    </a:lnTo>
                    <a:lnTo>
                      <a:pt x="956" y="177"/>
                    </a:lnTo>
                    <a:lnTo>
                      <a:pt x="956" y="177"/>
                    </a:lnTo>
                    <a:lnTo>
                      <a:pt x="955" y="177"/>
                    </a:lnTo>
                    <a:lnTo>
                      <a:pt x="955" y="177"/>
                    </a:lnTo>
                    <a:lnTo>
                      <a:pt x="955" y="177"/>
                    </a:lnTo>
                    <a:lnTo>
                      <a:pt x="955" y="177"/>
                    </a:lnTo>
                    <a:lnTo>
                      <a:pt x="954" y="175"/>
                    </a:lnTo>
                    <a:lnTo>
                      <a:pt x="954" y="175"/>
                    </a:lnTo>
                    <a:lnTo>
                      <a:pt x="954" y="174"/>
                    </a:lnTo>
                    <a:lnTo>
                      <a:pt x="954" y="174"/>
                    </a:lnTo>
                    <a:lnTo>
                      <a:pt x="953" y="173"/>
                    </a:lnTo>
                    <a:lnTo>
                      <a:pt x="953" y="172"/>
                    </a:lnTo>
                    <a:lnTo>
                      <a:pt x="953" y="171"/>
                    </a:lnTo>
                    <a:lnTo>
                      <a:pt x="953" y="170"/>
                    </a:lnTo>
                    <a:lnTo>
                      <a:pt x="952" y="169"/>
                    </a:lnTo>
                    <a:lnTo>
                      <a:pt x="952" y="168"/>
                    </a:lnTo>
                    <a:lnTo>
                      <a:pt x="952" y="167"/>
                    </a:lnTo>
                    <a:lnTo>
                      <a:pt x="952" y="166"/>
                    </a:lnTo>
                    <a:lnTo>
                      <a:pt x="952" y="165"/>
                    </a:lnTo>
                    <a:lnTo>
                      <a:pt x="952" y="164"/>
                    </a:lnTo>
                    <a:lnTo>
                      <a:pt x="951" y="164"/>
                    </a:lnTo>
                    <a:lnTo>
                      <a:pt x="951" y="163"/>
                    </a:lnTo>
                    <a:lnTo>
                      <a:pt x="951" y="162"/>
                    </a:lnTo>
                    <a:lnTo>
                      <a:pt x="951" y="162"/>
                    </a:lnTo>
                    <a:lnTo>
                      <a:pt x="950" y="162"/>
                    </a:lnTo>
                    <a:lnTo>
                      <a:pt x="950" y="161"/>
                    </a:lnTo>
                    <a:lnTo>
                      <a:pt x="950" y="161"/>
                    </a:lnTo>
                    <a:lnTo>
                      <a:pt x="949" y="161"/>
                    </a:lnTo>
                    <a:lnTo>
                      <a:pt x="949" y="161"/>
                    </a:lnTo>
                    <a:lnTo>
                      <a:pt x="949" y="161"/>
                    </a:lnTo>
                    <a:lnTo>
                      <a:pt x="948" y="161"/>
                    </a:lnTo>
                    <a:lnTo>
                      <a:pt x="948" y="161"/>
                    </a:lnTo>
                    <a:lnTo>
                      <a:pt x="948" y="161"/>
                    </a:lnTo>
                    <a:lnTo>
                      <a:pt x="947" y="161"/>
                    </a:lnTo>
                    <a:lnTo>
                      <a:pt x="947" y="161"/>
                    </a:lnTo>
                    <a:lnTo>
                      <a:pt x="946" y="161"/>
                    </a:lnTo>
                    <a:lnTo>
                      <a:pt x="946" y="161"/>
                    </a:lnTo>
                    <a:lnTo>
                      <a:pt x="946" y="161"/>
                    </a:lnTo>
                    <a:lnTo>
                      <a:pt x="945" y="160"/>
                    </a:lnTo>
                    <a:lnTo>
                      <a:pt x="945" y="160"/>
                    </a:lnTo>
                    <a:lnTo>
                      <a:pt x="945" y="160"/>
                    </a:lnTo>
                    <a:lnTo>
                      <a:pt x="943" y="161"/>
                    </a:lnTo>
                    <a:lnTo>
                      <a:pt x="943" y="161"/>
                    </a:lnTo>
                    <a:lnTo>
                      <a:pt x="943" y="161"/>
                    </a:lnTo>
                    <a:lnTo>
                      <a:pt x="942" y="161"/>
                    </a:lnTo>
                    <a:lnTo>
                      <a:pt x="942" y="161"/>
                    </a:lnTo>
                    <a:lnTo>
                      <a:pt x="941" y="161"/>
                    </a:lnTo>
                    <a:lnTo>
                      <a:pt x="941" y="161"/>
                    </a:lnTo>
                    <a:lnTo>
                      <a:pt x="941" y="161"/>
                    </a:lnTo>
                    <a:lnTo>
                      <a:pt x="940" y="161"/>
                    </a:lnTo>
                    <a:lnTo>
                      <a:pt x="940" y="161"/>
                    </a:lnTo>
                    <a:lnTo>
                      <a:pt x="939" y="161"/>
                    </a:lnTo>
                    <a:lnTo>
                      <a:pt x="939" y="161"/>
                    </a:lnTo>
                    <a:lnTo>
                      <a:pt x="939" y="161"/>
                    </a:lnTo>
                    <a:lnTo>
                      <a:pt x="938" y="161"/>
                    </a:lnTo>
                    <a:lnTo>
                      <a:pt x="938" y="160"/>
                    </a:lnTo>
                    <a:lnTo>
                      <a:pt x="938" y="160"/>
                    </a:lnTo>
                    <a:lnTo>
                      <a:pt x="937" y="160"/>
                    </a:lnTo>
                    <a:lnTo>
                      <a:pt x="937" y="159"/>
                    </a:lnTo>
                    <a:lnTo>
                      <a:pt x="937" y="159"/>
                    </a:lnTo>
                    <a:lnTo>
                      <a:pt x="937" y="157"/>
                    </a:lnTo>
                    <a:lnTo>
                      <a:pt x="937" y="157"/>
                    </a:lnTo>
                    <a:lnTo>
                      <a:pt x="937" y="156"/>
                    </a:lnTo>
                    <a:lnTo>
                      <a:pt x="937" y="155"/>
                    </a:lnTo>
                    <a:lnTo>
                      <a:pt x="937" y="155"/>
                    </a:lnTo>
                    <a:lnTo>
                      <a:pt x="936" y="154"/>
                    </a:lnTo>
                    <a:lnTo>
                      <a:pt x="936" y="154"/>
                    </a:lnTo>
                    <a:lnTo>
                      <a:pt x="936" y="153"/>
                    </a:lnTo>
                    <a:lnTo>
                      <a:pt x="936" y="153"/>
                    </a:lnTo>
                    <a:lnTo>
                      <a:pt x="935" y="152"/>
                    </a:lnTo>
                    <a:lnTo>
                      <a:pt x="935" y="152"/>
                    </a:lnTo>
                    <a:lnTo>
                      <a:pt x="935" y="152"/>
                    </a:lnTo>
                    <a:lnTo>
                      <a:pt x="934" y="152"/>
                    </a:lnTo>
                    <a:lnTo>
                      <a:pt x="934" y="152"/>
                    </a:lnTo>
                    <a:lnTo>
                      <a:pt x="933" y="152"/>
                    </a:lnTo>
                    <a:lnTo>
                      <a:pt x="933" y="152"/>
                    </a:lnTo>
                    <a:lnTo>
                      <a:pt x="932" y="153"/>
                    </a:lnTo>
                    <a:lnTo>
                      <a:pt x="932" y="153"/>
                    </a:lnTo>
                    <a:lnTo>
                      <a:pt x="931" y="154"/>
                    </a:lnTo>
                    <a:lnTo>
                      <a:pt x="930" y="154"/>
                    </a:lnTo>
                    <a:lnTo>
                      <a:pt x="930" y="155"/>
                    </a:lnTo>
                    <a:lnTo>
                      <a:pt x="929" y="155"/>
                    </a:lnTo>
                    <a:lnTo>
                      <a:pt x="928" y="156"/>
                    </a:lnTo>
                    <a:lnTo>
                      <a:pt x="927" y="156"/>
                    </a:lnTo>
                    <a:lnTo>
                      <a:pt x="927" y="157"/>
                    </a:lnTo>
                    <a:lnTo>
                      <a:pt x="925" y="157"/>
                    </a:lnTo>
                    <a:lnTo>
                      <a:pt x="924" y="159"/>
                    </a:lnTo>
                    <a:lnTo>
                      <a:pt x="924" y="159"/>
                    </a:lnTo>
                    <a:lnTo>
                      <a:pt x="923" y="160"/>
                    </a:lnTo>
                    <a:lnTo>
                      <a:pt x="922" y="160"/>
                    </a:lnTo>
                    <a:lnTo>
                      <a:pt x="922" y="161"/>
                    </a:lnTo>
                    <a:lnTo>
                      <a:pt x="921" y="161"/>
                    </a:lnTo>
                    <a:lnTo>
                      <a:pt x="921" y="161"/>
                    </a:lnTo>
                    <a:lnTo>
                      <a:pt x="920" y="162"/>
                    </a:lnTo>
                    <a:lnTo>
                      <a:pt x="920" y="162"/>
                    </a:lnTo>
                    <a:lnTo>
                      <a:pt x="919" y="163"/>
                    </a:lnTo>
                    <a:lnTo>
                      <a:pt x="919" y="163"/>
                    </a:lnTo>
                    <a:lnTo>
                      <a:pt x="919" y="163"/>
                    </a:lnTo>
                    <a:lnTo>
                      <a:pt x="918" y="164"/>
                    </a:lnTo>
                    <a:lnTo>
                      <a:pt x="918" y="164"/>
                    </a:lnTo>
                    <a:lnTo>
                      <a:pt x="918" y="165"/>
                    </a:lnTo>
                    <a:lnTo>
                      <a:pt x="917" y="165"/>
                    </a:lnTo>
                    <a:lnTo>
                      <a:pt x="917" y="165"/>
                    </a:lnTo>
                    <a:lnTo>
                      <a:pt x="917" y="166"/>
                    </a:lnTo>
                    <a:lnTo>
                      <a:pt x="916" y="166"/>
                    </a:lnTo>
                    <a:lnTo>
                      <a:pt x="916" y="167"/>
                    </a:lnTo>
                    <a:lnTo>
                      <a:pt x="916" y="167"/>
                    </a:lnTo>
                    <a:lnTo>
                      <a:pt x="915" y="167"/>
                    </a:lnTo>
                    <a:lnTo>
                      <a:pt x="915" y="168"/>
                    </a:lnTo>
                    <a:lnTo>
                      <a:pt x="915" y="169"/>
                    </a:lnTo>
                    <a:lnTo>
                      <a:pt x="914" y="169"/>
                    </a:lnTo>
                    <a:lnTo>
                      <a:pt x="914" y="170"/>
                    </a:lnTo>
                    <a:lnTo>
                      <a:pt x="913" y="170"/>
                    </a:lnTo>
                    <a:lnTo>
                      <a:pt x="913" y="171"/>
                    </a:lnTo>
                    <a:lnTo>
                      <a:pt x="912" y="172"/>
                    </a:lnTo>
                    <a:lnTo>
                      <a:pt x="912" y="172"/>
                    </a:lnTo>
                    <a:lnTo>
                      <a:pt x="911" y="173"/>
                    </a:lnTo>
                    <a:lnTo>
                      <a:pt x="911" y="174"/>
                    </a:lnTo>
                    <a:lnTo>
                      <a:pt x="911" y="174"/>
                    </a:lnTo>
                    <a:lnTo>
                      <a:pt x="910" y="175"/>
                    </a:lnTo>
                    <a:lnTo>
                      <a:pt x="910" y="177"/>
                    </a:lnTo>
                    <a:lnTo>
                      <a:pt x="910" y="177"/>
                    </a:lnTo>
                    <a:lnTo>
                      <a:pt x="910" y="178"/>
                    </a:lnTo>
                    <a:lnTo>
                      <a:pt x="910" y="178"/>
                    </a:lnTo>
                    <a:lnTo>
                      <a:pt x="910" y="179"/>
                    </a:lnTo>
                    <a:lnTo>
                      <a:pt x="910" y="179"/>
                    </a:lnTo>
                    <a:lnTo>
                      <a:pt x="910" y="179"/>
                    </a:lnTo>
                    <a:lnTo>
                      <a:pt x="910" y="180"/>
                    </a:lnTo>
                    <a:lnTo>
                      <a:pt x="910" y="180"/>
                    </a:lnTo>
                    <a:lnTo>
                      <a:pt x="910" y="180"/>
                    </a:lnTo>
                    <a:lnTo>
                      <a:pt x="910" y="181"/>
                    </a:lnTo>
                    <a:lnTo>
                      <a:pt x="911" y="181"/>
                    </a:lnTo>
                    <a:lnTo>
                      <a:pt x="911" y="181"/>
                    </a:lnTo>
                    <a:lnTo>
                      <a:pt x="911" y="182"/>
                    </a:lnTo>
                    <a:lnTo>
                      <a:pt x="911" y="182"/>
                    </a:lnTo>
                    <a:lnTo>
                      <a:pt x="912" y="182"/>
                    </a:lnTo>
                    <a:lnTo>
                      <a:pt x="912" y="182"/>
                    </a:lnTo>
                    <a:lnTo>
                      <a:pt x="912" y="183"/>
                    </a:lnTo>
                    <a:lnTo>
                      <a:pt x="913" y="183"/>
                    </a:lnTo>
                    <a:lnTo>
                      <a:pt x="913" y="183"/>
                    </a:lnTo>
                    <a:lnTo>
                      <a:pt x="914" y="183"/>
                    </a:lnTo>
                    <a:lnTo>
                      <a:pt x="914" y="183"/>
                    </a:lnTo>
                    <a:lnTo>
                      <a:pt x="915" y="183"/>
                    </a:lnTo>
                    <a:lnTo>
                      <a:pt x="915" y="184"/>
                    </a:lnTo>
                    <a:lnTo>
                      <a:pt x="915" y="184"/>
                    </a:lnTo>
                    <a:lnTo>
                      <a:pt x="916" y="183"/>
                    </a:lnTo>
                    <a:lnTo>
                      <a:pt x="916" y="183"/>
                    </a:lnTo>
                    <a:lnTo>
                      <a:pt x="916" y="183"/>
                    </a:lnTo>
                    <a:lnTo>
                      <a:pt x="916" y="183"/>
                    </a:lnTo>
                    <a:lnTo>
                      <a:pt x="917" y="183"/>
                    </a:lnTo>
                    <a:lnTo>
                      <a:pt x="917" y="183"/>
                    </a:lnTo>
                    <a:lnTo>
                      <a:pt x="917" y="183"/>
                    </a:lnTo>
                    <a:lnTo>
                      <a:pt x="917" y="182"/>
                    </a:lnTo>
                    <a:lnTo>
                      <a:pt x="917" y="182"/>
                    </a:lnTo>
                    <a:lnTo>
                      <a:pt x="917" y="181"/>
                    </a:lnTo>
                    <a:lnTo>
                      <a:pt x="917" y="181"/>
                    </a:lnTo>
                    <a:lnTo>
                      <a:pt x="916" y="181"/>
                    </a:lnTo>
                    <a:lnTo>
                      <a:pt x="916" y="180"/>
                    </a:lnTo>
                    <a:lnTo>
                      <a:pt x="916" y="180"/>
                    </a:lnTo>
                    <a:lnTo>
                      <a:pt x="916" y="179"/>
                    </a:lnTo>
                    <a:lnTo>
                      <a:pt x="916" y="179"/>
                    </a:lnTo>
                    <a:lnTo>
                      <a:pt x="916" y="179"/>
                    </a:lnTo>
                    <a:lnTo>
                      <a:pt x="915" y="178"/>
                    </a:lnTo>
                    <a:lnTo>
                      <a:pt x="915" y="178"/>
                    </a:lnTo>
                    <a:lnTo>
                      <a:pt x="915" y="178"/>
                    </a:lnTo>
                    <a:lnTo>
                      <a:pt x="915" y="178"/>
                    </a:lnTo>
                    <a:lnTo>
                      <a:pt x="915" y="178"/>
                    </a:lnTo>
                    <a:lnTo>
                      <a:pt x="916" y="177"/>
                    </a:lnTo>
                    <a:lnTo>
                      <a:pt x="916" y="177"/>
                    </a:lnTo>
                    <a:lnTo>
                      <a:pt x="916" y="177"/>
                    </a:lnTo>
                    <a:lnTo>
                      <a:pt x="916" y="177"/>
                    </a:lnTo>
                    <a:lnTo>
                      <a:pt x="917" y="177"/>
                    </a:lnTo>
                    <a:lnTo>
                      <a:pt x="917" y="177"/>
                    </a:lnTo>
                    <a:lnTo>
                      <a:pt x="918" y="177"/>
                    </a:lnTo>
                    <a:lnTo>
                      <a:pt x="918" y="177"/>
                    </a:lnTo>
                    <a:lnTo>
                      <a:pt x="919" y="177"/>
                    </a:lnTo>
                    <a:lnTo>
                      <a:pt x="919" y="177"/>
                    </a:lnTo>
                    <a:lnTo>
                      <a:pt x="920" y="177"/>
                    </a:lnTo>
                    <a:lnTo>
                      <a:pt x="920" y="177"/>
                    </a:lnTo>
                    <a:lnTo>
                      <a:pt x="921" y="177"/>
                    </a:lnTo>
                    <a:lnTo>
                      <a:pt x="921" y="177"/>
                    </a:lnTo>
                    <a:lnTo>
                      <a:pt x="921" y="177"/>
                    </a:lnTo>
                    <a:lnTo>
                      <a:pt x="922" y="177"/>
                    </a:lnTo>
                    <a:lnTo>
                      <a:pt x="922" y="178"/>
                    </a:lnTo>
                    <a:lnTo>
                      <a:pt x="922" y="178"/>
                    </a:lnTo>
                    <a:lnTo>
                      <a:pt x="923" y="178"/>
                    </a:lnTo>
                    <a:lnTo>
                      <a:pt x="923" y="178"/>
                    </a:lnTo>
                    <a:lnTo>
                      <a:pt x="923" y="179"/>
                    </a:lnTo>
                    <a:lnTo>
                      <a:pt x="923" y="180"/>
                    </a:lnTo>
                    <a:lnTo>
                      <a:pt x="923" y="181"/>
                    </a:lnTo>
                    <a:lnTo>
                      <a:pt x="923" y="182"/>
                    </a:lnTo>
                    <a:lnTo>
                      <a:pt x="923" y="183"/>
                    </a:lnTo>
                    <a:lnTo>
                      <a:pt x="922" y="184"/>
                    </a:lnTo>
                    <a:lnTo>
                      <a:pt x="922" y="186"/>
                    </a:lnTo>
                    <a:lnTo>
                      <a:pt x="921" y="187"/>
                    </a:lnTo>
                    <a:lnTo>
                      <a:pt x="921" y="188"/>
                    </a:lnTo>
                    <a:lnTo>
                      <a:pt x="921" y="189"/>
                    </a:lnTo>
                    <a:lnTo>
                      <a:pt x="920" y="190"/>
                    </a:lnTo>
                    <a:lnTo>
                      <a:pt x="920" y="191"/>
                    </a:lnTo>
                    <a:lnTo>
                      <a:pt x="919" y="191"/>
                    </a:lnTo>
                    <a:lnTo>
                      <a:pt x="919" y="192"/>
                    </a:lnTo>
                    <a:lnTo>
                      <a:pt x="918" y="192"/>
                    </a:lnTo>
                    <a:lnTo>
                      <a:pt x="918" y="192"/>
                    </a:lnTo>
                    <a:lnTo>
                      <a:pt x="918" y="192"/>
                    </a:lnTo>
                    <a:lnTo>
                      <a:pt x="917" y="192"/>
                    </a:lnTo>
                    <a:lnTo>
                      <a:pt x="917" y="192"/>
                    </a:lnTo>
                    <a:lnTo>
                      <a:pt x="916" y="192"/>
                    </a:lnTo>
                    <a:lnTo>
                      <a:pt x="915" y="191"/>
                    </a:lnTo>
                    <a:lnTo>
                      <a:pt x="914" y="191"/>
                    </a:lnTo>
                    <a:lnTo>
                      <a:pt x="914" y="191"/>
                    </a:lnTo>
                    <a:lnTo>
                      <a:pt x="913" y="191"/>
                    </a:lnTo>
                    <a:lnTo>
                      <a:pt x="912" y="190"/>
                    </a:lnTo>
                    <a:lnTo>
                      <a:pt x="911" y="190"/>
                    </a:lnTo>
                    <a:lnTo>
                      <a:pt x="910" y="189"/>
                    </a:lnTo>
                    <a:lnTo>
                      <a:pt x="909" y="189"/>
                    </a:lnTo>
                    <a:lnTo>
                      <a:pt x="909" y="189"/>
                    </a:lnTo>
                    <a:lnTo>
                      <a:pt x="907" y="189"/>
                    </a:lnTo>
                    <a:lnTo>
                      <a:pt x="906" y="188"/>
                    </a:lnTo>
                    <a:lnTo>
                      <a:pt x="906" y="188"/>
                    </a:lnTo>
                    <a:lnTo>
                      <a:pt x="905" y="188"/>
                    </a:lnTo>
                    <a:lnTo>
                      <a:pt x="905" y="188"/>
                    </a:lnTo>
                    <a:lnTo>
                      <a:pt x="904" y="187"/>
                    </a:lnTo>
                    <a:lnTo>
                      <a:pt x="904" y="187"/>
                    </a:lnTo>
                    <a:lnTo>
                      <a:pt x="904" y="187"/>
                    </a:lnTo>
                    <a:lnTo>
                      <a:pt x="903" y="187"/>
                    </a:lnTo>
                    <a:lnTo>
                      <a:pt x="903" y="187"/>
                    </a:lnTo>
                    <a:lnTo>
                      <a:pt x="903" y="187"/>
                    </a:lnTo>
                    <a:lnTo>
                      <a:pt x="902" y="186"/>
                    </a:lnTo>
                    <a:lnTo>
                      <a:pt x="902" y="186"/>
                    </a:lnTo>
                    <a:lnTo>
                      <a:pt x="901" y="186"/>
                    </a:lnTo>
                    <a:lnTo>
                      <a:pt x="901" y="186"/>
                    </a:lnTo>
                    <a:lnTo>
                      <a:pt x="901" y="186"/>
                    </a:lnTo>
                    <a:lnTo>
                      <a:pt x="900" y="187"/>
                    </a:lnTo>
                    <a:lnTo>
                      <a:pt x="900" y="187"/>
                    </a:lnTo>
                    <a:lnTo>
                      <a:pt x="899" y="187"/>
                    </a:lnTo>
                    <a:lnTo>
                      <a:pt x="899" y="187"/>
                    </a:lnTo>
                    <a:lnTo>
                      <a:pt x="898" y="188"/>
                    </a:lnTo>
                    <a:lnTo>
                      <a:pt x="898" y="188"/>
                    </a:lnTo>
                    <a:lnTo>
                      <a:pt x="897" y="188"/>
                    </a:lnTo>
                    <a:lnTo>
                      <a:pt x="897" y="188"/>
                    </a:lnTo>
                    <a:lnTo>
                      <a:pt x="896" y="188"/>
                    </a:lnTo>
                    <a:lnTo>
                      <a:pt x="896" y="189"/>
                    </a:lnTo>
                    <a:lnTo>
                      <a:pt x="895" y="189"/>
                    </a:lnTo>
                    <a:lnTo>
                      <a:pt x="895" y="189"/>
                    </a:lnTo>
                    <a:lnTo>
                      <a:pt x="894" y="189"/>
                    </a:lnTo>
                    <a:lnTo>
                      <a:pt x="894" y="189"/>
                    </a:lnTo>
                    <a:lnTo>
                      <a:pt x="893" y="189"/>
                    </a:lnTo>
                    <a:lnTo>
                      <a:pt x="893" y="189"/>
                    </a:lnTo>
                    <a:lnTo>
                      <a:pt x="892" y="189"/>
                    </a:lnTo>
                    <a:lnTo>
                      <a:pt x="892" y="189"/>
                    </a:lnTo>
                    <a:lnTo>
                      <a:pt x="891" y="189"/>
                    </a:lnTo>
                    <a:lnTo>
                      <a:pt x="889" y="189"/>
                    </a:lnTo>
                    <a:lnTo>
                      <a:pt x="889" y="189"/>
                    </a:lnTo>
                    <a:lnTo>
                      <a:pt x="888" y="189"/>
                    </a:lnTo>
                    <a:lnTo>
                      <a:pt x="888" y="189"/>
                    </a:lnTo>
                    <a:lnTo>
                      <a:pt x="887" y="189"/>
                    </a:lnTo>
                    <a:lnTo>
                      <a:pt x="887" y="188"/>
                    </a:lnTo>
                    <a:lnTo>
                      <a:pt x="886" y="188"/>
                    </a:lnTo>
                    <a:lnTo>
                      <a:pt x="886" y="188"/>
                    </a:lnTo>
                    <a:lnTo>
                      <a:pt x="885" y="188"/>
                    </a:lnTo>
                    <a:lnTo>
                      <a:pt x="885" y="187"/>
                    </a:lnTo>
                    <a:lnTo>
                      <a:pt x="884" y="187"/>
                    </a:lnTo>
                    <a:lnTo>
                      <a:pt x="884" y="187"/>
                    </a:lnTo>
                    <a:lnTo>
                      <a:pt x="884" y="186"/>
                    </a:lnTo>
                    <a:lnTo>
                      <a:pt x="883" y="186"/>
                    </a:lnTo>
                    <a:lnTo>
                      <a:pt x="883" y="185"/>
                    </a:lnTo>
                    <a:lnTo>
                      <a:pt x="883" y="185"/>
                    </a:lnTo>
                    <a:lnTo>
                      <a:pt x="883" y="184"/>
                    </a:lnTo>
                    <a:lnTo>
                      <a:pt x="882" y="183"/>
                    </a:lnTo>
                    <a:lnTo>
                      <a:pt x="882" y="183"/>
                    </a:lnTo>
                    <a:lnTo>
                      <a:pt x="882" y="182"/>
                    </a:lnTo>
                    <a:lnTo>
                      <a:pt x="882" y="182"/>
                    </a:lnTo>
                    <a:lnTo>
                      <a:pt x="882" y="181"/>
                    </a:lnTo>
                    <a:lnTo>
                      <a:pt x="882" y="181"/>
                    </a:lnTo>
                    <a:lnTo>
                      <a:pt x="882" y="180"/>
                    </a:lnTo>
                    <a:lnTo>
                      <a:pt x="882" y="180"/>
                    </a:lnTo>
                    <a:lnTo>
                      <a:pt x="882" y="179"/>
                    </a:lnTo>
                    <a:lnTo>
                      <a:pt x="883" y="179"/>
                    </a:lnTo>
                    <a:lnTo>
                      <a:pt x="883" y="179"/>
                    </a:lnTo>
                    <a:lnTo>
                      <a:pt x="884" y="179"/>
                    </a:lnTo>
                    <a:lnTo>
                      <a:pt x="884" y="179"/>
                    </a:lnTo>
                    <a:lnTo>
                      <a:pt x="885" y="179"/>
                    </a:lnTo>
                    <a:lnTo>
                      <a:pt x="885" y="179"/>
                    </a:lnTo>
                    <a:lnTo>
                      <a:pt x="886" y="179"/>
                    </a:lnTo>
                    <a:lnTo>
                      <a:pt x="887" y="179"/>
                    </a:lnTo>
                    <a:lnTo>
                      <a:pt x="887" y="179"/>
                    </a:lnTo>
                    <a:lnTo>
                      <a:pt x="888" y="179"/>
                    </a:lnTo>
                    <a:lnTo>
                      <a:pt x="888" y="179"/>
                    </a:lnTo>
                    <a:lnTo>
                      <a:pt x="889" y="180"/>
                    </a:lnTo>
                    <a:lnTo>
                      <a:pt x="891" y="180"/>
                    </a:lnTo>
                    <a:lnTo>
                      <a:pt x="891" y="180"/>
                    </a:lnTo>
                    <a:lnTo>
                      <a:pt x="892" y="180"/>
                    </a:lnTo>
                    <a:lnTo>
                      <a:pt x="892" y="180"/>
                    </a:lnTo>
                    <a:lnTo>
                      <a:pt x="893" y="180"/>
                    </a:lnTo>
                    <a:lnTo>
                      <a:pt x="893" y="180"/>
                    </a:lnTo>
                    <a:lnTo>
                      <a:pt x="894" y="180"/>
                    </a:lnTo>
                    <a:lnTo>
                      <a:pt x="894" y="179"/>
                    </a:lnTo>
                    <a:lnTo>
                      <a:pt x="895" y="179"/>
                    </a:lnTo>
                    <a:lnTo>
                      <a:pt x="895" y="179"/>
                    </a:lnTo>
                    <a:lnTo>
                      <a:pt x="896" y="179"/>
                    </a:lnTo>
                    <a:lnTo>
                      <a:pt x="896" y="178"/>
                    </a:lnTo>
                    <a:lnTo>
                      <a:pt x="896" y="178"/>
                    </a:lnTo>
                    <a:lnTo>
                      <a:pt x="896" y="178"/>
                    </a:lnTo>
                    <a:lnTo>
                      <a:pt x="896" y="177"/>
                    </a:lnTo>
                    <a:lnTo>
                      <a:pt x="896" y="177"/>
                    </a:lnTo>
                    <a:lnTo>
                      <a:pt x="896" y="177"/>
                    </a:lnTo>
                    <a:lnTo>
                      <a:pt x="896" y="175"/>
                    </a:lnTo>
                    <a:lnTo>
                      <a:pt x="896" y="175"/>
                    </a:lnTo>
                    <a:lnTo>
                      <a:pt x="896" y="175"/>
                    </a:lnTo>
                    <a:lnTo>
                      <a:pt x="896" y="174"/>
                    </a:lnTo>
                    <a:lnTo>
                      <a:pt x="896" y="174"/>
                    </a:lnTo>
                    <a:lnTo>
                      <a:pt x="896" y="174"/>
                    </a:lnTo>
                    <a:lnTo>
                      <a:pt x="895" y="173"/>
                    </a:lnTo>
                    <a:lnTo>
                      <a:pt x="895" y="173"/>
                    </a:lnTo>
                    <a:lnTo>
                      <a:pt x="895" y="173"/>
                    </a:lnTo>
                    <a:lnTo>
                      <a:pt x="894" y="173"/>
                    </a:lnTo>
                    <a:lnTo>
                      <a:pt x="894" y="173"/>
                    </a:lnTo>
                    <a:lnTo>
                      <a:pt x="893" y="172"/>
                    </a:lnTo>
                    <a:lnTo>
                      <a:pt x="892" y="172"/>
                    </a:lnTo>
                    <a:lnTo>
                      <a:pt x="891" y="172"/>
                    </a:lnTo>
                    <a:lnTo>
                      <a:pt x="889" y="172"/>
                    </a:lnTo>
                    <a:lnTo>
                      <a:pt x="888" y="172"/>
                    </a:lnTo>
                    <a:lnTo>
                      <a:pt x="886" y="172"/>
                    </a:lnTo>
                    <a:lnTo>
                      <a:pt x="885" y="172"/>
                    </a:lnTo>
                    <a:lnTo>
                      <a:pt x="884" y="172"/>
                    </a:lnTo>
                    <a:lnTo>
                      <a:pt x="883" y="172"/>
                    </a:lnTo>
                    <a:lnTo>
                      <a:pt x="882" y="172"/>
                    </a:lnTo>
                    <a:lnTo>
                      <a:pt x="881" y="172"/>
                    </a:lnTo>
                    <a:lnTo>
                      <a:pt x="880" y="173"/>
                    </a:lnTo>
                    <a:lnTo>
                      <a:pt x="879" y="173"/>
                    </a:lnTo>
                    <a:lnTo>
                      <a:pt x="878" y="173"/>
                    </a:lnTo>
                    <a:lnTo>
                      <a:pt x="877" y="173"/>
                    </a:lnTo>
                    <a:lnTo>
                      <a:pt x="877" y="173"/>
                    </a:lnTo>
                    <a:lnTo>
                      <a:pt x="876" y="173"/>
                    </a:lnTo>
                    <a:lnTo>
                      <a:pt x="876" y="173"/>
                    </a:lnTo>
                    <a:lnTo>
                      <a:pt x="875" y="173"/>
                    </a:lnTo>
                    <a:lnTo>
                      <a:pt x="875" y="173"/>
                    </a:lnTo>
                    <a:lnTo>
                      <a:pt x="874" y="174"/>
                    </a:lnTo>
                    <a:lnTo>
                      <a:pt x="874" y="174"/>
                    </a:lnTo>
                    <a:lnTo>
                      <a:pt x="873" y="174"/>
                    </a:lnTo>
                    <a:lnTo>
                      <a:pt x="873" y="174"/>
                    </a:lnTo>
                    <a:lnTo>
                      <a:pt x="871" y="174"/>
                    </a:lnTo>
                    <a:lnTo>
                      <a:pt x="871" y="174"/>
                    </a:lnTo>
                    <a:lnTo>
                      <a:pt x="870" y="174"/>
                    </a:lnTo>
                    <a:lnTo>
                      <a:pt x="869" y="175"/>
                    </a:lnTo>
                    <a:lnTo>
                      <a:pt x="869" y="175"/>
                    </a:lnTo>
                    <a:lnTo>
                      <a:pt x="868" y="175"/>
                    </a:lnTo>
                    <a:lnTo>
                      <a:pt x="867" y="175"/>
                    </a:lnTo>
                    <a:lnTo>
                      <a:pt x="867" y="175"/>
                    </a:lnTo>
                    <a:lnTo>
                      <a:pt x="866" y="175"/>
                    </a:lnTo>
                    <a:lnTo>
                      <a:pt x="866" y="175"/>
                    </a:lnTo>
                    <a:lnTo>
                      <a:pt x="865" y="175"/>
                    </a:lnTo>
                    <a:lnTo>
                      <a:pt x="865" y="175"/>
                    </a:lnTo>
                    <a:lnTo>
                      <a:pt x="865" y="175"/>
                    </a:lnTo>
                    <a:lnTo>
                      <a:pt x="865" y="174"/>
                    </a:lnTo>
                    <a:lnTo>
                      <a:pt x="865" y="174"/>
                    </a:lnTo>
                    <a:lnTo>
                      <a:pt x="865" y="174"/>
                    </a:lnTo>
                    <a:lnTo>
                      <a:pt x="865" y="173"/>
                    </a:lnTo>
                    <a:lnTo>
                      <a:pt x="865" y="173"/>
                    </a:lnTo>
                    <a:lnTo>
                      <a:pt x="865" y="172"/>
                    </a:lnTo>
                    <a:lnTo>
                      <a:pt x="865" y="172"/>
                    </a:lnTo>
                    <a:lnTo>
                      <a:pt x="865" y="172"/>
                    </a:lnTo>
                    <a:lnTo>
                      <a:pt x="866" y="172"/>
                    </a:lnTo>
                    <a:lnTo>
                      <a:pt x="866" y="171"/>
                    </a:lnTo>
                    <a:lnTo>
                      <a:pt x="866" y="171"/>
                    </a:lnTo>
                    <a:lnTo>
                      <a:pt x="867" y="170"/>
                    </a:lnTo>
                    <a:lnTo>
                      <a:pt x="867" y="170"/>
                    </a:lnTo>
                    <a:lnTo>
                      <a:pt x="868" y="169"/>
                    </a:lnTo>
                    <a:lnTo>
                      <a:pt x="868" y="169"/>
                    </a:lnTo>
                    <a:lnTo>
                      <a:pt x="869" y="168"/>
                    </a:lnTo>
                    <a:lnTo>
                      <a:pt x="870" y="168"/>
                    </a:lnTo>
                    <a:lnTo>
                      <a:pt x="870" y="167"/>
                    </a:lnTo>
                    <a:lnTo>
                      <a:pt x="871" y="167"/>
                    </a:lnTo>
                    <a:lnTo>
                      <a:pt x="871" y="166"/>
                    </a:lnTo>
                    <a:lnTo>
                      <a:pt x="873" y="166"/>
                    </a:lnTo>
                    <a:lnTo>
                      <a:pt x="873" y="165"/>
                    </a:lnTo>
                    <a:lnTo>
                      <a:pt x="874" y="165"/>
                    </a:lnTo>
                    <a:lnTo>
                      <a:pt x="874" y="164"/>
                    </a:lnTo>
                    <a:lnTo>
                      <a:pt x="875" y="164"/>
                    </a:lnTo>
                    <a:lnTo>
                      <a:pt x="875" y="164"/>
                    </a:lnTo>
                    <a:lnTo>
                      <a:pt x="875" y="164"/>
                    </a:lnTo>
                    <a:lnTo>
                      <a:pt x="876" y="164"/>
                    </a:lnTo>
                    <a:lnTo>
                      <a:pt x="876" y="163"/>
                    </a:lnTo>
                    <a:lnTo>
                      <a:pt x="877" y="163"/>
                    </a:lnTo>
                    <a:lnTo>
                      <a:pt x="877" y="163"/>
                    </a:lnTo>
                    <a:lnTo>
                      <a:pt x="877" y="162"/>
                    </a:lnTo>
                    <a:lnTo>
                      <a:pt x="878" y="162"/>
                    </a:lnTo>
                    <a:lnTo>
                      <a:pt x="878" y="162"/>
                    </a:lnTo>
                    <a:lnTo>
                      <a:pt x="878" y="161"/>
                    </a:lnTo>
                    <a:lnTo>
                      <a:pt x="879" y="161"/>
                    </a:lnTo>
                    <a:lnTo>
                      <a:pt x="879" y="161"/>
                    </a:lnTo>
                    <a:lnTo>
                      <a:pt x="879" y="160"/>
                    </a:lnTo>
                    <a:lnTo>
                      <a:pt x="879" y="160"/>
                    </a:lnTo>
                    <a:lnTo>
                      <a:pt x="879" y="159"/>
                    </a:lnTo>
                    <a:lnTo>
                      <a:pt x="879" y="159"/>
                    </a:lnTo>
                    <a:lnTo>
                      <a:pt x="879" y="159"/>
                    </a:lnTo>
                    <a:lnTo>
                      <a:pt x="879" y="157"/>
                    </a:lnTo>
                    <a:lnTo>
                      <a:pt x="879" y="157"/>
                    </a:lnTo>
                    <a:lnTo>
                      <a:pt x="879" y="156"/>
                    </a:lnTo>
                    <a:lnTo>
                      <a:pt x="879" y="156"/>
                    </a:lnTo>
                    <a:lnTo>
                      <a:pt x="879" y="156"/>
                    </a:lnTo>
                    <a:lnTo>
                      <a:pt x="879" y="156"/>
                    </a:lnTo>
                    <a:lnTo>
                      <a:pt x="878" y="156"/>
                    </a:lnTo>
                    <a:lnTo>
                      <a:pt x="878" y="155"/>
                    </a:lnTo>
                    <a:lnTo>
                      <a:pt x="878" y="155"/>
                    </a:lnTo>
                    <a:lnTo>
                      <a:pt x="878" y="155"/>
                    </a:lnTo>
                    <a:lnTo>
                      <a:pt x="878" y="155"/>
                    </a:lnTo>
                    <a:lnTo>
                      <a:pt x="877" y="155"/>
                    </a:lnTo>
                    <a:lnTo>
                      <a:pt x="877" y="155"/>
                    </a:lnTo>
                    <a:lnTo>
                      <a:pt x="877" y="156"/>
                    </a:lnTo>
                    <a:lnTo>
                      <a:pt x="877" y="156"/>
                    </a:lnTo>
                    <a:lnTo>
                      <a:pt x="876" y="156"/>
                    </a:lnTo>
                    <a:lnTo>
                      <a:pt x="876" y="156"/>
                    </a:lnTo>
                    <a:lnTo>
                      <a:pt x="876" y="157"/>
                    </a:lnTo>
                    <a:lnTo>
                      <a:pt x="875" y="157"/>
                    </a:lnTo>
                    <a:lnTo>
                      <a:pt x="875" y="157"/>
                    </a:lnTo>
                    <a:lnTo>
                      <a:pt x="875" y="159"/>
                    </a:lnTo>
                    <a:lnTo>
                      <a:pt x="875" y="159"/>
                    </a:lnTo>
                    <a:lnTo>
                      <a:pt x="874" y="160"/>
                    </a:lnTo>
                    <a:lnTo>
                      <a:pt x="874" y="160"/>
                    </a:lnTo>
                    <a:lnTo>
                      <a:pt x="874" y="161"/>
                    </a:lnTo>
                    <a:lnTo>
                      <a:pt x="874" y="161"/>
                    </a:lnTo>
                    <a:lnTo>
                      <a:pt x="873" y="161"/>
                    </a:lnTo>
                    <a:lnTo>
                      <a:pt x="873" y="162"/>
                    </a:lnTo>
                    <a:lnTo>
                      <a:pt x="873" y="162"/>
                    </a:lnTo>
                    <a:lnTo>
                      <a:pt x="873" y="162"/>
                    </a:lnTo>
                    <a:lnTo>
                      <a:pt x="871" y="163"/>
                    </a:lnTo>
                    <a:lnTo>
                      <a:pt x="871" y="163"/>
                    </a:lnTo>
                    <a:lnTo>
                      <a:pt x="871" y="163"/>
                    </a:lnTo>
                    <a:lnTo>
                      <a:pt x="870" y="163"/>
                    </a:lnTo>
                    <a:lnTo>
                      <a:pt x="870" y="164"/>
                    </a:lnTo>
                    <a:lnTo>
                      <a:pt x="869" y="164"/>
                    </a:lnTo>
                    <a:lnTo>
                      <a:pt x="868" y="164"/>
                    </a:lnTo>
                    <a:lnTo>
                      <a:pt x="868" y="164"/>
                    </a:lnTo>
                    <a:lnTo>
                      <a:pt x="867" y="165"/>
                    </a:lnTo>
                    <a:lnTo>
                      <a:pt x="866" y="165"/>
                    </a:lnTo>
                    <a:lnTo>
                      <a:pt x="865" y="165"/>
                    </a:lnTo>
                    <a:lnTo>
                      <a:pt x="865" y="165"/>
                    </a:lnTo>
                    <a:lnTo>
                      <a:pt x="864" y="166"/>
                    </a:lnTo>
                    <a:lnTo>
                      <a:pt x="863" y="166"/>
                    </a:lnTo>
                    <a:lnTo>
                      <a:pt x="862" y="166"/>
                    </a:lnTo>
                    <a:lnTo>
                      <a:pt x="862" y="166"/>
                    </a:lnTo>
                    <a:lnTo>
                      <a:pt x="861" y="167"/>
                    </a:lnTo>
                    <a:lnTo>
                      <a:pt x="861" y="167"/>
                    </a:lnTo>
                    <a:lnTo>
                      <a:pt x="860" y="167"/>
                    </a:lnTo>
                    <a:lnTo>
                      <a:pt x="860" y="168"/>
                    </a:lnTo>
                    <a:lnTo>
                      <a:pt x="859" y="168"/>
                    </a:lnTo>
                    <a:lnTo>
                      <a:pt x="859" y="168"/>
                    </a:lnTo>
                    <a:lnTo>
                      <a:pt x="858" y="169"/>
                    </a:lnTo>
                    <a:lnTo>
                      <a:pt x="858" y="169"/>
                    </a:lnTo>
                    <a:lnTo>
                      <a:pt x="858" y="169"/>
                    </a:lnTo>
                    <a:lnTo>
                      <a:pt x="857" y="170"/>
                    </a:lnTo>
                    <a:lnTo>
                      <a:pt x="857" y="170"/>
                    </a:lnTo>
                    <a:lnTo>
                      <a:pt x="857" y="171"/>
                    </a:lnTo>
                    <a:lnTo>
                      <a:pt x="857" y="171"/>
                    </a:lnTo>
                    <a:lnTo>
                      <a:pt x="857" y="171"/>
                    </a:lnTo>
                    <a:lnTo>
                      <a:pt x="857" y="172"/>
                    </a:lnTo>
                    <a:lnTo>
                      <a:pt x="857" y="172"/>
                    </a:lnTo>
                    <a:lnTo>
                      <a:pt x="857" y="173"/>
                    </a:lnTo>
                    <a:lnTo>
                      <a:pt x="858" y="173"/>
                    </a:lnTo>
                    <a:lnTo>
                      <a:pt x="858" y="173"/>
                    </a:lnTo>
                    <a:lnTo>
                      <a:pt x="858" y="174"/>
                    </a:lnTo>
                    <a:lnTo>
                      <a:pt x="858" y="174"/>
                    </a:lnTo>
                    <a:lnTo>
                      <a:pt x="859" y="174"/>
                    </a:lnTo>
                    <a:lnTo>
                      <a:pt x="859" y="174"/>
                    </a:lnTo>
                    <a:lnTo>
                      <a:pt x="859" y="175"/>
                    </a:lnTo>
                    <a:lnTo>
                      <a:pt x="859" y="175"/>
                    </a:lnTo>
                    <a:lnTo>
                      <a:pt x="859" y="175"/>
                    </a:lnTo>
                    <a:lnTo>
                      <a:pt x="859" y="175"/>
                    </a:lnTo>
                    <a:lnTo>
                      <a:pt x="859" y="175"/>
                    </a:lnTo>
                    <a:lnTo>
                      <a:pt x="859" y="175"/>
                    </a:lnTo>
                    <a:lnTo>
                      <a:pt x="859" y="177"/>
                    </a:lnTo>
                    <a:lnTo>
                      <a:pt x="859" y="177"/>
                    </a:lnTo>
                    <a:lnTo>
                      <a:pt x="859" y="177"/>
                    </a:lnTo>
                    <a:lnTo>
                      <a:pt x="859" y="177"/>
                    </a:lnTo>
                    <a:lnTo>
                      <a:pt x="859" y="177"/>
                    </a:lnTo>
                    <a:lnTo>
                      <a:pt x="858" y="177"/>
                    </a:lnTo>
                    <a:lnTo>
                      <a:pt x="858" y="177"/>
                    </a:lnTo>
                    <a:lnTo>
                      <a:pt x="858" y="177"/>
                    </a:lnTo>
                    <a:lnTo>
                      <a:pt x="857" y="177"/>
                    </a:lnTo>
                    <a:lnTo>
                      <a:pt x="857" y="177"/>
                    </a:lnTo>
                    <a:lnTo>
                      <a:pt x="857" y="177"/>
                    </a:lnTo>
                    <a:lnTo>
                      <a:pt x="856" y="175"/>
                    </a:lnTo>
                    <a:lnTo>
                      <a:pt x="856" y="175"/>
                    </a:lnTo>
                    <a:lnTo>
                      <a:pt x="856" y="175"/>
                    </a:lnTo>
                    <a:lnTo>
                      <a:pt x="855" y="175"/>
                    </a:lnTo>
                    <a:lnTo>
                      <a:pt x="855" y="174"/>
                    </a:lnTo>
                    <a:lnTo>
                      <a:pt x="855" y="174"/>
                    </a:lnTo>
                    <a:lnTo>
                      <a:pt x="853" y="174"/>
                    </a:lnTo>
                    <a:lnTo>
                      <a:pt x="853" y="173"/>
                    </a:lnTo>
                    <a:lnTo>
                      <a:pt x="853" y="173"/>
                    </a:lnTo>
                    <a:lnTo>
                      <a:pt x="853" y="173"/>
                    </a:lnTo>
                    <a:lnTo>
                      <a:pt x="853" y="173"/>
                    </a:lnTo>
                    <a:lnTo>
                      <a:pt x="853" y="172"/>
                    </a:lnTo>
                    <a:lnTo>
                      <a:pt x="853" y="172"/>
                    </a:lnTo>
                    <a:lnTo>
                      <a:pt x="853" y="172"/>
                    </a:lnTo>
                    <a:lnTo>
                      <a:pt x="853" y="172"/>
                    </a:lnTo>
                    <a:lnTo>
                      <a:pt x="853" y="171"/>
                    </a:lnTo>
                    <a:lnTo>
                      <a:pt x="852" y="171"/>
                    </a:lnTo>
                    <a:lnTo>
                      <a:pt x="852" y="171"/>
                    </a:lnTo>
                    <a:lnTo>
                      <a:pt x="852" y="171"/>
                    </a:lnTo>
                    <a:lnTo>
                      <a:pt x="852" y="171"/>
                    </a:lnTo>
                    <a:lnTo>
                      <a:pt x="851" y="171"/>
                    </a:lnTo>
                    <a:lnTo>
                      <a:pt x="851" y="171"/>
                    </a:lnTo>
                    <a:lnTo>
                      <a:pt x="850" y="171"/>
                    </a:lnTo>
                    <a:lnTo>
                      <a:pt x="850" y="171"/>
                    </a:lnTo>
                    <a:lnTo>
                      <a:pt x="849" y="172"/>
                    </a:lnTo>
                    <a:lnTo>
                      <a:pt x="848" y="172"/>
                    </a:lnTo>
                    <a:lnTo>
                      <a:pt x="847" y="172"/>
                    </a:lnTo>
                    <a:lnTo>
                      <a:pt x="847" y="173"/>
                    </a:lnTo>
                    <a:lnTo>
                      <a:pt x="846" y="173"/>
                    </a:lnTo>
                    <a:lnTo>
                      <a:pt x="845" y="173"/>
                    </a:lnTo>
                    <a:lnTo>
                      <a:pt x="844" y="174"/>
                    </a:lnTo>
                    <a:lnTo>
                      <a:pt x="843" y="174"/>
                    </a:lnTo>
                    <a:lnTo>
                      <a:pt x="843" y="174"/>
                    </a:lnTo>
                    <a:lnTo>
                      <a:pt x="842" y="174"/>
                    </a:lnTo>
                    <a:lnTo>
                      <a:pt x="841" y="175"/>
                    </a:lnTo>
                    <a:lnTo>
                      <a:pt x="841" y="175"/>
                    </a:lnTo>
                    <a:lnTo>
                      <a:pt x="840" y="175"/>
                    </a:lnTo>
                    <a:lnTo>
                      <a:pt x="840" y="175"/>
                    </a:lnTo>
                    <a:lnTo>
                      <a:pt x="839" y="175"/>
                    </a:lnTo>
                    <a:lnTo>
                      <a:pt x="839" y="174"/>
                    </a:lnTo>
                    <a:lnTo>
                      <a:pt x="838" y="174"/>
                    </a:lnTo>
                    <a:lnTo>
                      <a:pt x="838" y="174"/>
                    </a:lnTo>
                    <a:lnTo>
                      <a:pt x="838" y="174"/>
                    </a:lnTo>
                    <a:lnTo>
                      <a:pt x="837" y="173"/>
                    </a:lnTo>
                    <a:lnTo>
                      <a:pt x="837" y="173"/>
                    </a:lnTo>
                    <a:lnTo>
                      <a:pt x="837" y="173"/>
                    </a:lnTo>
                    <a:lnTo>
                      <a:pt x="837" y="172"/>
                    </a:lnTo>
                    <a:lnTo>
                      <a:pt x="835" y="172"/>
                    </a:lnTo>
                    <a:lnTo>
                      <a:pt x="835" y="172"/>
                    </a:lnTo>
                    <a:lnTo>
                      <a:pt x="835" y="172"/>
                    </a:lnTo>
                    <a:lnTo>
                      <a:pt x="834" y="171"/>
                    </a:lnTo>
                    <a:lnTo>
                      <a:pt x="834" y="171"/>
                    </a:lnTo>
                    <a:lnTo>
                      <a:pt x="834" y="171"/>
                    </a:lnTo>
                    <a:lnTo>
                      <a:pt x="834" y="171"/>
                    </a:lnTo>
                    <a:lnTo>
                      <a:pt x="833" y="171"/>
                    </a:lnTo>
                    <a:lnTo>
                      <a:pt x="833" y="171"/>
                    </a:lnTo>
                    <a:lnTo>
                      <a:pt x="833" y="172"/>
                    </a:lnTo>
                    <a:lnTo>
                      <a:pt x="833" y="172"/>
                    </a:lnTo>
                    <a:lnTo>
                      <a:pt x="833" y="172"/>
                    </a:lnTo>
                    <a:lnTo>
                      <a:pt x="833" y="173"/>
                    </a:lnTo>
                    <a:lnTo>
                      <a:pt x="833" y="173"/>
                    </a:lnTo>
                    <a:lnTo>
                      <a:pt x="833" y="174"/>
                    </a:lnTo>
                    <a:lnTo>
                      <a:pt x="833" y="174"/>
                    </a:lnTo>
                    <a:lnTo>
                      <a:pt x="833" y="175"/>
                    </a:lnTo>
                    <a:lnTo>
                      <a:pt x="834" y="175"/>
                    </a:lnTo>
                    <a:lnTo>
                      <a:pt x="834" y="177"/>
                    </a:lnTo>
                    <a:lnTo>
                      <a:pt x="834" y="178"/>
                    </a:lnTo>
                    <a:lnTo>
                      <a:pt x="834" y="178"/>
                    </a:lnTo>
                    <a:lnTo>
                      <a:pt x="835" y="179"/>
                    </a:lnTo>
                    <a:lnTo>
                      <a:pt x="835" y="180"/>
                    </a:lnTo>
                    <a:lnTo>
                      <a:pt x="835" y="180"/>
                    </a:lnTo>
                    <a:lnTo>
                      <a:pt x="835" y="181"/>
                    </a:lnTo>
                    <a:lnTo>
                      <a:pt x="835" y="181"/>
                    </a:lnTo>
                    <a:lnTo>
                      <a:pt x="835" y="182"/>
                    </a:lnTo>
                    <a:lnTo>
                      <a:pt x="835" y="183"/>
                    </a:lnTo>
                    <a:lnTo>
                      <a:pt x="835" y="183"/>
                    </a:lnTo>
                    <a:lnTo>
                      <a:pt x="835" y="184"/>
                    </a:lnTo>
                    <a:lnTo>
                      <a:pt x="835" y="184"/>
                    </a:lnTo>
                    <a:lnTo>
                      <a:pt x="835" y="185"/>
                    </a:lnTo>
                    <a:lnTo>
                      <a:pt x="835" y="185"/>
                    </a:lnTo>
                    <a:lnTo>
                      <a:pt x="835" y="186"/>
                    </a:lnTo>
                    <a:lnTo>
                      <a:pt x="835" y="186"/>
                    </a:lnTo>
                    <a:lnTo>
                      <a:pt x="834" y="187"/>
                    </a:lnTo>
                    <a:lnTo>
                      <a:pt x="834" y="187"/>
                    </a:lnTo>
                    <a:lnTo>
                      <a:pt x="834" y="188"/>
                    </a:lnTo>
                    <a:lnTo>
                      <a:pt x="834" y="188"/>
                    </a:lnTo>
                    <a:lnTo>
                      <a:pt x="833" y="189"/>
                    </a:lnTo>
                    <a:lnTo>
                      <a:pt x="833" y="189"/>
                    </a:lnTo>
                    <a:lnTo>
                      <a:pt x="833" y="190"/>
                    </a:lnTo>
                    <a:lnTo>
                      <a:pt x="832" y="190"/>
                    </a:lnTo>
                    <a:lnTo>
                      <a:pt x="832" y="190"/>
                    </a:lnTo>
                    <a:lnTo>
                      <a:pt x="831" y="191"/>
                    </a:lnTo>
                    <a:lnTo>
                      <a:pt x="831" y="191"/>
                    </a:lnTo>
                    <a:lnTo>
                      <a:pt x="830" y="191"/>
                    </a:lnTo>
                    <a:lnTo>
                      <a:pt x="830" y="191"/>
                    </a:lnTo>
                    <a:lnTo>
                      <a:pt x="829" y="192"/>
                    </a:lnTo>
                    <a:lnTo>
                      <a:pt x="829" y="192"/>
                    </a:lnTo>
                    <a:lnTo>
                      <a:pt x="828" y="192"/>
                    </a:lnTo>
                    <a:lnTo>
                      <a:pt x="828" y="192"/>
                    </a:lnTo>
                    <a:lnTo>
                      <a:pt x="827" y="192"/>
                    </a:lnTo>
                    <a:lnTo>
                      <a:pt x="827" y="192"/>
                    </a:lnTo>
                    <a:lnTo>
                      <a:pt x="827" y="192"/>
                    </a:lnTo>
                    <a:lnTo>
                      <a:pt x="826" y="192"/>
                    </a:lnTo>
                    <a:lnTo>
                      <a:pt x="826" y="192"/>
                    </a:lnTo>
                    <a:lnTo>
                      <a:pt x="826" y="192"/>
                    </a:lnTo>
                    <a:lnTo>
                      <a:pt x="826" y="192"/>
                    </a:lnTo>
                    <a:lnTo>
                      <a:pt x="826" y="192"/>
                    </a:lnTo>
                    <a:lnTo>
                      <a:pt x="826" y="191"/>
                    </a:lnTo>
                    <a:lnTo>
                      <a:pt x="825" y="191"/>
                    </a:lnTo>
                    <a:lnTo>
                      <a:pt x="825" y="191"/>
                    </a:lnTo>
                    <a:lnTo>
                      <a:pt x="825" y="190"/>
                    </a:lnTo>
                    <a:lnTo>
                      <a:pt x="825" y="190"/>
                    </a:lnTo>
                    <a:lnTo>
                      <a:pt x="825" y="189"/>
                    </a:lnTo>
                    <a:lnTo>
                      <a:pt x="824" y="189"/>
                    </a:lnTo>
                    <a:lnTo>
                      <a:pt x="824" y="189"/>
                    </a:lnTo>
                    <a:lnTo>
                      <a:pt x="824" y="188"/>
                    </a:lnTo>
                    <a:lnTo>
                      <a:pt x="824" y="188"/>
                    </a:lnTo>
                    <a:lnTo>
                      <a:pt x="824" y="187"/>
                    </a:lnTo>
                    <a:lnTo>
                      <a:pt x="824" y="187"/>
                    </a:lnTo>
                    <a:lnTo>
                      <a:pt x="824" y="187"/>
                    </a:lnTo>
                    <a:lnTo>
                      <a:pt x="823" y="187"/>
                    </a:lnTo>
                    <a:lnTo>
                      <a:pt x="823" y="186"/>
                    </a:lnTo>
                    <a:lnTo>
                      <a:pt x="823" y="186"/>
                    </a:lnTo>
                    <a:lnTo>
                      <a:pt x="823" y="186"/>
                    </a:lnTo>
                    <a:lnTo>
                      <a:pt x="823" y="186"/>
                    </a:lnTo>
                    <a:lnTo>
                      <a:pt x="823" y="185"/>
                    </a:lnTo>
                    <a:lnTo>
                      <a:pt x="823" y="185"/>
                    </a:lnTo>
                    <a:lnTo>
                      <a:pt x="823" y="184"/>
                    </a:lnTo>
                    <a:lnTo>
                      <a:pt x="823" y="184"/>
                    </a:lnTo>
                    <a:lnTo>
                      <a:pt x="822" y="183"/>
                    </a:lnTo>
                    <a:lnTo>
                      <a:pt x="822" y="183"/>
                    </a:lnTo>
                    <a:lnTo>
                      <a:pt x="822" y="182"/>
                    </a:lnTo>
                    <a:lnTo>
                      <a:pt x="822" y="182"/>
                    </a:lnTo>
                    <a:lnTo>
                      <a:pt x="822" y="182"/>
                    </a:lnTo>
                    <a:lnTo>
                      <a:pt x="822" y="181"/>
                    </a:lnTo>
                    <a:lnTo>
                      <a:pt x="822" y="181"/>
                    </a:lnTo>
                    <a:lnTo>
                      <a:pt x="822" y="181"/>
                    </a:lnTo>
                    <a:lnTo>
                      <a:pt x="821" y="180"/>
                    </a:lnTo>
                    <a:lnTo>
                      <a:pt x="821" y="180"/>
                    </a:lnTo>
                    <a:lnTo>
                      <a:pt x="821" y="180"/>
                    </a:lnTo>
                    <a:lnTo>
                      <a:pt x="820" y="180"/>
                    </a:lnTo>
                    <a:lnTo>
                      <a:pt x="819" y="180"/>
                    </a:lnTo>
                    <a:lnTo>
                      <a:pt x="819" y="180"/>
                    </a:lnTo>
                    <a:lnTo>
                      <a:pt x="817" y="180"/>
                    </a:lnTo>
                    <a:lnTo>
                      <a:pt x="816" y="180"/>
                    </a:lnTo>
                    <a:lnTo>
                      <a:pt x="815" y="180"/>
                    </a:lnTo>
                    <a:lnTo>
                      <a:pt x="814" y="180"/>
                    </a:lnTo>
                    <a:lnTo>
                      <a:pt x="813" y="180"/>
                    </a:lnTo>
                    <a:lnTo>
                      <a:pt x="813" y="181"/>
                    </a:lnTo>
                    <a:lnTo>
                      <a:pt x="812" y="181"/>
                    </a:lnTo>
                    <a:lnTo>
                      <a:pt x="811" y="181"/>
                    </a:lnTo>
                    <a:lnTo>
                      <a:pt x="810" y="182"/>
                    </a:lnTo>
                    <a:lnTo>
                      <a:pt x="809" y="182"/>
                    </a:lnTo>
                    <a:lnTo>
                      <a:pt x="809" y="183"/>
                    </a:lnTo>
                    <a:lnTo>
                      <a:pt x="809" y="183"/>
                    </a:lnTo>
                    <a:lnTo>
                      <a:pt x="809" y="184"/>
                    </a:lnTo>
                    <a:lnTo>
                      <a:pt x="809" y="184"/>
                    </a:lnTo>
                    <a:lnTo>
                      <a:pt x="809" y="185"/>
                    </a:lnTo>
                    <a:lnTo>
                      <a:pt x="810" y="185"/>
                    </a:lnTo>
                    <a:lnTo>
                      <a:pt x="810" y="186"/>
                    </a:lnTo>
                    <a:lnTo>
                      <a:pt x="810" y="186"/>
                    </a:lnTo>
                    <a:lnTo>
                      <a:pt x="810" y="187"/>
                    </a:lnTo>
                    <a:lnTo>
                      <a:pt x="811" y="187"/>
                    </a:lnTo>
                    <a:lnTo>
                      <a:pt x="811" y="188"/>
                    </a:lnTo>
                    <a:lnTo>
                      <a:pt x="811" y="188"/>
                    </a:lnTo>
                    <a:lnTo>
                      <a:pt x="811" y="188"/>
                    </a:lnTo>
                    <a:lnTo>
                      <a:pt x="812" y="188"/>
                    </a:lnTo>
                    <a:lnTo>
                      <a:pt x="812" y="189"/>
                    </a:lnTo>
                    <a:lnTo>
                      <a:pt x="813" y="189"/>
                    </a:lnTo>
                    <a:lnTo>
                      <a:pt x="813" y="189"/>
                    </a:lnTo>
                    <a:lnTo>
                      <a:pt x="813" y="188"/>
                    </a:lnTo>
                    <a:lnTo>
                      <a:pt x="814" y="188"/>
                    </a:lnTo>
                    <a:lnTo>
                      <a:pt x="814" y="188"/>
                    </a:lnTo>
                    <a:lnTo>
                      <a:pt x="814" y="188"/>
                    </a:lnTo>
                    <a:lnTo>
                      <a:pt x="814" y="188"/>
                    </a:lnTo>
                    <a:lnTo>
                      <a:pt x="815" y="188"/>
                    </a:lnTo>
                    <a:lnTo>
                      <a:pt x="815" y="188"/>
                    </a:lnTo>
                    <a:lnTo>
                      <a:pt x="815" y="188"/>
                    </a:lnTo>
                    <a:lnTo>
                      <a:pt x="815" y="187"/>
                    </a:lnTo>
                    <a:lnTo>
                      <a:pt x="815" y="187"/>
                    </a:lnTo>
                    <a:lnTo>
                      <a:pt x="816" y="187"/>
                    </a:lnTo>
                    <a:lnTo>
                      <a:pt x="816" y="188"/>
                    </a:lnTo>
                    <a:lnTo>
                      <a:pt x="816" y="188"/>
                    </a:lnTo>
                    <a:lnTo>
                      <a:pt x="817" y="188"/>
                    </a:lnTo>
                    <a:lnTo>
                      <a:pt x="817" y="188"/>
                    </a:lnTo>
                    <a:lnTo>
                      <a:pt x="819" y="189"/>
                    </a:lnTo>
                    <a:lnTo>
                      <a:pt x="819" y="189"/>
                    </a:lnTo>
                    <a:lnTo>
                      <a:pt x="820" y="189"/>
                    </a:lnTo>
                    <a:lnTo>
                      <a:pt x="820" y="190"/>
                    </a:lnTo>
                    <a:lnTo>
                      <a:pt x="821" y="190"/>
                    </a:lnTo>
                    <a:lnTo>
                      <a:pt x="822" y="191"/>
                    </a:lnTo>
                    <a:lnTo>
                      <a:pt x="822" y="191"/>
                    </a:lnTo>
                    <a:lnTo>
                      <a:pt x="823" y="192"/>
                    </a:lnTo>
                    <a:lnTo>
                      <a:pt x="823" y="192"/>
                    </a:lnTo>
                    <a:lnTo>
                      <a:pt x="824" y="193"/>
                    </a:lnTo>
                    <a:lnTo>
                      <a:pt x="824" y="193"/>
                    </a:lnTo>
                    <a:lnTo>
                      <a:pt x="825" y="195"/>
                    </a:lnTo>
                    <a:lnTo>
                      <a:pt x="825" y="195"/>
                    </a:lnTo>
                    <a:lnTo>
                      <a:pt x="825" y="195"/>
                    </a:lnTo>
                    <a:lnTo>
                      <a:pt x="825" y="196"/>
                    </a:lnTo>
                    <a:lnTo>
                      <a:pt x="825" y="196"/>
                    </a:lnTo>
                    <a:lnTo>
                      <a:pt x="824" y="196"/>
                    </a:lnTo>
                    <a:lnTo>
                      <a:pt x="824" y="197"/>
                    </a:lnTo>
                    <a:lnTo>
                      <a:pt x="823" y="197"/>
                    </a:lnTo>
                    <a:lnTo>
                      <a:pt x="823" y="198"/>
                    </a:lnTo>
                    <a:lnTo>
                      <a:pt x="822" y="199"/>
                    </a:lnTo>
                    <a:lnTo>
                      <a:pt x="821" y="199"/>
                    </a:lnTo>
                    <a:lnTo>
                      <a:pt x="821" y="200"/>
                    </a:lnTo>
                    <a:lnTo>
                      <a:pt x="820" y="201"/>
                    </a:lnTo>
                    <a:lnTo>
                      <a:pt x="819" y="202"/>
                    </a:lnTo>
                    <a:lnTo>
                      <a:pt x="819" y="203"/>
                    </a:lnTo>
                    <a:lnTo>
                      <a:pt x="817" y="203"/>
                    </a:lnTo>
                    <a:lnTo>
                      <a:pt x="817" y="204"/>
                    </a:lnTo>
                    <a:lnTo>
                      <a:pt x="816" y="205"/>
                    </a:lnTo>
                    <a:lnTo>
                      <a:pt x="816" y="206"/>
                    </a:lnTo>
                    <a:lnTo>
                      <a:pt x="816" y="207"/>
                    </a:lnTo>
                    <a:lnTo>
                      <a:pt x="816" y="208"/>
                    </a:lnTo>
                    <a:lnTo>
                      <a:pt x="816" y="208"/>
                    </a:lnTo>
                    <a:lnTo>
                      <a:pt x="817" y="209"/>
                    </a:lnTo>
                    <a:lnTo>
                      <a:pt x="817" y="209"/>
                    </a:lnTo>
                    <a:lnTo>
                      <a:pt x="817" y="210"/>
                    </a:lnTo>
                    <a:lnTo>
                      <a:pt x="817" y="211"/>
                    </a:lnTo>
                    <a:lnTo>
                      <a:pt x="817" y="211"/>
                    </a:lnTo>
                    <a:lnTo>
                      <a:pt x="819" y="213"/>
                    </a:lnTo>
                    <a:lnTo>
                      <a:pt x="819" y="213"/>
                    </a:lnTo>
                    <a:lnTo>
                      <a:pt x="819" y="214"/>
                    </a:lnTo>
                    <a:lnTo>
                      <a:pt x="819" y="214"/>
                    </a:lnTo>
                    <a:lnTo>
                      <a:pt x="819" y="215"/>
                    </a:lnTo>
                    <a:lnTo>
                      <a:pt x="819" y="215"/>
                    </a:lnTo>
                    <a:lnTo>
                      <a:pt x="819" y="215"/>
                    </a:lnTo>
                    <a:lnTo>
                      <a:pt x="819" y="216"/>
                    </a:lnTo>
                    <a:lnTo>
                      <a:pt x="819" y="216"/>
                    </a:lnTo>
                    <a:lnTo>
                      <a:pt x="817" y="217"/>
                    </a:lnTo>
                    <a:lnTo>
                      <a:pt x="817" y="217"/>
                    </a:lnTo>
                    <a:lnTo>
                      <a:pt x="817" y="217"/>
                    </a:lnTo>
                    <a:lnTo>
                      <a:pt x="816" y="217"/>
                    </a:lnTo>
                    <a:lnTo>
                      <a:pt x="816" y="218"/>
                    </a:lnTo>
                    <a:lnTo>
                      <a:pt x="815" y="218"/>
                    </a:lnTo>
                    <a:lnTo>
                      <a:pt x="815" y="218"/>
                    </a:lnTo>
                    <a:lnTo>
                      <a:pt x="815" y="218"/>
                    </a:lnTo>
                    <a:lnTo>
                      <a:pt x="814" y="218"/>
                    </a:lnTo>
                    <a:lnTo>
                      <a:pt x="814" y="218"/>
                    </a:lnTo>
                    <a:lnTo>
                      <a:pt x="814" y="218"/>
                    </a:lnTo>
                    <a:lnTo>
                      <a:pt x="814" y="218"/>
                    </a:lnTo>
                    <a:lnTo>
                      <a:pt x="814" y="218"/>
                    </a:lnTo>
                    <a:lnTo>
                      <a:pt x="813" y="217"/>
                    </a:lnTo>
                    <a:lnTo>
                      <a:pt x="813" y="217"/>
                    </a:lnTo>
                    <a:lnTo>
                      <a:pt x="813" y="217"/>
                    </a:lnTo>
                    <a:lnTo>
                      <a:pt x="813" y="217"/>
                    </a:lnTo>
                    <a:lnTo>
                      <a:pt x="813" y="216"/>
                    </a:lnTo>
                    <a:lnTo>
                      <a:pt x="814" y="216"/>
                    </a:lnTo>
                    <a:lnTo>
                      <a:pt x="814" y="215"/>
                    </a:lnTo>
                    <a:lnTo>
                      <a:pt x="813" y="215"/>
                    </a:lnTo>
                    <a:lnTo>
                      <a:pt x="813" y="215"/>
                    </a:lnTo>
                    <a:lnTo>
                      <a:pt x="813" y="214"/>
                    </a:lnTo>
                    <a:lnTo>
                      <a:pt x="813" y="214"/>
                    </a:lnTo>
                    <a:lnTo>
                      <a:pt x="813" y="213"/>
                    </a:lnTo>
                    <a:lnTo>
                      <a:pt x="813" y="213"/>
                    </a:lnTo>
                    <a:lnTo>
                      <a:pt x="813" y="213"/>
                    </a:lnTo>
                    <a:lnTo>
                      <a:pt x="812" y="211"/>
                    </a:lnTo>
                    <a:lnTo>
                      <a:pt x="812" y="211"/>
                    </a:lnTo>
                    <a:lnTo>
                      <a:pt x="812" y="211"/>
                    </a:lnTo>
                    <a:lnTo>
                      <a:pt x="812" y="210"/>
                    </a:lnTo>
                    <a:lnTo>
                      <a:pt x="812" y="210"/>
                    </a:lnTo>
                    <a:lnTo>
                      <a:pt x="811" y="210"/>
                    </a:lnTo>
                    <a:lnTo>
                      <a:pt x="811" y="209"/>
                    </a:lnTo>
                    <a:lnTo>
                      <a:pt x="811" y="209"/>
                    </a:lnTo>
                    <a:lnTo>
                      <a:pt x="811" y="209"/>
                    </a:lnTo>
                    <a:lnTo>
                      <a:pt x="810" y="209"/>
                    </a:lnTo>
                    <a:lnTo>
                      <a:pt x="810" y="208"/>
                    </a:lnTo>
                    <a:lnTo>
                      <a:pt x="810" y="208"/>
                    </a:lnTo>
                    <a:lnTo>
                      <a:pt x="810" y="208"/>
                    </a:lnTo>
                    <a:lnTo>
                      <a:pt x="809" y="208"/>
                    </a:lnTo>
                    <a:lnTo>
                      <a:pt x="809" y="208"/>
                    </a:lnTo>
                    <a:lnTo>
                      <a:pt x="809" y="208"/>
                    </a:lnTo>
                    <a:lnTo>
                      <a:pt x="808" y="208"/>
                    </a:lnTo>
                    <a:lnTo>
                      <a:pt x="808" y="208"/>
                    </a:lnTo>
                    <a:lnTo>
                      <a:pt x="808" y="208"/>
                    </a:lnTo>
                    <a:lnTo>
                      <a:pt x="807" y="208"/>
                    </a:lnTo>
                    <a:lnTo>
                      <a:pt x="807" y="208"/>
                    </a:lnTo>
                    <a:lnTo>
                      <a:pt x="806" y="208"/>
                    </a:lnTo>
                    <a:lnTo>
                      <a:pt x="806" y="209"/>
                    </a:lnTo>
                    <a:lnTo>
                      <a:pt x="805" y="209"/>
                    </a:lnTo>
                    <a:lnTo>
                      <a:pt x="804" y="209"/>
                    </a:lnTo>
                    <a:lnTo>
                      <a:pt x="804" y="209"/>
                    </a:lnTo>
                    <a:lnTo>
                      <a:pt x="803" y="210"/>
                    </a:lnTo>
                    <a:lnTo>
                      <a:pt x="802" y="210"/>
                    </a:lnTo>
                    <a:lnTo>
                      <a:pt x="801" y="210"/>
                    </a:lnTo>
                    <a:lnTo>
                      <a:pt x="801" y="210"/>
                    </a:lnTo>
                    <a:lnTo>
                      <a:pt x="799" y="211"/>
                    </a:lnTo>
                    <a:lnTo>
                      <a:pt x="798" y="211"/>
                    </a:lnTo>
                    <a:lnTo>
                      <a:pt x="797" y="211"/>
                    </a:lnTo>
                    <a:lnTo>
                      <a:pt x="797" y="211"/>
                    </a:lnTo>
                    <a:lnTo>
                      <a:pt x="796" y="211"/>
                    </a:lnTo>
                    <a:lnTo>
                      <a:pt x="795" y="211"/>
                    </a:lnTo>
                    <a:lnTo>
                      <a:pt x="795" y="211"/>
                    </a:lnTo>
                    <a:lnTo>
                      <a:pt x="794" y="211"/>
                    </a:lnTo>
                    <a:lnTo>
                      <a:pt x="794" y="211"/>
                    </a:lnTo>
                    <a:lnTo>
                      <a:pt x="793" y="211"/>
                    </a:lnTo>
                    <a:lnTo>
                      <a:pt x="793" y="211"/>
                    </a:lnTo>
                    <a:lnTo>
                      <a:pt x="793" y="211"/>
                    </a:lnTo>
                    <a:lnTo>
                      <a:pt x="793" y="211"/>
                    </a:lnTo>
                    <a:lnTo>
                      <a:pt x="792" y="211"/>
                    </a:lnTo>
                    <a:lnTo>
                      <a:pt x="792" y="211"/>
                    </a:lnTo>
                    <a:lnTo>
                      <a:pt x="792" y="211"/>
                    </a:lnTo>
                    <a:lnTo>
                      <a:pt x="792" y="211"/>
                    </a:lnTo>
                    <a:lnTo>
                      <a:pt x="792" y="211"/>
                    </a:lnTo>
                    <a:lnTo>
                      <a:pt x="792" y="211"/>
                    </a:lnTo>
                    <a:lnTo>
                      <a:pt x="791" y="211"/>
                    </a:lnTo>
                    <a:lnTo>
                      <a:pt x="791" y="210"/>
                    </a:lnTo>
                    <a:lnTo>
                      <a:pt x="791" y="210"/>
                    </a:lnTo>
                    <a:lnTo>
                      <a:pt x="791" y="210"/>
                    </a:lnTo>
                    <a:lnTo>
                      <a:pt x="791" y="209"/>
                    </a:lnTo>
                    <a:lnTo>
                      <a:pt x="791" y="209"/>
                    </a:lnTo>
                    <a:lnTo>
                      <a:pt x="791" y="208"/>
                    </a:lnTo>
                    <a:lnTo>
                      <a:pt x="791" y="208"/>
                    </a:lnTo>
                    <a:lnTo>
                      <a:pt x="791" y="208"/>
                    </a:lnTo>
                    <a:lnTo>
                      <a:pt x="791" y="207"/>
                    </a:lnTo>
                    <a:lnTo>
                      <a:pt x="791" y="207"/>
                    </a:lnTo>
                    <a:lnTo>
                      <a:pt x="791" y="206"/>
                    </a:lnTo>
                    <a:lnTo>
                      <a:pt x="791" y="206"/>
                    </a:lnTo>
                    <a:lnTo>
                      <a:pt x="791" y="206"/>
                    </a:lnTo>
                    <a:lnTo>
                      <a:pt x="790" y="205"/>
                    </a:lnTo>
                    <a:lnTo>
                      <a:pt x="790" y="205"/>
                    </a:lnTo>
                    <a:lnTo>
                      <a:pt x="790" y="205"/>
                    </a:lnTo>
                    <a:lnTo>
                      <a:pt x="790" y="204"/>
                    </a:lnTo>
                    <a:lnTo>
                      <a:pt x="790" y="204"/>
                    </a:lnTo>
                    <a:lnTo>
                      <a:pt x="790" y="204"/>
                    </a:lnTo>
                    <a:lnTo>
                      <a:pt x="789" y="203"/>
                    </a:lnTo>
                    <a:lnTo>
                      <a:pt x="789" y="203"/>
                    </a:lnTo>
                    <a:lnTo>
                      <a:pt x="789" y="202"/>
                    </a:lnTo>
                    <a:lnTo>
                      <a:pt x="789" y="202"/>
                    </a:lnTo>
                    <a:lnTo>
                      <a:pt x="789" y="201"/>
                    </a:lnTo>
                    <a:lnTo>
                      <a:pt x="789" y="201"/>
                    </a:lnTo>
                    <a:lnTo>
                      <a:pt x="788" y="200"/>
                    </a:lnTo>
                    <a:lnTo>
                      <a:pt x="788" y="199"/>
                    </a:lnTo>
                    <a:lnTo>
                      <a:pt x="788" y="198"/>
                    </a:lnTo>
                    <a:lnTo>
                      <a:pt x="788" y="198"/>
                    </a:lnTo>
                    <a:lnTo>
                      <a:pt x="788" y="197"/>
                    </a:lnTo>
                    <a:lnTo>
                      <a:pt x="788" y="196"/>
                    </a:lnTo>
                    <a:lnTo>
                      <a:pt x="788" y="196"/>
                    </a:lnTo>
                    <a:lnTo>
                      <a:pt x="788" y="195"/>
                    </a:lnTo>
                    <a:lnTo>
                      <a:pt x="788" y="193"/>
                    </a:lnTo>
                    <a:lnTo>
                      <a:pt x="788" y="192"/>
                    </a:lnTo>
                    <a:lnTo>
                      <a:pt x="789" y="192"/>
                    </a:lnTo>
                    <a:lnTo>
                      <a:pt x="789" y="191"/>
                    </a:lnTo>
                    <a:lnTo>
                      <a:pt x="789" y="190"/>
                    </a:lnTo>
                    <a:lnTo>
                      <a:pt x="789" y="190"/>
                    </a:lnTo>
                    <a:lnTo>
                      <a:pt x="789" y="189"/>
                    </a:lnTo>
                    <a:lnTo>
                      <a:pt x="790" y="188"/>
                    </a:lnTo>
                    <a:lnTo>
                      <a:pt x="790" y="188"/>
                    </a:lnTo>
                    <a:lnTo>
                      <a:pt x="790" y="187"/>
                    </a:lnTo>
                    <a:lnTo>
                      <a:pt x="790" y="186"/>
                    </a:lnTo>
                    <a:lnTo>
                      <a:pt x="791" y="186"/>
                    </a:lnTo>
                    <a:lnTo>
                      <a:pt x="791" y="185"/>
                    </a:lnTo>
                    <a:lnTo>
                      <a:pt x="791" y="184"/>
                    </a:lnTo>
                    <a:lnTo>
                      <a:pt x="792" y="184"/>
                    </a:lnTo>
                    <a:lnTo>
                      <a:pt x="792" y="183"/>
                    </a:lnTo>
                    <a:lnTo>
                      <a:pt x="793" y="183"/>
                    </a:lnTo>
                    <a:lnTo>
                      <a:pt x="793" y="183"/>
                    </a:lnTo>
                    <a:lnTo>
                      <a:pt x="794" y="182"/>
                    </a:lnTo>
                    <a:lnTo>
                      <a:pt x="794" y="182"/>
                    </a:lnTo>
                    <a:lnTo>
                      <a:pt x="795" y="182"/>
                    </a:lnTo>
                    <a:lnTo>
                      <a:pt x="795" y="182"/>
                    </a:lnTo>
                    <a:lnTo>
                      <a:pt x="796" y="182"/>
                    </a:lnTo>
                    <a:lnTo>
                      <a:pt x="797" y="182"/>
                    </a:lnTo>
                    <a:lnTo>
                      <a:pt x="797" y="181"/>
                    </a:lnTo>
                    <a:lnTo>
                      <a:pt x="798" y="181"/>
                    </a:lnTo>
                    <a:lnTo>
                      <a:pt x="798" y="181"/>
                    </a:lnTo>
                    <a:lnTo>
                      <a:pt x="799" y="181"/>
                    </a:lnTo>
                    <a:lnTo>
                      <a:pt x="799" y="181"/>
                    </a:lnTo>
                    <a:lnTo>
                      <a:pt x="801" y="181"/>
                    </a:lnTo>
                    <a:lnTo>
                      <a:pt x="801" y="180"/>
                    </a:lnTo>
                    <a:lnTo>
                      <a:pt x="802" y="180"/>
                    </a:lnTo>
                    <a:lnTo>
                      <a:pt x="802" y="180"/>
                    </a:lnTo>
                    <a:lnTo>
                      <a:pt x="802" y="180"/>
                    </a:lnTo>
                    <a:lnTo>
                      <a:pt x="802" y="179"/>
                    </a:lnTo>
                    <a:lnTo>
                      <a:pt x="803" y="179"/>
                    </a:lnTo>
                    <a:lnTo>
                      <a:pt x="802" y="178"/>
                    </a:lnTo>
                    <a:lnTo>
                      <a:pt x="802" y="178"/>
                    </a:lnTo>
                    <a:lnTo>
                      <a:pt x="802" y="177"/>
                    </a:lnTo>
                    <a:lnTo>
                      <a:pt x="802" y="177"/>
                    </a:lnTo>
                    <a:lnTo>
                      <a:pt x="802" y="175"/>
                    </a:lnTo>
                    <a:lnTo>
                      <a:pt x="801" y="174"/>
                    </a:lnTo>
                    <a:lnTo>
                      <a:pt x="801" y="174"/>
                    </a:lnTo>
                    <a:lnTo>
                      <a:pt x="799" y="173"/>
                    </a:lnTo>
                    <a:lnTo>
                      <a:pt x="799" y="173"/>
                    </a:lnTo>
                    <a:lnTo>
                      <a:pt x="798" y="172"/>
                    </a:lnTo>
                    <a:lnTo>
                      <a:pt x="798" y="172"/>
                    </a:lnTo>
                    <a:lnTo>
                      <a:pt x="798" y="171"/>
                    </a:lnTo>
                    <a:lnTo>
                      <a:pt x="797" y="171"/>
                    </a:lnTo>
                    <a:lnTo>
                      <a:pt x="797" y="171"/>
                    </a:lnTo>
                    <a:lnTo>
                      <a:pt x="797" y="170"/>
                    </a:lnTo>
                    <a:lnTo>
                      <a:pt x="796" y="170"/>
                    </a:lnTo>
                    <a:lnTo>
                      <a:pt x="796" y="170"/>
                    </a:lnTo>
                    <a:lnTo>
                      <a:pt x="796" y="170"/>
                    </a:lnTo>
                    <a:lnTo>
                      <a:pt x="795" y="170"/>
                    </a:lnTo>
                    <a:lnTo>
                      <a:pt x="795" y="170"/>
                    </a:lnTo>
                    <a:lnTo>
                      <a:pt x="795" y="170"/>
                    </a:lnTo>
                    <a:lnTo>
                      <a:pt x="795" y="170"/>
                    </a:lnTo>
                    <a:lnTo>
                      <a:pt x="794" y="170"/>
                    </a:lnTo>
                    <a:lnTo>
                      <a:pt x="794" y="170"/>
                    </a:lnTo>
                    <a:lnTo>
                      <a:pt x="794" y="170"/>
                    </a:lnTo>
                    <a:lnTo>
                      <a:pt x="794" y="170"/>
                    </a:lnTo>
                    <a:lnTo>
                      <a:pt x="794" y="170"/>
                    </a:lnTo>
                    <a:lnTo>
                      <a:pt x="794" y="171"/>
                    </a:lnTo>
                    <a:lnTo>
                      <a:pt x="794" y="171"/>
                    </a:lnTo>
                    <a:lnTo>
                      <a:pt x="794" y="171"/>
                    </a:lnTo>
                    <a:lnTo>
                      <a:pt x="794" y="172"/>
                    </a:lnTo>
                    <a:lnTo>
                      <a:pt x="794" y="172"/>
                    </a:lnTo>
                    <a:lnTo>
                      <a:pt x="794" y="173"/>
                    </a:lnTo>
                    <a:lnTo>
                      <a:pt x="794" y="173"/>
                    </a:lnTo>
                    <a:lnTo>
                      <a:pt x="794" y="174"/>
                    </a:lnTo>
                    <a:lnTo>
                      <a:pt x="795" y="174"/>
                    </a:lnTo>
                    <a:lnTo>
                      <a:pt x="795" y="174"/>
                    </a:lnTo>
                    <a:lnTo>
                      <a:pt x="795" y="175"/>
                    </a:lnTo>
                    <a:lnTo>
                      <a:pt x="795" y="175"/>
                    </a:lnTo>
                    <a:lnTo>
                      <a:pt x="795" y="175"/>
                    </a:lnTo>
                    <a:lnTo>
                      <a:pt x="795" y="177"/>
                    </a:lnTo>
                    <a:lnTo>
                      <a:pt x="795" y="177"/>
                    </a:lnTo>
                    <a:lnTo>
                      <a:pt x="795" y="177"/>
                    </a:lnTo>
                    <a:lnTo>
                      <a:pt x="795" y="178"/>
                    </a:lnTo>
                    <a:lnTo>
                      <a:pt x="794" y="178"/>
                    </a:lnTo>
                    <a:lnTo>
                      <a:pt x="794" y="178"/>
                    </a:lnTo>
                    <a:lnTo>
                      <a:pt x="794" y="179"/>
                    </a:lnTo>
                    <a:lnTo>
                      <a:pt x="793" y="179"/>
                    </a:lnTo>
                    <a:lnTo>
                      <a:pt x="793" y="179"/>
                    </a:lnTo>
                    <a:lnTo>
                      <a:pt x="792" y="180"/>
                    </a:lnTo>
                    <a:lnTo>
                      <a:pt x="792" y="180"/>
                    </a:lnTo>
                    <a:lnTo>
                      <a:pt x="791" y="180"/>
                    </a:lnTo>
                    <a:lnTo>
                      <a:pt x="791" y="180"/>
                    </a:lnTo>
                    <a:lnTo>
                      <a:pt x="790" y="180"/>
                    </a:lnTo>
                    <a:lnTo>
                      <a:pt x="790" y="180"/>
                    </a:lnTo>
                    <a:lnTo>
                      <a:pt x="790" y="180"/>
                    </a:lnTo>
                    <a:lnTo>
                      <a:pt x="789" y="180"/>
                    </a:lnTo>
                    <a:lnTo>
                      <a:pt x="789" y="180"/>
                    </a:lnTo>
                    <a:lnTo>
                      <a:pt x="788" y="180"/>
                    </a:lnTo>
                    <a:lnTo>
                      <a:pt x="788" y="180"/>
                    </a:lnTo>
                    <a:lnTo>
                      <a:pt x="788" y="180"/>
                    </a:lnTo>
                    <a:lnTo>
                      <a:pt x="788" y="180"/>
                    </a:lnTo>
                    <a:lnTo>
                      <a:pt x="787" y="179"/>
                    </a:lnTo>
                    <a:lnTo>
                      <a:pt x="787" y="179"/>
                    </a:lnTo>
                    <a:lnTo>
                      <a:pt x="787" y="179"/>
                    </a:lnTo>
                    <a:lnTo>
                      <a:pt x="787" y="179"/>
                    </a:lnTo>
                    <a:lnTo>
                      <a:pt x="787" y="178"/>
                    </a:lnTo>
                    <a:lnTo>
                      <a:pt x="786" y="178"/>
                    </a:lnTo>
                    <a:lnTo>
                      <a:pt x="786" y="178"/>
                    </a:lnTo>
                    <a:lnTo>
                      <a:pt x="786" y="178"/>
                    </a:lnTo>
                    <a:lnTo>
                      <a:pt x="786" y="178"/>
                    </a:lnTo>
                    <a:lnTo>
                      <a:pt x="785" y="178"/>
                    </a:lnTo>
                    <a:lnTo>
                      <a:pt x="785" y="178"/>
                    </a:lnTo>
                    <a:lnTo>
                      <a:pt x="785" y="178"/>
                    </a:lnTo>
                    <a:lnTo>
                      <a:pt x="785" y="178"/>
                    </a:lnTo>
                    <a:lnTo>
                      <a:pt x="784" y="178"/>
                    </a:lnTo>
                    <a:lnTo>
                      <a:pt x="784" y="178"/>
                    </a:lnTo>
                    <a:lnTo>
                      <a:pt x="784" y="178"/>
                    </a:lnTo>
                    <a:lnTo>
                      <a:pt x="783" y="178"/>
                    </a:lnTo>
                    <a:lnTo>
                      <a:pt x="783" y="178"/>
                    </a:lnTo>
                    <a:lnTo>
                      <a:pt x="783" y="178"/>
                    </a:lnTo>
                    <a:lnTo>
                      <a:pt x="781" y="178"/>
                    </a:lnTo>
                    <a:lnTo>
                      <a:pt x="781" y="179"/>
                    </a:lnTo>
                    <a:lnTo>
                      <a:pt x="780" y="179"/>
                    </a:lnTo>
                    <a:lnTo>
                      <a:pt x="779" y="179"/>
                    </a:lnTo>
                    <a:lnTo>
                      <a:pt x="779" y="180"/>
                    </a:lnTo>
                    <a:lnTo>
                      <a:pt x="778" y="180"/>
                    </a:lnTo>
                    <a:lnTo>
                      <a:pt x="778" y="180"/>
                    </a:lnTo>
                    <a:lnTo>
                      <a:pt x="777" y="181"/>
                    </a:lnTo>
                    <a:lnTo>
                      <a:pt x="777" y="181"/>
                    </a:lnTo>
                    <a:lnTo>
                      <a:pt x="776" y="181"/>
                    </a:lnTo>
                    <a:lnTo>
                      <a:pt x="776" y="182"/>
                    </a:lnTo>
                    <a:lnTo>
                      <a:pt x="775" y="182"/>
                    </a:lnTo>
                    <a:lnTo>
                      <a:pt x="775" y="183"/>
                    </a:lnTo>
                    <a:lnTo>
                      <a:pt x="774" y="183"/>
                    </a:lnTo>
                    <a:lnTo>
                      <a:pt x="774" y="183"/>
                    </a:lnTo>
                    <a:lnTo>
                      <a:pt x="773" y="184"/>
                    </a:lnTo>
                    <a:lnTo>
                      <a:pt x="773" y="184"/>
                    </a:lnTo>
                    <a:lnTo>
                      <a:pt x="772" y="184"/>
                    </a:lnTo>
                    <a:lnTo>
                      <a:pt x="772" y="185"/>
                    </a:lnTo>
                    <a:lnTo>
                      <a:pt x="771" y="185"/>
                    </a:lnTo>
                    <a:lnTo>
                      <a:pt x="771" y="185"/>
                    </a:lnTo>
                    <a:lnTo>
                      <a:pt x="770" y="186"/>
                    </a:lnTo>
                    <a:lnTo>
                      <a:pt x="769" y="186"/>
                    </a:lnTo>
                    <a:lnTo>
                      <a:pt x="769" y="186"/>
                    </a:lnTo>
                    <a:lnTo>
                      <a:pt x="768" y="186"/>
                    </a:lnTo>
                    <a:lnTo>
                      <a:pt x="767" y="187"/>
                    </a:lnTo>
                    <a:lnTo>
                      <a:pt x="767" y="187"/>
                    </a:lnTo>
                    <a:lnTo>
                      <a:pt x="766" y="187"/>
                    </a:lnTo>
                    <a:lnTo>
                      <a:pt x="766" y="187"/>
                    </a:lnTo>
                    <a:lnTo>
                      <a:pt x="765" y="188"/>
                    </a:lnTo>
                    <a:lnTo>
                      <a:pt x="765" y="188"/>
                    </a:lnTo>
                    <a:lnTo>
                      <a:pt x="765" y="188"/>
                    </a:lnTo>
                    <a:lnTo>
                      <a:pt x="763" y="188"/>
                    </a:lnTo>
                    <a:lnTo>
                      <a:pt x="763" y="188"/>
                    </a:lnTo>
                    <a:lnTo>
                      <a:pt x="762" y="188"/>
                    </a:lnTo>
                    <a:lnTo>
                      <a:pt x="762" y="188"/>
                    </a:lnTo>
                    <a:lnTo>
                      <a:pt x="762" y="188"/>
                    </a:lnTo>
                    <a:lnTo>
                      <a:pt x="761" y="188"/>
                    </a:lnTo>
                    <a:lnTo>
                      <a:pt x="761" y="188"/>
                    </a:lnTo>
                    <a:lnTo>
                      <a:pt x="761" y="188"/>
                    </a:lnTo>
                    <a:lnTo>
                      <a:pt x="760" y="188"/>
                    </a:lnTo>
                    <a:lnTo>
                      <a:pt x="760" y="188"/>
                    </a:lnTo>
                    <a:lnTo>
                      <a:pt x="759" y="188"/>
                    </a:lnTo>
                    <a:lnTo>
                      <a:pt x="759" y="188"/>
                    </a:lnTo>
                    <a:lnTo>
                      <a:pt x="759" y="188"/>
                    </a:lnTo>
                    <a:lnTo>
                      <a:pt x="758" y="188"/>
                    </a:lnTo>
                    <a:lnTo>
                      <a:pt x="758" y="188"/>
                    </a:lnTo>
                    <a:lnTo>
                      <a:pt x="757" y="188"/>
                    </a:lnTo>
                    <a:lnTo>
                      <a:pt x="757" y="188"/>
                    </a:lnTo>
                    <a:lnTo>
                      <a:pt x="757" y="188"/>
                    </a:lnTo>
                    <a:lnTo>
                      <a:pt x="757" y="188"/>
                    </a:lnTo>
                    <a:lnTo>
                      <a:pt x="756" y="188"/>
                    </a:lnTo>
                    <a:lnTo>
                      <a:pt x="756" y="188"/>
                    </a:lnTo>
                    <a:lnTo>
                      <a:pt x="756" y="188"/>
                    </a:lnTo>
                    <a:lnTo>
                      <a:pt x="756" y="189"/>
                    </a:lnTo>
                    <a:lnTo>
                      <a:pt x="756" y="189"/>
                    </a:lnTo>
                    <a:lnTo>
                      <a:pt x="756" y="189"/>
                    </a:lnTo>
                    <a:lnTo>
                      <a:pt x="756" y="189"/>
                    </a:lnTo>
                    <a:lnTo>
                      <a:pt x="756" y="189"/>
                    </a:lnTo>
                    <a:lnTo>
                      <a:pt x="756" y="190"/>
                    </a:lnTo>
                    <a:lnTo>
                      <a:pt x="757" y="190"/>
                    </a:lnTo>
                    <a:lnTo>
                      <a:pt x="757" y="190"/>
                    </a:lnTo>
                    <a:lnTo>
                      <a:pt x="757" y="190"/>
                    </a:lnTo>
                    <a:lnTo>
                      <a:pt x="758" y="191"/>
                    </a:lnTo>
                    <a:lnTo>
                      <a:pt x="758" y="191"/>
                    </a:lnTo>
                    <a:lnTo>
                      <a:pt x="759" y="191"/>
                    </a:lnTo>
                    <a:lnTo>
                      <a:pt x="759" y="191"/>
                    </a:lnTo>
                    <a:lnTo>
                      <a:pt x="760" y="191"/>
                    </a:lnTo>
                    <a:lnTo>
                      <a:pt x="760" y="192"/>
                    </a:lnTo>
                    <a:lnTo>
                      <a:pt x="760" y="192"/>
                    </a:lnTo>
                    <a:lnTo>
                      <a:pt x="761" y="192"/>
                    </a:lnTo>
                    <a:lnTo>
                      <a:pt x="761" y="192"/>
                    </a:lnTo>
                    <a:lnTo>
                      <a:pt x="762" y="192"/>
                    </a:lnTo>
                    <a:lnTo>
                      <a:pt x="762" y="193"/>
                    </a:lnTo>
                    <a:lnTo>
                      <a:pt x="762" y="193"/>
                    </a:lnTo>
                    <a:lnTo>
                      <a:pt x="762" y="193"/>
                    </a:lnTo>
                    <a:lnTo>
                      <a:pt x="762" y="193"/>
                    </a:lnTo>
                    <a:lnTo>
                      <a:pt x="762" y="195"/>
                    </a:lnTo>
                    <a:lnTo>
                      <a:pt x="762" y="195"/>
                    </a:lnTo>
                    <a:lnTo>
                      <a:pt x="762" y="195"/>
                    </a:lnTo>
                    <a:lnTo>
                      <a:pt x="761" y="196"/>
                    </a:lnTo>
                    <a:lnTo>
                      <a:pt x="761" y="196"/>
                    </a:lnTo>
                    <a:lnTo>
                      <a:pt x="761" y="196"/>
                    </a:lnTo>
                    <a:lnTo>
                      <a:pt x="760" y="196"/>
                    </a:lnTo>
                    <a:lnTo>
                      <a:pt x="760" y="197"/>
                    </a:lnTo>
                    <a:lnTo>
                      <a:pt x="759" y="197"/>
                    </a:lnTo>
                    <a:lnTo>
                      <a:pt x="759" y="197"/>
                    </a:lnTo>
                    <a:lnTo>
                      <a:pt x="758" y="197"/>
                    </a:lnTo>
                    <a:lnTo>
                      <a:pt x="758" y="197"/>
                    </a:lnTo>
                    <a:lnTo>
                      <a:pt x="758" y="197"/>
                    </a:lnTo>
                    <a:lnTo>
                      <a:pt x="757" y="198"/>
                    </a:lnTo>
                    <a:lnTo>
                      <a:pt x="757" y="198"/>
                    </a:lnTo>
                    <a:lnTo>
                      <a:pt x="756" y="198"/>
                    </a:lnTo>
                    <a:lnTo>
                      <a:pt x="756" y="198"/>
                    </a:lnTo>
                    <a:lnTo>
                      <a:pt x="755" y="198"/>
                    </a:lnTo>
                    <a:lnTo>
                      <a:pt x="755" y="198"/>
                    </a:lnTo>
                    <a:lnTo>
                      <a:pt x="755" y="198"/>
                    </a:lnTo>
                    <a:lnTo>
                      <a:pt x="754" y="198"/>
                    </a:lnTo>
                    <a:lnTo>
                      <a:pt x="754" y="198"/>
                    </a:lnTo>
                    <a:lnTo>
                      <a:pt x="754" y="198"/>
                    </a:lnTo>
                    <a:lnTo>
                      <a:pt x="754" y="198"/>
                    </a:lnTo>
                    <a:lnTo>
                      <a:pt x="754" y="198"/>
                    </a:lnTo>
                    <a:lnTo>
                      <a:pt x="753" y="199"/>
                    </a:lnTo>
                    <a:lnTo>
                      <a:pt x="753" y="199"/>
                    </a:lnTo>
                    <a:lnTo>
                      <a:pt x="753" y="199"/>
                    </a:lnTo>
                    <a:lnTo>
                      <a:pt x="753" y="199"/>
                    </a:lnTo>
                    <a:lnTo>
                      <a:pt x="753" y="199"/>
                    </a:lnTo>
                    <a:lnTo>
                      <a:pt x="753" y="200"/>
                    </a:lnTo>
                    <a:lnTo>
                      <a:pt x="753" y="200"/>
                    </a:lnTo>
                    <a:lnTo>
                      <a:pt x="752" y="201"/>
                    </a:lnTo>
                    <a:lnTo>
                      <a:pt x="752" y="201"/>
                    </a:lnTo>
                    <a:lnTo>
                      <a:pt x="752" y="202"/>
                    </a:lnTo>
                    <a:lnTo>
                      <a:pt x="752" y="202"/>
                    </a:lnTo>
                    <a:lnTo>
                      <a:pt x="752" y="202"/>
                    </a:lnTo>
                    <a:lnTo>
                      <a:pt x="752" y="203"/>
                    </a:lnTo>
                    <a:lnTo>
                      <a:pt x="752" y="203"/>
                    </a:lnTo>
                    <a:lnTo>
                      <a:pt x="752" y="203"/>
                    </a:lnTo>
                    <a:lnTo>
                      <a:pt x="752" y="204"/>
                    </a:lnTo>
                    <a:lnTo>
                      <a:pt x="752" y="204"/>
                    </a:lnTo>
                    <a:lnTo>
                      <a:pt x="752" y="204"/>
                    </a:lnTo>
                    <a:lnTo>
                      <a:pt x="753" y="204"/>
                    </a:lnTo>
                    <a:lnTo>
                      <a:pt x="753" y="204"/>
                    </a:lnTo>
                    <a:lnTo>
                      <a:pt x="753" y="204"/>
                    </a:lnTo>
                    <a:lnTo>
                      <a:pt x="754" y="204"/>
                    </a:lnTo>
                    <a:lnTo>
                      <a:pt x="754" y="204"/>
                    </a:lnTo>
                    <a:lnTo>
                      <a:pt x="755" y="204"/>
                    </a:lnTo>
                    <a:lnTo>
                      <a:pt x="756" y="204"/>
                    </a:lnTo>
                    <a:lnTo>
                      <a:pt x="756" y="203"/>
                    </a:lnTo>
                    <a:lnTo>
                      <a:pt x="757" y="203"/>
                    </a:lnTo>
                    <a:lnTo>
                      <a:pt x="757" y="203"/>
                    </a:lnTo>
                    <a:lnTo>
                      <a:pt x="758" y="203"/>
                    </a:lnTo>
                    <a:lnTo>
                      <a:pt x="759" y="203"/>
                    </a:lnTo>
                    <a:lnTo>
                      <a:pt x="759" y="203"/>
                    </a:lnTo>
                    <a:lnTo>
                      <a:pt x="760" y="202"/>
                    </a:lnTo>
                    <a:lnTo>
                      <a:pt x="760" y="202"/>
                    </a:lnTo>
                    <a:lnTo>
                      <a:pt x="761" y="202"/>
                    </a:lnTo>
                    <a:lnTo>
                      <a:pt x="761" y="202"/>
                    </a:lnTo>
                    <a:lnTo>
                      <a:pt x="762" y="202"/>
                    </a:lnTo>
                    <a:lnTo>
                      <a:pt x="762" y="202"/>
                    </a:lnTo>
                    <a:lnTo>
                      <a:pt x="763" y="202"/>
                    </a:lnTo>
                    <a:lnTo>
                      <a:pt x="763" y="202"/>
                    </a:lnTo>
                    <a:lnTo>
                      <a:pt x="765" y="201"/>
                    </a:lnTo>
                    <a:lnTo>
                      <a:pt x="765" y="201"/>
                    </a:lnTo>
                    <a:lnTo>
                      <a:pt x="765" y="201"/>
                    </a:lnTo>
                    <a:lnTo>
                      <a:pt x="766" y="201"/>
                    </a:lnTo>
                    <a:lnTo>
                      <a:pt x="766" y="202"/>
                    </a:lnTo>
                    <a:lnTo>
                      <a:pt x="766" y="202"/>
                    </a:lnTo>
                    <a:lnTo>
                      <a:pt x="767" y="202"/>
                    </a:lnTo>
                    <a:lnTo>
                      <a:pt x="767" y="202"/>
                    </a:lnTo>
                    <a:lnTo>
                      <a:pt x="767" y="202"/>
                    </a:lnTo>
                    <a:lnTo>
                      <a:pt x="767" y="203"/>
                    </a:lnTo>
                    <a:lnTo>
                      <a:pt x="767" y="203"/>
                    </a:lnTo>
                    <a:lnTo>
                      <a:pt x="767" y="203"/>
                    </a:lnTo>
                    <a:lnTo>
                      <a:pt x="767" y="204"/>
                    </a:lnTo>
                    <a:lnTo>
                      <a:pt x="767" y="204"/>
                    </a:lnTo>
                    <a:lnTo>
                      <a:pt x="767" y="204"/>
                    </a:lnTo>
                    <a:lnTo>
                      <a:pt x="767" y="205"/>
                    </a:lnTo>
                    <a:lnTo>
                      <a:pt x="767" y="205"/>
                    </a:lnTo>
                    <a:lnTo>
                      <a:pt x="767" y="205"/>
                    </a:lnTo>
                    <a:lnTo>
                      <a:pt x="766" y="206"/>
                    </a:lnTo>
                    <a:lnTo>
                      <a:pt x="766" y="206"/>
                    </a:lnTo>
                    <a:lnTo>
                      <a:pt x="766" y="207"/>
                    </a:lnTo>
                    <a:lnTo>
                      <a:pt x="765" y="207"/>
                    </a:lnTo>
                    <a:lnTo>
                      <a:pt x="765" y="207"/>
                    </a:lnTo>
                    <a:lnTo>
                      <a:pt x="765" y="208"/>
                    </a:lnTo>
                    <a:lnTo>
                      <a:pt x="763" y="208"/>
                    </a:lnTo>
                    <a:lnTo>
                      <a:pt x="763" y="209"/>
                    </a:lnTo>
                    <a:lnTo>
                      <a:pt x="762" y="209"/>
                    </a:lnTo>
                    <a:lnTo>
                      <a:pt x="762" y="209"/>
                    </a:lnTo>
                    <a:lnTo>
                      <a:pt x="761" y="210"/>
                    </a:lnTo>
                    <a:lnTo>
                      <a:pt x="761" y="210"/>
                    </a:lnTo>
                    <a:lnTo>
                      <a:pt x="760" y="210"/>
                    </a:lnTo>
                    <a:lnTo>
                      <a:pt x="760" y="210"/>
                    </a:lnTo>
                    <a:lnTo>
                      <a:pt x="759" y="210"/>
                    </a:lnTo>
                    <a:lnTo>
                      <a:pt x="759" y="211"/>
                    </a:lnTo>
                    <a:lnTo>
                      <a:pt x="758" y="211"/>
                    </a:lnTo>
                    <a:lnTo>
                      <a:pt x="758" y="211"/>
                    </a:lnTo>
                    <a:lnTo>
                      <a:pt x="757" y="211"/>
                    </a:lnTo>
                    <a:lnTo>
                      <a:pt x="757" y="211"/>
                    </a:lnTo>
                    <a:lnTo>
                      <a:pt x="756" y="211"/>
                    </a:lnTo>
                    <a:lnTo>
                      <a:pt x="756" y="211"/>
                    </a:lnTo>
                    <a:lnTo>
                      <a:pt x="755" y="211"/>
                    </a:lnTo>
                    <a:lnTo>
                      <a:pt x="755" y="211"/>
                    </a:lnTo>
                    <a:lnTo>
                      <a:pt x="755" y="211"/>
                    </a:lnTo>
                    <a:lnTo>
                      <a:pt x="754" y="211"/>
                    </a:lnTo>
                    <a:lnTo>
                      <a:pt x="754" y="213"/>
                    </a:lnTo>
                    <a:lnTo>
                      <a:pt x="754" y="213"/>
                    </a:lnTo>
                    <a:lnTo>
                      <a:pt x="754" y="213"/>
                    </a:lnTo>
                    <a:lnTo>
                      <a:pt x="753" y="214"/>
                    </a:lnTo>
                    <a:lnTo>
                      <a:pt x="753" y="214"/>
                    </a:lnTo>
                    <a:lnTo>
                      <a:pt x="753" y="214"/>
                    </a:lnTo>
                    <a:lnTo>
                      <a:pt x="753" y="214"/>
                    </a:lnTo>
                    <a:lnTo>
                      <a:pt x="753" y="215"/>
                    </a:lnTo>
                    <a:lnTo>
                      <a:pt x="753" y="215"/>
                    </a:lnTo>
                    <a:lnTo>
                      <a:pt x="753" y="215"/>
                    </a:lnTo>
                    <a:lnTo>
                      <a:pt x="753" y="215"/>
                    </a:lnTo>
                    <a:lnTo>
                      <a:pt x="752" y="216"/>
                    </a:lnTo>
                    <a:lnTo>
                      <a:pt x="752" y="216"/>
                    </a:lnTo>
                    <a:lnTo>
                      <a:pt x="752" y="216"/>
                    </a:lnTo>
                    <a:lnTo>
                      <a:pt x="752" y="217"/>
                    </a:lnTo>
                    <a:lnTo>
                      <a:pt x="752" y="217"/>
                    </a:lnTo>
                    <a:lnTo>
                      <a:pt x="752" y="217"/>
                    </a:lnTo>
                    <a:lnTo>
                      <a:pt x="752" y="217"/>
                    </a:lnTo>
                    <a:lnTo>
                      <a:pt x="752" y="218"/>
                    </a:lnTo>
                    <a:lnTo>
                      <a:pt x="752" y="218"/>
                    </a:lnTo>
                    <a:lnTo>
                      <a:pt x="752" y="218"/>
                    </a:lnTo>
                    <a:lnTo>
                      <a:pt x="752" y="218"/>
                    </a:lnTo>
                    <a:lnTo>
                      <a:pt x="752" y="218"/>
                    </a:lnTo>
                    <a:lnTo>
                      <a:pt x="752" y="218"/>
                    </a:lnTo>
                    <a:lnTo>
                      <a:pt x="753" y="218"/>
                    </a:lnTo>
                    <a:lnTo>
                      <a:pt x="753" y="218"/>
                    </a:lnTo>
                    <a:lnTo>
                      <a:pt x="753" y="218"/>
                    </a:lnTo>
                    <a:lnTo>
                      <a:pt x="753" y="218"/>
                    </a:lnTo>
                    <a:lnTo>
                      <a:pt x="753" y="218"/>
                    </a:lnTo>
                    <a:lnTo>
                      <a:pt x="753" y="219"/>
                    </a:lnTo>
                    <a:lnTo>
                      <a:pt x="754" y="219"/>
                    </a:lnTo>
                    <a:lnTo>
                      <a:pt x="754" y="219"/>
                    </a:lnTo>
                    <a:lnTo>
                      <a:pt x="754" y="219"/>
                    </a:lnTo>
                    <a:lnTo>
                      <a:pt x="754" y="219"/>
                    </a:lnTo>
                    <a:lnTo>
                      <a:pt x="755" y="219"/>
                    </a:lnTo>
                    <a:lnTo>
                      <a:pt x="755" y="220"/>
                    </a:lnTo>
                    <a:lnTo>
                      <a:pt x="756" y="220"/>
                    </a:lnTo>
                    <a:lnTo>
                      <a:pt x="756" y="220"/>
                    </a:lnTo>
                    <a:lnTo>
                      <a:pt x="757" y="220"/>
                    </a:lnTo>
                    <a:lnTo>
                      <a:pt x="757" y="220"/>
                    </a:lnTo>
                    <a:lnTo>
                      <a:pt x="758" y="220"/>
                    </a:lnTo>
                    <a:lnTo>
                      <a:pt x="759" y="220"/>
                    </a:lnTo>
                    <a:lnTo>
                      <a:pt x="760" y="220"/>
                    </a:lnTo>
                    <a:lnTo>
                      <a:pt x="760" y="220"/>
                    </a:lnTo>
                    <a:lnTo>
                      <a:pt x="761" y="220"/>
                    </a:lnTo>
                    <a:lnTo>
                      <a:pt x="762" y="220"/>
                    </a:lnTo>
                    <a:lnTo>
                      <a:pt x="763" y="220"/>
                    </a:lnTo>
                    <a:lnTo>
                      <a:pt x="763" y="220"/>
                    </a:lnTo>
                    <a:lnTo>
                      <a:pt x="765" y="220"/>
                    </a:lnTo>
                    <a:lnTo>
                      <a:pt x="766" y="220"/>
                    </a:lnTo>
                    <a:lnTo>
                      <a:pt x="766" y="220"/>
                    </a:lnTo>
                    <a:lnTo>
                      <a:pt x="767" y="220"/>
                    </a:lnTo>
                    <a:lnTo>
                      <a:pt x="767" y="220"/>
                    </a:lnTo>
                    <a:lnTo>
                      <a:pt x="767" y="220"/>
                    </a:lnTo>
                    <a:lnTo>
                      <a:pt x="768" y="220"/>
                    </a:lnTo>
                    <a:lnTo>
                      <a:pt x="768" y="220"/>
                    </a:lnTo>
                    <a:lnTo>
                      <a:pt x="768" y="220"/>
                    </a:lnTo>
                    <a:lnTo>
                      <a:pt x="768" y="220"/>
                    </a:lnTo>
                    <a:lnTo>
                      <a:pt x="769" y="220"/>
                    </a:lnTo>
                    <a:lnTo>
                      <a:pt x="769" y="220"/>
                    </a:lnTo>
                    <a:lnTo>
                      <a:pt x="769" y="220"/>
                    </a:lnTo>
                    <a:lnTo>
                      <a:pt x="769" y="220"/>
                    </a:lnTo>
                    <a:lnTo>
                      <a:pt x="769" y="220"/>
                    </a:lnTo>
                    <a:lnTo>
                      <a:pt x="769" y="220"/>
                    </a:lnTo>
                    <a:lnTo>
                      <a:pt x="770" y="220"/>
                    </a:lnTo>
                    <a:lnTo>
                      <a:pt x="770" y="220"/>
                    </a:lnTo>
                    <a:lnTo>
                      <a:pt x="770" y="220"/>
                    </a:lnTo>
                    <a:lnTo>
                      <a:pt x="770" y="221"/>
                    </a:lnTo>
                    <a:lnTo>
                      <a:pt x="771" y="221"/>
                    </a:lnTo>
                    <a:lnTo>
                      <a:pt x="771" y="221"/>
                    </a:lnTo>
                    <a:lnTo>
                      <a:pt x="772" y="222"/>
                    </a:lnTo>
                    <a:lnTo>
                      <a:pt x="772" y="222"/>
                    </a:lnTo>
                    <a:lnTo>
                      <a:pt x="772" y="222"/>
                    </a:lnTo>
                    <a:lnTo>
                      <a:pt x="772" y="223"/>
                    </a:lnTo>
                    <a:lnTo>
                      <a:pt x="773" y="223"/>
                    </a:lnTo>
                    <a:lnTo>
                      <a:pt x="773" y="223"/>
                    </a:lnTo>
                    <a:lnTo>
                      <a:pt x="773" y="224"/>
                    </a:lnTo>
                    <a:lnTo>
                      <a:pt x="773" y="224"/>
                    </a:lnTo>
                    <a:lnTo>
                      <a:pt x="773" y="224"/>
                    </a:lnTo>
                    <a:lnTo>
                      <a:pt x="772" y="225"/>
                    </a:lnTo>
                    <a:lnTo>
                      <a:pt x="772" y="225"/>
                    </a:lnTo>
                    <a:lnTo>
                      <a:pt x="772" y="225"/>
                    </a:lnTo>
                    <a:lnTo>
                      <a:pt x="772" y="225"/>
                    </a:lnTo>
                    <a:lnTo>
                      <a:pt x="771" y="226"/>
                    </a:lnTo>
                    <a:lnTo>
                      <a:pt x="771" y="226"/>
                    </a:lnTo>
                    <a:lnTo>
                      <a:pt x="771" y="226"/>
                    </a:lnTo>
                    <a:lnTo>
                      <a:pt x="770" y="227"/>
                    </a:lnTo>
                    <a:lnTo>
                      <a:pt x="770" y="227"/>
                    </a:lnTo>
                    <a:lnTo>
                      <a:pt x="769" y="227"/>
                    </a:lnTo>
                    <a:lnTo>
                      <a:pt x="769" y="228"/>
                    </a:lnTo>
                    <a:lnTo>
                      <a:pt x="768" y="228"/>
                    </a:lnTo>
                    <a:lnTo>
                      <a:pt x="768" y="228"/>
                    </a:lnTo>
                    <a:lnTo>
                      <a:pt x="767" y="228"/>
                    </a:lnTo>
                    <a:lnTo>
                      <a:pt x="767" y="228"/>
                    </a:lnTo>
                    <a:lnTo>
                      <a:pt x="766" y="229"/>
                    </a:lnTo>
                    <a:lnTo>
                      <a:pt x="766" y="229"/>
                    </a:lnTo>
                    <a:lnTo>
                      <a:pt x="765" y="229"/>
                    </a:lnTo>
                    <a:lnTo>
                      <a:pt x="765" y="229"/>
                    </a:lnTo>
                    <a:lnTo>
                      <a:pt x="765" y="231"/>
                    </a:lnTo>
                    <a:lnTo>
                      <a:pt x="763" y="231"/>
                    </a:lnTo>
                    <a:lnTo>
                      <a:pt x="763" y="231"/>
                    </a:lnTo>
                    <a:lnTo>
                      <a:pt x="762" y="232"/>
                    </a:lnTo>
                    <a:lnTo>
                      <a:pt x="762" y="232"/>
                    </a:lnTo>
                    <a:lnTo>
                      <a:pt x="761" y="232"/>
                    </a:lnTo>
                    <a:lnTo>
                      <a:pt x="761" y="233"/>
                    </a:lnTo>
                    <a:lnTo>
                      <a:pt x="761" y="233"/>
                    </a:lnTo>
                    <a:lnTo>
                      <a:pt x="760" y="234"/>
                    </a:lnTo>
                    <a:lnTo>
                      <a:pt x="760" y="234"/>
                    </a:lnTo>
                    <a:lnTo>
                      <a:pt x="760" y="234"/>
                    </a:lnTo>
                    <a:lnTo>
                      <a:pt x="759" y="235"/>
                    </a:lnTo>
                    <a:lnTo>
                      <a:pt x="759" y="235"/>
                    </a:lnTo>
                    <a:lnTo>
                      <a:pt x="758" y="235"/>
                    </a:lnTo>
                    <a:lnTo>
                      <a:pt x="758" y="235"/>
                    </a:lnTo>
                    <a:lnTo>
                      <a:pt x="758" y="236"/>
                    </a:lnTo>
                    <a:lnTo>
                      <a:pt x="757" y="236"/>
                    </a:lnTo>
                    <a:lnTo>
                      <a:pt x="757" y="236"/>
                    </a:lnTo>
                    <a:lnTo>
                      <a:pt x="757" y="236"/>
                    </a:lnTo>
                    <a:lnTo>
                      <a:pt x="756" y="236"/>
                    </a:lnTo>
                    <a:lnTo>
                      <a:pt x="756" y="236"/>
                    </a:lnTo>
                    <a:lnTo>
                      <a:pt x="756" y="236"/>
                    </a:lnTo>
                    <a:lnTo>
                      <a:pt x="755" y="236"/>
                    </a:lnTo>
                    <a:lnTo>
                      <a:pt x="755" y="236"/>
                    </a:lnTo>
                    <a:lnTo>
                      <a:pt x="754" y="236"/>
                    </a:lnTo>
                    <a:lnTo>
                      <a:pt x="754" y="236"/>
                    </a:lnTo>
                    <a:lnTo>
                      <a:pt x="753" y="235"/>
                    </a:lnTo>
                    <a:lnTo>
                      <a:pt x="753" y="235"/>
                    </a:lnTo>
                    <a:lnTo>
                      <a:pt x="753" y="234"/>
                    </a:lnTo>
                    <a:lnTo>
                      <a:pt x="752" y="234"/>
                    </a:lnTo>
                    <a:lnTo>
                      <a:pt x="752" y="233"/>
                    </a:lnTo>
                    <a:lnTo>
                      <a:pt x="752" y="233"/>
                    </a:lnTo>
                    <a:lnTo>
                      <a:pt x="752" y="232"/>
                    </a:lnTo>
                    <a:lnTo>
                      <a:pt x="751" y="231"/>
                    </a:lnTo>
                    <a:lnTo>
                      <a:pt x="751" y="229"/>
                    </a:lnTo>
                    <a:lnTo>
                      <a:pt x="751" y="229"/>
                    </a:lnTo>
                    <a:lnTo>
                      <a:pt x="751" y="228"/>
                    </a:lnTo>
                    <a:lnTo>
                      <a:pt x="751" y="227"/>
                    </a:lnTo>
                    <a:lnTo>
                      <a:pt x="751" y="226"/>
                    </a:lnTo>
                    <a:lnTo>
                      <a:pt x="751" y="225"/>
                    </a:lnTo>
                    <a:lnTo>
                      <a:pt x="751" y="225"/>
                    </a:lnTo>
                    <a:lnTo>
                      <a:pt x="751" y="224"/>
                    </a:lnTo>
                    <a:lnTo>
                      <a:pt x="751" y="223"/>
                    </a:lnTo>
                    <a:lnTo>
                      <a:pt x="751" y="223"/>
                    </a:lnTo>
                    <a:lnTo>
                      <a:pt x="751" y="222"/>
                    </a:lnTo>
                    <a:lnTo>
                      <a:pt x="750" y="221"/>
                    </a:lnTo>
                    <a:lnTo>
                      <a:pt x="750" y="221"/>
                    </a:lnTo>
                    <a:lnTo>
                      <a:pt x="750" y="220"/>
                    </a:lnTo>
                    <a:lnTo>
                      <a:pt x="750" y="220"/>
                    </a:lnTo>
                    <a:lnTo>
                      <a:pt x="749" y="219"/>
                    </a:lnTo>
                    <a:lnTo>
                      <a:pt x="749" y="219"/>
                    </a:lnTo>
                    <a:lnTo>
                      <a:pt x="748" y="218"/>
                    </a:lnTo>
                    <a:lnTo>
                      <a:pt x="748" y="217"/>
                    </a:lnTo>
                    <a:lnTo>
                      <a:pt x="747" y="217"/>
                    </a:lnTo>
                    <a:lnTo>
                      <a:pt x="747" y="216"/>
                    </a:lnTo>
                    <a:lnTo>
                      <a:pt x="745" y="216"/>
                    </a:lnTo>
                    <a:lnTo>
                      <a:pt x="745" y="215"/>
                    </a:lnTo>
                    <a:lnTo>
                      <a:pt x="744" y="214"/>
                    </a:lnTo>
                    <a:lnTo>
                      <a:pt x="744" y="214"/>
                    </a:lnTo>
                    <a:lnTo>
                      <a:pt x="743" y="213"/>
                    </a:lnTo>
                    <a:lnTo>
                      <a:pt x="742" y="213"/>
                    </a:lnTo>
                    <a:lnTo>
                      <a:pt x="742" y="211"/>
                    </a:lnTo>
                    <a:lnTo>
                      <a:pt x="741" y="211"/>
                    </a:lnTo>
                    <a:lnTo>
                      <a:pt x="741" y="210"/>
                    </a:lnTo>
                    <a:lnTo>
                      <a:pt x="740" y="210"/>
                    </a:lnTo>
                    <a:lnTo>
                      <a:pt x="740" y="210"/>
                    </a:lnTo>
                    <a:lnTo>
                      <a:pt x="739" y="210"/>
                    </a:lnTo>
                    <a:lnTo>
                      <a:pt x="739" y="210"/>
                    </a:lnTo>
                    <a:lnTo>
                      <a:pt x="738" y="209"/>
                    </a:lnTo>
                    <a:lnTo>
                      <a:pt x="738" y="209"/>
                    </a:lnTo>
                    <a:lnTo>
                      <a:pt x="738" y="209"/>
                    </a:lnTo>
                    <a:lnTo>
                      <a:pt x="737" y="209"/>
                    </a:lnTo>
                    <a:lnTo>
                      <a:pt x="737" y="209"/>
                    </a:lnTo>
                    <a:lnTo>
                      <a:pt x="737" y="209"/>
                    </a:lnTo>
                    <a:lnTo>
                      <a:pt x="736" y="209"/>
                    </a:lnTo>
                    <a:lnTo>
                      <a:pt x="736" y="209"/>
                    </a:lnTo>
                    <a:lnTo>
                      <a:pt x="736" y="209"/>
                    </a:lnTo>
                    <a:lnTo>
                      <a:pt x="736" y="210"/>
                    </a:lnTo>
                    <a:lnTo>
                      <a:pt x="735" y="210"/>
                    </a:lnTo>
                    <a:lnTo>
                      <a:pt x="735" y="210"/>
                    </a:lnTo>
                    <a:lnTo>
                      <a:pt x="735" y="210"/>
                    </a:lnTo>
                    <a:lnTo>
                      <a:pt x="734" y="210"/>
                    </a:lnTo>
                    <a:lnTo>
                      <a:pt x="734" y="210"/>
                    </a:lnTo>
                    <a:lnTo>
                      <a:pt x="733" y="210"/>
                    </a:lnTo>
                    <a:lnTo>
                      <a:pt x="733" y="211"/>
                    </a:lnTo>
                    <a:lnTo>
                      <a:pt x="732" y="211"/>
                    </a:lnTo>
                    <a:lnTo>
                      <a:pt x="731" y="211"/>
                    </a:lnTo>
                    <a:lnTo>
                      <a:pt x="731" y="213"/>
                    </a:lnTo>
                    <a:lnTo>
                      <a:pt x="730" y="213"/>
                    </a:lnTo>
                    <a:lnTo>
                      <a:pt x="729" y="213"/>
                    </a:lnTo>
                    <a:lnTo>
                      <a:pt x="729" y="213"/>
                    </a:lnTo>
                    <a:lnTo>
                      <a:pt x="727" y="214"/>
                    </a:lnTo>
                    <a:lnTo>
                      <a:pt x="726" y="214"/>
                    </a:lnTo>
                    <a:lnTo>
                      <a:pt x="726" y="214"/>
                    </a:lnTo>
                    <a:lnTo>
                      <a:pt x="725" y="215"/>
                    </a:lnTo>
                    <a:lnTo>
                      <a:pt x="724" y="215"/>
                    </a:lnTo>
                    <a:lnTo>
                      <a:pt x="724" y="215"/>
                    </a:lnTo>
                    <a:lnTo>
                      <a:pt x="723" y="215"/>
                    </a:lnTo>
                    <a:lnTo>
                      <a:pt x="723" y="215"/>
                    </a:lnTo>
                    <a:lnTo>
                      <a:pt x="722" y="215"/>
                    </a:lnTo>
                    <a:lnTo>
                      <a:pt x="722" y="215"/>
                    </a:lnTo>
                    <a:lnTo>
                      <a:pt x="721" y="215"/>
                    </a:lnTo>
                    <a:lnTo>
                      <a:pt x="721" y="215"/>
                    </a:lnTo>
                    <a:lnTo>
                      <a:pt x="720" y="215"/>
                    </a:lnTo>
                    <a:lnTo>
                      <a:pt x="720" y="215"/>
                    </a:lnTo>
                    <a:lnTo>
                      <a:pt x="720" y="215"/>
                    </a:lnTo>
                    <a:lnTo>
                      <a:pt x="719" y="215"/>
                    </a:lnTo>
                    <a:lnTo>
                      <a:pt x="719" y="215"/>
                    </a:lnTo>
                    <a:lnTo>
                      <a:pt x="719" y="215"/>
                    </a:lnTo>
                    <a:lnTo>
                      <a:pt x="718" y="216"/>
                    </a:lnTo>
                    <a:lnTo>
                      <a:pt x="718" y="216"/>
                    </a:lnTo>
                    <a:lnTo>
                      <a:pt x="718" y="216"/>
                    </a:lnTo>
                    <a:lnTo>
                      <a:pt x="717" y="216"/>
                    </a:lnTo>
                    <a:lnTo>
                      <a:pt x="717" y="217"/>
                    </a:lnTo>
                    <a:lnTo>
                      <a:pt x="717" y="217"/>
                    </a:lnTo>
                    <a:lnTo>
                      <a:pt x="717" y="217"/>
                    </a:lnTo>
                    <a:lnTo>
                      <a:pt x="716" y="218"/>
                    </a:lnTo>
                    <a:lnTo>
                      <a:pt x="716" y="218"/>
                    </a:lnTo>
                    <a:lnTo>
                      <a:pt x="716" y="218"/>
                    </a:lnTo>
                    <a:lnTo>
                      <a:pt x="714" y="220"/>
                    </a:lnTo>
                    <a:lnTo>
                      <a:pt x="714" y="220"/>
                    </a:lnTo>
                    <a:lnTo>
                      <a:pt x="705" y="223"/>
                    </a:lnTo>
                    <a:lnTo>
                      <a:pt x="682" y="229"/>
                    </a:lnTo>
                    <a:lnTo>
                      <a:pt x="682" y="229"/>
                    </a:lnTo>
                    <a:lnTo>
                      <a:pt x="682" y="228"/>
                    </a:lnTo>
                    <a:lnTo>
                      <a:pt x="682" y="228"/>
                    </a:lnTo>
                    <a:lnTo>
                      <a:pt x="681" y="227"/>
                    </a:lnTo>
                    <a:lnTo>
                      <a:pt x="681" y="227"/>
                    </a:lnTo>
                    <a:lnTo>
                      <a:pt x="681" y="227"/>
                    </a:lnTo>
                    <a:lnTo>
                      <a:pt x="680" y="227"/>
                    </a:lnTo>
                    <a:lnTo>
                      <a:pt x="680" y="226"/>
                    </a:lnTo>
                    <a:lnTo>
                      <a:pt x="679" y="226"/>
                    </a:lnTo>
                    <a:lnTo>
                      <a:pt x="678" y="226"/>
                    </a:lnTo>
                    <a:lnTo>
                      <a:pt x="678" y="226"/>
                    </a:lnTo>
                    <a:lnTo>
                      <a:pt x="677" y="226"/>
                    </a:lnTo>
                    <a:lnTo>
                      <a:pt x="677" y="226"/>
                    </a:lnTo>
                    <a:lnTo>
                      <a:pt x="676" y="226"/>
                    </a:lnTo>
                    <a:lnTo>
                      <a:pt x="675" y="226"/>
                    </a:lnTo>
                    <a:lnTo>
                      <a:pt x="675" y="226"/>
                    </a:lnTo>
                    <a:lnTo>
                      <a:pt x="673" y="226"/>
                    </a:lnTo>
                    <a:lnTo>
                      <a:pt x="672" y="226"/>
                    </a:lnTo>
                    <a:lnTo>
                      <a:pt x="672" y="226"/>
                    </a:lnTo>
                    <a:lnTo>
                      <a:pt x="671" y="226"/>
                    </a:lnTo>
                    <a:lnTo>
                      <a:pt x="670" y="226"/>
                    </a:lnTo>
                    <a:lnTo>
                      <a:pt x="670" y="225"/>
                    </a:lnTo>
                    <a:lnTo>
                      <a:pt x="669" y="225"/>
                    </a:lnTo>
                    <a:lnTo>
                      <a:pt x="668" y="226"/>
                    </a:lnTo>
                    <a:lnTo>
                      <a:pt x="668" y="226"/>
                    </a:lnTo>
                    <a:lnTo>
                      <a:pt x="667" y="226"/>
                    </a:lnTo>
                    <a:lnTo>
                      <a:pt x="667" y="226"/>
                    </a:lnTo>
                    <a:lnTo>
                      <a:pt x="666" y="226"/>
                    </a:lnTo>
                    <a:lnTo>
                      <a:pt x="666" y="226"/>
                    </a:lnTo>
                    <a:lnTo>
                      <a:pt x="666" y="227"/>
                    </a:lnTo>
                    <a:lnTo>
                      <a:pt x="666" y="227"/>
                    </a:lnTo>
                    <a:lnTo>
                      <a:pt x="665" y="228"/>
                    </a:lnTo>
                    <a:lnTo>
                      <a:pt x="665" y="228"/>
                    </a:lnTo>
                    <a:lnTo>
                      <a:pt x="665" y="229"/>
                    </a:lnTo>
                    <a:lnTo>
                      <a:pt x="665" y="231"/>
                    </a:lnTo>
                    <a:lnTo>
                      <a:pt x="665" y="231"/>
                    </a:lnTo>
                    <a:lnTo>
                      <a:pt x="665" y="232"/>
                    </a:lnTo>
                    <a:lnTo>
                      <a:pt x="664" y="232"/>
                    </a:lnTo>
                    <a:lnTo>
                      <a:pt x="664" y="233"/>
                    </a:lnTo>
                    <a:lnTo>
                      <a:pt x="664" y="233"/>
                    </a:lnTo>
                    <a:lnTo>
                      <a:pt x="664" y="234"/>
                    </a:lnTo>
                    <a:lnTo>
                      <a:pt x="663" y="234"/>
                    </a:lnTo>
                    <a:lnTo>
                      <a:pt x="663" y="235"/>
                    </a:lnTo>
                    <a:lnTo>
                      <a:pt x="663" y="235"/>
                    </a:lnTo>
                    <a:lnTo>
                      <a:pt x="662" y="236"/>
                    </a:lnTo>
                    <a:lnTo>
                      <a:pt x="662" y="236"/>
                    </a:lnTo>
                    <a:lnTo>
                      <a:pt x="662" y="236"/>
                    </a:lnTo>
                    <a:lnTo>
                      <a:pt x="661" y="236"/>
                    </a:lnTo>
                    <a:lnTo>
                      <a:pt x="661" y="236"/>
                    </a:lnTo>
                    <a:lnTo>
                      <a:pt x="660" y="236"/>
                    </a:lnTo>
                    <a:lnTo>
                      <a:pt x="660" y="236"/>
                    </a:lnTo>
                    <a:lnTo>
                      <a:pt x="659" y="236"/>
                    </a:lnTo>
                    <a:lnTo>
                      <a:pt x="658" y="236"/>
                    </a:lnTo>
                    <a:lnTo>
                      <a:pt x="658" y="236"/>
                    </a:lnTo>
                    <a:lnTo>
                      <a:pt x="658" y="236"/>
                    </a:lnTo>
                    <a:lnTo>
                      <a:pt x="657" y="235"/>
                    </a:lnTo>
                    <a:lnTo>
                      <a:pt x="657" y="235"/>
                    </a:lnTo>
                    <a:lnTo>
                      <a:pt x="657" y="235"/>
                    </a:lnTo>
                    <a:lnTo>
                      <a:pt x="657" y="234"/>
                    </a:lnTo>
                    <a:lnTo>
                      <a:pt x="657" y="234"/>
                    </a:lnTo>
                    <a:lnTo>
                      <a:pt x="657" y="233"/>
                    </a:lnTo>
                    <a:lnTo>
                      <a:pt x="657" y="233"/>
                    </a:lnTo>
                    <a:lnTo>
                      <a:pt x="658" y="232"/>
                    </a:lnTo>
                    <a:lnTo>
                      <a:pt x="659" y="232"/>
                    </a:lnTo>
                    <a:lnTo>
                      <a:pt x="659" y="231"/>
                    </a:lnTo>
                    <a:lnTo>
                      <a:pt x="660" y="231"/>
                    </a:lnTo>
                    <a:lnTo>
                      <a:pt x="661" y="229"/>
                    </a:lnTo>
                    <a:lnTo>
                      <a:pt x="661" y="229"/>
                    </a:lnTo>
                    <a:lnTo>
                      <a:pt x="661" y="229"/>
                    </a:lnTo>
                    <a:lnTo>
                      <a:pt x="662" y="228"/>
                    </a:lnTo>
                    <a:lnTo>
                      <a:pt x="662" y="228"/>
                    </a:lnTo>
                    <a:lnTo>
                      <a:pt x="662" y="227"/>
                    </a:lnTo>
                    <a:lnTo>
                      <a:pt x="662" y="227"/>
                    </a:lnTo>
                    <a:lnTo>
                      <a:pt x="663" y="227"/>
                    </a:lnTo>
                    <a:lnTo>
                      <a:pt x="663" y="226"/>
                    </a:lnTo>
                    <a:lnTo>
                      <a:pt x="662" y="226"/>
                    </a:lnTo>
                    <a:lnTo>
                      <a:pt x="662" y="226"/>
                    </a:lnTo>
                    <a:lnTo>
                      <a:pt x="662" y="225"/>
                    </a:lnTo>
                    <a:lnTo>
                      <a:pt x="662" y="225"/>
                    </a:lnTo>
                    <a:lnTo>
                      <a:pt x="661" y="225"/>
                    </a:lnTo>
                    <a:lnTo>
                      <a:pt x="661" y="224"/>
                    </a:lnTo>
                    <a:lnTo>
                      <a:pt x="660" y="224"/>
                    </a:lnTo>
                    <a:lnTo>
                      <a:pt x="660" y="223"/>
                    </a:lnTo>
                    <a:lnTo>
                      <a:pt x="659" y="223"/>
                    </a:lnTo>
                    <a:lnTo>
                      <a:pt x="658" y="223"/>
                    </a:lnTo>
                    <a:lnTo>
                      <a:pt x="658" y="222"/>
                    </a:lnTo>
                    <a:lnTo>
                      <a:pt x="657" y="222"/>
                    </a:lnTo>
                    <a:lnTo>
                      <a:pt x="657" y="222"/>
                    </a:lnTo>
                    <a:lnTo>
                      <a:pt x="655" y="221"/>
                    </a:lnTo>
                    <a:lnTo>
                      <a:pt x="654" y="221"/>
                    </a:lnTo>
                    <a:lnTo>
                      <a:pt x="654" y="221"/>
                    </a:lnTo>
                    <a:lnTo>
                      <a:pt x="653" y="220"/>
                    </a:lnTo>
                    <a:lnTo>
                      <a:pt x="653" y="220"/>
                    </a:lnTo>
                    <a:lnTo>
                      <a:pt x="652" y="220"/>
                    </a:lnTo>
                    <a:lnTo>
                      <a:pt x="652" y="219"/>
                    </a:lnTo>
                    <a:lnTo>
                      <a:pt x="651" y="219"/>
                    </a:lnTo>
                    <a:lnTo>
                      <a:pt x="651" y="218"/>
                    </a:lnTo>
                    <a:lnTo>
                      <a:pt x="651" y="218"/>
                    </a:lnTo>
                    <a:lnTo>
                      <a:pt x="650" y="217"/>
                    </a:lnTo>
                    <a:lnTo>
                      <a:pt x="650" y="216"/>
                    </a:lnTo>
                    <a:lnTo>
                      <a:pt x="649" y="216"/>
                    </a:lnTo>
                    <a:lnTo>
                      <a:pt x="649" y="215"/>
                    </a:lnTo>
                    <a:lnTo>
                      <a:pt x="649" y="214"/>
                    </a:lnTo>
                    <a:lnTo>
                      <a:pt x="648" y="213"/>
                    </a:lnTo>
                    <a:lnTo>
                      <a:pt x="648" y="211"/>
                    </a:lnTo>
                    <a:lnTo>
                      <a:pt x="647" y="211"/>
                    </a:lnTo>
                    <a:lnTo>
                      <a:pt x="647" y="210"/>
                    </a:lnTo>
                    <a:lnTo>
                      <a:pt x="646" y="209"/>
                    </a:lnTo>
                    <a:lnTo>
                      <a:pt x="646" y="209"/>
                    </a:lnTo>
                    <a:lnTo>
                      <a:pt x="646" y="208"/>
                    </a:lnTo>
                    <a:lnTo>
                      <a:pt x="645" y="208"/>
                    </a:lnTo>
                    <a:lnTo>
                      <a:pt x="645" y="207"/>
                    </a:lnTo>
                    <a:lnTo>
                      <a:pt x="644" y="207"/>
                    </a:lnTo>
                    <a:lnTo>
                      <a:pt x="644" y="207"/>
                    </a:lnTo>
                    <a:lnTo>
                      <a:pt x="644" y="206"/>
                    </a:lnTo>
                    <a:lnTo>
                      <a:pt x="643" y="206"/>
                    </a:lnTo>
                    <a:lnTo>
                      <a:pt x="643" y="205"/>
                    </a:lnTo>
                    <a:lnTo>
                      <a:pt x="643" y="205"/>
                    </a:lnTo>
                    <a:lnTo>
                      <a:pt x="642" y="204"/>
                    </a:lnTo>
                    <a:lnTo>
                      <a:pt x="642" y="204"/>
                    </a:lnTo>
                    <a:lnTo>
                      <a:pt x="641" y="203"/>
                    </a:lnTo>
                    <a:lnTo>
                      <a:pt x="641" y="202"/>
                    </a:lnTo>
                    <a:lnTo>
                      <a:pt x="641" y="202"/>
                    </a:lnTo>
                    <a:lnTo>
                      <a:pt x="641" y="201"/>
                    </a:lnTo>
                    <a:lnTo>
                      <a:pt x="640" y="201"/>
                    </a:lnTo>
                    <a:lnTo>
                      <a:pt x="640" y="200"/>
                    </a:lnTo>
                    <a:lnTo>
                      <a:pt x="640" y="199"/>
                    </a:lnTo>
                    <a:lnTo>
                      <a:pt x="640" y="199"/>
                    </a:lnTo>
                    <a:lnTo>
                      <a:pt x="640" y="198"/>
                    </a:lnTo>
                    <a:lnTo>
                      <a:pt x="640" y="197"/>
                    </a:lnTo>
                    <a:lnTo>
                      <a:pt x="640" y="197"/>
                    </a:lnTo>
                    <a:lnTo>
                      <a:pt x="640" y="196"/>
                    </a:lnTo>
                    <a:lnTo>
                      <a:pt x="640" y="195"/>
                    </a:lnTo>
                    <a:lnTo>
                      <a:pt x="640" y="195"/>
                    </a:lnTo>
                    <a:lnTo>
                      <a:pt x="640" y="193"/>
                    </a:lnTo>
                    <a:lnTo>
                      <a:pt x="640" y="192"/>
                    </a:lnTo>
                    <a:lnTo>
                      <a:pt x="640" y="192"/>
                    </a:lnTo>
                    <a:lnTo>
                      <a:pt x="639" y="191"/>
                    </a:lnTo>
                    <a:lnTo>
                      <a:pt x="639" y="191"/>
                    </a:lnTo>
                    <a:lnTo>
                      <a:pt x="639" y="191"/>
                    </a:lnTo>
                    <a:lnTo>
                      <a:pt x="639" y="190"/>
                    </a:lnTo>
                    <a:lnTo>
                      <a:pt x="637" y="190"/>
                    </a:lnTo>
                    <a:lnTo>
                      <a:pt x="637" y="190"/>
                    </a:lnTo>
                    <a:lnTo>
                      <a:pt x="637" y="190"/>
                    </a:lnTo>
                    <a:lnTo>
                      <a:pt x="636" y="190"/>
                    </a:lnTo>
                    <a:lnTo>
                      <a:pt x="636" y="190"/>
                    </a:lnTo>
                    <a:lnTo>
                      <a:pt x="635" y="189"/>
                    </a:lnTo>
                    <a:lnTo>
                      <a:pt x="635" y="189"/>
                    </a:lnTo>
                    <a:lnTo>
                      <a:pt x="634" y="189"/>
                    </a:lnTo>
                    <a:lnTo>
                      <a:pt x="634" y="189"/>
                    </a:lnTo>
                    <a:lnTo>
                      <a:pt x="634" y="189"/>
                    </a:lnTo>
                    <a:lnTo>
                      <a:pt x="633" y="189"/>
                    </a:lnTo>
                    <a:lnTo>
                      <a:pt x="633" y="189"/>
                    </a:lnTo>
                    <a:lnTo>
                      <a:pt x="632" y="188"/>
                    </a:lnTo>
                    <a:lnTo>
                      <a:pt x="632" y="188"/>
                    </a:lnTo>
                    <a:lnTo>
                      <a:pt x="631" y="189"/>
                    </a:lnTo>
                    <a:lnTo>
                      <a:pt x="631" y="189"/>
                    </a:lnTo>
                    <a:lnTo>
                      <a:pt x="631" y="189"/>
                    </a:lnTo>
                    <a:lnTo>
                      <a:pt x="630" y="189"/>
                    </a:lnTo>
                    <a:lnTo>
                      <a:pt x="630" y="189"/>
                    </a:lnTo>
                    <a:lnTo>
                      <a:pt x="630" y="190"/>
                    </a:lnTo>
                    <a:lnTo>
                      <a:pt x="629" y="190"/>
                    </a:lnTo>
                    <a:lnTo>
                      <a:pt x="629" y="190"/>
                    </a:lnTo>
                    <a:lnTo>
                      <a:pt x="629" y="191"/>
                    </a:lnTo>
                    <a:lnTo>
                      <a:pt x="628" y="191"/>
                    </a:lnTo>
                    <a:lnTo>
                      <a:pt x="628" y="191"/>
                    </a:lnTo>
                    <a:lnTo>
                      <a:pt x="627" y="192"/>
                    </a:lnTo>
                    <a:lnTo>
                      <a:pt x="627" y="192"/>
                    </a:lnTo>
                    <a:lnTo>
                      <a:pt x="627" y="192"/>
                    </a:lnTo>
                    <a:lnTo>
                      <a:pt x="626" y="192"/>
                    </a:lnTo>
                    <a:lnTo>
                      <a:pt x="626" y="192"/>
                    </a:lnTo>
                    <a:lnTo>
                      <a:pt x="625" y="192"/>
                    </a:lnTo>
                    <a:lnTo>
                      <a:pt x="625" y="193"/>
                    </a:lnTo>
                    <a:lnTo>
                      <a:pt x="625" y="193"/>
                    </a:lnTo>
                    <a:lnTo>
                      <a:pt x="624" y="193"/>
                    </a:lnTo>
                    <a:lnTo>
                      <a:pt x="624" y="193"/>
                    </a:lnTo>
                    <a:lnTo>
                      <a:pt x="623" y="193"/>
                    </a:lnTo>
                    <a:lnTo>
                      <a:pt x="623" y="192"/>
                    </a:lnTo>
                    <a:lnTo>
                      <a:pt x="623" y="192"/>
                    </a:lnTo>
                    <a:lnTo>
                      <a:pt x="623" y="192"/>
                    </a:lnTo>
                    <a:lnTo>
                      <a:pt x="622" y="192"/>
                    </a:lnTo>
                    <a:lnTo>
                      <a:pt x="622" y="192"/>
                    </a:lnTo>
                    <a:lnTo>
                      <a:pt x="622" y="191"/>
                    </a:lnTo>
                    <a:lnTo>
                      <a:pt x="622" y="191"/>
                    </a:lnTo>
                    <a:lnTo>
                      <a:pt x="622" y="191"/>
                    </a:lnTo>
                    <a:lnTo>
                      <a:pt x="622" y="190"/>
                    </a:lnTo>
                    <a:lnTo>
                      <a:pt x="622" y="190"/>
                    </a:lnTo>
                    <a:lnTo>
                      <a:pt x="622" y="190"/>
                    </a:lnTo>
                    <a:lnTo>
                      <a:pt x="622" y="189"/>
                    </a:lnTo>
                    <a:lnTo>
                      <a:pt x="622" y="189"/>
                    </a:lnTo>
                    <a:lnTo>
                      <a:pt x="622" y="188"/>
                    </a:lnTo>
                    <a:lnTo>
                      <a:pt x="622" y="188"/>
                    </a:lnTo>
                    <a:lnTo>
                      <a:pt x="622" y="188"/>
                    </a:lnTo>
                    <a:lnTo>
                      <a:pt x="622" y="187"/>
                    </a:lnTo>
                    <a:lnTo>
                      <a:pt x="622" y="187"/>
                    </a:lnTo>
                    <a:lnTo>
                      <a:pt x="622" y="187"/>
                    </a:lnTo>
                    <a:lnTo>
                      <a:pt x="622" y="186"/>
                    </a:lnTo>
                    <a:lnTo>
                      <a:pt x="622" y="186"/>
                    </a:lnTo>
                    <a:lnTo>
                      <a:pt x="622" y="186"/>
                    </a:lnTo>
                    <a:lnTo>
                      <a:pt x="622" y="186"/>
                    </a:lnTo>
                    <a:lnTo>
                      <a:pt x="622" y="186"/>
                    </a:lnTo>
                    <a:lnTo>
                      <a:pt x="622" y="186"/>
                    </a:lnTo>
                    <a:lnTo>
                      <a:pt x="622" y="186"/>
                    </a:lnTo>
                    <a:lnTo>
                      <a:pt x="622" y="186"/>
                    </a:lnTo>
                    <a:lnTo>
                      <a:pt x="621" y="186"/>
                    </a:lnTo>
                    <a:lnTo>
                      <a:pt x="621" y="186"/>
                    </a:lnTo>
                    <a:lnTo>
                      <a:pt x="621" y="185"/>
                    </a:lnTo>
                    <a:lnTo>
                      <a:pt x="621" y="185"/>
                    </a:lnTo>
                    <a:lnTo>
                      <a:pt x="621" y="185"/>
                    </a:lnTo>
                    <a:lnTo>
                      <a:pt x="619" y="185"/>
                    </a:lnTo>
                    <a:lnTo>
                      <a:pt x="619" y="185"/>
                    </a:lnTo>
                    <a:lnTo>
                      <a:pt x="619" y="185"/>
                    </a:lnTo>
                    <a:lnTo>
                      <a:pt x="619" y="185"/>
                    </a:lnTo>
                    <a:lnTo>
                      <a:pt x="619" y="185"/>
                    </a:lnTo>
                    <a:lnTo>
                      <a:pt x="618" y="185"/>
                    </a:lnTo>
                    <a:lnTo>
                      <a:pt x="618" y="185"/>
                    </a:lnTo>
                    <a:lnTo>
                      <a:pt x="618" y="185"/>
                    </a:lnTo>
                    <a:lnTo>
                      <a:pt x="617" y="185"/>
                    </a:lnTo>
                    <a:lnTo>
                      <a:pt x="617" y="185"/>
                    </a:lnTo>
                    <a:lnTo>
                      <a:pt x="617" y="186"/>
                    </a:lnTo>
                    <a:lnTo>
                      <a:pt x="616" y="186"/>
                    </a:lnTo>
                    <a:lnTo>
                      <a:pt x="616" y="186"/>
                    </a:lnTo>
                    <a:lnTo>
                      <a:pt x="615" y="186"/>
                    </a:lnTo>
                    <a:lnTo>
                      <a:pt x="615" y="186"/>
                    </a:lnTo>
                    <a:lnTo>
                      <a:pt x="615" y="187"/>
                    </a:lnTo>
                    <a:lnTo>
                      <a:pt x="614" y="187"/>
                    </a:lnTo>
                    <a:lnTo>
                      <a:pt x="614" y="187"/>
                    </a:lnTo>
                    <a:lnTo>
                      <a:pt x="614" y="187"/>
                    </a:lnTo>
                    <a:lnTo>
                      <a:pt x="613" y="187"/>
                    </a:lnTo>
                    <a:lnTo>
                      <a:pt x="613" y="188"/>
                    </a:lnTo>
                    <a:lnTo>
                      <a:pt x="613" y="188"/>
                    </a:lnTo>
                    <a:lnTo>
                      <a:pt x="613" y="188"/>
                    </a:lnTo>
                    <a:lnTo>
                      <a:pt x="613" y="188"/>
                    </a:lnTo>
                    <a:lnTo>
                      <a:pt x="613" y="188"/>
                    </a:lnTo>
                    <a:lnTo>
                      <a:pt x="613" y="188"/>
                    </a:lnTo>
                    <a:lnTo>
                      <a:pt x="614" y="189"/>
                    </a:lnTo>
                    <a:lnTo>
                      <a:pt x="614" y="189"/>
                    </a:lnTo>
                    <a:lnTo>
                      <a:pt x="614" y="189"/>
                    </a:lnTo>
                    <a:lnTo>
                      <a:pt x="614" y="189"/>
                    </a:lnTo>
                    <a:lnTo>
                      <a:pt x="615" y="189"/>
                    </a:lnTo>
                    <a:lnTo>
                      <a:pt x="615" y="190"/>
                    </a:lnTo>
                    <a:lnTo>
                      <a:pt x="615" y="190"/>
                    </a:lnTo>
                    <a:lnTo>
                      <a:pt x="615" y="190"/>
                    </a:lnTo>
                    <a:lnTo>
                      <a:pt x="616" y="190"/>
                    </a:lnTo>
                    <a:lnTo>
                      <a:pt x="616" y="191"/>
                    </a:lnTo>
                    <a:lnTo>
                      <a:pt x="616" y="191"/>
                    </a:lnTo>
                    <a:lnTo>
                      <a:pt x="616" y="191"/>
                    </a:lnTo>
                    <a:lnTo>
                      <a:pt x="615" y="191"/>
                    </a:lnTo>
                    <a:lnTo>
                      <a:pt x="615" y="192"/>
                    </a:lnTo>
                    <a:lnTo>
                      <a:pt x="615" y="192"/>
                    </a:lnTo>
                    <a:lnTo>
                      <a:pt x="615" y="192"/>
                    </a:lnTo>
                    <a:lnTo>
                      <a:pt x="615" y="192"/>
                    </a:lnTo>
                    <a:lnTo>
                      <a:pt x="614" y="193"/>
                    </a:lnTo>
                    <a:lnTo>
                      <a:pt x="614" y="193"/>
                    </a:lnTo>
                    <a:lnTo>
                      <a:pt x="614" y="193"/>
                    </a:lnTo>
                    <a:lnTo>
                      <a:pt x="614" y="193"/>
                    </a:lnTo>
                    <a:lnTo>
                      <a:pt x="613" y="193"/>
                    </a:lnTo>
                    <a:lnTo>
                      <a:pt x="613" y="193"/>
                    </a:lnTo>
                    <a:lnTo>
                      <a:pt x="612" y="195"/>
                    </a:lnTo>
                    <a:lnTo>
                      <a:pt x="612" y="195"/>
                    </a:lnTo>
                    <a:lnTo>
                      <a:pt x="611" y="195"/>
                    </a:lnTo>
                    <a:lnTo>
                      <a:pt x="611" y="195"/>
                    </a:lnTo>
                    <a:lnTo>
                      <a:pt x="610" y="195"/>
                    </a:lnTo>
                    <a:lnTo>
                      <a:pt x="610" y="195"/>
                    </a:lnTo>
                    <a:lnTo>
                      <a:pt x="609" y="195"/>
                    </a:lnTo>
                    <a:lnTo>
                      <a:pt x="609" y="195"/>
                    </a:lnTo>
                    <a:lnTo>
                      <a:pt x="608" y="195"/>
                    </a:lnTo>
                    <a:lnTo>
                      <a:pt x="608" y="195"/>
                    </a:lnTo>
                    <a:lnTo>
                      <a:pt x="607" y="193"/>
                    </a:lnTo>
                    <a:lnTo>
                      <a:pt x="607" y="193"/>
                    </a:lnTo>
                    <a:lnTo>
                      <a:pt x="607" y="193"/>
                    </a:lnTo>
                    <a:lnTo>
                      <a:pt x="607" y="193"/>
                    </a:lnTo>
                    <a:lnTo>
                      <a:pt x="606" y="192"/>
                    </a:lnTo>
                    <a:lnTo>
                      <a:pt x="606" y="192"/>
                    </a:lnTo>
                    <a:lnTo>
                      <a:pt x="606" y="192"/>
                    </a:lnTo>
                    <a:lnTo>
                      <a:pt x="606" y="191"/>
                    </a:lnTo>
                    <a:lnTo>
                      <a:pt x="605" y="191"/>
                    </a:lnTo>
                    <a:lnTo>
                      <a:pt x="605" y="190"/>
                    </a:lnTo>
                    <a:lnTo>
                      <a:pt x="605" y="190"/>
                    </a:lnTo>
                    <a:lnTo>
                      <a:pt x="604" y="190"/>
                    </a:lnTo>
                    <a:lnTo>
                      <a:pt x="604" y="189"/>
                    </a:lnTo>
                    <a:lnTo>
                      <a:pt x="604" y="189"/>
                    </a:lnTo>
                    <a:lnTo>
                      <a:pt x="603" y="189"/>
                    </a:lnTo>
                    <a:lnTo>
                      <a:pt x="603" y="188"/>
                    </a:lnTo>
                    <a:lnTo>
                      <a:pt x="603" y="188"/>
                    </a:lnTo>
                    <a:lnTo>
                      <a:pt x="601" y="188"/>
                    </a:lnTo>
                    <a:lnTo>
                      <a:pt x="601" y="188"/>
                    </a:lnTo>
                    <a:lnTo>
                      <a:pt x="601" y="188"/>
                    </a:lnTo>
                    <a:lnTo>
                      <a:pt x="600" y="188"/>
                    </a:lnTo>
                    <a:lnTo>
                      <a:pt x="600" y="188"/>
                    </a:lnTo>
                    <a:lnTo>
                      <a:pt x="599" y="188"/>
                    </a:lnTo>
                    <a:lnTo>
                      <a:pt x="599" y="188"/>
                    </a:lnTo>
                    <a:lnTo>
                      <a:pt x="598" y="188"/>
                    </a:lnTo>
                    <a:lnTo>
                      <a:pt x="597" y="188"/>
                    </a:lnTo>
                    <a:lnTo>
                      <a:pt x="597" y="189"/>
                    </a:lnTo>
                    <a:lnTo>
                      <a:pt x="596" y="189"/>
                    </a:lnTo>
                    <a:lnTo>
                      <a:pt x="596" y="189"/>
                    </a:lnTo>
                    <a:lnTo>
                      <a:pt x="595" y="189"/>
                    </a:lnTo>
                    <a:lnTo>
                      <a:pt x="594" y="189"/>
                    </a:lnTo>
                    <a:lnTo>
                      <a:pt x="594" y="189"/>
                    </a:lnTo>
                    <a:lnTo>
                      <a:pt x="593" y="190"/>
                    </a:lnTo>
                    <a:lnTo>
                      <a:pt x="593" y="190"/>
                    </a:lnTo>
                    <a:lnTo>
                      <a:pt x="593" y="190"/>
                    </a:lnTo>
                    <a:lnTo>
                      <a:pt x="592" y="190"/>
                    </a:lnTo>
                    <a:lnTo>
                      <a:pt x="592" y="191"/>
                    </a:lnTo>
                    <a:lnTo>
                      <a:pt x="592" y="191"/>
                    </a:lnTo>
                    <a:lnTo>
                      <a:pt x="591" y="191"/>
                    </a:lnTo>
                    <a:lnTo>
                      <a:pt x="591" y="191"/>
                    </a:lnTo>
                    <a:lnTo>
                      <a:pt x="593" y="191"/>
                    </a:lnTo>
                    <a:lnTo>
                      <a:pt x="593" y="191"/>
                    </a:lnTo>
                    <a:lnTo>
                      <a:pt x="591" y="191"/>
                    </a:lnTo>
                    <a:lnTo>
                      <a:pt x="590" y="192"/>
                    </a:lnTo>
                    <a:lnTo>
                      <a:pt x="590" y="192"/>
                    </a:lnTo>
                    <a:lnTo>
                      <a:pt x="590" y="192"/>
                    </a:lnTo>
                    <a:lnTo>
                      <a:pt x="589" y="192"/>
                    </a:lnTo>
                    <a:lnTo>
                      <a:pt x="589" y="193"/>
                    </a:lnTo>
                    <a:lnTo>
                      <a:pt x="589" y="193"/>
                    </a:lnTo>
                    <a:lnTo>
                      <a:pt x="589" y="193"/>
                    </a:lnTo>
                    <a:lnTo>
                      <a:pt x="588" y="193"/>
                    </a:lnTo>
                    <a:lnTo>
                      <a:pt x="588" y="195"/>
                    </a:lnTo>
                    <a:lnTo>
                      <a:pt x="588" y="195"/>
                    </a:lnTo>
                    <a:lnTo>
                      <a:pt x="588" y="195"/>
                    </a:lnTo>
                    <a:lnTo>
                      <a:pt x="588" y="196"/>
                    </a:lnTo>
                    <a:lnTo>
                      <a:pt x="588" y="196"/>
                    </a:lnTo>
                    <a:lnTo>
                      <a:pt x="588" y="196"/>
                    </a:lnTo>
                    <a:lnTo>
                      <a:pt x="588" y="197"/>
                    </a:lnTo>
                    <a:lnTo>
                      <a:pt x="588" y="197"/>
                    </a:lnTo>
                    <a:lnTo>
                      <a:pt x="588" y="197"/>
                    </a:lnTo>
                    <a:lnTo>
                      <a:pt x="588" y="197"/>
                    </a:lnTo>
                    <a:lnTo>
                      <a:pt x="588" y="198"/>
                    </a:lnTo>
                    <a:lnTo>
                      <a:pt x="588" y="198"/>
                    </a:lnTo>
                    <a:lnTo>
                      <a:pt x="588" y="198"/>
                    </a:lnTo>
                    <a:lnTo>
                      <a:pt x="589" y="198"/>
                    </a:lnTo>
                    <a:lnTo>
                      <a:pt x="589" y="198"/>
                    </a:lnTo>
                    <a:lnTo>
                      <a:pt x="589" y="198"/>
                    </a:lnTo>
                    <a:lnTo>
                      <a:pt x="589" y="199"/>
                    </a:lnTo>
                    <a:lnTo>
                      <a:pt x="590" y="199"/>
                    </a:lnTo>
                    <a:lnTo>
                      <a:pt x="590" y="199"/>
                    </a:lnTo>
                    <a:lnTo>
                      <a:pt x="590" y="199"/>
                    </a:lnTo>
                    <a:lnTo>
                      <a:pt x="591" y="199"/>
                    </a:lnTo>
                    <a:lnTo>
                      <a:pt x="591" y="199"/>
                    </a:lnTo>
                    <a:lnTo>
                      <a:pt x="592" y="200"/>
                    </a:lnTo>
                    <a:lnTo>
                      <a:pt x="592" y="200"/>
                    </a:lnTo>
                    <a:lnTo>
                      <a:pt x="593" y="201"/>
                    </a:lnTo>
                    <a:lnTo>
                      <a:pt x="594" y="201"/>
                    </a:lnTo>
                    <a:lnTo>
                      <a:pt x="594" y="202"/>
                    </a:lnTo>
                    <a:lnTo>
                      <a:pt x="595" y="202"/>
                    </a:lnTo>
                    <a:lnTo>
                      <a:pt x="596" y="203"/>
                    </a:lnTo>
                    <a:lnTo>
                      <a:pt x="596" y="204"/>
                    </a:lnTo>
                    <a:lnTo>
                      <a:pt x="597" y="204"/>
                    </a:lnTo>
                    <a:lnTo>
                      <a:pt x="598" y="205"/>
                    </a:lnTo>
                    <a:lnTo>
                      <a:pt x="598" y="206"/>
                    </a:lnTo>
                    <a:lnTo>
                      <a:pt x="599" y="207"/>
                    </a:lnTo>
                    <a:lnTo>
                      <a:pt x="600" y="208"/>
                    </a:lnTo>
                    <a:lnTo>
                      <a:pt x="600" y="209"/>
                    </a:lnTo>
                    <a:lnTo>
                      <a:pt x="601" y="209"/>
                    </a:lnTo>
                    <a:lnTo>
                      <a:pt x="603" y="210"/>
                    </a:lnTo>
                    <a:lnTo>
                      <a:pt x="603" y="211"/>
                    </a:lnTo>
                    <a:lnTo>
                      <a:pt x="604" y="213"/>
                    </a:lnTo>
                    <a:lnTo>
                      <a:pt x="604" y="213"/>
                    </a:lnTo>
                    <a:lnTo>
                      <a:pt x="605" y="214"/>
                    </a:lnTo>
                    <a:lnTo>
                      <a:pt x="605" y="214"/>
                    </a:lnTo>
                    <a:lnTo>
                      <a:pt x="606" y="215"/>
                    </a:lnTo>
                    <a:lnTo>
                      <a:pt x="606" y="216"/>
                    </a:lnTo>
                    <a:lnTo>
                      <a:pt x="607" y="216"/>
                    </a:lnTo>
                    <a:lnTo>
                      <a:pt x="607" y="217"/>
                    </a:lnTo>
                    <a:lnTo>
                      <a:pt x="607" y="217"/>
                    </a:lnTo>
                    <a:lnTo>
                      <a:pt x="608" y="218"/>
                    </a:lnTo>
                    <a:lnTo>
                      <a:pt x="608" y="219"/>
                    </a:lnTo>
                    <a:lnTo>
                      <a:pt x="608" y="219"/>
                    </a:lnTo>
                    <a:lnTo>
                      <a:pt x="608" y="220"/>
                    </a:lnTo>
                    <a:lnTo>
                      <a:pt x="609" y="221"/>
                    </a:lnTo>
                    <a:lnTo>
                      <a:pt x="609" y="221"/>
                    </a:lnTo>
                    <a:lnTo>
                      <a:pt x="609" y="222"/>
                    </a:lnTo>
                    <a:lnTo>
                      <a:pt x="610" y="223"/>
                    </a:lnTo>
                    <a:lnTo>
                      <a:pt x="610" y="224"/>
                    </a:lnTo>
                    <a:lnTo>
                      <a:pt x="610" y="225"/>
                    </a:lnTo>
                    <a:lnTo>
                      <a:pt x="610" y="226"/>
                    </a:lnTo>
                    <a:lnTo>
                      <a:pt x="611" y="227"/>
                    </a:lnTo>
                    <a:lnTo>
                      <a:pt x="611" y="228"/>
                    </a:lnTo>
                    <a:lnTo>
                      <a:pt x="611" y="229"/>
                    </a:lnTo>
                    <a:lnTo>
                      <a:pt x="611" y="231"/>
                    </a:lnTo>
                    <a:lnTo>
                      <a:pt x="611" y="232"/>
                    </a:lnTo>
                    <a:lnTo>
                      <a:pt x="610" y="233"/>
                    </a:lnTo>
                    <a:lnTo>
                      <a:pt x="610" y="234"/>
                    </a:lnTo>
                    <a:lnTo>
                      <a:pt x="610" y="235"/>
                    </a:lnTo>
                    <a:lnTo>
                      <a:pt x="609" y="236"/>
                    </a:lnTo>
                    <a:lnTo>
                      <a:pt x="609" y="237"/>
                    </a:lnTo>
                    <a:lnTo>
                      <a:pt x="608" y="238"/>
                    </a:lnTo>
                    <a:lnTo>
                      <a:pt x="608" y="239"/>
                    </a:lnTo>
                    <a:lnTo>
                      <a:pt x="608" y="240"/>
                    </a:lnTo>
                    <a:lnTo>
                      <a:pt x="607" y="241"/>
                    </a:lnTo>
                    <a:lnTo>
                      <a:pt x="607" y="242"/>
                    </a:lnTo>
                    <a:lnTo>
                      <a:pt x="607" y="242"/>
                    </a:lnTo>
                    <a:lnTo>
                      <a:pt x="606" y="243"/>
                    </a:lnTo>
                    <a:lnTo>
                      <a:pt x="606" y="244"/>
                    </a:lnTo>
                    <a:lnTo>
                      <a:pt x="606" y="244"/>
                    </a:lnTo>
                    <a:lnTo>
                      <a:pt x="606" y="245"/>
                    </a:lnTo>
                    <a:lnTo>
                      <a:pt x="605" y="246"/>
                    </a:lnTo>
                    <a:lnTo>
                      <a:pt x="605" y="246"/>
                    </a:lnTo>
                    <a:lnTo>
                      <a:pt x="605" y="247"/>
                    </a:lnTo>
                    <a:lnTo>
                      <a:pt x="605" y="247"/>
                    </a:lnTo>
                    <a:lnTo>
                      <a:pt x="605" y="249"/>
                    </a:lnTo>
                    <a:lnTo>
                      <a:pt x="605" y="249"/>
                    </a:lnTo>
                    <a:lnTo>
                      <a:pt x="605" y="250"/>
                    </a:lnTo>
                    <a:lnTo>
                      <a:pt x="605" y="250"/>
                    </a:lnTo>
                    <a:lnTo>
                      <a:pt x="605" y="251"/>
                    </a:lnTo>
                    <a:lnTo>
                      <a:pt x="605" y="251"/>
                    </a:lnTo>
                    <a:lnTo>
                      <a:pt x="605" y="252"/>
                    </a:lnTo>
                    <a:lnTo>
                      <a:pt x="606" y="252"/>
                    </a:lnTo>
                    <a:lnTo>
                      <a:pt x="606" y="252"/>
                    </a:lnTo>
                    <a:lnTo>
                      <a:pt x="606" y="253"/>
                    </a:lnTo>
                    <a:lnTo>
                      <a:pt x="607" y="253"/>
                    </a:lnTo>
                    <a:lnTo>
                      <a:pt x="607" y="253"/>
                    </a:lnTo>
                    <a:lnTo>
                      <a:pt x="607" y="254"/>
                    </a:lnTo>
                    <a:lnTo>
                      <a:pt x="608" y="254"/>
                    </a:lnTo>
                    <a:lnTo>
                      <a:pt x="608" y="254"/>
                    </a:lnTo>
                    <a:lnTo>
                      <a:pt x="609" y="254"/>
                    </a:lnTo>
                    <a:lnTo>
                      <a:pt x="609" y="255"/>
                    </a:lnTo>
                    <a:lnTo>
                      <a:pt x="610" y="255"/>
                    </a:lnTo>
                    <a:lnTo>
                      <a:pt x="610" y="255"/>
                    </a:lnTo>
                    <a:lnTo>
                      <a:pt x="611" y="255"/>
                    </a:lnTo>
                    <a:lnTo>
                      <a:pt x="611" y="255"/>
                    </a:lnTo>
                    <a:lnTo>
                      <a:pt x="612" y="255"/>
                    </a:lnTo>
                    <a:lnTo>
                      <a:pt x="612" y="255"/>
                    </a:lnTo>
                    <a:lnTo>
                      <a:pt x="612" y="255"/>
                    </a:lnTo>
                    <a:lnTo>
                      <a:pt x="613" y="255"/>
                    </a:lnTo>
                    <a:lnTo>
                      <a:pt x="613" y="255"/>
                    </a:lnTo>
                    <a:lnTo>
                      <a:pt x="613" y="255"/>
                    </a:lnTo>
                    <a:lnTo>
                      <a:pt x="614" y="255"/>
                    </a:lnTo>
                    <a:lnTo>
                      <a:pt x="614" y="255"/>
                    </a:lnTo>
                    <a:lnTo>
                      <a:pt x="614" y="255"/>
                    </a:lnTo>
                    <a:lnTo>
                      <a:pt x="615" y="255"/>
                    </a:lnTo>
                    <a:lnTo>
                      <a:pt x="615" y="255"/>
                    </a:lnTo>
                    <a:lnTo>
                      <a:pt x="616" y="255"/>
                    </a:lnTo>
                    <a:lnTo>
                      <a:pt x="616" y="254"/>
                    </a:lnTo>
                    <a:lnTo>
                      <a:pt x="616" y="254"/>
                    </a:lnTo>
                    <a:lnTo>
                      <a:pt x="617" y="254"/>
                    </a:lnTo>
                    <a:lnTo>
                      <a:pt x="617" y="254"/>
                    </a:lnTo>
                    <a:lnTo>
                      <a:pt x="617" y="254"/>
                    </a:lnTo>
                    <a:lnTo>
                      <a:pt x="618" y="254"/>
                    </a:lnTo>
                    <a:lnTo>
                      <a:pt x="618" y="254"/>
                    </a:lnTo>
                    <a:lnTo>
                      <a:pt x="618" y="254"/>
                    </a:lnTo>
                    <a:lnTo>
                      <a:pt x="618" y="254"/>
                    </a:lnTo>
                    <a:lnTo>
                      <a:pt x="619" y="254"/>
                    </a:lnTo>
                    <a:lnTo>
                      <a:pt x="619" y="254"/>
                    </a:lnTo>
                    <a:lnTo>
                      <a:pt x="619" y="254"/>
                    </a:lnTo>
                    <a:lnTo>
                      <a:pt x="619" y="254"/>
                    </a:lnTo>
                    <a:lnTo>
                      <a:pt x="619" y="255"/>
                    </a:lnTo>
                    <a:lnTo>
                      <a:pt x="619" y="255"/>
                    </a:lnTo>
                    <a:lnTo>
                      <a:pt x="619" y="255"/>
                    </a:lnTo>
                    <a:lnTo>
                      <a:pt x="619" y="256"/>
                    </a:lnTo>
                    <a:lnTo>
                      <a:pt x="619" y="256"/>
                    </a:lnTo>
                    <a:lnTo>
                      <a:pt x="619" y="256"/>
                    </a:lnTo>
                    <a:lnTo>
                      <a:pt x="619" y="256"/>
                    </a:lnTo>
                    <a:lnTo>
                      <a:pt x="619" y="256"/>
                    </a:lnTo>
                    <a:lnTo>
                      <a:pt x="619" y="256"/>
                    </a:lnTo>
                    <a:lnTo>
                      <a:pt x="618" y="256"/>
                    </a:lnTo>
                    <a:lnTo>
                      <a:pt x="618" y="257"/>
                    </a:lnTo>
                    <a:lnTo>
                      <a:pt x="618" y="257"/>
                    </a:lnTo>
                    <a:lnTo>
                      <a:pt x="618" y="257"/>
                    </a:lnTo>
                    <a:lnTo>
                      <a:pt x="617" y="257"/>
                    </a:lnTo>
                    <a:lnTo>
                      <a:pt x="617" y="257"/>
                    </a:lnTo>
                    <a:lnTo>
                      <a:pt x="616" y="258"/>
                    </a:lnTo>
                    <a:lnTo>
                      <a:pt x="615" y="258"/>
                    </a:lnTo>
                    <a:lnTo>
                      <a:pt x="615" y="258"/>
                    </a:lnTo>
                    <a:lnTo>
                      <a:pt x="614" y="258"/>
                    </a:lnTo>
                    <a:lnTo>
                      <a:pt x="614" y="259"/>
                    </a:lnTo>
                    <a:lnTo>
                      <a:pt x="613" y="259"/>
                    </a:lnTo>
                    <a:lnTo>
                      <a:pt x="613" y="259"/>
                    </a:lnTo>
                    <a:lnTo>
                      <a:pt x="613" y="260"/>
                    </a:lnTo>
                    <a:lnTo>
                      <a:pt x="613" y="260"/>
                    </a:lnTo>
                    <a:lnTo>
                      <a:pt x="613" y="260"/>
                    </a:lnTo>
                    <a:lnTo>
                      <a:pt x="613" y="261"/>
                    </a:lnTo>
                    <a:lnTo>
                      <a:pt x="612" y="261"/>
                    </a:lnTo>
                    <a:lnTo>
                      <a:pt x="612" y="261"/>
                    </a:lnTo>
                    <a:lnTo>
                      <a:pt x="612" y="262"/>
                    </a:lnTo>
                    <a:lnTo>
                      <a:pt x="612" y="262"/>
                    </a:lnTo>
                    <a:lnTo>
                      <a:pt x="612" y="263"/>
                    </a:lnTo>
                    <a:lnTo>
                      <a:pt x="612" y="263"/>
                    </a:lnTo>
                    <a:lnTo>
                      <a:pt x="612" y="263"/>
                    </a:lnTo>
                    <a:lnTo>
                      <a:pt x="612" y="264"/>
                    </a:lnTo>
                    <a:lnTo>
                      <a:pt x="612" y="264"/>
                    </a:lnTo>
                    <a:lnTo>
                      <a:pt x="612" y="265"/>
                    </a:lnTo>
                    <a:lnTo>
                      <a:pt x="612" y="265"/>
                    </a:lnTo>
                    <a:lnTo>
                      <a:pt x="612" y="267"/>
                    </a:lnTo>
                    <a:lnTo>
                      <a:pt x="612" y="267"/>
                    </a:lnTo>
                    <a:lnTo>
                      <a:pt x="612" y="267"/>
                    </a:lnTo>
                    <a:lnTo>
                      <a:pt x="612" y="268"/>
                    </a:lnTo>
                    <a:lnTo>
                      <a:pt x="612" y="268"/>
                    </a:lnTo>
                    <a:lnTo>
                      <a:pt x="612" y="268"/>
                    </a:lnTo>
                    <a:lnTo>
                      <a:pt x="612" y="269"/>
                    </a:lnTo>
                    <a:lnTo>
                      <a:pt x="612" y="269"/>
                    </a:lnTo>
                    <a:lnTo>
                      <a:pt x="612" y="270"/>
                    </a:lnTo>
                    <a:lnTo>
                      <a:pt x="612" y="270"/>
                    </a:lnTo>
                    <a:lnTo>
                      <a:pt x="612" y="270"/>
                    </a:lnTo>
                    <a:lnTo>
                      <a:pt x="612" y="271"/>
                    </a:lnTo>
                    <a:lnTo>
                      <a:pt x="613" y="271"/>
                    </a:lnTo>
                    <a:lnTo>
                      <a:pt x="613" y="272"/>
                    </a:lnTo>
                    <a:lnTo>
                      <a:pt x="613" y="272"/>
                    </a:lnTo>
                    <a:lnTo>
                      <a:pt x="613" y="273"/>
                    </a:lnTo>
                    <a:lnTo>
                      <a:pt x="613" y="273"/>
                    </a:lnTo>
                    <a:lnTo>
                      <a:pt x="614" y="273"/>
                    </a:lnTo>
                    <a:lnTo>
                      <a:pt x="614" y="274"/>
                    </a:lnTo>
                    <a:lnTo>
                      <a:pt x="614" y="274"/>
                    </a:lnTo>
                    <a:lnTo>
                      <a:pt x="614" y="274"/>
                    </a:lnTo>
                    <a:lnTo>
                      <a:pt x="614" y="275"/>
                    </a:lnTo>
                    <a:lnTo>
                      <a:pt x="614" y="275"/>
                    </a:lnTo>
                    <a:lnTo>
                      <a:pt x="614" y="276"/>
                    </a:lnTo>
                    <a:lnTo>
                      <a:pt x="614" y="276"/>
                    </a:lnTo>
                    <a:lnTo>
                      <a:pt x="614" y="277"/>
                    </a:lnTo>
                    <a:lnTo>
                      <a:pt x="614" y="277"/>
                    </a:lnTo>
                    <a:lnTo>
                      <a:pt x="614" y="278"/>
                    </a:lnTo>
                    <a:lnTo>
                      <a:pt x="613" y="278"/>
                    </a:lnTo>
                    <a:lnTo>
                      <a:pt x="613" y="279"/>
                    </a:lnTo>
                    <a:lnTo>
                      <a:pt x="613" y="279"/>
                    </a:lnTo>
                    <a:lnTo>
                      <a:pt x="613" y="280"/>
                    </a:lnTo>
                    <a:lnTo>
                      <a:pt x="613" y="280"/>
                    </a:lnTo>
                    <a:lnTo>
                      <a:pt x="612" y="281"/>
                    </a:lnTo>
                    <a:lnTo>
                      <a:pt x="612" y="281"/>
                    </a:lnTo>
                    <a:lnTo>
                      <a:pt x="612" y="282"/>
                    </a:lnTo>
                    <a:lnTo>
                      <a:pt x="611" y="282"/>
                    </a:lnTo>
                    <a:lnTo>
                      <a:pt x="611" y="283"/>
                    </a:lnTo>
                    <a:lnTo>
                      <a:pt x="611" y="283"/>
                    </a:lnTo>
                    <a:lnTo>
                      <a:pt x="611" y="285"/>
                    </a:lnTo>
                    <a:lnTo>
                      <a:pt x="610" y="285"/>
                    </a:lnTo>
                    <a:lnTo>
                      <a:pt x="610" y="285"/>
                    </a:lnTo>
                    <a:lnTo>
                      <a:pt x="610" y="286"/>
                    </a:lnTo>
                    <a:lnTo>
                      <a:pt x="609" y="286"/>
                    </a:lnTo>
                    <a:lnTo>
                      <a:pt x="609" y="286"/>
                    </a:lnTo>
                    <a:lnTo>
                      <a:pt x="609" y="286"/>
                    </a:lnTo>
                    <a:lnTo>
                      <a:pt x="608" y="287"/>
                    </a:lnTo>
                    <a:lnTo>
                      <a:pt x="608" y="287"/>
                    </a:lnTo>
                    <a:lnTo>
                      <a:pt x="608" y="287"/>
                    </a:lnTo>
                    <a:lnTo>
                      <a:pt x="607" y="287"/>
                    </a:lnTo>
                    <a:lnTo>
                      <a:pt x="607" y="287"/>
                    </a:lnTo>
                    <a:lnTo>
                      <a:pt x="607" y="287"/>
                    </a:lnTo>
                    <a:lnTo>
                      <a:pt x="607" y="287"/>
                    </a:lnTo>
                    <a:lnTo>
                      <a:pt x="607" y="287"/>
                    </a:lnTo>
                    <a:lnTo>
                      <a:pt x="606" y="287"/>
                    </a:lnTo>
                    <a:lnTo>
                      <a:pt x="606" y="287"/>
                    </a:lnTo>
                    <a:lnTo>
                      <a:pt x="606" y="286"/>
                    </a:lnTo>
                    <a:lnTo>
                      <a:pt x="606" y="286"/>
                    </a:lnTo>
                    <a:lnTo>
                      <a:pt x="607" y="286"/>
                    </a:lnTo>
                    <a:lnTo>
                      <a:pt x="607" y="286"/>
                    </a:lnTo>
                    <a:lnTo>
                      <a:pt x="607" y="285"/>
                    </a:lnTo>
                    <a:lnTo>
                      <a:pt x="607" y="285"/>
                    </a:lnTo>
                    <a:lnTo>
                      <a:pt x="607" y="283"/>
                    </a:lnTo>
                    <a:lnTo>
                      <a:pt x="607" y="283"/>
                    </a:lnTo>
                    <a:lnTo>
                      <a:pt x="607" y="283"/>
                    </a:lnTo>
                    <a:lnTo>
                      <a:pt x="607" y="282"/>
                    </a:lnTo>
                    <a:lnTo>
                      <a:pt x="607" y="282"/>
                    </a:lnTo>
                    <a:lnTo>
                      <a:pt x="607" y="281"/>
                    </a:lnTo>
                    <a:lnTo>
                      <a:pt x="607" y="281"/>
                    </a:lnTo>
                    <a:lnTo>
                      <a:pt x="607" y="281"/>
                    </a:lnTo>
                    <a:lnTo>
                      <a:pt x="606" y="280"/>
                    </a:lnTo>
                    <a:lnTo>
                      <a:pt x="606" y="280"/>
                    </a:lnTo>
                    <a:lnTo>
                      <a:pt x="606" y="280"/>
                    </a:lnTo>
                    <a:lnTo>
                      <a:pt x="606" y="279"/>
                    </a:lnTo>
                    <a:lnTo>
                      <a:pt x="606" y="279"/>
                    </a:lnTo>
                    <a:lnTo>
                      <a:pt x="605" y="279"/>
                    </a:lnTo>
                    <a:lnTo>
                      <a:pt x="605" y="278"/>
                    </a:lnTo>
                    <a:lnTo>
                      <a:pt x="605" y="278"/>
                    </a:lnTo>
                    <a:lnTo>
                      <a:pt x="605" y="278"/>
                    </a:lnTo>
                    <a:lnTo>
                      <a:pt x="605" y="277"/>
                    </a:lnTo>
                    <a:lnTo>
                      <a:pt x="604" y="277"/>
                    </a:lnTo>
                    <a:lnTo>
                      <a:pt x="604" y="277"/>
                    </a:lnTo>
                    <a:lnTo>
                      <a:pt x="604" y="277"/>
                    </a:lnTo>
                    <a:lnTo>
                      <a:pt x="604" y="277"/>
                    </a:lnTo>
                    <a:lnTo>
                      <a:pt x="604" y="276"/>
                    </a:lnTo>
                    <a:lnTo>
                      <a:pt x="604" y="276"/>
                    </a:lnTo>
                    <a:lnTo>
                      <a:pt x="603" y="276"/>
                    </a:lnTo>
                    <a:lnTo>
                      <a:pt x="603" y="276"/>
                    </a:lnTo>
                    <a:lnTo>
                      <a:pt x="603" y="276"/>
                    </a:lnTo>
                    <a:lnTo>
                      <a:pt x="601" y="276"/>
                    </a:lnTo>
                    <a:lnTo>
                      <a:pt x="601" y="276"/>
                    </a:lnTo>
                    <a:lnTo>
                      <a:pt x="600" y="276"/>
                    </a:lnTo>
                    <a:lnTo>
                      <a:pt x="600" y="276"/>
                    </a:lnTo>
                    <a:lnTo>
                      <a:pt x="599" y="277"/>
                    </a:lnTo>
                    <a:lnTo>
                      <a:pt x="598" y="277"/>
                    </a:lnTo>
                    <a:lnTo>
                      <a:pt x="598" y="277"/>
                    </a:lnTo>
                    <a:lnTo>
                      <a:pt x="597" y="277"/>
                    </a:lnTo>
                    <a:lnTo>
                      <a:pt x="597" y="277"/>
                    </a:lnTo>
                    <a:lnTo>
                      <a:pt x="597" y="277"/>
                    </a:lnTo>
                    <a:lnTo>
                      <a:pt x="596" y="277"/>
                    </a:lnTo>
                    <a:lnTo>
                      <a:pt x="596" y="277"/>
                    </a:lnTo>
                    <a:lnTo>
                      <a:pt x="596" y="277"/>
                    </a:lnTo>
                    <a:lnTo>
                      <a:pt x="596" y="278"/>
                    </a:lnTo>
                    <a:lnTo>
                      <a:pt x="596" y="278"/>
                    </a:lnTo>
                    <a:lnTo>
                      <a:pt x="596" y="278"/>
                    </a:lnTo>
                    <a:lnTo>
                      <a:pt x="596" y="278"/>
                    </a:lnTo>
                    <a:lnTo>
                      <a:pt x="596" y="278"/>
                    </a:lnTo>
                    <a:lnTo>
                      <a:pt x="596" y="278"/>
                    </a:lnTo>
                    <a:lnTo>
                      <a:pt x="596" y="279"/>
                    </a:lnTo>
                    <a:lnTo>
                      <a:pt x="596" y="279"/>
                    </a:lnTo>
                    <a:lnTo>
                      <a:pt x="597" y="279"/>
                    </a:lnTo>
                    <a:lnTo>
                      <a:pt x="597" y="279"/>
                    </a:lnTo>
                    <a:lnTo>
                      <a:pt x="597" y="279"/>
                    </a:lnTo>
                    <a:lnTo>
                      <a:pt x="597" y="279"/>
                    </a:lnTo>
                    <a:lnTo>
                      <a:pt x="597" y="279"/>
                    </a:lnTo>
                    <a:lnTo>
                      <a:pt x="597" y="279"/>
                    </a:lnTo>
                    <a:lnTo>
                      <a:pt x="598" y="279"/>
                    </a:lnTo>
                    <a:lnTo>
                      <a:pt x="598" y="279"/>
                    </a:lnTo>
                    <a:lnTo>
                      <a:pt x="598" y="279"/>
                    </a:lnTo>
                    <a:lnTo>
                      <a:pt x="598" y="279"/>
                    </a:lnTo>
                    <a:lnTo>
                      <a:pt x="598" y="279"/>
                    </a:lnTo>
                    <a:lnTo>
                      <a:pt x="598" y="279"/>
                    </a:lnTo>
                    <a:lnTo>
                      <a:pt x="599" y="279"/>
                    </a:lnTo>
                    <a:lnTo>
                      <a:pt x="599" y="279"/>
                    </a:lnTo>
                    <a:lnTo>
                      <a:pt x="599" y="279"/>
                    </a:lnTo>
                    <a:lnTo>
                      <a:pt x="599" y="279"/>
                    </a:lnTo>
                    <a:lnTo>
                      <a:pt x="600" y="279"/>
                    </a:lnTo>
                    <a:lnTo>
                      <a:pt x="600" y="279"/>
                    </a:lnTo>
                    <a:lnTo>
                      <a:pt x="600" y="279"/>
                    </a:lnTo>
                    <a:lnTo>
                      <a:pt x="600" y="279"/>
                    </a:lnTo>
                    <a:lnTo>
                      <a:pt x="601" y="279"/>
                    </a:lnTo>
                    <a:lnTo>
                      <a:pt x="601" y="279"/>
                    </a:lnTo>
                    <a:lnTo>
                      <a:pt x="601" y="279"/>
                    </a:lnTo>
                    <a:lnTo>
                      <a:pt x="603" y="279"/>
                    </a:lnTo>
                    <a:lnTo>
                      <a:pt x="603" y="279"/>
                    </a:lnTo>
                    <a:lnTo>
                      <a:pt x="603" y="279"/>
                    </a:lnTo>
                    <a:lnTo>
                      <a:pt x="603" y="280"/>
                    </a:lnTo>
                    <a:lnTo>
                      <a:pt x="604" y="280"/>
                    </a:lnTo>
                    <a:lnTo>
                      <a:pt x="604" y="280"/>
                    </a:lnTo>
                    <a:lnTo>
                      <a:pt x="604" y="281"/>
                    </a:lnTo>
                    <a:lnTo>
                      <a:pt x="604" y="281"/>
                    </a:lnTo>
                    <a:lnTo>
                      <a:pt x="604" y="282"/>
                    </a:lnTo>
                    <a:lnTo>
                      <a:pt x="604" y="282"/>
                    </a:lnTo>
                    <a:lnTo>
                      <a:pt x="604" y="283"/>
                    </a:lnTo>
                    <a:lnTo>
                      <a:pt x="604" y="285"/>
                    </a:lnTo>
                    <a:lnTo>
                      <a:pt x="604" y="285"/>
                    </a:lnTo>
                    <a:lnTo>
                      <a:pt x="604" y="286"/>
                    </a:lnTo>
                    <a:lnTo>
                      <a:pt x="604" y="286"/>
                    </a:lnTo>
                    <a:lnTo>
                      <a:pt x="604" y="287"/>
                    </a:lnTo>
                    <a:lnTo>
                      <a:pt x="604" y="287"/>
                    </a:lnTo>
                    <a:lnTo>
                      <a:pt x="603" y="287"/>
                    </a:lnTo>
                    <a:lnTo>
                      <a:pt x="603" y="288"/>
                    </a:lnTo>
                    <a:lnTo>
                      <a:pt x="603" y="288"/>
                    </a:lnTo>
                    <a:lnTo>
                      <a:pt x="601" y="288"/>
                    </a:lnTo>
                    <a:lnTo>
                      <a:pt x="601" y="288"/>
                    </a:lnTo>
                    <a:lnTo>
                      <a:pt x="601" y="289"/>
                    </a:lnTo>
                    <a:lnTo>
                      <a:pt x="600" y="289"/>
                    </a:lnTo>
                    <a:lnTo>
                      <a:pt x="599" y="289"/>
                    </a:lnTo>
                    <a:lnTo>
                      <a:pt x="599" y="289"/>
                    </a:lnTo>
                    <a:lnTo>
                      <a:pt x="598" y="289"/>
                    </a:lnTo>
                    <a:lnTo>
                      <a:pt x="597" y="289"/>
                    </a:lnTo>
                    <a:lnTo>
                      <a:pt x="596" y="289"/>
                    </a:lnTo>
                    <a:lnTo>
                      <a:pt x="596" y="289"/>
                    </a:lnTo>
                    <a:lnTo>
                      <a:pt x="595" y="289"/>
                    </a:lnTo>
                    <a:lnTo>
                      <a:pt x="594" y="289"/>
                    </a:lnTo>
                    <a:lnTo>
                      <a:pt x="593" y="289"/>
                    </a:lnTo>
                    <a:lnTo>
                      <a:pt x="593" y="289"/>
                    </a:lnTo>
                    <a:lnTo>
                      <a:pt x="592" y="289"/>
                    </a:lnTo>
                    <a:lnTo>
                      <a:pt x="592" y="289"/>
                    </a:lnTo>
                    <a:lnTo>
                      <a:pt x="591" y="289"/>
                    </a:lnTo>
                    <a:lnTo>
                      <a:pt x="591" y="289"/>
                    </a:lnTo>
                    <a:lnTo>
                      <a:pt x="590" y="288"/>
                    </a:lnTo>
                    <a:lnTo>
                      <a:pt x="590" y="288"/>
                    </a:lnTo>
                    <a:lnTo>
                      <a:pt x="590" y="288"/>
                    </a:lnTo>
                    <a:lnTo>
                      <a:pt x="590" y="288"/>
                    </a:lnTo>
                    <a:lnTo>
                      <a:pt x="589" y="288"/>
                    </a:lnTo>
                    <a:lnTo>
                      <a:pt x="589" y="288"/>
                    </a:lnTo>
                    <a:lnTo>
                      <a:pt x="589" y="287"/>
                    </a:lnTo>
                    <a:lnTo>
                      <a:pt x="589" y="287"/>
                    </a:lnTo>
                    <a:lnTo>
                      <a:pt x="589" y="287"/>
                    </a:lnTo>
                    <a:lnTo>
                      <a:pt x="589" y="287"/>
                    </a:lnTo>
                    <a:lnTo>
                      <a:pt x="589" y="287"/>
                    </a:lnTo>
                    <a:lnTo>
                      <a:pt x="589" y="286"/>
                    </a:lnTo>
                    <a:lnTo>
                      <a:pt x="589" y="286"/>
                    </a:lnTo>
                    <a:lnTo>
                      <a:pt x="589" y="286"/>
                    </a:lnTo>
                    <a:lnTo>
                      <a:pt x="589" y="286"/>
                    </a:lnTo>
                    <a:lnTo>
                      <a:pt x="589" y="285"/>
                    </a:lnTo>
                    <a:lnTo>
                      <a:pt x="589" y="285"/>
                    </a:lnTo>
                    <a:lnTo>
                      <a:pt x="589" y="285"/>
                    </a:lnTo>
                    <a:lnTo>
                      <a:pt x="589" y="283"/>
                    </a:lnTo>
                    <a:lnTo>
                      <a:pt x="589" y="283"/>
                    </a:lnTo>
                    <a:lnTo>
                      <a:pt x="589" y="283"/>
                    </a:lnTo>
                    <a:lnTo>
                      <a:pt x="589" y="282"/>
                    </a:lnTo>
                    <a:lnTo>
                      <a:pt x="590" y="282"/>
                    </a:lnTo>
                    <a:lnTo>
                      <a:pt x="590" y="282"/>
                    </a:lnTo>
                    <a:lnTo>
                      <a:pt x="590" y="282"/>
                    </a:lnTo>
                    <a:lnTo>
                      <a:pt x="590" y="281"/>
                    </a:lnTo>
                    <a:lnTo>
                      <a:pt x="589" y="281"/>
                    </a:lnTo>
                    <a:lnTo>
                      <a:pt x="589" y="281"/>
                    </a:lnTo>
                    <a:lnTo>
                      <a:pt x="589" y="281"/>
                    </a:lnTo>
                    <a:lnTo>
                      <a:pt x="589" y="281"/>
                    </a:lnTo>
                    <a:lnTo>
                      <a:pt x="588" y="280"/>
                    </a:lnTo>
                    <a:lnTo>
                      <a:pt x="588" y="280"/>
                    </a:lnTo>
                    <a:lnTo>
                      <a:pt x="587" y="280"/>
                    </a:lnTo>
                    <a:lnTo>
                      <a:pt x="586" y="280"/>
                    </a:lnTo>
                    <a:lnTo>
                      <a:pt x="586" y="280"/>
                    </a:lnTo>
                    <a:lnTo>
                      <a:pt x="585" y="280"/>
                    </a:lnTo>
                    <a:lnTo>
                      <a:pt x="585" y="280"/>
                    </a:lnTo>
                    <a:lnTo>
                      <a:pt x="583" y="280"/>
                    </a:lnTo>
                    <a:lnTo>
                      <a:pt x="583" y="280"/>
                    </a:lnTo>
                    <a:lnTo>
                      <a:pt x="583" y="280"/>
                    </a:lnTo>
                    <a:lnTo>
                      <a:pt x="582" y="280"/>
                    </a:lnTo>
                    <a:lnTo>
                      <a:pt x="582" y="280"/>
                    </a:lnTo>
                    <a:lnTo>
                      <a:pt x="582" y="281"/>
                    </a:lnTo>
                    <a:lnTo>
                      <a:pt x="582" y="281"/>
                    </a:lnTo>
                    <a:lnTo>
                      <a:pt x="582" y="281"/>
                    </a:lnTo>
                    <a:lnTo>
                      <a:pt x="582" y="281"/>
                    </a:lnTo>
                    <a:lnTo>
                      <a:pt x="581" y="282"/>
                    </a:lnTo>
                    <a:lnTo>
                      <a:pt x="581" y="282"/>
                    </a:lnTo>
                    <a:lnTo>
                      <a:pt x="581" y="282"/>
                    </a:lnTo>
                    <a:lnTo>
                      <a:pt x="581" y="283"/>
                    </a:lnTo>
                    <a:lnTo>
                      <a:pt x="581" y="283"/>
                    </a:lnTo>
                    <a:lnTo>
                      <a:pt x="581" y="285"/>
                    </a:lnTo>
                    <a:lnTo>
                      <a:pt x="580" y="286"/>
                    </a:lnTo>
                    <a:lnTo>
                      <a:pt x="580" y="287"/>
                    </a:lnTo>
                    <a:lnTo>
                      <a:pt x="580" y="288"/>
                    </a:lnTo>
                    <a:lnTo>
                      <a:pt x="579" y="288"/>
                    </a:lnTo>
                    <a:lnTo>
                      <a:pt x="579" y="289"/>
                    </a:lnTo>
                    <a:lnTo>
                      <a:pt x="579" y="290"/>
                    </a:lnTo>
                    <a:lnTo>
                      <a:pt x="578" y="291"/>
                    </a:lnTo>
                    <a:lnTo>
                      <a:pt x="578" y="292"/>
                    </a:lnTo>
                    <a:lnTo>
                      <a:pt x="578" y="293"/>
                    </a:lnTo>
                    <a:lnTo>
                      <a:pt x="577" y="294"/>
                    </a:lnTo>
                    <a:lnTo>
                      <a:pt x="577" y="295"/>
                    </a:lnTo>
                    <a:lnTo>
                      <a:pt x="577" y="295"/>
                    </a:lnTo>
                    <a:lnTo>
                      <a:pt x="577" y="296"/>
                    </a:lnTo>
                    <a:lnTo>
                      <a:pt x="576" y="296"/>
                    </a:lnTo>
                    <a:lnTo>
                      <a:pt x="576" y="297"/>
                    </a:lnTo>
                    <a:lnTo>
                      <a:pt x="576" y="298"/>
                    </a:lnTo>
                    <a:lnTo>
                      <a:pt x="575" y="299"/>
                    </a:lnTo>
                    <a:lnTo>
                      <a:pt x="575" y="300"/>
                    </a:lnTo>
                    <a:lnTo>
                      <a:pt x="575" y="301"/>
                    </a:lnTo>
                    <a:lnTo>
                      <a:pt x="574" y="303"/>
                    </a:lnTo>
                    <a:lnTo>
                      <a:pt x="574" y="304"/>
                    </a:lnTo>
                    <a:lnTo>
                      <a:pt x="573" y="305"/>
                    </a:lnTo>
                    <a:lnTo>
                      <a:pt x="573" y="306"/>
                    </a:lnTo>
                    <a:lnTo>
                      <a:pt x="574" y="306"/>
                    </a:lnTo>
                    <a:lnTo>
                      <a:pt x="574" y="306"/>
                    </a:lnTo>
                    <a:lnTo>
                      <a:pt x="572" y="307"/>
                    </a:lnTo>
                    <a:lnTo>
                      <a:pt x="572" y="308"/>
                    </a:lnTo>
                    <a:lnTo>
                      <a:pt x="571" y="309"/>
                    </a:lnTo>
                    <a:lnTo>
                      <a:pt x="571" y="309"/>
                    </a:lnTo>
                    <a:lnTo>
                      <a:pt x="570" y="310"/>
                    </a:lnTo>
                    <a:lnTo>
                      <a:pt x="570" y="310"/>
                    </a:lnTo>
                    <a:lnTo>
                      <a:pt x="569" y="311"/>
                    </a:lnTo>
                    <a:lnTo>
                      <a:pt x="568" y="312"/>
                    </a:lnTo>
                    <a:lnTo>
                      <a:pt x="568" y="313"/>
                    </a:lnTo>
                    <a:lnTo>
                      <a:pt x="567" y="313"/>
                    </a:lnTo>
                    <a:lnTo>
                      <a:pt x="565" y="314"/>
                    </a:lnTo>
                    <a:lnTo>
                      <a:pt x="565" y="314"/>
                    </a:lnTo>
                    <a:lnTo>
                      <a:pt x="564" y="315"/>
                    </a:lnTo>
                    <a:lnTo>
                      <a:pt x="564" y="315"/>
                    </a:lnTo>
                    <a:lnTo>
                      <a:pt x="563" y="316"/>
                    </a:lnTo>
                    <a:lnTo>
                      <a:pt x="563" y="316"/>
                    </a:lnTo>
                    <a:lnTo>
                      <a:pt x="562" y="316"/>
                    </a:lnTo>
                    <a:lnTo>
                      <a:pt x="561" y="316"/>
                    </a:lnTo>
                    <a:lnTo>
                      <a:pt x="561" y="316"/>
                    </a:lnTo>
                    <a:lnTo>
                      <a:pt x="560" y="317"/>
                    </a:lnTo>
                    <a:lnTo>
                      <a:pt x="560" y="317"/>
                    </a:lnTo>
                    <a:lnTo>
                      <a:pt x="559" y="317"/>
                    </a:lnTo>
                    <a:lnTo>
                      <a:pt x="559" y="317"/>
                    </a:lnTo>
                    <a:lnTo>
                      <a:pt x="558" y="317"/>
                    </a:lnTo>
                    <a:lnTo>
                      <a:pt x="558" y="317"/>
                    </a:lnTo>
                    <a:lnTo>
                      <a:pt x="557" y="317"/>
                    </a:lnTo>
                    <a:lnTo>
                      <a:pt x="557" y="317"/>
                    </a:lnTo>
                    <a:lnTo>
                      <a:pt x="557" y="317"/>
                    </a:lnTo>
                    <a:lnTo>
                      <a:pt x="556" y="318"/>
                    </a:lnTo>
                    <a:lnTo>
                      <a:pt x="556" y="318"/>
                    </a:lnTo>
                    <a:lnTo>
                      <a:pt x="556" y="318"/>
                    </a:lnTo>
                    <a:lnTo>
                      <a:pt x="556" y="319"/>
                    </a:lnTo>
                    <a:lnTo>
                      <a:pt x="555" y="319"/>
                    </a:lnTo>
                    <a:lnTo>
                      <a:pt x="555" y="319"/>
                    </a:lnTo>
                    <a:lnTo>
                      <a:pt x="555" y="321"/>
                    </a:lnTo>
                    <a:lnTo>
                      <a:pt x="555" y="321"/>
                    </a:lnTo>
                    <a:lnTo>
                      <a:pt x="555" y="321"/>
                    </a:lnTo>
                    <a:lnTo>
                      <a:pt x="555" y="322"/>
                    </a:lnTo>
                    <a:lnTo>
                      <a:pt x="555" y="322"/>
                    </a:lnTo>
                    <a:lnTo>
                      <a:pt x="555" y="323"/>
                    </a:lnTo>
                    <a:lnTo>
                      <a:pt x="555" y="323"/>
                    </a:lnTo>
                    <a:lnTo>
                      <a:pt x="555" y="323"/>
                    </a:lnTo>
                    <a:lnTo>
                      <a:pt x="555" y="324"/>
                    </a:lnTo>
                    <a:lnTo>
                      <a:pt x="556" y="324"/>
                    </a:lnTo>
                    <a:lnTo>
                      <a:pt x="556" y="324"/>
                    </a:lnTo>
                    <a:lnTo>
                      <a:pt x="556" y="324"/>
                    </a:lnTo>
                    <a:lnTo>
                      <a:pt x="556" y="325"/>
                    </a:lnTo>
                    <a:lnTo>
                      <a:pt x="556" y="325"/>
                    </a:lnTo>
                    <a:lnTo>
                      <a:pt x="556" y="325"/>
                    </a:lnTo>
                    <a:lnTo>
                      <a:pt x="556" y="325"/>
                    </a:lnTo>
                    <a:lnTo>
                      <a:pt x="555" y="326"/>
                    </a:lnTo>
                    <a:lnTo>
                      <a:pt x="555" y="326"/>
                    </a:lnTo>
                    <a:lnTo>
                      <a:pt x="555" y="326"/>
                    </a:lnTo>
                    <a:lnTo>
                      <a:pt x="554" y="326"/>
                    </a:lnTo>
                    <a:lnTo>
                      <a:pt x="554" y="326"/>
                    </a:lnTo>
                    <a:lnTo>
                      <a:pt x="554" y="326"/>
                    </a:lnTo>
                    <a:lnTo>
                      <a:pt x="553" y="326"/>
                    </a:lnTo>
                    <a:lnTo>
                      <a:pt x="553" y="326"/>
                    </a:lnTo>
                    <a:lnTo>
                      <a:pt x="553" y="326"/>
                    </a:lnTo>
                    <a:lnTo>
                      <a:pt x="553" y="326"/>
                    </a:lnTo>
                    <a:lnTo>
                      <a:pt x="553" y="325"/>
                    </a:lnTo>
                    <a:lnTo>
                      <a:pt x="552" y="325"/>
                    </a:lnTo>
                    <a:lnTo>
                      <a:pt x="552" y="325"/>
                    </a:lnTo>
                    <a:lnTo>
                      <a:pt x="552" y="325"/>
                    </a:lnTo>
                    <a:lnTo>
                      <a:pt x="552" y="324"/>
                    </a:lnTo>
                    <a:lnTo>
                      <a:pt x="552" y="324"/>
                    </a:lnTo>
                    <a:lnTo>
                      <a:pt x="552" y="324"/>
                    </a:lnTo>
                    <a:lnTo>
                      <a:pt x="552" y="323"/>
                    </a:lnTo>
                    <a:lnTo>
                      <a:pt x="552" y="323"/>
                    </a:lnTo>
                    <a:lnTo>
                      <a:pt x="552" y="323"/>
                    </a:lnTo>
                    <a:lnTo>
                      <a:pt x="552" y="322"/>
                    </a:lnTo>
                    <a:lnTo>
                      <a:pt x="552" y="322"/>
                    </a:lnTo>
                    <a:lnTo>
                      <a:pt x="552" y="321"/>
                    </a:lnTo>
                    <a:lnTo>
                      <a:pt x="552" y="321"/>
                    </a:lnTo>
                    <a:lnTo>
                      <a:pt x="552" y="319"/>
                    </a:lnTo>
                    <a:lnTo>
                      <a:pt x="552" y="318"/>
                    </a:lnTo>
                    <a:lnTo>
                      <a:pt x="552" y="318"/>
                    </a:lnTo>
                    <a:lnTo>
                      <a:pt x="552" y="317"/>
                    </a:lnTo>
                    <a:lnTo>
                      <a:pt x="552" y="316"/>
                    </a:lnTo>
                    <a:lnTo>
                      <a:pt x="552" y="316"/>
                    </a:lnTo>
                    <a:lnTo>
                      <a:pt x="552" y="315"/>
                    </a:lnTo>
                    <a:lnTo>
                      <a:pt x="553" y="314"/>
                    </a:lnTo>
                    <a:lnTo>
                      <a:pt x="553" y="314"/>
                    </a:lnTo>
                    <a:lnTo>
                      <a:pt x="553" y="313"/>
                    </a:lnTo>
                    <a:lnTo>
                      <a:pt x="553" y="313"/>
                    </a:lnTo>
                    <a:lnTo>
                      <a:pt x="554" y="312"/>
                    </a:lnTo>
                    <a:lnTo>
                      <a:pt x="554" y="312"/>
                    </a:lnTo>
                    <a:lnTo>
                      <a:pt x="554" y="312"/>
                    </a:lnTo>
                    <a:lnTo>
                      <a:pt x="555" y="311"/>
                    </a:lnTo>
                    <a:lnTo>
                      <a:pt x="555" y="311"/>
                    </a:lnTo>
                    <a:lnTo>
                      <a:pt x="555" y="311"/>
                    </a:lnTo>
                    <a:lnTo>
                      <a:pt x="555" y="310"/>
                    </a:lnTo>
                    <a:lnTo>
                      <a:pt x="556" y="310"/>
                    </a:lnTo>
                    <a:lnTo>
                      <a:pt x="556" y="310"/>
                    </a:lnTo>
                    <a:lnTo>
                      <a:pt x="556" y="310"/>
                    </a:lnTo>
                    <a:lnTo>
                      <a:pt x="556" y="309"/>
                    </a:lnTo>
                    <a:lnTo>
                      <a:pt x="556" y="309"/>
                    </a:lnTo>
                    <a:lnTo>
                      <a:pt x="556" y="309"/>
                    </a:lnTo>
                    <a:lnTo>
                      <a:pt x="556" y="309"/>
                    </a:lnTo>
                    <a:lnTo>
                      <a:pt x="556" y="308"/>
                    </a:lnTo>
                    <a:lnTo>
                      <a:pt x="556" y="308"/>
                    </a:lnTo>
                    <a:lnTo>
                      <a:pt x="556" y="308"/>
                    </a:lnTo>
                    <a:lnTo>
                      <a:pt x="556" y="308"/>
                    </a:lnTo>
                    <a:lnTo>
                      <a:pt x="556" y="307"/>
                    </a:lnTo>
                    <a:lnTo>
                      <a:pt x="555" y="307"/>
                    </a:lnTo>
                    <a:lnTo>
                      <a:pt x="555" y="307"/>
                    </a:lnTo>
                    <a:lnTo>
                      <a:pt x="555" y="307"/>
                    </a:lnTo>
                    <a:lnTo>
                      <a:pt x="555" y="307"/>
                    </a:lnTo>
                    <a:lnTo>
                      <a:pt x="555" y="307"/>
                    </a:lnTo>
                    <a:lnTo>
                      <a:pt x="555" y="307"/>
                    </a:lnTo>
                    <a:lnTo>
                      <a:pt x="555" y="307"/>
                    </a:lnTo>
                    <a:lnTo>
                      <a:pt x="555" y="307"/>
                    </a:lnTo>
                    <a:lnTo>
                      <a:pt x="554" y="307"/>
                    </a:lnTo>
                    <a:lnTo>
                      <a:pt x="554" y="307"/>
                    </a:lnTo>
                    <a:lnTo>
                      <a:pt x="554" y="307"/>
                    </a:lnTo>
                    <a:lnTo>
                      <a:pt x="554" y="307"/>
                    </a:lnTo>
                    <a:lnTo>
                      <a:pt x="553" y="308"/>
                    </a:lnTo>
                    <a:lnTo>
                      <a:pt x="553" y="308"/>
                    </a:lnTo>
                    <a:lnTo>
                      <a:pt x="553" y="308"/>
                    </a:lnTo>
                    <a:lnTo>
                      <a:pt x="552" y="308"/>
                    </a:lnTo>
                    <a:lnTo>
                      <a:pt x="552" y="308"/>
                    </a:lnTo>
                    <a:lnTo>
                      <a:pt x="552" y="309"/>
                    </a:lnTo>
                    <a:lnTo>
                      <a:pt x="551" y="309"/>
                    </a:lnTo>
                    <a:lnTo>
                      <a:pt x="551" y="309"/>
                    </a:lnTo>
                    <a:lnTo>
                      <a:pt x="551" y="309"/>
                    </a:lnTo>
                    <a:lnTo>
                      <a:pt x="550" y="309"/>
                    </a:lnTo>
                    <a:lnTo>
                      <a:pt x="550" y="309"/>
                    </a:lnTo>
                    <a:lnTo>
                      <a:pt x="550" y="309"/>
                    </a:lnTo>
                    <a:lnTo>
                      <a:pt x="549" y="309"/>
                    </a:lnTo>
                    <a:lnTo>
                      <a:pt x="549" y="309"/>
                    </a:lnTo>
                    <a:lnTo>
                      <a:pt x="549" y="309"/>
                    </a:lnTo>
                    <a:lnTo>
                      <a:pt x="547" y="309"/>
                    </a:lnTo>
                    <a:lnTo>
                      <a:pt x="547" y="309"/>
                    </a:lnTo>
                    <a:lnTo>
                      <a:pt x="547" y="309"/>
                    </a:lnTo>
                    <a:lnTo>
                      <a:pt x="547" y="308"/>
                    </a:lnTo>
                    <a:lnTo>
                      <a:pt x="546" y="308"/>
                    </a:lnTo>
                    <a:lnTo>
                      <a:pt x="546" y="308"/>
                    </a:lnTo>
                    <a:lnTo>
                      <a:pt x="546" y="308"/>
                    </a:lnTo>
                    <a:lnTo>
                      <a:pt x="545" y="308"/>
                    </a:lnTo>
                    <a:lnTo>
                      <a:pt x="545" y="308"/>
                    </a:lnTo>
                    <a:lnTo>
                      <a:pt x="545" y="308"/>
                    </a:lnTo>
                    <a:lnTo>
                      <a:pt x="544" y="308"/>
                    </a:lnTo>
                    <a:lnTo>
                      <a:pt x="544" y="308"/>
                    </a:lnTo>
                    <a:lnTo>
                      <a:pt x="543" y="307"/>
                    </a:lnTo>
                    <a:lnTo>
                      <a:pt x="543" y="307"/>
                    </a:lnTo>
                    <a:lnTo>
                      <a:pt x="543" y="307"/>
                    </a:lnTo>
                    <a:lnTo>
                      <a:pt x="542" y="307"/>
                    </a:lnTo>
                    <a:lnTo>
                      <a:pt x="542" y="307"/>
                    </a:lnTo>
                    <a:lnTo>
                      <a:pt x="542" y="307"/>
                    </a:lnTo>
                    <a:lnTo>
                      <a:pt x="541" y="307"/>
                    </a:lnTo>
                    <a:lnTo>
                      <a:pt x="541" y="307"/>
                    </a:lnTo>
                    <a:lnTo>
                      <a:pt x="541" y="307"/>
                    </a:lnTo>
                    <a:lnTo>
                      <a:pt x="541" y="307"/>
                    </a:lnTo>
                    <a:lnTo>
                      <a:pt x="540" y="307"/>
                    </a:lnTo>
                    <a:lnTo>
                      <a:pt x="540" y="306"/>
                    </a:lnTo>
                    <a:lnTo>
                      <a:pt x="540" y="306"/>
                    </a:lnTo>
                    <a:lnTo>
                      <a:pt x="540" y="306"/>
                    </a:lnTo>
                    <a:lnTo>
                      <a:pt x="540" y="306"/>
                    </a:lnTo>
                    <a:lnTo>
                      <a:pt x="540" y="305"/>
                    </a:lnTo>
                    <a:lnTo>
                      <a:pt x="540" y="305"/>
                    </a:lnTo>
                    <a:lnTo>
                      <a:pt x="540" y="305"/>
                    </a:lnTo>
                    <a:lnTo>
                      <a:pt x="540" y="304"/>
                    </a:lnTo>
                    <a:lnTo>
                      <a:pt x="540" y="304"/>
                    </a:lnTo>
                    <a:lnTo>
                      <a:pt x="540" y="304"/>
                    </a:lnTo>
                    <a:lnTo>
                      <a:pt x="540" y="303"/>
                    </a:lnTo>
                    <a:lnTo>
                      <a:pt x="541" y="303"/>
                    </a:lnTo>
                    <a:lnTo>
                      <a:pt x="541" y="301"/>
                    </a:lnTo>
                    <a:lnTo>
                      <a:pt x="541" y="301"/>
                    </a:lnTo>
                    <a:lnTo>
                      <a:pt x="541" y="300"/>
                    </a:lnTo>
                    <a:lnTo>
                      <a:pt x="541" y="300"/>
                    </a:lnTo>
                    <a:lnTo>
                      <a:pt x="542" y="299"/>
                    </a:lnTo>
                    <a:lnTo>
                      <a:pt x="542" y="299"/>
                    </a:lnTo>
                    <a:lnTo>
                      <a:pt x="542" y="298"/>
                    </a:lnTo>
                    <a:lnTo>
                      <a:pt x="543" y="297"/>
                    </a:lnTo>
                    <a:lnTo>
                      <a:pt x="543" y="297"/>
                    </a:lnTo>
                    <a:lnTo>
                      <a:pt x="543" y="296"/>
                    </a:lnTo>
                    <a:lnTo>
                      <a:pt x="543" y="296"/>
                    </a:lnTo>
                    <a:lnTo>
                      <a:pt x="543" y="295"/>
                    </a:lnTo>
                    <a:lnTo>
                      <a:pt x="543" y="295"/>
                    </a:lnTo>
                    <a:lnTo>
                      <a:pt x="544" y="294"/>
                    </a:lnTo>
                    <a:lnTo>
                      <a:pt x="544" y="294"/>
                    </a:lnTo>
                    <a:lnTo>
                      <a:pt x="543" y="293"/>
                    </a:lnTo>
                    <a:lnTo>
                      <a:pt x="543" y="293"/>
                    </a:lnTo>
                    <a:lnTo>
                      <a:pt x="543" y="292"/>
                    </a:lnTo>
                    <a:lnTo>
                      <a:pt x="543" y="292"/>
                    </a:lnTo>
                    <a:lnTo>
                      <a:pt x="543" y="291"/>
                    </a:lnTo>
                    <a:lnTo>
                      <a:pt x="542" y="291"/>
                    </a:lnTo>
                    <a:lnTo>
                      <a:pt x="542" y="290"/>
                    </a:lnTo>
                    <a:lnTo>
                      <a:pt x="542" y="290"/>
                    </a:lnTo>
                    <a:lnTo>
                      <a:pt x="542" y="289"/>
                    </a:lnTo>
                    <a:lnTo>
                      <a:pt x="541" y="289"/>
                    </a:lnTo>
                    <a:lnTo>
                      <a:pt x="541" y="288"/>
                    </a:lnTo>
                    <a:lnTo>
                      <a:pt x="541" y="288"/>
                    </a:lnTo>
                    <a:lnTo>
                      <a:pt x="541" y="288"/>
                    </a:lnTo>
                    <a:lnTo>
                      <a:pt x="540" y="287"/>
                    </a:lnTo>
                    <a:lnTo>
                      <a:pt x="540" y="287"/>
                    </a:lnTo>
                    <a:lnTo>
                      <a:pt x="540" y="287"/>
                    </a:lnTo>
                    <a:lnTo>
                      <a:pt x="540" y="287"/>
                    </a:lnTo>
                    <a:lnTo>
                      <a:pt x="540" y="287"/>
                    </a:lnTo>
                    <a:lnTo>
                      <a:pt x="540" y="287"/>
                    </a:lnTo>
                    <a:lnTo>
                      <a:pt x="540" y="287"/>
                    </a:lnTo>
                    <a:lnTo>
                      <a:pt x="540" y="287"/>
                    </a:lnTo>
                    <a:lnTo>
                      <a:pt x="539" y="287"/>
                    </a:lnTo>
                    <a:lnTo>
                      <a:pt x="539" y="287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9" y="286"/>
                    </a:lnTo>
                    <a:lnTo>
                      <a:pt x="538" y="286"/>
                    </a:lnTo>
                    <a:lnTo>
                      <a:pt x="538" y="286"/>
                    </a:lnTo>
                    <a:lnTo>
                      <a:pt x="538" y="286"/>
                    </a:lnTo>
                    <a:lnTo>
                      <a:pt x="538" y="286"/>
                    </a:lnTo>
                    <a:lnTo>
                      <a:pt x="537" y="286"/>
                    </a:lnTo>
                    <a:lnTo>
                      <a:pt x="537" y="286"/>
                    </a:lnTo>
                    <a:lnTo>
                      <a:pt x="536" y="286"/>
                    </a:lnTo>
                    <a:lnTo>
                      <a:pt x="536" y="287"/>
                    </a:lnTo>
                    <a:lnTo>
                      <a:pt x="535" y="287"/>
                    </a:lnTo>
                    <a:lnTo>
                      <a:pt x="535" y="287"/>
                    </a:lnTo>
                    <a:lnTo>
                      <a:pt x="535" y="287"/>
                    </a:lnTo>
                    <a:lnTo>
                      <a:pt x="534" y="287"/>
                    </a:lnTo>
                    <a:lnTo>
                      <a:pt x="534" y="288"/>
                    </a:lnTo>
                    <a:lnTo>
                      <a:pt x="533" y="288"/>
                    </a:lnTo>
                    <a:lnTo>
                      <a:pt x="533" y="288"/>
                    </a:lnTo>
                    <a:lnTo>
                      <a:pt x="533" y="289"/>
                    </a:lnTo>
                    <a:lnTo>
                      <a:pt x="532" y="289"/>
                    </a:lnTo>
                    <a:lnTo>
                      <a:pt x="532" y="290"/>
                    </a:lnTo>
                    <a:lnTo>
                      <a:pt x="532" y="290"/>
                    </a:lnTo>
                    <a:lnTo>
                      <a:pt x="531" y="290"/>
                    </a:lnTo>
                    <a:lnTo>
                      <a:pt x="531" y="291"/>
                    </a:lnTo>
                    <a:lnTo>
                      <a:pt x="531" y="291"/>
                    </a:lnTo>
                    <a:lnTo>
                      <a:pt x="531" y="292"/>
                    </a:lnTo>
                    <a:lnTo>
                      <a:pt x="530" y="292"/>
                    </a:lnTo>
                    <a:lnTo>
                      <a:pt x="530" y="293"/>
                    </a:lnTo>
                    <a:lnTo>
                      <a:pt x="530" y="293"/>
                    </a:lnTo>
                    <a:lnTo>
                      <a:pt x="528" y="293"/>
                    </a:lnTo>
                    <a:lnTo>
                      <a:pt x="528" y="294"/>
                    </a:lnTo>
                    <a:lnTo>
                      <a:pt x="528" y="294"/>
                    </a:lnTo>
                    <a:lnTo>
                      <a:pt x="527" y="295"/>
                    </a:lnTo>
                    <a:lnTo>
                      <a:pt x="527" y="295"/>
                    </a:lnTo>
                    <a:lnTo>
                      <a:pt x="527" y="296"/>
                    </a:lnTo>
                    <a:lnTo>
                      <a:pt x="526" y="296"/>
                    </a:lnTo>
                    <a:lnTo>
                      <a:pt x="526" y="296"/>
                    </a:lnTo>
                    <a:lnTo>
                      <a:pt x="525" y="297"/>
                    </a:lnTo>
                    <a:lnTo>
                      <a:pt x="525" y="297"/>
                    </a:lnTo>
                    <a:lnTo>
                      <a:pt x="525" y="297"/>
                    </a:lnTo>
                    <a:lnTo>
                      <a:pt x="524" y="298"/>
                    </a:lnTo>
                    <a:lnTo>
                      <a:pt x="524" y="298"/>
                    </a:lnTo>
                    <a:lnTo>
                      <a:pt x="524" y="298"/>
                    </a:lnTo>
                    <a:lnTo>
                      <a:pt x="523" y="299"/>
                    </a:lnTo>
                    <a:lnTo>
                      <a:pt x="523" y="299"/>
                    </a:lnTo>
                    <a:lnTo>
                      <a:pt x="523" y="300"/>
                    </a:lnTo>
                    <a:lnTo>
                      <a:pt x="523" y="300"/>
                    </a:lnTo>
                    <a:lnTo>
                      <a:pt x="523" y="301"/>
                    </a:lnTo>
                    <a:lnTo>
                      <a:pt x="523" y="301"/>
                    </a:lnTo>
                    <a:lnTo>
                      <a:pt x="522" y="303"/>
                    </a:lnTo>
                    <a:lnTo>
                      <a:pt x="522" y="303"/>
                    </a:lnTo>
                    <a:lnTo>
                      <a:pt x="522" y="304"/>
                    </a:lnTo>
                    <a:lnTo>
                      <a:pt x="522" y="305"/>
                    </a:lnTo>
                    <a:lnTo>
                      <a:pt x="522" y="306"/>
                    </a:lnTo>
                    <a:lnTo>
                      <a:pt x="522" y="307"/>
                    </a:lnTo>
                    <a:lnTo>
                      <a:pt x="522" y="308"/>
                    </a:lnTo>
                    <a:lnTo>
                      <a:pt x="522" y="308"/>
                    </a:lnTo>
                    <a:lnTo>
                      <a:pt x="522" y="309"/>
                    </a:lnTo>
                    <a:lnTo>
                      <a:pt x="522" y="310"/>
                    </a:lnTo>
                    <a:lnTo>
                      <a:pt x="522" y="311"/>
                    </a:lnTo>
                    <a:lnTo>
                      <a:pt x="522" y="312"/>
                    </a:lnTo>
                    <a:lnTo>
                      <a:pt x="522" y="313"/>
                    </a:lnTo>
                    <a:lnTo>
                      <a:pt x="523" y="314"/>
                    </a:lnTo>
                    <a:lnTo>
                      <a:pt x="523" y="314"/>
                    </a:lnTo>
                    <a:lnTo>
                      <a:pt x="523" y="315"/>
                    </a:lnTo>
                    <a:lnTo>
                      <a:pt x="523" y="316"/>
                    </a:lnTo>
                    <a:lnTo>
                      <a:pt x="523" y="317"/>
                    </a:lnTo>
                    <a:lnTo>
                      <a:pt x="523" y="317"/>
                    </a:lnTo>
                    <a:lnTo>
                      <a:pt x="523" y="318"/>
                    </a:lnTo>
                    <a:lnTo>
                      <a:pt x="524" y="318"/>
                    </a:lnTo>
                    <a:lnTo>
                      <a:pt x="524" y="318"/>
                    </a:lnTo>
                    <a:lnTo>
                      <a:pt x="524" y="319"/>
                    </a:lnTo>
                    <a:lnTo>
                      <a:pt x="524" y="319"/>
                    </a:lnTo>
                    <a:lnTo>
                      <a:pt x="524" y="319"/>
                    </a:lnTo>
                    <a:lnTo>
                      <a:pt x="524" y="319"/>
                    </a:lnTo>
                    <a:lnTo>
                      <a:pt x="524" y="319"/>
                    </a:lnTo>
                    <a:lnTo>
                      <a:pt x="524" y="321"/>
                    </a:lnTo>
                    <a:lnTo>
                      <a:pt x="524" y="321"/>
                    </a:lnTo>
                    <a:lnTo>
                      <a:pt x="524" y="321"/>
                    </a:lnTo>
                    <a:lnTo>
                      <a:pt x="524" y="321"/>
                    </a:lnTo>
                    <a:lnTo>
                      <a:pt x="525" y="322"/>
                    </a:lnTo>
                    <a:lnTo>
                      <a:pt x="525" y="322"/>
                    </a:lnTo>
                    <a:lnTo>
                      <a:pt x="525" y="323"/>
                    </a:lnTo>
                    <a:lnTo>
                      <a:pt x="526" y="323"/>
                    </a:lnTo>
                    <a:lnTo>
                      <a:pt x="526" y="323"/>
                    </a:lnTo>
                    <a:lnTo>
                      <a:pt x="527" y="324"/>
                    </a:lnTo>
                    <a:lnTo>
                      <a:pt x="527" y="324"/>
                    </a:lnTo>
                    <a:lnTo>
                      <a:pt x="527" y="324"/>
                    </a:lnTo>
                    <a:lnTo>
                      <a:pt x="527" y="325"/>
                    </a:lnTo>
                    <a:lnTo>
                      <a:pt x="528" y="325"/>
                    </a:lnTo>
                    <a:lnTo>
                      <a:pt x="528" y="325"/>
                    </a:lnTo>
                    <a:lnTo>
                      <a:pt x="528" y="326"/>
                    </a:lnTo>
                    <a:lnTo>
                      <a:pt x="528" y="326"/>
                    </a:lnTo>
                    <a:lnTo>
                      <a:pt x="528" y="326"/>
                    </a:lnTo>
                    <a:lnTo>
                      <a:pt x="528" y="327"/>
                    </a:lnTo>
                    <a:lnTo>
                      <a:pt x="528" y="327"/>
                    </a:lnTo>
                    <a:lnTo>
                      <a:pt x="528" y="328"/>
                    </a:lnTo>
                    <a:lnTo>
                      <a:pt x="528" y="328"/>
                    </a:lnTo>
                    <a:lnTo>
                      <a:pt x="528" y="329"/>
                    </a:lnTo>
                    <a:lnTo>
                      <a:pt x="528" y="329"/>
                    </a:lnTo>
                    <a:lnTo>
                      <a:pt x="528" y="330"/>
                    </a:lnTo>
                    <a:lnTo>
                      <a:pt x="528" y="330"/>
                    </a:lnTo>
                    <a:lnTo>
                      <a:pt x="528" y="330"/>
                    </a:lnTo>
                    <a:lnTo>
                      <a:pt x="527" y="330"/>
                    </a:lnTo>
                    <a:lnTo>
                      <a:pt x="527" y="330"/>
                    </a:lnTo>
                    <a:lnTo>
                      <a:pt x="527" y="330"/>
                    </a:lnTo>
                    <a:lnTo>
                      <a:pt x="527" y="330"/>
                    </a:lnTo>
                    <a:lnTo>
                      <a:pt x="527" y="330"/>
                    </a:lnTo>
                    <a:lnTo>
                      <a:pt x="527" y="330"/>
                    </a:lnTo>
                    <a:lnTo>
                      <a:pt x="527" y="331"/>
                    </a:lnTo>
                    <a:lnTo>
                      <a:pt x="526" y="331"/>
                    </a:lnTo>
                    <a:lnTo>
                      <a:pt x="526" y="331"/>
                    </a:lnTo>
                    <a:lnTo>
                      <a:pt x="526" y="331"/>
                    </a:lnTo>
                    <a:lnTo>
                      <a:pt x="526" y="331"/>
                    </a:lnTo>
                    <a:lnTo>
                      <a:pt x="525" y="332"/>
                    </a:lnTo>
                    <a:lnTo>
                      <a:pt x="525" y="332"/>
                    </a:lnTo>
                    <a:lnTo>
                      <a:pt x="525" y="332"/>
                    </a:lnTo>
                    <a:lnTo>
                      <a:pt x="524" y="333"/>
                    </a:lnTo>
                    <a:lnTo>
                      <a:pt x="524" y="333"/>
                    </a:lnTo>
                    <a:lnTo>
                      <a:pt x="524" y="334"/>
                    </a:lnTo>
                    <a:lnTo>
                      <a:pt x="523" y="335"/>
                    </a:lnTo>
                    <a:lnTo>
                      <a:pt x="523" y="335"/>
                    </a:lnTo>
                    <a:lnTo>
                      <a:pt x="522" y="336"/>
                    </a:lnTo>
                    <a:lnTo>
                      <a:pt x="522" y="336"/>
                    </a:lnTo>
                    <a:lnTo>
                      <a:pt x="521" y="337"/>
                    </a:lnTo>
                    <a:lnTo>
                      <a:pt x="521" y="339"/>
                    </a:lnTo>
                    <a:lnTo>
                      <a:pt x="520" y="339"/>
                    </a:lnTo>
                    <a:lnTo>
                      <a:pt x="520" y="340"/>
                    </a:lnTo>
                    <a:lnTo>
                      <a:pt x="519" y="340"/>
                    </a:lnTo>
                    <a:lnTo>
                      <a:pt x="519" y="340"/>
                    </a:lnTo>
                    <a:lnTo>
                      <a:pt x="518" y="341"/>
                    </a:lnTo>
                    <a:lnTo>
                      <a:pt x="518" y="341"/>
                    </a:lnTo>
                    <a:lnTo>
                      <a:pt x="517" y="341"/>
                    </a:lnTo>
                    <a:lnTo>
                      <a:pt x="517" y="342"/>
                    </a:lnTo>
                    <a:lnTo>
                      <a:pt x="516" y="342"/>
                    </a:lnTo>
                    <a:lnTo>
                      <a:pt x="516" y="342"/>
                    </a:lnTo>
                    <a:lnTo>
                      <a:pt x="515" y="343"/>
                    </a:lnTo>
                    <a:lnTo>
                      <a:pt x="515" y="343"/>
                    </a:lnTo>
                    <a:lnTo>
                      <a:pt x="514" y="343"/>
                    </a:lnTo>
                    <a:lnTo>
                      <a:pt x="513" y="344"/>
                    </a:lnTo>
                    <a:lnTo>
                      <a:pt x="513" y="344"/>
                    </a:lnTo>
                    <a:lnTo>
                      <a:pt x="512" y="344"/>
                    </a:lnTo>
                    <a:lnTo>
                      <a:pt x="512" y="345"/>
                    </a:lnTo>
                    <a:lnTo>
                      <a:pt x="510" y="345"/>
                    </a:lnTo>
                    <a:lnTo>
                      <a:pt x="510" y="345"/>
                    </a:lnTo>
                    <a:lnTo>
                      <a:pt x="509" y="345"/>
                    </a:lnTo>
                    <a:lnTo>
                      <a:pt x="509" y="345"/>
                    </a:lnTo>
                    <a:lnTo>
                      <a:pt x="509" y="345"/>
                    </a:lnTo>
                    <a:lnTo>
                      <a:pt x="508" y="345"/>
                    </a:lnTo>
                    <a:lnTo>
                      <a:pt x="508" y="345"/>
                    </a:lnTo>
                    <a:lnTo>
                      <a:pt x="507" y="344"/>
                    </a:lnTo>
                    <a:lnTo>
                      <a:pt x="507" y="344"/>
                    </a:lnTo>
                    <a:lnTo>
                      <a:pt x="506" y="344"/>
                    </a:lnTo>
                    <a:lnTo>
                      <a:pt x="506" y="343"/>
                    </a:lnTo>
                    <a:lnTo>
                      <a:pt x="506" y="343"/>
                    </a:lnTo>
                    <a:lnTo>
                      <a:pt x="505" y="342"/>
                    </a:lnTo>
                    <a:lnTo>
                      <a:pt x="505" y="342"/>
                    </a:lnTo>
                    <a:lnTo>
                      <a:pt x="505" y="341"/>
                    </a:lnTo>
                    <a:lnTo>
                      <a:pt x="504" y="341"/>
                    </a:lnTo>
                    <a:lnTo>
                      <a:pt x="504" y="340"/>
                    </a:lnTo>
                    <a:lnTo>
                      <a:pt x="504" y="340"/>
                    </a:lnTo>
                    <a:lnTo>
                      <a:pt x="504" y="339"/>
                    </a:lnTo>
                    <a:lnTo>
                      <a:pt x="504" y="339"/>
                    </a:lnTo>
                    <a:lnTo>
                      <a:pt x="504" y="337"/>
                    </a:lnTo>
                    <a:lnTo>
                      <a:pt x="504" y="337"/>
                    </a:lnTo>
                    <a:lnTo>
                      <a:pt x="504" y="336"/>
                    </a:lnTo>
                    <a:lnTo>
                      <a:pt x="504" y="336"/>
                    </a:lnTo>
                    <a:lnTo>
                      <a:pt x="503" y="335"/>
                    </a:lnTo>
                    <a:lnTo>
                      <a:pt x="503" y="335"/>
                    </a:lnTo>
                    <a:lnTo>
                      <a:pt x="503" y="334"/>
                    </a:lnTo>
                    <a:lnTo>
                      <a:pt x="503" y="334"/>
                    </a:lnTo>
                    <a:lnTo>
                      <a:pt x="503" y="334"/>
                    </a:lnTo>
                    <a:lnTo>
                      <a:pt x="503" y="333"/>
                    </a:lnTo>
                    <a:lnTo>
                      <a:pt x="503" y="333"/>
                    </a:lnTo>
                    <a:lnTo>
                      <a:pt x="502" y="333"/>
                    </a:lnTo>
                    <a:lnTo>
                      <a:pt x="502" y="332"/>
                    </a:lnTo>
                    <a:lnTo>
                      <a:pt x="502" y="332"/>
                    </a:lnTo>
                    <a:lnTo>
                      <a:pt x="502" y="332"/>
                    </a:lnTo>
                    <a:lnTo>
                      <a:pt x="502" y="331"/>
                    </a:lnTo>
                    <a:lnTo>
                      <a:pt x="502" y="331"/>
                    </a:lnTo>
                    <a:lnTo>
                      <a:pt x="502" y="331"/>
                    </a:lnTo>
                    <a:lnTo>
                      <a:pt x="501" y="330"/>
                    </a:lnTo>
                    <a:lnTo>
                      <a:pt x="501" y="330"/>
                    </a:lnTo>
                    <a:lnTo>
                      <a:pt x="501" y="329"/>
                    </a:lnTo>
                    <a:lnTo>
                      <a:pt x="501" y="329"/>
                    </a:lnTo>
                    <a:lnTo>
                      <a:pt x="501" y="329"/>
                    </a:lnTo>
                    <a:lnTo>
                      <a:pt x="500" y="328"/>
                    </a:lnTo>
                    <a:lnTo>
                      <a:pt x="500" y="328"/>
                    </a:lnTo>
                    <a:lnTo>
                      <a:pt x="500" y="327"/>
                    </a:lnTo>
                    <a:lnTo>
                      <a:pt x="500" y="327"/>
                    </a:lnTo>
                    <a:lnTo>
                      <a:pt x="500" y="327"/>
                    </a:lnTo>
                    <a:lnTo>
                      <a:pt x="499" y="327"/>
                    </a:lnTo>
                    <a:lnTo>
                      <a:pt x="499" y="326"/>
                    </a:lnTo>
                    <a:lnTo>
                      <a:pt x="499" y="326"/>
                    </a:lnTo>
                    <a:lnTo>
                      <a:pt x="499" y="326"/>
                    </a:lnTo>
                    <a:lnTo>
                      <a:pt x="498" y="326"/>
                    </a:lnTo>
                    <a:lnTo>
                      <a:pt x="498" y="326"/>
                    </a:lnTo>
                    <a:lnTo>
                      <a:pt x="497" y="326"/>
                    </a:lnTo>
                    <a:lnTo>
                      <a:pt x="496" y="326"/>
                    </a:lnTo>
                    <a:lnTo>
                      <a:pt x="495" y="326"/>
                    </a:lnTo>
                    <a:lnTo>
                      <a:pt x="494" y="327"/>
                    </a:lnTo>
                    <a:lnTo>
                      <a:pt x="492" y="327"/>
                    </a:lnTo>
                    <a:lnTo>
                      <a:pt x="491" y="327"/>
                    </a:lnTo>
                    <a:lnTo>
                      <a:pt x="490" y="328"/>
                    </a:lnTo>
                    <a:lnTo>
                      <a:pt x="489" y="328"/>
                    </a:lnTo>
                    <a:lnTo>
                      <a:pt x="488" y="328"/>
                    </a:lnTo>
                    <a:lnTo>
                      <a:pt x="487" y="329"/>
                    </a:lnTo>
                    <a:lnTo>
                      <a:pt x="486" y="329"/>
                    </a:lnTo>
                    <a:lnTo>
                      <a:pt x="485" y="330"/>
                    </a:lnTo>
                    <a:lnTo>
                      <a:pt x="484" y="331"/>
                    </a:lnTo>
                    <a:lnTo>
                      <a:pt x="484" y="331"/>
                    </a:lnTo>
                    <a:lnTo>
                      <a:pt x="484" y="332"/>
                    </a:lnTo>
                    <a:lnTo>
                      <a:pt x="483" y="332"/>
                    </a:lnTo>
                    <a:lnTo>
                      <a:pt x="483" y="333"/>
                    </a:lnTo>
                    <a:lnTo>
                      <a:pt x="483" y="333"/>
                    </a:lnTo>
                    <a:lnTo>
                      <a:pt x="483" y="333"/>
                    </a:lnTo>
                    <a:lnTo>
                      <a:pt x="482" y="334"/>
                    </a:lnTo>
                    <a:lnTo>
                      <a:pt x="482" y="334"/>
                    </a:lnTo>
                    <a:lnTo>
                      <a:pt x="482" y="335"/>
                    </a:lnTo>
                    <a:lnTo>
                      <a:pt x="482" y="335"/>
                    </a:lnTo>
                    <a:lnTo>
                      <a:pt x="481" y="336"/>
                    </a:lnTo>
                    <a:lnTo>
                      <a:pt x="481" y="336"/>
                    </a:lnTo>
                    <a:lnTo>
                      <a:pt x="481" y="336"/>
                    </a:lnTo>
                    <a:lnTo>
                      <a:pt x="481" y="337"/>
                    </a:lnTo>
                    <a:lnTo>
                      <a:pt x="480" y="337"/>
                    </a:lnTo>
                    <a:lnTo>
                      <a:pt x="480" y="339"/>
                    </a:lnTo>
                    <a:lnTo>
                      <a:pt x="480" y="339"/>
                    </a:lnTo>
                    <a:lnTo>
                      <a:pt x="479" y="340"/>
                    </a:lnTo>
                    <a:lnTo>
                      <a:pt x="479" y="340"/>
                    </a:lnTo>
                    <a:lnTo>
                      <a:pt x="479" y="341"/>
                    </a:lnTo>
                    <a:lnTo>
                      <a:pt x="478" y="342"/>
                    </a:lnTo>
                    <a:lnTo>
                      <a:pt x="478" y="342"/>
                    </a:lnTo>
                    <a:lnTo>
                      <a:pt x="478" y="343"/>
                    </a:lnTo>
                    <a:lnTo>
                      <a:pt x="477" y="343"/>
                    </a:lnTo>
                    <a:lnTo>
                      <a:pt x="477" y="344"/>
                    </a:lnTo>
                    <a:lnTo>
                      <a:pt x="476" y="344"/>
                    </a:lnTo>
                    <a:lnTo>
                      <a:pt x="476" y="345"/>
                    </a:lnTo>
                    <a:lnTo>
                      <a:pt x="474" y="345"/>
                    </a:lnTo>
                    <a:lnTo>
                      <a:pt x="474" y="345"/>
                    </a:lnTo>
                    <a:lnTo>
                      <a:pt x="473" y="346"/>
                    </a:lnTo>
                    <a:lnTo>
                      <a:pt x="472" y="346"/>
                    </a:lnTo>
                    <a:lnTo>
                      <a:pt x="471" y="346"/>
                    </a:lnTo>
                    <a:lnTo>
                      <a:pt x="471" y="346"/>
                    </a:lnTo>
                    <a:lnTo>
                      <a:pt x="470" y="346"/>
                    </a:lnTo>
                    <a:lnTo>
                      <a:pt x="470" y="346"/>
                    </a:lnTo>
                    <a:lnTo>
                      <a:pt x="470" y="346"/>
                    </a:lnTo>
                    <a:lnTo>
                      <a:pt x="469" y="346"/>
                    </a:lnTo>
                    <a:lnTo>
                      <a:pt x="469" y="346"/>
                    </a:lnTo>
                    <a:lnTo>
                      <a:pt x="469" y="346"/>
                    </a:lnTo>
                    <a:lnTo>
                      <a:pt x="469" y="347"/>
                    </a:lnTo>
                    <a:lnTo>
                      <a:pt x="469" y="347"/>
                    </a:lnTo>
                    <a:lnTo>
                      <a:pt x="469" y="347"/>
                    </a:lnTo>
                    <a:lnTo>
                      <a:pt x="469" y="347"/>
                    </a:lnTo>
                    <a:lnTo>
                      <a:pt x="469" y="348"/>
                    </a:lnTo>
                    <a:lnTo>
                      <a:pt x="469" y="348"/>
                    </a:lnTo>
                    <a:lnTo>
                      <a:pt x="469" y="348"/>
                    </a:lnTo>
                    <a:lnTo>
                      <a:pt x="469" y="349"/>
                    </a:lnTo>
                    <a:lnTo>
                      <a:pt x="469" y="349"/>
                    </a:lnTo>
                    <a:lnTo>
                      <a:pt x="469" y="349"/>
                    </a:lnTo>
                    <a:lnTo>
                      <a:pt x="469" y="350"/>
                    </a:lnTo>
                    <a:lnTo>
                      <a:pt x="469" y="350"/>
                    </a:lnTo>
                    <a:lnTo>
                      <a:pt x="469" y="351"/>
                    </a:lnTo>
                    <a:lnTo>
                      <a:pt x="469" y="351"/>
                    </a:lnTo>
                    <a:lnTo>
                      <a:pt x="470" y="352"/>
                    </a:lnTo>
                    <a:lnTo>
                      <a:pt x="470" y="352"/>
                    </a:lnTo>
                    <a:lnTo>
                      <a:pt x="470" y="353"/>
                    </a:lnTo>
                    <a:lnTo>
                      <a:pt x="469" y="353"/>
                    </a:lnTo>
                    <a:lnTo>
                      <a:pt x="469" y="354"/>
                    </a:lnTo>
                    <a:lnTo>
                      <a:pt x="469" y="355"/>
                    </a:lnTo>
                    <a:lnTo>
                      <a:pt x="469" y="355"/>
                    </a:lnTo>
                    <a:lnTo>
                      <a:pt x="468" y="357"/>
                    </a:lnTo>
                    <a:lnTo>
                      <a:pt x="468" y="357"/>
                    </a:lnTo>
                    <a:lnTo>
                      <a:pt x="467" y="358"/>
                    </a:lnTo>
                    <a:lnTo>
                      <a:pt x="467" y="358"/>
                    </a:lnTo>
                    <a:lnTo>
                      <a:pt x="466" y="359"/>
                    </a:lnTo>
                    <a:lnTo>
                      <a:pt x="465" y="359"/>
                    </a:lnTo>
                    <a:lnTo>
                      <a:pt x="464" y="360"/>
                    </a:lnTo>
                    <a:lnTo>
                      <a:pt x="464" y="360"/>
                    </a:lnTo>
                    <a:lnTo>
                      <a:pt x="463" y="360"/>
                    </a:lnTo>
                    <a:lnTo>
                      <a:pt x="463" y="361"/>
                    </a:lnTo>
                    <a:lnTo>
                      <a:pt x="462" y="361"/>
                    </a:lnTo>
                    <a:lnTo>
                      <a:pt x="461" y="361"/>
                    </a:lnTo>
                    <a:lnTo>
                      <a:pt x="461" y="361"/>
                    </a:lnTo>
                    <a:lnTo>
                      <a:pt x="460" y="361"/>
                    </a:lnTo>
                    <a:lnTo>
                      <a:pt x="460" y="362"/>
                    </a:lnTo>
                    <a:lnTo>
                      <a:pt x="459" y="362"/>
                    </a:lnTo>
                    <a:lnTo>
                      <a:pt x="459" y="362"/>
                    </a:lnTo>
                    <a:lnTo>
                      <a:pt x="459" y="362"/>
                    </a:lnTo>
                    <a:lnTo>
                      <a:pt x="458" y="362"/>
                    </a:lnTo>
                    <a:lnTo>
                      <a:pt x="458" y="361"/>
                    </a:lnTo>
                    <a:lnTo>
                      <a:pt x="456" y="361"/>
                    </a:lnTo>
                    <a:lnTo>
                      <a:pt x="456" y="361"/>
                    </a:lnTo>
                    <a:lnTo>
                      <a:pt x="455" y="361"/>
                    </a:lnTo>
                    <a:lnTo>
                      <a:pt x="455" y="361"/>
                    </a:lnTo>
                    <a:lnTo>
                      <a:pt x="455" y="361"/>
                    </a:lnTo>
                    <a:lnTo>
                      <a:pt x="454" y="361"/>
                    </a:lnTo>
                    <a:lnTo>
                      <a:pt x="454" y="360"/>
                    </a:lnTo>
                    <a:lnTo>
                      <a:pt x="453" y="360"/>
                    </a:lnTo>
                    <a:lnTo>
                      <a:pt x="453" y="360"/>
                    </a:lnTo>
                    <a:lnTo>
                      <a:pt x="452" y="360"/>
                    </a:lnTo>
                    <a:lnTo>
                      <a:pt x="452" y="359"/>
                    </a:lnTo>
                    <a:lnTo>
                      <a:pt x="451" y="359"/>
                    </a:lnTo>
                    <a:lnTo>
                      <a:pt x="451" y="359"/>
                    </a:lnTo>
                    <a:lnTo>
                      <a:pt x="450" y="358"/>
                    </a:lnTo>
                    <a:lnTo>
                      <a:pt x="450" y="358"/>
                    </a:lnTo>
                    <a:lnTo>
                      <a:pt x="449" y="358"/>
                    </a:lnTo>
                    <a:lnTo>
                      <a:pt x="449" y="357"/>
                    </a:lnTo>
                    <a:lnTo>
                      <a:pt x="448" y="357"/>
                    </a:lnTo>
                    <a:lnTo>
                      <a:pt x="447" y="355"/>
                    </a:lnTo>
                    <a:lnTo>
                      <a:pt x="447" y="355"/>
                    </a:lnTo>
                    <a:lnTo>
                      <a:pt x="446" y="355"/>
                    </a:lnTo>
                    <a:lnTo>
                      <a:pt x="445" y="354"/>
                    </a:lnTo>
                    <a:lnTo>
                      <a:pt x="444" y="354"/>
                    </a:lnTo>
                    <a:lnTo>
                      <a:pt x="444" y="354"/>
                    </a:lnTo>
                    <a:lnTo>
                      <a:pt x="443" y="354"/>
                    </a:lnTo>
                    <a:lnTo>
                      <a:pt x="442" y="353"/>
                    </a:lnTo>
                    <a:lnTo>
                      <a:pt x="441" y="353"/>
                    </a:lnTo>
                    <a:lnTo>
                      <a:pt x="441" y="353"/>
                    </a:lnTo>
                    <a:lnTo>
                      <a:pt x="440" y="352"/>
                    </a:lnTo>
                    <a:lnTo>
                      <a:pt x="438" y="352"/>
                    </a:lnTo>
                    <a:lnTo>
                      <a:pt x="438" y="352"/>
                    </a:lnTo>
                    <a:lnTo>
                      <a:pt x="437" y="352"/>
                    </a:lnTo>
                    <a:lnTo>
                      <a:pt x="437" y="351"/>
                    </a:lnTo>
                    <a:lnTo>
                      <a:pt x="437" y="351"/>
                    </a:lnTo>
                    <a:lnTo>
                      <a:pt x="436" y="351"/>
                    </a:lnTo>
                    <a:lnTo>
                      <a:pt x="436" y="351"/>
                    </a:lnTo>
                    <a:lnTo>
                      <a:pt x="436" y="351"/>
                    </a:lnTo>
                    <a:lnTo>
                      <a:pt x="435" y="350"/>
                    </a:lnTo>
                    <a:lnTo>
                      <a:pt x="435" y="350"/>
                    </a:lnTo>
                    <a:lnTo>
                      <a:pt x="435" y="350"/>
                    </a:lnTo>
                    <a:lnTo>
                      <a:pt x="434" y="350"/>
                    </a:lnTo>
                    <a:lnTo>
                      <a:pt x="434" y="349"/>
                    </a:lnTo>
                    <a:lnTo>
                      <a:pt x="434" y="349"/>
                    </a:lnTo>
                    <a:lnTo>
                      <a:pt x="434" y="349"/>
                    </a:lnTo>
                    <a:lnTo>
                      <a:pt x="433" y="348"/>
                    </a:lnTo>
                    <a:lnTo>
                      <a:pt x="433" y="348"/>
                    </a:lnTo>
                    <a:lnTo>
                      <a:pt x="433" y="347"/>
                    </a:lnTo>
                    <a:lnTo>
                      <a:pt x="433" y="346"/>
                    </a:lnTo>
                    <a:lnTo>
                      <a:pt x="433" y="346"/>
                    </a:lnTo>
                    <a:lnTo>
                      <a:pt x="433" y="345"/>
                    </a:lnTo>
                    <a:lnTo>
                      <a:pt x="433" y="344"/>
                    </a:lnTo>
                    <a:lnTo>
                      <a:pt x="433" y="343"/>
                    </a:lnTo>
                    <a:lnTo>
                      <a:pt x="433" y="342"/>
                    </a:lnTo>
                    <a:lnTo>
                      <a:pt x="433" y="342"/>
                    </a:lnTo>
                    <a:lnTo>
                      <a:pt x="433" y="341"/>
                    </a:lnTo>
                    <a:lnTo>
                      <a:pt x="433" y="340"/>
                    </a:lnTo>
                    <a:lnTo>
                      <a:pt x="433" y="339"/>
                    </a:lnTo>
                    <a:lnTo>
                      <a:pt x="433" y="337"/>
                    </a:lnTo>
                    <a:lnTo>
                      <a:pt x="433" y="337"/>
                    </a:lnTo>
                    <a:lnTo>
                      <a:pt x="434" y="336"/>
                    </a:lnTo>
                    <a:lnTo>
                      <a:pt x="434" y="336"/>
                    </a:lnTo>
                    <a:lnTo>
                      <a:pt x="434" y="335"/>
                    </a:lnTo>
                    <a:lnTo>
                      <a:pt x="435" y="335"/>
                    </a:lnTo>
                    <a:lnTo>
                      <a:pt x="435" y="335"/>
                    </a:lnTo>
                    <a:lnTo>
                      <a:pt x="436" y="335"/>
                    </a:lnTo>
                    <a:lnTo>
                      <a:pt x="436" y="335"/>
                    </a:lnTo>
                    <a:lnTo>
                      <a:pt x="437" y="335"/>
                    </a:lnTo>
                    <a:lnTo>
                      <a:pt x="437" y="335"/>
                    </a:lnTo>
                    <a:lnTo>
                      <a:pt x="437" y="334"/>
                    </a:lnTo>
                    <a:lnTo>
                      <a:pt x="438" y="334"/>
                    </a:lnTo>
                    <a:lnTo>
                      <a:pt x="438" y="334"/>
                    </a:lnTo>
                    <a:lnTo>
                      <a:pt x="440" y="334"/>
                    </a:lnTo>
                    <a:lnTo>
                      <a:pt x="440" y="334"/>
                    </a:lnTo>
                    <a:lnTo>
                      <a:pt x="440" y="334"/>
                    </a:lnTo>
                    <a:lnTo>
                      <a:pt x="441" y="334"/>
                    </a:lnTo>
                    <a:lnTo>
                      <a:pt x="441" y="333"/>
                    </a:lnTo>
                    <a:lnTo>
                      <a:pt x="442" y="333"/>
                    </a:lnTo>
                    <a:lnTo>
                      <a:pt x="442" y="333"/>
                    </a:lnTo>
                    <a:lnTo>
                      <a:pt x="443" y="333"/>
                    </a:lnTo>
                    <a:lnTo>
                      <a:pt x="444" y="333"/>
                    </a:lnTo>
                    <a:lnTo>
                      <a:pt x="444" y="332"/>
                    </a:lnTo>
                    <a:lnTo>
                      <a:pt x="445" y="332"/>
                    </a:lnTo>
                    <a:lnTo>
                      <a:pt x="445" y="332"/>
                    </a:lnTo>
                    <a:lnTo>
                      <a:pt x="446" y="332"/>
                    </a:lnTo>
                    <a:lnTo>
                      <a:pt x="446" y="332"/>
                    </a:lnTo>
                    <a:lnTo>
                      <a:pt x="446" y="331"/>
                    </a:lnTo>
                    <a:lnTo>
                      <a:pt x="447" y="331"/>
                    </a:lnTo>
                    <a:lnTo>
                      <a:pt x="447" y="331"/>
                    </a:lnTo>
                    <a:lnTo>
                      <a:pt x="447" y="331"/>
                    </a:lnTo>
                    <a:lnTo>
                      <a:pt x="447" y="331"/>
                    </a:lnTo>
                    <a:lnTo>
                      <a:pt x="447" y="330"/>
                    </a:lnTo>
                    <a:lnTo>
                      <a:pt x="447" y="330"/>
                    </a:lnTo>
                    <a:lnTo>
                      <a:pt x="448" y="330"/>
                    </a:lnTo>
                    <a:lnTo>
                      <a:pt x="448" y="329"/>
                    </a:lnTo>
                    <a:lnTo>
                      <a:pt x="448" y="329"/>
                    </a:lnTo>
                    <a:lnTo>
                      <a:pt x="447" y="329"/>
                    </a:lnTo>
                    <a:lnTo>
                      <a:pt x="447" y="328"/>
                    </a:lnTo>
                    <a:lnTo>
                      <a:pt x="447" y="328"/>
                    </a:lnTo>
                    <a:lnTo>
                      <a:pt x="447" y="328"/>
                    </a:lnTo>
                    <a:lnTo>
                      <a:pt x="447" y="327"/>
                    </a:lnTo>
                    <a:lnTo>
                      <a:pt x="447" y="327"/>
                    </a:lnTo>
                    <a:lnTo>
                      <a:pt x="447" y="327"/>
                    </a:lnTo>
                    <a:lnTo>
                      <a:pt x="446" y="326"/>
                    </a:lnTo>
                    <a:lnTo>
                      <a:pt x="446" y="326"/>
                    </a:lnTo>
                    <a:lnTo>
                      <a:pt x="446" y="326"/>
                    </a:lnTo>
                    <a:lnTo>
                      <a:pt x="446" y="326"/>
                    </a:lnTo>
                    <a:lnTo>
                      <a:pt x="445" y="326"/>
                    </a:lnTo>
                    <a:lnTo>
                      <a:pt x="445" y="325"/>
                    </a:lnTo>
                    <a:lnTo>
                      <a:pt x="445" y="325"/>
                    </a:lnTo>
                    <a:lnTo>
                      <a:pt x="444" y="325"/>
                    </a:lnTo>
                    <a:lnTo>
                      <a:pt x="444" y="325"/>
                    </a:lnTo>
                    <a:lnTo>
                      <a:pt x="444" y="325"/>
                    </a:lnTo>
                    <a:lnTo>
                      <a:pt x="443" y="326"/>
                    </a:lnTo>
                    <a:lnTo>
                      <a:pt x="443" y="326"/>
                    </a:lnTo>
                    <a:lnTo>
                      <a:pt x="443" y="326"/>
                    </a:lnTo>
                    <a:lnTo>
                      <a:pt x="442" y="326"/>
                    </a:lnTo>
                    <a:lnTo>
                      <a:pt x="442" y="326"/>
                    </a:lnTo>
                    <a:lnTo>
                      <a:pt x="442" y="327"/>
                    </a:lnTo>
                    <a:lnTo>
                      <a:pt x="441" y="327"/>
                    </a:lnTo>
                    <a:lnTo>
                      <a:pt x="441" y="328"/>
                    </a:lnTo>
                    <a:lnTo>
                      <a:pt x="441" y="328"/>
                    </a:lnTo>
                    <a:lnTo>
                      <a:pt x="441" y="328"/>
                    </a:lnTo>
                    <a:lnTo>
                      <a:pt x="440" y="329"/>
                    </a:lnTo>
                    <a:lnTo>
                      <a:pt x="440" y="329"/>
                    </a:lnTo>
                    <a:lnTo>
                      <a:pt x="440" y="329"/>
                    </a:lnTo>
                    <a:lnTo>
                      <a:pt x="438" y="330"/>
                    </a:lnTo>
                    <a:lnTo>
                      <a:pt x="438" y="330"/>
                    </a:lnTo>
                    <a:lnTo>
                      <a:pt x="438" y="330"/>
                    </a:lnTo>
                    <a:lnTo>
                      <a:pt x="437" y="330"/>
                    </a:lnTo>
                    <a:lnTo>
                      <a:pt x="437" y="331"/>
                    </a:lnTo>
                    <a:lnTo>
                      <a:pt x="437" y="331"/>
                    </a:lnTo>
                    <a:lnTo>
                      <a:pt x="437" y="331"/>
                    </a:lnTo>
                    <a:lnTo>
                      <a:pt x="436" y="331"/>
                    </a:lnTo>
                    <a:lnTo>
                      <a:pt x="436" y="331"/>
                    </a:lnTo>
                    <a:lnTo>
                      <a:pt x="436" y="332"/>
                    </a:lnTo>
                    <a:lnTo>
                      <a:pt x="436" y="332"/>
                    </a:lnTo>
                    <a:lnTo>
                      <a:pt x="435" y="332"/>
                    </a:lnTo>
                    <a:lnTo>
                      <a:pt x="435" y="332"/>
                    </a:lnTo>
                    <a:lnTo>
                      <a:pt x="435" y="332"/>
                    </a:lnTo>
                    <a:lnTo>
                      <a:pt x="435" y="332"/>
                    </a:lnTo>
                    <a:lnTo>
                      <a:pt x="434" y="332"/>
                    </a:lnTo>
                    <a:lnTo>
                      <a:pt x="434" y="332"/>
                    </a:lnTo>
                    <a:lnTo>
                      <a:pt x="434" y="332"/>
                    </a:lnTo>
                    <a:lnTo>
                      <a:pt x="433" y="332"/>
                    </a:lnTo>
                    <a:lnTo>
                      <a:pt x="433" y="332"/>
                    </a:lnTo>
                    <a:lnTo>
                      <a:pt x="432" y="332"/>
                    </a:lnTo>
                    <a:lnTo>
                      <a:pt x="432" y="332"/>
                    </a:lnTo>
                    <a:lnTo>
                      <a:pt x="432" y="332"/>
                    </a:lnTo>
                    <a:lnTo>
                      <a:pt x="431" y="332"/>
                    </a:lnTo>
                    <a:lnTo>
                      <a:pt x="431" y="332"/>
                    </a:lnTo>
                    <a:lnTo>
                      <a:pt x="431" y="332"/>
                    </a:lnTo>
                    <a:lnTo>
                      <a:pt x="431" y="332"/>
                    </a:lnTo>
                    <a:lnTo>
                      <a:pt x="431" y="332"/>
                    </a:lnTo>
                    <a:lnTo>
                      <a:pt x="430" y="332"/>
                    </a:lnTo>
                    <a:lnTo>
                      <a:pt x="430" y="331"/>
                    </a:lnTo>
                    <a:lnTo>
                      <a:pt x="430" y="331"/>
                    </a:lnTo>
                    <a:lnTo>
                      <a:pt x="430" y="331"/>
                    </a:lnTo>
                    <a:lnTo>
                      <a:pt x="430" y="331"/>
                    </a:lnTo>
                    <a:lnTo>
                      <a:pt x="430" y="330"/>
                    </a:lnTo>
                    <a:lnTo>
                      <a:pt x="430" y="330"/>
                    </a:lnTo>
                    <a:lnTo>
                      <a:pt x="429" y="330"/>
                    </a:lnTo>
                    <a:lnTo>
                      <a:pt x="429" y="329"/>
                    </a:lnTo>
                    <a:lnTo>
                      <a:pt x="429" y="329"/>
                    </a:lnTo>
                    <a:lnTo>
                      <a:pt x="429" y="329"/>
                    </a:lnTo>
                    <a:lnTo>
                      <a:pt x="429" y="328"/>
                    </a:lnTo>
                    <a:lnTo>
                      <a:pt x="428" y="328"/>
                    </a:lnTo>
                    <a:lnTo>
                      <a:pt x="428" y="327"/>
                    </a:lnTo>
                    <a:lnTo>
                      <a:pt x="428" y="327"/>
                    </a:lnTo>
                    <a:lnTo>
                      <a:pt x="428" y="327"/>
                    </a:lnTo>
                    <a:lnTo>
                      <a:pt x="428" y="326"/>
                    </a:lnTo>
                    <a:lnTo>
                      <a:pt x="428" y="326"/>
                    </a:lnTo>
                    <a:lnTo>
                      <a:pt x="427" y="326"/>
                    </a:lnTo>
                    <a:lnTo>
                      <a:pt x="427" y="325"/>
                    </a:lnTo>
                    <a:lnTo>
                      <a:pt x="427" y="325"/>
                    </a:lnTo>
                    <a:lnTo>
                      <a:pt x="427" y="325"/>
                    </a:lnTo>
                    <a:lnTo>
                      <a:pt x="427" y="325"/>
                    </a:lnTo>
                    <a:lnTo>
                      <a:pt x="427" y="324"/>
                    </a:lnTo>
                    <a:lnTo>
                      <a:pt x="427" y="324"/>
                    </a:lnTo>
                    <a:lnTo>
                      <a:pt x="427" y="324"/>
                    </a:lnTo>
                    <a:lnTo>
                      <a:pt x="427" y="323"/>
                    </a:lnTo>
                    <a:lnTo>
                      <a:pt x="427" y="323"/>
                    </a:lnTo>
                    <a:lnTo>
                      <a:pt x="427" y="323"/>
                    </a:lnTo>
                    <a:lnTo>
                      <a:pt x="427" y="322"/>
                    </a:lnTo>
                    <a:lnTo>
                      <a:pt x="427" y="322"/>
                    </a:lnTo>
                    <a:lnTo>
                      <a:pt x="427" y="321"/>
                    </a:lnTo>
                    <a:lnTo>
                      <a:pt x="428" y="321"/>
                    </a:lnTo>
                    <a:lnTo>
                      <a:pt x="428" y="319"/>
                    </a:lnTo>
                    <a:lnTo>
                      <a:pt x="428" y="319"/>
                    </a:lnTo>
                    <a:lnTo>
                      <a:pt x="428" y="319"/>
                    </a:lnTo>
                    <a:lnTo>
                      <a:pt x="429" y="318"/>
                    </a:lnTo>
                    <a:lnTo>
                      <a:pt x="429" y="318"/>
                    </a:lnTo>
                    <a:lnTo>
                      <a:pt x="429" y="318"/>
                    </a:lnTo>
                    <a:lnTo>
                      <a:pt x="430" y="317"/>
                    </a:lnTo>
                    <a:lnTo>
                      <a:pt x="430" y="317"/>
                    </a:lnTo>
                    <a:lnTo>
                      <a:pt x="430" y="317"/>
                    </a:lnTo>
                    <a:lnTo>
                      <a:pt x="431" y="316"/>
                    </a:lnTo>
                    <a:lnTo>
                      <a:pt x="431" y="316"/>
                    </a:lnTo>
                    <a:lnTo>
                      <a:pt x="431" y="315"/>
                    </a:lnTo>
                    <a:lnTo>
                      <a:pt x="431" y="315"/>
                    </a:lnTo>
                    <a:lnTo>
                      <a:pt x="432" y="315"/>
                    </a:lnTo>
                    <a:lnTo>
                      <a:pt x="432" y="314"/>
                    </a:lnTo>
                    <a:lnTo>
                      <a:pt x="432" y="314"/>
                    </a:lnTo>
                    <a:lnTo>
                      <a:pt x="432" y="313"/>
                    </a:lnTo>
                    <a:lnTo>
                      <a:pt x="432" y="313"/>
                    </a:lnTo>
                    <a:lnTo>
                      <a:pt x="432" y="313"/>
                    </a:lnTo>
                    <a:lnTo>
                      <a:pt x="432" y="312"/>
                    </a:lnTo>
                    <a:lnTo>
                      <a:pt x="432" y="312"/>
                    </a:lnTo>
                    <a:lnTo>
                      <a:pt x="432" y="312"/>
                    </a:lnTo>
                    <a:lnTo>
                      <a:pt x="432" y="311"/>
                    </a:lnTo>
                    <a:lnTo>
                      <a:pt x="432" y="311"/>
                    </a:lnTo>
                    <a:lnTo>
                      <a:pt x="431" y="311"/>
                    </a:lnTo>
                    <a:lnTo>
                      <a:pt x="431" y="311"/>
                    </a:lnTo>
                    <a:lnTo>
                      <a:pt x="431" y="310"/>
                    </a:lnTo>
                    <a:lnTo>
                      <a:pt x="431" y="310"/>
                    </a:lnTo>
                    <a:lnTo>
                      <a:pt x="431" y="310"/>
                    </a:lnTo>
                    <a:lnTo>
                      <a:pt x="431" y="310"/>
                    </a:lnTo>
                    <a:lnTo>
                      <a:pt x="431" y="310"/>
                    </a:lnTo>
                    <a:lnTo>
                      <a:pt x="431" y="310"/>
                    </a:lnTo>
                    <a:lnTo>
                      <a:pt x="430" y="310"/>
                    </a:lnTo>
                    <a:lnTo>
                      <a:pt x="430" y="310"/>
                    </a:lnTo>
                    <a:lnTo>
                      <a:pt x="430" y="310"/>
                    </a:lnTo>
                    <a:lnTo>
                      <a:pt x="430" y="309"/>
                    </a:lnTo>
                    <a:lnTo>
                      <a:pt x="430" y="309"/>
                    </a:lnTo>
                    <a:lnTo>
                      <a:pt x="430" y="309"/>
                    </a:lnTo>
                    <a:lnTo>
                      <a:pt x="429" y="309"/>
                    </a:lnTo>
                    <a:lnTo>
                      <a:pt x="429" y="310"/>
                    </a:lnTo>
                    <a:lnTo>
                      <a:pt x="429" y="310"/>
                    </a:lnTo>
                    <a:lnTo>
                      <a:pt x="428" y="310"/>
                    </a:lnTo>
                    <a:lnTo>
                      <a:pt x="428" y="310"/>
                    </a:lnTo>
                    <a:lnTo>
                      <a:pt x="428" y="310"/>
                    </a:lnTo>
                    <a:lnTo>
                      <a:pt x="427" y="311"/>
                    </a:lnTo>
                    <a:lnTo>
                      <a:pt x="427" y="311"/>
                    </a:lnTo>
                    <a:lnTo>
                      <a:pt x="427" y="312"/>
                    </a:lnTo>
                    <a:lnTo>
                      <a:pt x="427" y="312"/>
                    </a:lnTo>
                    <a:lnTo>
                      <a:pt x="426" y="312"/>
                    </a:lnTo>
                    <a:lnTo>
                      <a:pt x="426" y="313"/>
                    </a:lnTo>
                    <a:lnTo>
                      <a:pt x="426" y="313"/>
                    </a:lnTo>
                    <a:lnTo>
                      <a:pt x="426" y="314"/>
                    </a:lnTo>
                    <a:lnTo>
                      <a:pt x="425" y="315"/>
                    </a:lnTo>
                    <a:lnTo>
                      <a:pt x="425" y="315"/>
                    </a:lnTo>
                    <a:lnTo>
                      <a:pt x="425" y="316"/>
                    </a:lnTo>
                    <a:lnTo>
                      <a:pt x="425" y="317"/>
                    </a:lnTo>
                    <a:lnTo>
                      <a:pt x="425" y="317"/>
                    </a:lnTo>
                    <a:lnTo>
                      <a:pt x="425" y="318"/>
                    </a:lnTo>
                    <a:lnTo>
                      <a:pt x="425" y="319"/>
                    </a:lnTo>
                    <a:lnTo>
                      <a:pt x="425" y="321"/>
                    </a:lnTo>
                    <a:lnTo>
                      <a:pt x="425" y="321"/>
                    </a:lnTo>
                    <a:lnTo>
                      <a:pt x="425" y="322"/>
                    </a:lnTo>
                    <a:lnTo>
                      <a:pt x="425" y="323"/>
                    </a:lnTo>
                    <a:lnTo>
                      <a:pt x="425" y="324"/>
                    </a:lnTo>
                    <a:lnTo>
                      <a:pt x="425" y="325"/>
                    </a:lnTo>
                    <a:lnTo>
                      <a:pt x="425" y="326"/>
                    </a:lnTo>
                    <a:lnTo>
                      <a:pt x="426" y="326"/>
                    </a:lnTo>
                    <a:lnTo>
                      <a:pt x="426" y="327"/>
                    </a:lnTo>
                    <a:lnTo>
                      <a:pt x="426" y="328"/>
                    </a:lnTo>
                    <a:lnTo>
                      <a:pt x="426" y="328"/>
                    </a:lnTo>
                    <a:lnTo>
                      <a:pt x="427" y="329"/>
                    </a:lnTo>
                    <a:lnTo>
                      <a:pt x="427" y="330"/>
                    </a:lnTo>
                    <a:lnTo>
                      <a:pt x="427" y="331"/>
                    </a:lnTo>
                    <a:lnTo>
                      <a:pt x="428" y="332"/>
                    </a:lnTo>
                    <a:lnTo>
                      <a:pt x="428" y="333"/>
                    </a:lnTo>
                    <a:lnTo>
                      <a:pt x="428" y="334"/>
                    </a:lnTo>
                    <a:lnTo>
                      <a:pt x="429" y="335"/>
                    </a:lnTo>
                    <a:lnTo>
                      <a:pt x="429" y="336"/>
                    </a:lnTo>
                    <a:lnTo>
                      <a:pt x="429" y="339"/>
                    </a:lnTo>
                    <a:lnTo>
                      <a:pt x="430" y="340"/>
                    </a:lnTo>
                    <a:lnTo>
                      <a:pt x="430" y="341"/>
                    </a:lnTo>
                    <a:lnTo>
                      <a:pt x="430" y="342"/>
                    </a:lnTo>
                    <a:lnTo>
                      <a:pt x="430" y="343"/>
                    </a:lnTo>
                    <a:lnTo>
                      <a:pt x="430" y="345"/>
                    </a:lnTo>
                    <a:lnTo>
                      <a:pt x="430" y="346"/>
                    </a:lnTo>
                    <a:lnTo>
                      <a:pt x="431" y="347"/>
                    </a:lnTo>
                    <a:lnTo>
                      <a:pt x="431" y="348"/>
                    </a:lnTo>
                    <a:lnTo>
                      <a:pt x="431" y="349"/>
                    </a:lnTo>
                    <a:lnTo>
                      <a:pt x="431" y="350"/>
                    </a:lnTo>
                    <a:lnTo>
                      <a:pt x="431" y="350"/>
                    </a:lnTo>
                    <a:lnTo>
                      <a:pt x="431" y="351"/>
                    </a:lnTo>
                    <a:lnTo>
                      <a:pt x="432" y="352"/>
                    </a:lnTo>
                    <a:lnTo>
                      <a:pt x="432" y="353"/>
                    </a:lnTo>
                    <a:lnTo>
                      <a:pt x="432" y="353"/>
                    </a:lnTo>
                    <a:lnTo>
                      <a:pt x="432" y="354"/>
                    </a:lnTo>
                    <a:lnTo>
                      <a:pt x="433" y="355"/>
                    </a:lnTo>
                    <a:lnTo>
                      <a:pt x="433" y="355"/>
                    </a:lnTo>
                    <a:lnTo>
                      <a:pt x="433" y="357"/>
                    </a:lnTo>
                    <a:lnTo>
                      <a:pt x="433" y="358"/>
                    </a:lnTo>
                    <a:lnTo>
                      <a:pt x="433" y="358"/>
                    </a:lnTo>
                    <a:lnTo>
                      <a:pt x="433" y="359"/>
                    </a:lnTo>
                    <a:lnTo>
                      <a:pt x="433" y="360"/>
                    </a:lnTo>
                    <a:lnTo>
                      <a:pt x="433" y="360"/>
                    </a:lnTo>
                    <a:lnTo>
                      <a:pt x="433" y="361"/>
                    </a:lnTo>
                    <a:lnTo>
                      <a:pt x="433" y="361"/>
                    </a:lnTo>
                    <a:lnTo>
                      <a:pt x="433" y="362"/>
                    </a:lnTo>
                    <a:lnTo>
                      <a:pt x="432" y="362"/>
                    </a:lnTo>
                    <a:lnTo>
                      <a:pt x="432" y="363"/>
                    </a:lnTo>
                    <a:lnTo>
                      <a:pt x="432" y="363"/>
                    </a:lnTo>
                    <a:lnTo>
                      <a:pt x="432" y="364"/>
                    </a:lnTo>
                    <a:lnTo>
                      <a:pt x="432" y="364"/>
                    </a:lnTo>
                    <a:lnTo>
                      <a:pt x="431" y="364"/>
                    </a:lnTo>
                    <a:lnTo>
                      <a:pt x="431" y="365"/>
                    </a:lnTo>
                    <a:lnTo>
                      <a:pt x="431" y="365"/>
                    </a:lnTo>
                    <a:lnTo>
                      <a:pt x="431" y="365"/>
                    </a:lnTo>
                    <a:lnTo>
                      <a:pt x="430" y="366"/>
                    </a:lnTo>
                    <a:lnTo>
                      <a:pt x="430" y="366"/>
                    </a:lnTo>
                    <a:lnTo>
                      <a:pt x="429" y="367"/>
                    </a:lnTo>
                    <a:lnTo>
                      <a:pt x="429" y="367"/>
                    </a:lnTo>
                    <a:lnTo>
                      <a:pt x="428" y="368"/>
                    </a:lnTo>
                    <a:lnTo>
                      <a:pt x="427" y="368"/>
                    </a:lnTo>
                    <a:lnTo>
                      <a:pt x="427" y="368"/>
                    </a:lnTo>
                    <a:lnTo>
                      <a:pt x="426" y="368"/>
                    </a:lnTo>
                    <a:lnTo>
                      <a:pt x="426" y="369"/>
                    </a:lnTo>
                    <a:lnTo>
                      <a:pt x="425" y="369"/>
                    </a:lnTo>
                    <a:lnTo>
                      <a:pt x="424" y="369"/>
                    </a:lnTo>
                    <a:lnTo>
                      <a:pt x="424" y="369"/>
                    </a:lnTo>
                    <a:lnTo>
                      <a:pt x="423" y="370"/>
                    </a:lnTo>
                    <a:lnTo>
                      <a:pt x="423" y="370"/>
                    </a:lnTo>
                    <a:lnTo>
                      <a:pt x="422" y="370"/>
                    </a:lnTo>
                    <a:lnTo>
                      <a:pt x="420" y="370"/>
                    </a:lnTo>
                    <a:lnTo>
                      <a:pt x="419" y="370"/>
                    </a:lnTo>
                    <a:lnTo>
                      <a:pt x="419" y="371"/>
                    </a:lnTo>
                    <a:lnTo>
                      <a:pt x="418" y="371"/>
                    </a:lnTo>
                    <a:lnTo>
                      <a:pt x="417" y="371"/>
                    </a:lnTo>
                    <a:lnTo>
                      <a:pt x="417" y="371"/>
                    </a:lnTo>
                    <a:lnTo>
                      <a:pt x="416" y="371"/>
                    </a:lnTo>
                    <a:lnTo>
                      <a:pt x="415" y="371"/>
                    </a:lnTo>
                    <a:lnTo>
                      <a:pt x="414" y="371"/>
                    </a:lnTo>
                    <a:lnTo>
                      <a:pt x="414" y="372"/>
                    </a:lnTo>
                    <a:lnTo>
                      <a:pt x="413" y="372"/>
                    </a:lnTo>
                    <a:lnTo>
                      <a:pt x="412" y="372"/>
                    </a:lnTo>
                    <a:lnTo>
                      <a:pt x="411" y="372"/>
                    </a:lnTo>
                    <a:lnTo>
                      <a:pt x="411" y="372"/>
                    </a:lnTo>
                    <a:lnTo>
                      <a:pt x="410" y="372"/>
                    </a:lnTo>
                    <a:lnTo>
                      <a:pt x="409" y="372"/>
                    </a:lnTo>
                    <a:lnTo>
                      <a:pt x="409" y="372"/>
                    </a:lnTo>
                    <a:lnTo>
                      <a:pt x="408" y="371"/>
                    </a:lnTo>
                    <a:lnTo>
                      <a:pt x="407" y="371"/>
                    </a:lnTo>
                    <a:lnTo>
                      <a:pt x="407" y="371"/>
                    </a:lnTo>
                    <a:lnTo>
                      <a:pt x="406" y="371"/>
                    </a:lnTo>
                    <a:lnTo>
                      <a:pt x="406" y="371"/>
                    </a:lnTo>
                    <a:lnTo>
                      <a:pt x="405" y="370"/>
                    </a:lnTo>
                    <a:lnTo>
                      <a:pt x="404" y="370"/>
                    </a:lnTo>
                    <a:lnTo>
                      <a:pt x="404" y="370"/>
                    </a:lnTo>
                    <a:lnTo>
                      <a:pt x="402" y="369"/>
                    </a:lnTo>
                    <a:lnTo>
                      <a:pt x="401" y="369"/>
                    </a:lnTo>
                    <a:lnTo>
                      <a:pt x="401" y="369"/>
                    </a:lnTo>
                    <a:lnTo>
                      <a:pt x="400" y="368"/>
                    </a:lnTo>
                    <a:lnTo>
                      <a:pt x="400" y="368"/>
                    </a:lnTo>
                    <a:lnTo>
                      <a:pt x="399" y="367"/>
                    </a:lnTo>
                    <a:lnTo>
                      <a:pt x="399" y="367"/>
                    </a:lnTo>
                    <a:lnTo>
                      <a:pt x="399" y="366"/>
                    </a:lnTo>
                    <a:lnTo>
                      <a:pt x="398" y="366"/>
                    </a:lnTo>
                    <a:lnTo>
                      <a:pt x="398" y="366"/>
                    </a:lnTo>
                    <a:lnTo>
                      <a:pt x="398" y="365"/>
                    </a:lnTo>
                    <a:lnTo>
                      <a:pt x="398" y="365"/>
                    </a:lnTo>
                    <a:lnTo>
                      <a:pt x="398" y="364"/>
                    </a:lnTo>
                    <a:lnTo>
                      <a:pt x="398" y="364"/>
                    </a:lnTo>
                    <a:lnTo>
                      <a:pt x="398" y="363"/>
                    </a:lnTo>
                    <a:lnTo>
                      <a:pt x="398" y="362"/>
                    </a:lnTo>
                    <a:lnTo>
                      <a:pt x="398" y="362"/>
                    </a:lnTo>
                    <a:lnTo>
                      <a:pt x="399" y="361"/>
                    </a:lnTo>
                    <a:lnTo>
                      <a:pt x="399" y="361"/>
                    </a:lnTo>
                    <a:lnTo>
                      <a:pt x="399" y="360"/>
                    </a:lnTo>
                    <a:lnTo>
                      <a:pt x="399" y="359"/>
                    </a:lnTo>
                    <a:lnTo>
                      <a:pt x="400" y="359"/>
                    </a:lnTo>
                    <a:lnTo>
                      <a:pt x="400" y="358"/>
                    </a:lnTo>
                    <a:lnTo>
                      <a:pt x="400" y="358"/>
                    </a:lnTo>
                    <a:lnTo>
                      <a:pt x="400" y="357"/>
                    </a:lnTo>
                    <a:lnTo>
                      <a:pt x="401" y="357"/>
                    </a:lnTo>
                    <a:lnTo>
                      <a:pt x="401" y="355"/>
                    </a:lnTo>
                    <a:lnTo>
                      <a:pt x="401" y="355"/>
                    </a:lnTo>
                    <a:lnTo>
                      <a:pt x="401" y="355"/>
                    </a:lnTo>
                    <a:lnTo>
                      <a:pt x="401" y="354"/>
                    </a:lnTo>
                    <a:lnTo>
                      <a:pt x="402" y="354"/>
                    </a:lnTo>
                    <a:lnTo>
                      <a:pt x="402" y="353"/>
                    </a:lnTo>
                    <a:lnTo>
                      <a:pt x="402" y="353"/>
                    </a:lnTo>
                    <a:lnTo>
                      <a:pt x="402" y="352"/>
                    </a:lnTo>
                    <a:lnTo>
                      <a:pt x="402" y="352"/>
                    </a:lnTo>
                    <a:lnTo>
                      <a:pt x="402" y="351"/>
                    </a:lnTo>
                    <a:lnTo>
                      <a:pt x="402" y="351"/>
                    </a:lnTo>
                    <a:lnTo>
                      <a:pt x="402" y="350"/>
                    </a:lnTo>
                    <a:lnTo>
                      <a:pt x="402" y="350"/>
                    </a:lnTo>
                    <a:lnTo>
                      <a:pt x="402" y="350"/>
                    </a:lnTo>
                    <a:lnTo>
                      <a:pt x="402" y="349"/>
                    </a:lnTo>
                    <a:lnTo>
                      <a:pt x="402" y="349"/>
                    </a:lnTo>
                    <a:lnTo>
                      <a:pt x="402" y="348"/>
                    </a:lnTo>
                    <a:lnTo>
                      <a:pt x="402" y="348"/>
                    </a:lnTo>
                    <a:lnTo>
                      <a:pt x="401" y="348"/>
                    </a:lnTo>
                    <a:lnTo>
                      <a:pt x="401" y="348"/>
                    </a:lnTo>
                    <a:lnTo>
                      <a:pt x="401" y="347"/>
                    </a:lnTo>
                    <a:lnTo>
                      <a:pt x="401" y="347"/>
                    </a:lnTo>
                    <a:lnTo>
                      <a:pt x="401" y="347"/>
                    </a:lnTo>
                    <a:lnTo>
                      <a:pt x="401" y="347"/>
                    </a:lnTo>
                    <a:lnTo>
                      <a:pt x="401" y="347"/>
                    </a:lnTo>
                    <a:lnTo>
                      <a:pt x="401" y="347"/>
                    </a:lnTo>
                    <a:lnTo>
                      <a:pt x="401" y="347"/>
                    </a:lnTo>
                    <a:lnTo>
                      <a:pt x="400" y="346"/>
                    </a:lnTo>
                    <a:lnTo>
                      <a:pt x="400" y="346"/>
                    </a:lnTo>
                    <a:lnTo>
                      <a:pt x="400" y="346"/>
                    </a:lnTo>
                    <a:lnTo>
                      <a:pt x="400" y="346"/>
                    </a:lnTo>
                    <a:lnTo>
                      <a:pt x="399" y="347"/>
                    </a:lnTo>
                    <a:lnTo>
                      <a:pt x="399" y="347"/>
                    </a:lnTo>
                    <a:lnTo>
                      <a:pt x="399" y="347"/>
                    </a:lnTo>
                    <a:lnTo>
                      <a:pt x="398" y="347"/>
                    </a:lnTo>
                    <a:lnTo>
                      <a:pt x="398" y="347"/>
                    </a:lnTo>
                    <a:lnTo>
                      <a:pt x="398" y="347"/>
                    </a:lnTo>
                    <a:lnTo>
                      <a:pt x="398" y="347"/>
                    </a:lnTo>
                    <a:lnTo>
                      <a:pt x="398" y="347"/>
                    </a:lnTo>
                    <a:lnTo>
                      <a:pt x="398" y="348"/>
                    </a:lnTo>
                    <a:lnTo>
                      <a:pt x="398" y="348"/>
                    </a:lnTo>
                    <a:lnTo>
                      <a:pt x="398" y="348"/>
                    </a:lnTo>
                    <a:lnTo>
                      <a:pt x="398" y="348"/>
                    </a:lnTo>
                    <a:lnTo>
                      <a:pt x="398" y="348"/>
                    </a:lnTo>
                    <a:lnTo>
                      <a:pt x="398" y="348"/>
                    </a:lnTo>
                    <a:lnTo>
                      <a:pt x="398" y="349"/>
                    </a:lnTo>
                    <a:lnTo>
                      <a:pt x="398" y="349"/>
                    </a:lnTo>
                    <a:lnTo>
                      <a:pt x="398" y="349"/>
                    </a:lnTo>
                    <a:lnTo>
                      <a:pt x="398" y="349"/>
                    </a:lnTo>
                    <a:lnTo>
                      <a:pt x="398" y="350"/>
                    </a:lnTo>
                    <a:lnTo>
                      <a:pt x="399" y="350"/>
                    </a:lnTo>
                    <a:lnTo>
                      <a:pt x="399" y="350"/>
                    </a:lnTo>
                    <a:lnTo>
                      <a:pt x="399" y="350"/>
                    </a:lnTo>
                    <a:lnTo>
                      <a:pt x="399" y="351"/>
                    </a:lnTo>
                    <a:lnTo>
                      <a:pt x="399" y="351"/>
                    </a:lnTo>
                    <a:lnTo>
                      <a:pt x="399" y="351"/>
                    </a:lnTo>
                    <a:lnTo>
                      <a:pt x="399" y="352"/>
                    </a:lnTo>
                    <a:lnTo>
                      <a:pt x="399" y="352"/>
                    </a:lnTo>
                    <a:lnTo>
                      <a:pt x="399" y="352"/>
                    </a:lnTo>
                    <a:lnTo>
                      <a:pt x="400" y="353"/>
                    </a:lnTo>
                    <a:lnTo>
                      <a:pt x="400" y="353"/>
                    </a:lnTo>
                    <a:lnTo>
                      <a:pt x="399" y="353"/>
                    </a:lnTo>
                    <a:lnTo>
                      <a:pt x="399" y="354"/>
                    </a:lnTo>
                    <a:lnTo>
                      <a:pt x="399" y="354"/>
                    </a:lnTo>
                    <a:lnTo>
                      <a:pt x="399" y="354"/>
                    </a:lnTo>
                    <a:lnTo>
                      <a:pt x="399" y="354"/>
                    </a:lnTo>
                    <a:lnTo>
                      <a:pt x="399" y="355"/>
                    </a:lnTo>
                    <a:lnTo>
                      <a:pt x="399" y="355"/>
                    </a:lnTo>
                    <a:lnTo>
                      <a:pt x="399" y="355"/>
                    </a:lnTo>
                    <a:lnTo>
                      <a:pt x="398" y="355"/>
                    </a:lnTo>
                    <a:lnTo>
                      <a:pt x="398" y="355"/>
                    </a:lnTo>
                    <a:lnTo>
                      <a:pt x="398" y="355"/>
                    </a:lnTo>
                    <a:lnTo>
                      <a:pt x="398" y="355"/>
                    </a:lnTo>
                    <a:lnTo>
                      <a:pt x="398" y="355"/>
                    </a:lnTo>
                    <a:lnTo>
                      <a:pt x="397" y="355"/>
                    </a:lnTo>
                    <a:lnTo>
                      <a:pt x="397" y="355"/>
                    </a:lnTo>
                    <a:lnTo>
                      <a:pt x="397" y="355"/>
                    </a:lnTo>
                    <a:lnTo>
                      <a:pt x="397" y="355"/>
                    </a:lnTo>
                    <a:lnTo>
                      <a:pt x="396" y="355"/>
                    </a:lnTo>
                    <a:lnTo>
                      <a:pt x="396" y="355"/>
                    </a:lnTo>
                    <a:lnTo>
                      <a:pt x="396" y="355"/>
                    </a:lnTo>
                    <a:lnTo>
                      <a:pt x="395" y="354"/>
                    </a:lnTo>
                    <a:lnTo>
                      <a:pt x="395" y="354"/>
                    </a:lnTo>
                    <a:lnTo>
                      <a:pt x="395" y="354"/>
                    </a:lnTo>
                    <a:lnTo>
                      <a:pt x="394" y="354"/>
                    </a:lnTo>
                    <a:lnTo>
                      <a:pt x="394" y="354"/>
                    </a:lnTo>
                    <a:lnTo>
                      <a:pt x="393" y="354"/>
                    </a:lnTo>
                    <a:lnTo>
                      <a:pt x="393" y="354"/>
                    </a:lnTo>
                    <a:lnTo>
                      <a:pt x="392" y="354"/>
                    </a:lnTo>
                    <a:lnTo>
                      <a:pt x="391" y="354"/>
                    </a:lnTo>
                    <a:lnTo>
                      <a:pt x="391" y="354"/>
                    </a:lnTo>
                    <a:lnTo>
                      <a:pt x="390" y="355"/>
                    </a:lnTo>
                    <a:lnTo>
                      <a:pt x="390" y="355"/>
                    </a:lnTo>
                    <a:lnTo>
                      <a:pt x="389" y="355"/>
                    </a:lnTo>
                    <a:lnTo>
                      <a:pt x="389" y="355"/>
                    </a:lnTo>
                    <a:lnTo>
                      <a:pt x="388" y="355"/>
                    </a:lnTo>
                    <a:lnTo>
                      <a:pt x="388" y="355"/>
                    </a:lnTo>
                    <a:lnTo>
                      <a:pt x="387" y="355"/>
                    </a:lnTo>
                    <a:lnTo>
                      <a:pt x="386" y="355"/>
                    </a:lnTo>
                    <a:lnTo>
                      <a:pt x="386" y="357"/>
                    </a:lnTo>
                    <a:lnTo>
                      <a:pt x="384" y="357"/>
                    </a:lnTo>
                    <a:lnTo>
                      <a:pt x="384" y="357"/>
                    </a:lnTo>
                    <a:lnTo>
                      <a:pt x="383" y="357"/>
                    </a:lnTo>
                    <a:lnTo>
                      <a:pt x="383" y="358"/>
                    </a:lnTo>
                    <a:lnTo>
                      <a:pt x="382" y="358"/>
                    </a:lnTo>
                    <a:lnTo>
                      <a:pt x="381" y="358"/>
                    </a:lnTo>
                    <a:lnTo>
                      <a:pt x="381" y="359"/>
                    </a:lnTo>
                    <a:lnTo>
                      <a:pt x="380" y="359"/>
                    </a:lnTo>
                    <a:lnTo>
                      <a:pt x="380" y="359"/>
                    </a:lnTo>
                    <a:lnTo>
                      <a:pt x="379" y="359"/>
                    </a:lnTo>
                    <a:lnTo>
                      <a:pt x="379" y="359"/>
                    </a:lnTo>
                    <a:lnTo>
                      <a:pt x="378" y="359"/>
                    </a:lnTo>
                    <a:lnTo>
                      <a:pt x="377" y="359"/>
                    </a:lnTo>
                    <a:lnTo>
                      <a:pt x="377" y="359"/>
                    </a:lnTo>
                    <a:lnTo>
                      <a:pt x="376" y="359"/>
                    </a:lnTo>
                    <a:lnTo>
                      <a:pt x="376" y="359"/>
                    </a:lnTo>
                    <a:lnTo>
                      <a:pt x="376" y="359"/>
                    </a:lnTo>
                    <a:lnTo>
                      <a:pt x="375" y="359"/>
                    </a:lnTo>
                    <a:lnTo>
                      <a:pt x="375" y="359"/>
                    </a:lnTo>
                    <a:lnTo>
                      <a:pt x="374" y="359"/>
                    </a:lnTo>
                    <a:lnTo>
                      <a:pt x="374" y="359"/>
                    </a:lnTo>
                    <a:lnTo>
                      <a:pt x="374" y="359"/>
                    </a:lnTo>
                    <a:lnTo>
                      <a:pt x="374" y="359"/>
                    </a:lnTo>
                    <a:lnTo>
                      <a:pt x="373" y="359"/>
                    </a:lnTo>
                    <a:lnTo>
                      <a:pt x="373" y="358"/>
                    </a:lnTo>
                    <a:lnTo>
                      <a:pt x="373" y="358"/>
                    </a:lnTo>
                    <a:lnTo>
                      <a:pt x="373" y="358"/>
                    </a:lnTo>
                    <a:lnTo>
                      <a:pt x="373" y="358"/>
                    </a:lnTo>
                    <a:lnTo>
                      <a:pt x="372" y="358"/>
                    </a:lnTo>
                    <a:lnTo>
                      <a:pt x="372" y="358"/>
                    </a:lnTo>
                    <a:lnTo>
                      <a:pt x="372" y="357"/>
                    </a:lnTo>
                    <a:lnTo>
                      <a:pt x="372" y="357"/>
                    </a:lnTo>
                    <a:lnTo>
                      <a:pt x="372" y="357"/>
                    </a:lnTo>
                    <a:lnTo>
                      <a:pt x="372" y="355"/>
                    </a:lnTo>
                    <a:lnTo>
                      <a:pt x="371" y="355"/>
                    </a:lnTo>
                    <a:lnTo>
                      <a:pt x="371" y="354"/>
                    </a:lnTo>
                    <a:lnTo>
                      <a:pt x="371" y="354"/>
                    </a:lnTo>
                    <a:lnTo>
                      <a:pt x="371" y="353"/>
                    </a:lnTo>
                    <a:lnTo>
                      <a:pt x="371" y="353"/>
                    </a:lnTo>
                    <a:lnTo>
                      <a:pt x="371" y="352"/>
                    </a:lnTo>
                    <a:lnTo>
                      <a:pt x="371" y="352"/>
                    </a:lnTo>
                    <a:lnTo>
                      <a:pt x="371" y="352"/>
                    </a:lnTo>
                    <a:lnTo>
                      <a:pt x="371" y="351"/>
                    </a:lnTo>
                    <a:lnTo>
                      <a:pt x="372" y="351"/>
                    </a:lnTo>
                    <a:lnTo>
                      <a:pt x="372" y="351"/>
                    </a:lnTo>
                    <a:lnTo>
                      <a:pt x="372" y="351"/>
                    </a:lnTo>
                    <a:lnTo>
                      <a:pt x="373" y="350"/>
                    </a:lnTo>
                    <a:lnTo>
                      <a:pt x="373" y="350"/>
                    </a:lnTo>
                    <a:lnTo>
                      <a:pt x="374" y="350"/>
                    </a:lnTo>
                    <a:lnTo>
                      <a:pt x="374" y="350"/>
                    </a:lnTo>
                    <a:lnTo>
                      <a:pt x="374" y="349"/>
                    </a:lnTo>
                    <a:lnTo>
                      <a:pt x="375" y="349"/>
                    </a:lnTo>
                    <a:lnTo>
                      <a:pt x="375" y="349"/>
                    </a:lnTo>
                    <a:lnTo>
                      <a:pt x="376" y="348"/>
                    </a:lnTo>
                    <a:lnTo>
                      <a:pt x="376" y="348"/>
                    </a:lnTo>
                    <a:lnTo>
                      <a:pt x="376" y="347"/>
                    </a:lnTo>
                    <a:lnTo>
                      <a:pt x="376" y="347"/>
                    </a:lnTo>
                    <a:lnTo>
                      <a:pt x="376" y="347"/>
                    </a:lnTo>
                    <a:lnTo>
                      <a:pt x="376" y="346"/>
                    </a:lnTo>
                    <a:lnTo>
                      <a:pt x="376" y="346"/>
                    </a:lnTo>
                    <a:lnTo>
                      <a:pt x="376" y="345"/>
                    </a:lnTo>
                    <a:lnTo>
                      <a:pt x="376" y="345"/>
                    </a:lnTo>
                    <a:lnTo>
                      <a:pt x="376" y="345"/>
                    </a:lnTo>
                    <a:lnTo>
                      <a:pt x="376" y="344"/>
                    </a:lnTo>
                    <a:lnTo>
                      <a:pt x="376" y="344"/>
                    </a:lnTo>
                    <a:lnTo>
                      <a:pt x="376" y="344"/>
                    </a:lnTo>
                    <a:lnTo>
                      <a:pt x="376" y="343"/>
                    </a:lnTo>
                    <a:lnTo>
                      <a:pt x="375" y="343"/>
                    </a:lnTo>
                    <a:lnTo>
                      <a:pt x="375" y="343"/>
                    </a:lnTo>
                    <a:lnTo>
                      <a:pt x="375" y="343"/>
                    </a:lnTo>
                    <a:lnTo>
                      <a:pt x="375" y="343"/>
                    </a:lnTo>
                    <a:lnTo>
                      <a:pt x="375" y="343"/>
                    </a:lnTo>
                    <a:lnTo>
                      <a:pt x="375" y="343"/>
                    </a:lnTo>
                    <a:lnTo>
                      <a:pt x="375" y="343"/>
                    </a:lnTo>
                    <a:lnTo>
                      <a:pt x="374" y="343"/>
                    </a:lnTo>
                    <a:lnTo>
                      <a:pt x="374" y="343"/>
                    </a:lnTo>
                    <a:lnTo>
                      <a:pt x="374" y="344"/>
                    </a:lnTo>
                    <a:lnTo>
                      <a:pt x="374" y="344"/>
                    </a:lnTo>
                    <a:lnTo>
                      <a:pt x="374" y="344"/>
                    </a:lnTo>
                    <a:lnTo>
                      <a:pt x="374" y="345"/>
                    </a:lnTo>
                    <a:lnTo>
                      <a:pt x="374" y="345"/>
                    </a:lnTo>
                    <a:lnTo>
                      <a:pt x="374" y="345"/>
                    </a:lnTo>
                    <a:lnTo>
                      <a:pt x="374" y="345"/>
                    </a:lnTo>
                    <a:lnTo>
                      <a:pt x="374" y="346"/>
                    </a:lnTo>
                    <a:lnTo>
                      <a:pt x="373" y="346"/>
                    </a:lnTo>
                    <a:lnTo>
                      <a:pt x="373" y="346"/>
                    </a:lnTo>
                    <a:lnTo>
                      <a:pt x="373" y="347"/>
                    </a:lnTo>
                    <a:lnTo>
                      <a:pt x="373" y="347"/>
                    </a:lnTo>
                    <a:lnTo>
                      <a:pt x="373" y="347"/>
                    </a:lnTo>
                    <a:lnTo>
                      <a:pt x="372" y="347"/>
                    </a:lnTo>
                    <a:lnTo>
                      <a:pt x="372" y="348"/>
                    </a:lnTo>
                    <a:lnTo>
                      <a:pt x="372" y="348"/>
                    </a:lnTo>
                    <a:lnTo>
                      <a:pt x="371" y="348"/>
                    </a:lnTo>
                    <a:lnTo>
                      <a:pt x="371" y="348"/>
                    </a:lnTo>
                    <a:lnTo>
                      <a:pt x="370" y="349"/>
                    </a:lnTo>
                    <a:lnTo>
                      <a:pt x="370" y="349"/>
                    </a:lnTo>
                    <a:lnTo>
                      <a:pt x="370" y="349"/>
                    </a:lnTo>
                    <a:lnTo>
                      <a:pt x="369" y="349"/>
                    </a:lnTo>
                    <a:lnTo>
                      <a:pt x="369" y="350"/>
                    </a:lnTo>
                    <a:lnTo>
                      <a:pt x="369" y="350"/>
                    </a:lnTo>
                    <a:lnTo>
                      <a:pt x="369" y="350"/>
                    </a:lnTo>
                    <a:lnTo>
                      <a:pt x="368" y="351"/>
                    </a:lnTo>
                    <a:lnTo>
                      <a:pt x="368" y="351"/>
                    </a:lnTo>
                    <a:lnTo>
                      <a:pt x="368" y="351"/>
                    </a:lnTo>
                    <a:lnTo>
                      <a:pt x="368" y="351"/>
                    </a:lnTo>
                    <a:lnTo>
                      <a:pt x="368" y="352"/>
                    </a:lnTo>
                    <a:lnTo>
                      <a:pt x="368" y="352"/>
                    </a:lnTo>
                    <a:lnTo>
                      <a:pt x="368" y="352"/>
                    </a:lnTo>
                    <a:lnTo>
                      <a:pt x="368" y="352"/>
                    </a:lnTo>
                    <a:lnTo>
                      <a:pt x="368" y="353"/>
                    </a:lnTo>
                    <a:lnTo>
                      <a:pt x="368" y="353"/>
                    </a:lnTo>
                    <a:lnTo>
                      <a:pt x="369" y="353"/>
                    </a:lnTo>
                    <a:lnTo>
                      <a:pt x="369" y="353"/>
                    </a:lnTo>
                    <a:lnTo>
                      <a:pt x="369" y="354"/>
                    </a:lnTo>
                    <a:lnTo>
                      <a:pt x="369" y="354"/>
                    </a:lnTo>
                    <a:lnTo>
                      <a:pt x="369" y="354"/>
                    </a:lnTo>
                    <a:lnTo>
                      <a:pt x="370" y="354"/>
                    </a:lnTo>
                    <a:lnTo>
                      <a:pt x="370" y="355"/>
                    </a:lnTo>
                    <a:lnTo>
                      <a:pt x="370" y="355"/>
                    </a:lnTo>
                    <a:lnTo>
                      <a:pt x="370" y="355"/>
                    </a:lnTo>
                    <a:lnTo>
                      <a:pt x="370" y="357"/>
                    </a:lnTo>
                    <a:lnTo>
                      <a:pt x="370" y="357"/>
                    </a:lnTo>
                    <a:lnTo>
                      <a:pt x="370" y="357"/>
                    </a:lnTo>
                    <a:lnTo>
                      <a:pt x="370" y="357"/>
                    </a:lnTo>
                    <a:lnTo>
                      <a:pt x="370" y="358"/>
                    </a:lnTo>
                    <a:lnTo>
                      <a:pt x="370" y="358"/>
                    </a:lnTo>
                    <a:lnTo>
                      <a:pt x="370" y="358"/>
                    </a:lnTo>
                    <a:lnTo>
                      <a:pt x="369" y="358"/>
                    </a:lnTo>
                    <a:lnTo>
                      <a:pt x="369" y="358"/>
                    </a:lnTo>
                    <a:lnTo>
                      <a:pt x="369" y="359"/>
                    </a:lnTo>
                    <a:lnTo>
                      <a:pt x="369" y="359"/>
                    </a:lnTo>
                    <a:lnTo>
                      <a:pt x="369" y="359"/>
                    </a:lnTo>
                    <a:lnTo>
                      <a:pt x="369" y="359"/>
                    </a:lnTo>
                    <a:lnTo>
                      <a:pt x="369" y="359"/>
                    </a:lnTo>
                    <a:lnTo>
                      <a:pt x="368" y="359"/>
                    </a:lnTo>
                    <a:lnTo>
                      <a:pt x="368" y="359"/>
                    </a:lnTo>
                    <a:lnTo>
                      <a:pt x="368" y="359"/>
                    </a:lnTo>
                    <a:lnTo>
                      <a:pt x="368" y="359"/>
                    </a:lnTo>
                    <a:lnTo>
                      <a:pt x="366" y="359"/>
                    </a:lnTo>
                    <a:lnTo>
                      <a:pt x="366" y="359"/>
                    </a:lnTo>
                    <a:lnTo>
                      <a:pt x="366" y="359"/>
                    </a:lnTo>
                    <a:lnTo>
                      <a:pt x="366" y="358"/>
                    </a:lnTo>
                    <a:lnTo>
                      <a:pt x="365" y="358"/>
                    </a:lnTo>
                    <a:lnTo>
                      <a:pt x="365" y="358"/>
                    </a:lnTo>
                    <a:lnTo>
                      <a:pt x="365" y="357"/>
                    </a:lnTo>
                    <a:lnTo>
                      <a:pt x="365" y="357"/>
                    </a:lnTo>
                    <a:lnTo>
                      <a:pt x="364" y="357"/>
                    </a:lnTo>
                    <a:lnTo>
                      <a:pt x="364" y="357"/>
                    </a:lnTo>
                    <a:lnTo>
                      <a:pt x="364" y="357"/>
                    </a:lnTo>
                    <a:lnTo>
                      <a:pt x="364" y="355"/>
                    </a:lnTo>
                    <a:lnTo>
                      <a:pt x="364" y="355"/>
                    </a:lnTo>
                    <a:lnTo>
                      <a:pt x="363" y="355"/>
                    </a:lnTo>
                    <a:lnTo>
                      <a:pt x="363" y="355"/>
                    </a:lnTo>
                    <a:lnTo>
                      <a:pt x="363" y="355"/>
                    </a:lnTo>
                    <a:lnTo>
                      <a:pt x="362" y="355"/>
                    </a:lnTo>
                    <a:lnTo>
                      <a:pt x="362" y="355"/>
                    </a:lnTo>
                    <a:lnTo>
                      <a:pt x="362" y="355"/>
                    </a:lnTo>
                    <a:lnTo>
                      <a:pt x="361" y="355"/>
                    </a:lnTo>
                    <a:lnTo>
                      <a:pt x="361" y="355"/>
                    </a:lnTo>
                    <a:lnTo>
                      <a:pt x="360" y="355"/>
                    </a:lnTo>
                    <a:lnTo>
                      <a:pt x="360" y="355"/>
                    </a:lnTo>
                    <a:lnTo>
                      <a:pt x="360" y="357"/>
                    </a:lnTo>
                    <a:lnTo>
                      <a:pt x="360" y="357"/>
                    </a:lnTo>
                    <a:lnTo>
                      <a:pt x="360" y="357"/>
                    </a:lnTo>
                    <a:lnTo>
                      <a:pt x="360" y="357"/>
                    </a:lnTo>
                    <a:lnTo>
                      <a:pt x="360" y="357"/>
                    </a:lnTo>
                    <a:lnTo>
                      <a:pt x="360" y="358"/>
                    </a:lnTo>
                    <a:lnTo>
                      <a:pt x="360" y="358"/>
                    </a:lnTo>
                    <a:lnTo>
                      <a:pt x="360" y="358"/>
                    </a:lnTo>
                    <a:lnTo>
                      <a:pt x="360" y="358"/>
                    </a:lnTo>
                    <a:lnTo>
                      <a:pt x="360" y="359"/>
                    </a:lnTo>
                    <a:lnTo>
                      <a:pt x="360" y="359"/>
                    </a:lnTo>
                    <a:lnTo>
                      <a:pt x="360" y="359"/>
                    </a:lnTo>
                    <a:lnTo>
                      <a:pt x="361" y="359"/>
                    </a:lnTo>
                    <a:lnTo>
                      <a:pt x="361" y="360"/>
                    </a:lnTo>
                    <a:lnTo>
                      <a:pt x="361" y="360"/>
                    </a:lnTo>
                    <a:lnTo>
                      <a:pt x="362" y="360"/>
                    </a:lnTo>
                    <a:lnTo>
                      <a:pt x="362" y="361"/>
                    </a:lnTo>
                    <a:lnTo>
                      <a:pt x="362" y="361"/>
                    </a:lnTo>
                    <a:lnTo>
                      <a:pt x="363" y="361"/>
                    </a:lnTo>
                    <a:lnTo>
                      <a:pt x="363" y="361"/>
                    </a:lnTo>
                    <a:lnTo>
                      <a:pt x="363" y="362"/>
                    </a:lnTo>
                    <a:lnTo>
                      <a:pt x="364" y="362"/>
                    </a:lnTo>
                    <a:lnTo>
                      <a:pt x="364" y="362"/>
                    </a:lnTo>
                    <a:lnTo>
                      <a:pt x="365" y="362"/>
                    </a:lnTo>
                    <a:lnTo>
                      <a:pt x="365" y="362"/>
                    </a:lnTo>
                    <a:lnTo>
                      <a:pt x="365" y="362"/>
                    </a:lnTo>
                    <a:lnTo>
                      <a:pt x="365" y="362"/>
                    </a:lnTo>
                    <a:lnTo>
                      <a:pt x="366" y="362"/>
                    </a:lnTo>
                    <a:lnTo>
                      <a:pt x="366" y="362"/>
                    </a:lnTo>
                    <a:lnTo>
                      <a:pt x="366" y="362"/>
                    </a:lnTo>
                    <a:lnTo>
                      <a:pt x="366" y="362"/>
                    </a:lnTo>
                    <a:lnTo>
                      <a:pt x="368" y="362"/>
                    </a:lnTo>
                    <a:lnTo>
                      <a:pt x="368" y="362"/>
                    </a:lnTo>
                    <a:lnTo>
                      <a:pt x="368" y="362"/>
                    </a:lnTo>
                    <a:lnTo>
                      <a:pt x="368" y="362"/>
                    </a:lnTo>
                    <a:lnTo>
                      <a:pt x="369" y="361"/>
                    </a:lnTo>
                    <a:lnTo>
                      <a:pt x="369" y="361"/>
                    </a:lnTo>
                    <a:lnTo>
                      <a:pt x="369" y="361"/>
                    </a:lnTo>
                    <a:lnTo>
                      <a:pt x="369" y="361"/>
                    </a:lnTo>
                    <a:lnTo>
                      <a:pt x="370" y="361"/>
                    </a:lnTo>
                    <a:lnTo>
                      <a:pt x="370" y="361"/>
                    </a:lnTo>
                    <a:lnTo>
                      <a:pt x="370" y="361"/>
                    </a:lnTo>
                    <a:lnTo>
                      <a:pt x="370" y="361"/>
                    </a:lnTo>
                    <a:lnTo>
                      <a:pt x="370" y="361"/>
                    </a:lnTo>
                    <a:lnTo>
                      <a:pt x="371" y="361"/>
                    </a:lnTo>
                    <a:lnTo>
                      <a:pt x="371" y="361"/>
                    </a:lnTo>
                    <a:lnTo>
                      <a:pt x="371" y="361"/>
                    </a:lnTo>
                    <a:lnTo>
                      <a:pt x="371" y="361"/>
                    </a:lnTo>
                    <a:lnTo>
                      <a:pt x="371" y="361"/>
                    </a:lnTo>
                    <a:lnTo>
                      <a:pt x="371" y="361"/>
                    </a:lnTo>
                    <a:lnTo>
                      <a:pt x="371" y="362"/>
                    </a:lnTo>
                    <a:lnTo>
                      <a:pt x="371" y="362"/>
                    </a:lnTo>
                    <a:lnTo>
                      <a:pt x="371" y="362"/>
                    </a:lnTo>
                    <a:lnTo>
                      <a:pt x="371" y="362"/>
                    </a:lnTo>
                    <a:lnTo>
                      <a:pt x="371" y="362"/>
                    </a:lnTo>
                    <a:lnTo>
                      <a:pt x="371" y="362"/>
                    </a:lnTo>
                    <a:lnTo>
                      <a:pt x="371" y="363"/>
                    </a:lnTo>
                    <a:lnTo>
                      <a:pt x="371" y="363"/>
                    </a:lnTo>
                    <a:lnTo>
                      <a:pt x="370" y="363"/>
                    </a:lnTo>
                    <a:lnTo>
                      <a:pt x="370" y="363"/>
                    </a:lnTo>
                    <a:lnTo>
                      <a:pt x="370" y="363"/>
                    </a:lnTo>
                    <a:lnTo>
                      <a:pt x="369" y="364"/>
                    </a:lnTo>
                    <a:lnTo>
                      <a:pt x="368" y="364"/>
                    </a:lnTo>
                    <a:lnTo>
                      <a:pt x="368" y="364"/>
                    </a:lnTo>
                    <a:lnTo>
                      <a:pt x="366" y="365"/>
                    </a:lnTo>
                    <a:lnTo>
                      <a:pt x="365" y="365"/>
                    </a:lnTo>
                    <a:lnTo>
                      <a:pt x="364" y="366"/>
                    </a:lnTo>
                    <a:lnTo>
                      <a:pt x="363" y="366"/>
                    </a:lnTo>
                    <a:lnTo>
                      <a:pt x="362" y="366"/>
                    </a:lnTo>
                    <a:lnTo>
                      <a:pt x="361" y="367"/>
                    </a:lnTo>
                    <a:lnTo>
                      <a:pt x="360" y="367"/>
                    </a:lnTo>
                    <a:lnTo>
                      <a:pt x="360" y="368"/>
                    </a:lnTo>
                    <a:lnTo>
                      <a:pt x="359" y="368"/>
                    </a:lnTo>
                    <a:lnTo>
                      <a:pt x="358" y="369"/>
                    </a:lnTo>
                    <a:lnTo>
                      <a:pt x="358" y="369"/>
                    </a:lnTo>
                    <a:lnTo>
                      <a:pt x="357" y="370"/>
                    </a:lnTo>
                    <a:lnTo>
                      <a:pt x="357" y="370"/>
                    </a:lnTo>
                    <a:lnTo>
                      <a:pt x="357" y="370"/>
                    </a:lnTo>
                    <a:lnTo>
                      <a:pt x="356" y="371"/>
                    </a:lnTo>
                    <a:lnTo>
                      <a:pt x="356" y="371"/>
                    </a:lnTo>
                    <a:lnTo>
                      <a:pt x="356" y="372"/>
                    </a:lnTo>
                    <a:lnTo>
                      <a:pt x="356" y="372"/>
                    </a:lnTo>
                    <a:lnTo>
                      <a:pt x="355" y="374"/>
                    </a:lnTo>
                    <a:lnTo>
                      <a:pt x="355" y="374"/>
                    </a:lnTo>
                    <a:lnTo>
                      <a:pt x="355" y="374"/>
                    </a:lnTo>
                    <a:lnTo>
                      <a:pt x="355" y="375"/>
                    </a:lnTo>
                    <a:lnTo>
                      <a:pt x="355" y="375"/>
                    </a:lnTo>
                    <a:lnTo>
                      <a:pt x="355" y="376"/>
                    </a:lnTo>
                    <a:lnTo>
                      <a:pt x="355" y="376"/>
                    </a:lnTo>
                    <a:lnTo>
                      <a:pt x="356" y="377"/>
                    </a:lnTo>
                    <a:lnTo>
                      <a:pt x="356" y="378"/>
                    </a:lnTo>
                    <a:lnTo>
                      <a:pt x="356" y="378"/>
                    </a:lnTo>
                    <a:lnTo>
                      <a:pt x="356" y="379"/>
                    </a:lnTo>
                    <a:lnTo>
                      <a:pt x="356" y="379"/>
                    </a:lnTo>
                    <a:lnTo>
                      <a:pt x="357" y="380"/>
                    </a:lnTo>
                    <a:lnTo>
                      <a:pt x="357" y="380"/>
                    </a:lnTo>
                    <a:lnTo>
                      <a:pt x="357" y="380"/>
                    </a:lnTo>
                    <a:lnTo>
                      <a:pt x="358" y="381"/>
                    </a:lnTo>
                    <a:lnTo>
                      <a:pt x="358" y="381"/>
                    </a:lnTo>
                    <a:lnTo>
                      <a:pt x="358" y="381"/>
                    </a:lnTo>
                    <a:lnTo>
                      <a:pt x="359" y="381"/>
                    </a:lnTo>
                    <a:lnTo>
                      <a:pt x="359" y="381"/>
                    </a:lnTo>
                    <a:lnTo>
                      <a:pt x="359" y="381"/>
                    </a:lnTo>
                    <a:lnTo>
                      <a:pt x="360" y="381"/>
                    </a:lnTo>
                    <a:lnTo>
                      <a:pt x="360" y="381"/>
                    </a:lnTo>
                    <a:lnTo>
                      <a:pt x="361" y="381"/>
                    </a:lnTo>
                    <a:lnTo>
                      <a:pt x="361" y="381"/>
                    </a:lnTo>
                    <a:lnTo>
                      <a:pt x="362" y="381"/>
                    </a:lnTo>
                    <a:lnTo>
                      <a:pt x="362" y="381"/>
                    </a:lnTo>
                    <a:lnTo>
                      <a:pt x="363" y="381"/>
                    </a:lnTo>
                    <a:lnTo>
                      <a:pt x="363" y="381"/>
                    </a:lnTo>
                    <a:lnTo>
                      <a:pt x="364" y="380"/>
                    </a:lnTo>
                    <a:lnTo>
                      <a:pt x="364" y="380"/>
                    </a:lnTo>
                    <a:lnTo>
                      <a:pt x="365" y="380"/>
                    </a:lnTo>
                    <a:lnTo>
                      <a:pt x="365" y="380"/>
                    </a:lnTo>
                    <a:lnTo>
                      <a:pt x="366" y="380"/>
                    </a:lnTo>
                    <a:lnTo>
                      <a:pt x="366" y="380"/>
                    </a:lnTo>
                    <a:lnTo>
                      <a:pt x="368" y="380"/>
                    </a:lnTo>
                    <a:lnTo>
                      <a:pt x="368" y="380"/>
                    </a:lnTo>
                    <a:lnTo>
                      <a:pt x="368" y="380"/>
                    </a:lnTo>
                    <a:lnTo>
                      <a:pt x="369" y="380"/>
                    </a:lnTo>
                    <a:lnTo>
                      <a:pt x="369" y="380"/>
                    </a:lnTo>
                    <a:lnTo>
                      <a:pt x="370" y="380"/>
                    </a:lnTo>
                    <a:lnTo>
                      <a:pt x="370" y="381"/>
                    </a:lnTo>
                    <a:lnTo>
                      <a:pt x="370" y="381"/>
                    </a:lnTo>
                    <a:lnTo>
                      <a:pt x="371" y="381"/>
                    </a:lnTo>
                    <a:lnTo>
                      <a:pt x="371" y="382"/>
                    </a:lnTo>
                    <a:lnTo>
                      <a:pt x="371" y="382"/>
                    </a:lnTo>
                    <a:lnTo>
                      <a:pt x="371" y="382"/>
                    </a:lnTo>
                    <a:lnTo>
                      <a:pt x="371" y="383"/>
                    </a:lnTo>
                    <a:lnTo>
                      <a:pt x="371" y="383"/>
                    </a:lnTo>
                    <a:lnTo>
                      <a:pt x="371" y="383"/>
                    </a:lnTo>
                    <a:lnTo>
                      <a:pt x="371" y="384"/>
                    </a:lnTo>
                    <a:lnTo>
                      <a:pt x="371" y="384"/>
                    </a:lnTo>
                    <a:lnTo>
                      <a:pt x="371" y="384"/>
                    </a:lnTo>
                    <a:lnTo>
                      <a:pt x="371" y="385"/>
                    </a:lnTo>
                    <a:lnTo>
                      <a:pt x="370" y="385"/>
                    </a:lnTo>
                    <a:lnTo>
                      <a:pt x="370" y="385"/>
                    </a:lnTo>
                    <a:lnTo>
                      <a:pt x="369" y="386"/>
                    </a:lnTo>
                    <a:lnTo>
                      <a:pt x="368" y="386"/>
                    </a:lnTo>
                    <a:lnTo>
                      <a:pt x="368" y="386"/>
                    </a:lnTo>
                    <a:lnTo>
                      <a:pt x="366" y="387"/>
                    </a:lnTo>
                    <a:lnTo>
                      <a:pt x="366" y="387"/>
                    </a:lnTo>
                    <a:lnTo>
                      <a:pt x="365" y="387"/>
                    </a:lnTo>
                    <a:lnTo>
                      <a:pt x="364" y="387"/>
                    </a:lnTo>
                    <a:lnTo>
                      <a:pt x="364" y="388"/>
                    </a:lnTo>
                    <a:lnTo>
                      <a:pt x="363" y="388"/>
                    </a:lnTo>
                    <a:lnTo>
                      <a:pt x="363" y="388"/>
                    </a:lnTo>
                    <a:lnTo>
                      <a:pt x="363" y="388"/>
                    </a:lnTo>
                    <a:lnTo>
                      <a:pt x="362" y="388"/>
                    </a:lnTo>
                    <a:lnTo>
                      <a:pt x="362" y="388"/>
                    </a:lnTo>
                    <a:lnTo>
                      <a:pt x="361" y="388"/>
                    </a:lnTo>
                    <a:lnTo>
                      <a:pt x="361" y="389"/>
                    </a:lnTo>
                    <a:lnTo>
                      <a:pt x="361" y="389"/>
                    </a:lnTo>
                    <a:lnTo>
                      <a:pt x="361" y="389"/>
                    </a:lnTo>
                    <a:lnTo>
                      <a:pt x="360" y="388"/>
                    </a:lnTo>
                    <a:lnTo>
                      <a:pt x="360" y="388"/>
                    </a:lnTo>
                    <a:lnTo>
                      <a:pt x="360" y="388"/>
                    </a:lnTo>
                    <a:lnTo>
                      <a:pt x="360" y="388"/>
                    </a:lnTo>
                    <a:lnTo>
                      <a:pt x="360" y="388"/>
                    </a:lnTo>
                    <a:lnTo>
                      <a:pt x="359" y="388"/>
                    </a:lnTo>
                    <a:lnTo>
                      <a:pt x="359" y="388"/>
                    </a:lnTo>
                    <a:lnTo>
                      <a:pt x="359" y="387"/>
                    </a:lnTo>
                    <a:lnTo>
                      <a:pt x="359" y="387"/>
                    </a:lnTo>
                    <a:lnTo>
                      <a:pt x="358" y="387"/>
                    </a:lnTo>
                    <a:lnTo>
                      <a:pt x="358" y="387"/>
                    </a:lnTo>
                    <a:lnTo>
                      <a:pt x="358" y="387"/>
                    </a:lnTo>
                    <a:lnTo>
                      <a:pt x="357" y="387"/>
                    </a:lnTo>
                    <a:lnTo>
                      <a:pt x="357" y="387"/>
                    </a:lnTo>
                    <a:lnTo>
                      <a:pt x="357" y="388"/>
                    </a:lnTo>
                    <a:lnTo>
                      <a:pt x="356" y="388"/>
                    </a:lnTo>
                    <a:lnTo>
                      <a:pt x="355" y="388"/>
                    </a:lnTo>
                    <a:lnTo>
                      <a:pt x="355" y="389"/>
                    </a:lnTo>
                    <a:lnTo>
                      <a:pt x="354" y="389"/>
                    </a:lnTo>
                    <a:lnTo>
                      <a:pt x="354" y="390"/>
                    </a:lnTo>
                    <a:lnTo>
                      <a:pt x="353" y="390"/>
                    </a:lnTo>
                    <a:lnTo>
                      <a:pt x="352" y="392"/>
                    </a:lnTo>
                    <a:lnTo>
                      <a:pt x="352" y="392"/>
                    </a:lnTo>
                    <a:lnTo>
                      <a:pt x="351" y="393"/>
                    </a:lnTo>
                    <a:lnTo>
                      <a:pt x="351" y="393"/>
                    </a:lnTo>
                    <a:lnTo>
                      <a:pt x="350" y="394"/>
                    </a:lnTo>
                    <a:lnTo>
                      <a:pt x="350" y="394"/>
                    </a:lnTo>
                    <a:lnTo>
                      <a:pt x="348" y="395"/>
                    </a:lnTo>
                    <a:lnTo>
                      <a:pt x="348" y="395"/>
                    </a:lnTo>
                    <a:lnTo>
                      <a:pt x="347" y="396"/>
                    </a:lnTo>
                    <a:lnTo>
                      <a:pt x="346" y="396"/>
                    </a:lnTo>
                    <a:lnTo>
                      <a:pt x="346" y="396"/>
                    </a:lnTo>
                    <a:lnTo>
                      <a:pt x="345" y="397"/>
                    </a:lnTo>
                    <a:lnTo>
                      <a:pt x="345" y="397"/>
                    </a:lnTo>
                    <a:lnTo>
                      <a:pt x="344" y="397"/>
                    </a:lnTo>
                    <a:lnTo>
                      <a:pt x="343" y="397"/>
                    </a:lnTo>
                    <a:lnTo>
                      <a:pt x="343" y="397"/>
                    </a:lnTo>
                    <a:lnTo>
                      <a:pt x="342" y="397"/>
                    </a:lnTo>
                    <a:lnTo>
                      <a:pt x="341" y="397"/>
                    </a:lnTo>
                    <a:lnTo>
                      <a:pt x="340" y="397"/>
                    </a:lnTo>
                    <a:lnTo>
                      <a:pt x="340" y="397"/>
                    </a:lnTo>
                    <a:lnTo>
                      <a:pt x="339" y="397"/>
                    </a:lnTo>
                    <a:lnTo>
                      <a:pt x="339" y="397"/>
                    </a:lnTo>
                    <a:lnTo>
                      <a:pt x="339" y="396"/>
                    </a:lnTo>
                    <a:lnTo>
                      <a:pt x="338" y="396"/>
                    </a:lnTo>
                    <a:lnTo>
                      <a:pt x="338" y="395"/>
                    </a:lnTo>
                    <a:lnTo>
                      <a:pt x="339" y="395"/>
                    </a:lnTo>
                    <a:lnTo>
                      <a:pt x="339" y="394"/>
                    </a:lnTo>
                    <a:lnTo>
                      <a:pt x="340" y="393"/>
                    </a:lnTo>
                    <a:lnTo>
                      <a:pt x="341" y="392"/>
                    </a:lnTo>
                    <a:lnTo>
                      <a:pt x="341" y="392"/>
                    </a:lnTo>
                    <a:lnTo>
                      <a:pt x="342" y="390"/>
                    </a:lnTo>
                    <a:lnTo>
                      <a:pt x="343" y="389"/>
                    </a:lnTo>
                    <a:lnTo>
                      <a:pt x="343" y="389"/>
                    </a:lnTo>
                    <a:lnTo>
                      <a:pt x="343" y="388"/>
                    </a:lnTo>
                    <a:lnTo>
                      <a:pt x="344" y="388"/>
                    </a:lnTo>
                    <a:lnTo>
                      <a:pt x="344" y="387"/>
                    </a:lnTo>
                    <a:lnTo>
                      <a:pt x="344" y="387"/>
                    </a:lnTo>
                    <a:lnTo>
                      <a:pt x="344" y="387"/>
                    </a:lnTo>
                    <a:lnTo>
                      <a:pt x="344" y="386"/>
                    </a:lnTo>
                    <a:lnTo>
                      <a:pt x="344" y="386"/>
                    </a:lnTo>
                    <a:lnTo>
                      <a:pt x="344" y="386"/>
                    </a:lnTo>
                    <a:lnTo>
                      <a:pt x="344" y="385"/>
                    </a:lnTo>
                    <a:lnTo>
                      <a:pt x="344" y="385"/>
                    </a:lnTo>
                    <a:lnTo>
                      <a:pt x="344" y="385"/>
                    </a:lnTo>
                    <a:lnTo>
                      <a:pt x="344" y="384"/>
                    </a:lnTo>
                    <a:lnTo>
                      <a:pt x="344" y="384"/>
                    </a:lnTo>
                    <a:lnTo>
                      <a:pt x="343" y="384"/>
                    </a:lnTo>
                    <a:lnTo>
                      <a:pt x="343" y="383"/>
                    </a:lnTo>
                    <a:lnTo>
                      <a:pt x="343" y="383"/>
                    </a:lnTo>
                    <a:lnTo>
                      <a:pt x="343" y="383"/>
                    </a:lnTo>
                    <a:lnTo>
                      <a:pt x="343" y="382"/>
                    </a:lnTo>
                    <a:lnTo>
                      <a:pt x="343" y="382"/>
                    </a:lnTo>
                    <a:lnTo>
                      <a:pt x="343" y="382"/>
                    </a:lnTo>
                    <a:lnTo>
                      <a:pt x="343" y="382"/>
                    </a:lnTo>
                    <a:lnTo>
                      <a:pt x="343" y="381"/>
                    </a:lnTo>
                    <a:lnTo>
                      <a:pt x="343" y="381"/>
                    </a:lnTo>
                    <a:lnTo>
                      <a:pt x="343" y="381"/>
                    </a:lnTo>
                    <a:lnTo>
                      <a:pt x="343" y="381"/>
                    </a:lnTo>
                    <a:lnTo>
                      <a:pt x="343" y="380"/>
                    </a:lnTo>
                    <a:lnTo>
                      <a:pt x="343" y="380"/>
                    </a:lnTo>
                    <a:lnTo>
                      <a:pt x="344" y="380"/>
                    </a:lnTo>
                    <a:lnTo>
                      <a:pt x="344" y="380"/>
                    </a:lnTo>
                    <a:lnTo>
                      <a:pt x="344" y="380"/>
                    </a:lnTo>
                    <a:lnTo>
                      <a:pt x="344" y="380"/>
                    </a:lnTo>
                    <a:lnTo>
                      <a:pt x="345" y="380"/>
                    </a:lnTo>
                    <a:lnTo>
                      <a:pt x="345" y="380"/>
                    </a:lnTo>
                    <a:lnTo>
                      <a:pt x="345" y="380"/>
                    </a:lnTo>
                    <a:lnTo>
                      <a:pt x="345" y="381"/>
                    </a:lnTo>
                    <a:lnTo>
                      <a:pt x="346" y="381"/>
                    </a:lnTo>
                    <a:lnTo>
                      <a:pt x="346" y="381"/>
                    </a:lnTo>
                    <a:lnTo>
                      <a:pt x="346" y="381"/>
                    </a:lnTo>
                    <a:lnTo>
                      <a:pt x="347" y="381"/>
                    </a:lnTo>
                    <a:lnTo>
                      <a:pt x="347" y="382"/>
                    </a:lnTo>
                    <a:lnTo>
                      <a:pt x="347" y="382"/>
                    </a:lnTo>
                    <a:lnTo>
                      <a:pt x="348" y="382"/>
                    </a:lnTo>
                    <a:lnTo>
                      <a:pt x="348" y="382"/>
                    </a:lnTo>
                    <a:lnTo>
                      <a:pt x="350" y="382"/>
                    </a:lnTo>
                    <a:lnTo>
                      <a:pt x="350" y="382"/>
                    </a:lnTo>
                    <a:lnTo>
                      <a:pt x="350" y="382"/>
                    </a:lnTo>
                    <a:lnTo>
                      <a:pt x="351" y="382"/>
                    </a:lnTo>
                    <a:lnTo>
                      <a:pt x="351" y="382"/>
                    </a:lnTo>
                    <a:lnTo>
                      <a:pt x="351" y="382"/>
                    </a:lnTo>
                    <a:lnTo>
                      <a:pt x="352" y="382"/>
                    </a:lnTo>
                    <a:lnTo>
                      <a:pt x="352" y="382"/>
                    </a:lnTo>
                    <a:lnTo>
                      <a:pt x="352" y="382"/>
                    </a:lnTo>
                    <a:lnTo>
                      <a:pt x="353" y="381"/>
                    </a:lnTo>
                    <a:lnTo>
                      <a:pt x="353" y="381"/>
                    </a:lnTo>
                    <a:lnTo>
                      <a:pt x="353" y="381"/>
                    </a:lnTo>
                    <a:lnTo>
                      <a:pt x="353" y="380"/>
                    </a:lnTo>
                    <a:lnTo>
                      <a:pt x="353" y="380"/>
                    </a:lnTo>
                    <a:lnTo>
                      <a:pt x="353" y="380"/>
                    </a:lnTo>
                    <a:lnTo>
                      <a:pt x="354" y="379"/>
                    </a:lnTo>
                    <a:lnTo>
                      <a:pt x="354" y="379"/>
                    </a:lnTo>
                    <a:lnTo>
                      <a:pt x="354" y="378"/>
                    </a:lnTo>
                    <a:lnTo>
                      <a:pt x="354" y="378"/>
                    </a:lnTo>
                    <a:lnTo>
                      <a:pt x="354" y="377"/>
                    </a:lnTo>
                    <a:lnTo>
                      <a:pt x="354" y="377"/>
                    </a:lnTo>
                    <a:lnTo>
                      <a:pt x="353" y="377"/>
                    </a:lnTo>
                    <a:lnTo>
                      <a:pt x="353" y="376"/>
                    </a:lnTo>
                    <a:lnTo>
                      <a:pt x="353" y="376"/>
                    </a:lnTo>
                    <a:lnTo>
                      <a:pt x="352" y="376"/>
                    </a:lnTo>
                    <a:lnTo>
                      <a:pt x="352" y="376"/>
                    </a:lnTo>
                    <a:lnTo>
                      <a:pt x="352" y="375"/>
                    </a:lnTo>
                    <a:lnTo>
                      <a:pt x="351" y="375"/>
                    </a:lnTo>
                    <a:lnTo>
                      <a:pt x="351" y="375"/>
                    </a:lnTo>
                    <a:lnTo>
                      <a:pt x="350" y="375"/>
                    </a:lnTo>
                    <a:lnTo>
                      <a:pt x="348" y="376"/>
                    </a:lnTo>
                    <a:lnTo>
                      <a:pt x="348" y="376"/>
                    </a:lnTo>
                    <a:lnTo>
                      <a:pt x="347" y="376"/>
                    </a:lnTo>
                    <a:lnTo>
                      <a:pt x="347" y="376"/>
                    </a:lnTo>
                    <a:lnTo>
                      <a:pt x="346" y="376"/>
                    </a:lnTo>
                    <a:lnTo>
                      <a:pt x="346" y="377"/>
                    </a:lnTo>
                    <a:lnTo>
                      <a:pt x="346" y="377"/>
                    </a:lnTo>
                    <a:lnTo>
                      <a:pt x="346" y="377"/>
                    </a:lnTo>
                    <a:lnTo>
                      <a:pt x="345" y="377"/>
                    </a:lnTo>
                    <a:lnTo>
                      <a:pt x="345" y="377"/>
                    </a:lnTo>
                    <a:lnTo>
                      <a:pt x="345" y="377"/>
                    </a:lnTo>
                    <a:lnTo>
                      <a:pt x="345" y="377"/>
                    </a:lnTo>
                    <a:lnTo>
                      <a:pt x="344" y="377"/>
                    </a:lnTo>
                    <a:lnTo>
                      <a:pt x="344" y="377"/>
                    </a:lnTo>
                    <a:lnTo>
                      <a:pt x="344" y="377"/>
                    </a:lnTo>
                    <a:lnTo>
                      <a:pt x="343" y="376"/>
                    </a:lnTo>
                    <a:lnTo>
                      <a:pt x="343" y="376"/>
                    </a:lnTo>
                    <a:lnTo>
                      <a:pt x="342" y="376"/>
                    </a:lnTo>
                    <a:lnTo>
                      <a:pt x="342" y="375"/>
                    </a:lnTo>
                    <a:lnTo>
                      <a:pt x="341" y="375"/>
                    </a:lnTo>
                    <a:lnTo>
                      <a:pt x="341" y="374"/>
                    </a:lnTo>
                    <a:lnTo>
                      <a:pt x="340" y="374"/>
                    </a:lnTo>
                    <a:lnTo>
                      <a:pt x="340" y="374"/>
                    </a:lnTo>
                    <a:lnTo>
                      <a:pt x="340" y="372"/>
                    </a:lnTo>
                    <a:lnTo>
                      <a:pt x="339" y="372"/>
                    </a:lnTo>
                    <a:lnTo>
                      <a:pt x="339" y="372"/>
                    </a:lnTo>
                    <a:lnTo>
                      <a:pt x="339" y="372"/>
                    </a:lnTo>
                    <a:lnTo>
                      <a:pt x="339" y="371"/>
                    </a:lnTo>
                    <a:lnTo>
                      <a:pt x="339" y="371"/>
                    </a:lnTo>
                    <a:lnTo>
                      <a:pt x="339" y="371"/>
                    </a:lnTo>
                    <a:lnTo>
                      <a:pt x="339" y="371"/>
                    </a:lnTo>
                    <a:lnTo>
                      <a:pt x="339" y="371"/>
                    </a:lnTo>
                    <a:lnTo>
                      <a:pt x="340" y="371"/>
                    </a:lnTo>
                    <a:lnTo>
                      <a:pt x="340" y="370"/>
                    </a:lnTo>
                    <a:lnTo>
                      <a:pt x="341" y="370"/>
                    </a:lnTo>
                    <a:lnTo>
                      <a:pt x="341" y="370"/>
                    </a:lnTo>
                    <a:lnTo>
                      <a:pt x="341" y="369"/>
                    </a:lnTo>
                    <a:lnTo>
                      <a:pt x="342" y="369"/>
                    </a:lnTo>
                    <a:lnTo>
                      <a:pt x="342" y="369"/>
                    </a:lnTo>
                    <a:lnTo>
                      <a:pt x="343" y="368"/>
                    </a:lnTo>
                    <a:lnTo>
                      <a:pt x="343" y="367"/>
                    </a:lnTo>
                    <a:lnTo>
                      <a:pt x="343" y="367"/>
                    </a:lnTo>
                    <a:lnTo>
                      <a:pt x="343" y="366"/>
                    </a:lnTo>
                    <a:lnTo>
                      <a:pt x="344" y="366"/>
                    </a:lnTo>
                    <a:lnTo>
                      <a:pt x="344" y="365"/>
                    </a:lnTo>
                    <a:lnTo>
                      <a:pt x="344" y="365"/>
                    </a:lnTo>
                    <a:lnTo>
                      <a:pt x="344" y="364"/>
                    </a:lnTo>
                    <a:lnTo>
                      <a:pt x="344" y="364"/>
                    </a:lnTo>
                    <a:lnTo>
                      <a:pt x="344" y="363"/>
                    </a:lnTo>
                    <a:lnTo>
                      <a:pt x="344" y="363"/>
                    </a:lnTo>
                    <a:lnTo>
                      <a:pt x="344" y="363"/>
                    </a:lnTo>
                    <a:lnTo>
                      <a:pt x="344" y="362"/>
                    </a:lnTo>
                    <a:lnTo>
                      <a:pt x="344" y="362"/>
                    </a:lnTo>
                    <a:lnTo>
                      <a:pt x="344" y="362"/>
                    </a:lnTo>
                    <a:lnTo>
                      <a:pt x="344" y="362"/>
                    </a:lnTo>
                    <a:lnTo>
                      <a:pt x="344" y="362"/>
                    </a:lnTo>
                    <a:lnTo>
                      <a:pt x="344" y="362"/>
                    </a:lnTo>
                    <a:lnTo>
                      <a:pt x="344" y="361"/>
                    </a:lnTo>
                    <a:lnTo>
                      <a:pt x="344" y="361"/>
                    </a:lnTo>
                    <a:lnTo>
                      <a:pt x="344" y="361"/>
                    </a:lnTo>
                    <a:lnTo>
                      <a:pt x="344" y="361"/>
                    </a:lnTo>
                    <a:lnTo>
                      <a:pt x="344" y="361"/>
                    </a:lnTo>
                    <a:lnTo>
                      <a:pt x="343" y="361"/>
                    </a:lnTo>
                    <a:lnTo>
                      <a:pt x="343" y="361"/>
                    </a:lnTo>
                    <a:lnTo>
                      <a:pt x="343" y="361"/>
                    </a:lnTo>
                    <a:lnTo>
                      <a:pt x="343" y="361"/>
                    </a:lnTo>
                    <a:lnTo>
                      <a:pt x="343" y="361"/>
                    </a:lnTo>
                    <a:lnTo>
                      <a:pt x="343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1"/>
                    </a:lnTo>
                    <a:lnTo>
                      <a:pt x="342" y="362"/>
                    </a:lnTo>
                    <a:lnTo>
                      <a:pt x="342" y="362"/>
                    </a:lnTo>
                    <a:lnTo>
                      <a:pt x="342" y="362"/>
                    </a:lnTo>
                    <a:lnTo>
                      <a:pt x="342" y="362"/>
                    </a:lnTo>
                    <a:lnTo>
                      <a:pt x="341" y="362"/>
                    </a:lnTo>
                    <a:lnTo>
                      <a:pt x="341" y="362"/>
                    </a:lnTo>
                    <a:lnTo>
                      <a:pt x="341" y="363"/>
                    </a:lnTo>
                    <a:lnTo>
                      <a:pt x="341" y="363"/>
                    </a:lnTo>
                    <a:lnTo>
                      <a:pt x="341" y="363"/>
                    </a:lnTo>
                    <a:lnTo>
                      <a:pt x="341" y="363"/>
                    </a:lnTo>
                    <a:lnTo>
                      <a:pt x="341" y="363"/>
                    </a:lnTo>
                    <a:lnTo>
                      <a:pt x="341" y="364"/>
                    </a:lnTo>
                    <a:lnTo>
                      <a:pt x="341" y="364"/>
                    </a:lnTo>
                    <a:lnTo>
                      <a:pt x="340" y="364"/>
                    </a:lnTo>
                    <a:lnTo>
                      <a:pt x="340" y="364"/>
                    </a:lnTo>
                    <a:lnTo>
                      <a:pt x="340" y="364"/>
                    </a:lnTo>
                    <a:lnTo>
                      <a:pt x="339" y="364"/>
                    </a:lnTo>
                    <a:lnTo>
                      <a:pt x="339" y="364"/>
                    </a:lnTo>
                    <a:lnTo>
                      <a:pt x="339" y="364"/>
                    </a:lnTo>
                    <a:lnTo>
                      <a:pt x="338" y="364"/>
                    </a:lnTo>
                    <a:lnTo>
                      <a:pt x="338" y="364"/>
                    </a:lnTo>
                    <a:lnTo>
                      <a:pt x="337" y="364"/>
                    </a:lnTo>
                    <a:lnTo>
                      <a:pt x="336" y="364"/>
                    </a:lnTo>
                    <a:lnTo>
                      <a:pt x="336" y="364"/>
                    </a:lnTo>
                    <a:lnTo>
                      <a:pt x="335" y="364"/>
                    </a:lnTo>
                    <a:lnTo>
                      <a:pt x="335" y="364"/>
                    </a:lnTo>
                    <a:lnTo>
                      <a:pt x="334" y="364"/>
                    </a:lnTo>
                    <a:lnTo>
                      <a:pt x="334" y="364"/>
                    </a:lnTo>
                    <a:lnTo>
                      <a:pt x="333" y="364"/>
                    </a:lnTo>
                    <a:lnTo>
                      <a:pt x="333" y="364"/>
                    </a:lnTo>
                    <a:lnTo>
                      <a:pt x="332" y="364"/>
                    </a:lnTo>
                    <a:lnTo>
                      <a:pt x="330" y="364"/>
                    </a:lnTo>
                    <a:lnTo>
                      <a:pt x="330" y="364"/>
                    </a:lnTo>
                    <a:lnTo>
                      <a:pt x="329" y="364"/>
                    </a:lnTo>
                    <a:lnTo>
                      <a:pt x="329" y="364"/>
                    </a:lnTo>
                    <a:lnTo>
                      <a:pt x="328" y="364"/>
                    </a:lnTo>
                    <a:lnTo>
                      <a:pt x="327" y="363"/>
                    </a:lnTo>
                    <a:lnTo>
                      <a:pt x="326" y="363"/>
                    </a:lnTo>
                    <a:lnTo>
                      <a:pt x="326" y="363"/>
                    </a:lnTo>
                    <a:lnTo>
                      <a:pt x="325" y="363"/>
                    </a:lnTo>
                    <a:lnTo>
                      <a:pt x="325" y="363"/>
                    </a:lnTo>
                    <a:lnTo>
                      <a:pt x="324" y="362"/>
                    </a:lnTo>
                    <a:lnTo>
                      <a:pt x="324" y="362"/>
                    </a:lnTo>
                    <a:lnTo>
                      <a:pt x="324" y="362"/>
                    </a:lnTo>
                    <a:lnTo>
                      <a:pt x="323" y="361"/>
                    </a:lnTo>
                    <a:lnTo>
                      <a:pt x="323" y="361"/>
                    </a:lnTo>
                    <a:lnTo>
                      <a:pt x="322" y="361"/>
                    </a:lnTo>
                    <a:lnTo>
                      <a:pt x="322" y="361"/>
                    </a:lnTo>
                    <a:lnTo>
                      <a:pt x="321" y="361"/>
                    </a:lnTo>
                    <a:lnTo>
                      <a:pt x="320" y="361"/>
                    </a:lnTo>
                    <a:lnTo>
                      <a:pt x="319" y="361"/>
                    </a:lnTo>
                    <a:lnTo>
                      <a:pt x="319" y="361"/>
                    </a:lnTo>
                    <a:lnTo>
                      <a:pt x="318" y="361"/>
                    </a:lnTo>
                    <a:lnTo>
                      <a:pt x="317" y="361"/>
                    </a:lnTo>
                    <a:lnTo>
                      <a:pt x="317" y="361"/>
                    </a:lnTo>
                    <a:lnTo>
                      <a:pt x="316" y="361"/>
                    </a:lnTo>
                    <a:lnTo>
                      <a:pt x="316" y="361"/>
                    </a:lnTo>
                    <a:lnTo>
                      <a:pt x="315" y="361"/>
                    </a:lnTo>
                    <a:lnTo>
                      <a:pt x="315" y="361"/>
                    </a:lnTo>
                    <a:lnTo>
                      <a:pt x="314" y="361"/>
                    </a:lnTo>
                    <a:lnTo>
                      <a:pt x="314" y="361"/>
                    </a:lnTo>
                    <a:lnTo>
                      <a:pt x="314" y="362"/>
                    </a:lnTo>
                    <a:lnTo>
                      <a:pt x="312" y="362"/>
                    </a:lnTo>
                    <a:lnTo>
                      <a:pt x="312" y="362"/>
                    </a:lnTo>
                    <a:lnTo>
                      <a:pt x="312" y="362"/>
                    </a:lnTo>
                    <a:lnTo>
                      <a:pt x="311" y="362"/>
                    </a:lnTo>
                    <a:lnTo>
                      <a:pt x="311" y="363"/>
                    </a:lnTo>
                    <a:lnTo>
                      <a:pt x="311" y="363"/>
                    </a:lnTo>
                    <a:lnTo>
                      <a:pt x="311" y="363"/>
                    </a:lnTo>
                    <a:lnTo>
                      <a:pt x="311" y="364"/>
                    </a:lnTo>
                    <a:lnTo>
                      <a:pt x="311" y="364"/>
                    </a:lnTo>
                    <a:lnTo>
                      <a:pt x="311" y="364"/>
                    </a:lnTo>
                    <a:lnTo>
                      <a:pt x="310" y="364"/>
                    </a:lnTo>
                    <a:lnTo>
                      <a:pt x="311" y="364"/>
                    </a:lnTo>
                    <a:lnTo>
                      <a:pt x="311" y="365"/>
                    </a:lnTo>
                    <a:lnTo>
                      <a:pt x="311" y="365"/>
                    </a:lnTo>
                    <a:lnTo>
                      <a:pt x="311" y="365"/>
                    </a:lnTo>
                    <a:lnTo>
                      <a:pt x="311" y="365"/>
                    </a:lnTo>
                    <a:lnTo>
                      <a:pt x="311" y="365"/>
                    </a:lnTo>
                    <a:lnTo>
                      <a:pt x="311" y="365"/>
                    </a:lnTo>
                    <a:lnTo>
                      <a:pt x="311" y="365"/>
                    </a:lnTo>
                    <a:lnTo>
                      <a:pt x="312" y="366"/>
                    </a:lnTo>
                    <a:lnTo>
                      <a:pt x="312" y="366"/>
                    </a:lnTo>
                    <a:lnTo>
                      <a:pt x="312" y="366"/>
                    </a:lnTo>
                    <a:lnTo>
                      <a:pt x="314" y="366"/>
                    </a:lnTo>
                    <a:lnTo>
                      <a:pt x="314" y="366"/>
                    </a:lnTo>
                    <a:lnTo>
                      <a:pt x="315" y="366"/>
                    </a:lnTo>
                    <a:lnTo>
                      <a:pt x="316" y="367"/>
                    </a:lnTo>
                    <a:lnTo>
                      <a:pt x="317" y="367"/>
                    </a:lnTo>
                    <a:lnTo>
                      <a:pt x="318" y="367"/>
                    </a:lnTo>
                    <a:lnTo>
                      <a:pt x="319" y="367"/>
                    </a:lnTo>
                    <a:lnTo>
                      <a:pt x="320" y="368"/>
                    </a:lnTo>
                    <a:lnTo>
                      <a:pt x="321" y="368"/>
                    </a:lnTo>
                    <a:lnTo>
                      <a:pt x="322" y="368"/>
                    </a:lnTo>
                    <a:lnTo>
                      <a:pt x="323" y="368"/>
                    </a:lnTo>
                    <a:lnTo>
                      <a:pt x="324" y="369"/>
                    </a:lnTo>
                    <a:lnTo>
                      <a:pt x="325" y="369"/>
                    </a:lnTo>
                    <a:lnTo>
                      <a:pt x="326" y="369"/>
                    </a:lnTo>
                    <a:lnTo>
                      <a:pt x="326" y="369"/>
                    </a:lnTo>
                    <a:lnTo>
                      <a:pt x="327" y="369"/>
                    </a:lnTo>
                    <a:lnTo>
                      <a:pt x="327" y="370"/>
                    </a:lnTo>
                    <a:lnTo>
                      <a:pt x="328" y="370"/>
                    </a:lnTo>
                    <a:lnTo>
                      <a:pt x="328" y="370"/>
                    </a:lnTo>
                    <a:lnTo>
                      <a:pt x="329" y="370"/>
                    </a:lnTo>
                    <a:lnTo>
                      <a:pt x="329" y="370"/>
                    </a:lnTo>
                    <a:lnTo>
                      <a:pt x="330" y="370"/>
                    </a:lnTo>
                    <a:lnTo>
                      <a:pt x="330" y="370"/>
                    </a:lnTo>
                    <a:lnTo>
                      <a:pt x="332" y="370"/>
                    </a:lnTo>
                    <a:lnTo>
                      <a:pt x="332" y="370"/>
                    </a:lnTo>
                    <a:lnTo>
                      <a:pt x="332" y="370"/>
                    </a:lnTo>
                    <a:lnTo>
                      <a:pt x="333" y="371"/>
                    </a:lnTo>
                    <a:lnTo>
                      <a:pt x="333" y="371"/>
                    </a:lnTo>
                    <a:lnTo>
                      <a:pt x="333" y="371"/>
                    </a:lnTo>
                    <a:lnTo>
                      <a:pt x="334" y="372"/>
                    </a:lnTo>
                    <a:lnTo>
                      <a:pt x="334" y="372"/>
                    </a:lnTo>
                    <a:lnTo>
                      <a:pt x="334" y="374"/>
                    </a:lnTo>
                    <a:lnTo>
                      <a:pt x="334" y="374"/>
                    </a:lnTo>
                    <a:lnTo>
                      <a:pt x="334" y="375"/>
                    </a:lnTo>
                    <a:lnTo>
                      <a:pt x="334" y="375"/>
                    </a:lnTo>
                    <a:lnTo>
                      <a:pt x="334" y="376"/>
                    </a:lnTo>
                    <a:lnTo>
                      <a:pt x="335" y="376"/>
                    </a:lnTo>
                    <a:lnTo>
                      <a:pt x="335" y="377"/>
                    </a:lnTo>
                    <a:lnTo>
                      <a:pt x="335" y="378"/>
                    </a:lnTo>
                    <a:lnTo>
                      <a:pt x="334" y="378"/>
                    </a:lnTo>
                    <a:lnTo>
                      <a:pt x="334" y="379"/>
                    </a:lnTo>
                    <a:lnTo>
                      <a:pt x="334" y="379"/>
                    </a:lnTo>
                    <a:lnTo>
                      <a:pt x="334" y="380"/>
                    </a:lnTo>
                    <a:lnTo>
                      <a:pt x="334" y="380"/>
                    </a:lnTo>
                    <a:lnTo>
                      <a:pt x="334" y="380"/>
                    </a:lnTo>
                    <a:lnTo>
                      <a:pt x="334" y="381"/>
                    </a:lnTo>
                    <a:lnTo>
                      <a:pt x="334" y="381"/>
                    </a:lnTo>
                    <a:lnTo>
                      <a:pt x="334" y="382"/>
                    </a:lnTo>
                    <a:lnTo>
                      <a:pt x="334" y="382"/>
                    </a:lnTo>
                    <a:lnTo>
                      <a:pt x="334" y="382"/>
                    </a:lnTo>
                    <a:lnTo>
                      <a:pt x="334" y="383"/>
                    </a:lnTo>
                    <a:lnTo>
                      <a:pt x="334" y="383"/>
                    </a:lnTo>
                    <a:lnTo>
                      <a:pt x="334" y="383"/>
                    </a:lnTo>
                    <a:lnTo>
                      <a:pt x="334" y="383"/>
                    </a:lnTo>
                    <a:lnTo>
                      <a:pt x="334" y="384"/>
                    </a:lnTo>
                    <a:lnTo>
                      <a:pt x="334" y="384"/>
                    </a:lnTo>
                    <a:lnTo>
                      <a:pt x="334" y="384"/>
                    </a:lnTo>
                    <a:lnTo>
                      <a:pt x="334" y="384"/>
                    </a:lnTo>
                    <a:lnTo>
                      <a:pt x="334" y="385"/>
                    </a:lnTo>
                    <a:lnTo>
                      <a:pt x="334" y="385"/>
                    </a:lnTo>
                    <a:lnTo>
                      <a:pt x="334" y="385"/>
                    </a:lnTo>
                    <a:lnTo>
                      <a:pt x="335" y="385"/>
                    </a:lnTo>
                    <a:lnTo>
                      <a:pt x="335" y="385"/>
                    </a:lnTo>
                    <a:lnTo>
                      <a:pt x="335" y="385"/>
                    </a:lnTo>
                    <a:lnTo>
                      <a:pt x="335" y="386"/>
                    </a:lnTo>
                    <a:lnTo>
                      <a:pt x="335" y="386"/>
                    </a:lnTo>
                    <a:lnTo>
                      <a:pt x="335" y="386"/>
                    </a:lnTo>
                    <a:lnTo>
                      <a:pt x="335" y="386"/>
                    </a:lnTo>
                    <a:lnTo>
                      <a:pt x="335" y="386"/>
                    </a:lnTo>
                    <a:lnTo>
                      <a:pt x="335" y="386"/>
                    </a:lnTo>
                    <a:lnTo>
                      <a:pt x="335" y="387"/>
                    </a:lnTo>
                    <a:lnTo>
                      <a:pt x="335" y="387"/>
                    </a:lnTo>
                    <a:lnTo>
                      <a:pt x="335" y="387"/>
                    </a:lnTo>
                    <a:lnTo>
                      <a:pt x="334" y="387"/>
                    </a:lnTo>
                    <a:lnTo>
                      <a:pt x="334" y="387"/>
                    </a:lnTo>
                    <a:lnTo>
                      <a:pt x="334" y="387"/>
                    </a:lnTo>
                    <a:lnTo>
                      <a:pt x="334" y="387"/>
                    </a:lnTo>
                    <a:lnTo>
                      <a:pt x="333" y="387"/>
                    </a:lnTo>
                    <a:lnTo>
                      <a:pt x="333" y="387"/>
                    </a:lnTo>
                    <a:lnTo>
                      <a:pt x="332" y="387"/>
                    </a:lnTo>
                    <a:lnTo>
                      <a:pt x="330" y="387"/>
                    </a:lnTo>
                    <a:lnTo>
                      <a:pt x="330" y="387"/>
                    </a:lnTo>
                    <a:lnTo>
                      <a:pt x="329" y="387"/>
                    </a:lnTo>
                    <a:lnTo>
                      <a:pt x="328" y="387"/>
                    </a:lnTo>
                    <a:lnTo>
                      <a:pt x="328" y="387"/>
                    </a:lnTo>
                    <a:lnTo>
                      <a:pt x="327" y="387"/>
                    </a:lnTo>
                    <a:lnTo>
                      <a:pt x="326" y="388"/>
                    </a:lnTo>
                    <a:lnTo>
                      <a:pt x="325" y="388"/>
                    </a:lnTo>
                    <a:lnTo>
                      <a:pt x="325" y="388"/>
                    </a:lnTo>
                    <a:lnTo>
                      <a:pt x="324" y="388"/>
                    </a:lnTo>
                    <a:lnTo>
                      <a:pt x="323" y="388"/>
                    </a:lnTo>
                    <a:lnTo>
                      <a:pt x="323" y="389"/>
                    </a:lnTo>
                    <a:lnTo>
                      <a:pt x="322" y="389"/>
                    </a:lnTo>
                    <a:lnTo>
                      <a:pt x="322" y="389"/>
                    </a:lnTo>
                    <a:lnTo>
                      <a:pt x="321" y="389"/>
                    </a:lnTo>
                    <a:lnTo>
                      <a:pt x="321" y="390"/>
                    </a:lnTo>
                    <a:lnTo>
                      <a:pt x="320" y="390"/>
                    </a:lnTo>
                    <a:lnTo>
                      <a:pt x="320" y="390"/>
                    </a:lnTo>
                    <a:lnTo>
                      <a:pt x="320" y="390"/>
                    </a:lnTo>
                    <a:lnTo>
                      <a:pt x="320" y="390"/>
                    </a:lnTo>
                    <a:lnTo>
                      <a:pt x="319" y="390"/>
                    </a:lnTo>
                    <a:lnTo>
                      <a:pt x="319" y="390"/>
                    </a:lnTo>
                    <a:lnTo>
                      <a:pt x="319" y="390"/>
                    </a:lnTo>
                    <a:lnTo>
                      <a:pt x="319" y="392"/>
                    </a:lnTo>
                    <a:lnTo>
                      <a:pt x="319" y="392"/>
                    </a:lnTo>
                    <a:lnTo>
                      <a:pt x="318" y="392"/>
                    </a:lnTo>
                    <a:lnTo>
                      <a:pt x="318" y="392"/>
                    </a:lnTo>
                    <a:lnTo>
                      <a:pt x="318" y="392"/>
                    </a:lnTo>
                    <a:lnTo>
                      <a:pt x="318" y="393"/>
                    </a:lnTo>
                    <a:lnTo>
                      <a:pt x="318" y="393"/>
                    </a:lnTo>
                    <a:lnTo>
                      <a:pt x="317" y="393"/>
                    </a:lnTo>
                    <a:lnTo>
                      <a:pt x="317" y="394"/>
                    </a:lnTo>
                    <a:lnTo>
                      <a:pt x="317" y="394"/>
                    </a:lnTo>
                    <a:lnTo>
                      <a:pt x="317" y="395"/>
                    </a:lnTo>
                    <a:lnTo>
                      <a:pt x="316" y="395"/>
                    </a:lnTo>
                    <a:lnTo>
                      <a:pt x="316" y="396"/>
                    </a:lnTo>
                    <a:lnTo>
                      <a:pt x="316" y="396"/>
                    </a:lnTo>
                    <a:lnTo>
                      <a:pt x="316" y="396"/>
                    </a:lnTo>
                    <a:lnTo>
                      <a:pt x="316" y="397"/>
                    </a:lnTo>
                    <a:lnTo>
                      <a:pt x="316" y="397"/>
                    </a:lnTo>
                    <a:lnTo>
                      <a:pt x="316" y="397"/>
                    </a:lnTo>
                    <a:lnTo>
                      <a:pt x="316" y="398"/>
                    </a:lnTo>
                    <a:lnTo>
                      <a:pt x="316" y="398"/>
                    </a:lnTo>
                    <a:lnTo>
                      <a:pt x="316" y="398"/>
                    </a:lnTo>
                    <a:lnTo>
                      <a:pt x="316" y="399"/>
                    </a:lnTo>
                    <a:lnTo>
                      <a:pt x="316" y="399"/>
                    </a:lnTo>
                    <a:lnTo>
                      <a:pt x="316" y="399"/>
                    </a:lnTo>
                    <a:lnTo>
                      <a:pt x="317" y="400"/>
                    </a:lnTo>
                    <a:lnTo>
                      <a:pt x="317" y="400"/>
                    </a:lnTo>
                    <a:lnTo>
                      <a:pt x="317" y="400"/>
                    </a:lnTo>
                    <a:lnTo>
                      <a:pt x="317" y="401"/>
                    </a:lnTo>
                    <a:lnTo>
                      <a:pt x="317" y="401"/>
                    </a:lnTo>
                    <a:lnTo>
                      <a:pt x="317" y="401"/>
                    </a:lnTo>
                    <a:lnTo>
                      <a:pt x="317" y="401"/>
                    </a:lnTo>
                    <a:lnTo>
                      <a:pt x="317" y="402"/>
                    </a:lnTo>
                    <a:lnTo>
                      <a:pt x="317" y="402"/>
                    </a:lnTo>
                    <a:lnTo>
                      <a:pt x="317" y="402"/>
                    </a:lnTo>
                    <a:lnTo>
                      <a:pt x="317" y="403"/>
                    </a:lnTo>
                    <a:lnTo>
                      <a:pt x="317" y="403"/>
                    </a:lnTo>
                    <a:lnTo>
                      <a:pt x="316" y="403"/>
                    </a:lnTo>
                    <a:lnTo>
                      <a:pt x="316" y="403"/>
                    </a:lnTo>
                    <a:lnTo>
                      <a:pt x="316" y="403"/>
                    </a:lnTo>
                    <a:lnTo>
                      <a:pt x="315" y="404"/>
                    </a:lnTo>
                    <a:lnTo>
                      <a:pt x="315" y="404"/>
                    </a:lnTo>
                    <a:lnTo>
                      <a:pt x="314" y="404"/>
                    </a:lnTo>
                    <a:lnTo>
                      <a:pt x="314" y="404"/>
                    </a:lnTo>
                    <a:lnTo>
                      <a:pt x="314" y="404"/>
                    </a:lnTo>
                    <a:lnTo>
                      <a:pt x="312" y="404"/>
                    </a:lnTo>
                    <a:lnTo>
                      <a:pt x="312" y="403"/>
                    </a:lnTo>
                    <a:lnTo>
                      <a:pt x="312" y="403"/>
                    </a:lnTo>
                    <a:lnTo>
                      <a:pt x="311" y="403"/>
                    </a:lnTo>
                    <a:lnTo>
                      <a:pt x="311" y="403"/>
                    </a:lnTo>
                    <a:lnTo>
                      <a:pt x="311" y="403"/>
                    </a:lnTo>
                    <a:lnTo>
                      <a:pt x="310" y="403"/>
                    </a:lnTo>
                    <a:lnTo>
                      <a:pt x="310" y="402"/>
                    </a:lnTo>
                    <a:lnTo>
                      <a:pt x="309" y="402"/>
                    </a:lnTo>
                    <a:lnTo>
                      <a:pt x="309" y="402"/>
                    </a:lnTo>
                    <a:lnTo>
                      <a:pt x="308" y="402"/>
                    </a:lnTo>
                    <a:lnTo>
                      <a:pt x="308" y="402"/>
                    </a:lnTo>
                    <a:lnTo>
                      <a:pt x="307" y="402"/>
                    </a:lnTo>
                    <a:lnTo>
                      <a:pt x="307" y="402"/>
                    </a:lnTo>
                    <a:lnTo>
                      <a:pt x="306" y="402"/>
                    </a:lnTo>
                    <a:lnTo>
                      <a:pt x="306" y="402"/>
                    </a:lnTo>
                    <a:lnTo>
                      <a:pt x="305" y="402"/>
                    </a:lnTo>
                    <a:lnTo>
                      <a:pt x="305" y="402"/>
                    </a:lnTo>
                    <a:lnTo>
                      <a:pt x="304" y="402"/>
                    </a:lnTo>
                    <a:lnTo>
                      <a:pt x="304" y="402"/>
                    </a:lnTo>
                    <a:lnTo>
                      <a:pt x="303" y="402"/>
                    </a:lnTo>
                    <a:lnTo>
                      <a:pt x="303" y="402"/>
                    </a:lnTo>
                    <a:lnTo>
                      <a:pt x="303" y="402"/>
                    </a:lnTo>
                    <a:lnTo>
                      <a:pt x="302" y="403"/>
                    </a:lnTo>
                    <a:lnTo>
                      <a:pt x="302" y="403"/>
                    </a:lnTo>
                    <a:lnTo>
                      <a:pt x="301" y="403"/>
                    </a:lnTo>
                    <a:lnTo>
                      <a:pt x="301" y="404"/>
                    </a:lnTo>
                    <a:lnTo>
                      <a:pt x="300" y="404"/>
                    </a:lnTo>
                    <a:lnTo>
                      <a:pt x="300" y="404"/>
                    </a:lnTo>
                    <a:lnTo>
                      <a:pt x="299" y="405"/>
                    </a:lnTo>
                    <a:lnTo>
                      <a:pt x="298" y="405"/>
                    </a:lnTo>
                    <a:lnTo>
                      <a:pt x="298" y="405"/>
                    </a:lnTo>
                    <a:lnTo>
                      <a:pt x="297" y="405"/>
                    </a:lnTo>
                    <a:lnTo>
                      <a:pt x="297" y="405"/>
                    </a:lnTo>
                    <a:lnTo>
                      <a:pt x="296" y="406"/>
                    </a:lnTo>
                    <a:lnTo>
                      <a:pt x="294" y="406"/>
                    </a:lnTo>
                    <a:lnTo>
                      <a:pt x="294" y="406"/>
                    </a:lnTo>
                    <a:lnTo>
                      <a:pt x="293" y="406"/>
                    </a:lnTo>
                    <a:lnTo>
                      <a:pt x="292" y="406"/>
                    </a:lnTo>
                    <a:lnTo>
                      <a:pt x="292" y="406"/>
                    </a:lnTo>
                    <a:lnTo>
                      <a:pt x="291" y="406"/>
                    </a:lnTo>
                    <a:lnTo>
                      <a:pt x="290" y="406"/>
                    </a:lnTo>
                    <a:lnTo>
                      <a:pt x="289" y="406"/>
                    </a:lnTo>
                    <a:lnTo>
                      <a:pt x="289" y="406"/>
                    </a:lnTo>
                    <a:lnTo>
                      <a:pt x="288" y="406"/>
                    </a:lnTo>
                    <a:lnTo>
                      <a:pt x="287" y="406"/>
                    </a:lnTo>
                    <a:lnTo>
                      <a:pt x="287" y="406"/>
                    </a:lnTo>
                    <a:lnTo>
                      <a:pt x="286" y="406"/>
                    </a:lnTo>
                    <a:lnTo>
                      <a:pt x="286" y="406"/>
                    </a:lnTo>
                    <a:lnTo>
                      <a:pt x="286" y="406"/>
                    </a:lnTo>
                    <a:lnTo>
                      <a:pt x="285" y="405"/>
                    </a:lnTo>
                    <a:lnTo>
                      <a:pt x="285" y="405"/>
                    </a:lnTo>
                    <a:lnTo>
                      <a:pt x="285" y="405"/>
                    </a:lnTo>
                    <a:lnTo>
                      <a:pt x="284" y="405"/>
                    </a:lnTo>
                    <a:lnTo>
                      <a:pt x="284" y="404"/>
                    </a:lnTo>
                    <a:lnTo>
                      <a:pt x="284" y="404"/>
                    </a:lnTo>
                    <a:lnTo>
                      <a:pt x="284" y="404"/>
                    </a:lnTo>
                    <a:lnTo>
                      <a:pt x="284" y="404"/>
                    </a:lnTo>
                    <a:lnTo>
                      <a:pt x="284" y="403"/>
                    </a:lnTo>
                    <a:lnTo>
                      <a:pt x="284" y="403"/>
                    </a:lnTo>
                    <a:lnTo>
                      <a:pt x="283" y="403"/>
                    </a:lnTo>
                    <a:lnTo>
                      <a:pt x="283" y="402"/>
                    </a:lnTo>
                    <a:lnTo>
                      <a:pt x="283" y="402"/>
                    </a:lnTo>
                    <a:lnTo>
                      <a:pt x="283" y="402"/>
                    </a:lnTo>
                    <a:lnTo>
                      <a:pt x="283" y="401"/>
                    </a:lnTo>
                    <a:lnTo>
                      <a:pt x="283" y="401"/>
                    </a:lnTo>
                    <a:lnTo>
                      <a:pt x="283" y="401"/>
                    </a:lnTo>
                    <a:lnTo>
                      <a:pt x="283" y="400"/>
                    </a:lnTo>
                    <a:lnTo>
                      <a:pt x="283" y="400"/>
                    </a:lnTo>
                    <a:lnTo>
                      <a:pt x="283" y="399"/>
                    </a:lnTo>
                    <a:lnTo>
                      <a:pt x="283" y="399"/>
                    </a:lnTo>
                    <a:lnTo>
                      <a:pt x="283" y="399"/>
                    </a:lnTo>
                    <a:lnTo>
                      <a:pt x="283" y="398"/>
                    </a:lnTo>
                    <a:lnTo>
                      <a:pt x="283" y="398"/>
                    </a:lnTo>
                    <a:lnTo>
                      <a:pt x="283" y="397"/>
                    </a:lnTo>
                    <a:lnTo>
                      <a:pt x="283" y="397"/>
                    </a:lnTo>
                    <a:lnTo>
                      <a:pt x="283" y="397"/>
                    </a:lnTo>
                    <a:lnTo>
                      <a:pt x="283" y="396"/>
                    </a:lnTo>
                    <a:lnTo>
                      <a:pt x="283" y="396"/>
                    </a:lnTo>
                    <a:lnTo>
                      <a:pt x="283" y="395"/>
                    </a:lnTo>
                    <a:lnTo>
                      <a:pt x="283" y="395"/>
                    </a:lnTo>
                    <a:lnTo>
                      <a:pt x="283" y="394"/>
                    </a:lnTo>
                    <a:lnTo>
                      <a:pt x="283" y="394"/>
                    </a:lnTo>
                    <a:lnTo>
                      <a:pt x="283" y="394"/>
                    </a:lnTo>
                    <a:lnTo>
                      <a:pt x="282" y="393"/>
                    </a:lnTo>
                    <a:lnTo>
                      <a:pt x="282" y="393"/>
                    </a:lnTo>
                    <a:lnTo>
                      <a:pt x="282" y="393"/>
                    </a:lnTo>
                    <a:lnTo>
                      <a:pt x="282" y="393"/>
                    </a:lnTo>
                    <a:lnTo>
                      <a:pt x="282" y="392"/>
                    </a:lnTo>
                    <a:lnTo>
                      <a:pt x="282" y="392"/>
                    </a:lnTo>
                    <a:lnTo>
                      <a:pt x="281" y="392"/>
                    </a:lnTo>
                    <a:lnTo>
                      <a:pt x="281" y="392"/>
                    </a:lnTo>
                    <a:lnTo>
                      <a:pt x="281" y="392"/>
                    </a:lnTo>
                    <a:lnTo>
                      <a:pt x="281" y="392"/>
                    </a:lnTo>
                    <a:lnTo>
                      <a:pt x="280" y="392"/>
                    </a:lnTo>
                    <a:lnTo>
                      <a:pt x="280" y="392"/>
                    </a:lnTo>
                    <a:lnTo>
                      <a:pt x="280" y="392"/>
                    </a:lnTo>
                    <a:lnTo>
                      <a:pt x="280" y="393"/>
                    </a:lnTo>
                    <a:lnTo>
                      <a:pt x="280" y="393"/>
                    </a:lnTo>
                    <a:lnTo>
                      <a:pt x="279" y="393"/>
                    </a:lnTo>
                    <a:lnTo>
                      <a:pt x="279" y="393"/>
                    </a:lnTo>
                    <a:lnTo>
                      <a:pt x="279" y="393"/>
                    </a:lnTo>
                    <a:lnTo>
                      <a:pt x="279" y="393"/>
                    </a:lnTo>
                    <a:lnTo>
                      <a:pt x="279" y="394"/>
                    </a:lnTo>
                    <a:lnTo>
                      <a:pt x="278" y="394"/>
                    </a:lnTo>
                    <a:lnTo>
                      <a:pt x="278" y="394"/>
                    </a:lnTo>
                    <a:lnTo>
                      <a:pt x="278" y="394"/>
                    </a:lnTo>
                    <a:lnTo>
                      <a:pt x="278" y="395"/>
                    </a:lnTo>
                    <a:lnTo>
                      <a:pt x="276" y="395"/>
                    </a:lnTo>
                    <a:lnTo>
                      <a:pt x="276" y="395"/>
                    </a:lnTo>
                    <a:lnTo>
                      <a:pt x="276" y="395"/>
                    </a:lnTo>
                    <a:lnTo>
                      <a:pt x="276" y="395"/>
                    </a:lnTo>
                    <a:lnTo>
                      <a:pt x="276" y="396"/>
                    </a:lnTo>
                    <a:lnTo>
                      <a:pt x="276" y="396"/>
                    </a:lnTo>
                    <a:lnTo>
                      <a:pt x="275" y="396"/>
                    </a:lnTo>
                    <a:lnTo>
                      <a:pt x="275" y="396"/>
                    </a:lnTo>
                    <a:lnTo>
                      <a:pt x="275" y="396"/>
                    </a:lnTo>
                    <a:lnTo>
                      <a:pt x="275" y="397"/>
                    </a:lnTo>
                    <a:lnTo>
                      <a:pt x="275" y="397"/>
                    </a:lnTo>
                    <a:lnTo>
                      <a:pt x="276" y="397"/>
                    </a:lnTo>
                    <a:lnTo>
                      <a:pt x="276" y="397"/>
                    </a:lnTo>
                    <a:lnTo>
                      <a:pt x="276" y="398"/>
                    </a:lnTo>
                    <a:lnTo>
                      <a:pt x="276" y="398"/>
                    </a:lnTo>
                    <a:lnTo>
                      <a:pt x="276" y="398"/>
                    </a:lnTo>
                    <a:lnTo>
                      <a:pt x="278" y="398"/>
                    </a:lnTo>
                    <a:lnTo>
                      <a:pt x="278" y="398"/>
                    </a:lnTo>
                    <a:lnTo>
                      <a:pt x="278" y="399"/>
                    </a:lnTo>
                    <a:lnTo>
                      <a:pt x="279" y="399"/>
                    </a:lnTo>
                    <a:lnTo>
                      <a:pt x="279" y="399"/>
                    </a:lnTo>
                    <a:lnTo>
                      <a:pt x="279" y="399"/>
                    </a:lnTo>
                    <a:lnTo>
                      <a:pt x="280" y="400"/>
                    </a:lnTo>
                    <a:lnTo>
                      <a:pt x="280" y="400"/>
                    </a:lnTo>
                    <a:lnTo>
                      <a:pt x="280" y="400"/>
                    </a:lnTo>
                    <a:lnTo>
                      <a:pt x="281" y="401"/>
                    </a:lnTo>
                    <a:lnTo>
                      <a:pt x="281" y="401"/>
                    </a:lnTo>
                    <a:lnTo>
                      <a:pt x="281" y="401"/>
                    </a:lnTo>
                    <a:lnTo>
                      <a:pt x="281" y="402"/>
                    </a:lnTo>
                    <a:lnTo>
                      <a:pt x="281" y="402"/>
                    </a:lnTo>
                    <a:lnTo>
                      <a:pt x="281" y="402"/>
                    </a:lnTo>
                    <a:lnTo>
                      <a:pt x="280" y="402"/>
                    </a:lnTo>
                    <a:lnTo>
                      <a:pt x="280" y="403"/>
                    </a:lnTo>
                    <a:lnTo>
                      <a:pt x="280" y="403"/>
                    </a:lnTo>
                    <a:lnTo>
                      <a:pt x="279" y="403"/>
                    </a:lnTo>
                    <a:lnTo>
                      <a:pt x="279" y="403"/>
                    </a:lnTo>
                    <a:lnTo>
                      <a:pt x="278" y="404"/>
                    </a:lnTo>
                    <a:lnTo>
                      <a:pt x="278" y="404"/>
                    </a:lnTo>
                    <a:lnTo>
                      <a:pt x="276" y="404"/>
                    </a:lnTo>
                    <a:lnTo>
                      <a:pt x="276" y="404"/>
                    </a:lnTo>
                    <a:lnTo>
                      <a:pt x="275" y="405"/>
                    </a:lnTo>
                    <a:lnTo>
                      <a:pt x="275" y="405"/>
                    </a:lnTo>
                    <a:lnTo>
                      <a:pt x="274" y="405"/>
                    </a:lnTo>
                    <a:lnTo>
                      <a:pt x="274" y="405"/>
                    </a:lnTo>
                    <a:lnTo>
                      <a:pt x="273" y="406"/>
                    </a:lnTo>
                    <a:lnTo>
                      <a:pt x="273" y="406"/>
                    </a:lnTo>
                    <a:lnTo>
                      <a:pt x="272" y="406"/>
                    </a:lnTo>
                    <a:lnTo>
                      <a:pt x="272" y="406"/>
                    </a:lnTo>
                    <a:lnTo>
                      <a:pt x="271" y="407"/>
                    </a:lnTo>
                    <a:lnTo>
                      <a:pt x="271" y="407"/>
                    </a:lnTo>
                    <a:lnTo>
                      <a:pt x="270" y="408"/>
                    </a:lnTo>
                    <a:lnTo>
                      <a:pt x="270" y="408"/>
                    </a:lnTo>
                    <a:lnTo>
                      <a:pt x="269" y="410"/>
                    </a:lnTo>
                    <a:lnTo>
                      <a:pt x="269" y="410"/>
                    </a:lnTo>
                    <a:lnTo>
                      <a:pt x="268" y="411"/>
                    </a:lnTo>
                    <a:lnTo>
                      <a:pt x="267" y="411"/>
                    </a:lnTo>
                    <a:lnTo>
                      <a:pt x="267" y="412"/>
                    </a:lnTo>
                    <a:lnTo>
                      <a:pt x="266" y="413"/>
                    </a:lnTo>
                    <a:lnTo>
                      <a:pt x="265" y="413"/>
                    </a:lnTo>
                    <a:lnTo>
                      <a:pt x="265" y="414"/>
                    </a:lnTo>
                    <a:lnTo>
                      <a:pt x="264" y="414"/>
                    </a:lnTo>
                    <a:lnTo>
                      <a:pt x="264" y="415"/>
                    </a:lnTo>
                    <a:lnTo>
                      <a:pt x="263" y="415"/>
                    </a:lnTo>
                    <a:lnTo>
                      <a:pt x="263" y="416"/>
                    </a:lnTo>
                    <a:lnTo>
                      <a:pt x="262" y="416"/>
                    </a:lnTo>
                    <a:lnTo>
                      <a:pt x="262" y="417"/>
                    </a:lnTo>
                    <a:lnTo>
                      <a:pt x="261" y="417"/>
                    </a:lnTo>
                    <a:lnTo>
                      <a:pt x="261" y="418"/>
                    </a:lnTo>
                    <a:lnTo>
                      <a:pt x="260" y="418"/>
                    </a:lnTo>
                    <a:lnTo>
                      <a:pt x="260" y="418"/>
                    </a:lnTo>
                    <a:lnTo>
                      <a:pt x="258" y="419"/>
                    </a:lnTo>
                    <a:lnTo>
                      <a:pt x="258" y="419"/>
                    </a:lnTo>
                    <a:lnTo>
                      <a:pt x="257" y="420"/>
                    </a:lnTo>
                    <a:lnTo>
                      <a:pt x="257" y="420"/>
                    </a:lnTo>
                    <a:lnTo>
                      <a:pt x="256" y="420"/>
                    </a:lnTo>
                    <a:lnTo>
                      <a:pt x="256" y="420"/>
                    </a:lnTo>
                    <a:lnTo>
                      <a:pt x="255" y="421"/>
                    </a:lnTo>
                    <a:lnTo>
                      <a:pt x="254" y="421"/>
                    </a:lnTo>
                    <a:lnTo>
                      <a:pt x="254" y="421"/>
                    </a:lnTo>
                    <a:lnTo>
                      <a:pt x="253" y="421"/>
                    </a:lnTo>
                    <a:lnTo>
                      <a:pt x="253" y="422"/>
                    </a:lnTo>
                    <a:lnTo>
                      <a:pt x="252" y="422"/>
                    </a:lnTo>
                    <a:lnTo>
                      <a:pt x="252" y="422"/>
                    </a:lnTo>
                    <a:lnTo>
                      <a:pt x="251" y="422"/>
                    </a:lnTo>
                    <a:lnTo>
                      <a:pt x="251" y="422"/>
                    </a:lnTo>
                    <a:lnTo>
                      <a:pt x="250" y="422"/>
                    </a:lnTo>
                    <a:lnTo>
                      <a:pt x="250" y="421"/>
                    </a:lnTo>
                    <a:lnTo>
                      <a:pt x="250" y="421"/>
                    </a:lnTo>
                    <a:lnTo>
                      <a:pt x="250" y="421"/>
                    </a:lnTo>
                    <a:lnTo>
                      <a:pt x="250" y="421"/>
                    </a:lnTo>
                    <a:lnTo>
                      <a:pt x="250" y="421"/>
                    </a:lnTo>
                    <a:lnTo>
                      <a:pt x="250" y="420"/>
                    </a:lnTo>
                    <a:lnTo>
                      <a:pt x="250" y="420"/>
                    </a:lnTo>
                    <a:lnTo>
                      <a:pt x="250" y="420"/>
                    </a:lnTo>
                    <a:lnTo>
                      <a:pt x="250" y="419"/>
                    </a:lnTo>
                    <a:lnTo>
                      <a:pt x="251" y="419"/>
                    </a:lnTo>
                    <a:lnTo>
                      <a:pt x="251" y="419"/>
                    </a:lnTo>
                    <a:lnTo>
                      <a:pt x="251" y="419"/>
                    </a:lnTo>
                    <a:lnTo>
                      <a:pt x="252" y="418"/>
                    </a:lnTo>
                    <a:lnTo>
                      <a:pt x="252" y="418"/>
                    </a:lnTo>
                    <a:lnTo>
                      <a:pt x="252" y="418"/>
                    </a:lnTo>
                    <a:lnTo>
                      <a:pt x="253" y="417"/>
                    </a:lnTo>
                    <a:lnTo>
                      <a:pt x="253" y="417"/>
                    </a:lnTo>
                    <a:lnTo>
                      <a:pt x="253" y="416"/>
                    </a:lnTo>
                    <a:lnTo>
                      <a:pt x="254" y="416"/>
                    </a:lnTo>
                    <a:lnTo>
                      <a:pt x="254" y="416"/>
                    </a:lnTo>
                    <a:lnTo>
                      <a:pt x="255" y="415"/>
                    </a:lnTo>
                    <a:lnTo>
                      <a:pt x="255" y="415"/>
                    </a:lnTo>
                    <a:lnTo>
                      <a:pt x="255" y="415"/>
                    </a:lnTo>
                    <a:lnTo>
                      <a:pt x="256" y="414"/>
                    </a:lnTo>
                    <a:lnTo>
                      <a:pt x="256" y="414"/>
                    </a:lnTo>
                    <a:lnTo>
                      <a:pt x="257" y="414"/>
                    </a:lnTo>
                    <a:lnTo>
                      <a:pt x="257" y="413"/>
                    </a:lnTo>
                    <a:lnTo>
                      <a:pt x="258" y="413"/>
                    </a:lnTo>
                    <a:lnTo>
                      <a:pt x="258" y="413"/>
                    </a:lnTo>
                    <a:lnTo>
                      <a:pt x="258" y="412"/>
                    </a:lnTo>
                    <a:lnTo>
                      <a:pt x="260" y="412"/>
                    </a:lnTo>
                    <a:lnTo>
                      <a:pt x="260" y="412"/>
                    </a:lnTo>
                    <a:lnTo>
                      <a:pt x="260" y="411"/>
                    </a:lnTo>
                    <a:lnTo>
                      <a:pt x="260" y="411"/>
                    </a:lnTo>
                    <a:lnTo>
                      <a:pt x="260" y="411"/>
                    </a:lnTo>
                    <a:lnTo>
                      <a:pt x="260" y="410"/>
                    </a:lnTo>
                    <a:lnTo>
                      <a:pt x="260" y="410"/>
                    </a:lnTo>
                    <a:lnTo>
                      <a:pt x="260" y="410"/>
                    </a:lnTo>
                    <a:lnTo>
                      <a:pt x="260" y="410"/>
                    </a:lnTo>
                    <a:lnTo>
                      <a:pt x="258" y="410"/>
                    </a:lnTo>
                    <a:lnTo>
                      <a:pt x="258" y="410"/>
                    </a:lnTo>
                    <a:lnTo>
                      <a:pt x="257" y="410"/>
                    </a:lnTo>
                    <a:lnTo>
                      <a:pt x="256" y="408"/>
                    </a:lnTo>
                    <a:lnTo>
                      <a:pt x="255" y="407"/>
                    </a:lnTo>
                    <a:lnTo>
                      <a:pt x="254" y="406"/>
                    </a:lnTo>
                    <a:lnTo>
                      <a:pt x="253" y="406"/>
                    </a:lnTo>
                    <a:lnTo>
                      <a:pt x="252" y="405"/>
                    </a:lnTo>
                    <a:lnTo>
                      <a:pt x="252" y="405"/>
                    </a:lnTo>
                    <a:lnTo>
                      <a:pt x="251" y="404"/>
                    </a:lnTo>
                    <a:lnTo>
                      <a:pt x="251" y="404"/>
                    </a:lnTo>
                    <a:lnTo>
                      <a:pt x="250" y="404"/>
                    </a:lnTo>
                    <a:lnTo>
                      <a:pt x="250" y="403"/>
                    </a:lnTo>
                    <a:lnTo>
                      <a:pt x="249" y="403"/>
                    </a:lnTo>
                    <a:lnTo>
                      <a:pt x="249" y="403"/>
                    </a:lnTo>
                    <a:lnTo>
                      <a:pt x="248" y="403"/>
                    </a:lnTo>
                    <a:lnTo>
                      <a:pt x="247" y="403"/>
                    </a:lnTo>
                    <a:lnTo>
                      <a:pt x="246" y="403"/>
                    </a:lnTo>
                    <a:lnTo>
                      <a:pt x="244" y="403"/>
                    </a:lnTo>
                    <a:lnTo>
                      <a:pt x="244" y="403"/>
                    </a:lnTo>
                    <a:lnTo>
                      <a:pt x="243" y="403"/>
                    </a:lnTo>
                    <a:lnTo>
                      <a:pt x="242" y="404"/>
                    </a:lnTo>
                    <a:lnTo>
                      <a:pt x="242" y="404"/>
                    </a:lnTo>
                    <a:lnTo>
                      <a:pt x="240" y="404"/>
                    </a:lnTo>
                    <a:lnTo>
                      <a:pt x="239" y="404"/>
                    </a:lnTo>
                    <a:lnTo>
                      <a:pt x="239" y="404"/>
                    </a:lnTo>
                    <a:lnTo>
                      <a:pt x="238" y="405"/>
                    </a:lnTo>
                    <a:lnTo>
                      <a:pt x="238" y="405"/>
                    </a:lnTo>
                    <a:lnTo>
                      <a:pt x="238" y="405"/>
                    </a:lnTo>
                    <a:lnTo>
                      <a:pt x="238" y="405"/>
                    </a:lnTo>
                    <a:lnTo>
                      <a:pt x="238" y="406"/>
                    </a:lnTo>
                    <a:lnTo>
                      <a:pt x="238" y="406"/>
                    </a:lnTo>
                    <a:lnTo>
                      <a:pt x="238" y="406"/>
                    </a:lnTo>
                    <a:lnTo>
                      <a:pt x="238" y="406"/>
                    </a:lnTo>
                    <a:lnTo>
                      <a:pt x="239" y="406"/>
                    </a:lnTo>
                    <a:lnTo>
                      <a:pt x="240" y="407"/>
                    </a:lnTo>
                    <a:lnTo>
                      <a:pt x="240" y="407"/>
                    </a:lnTo>
                    <a:lnTo>
                      <a:pt x="242" y="407"/>
                    </a:lnTo>
                    <a:lnTo>
                      <a:pt x="243" y="407"/>
                    </a:lnTo>
                    <a:lnTo>
                      <a:pt x="243" y="407"/>
                    </a:lnTo>
                    <a:lnTo>
                      <a:pt x="244" y="407"/>
                    </a:lnTo>
                    <a:lnTo>
                      <a:pt x="244" y="407"/>
                    </a:lnTo>
                    <a:lnTo>
                      <a:pt x="245" y="407"/>
                    </a:lnTo>
                    <a:lnTo>
                      <a:pt x="245" y="407"/>
                    </a:lnTo>
                    <a:lnTo>
                      <a:pt x="245" y="408"/>
                    </a:lnTo>
                    <a:lnTo>
                      <a:pt x="246" y="408"/>
                    </a:lnTo>
                    <a:lnTo>
                      <a:pt x="246" y="408"/>
                    </a:lnTo>
                    <a:lnTo>
                      <a:pt x="246" y="408"/>
                    </a:lnTo>
                    <a:lnTo>
                      <a:pt x="246" y="408"/>
                    </a:lnTo>
                    <a:lnTo>
                      <a:pt x="246" y="410"/>
                    </a:lnTo>
                    <a:lnTo>
                      <a:pt x="246" y="410"/>
                    </a:lnTo>
                    <a:lnTo>
                      <a:pt x="246" y="411"/>
                    </a:lnTo>
                    <a:lnTo>
                      <a:pt x="246" y="411"/>
                    </a:lnTo>
                    <a:lnTo>
                      <a:pt x="246" y="411"/>
                    </a:lnTo>
                    <a:lnTo>
                      <a:pt x="246" y="412"/>
                    </a:lnTo>
                    <a:lnTo>
                      <a:pt x="245" y="412"/>
                    </a:lnTo>
                    <a:lnTo>
                      <a:pt x="245" y="412"/>
                    </a:lnTo>
                    <a:lnTo>
                      <a:pt x="244" y="412"/>
                    </a:lnTo>
                    <a:lnTo>
                      <a:pt x="243" y="413"/>
                    </a:lnTo>
                    <a:lnTo>
                      <a:pt x="243" y="413"/>
                    </a:lnTo>
                    <a:lnTo>
                      <a:pt x="242" y="413"/>
                    </a:lnTo>
                    <a:lnTo>
                      <a:pt x="240" y="413"/>
                    </a:lnTo>
                    <a:lnTo>
                      <a:pt x="239" y="413"/>
                    </a:lnTo>
                    <a:lnTo>
                      <a:pt x="238" y="414"/>
                    </a:lnTo>
                    <a:lnTo>
                      <a:pt x="238" y="414"/>
                    </a:lnTo>
                    <a:lnTo>
                      <a:pt x="237" y="414"/>
                    </a:lnTo>
                    <a:lnTo>
                      <a:pt x="236" y="414"/>
                    </a:lnTo>
                    <a:lnTo>
                      <a:pt x="235" y="414"/>
                    </a:lnTo>
                    <a:lnTo>
                      <a:pt x="234" y="414"/>
                    </a:lnTo>
                    <a:lnTo>
                      <a:pt x="234" y="414"/>
                    </a:lnTo>
                    <a:lnTo>
                      <a:pt x="233" y="414"/>
                    </a:lnTo>
                    <a:lnTo>
                      <a:pt x="232" y="414"/>
                    </a:lnTo>
                    <a:lnTo>
                      <a:pt x="232" y="414"/>
                    </a:lnTo>
                    <a:lnTo>
                      <a:pt x="231" y="415"/>
                    </a:lnTo>
                    <a:lnTo>
                      <a:pt x="231" y="415"/>
                    </a:lnTo>
                    <a:lnTo>
                      <a:pt x="230" y="415"/>
                    </a:lnTo>
                    <a:lnTo>
                      <a:pt x="230" y="415"/>
                    </a:lnTo>
                    <a:lnTo>
                      <a:pt x="230" y="415"/>
                    </a:lnTo>
                    <a:lnTo>
                      <a:pt x="229" y="415"/>
                    </a:lnTo>
                    <a:lnTo>
                      <a:pt x="229" y="415"/>
                    </a:lnTo>
                    <a:lnTo>
                      <a:pt x="228" y="415"/>
                    </a:lnTo>
                    <a:lnTo>
                      <a:pt x="228" y="415"/>
                    </a:lnTo>
                    <a:lnTo>
                      <a:pt x="228" y="415"/>
                    </a:lnTo>
                    <a:lnTo>
                      <a:pt x="227" y="415"/>
                    </a:lnTo>
                    <a:lnTo>
                      <a:pt x="227" y="414"/>
                    </a:lnTo>
                    <a:lnTo>
                      <a:pt x="227" y="414"/>
                    </a:lnTo>
                    <a:lnTo>
                      <a:pt x="227" y="414"/>
                    </a:lnTo>
                    <a:lnTo>
                      <a:pt x="226" y="414"/>
                    </a:lnTo>
                    <a:lnTo>
                      <a:pt x="226" y="414"/>
                    </a:lnTo>
                    <a:lnTo>
                      <a:pt x="226" y="414"/>
                    </a:lnTo>
                    <a:lnTo>
                      <a:pt x="226" y="414"/>
                    </a:lnTo>
                    <a:lnTo>
                      <a:pt x="226" y="413"/>
                    </a:lnTo>
                    <a:lnTo>
                      <a:pt x="226" y="413"/>
                    </a:lnTo>
                    <a:lnTo>
                      <a:pt x="226" y="413"/>
                    </a:lnTo>
                    <a:lnTo>
                      <a:pt x="226" y="413"/>
                    </a:lnTo>
                    <a:lnTo>
                      <a:pt x="227" y="412"/>
                    </a:lnTo>
                    <a:lnTo>
                      <a:pt x="227" y="412"/>
                    </a:lnTo>
                    <a:lnTo>
                      <a:pt x="228" y="412"/>
                    </a:lnTo>
                    <a:lnTo>
                      <a:pt x="229" y="412"/>
                    </a:lnTo>
                    <a:lnTo>
                      <a:pt x="230" y="411"/>
                    </a:lnTo>
                    <a:lnTo>
                      <a:pt x="230" y="411"/>
                    </a:lnTo>
                    <a:lnTo>
                      <a:pt x="231" y="411"/>
                    </a:lnTo>
                    <a:lnTo>
                      <a:pt x="232" y="411"/>
                    </a:lnTo>
                    <a:lnTo>
                      <a:pt x="232" y="410"/>
                    </a:lnTo>
                    <a:lnTo>
                      <a:pt x="232" y="410"/>
                    </a:lnTo>
                    <a:lnTo>
                      <a:pt x="233" y="410"/>
                    </a:lnTo>
                    <a:lnTo>
                      <a:pt x="233" y="410"/>
                    </a:lnTo>
                    <a:lnTo>
                      <a:pt x="233" y="408"/>
                    </a:lnTo>
                    <a:lnTo>
                      <a:pt x="233" y="408"/>
                    </a:lnTo>
                    <a:lnTo>
                      <a:pt x="233" y="408"/>
                    </a:lnTo>
                    <a:lnTo>
                      <a:pt x="233" y="408"/>
                    </a:lnTo>
                    <a:lnTo>
                      <a:pt x="233" y="408"/>
                    </a:lnTo>
                    <a:lnTo>
                      <a:pt x="233" y="408"/>
                    </a:lnTo>
                    <a:lnTo>
                      <a:pt x="233" y="407"/>
                    </a:lnTo>
                    <a:lnTo>
                      <a:pt x="232" y="407"/>
                    </a:lnTo>
                    <a:lnTo>
                      <a:pt x="232" y="407"/>
                    </a:lnTo>
                    <a:lnTo>
                      <a:pt x="232" y="407"/>
                    </a:lnTo>
                    <a:lnTo>
                      <a:pt x="231" y="407"/>
                    </a:lnTo>
                    <a:lnTo>
                      <a:pt x="231" y="407"/>
                    </a:lnTo>
                    <a:lnTo>
                      <a:pt x="230" y="407"/>
                    </a:lnTo>
                    <a:lnTo>
                      <a:pt x="230" y="407"/>
                    </a:lnTo>
                    <a:lnTo>
                      <a:pt x="229" y="407"/>
                    </a:lnTo>
                    <a:lnTo>
                      <a:pt x="229" y="406"/>
                    </a:lnTo>
                    <a:lnTo>
                      <a:pt x="228" y="406"/>
                    </a:lnTo>
                    <a:lnTo>
                      <a:pt x="227" y="406"/>
                    </a:lnTo>
                    <a:lnTo>
                      <a:pt x="227" y="406"/>
                    </a:lnTo>
                    <a:lnTo>
                      <a:pt x="226" y="406"/>
                    </a:lnTo>
                    <a:lnTo>
                      <a:pt x="226" y="406"/>
                    </a:lnTo>
                    <a:lnTo>
                      <a:pt x="225" y="406"/>
                    </a:lnTo>
                    <a:lnTo>
                      <a:pt x="224" y="406"/>
                    </a:lnTo>
                    <a:lnTo>
                      <a:pt x="224" y="406"/>
                    </a:lnTo>
                    <a:lnTo>
                      <a:pt x="222" y="406"/>
                    </a:lnTo>
                    <a:lnTo>
                      <a:pt x="222" y="406"/>
                    </a:lnTo>
                    <a:lnTo>
                      <a:pt x="221" y="406"/>
                    </a:lnTo>
                    <a:lnTo>
                      <a:pt x="221" y="405"/>
                    </a:lnTo>
                    <a:lnTo>
                      <a:pt x="221" y="405"/>
                    </a:lnTo>
                    <a:lnTo>
                      <a:pt x="220" y="405"/>
                    </a:lnTo>
                    <a:lnTo>
                      <a:pt x="220" y="405"/>
                    </a:lnTo>
                    <a:lnTo>
                      <a:pt x="220" y="405"/>
                    </a:lnTo>
                    <a:lnTo>
                      <a:pt x="219" y="405"/>
                    </a:lnTo>
                    <a:lnTo>
                      <a:pt x="219" y="405"/>
                    </a:lnTo>
                    <a:lnTo>
                      <a:pt x="219" y="405"/>
                    </a:lnTo>
                    <a:lnTo>
                      <a:pt x="219" y="405"/>
                    </a:lnTo>
                    <a:lnTo>
                      <a:pt x="218" y="405"/>
                    </a:lnTo>
                    <a:lnTo>
                      <a:pt x="218" y="405"/>
                    </a:lnTo>
                    <a:lnTo>
                      <a:pt x="218" y="405"/>
                    </a:lnTo>
                    <a:lnTo>
                      <a:pt x="218" y="405"/>
                    </a:lnTo>
                    <a:lnTo>
                      <a:pt x="218" y="405"/>
                    </a:lnTo>
                    <a:lnTo>
                      <a:pt x="217" y="405"/>
                    </a:lnTo>
                    <a:lnTo>
                      <a:pt x="217" y="405"/>
                    </a:lnTo>
                    <a:lnTo>
                      <a:pt x="217" y="404"/>
                    </a:lnTo>
                    <a:lnTo>
                      <a:pt x="217" y="404"/>
                    </a:lnTo>
                    <a:lnTo>
                      <a:pt x="217" y="404"/>
                    </a:lnTo>
                    <a:lnTo>
                      <a:pt x="216" y="404"/>
                    </a:lnTo>
                    <a:lnTo>
                      <a:pt x="216" y="404"/>
                    </a:lnTo>
                    <a:lnTo>
                      <a:pt x="216" y="404"/>
                    </a:lnTo>
                    <a:lnTo>
                      <a:pt x="216" y="404"/>
                    </a:lnTo>
                    <a:lnTo>
                      <a:pt x="216" y="404"/>
                    </a:lnTo>
                    <a:lnTo>
                      <a:pt x="216" y="404"/>
                    </a:lnTo>
                    <a:lnTo>
                      <a:pt x="215" y="404"/>
                    </a:lnTo>
                    <a:lnTo>
                      <a:pt x="215" y="404"/>
                    </a:lnTo>
                    <a:lnTo>
                      <a:pt x="215" y="404"/>
                    </a:lnTo>
                    <a:lnTo>
                      <a:pt x="215" y="404"/>
                    </a:lnTo>
                    <a:lnTo>
                      <a:pt x="215" y="404"/>
                    </a:lnTo>
                    <a:lnTo>
                      <a:pt x="215" y="405"/>
                    </a:lnTo>
                    <a:lnTo>
                      <a:pt x="215" y="405"/>
                    </a:lnTo>
                    <a:lnTo>
                      <a:pt x="215" y="405"/>
                    </a:lnTo>
                    <a:lnTo>
                      <a:pt x="214" y="405"/>
                    </a:lnTo>
                    <a:lnTo>
                      <a:pt x="214" y="405"/>
                    </a:lnTo>
                    <a:lnTo>
                      <a:pt x="214" y="406"/>
                    </a:lnTo>
                    <a:lnTo>
                      <a:pt x="214" y="406"/>
                    </a:lnTo>
                    <a:lnTo>
                      <a:pt x="214" y="406"/>
                    </a:lnTo>
                    <a:lnTo>
                      <a:pt x="214" y="406"/>
                    </a:lnTo>
                    <a:lnTo>
                      <a:pt x="213" y="406"/>
                    </a:lnTo>
                    <a:lnTo>
                      <a:pt x="213" y="406"/>
                    </a:lnTo>
                    <a:lnTo>
                      <a:pt x="213" y="407"/>
                    </a:lnTo>
                    <a:lnTo>
                      <a:pt x="213" y="407"/>
                    </a:lnTo>
                    <a:lnTo>
                      <a:pt x="212" y="407"/>
                    </a:lnTo>
                    <a:lnTo>
                      <a:pt x="212" y="407"/>
                    </a:lnTo>
                    <a:lnTo>
                      <a:pt x="212" y="408"/>
                    </a:lnTo>
                    <a:lnTo>
                      <a:pt x="211" y="408"/>
                    </a:lnTo>
                    <a:lnTo>
                      <a:pt x="211" y="408"/>
                    </a:lnTo>
                    <a:lnTo>
                      <a:pt x="211" y="408"/>
                    </a:lnTo>
                    <a:lnTo>
                      <a:pt x="211" y="408"/>
                    </a:lnTo>
                    <a:lnTo>
                      <a:pt x="211" y="408"/>
                    </a:lnTo>
                    <a:lnTo>
                      <a:pt x="211" y="410"/>
                    </a:lnTo>
                    <a:lnTo>
                      <a:pt x="211" y="410"/>
                    </a:lnTo>
                    <a:lnTo>
                      <a:pt x="211" y="410"/>
                    </a:lnTo>
                    <a:lnTo>
                      <a:pt x="211" y="410"/>
                    </a:lnTo>
                    <a:lnTo>
                      <a:pt x="211" y="410"/>
                    </a:lnTo>
                    <a:lnTo>
                      <a:pt x="211" y="410"/>
                    </a:lnTo>
                    <a:lnTo>
                      <a:pt x="212" y="411"/>
                    </a:lnTo>
                    <a:lnTo>
                      <a:pt x="212" y="411"/>
                    </a:lnTo>
                    <a:lnTo>
                      <a:pt x="212" y="411"/>
                    </a:lnTo>
                    <a:lnTo>
                      <a:pt x="212" y="411"/>
                    </a:lnTo>
                    <a:lnTo>
                      <a:pt x="212" y="411"/>
                    </a:lnTo>
                    <a:lnTo>
                      <a:pt x="213" y="411"/>
                    </a:lnTo>
                    <a:lnTo>
                      <a:pt x="213" y="411"/>
                    </a:lnTo>
                    <a:lnTo>
                      <a:pt x="213" y="412"/>
                    </a:lnTo>
                    <a:lnTo>
                      <a:pt x="213" y="412"/>
                    </a:lnTo>
                    <a:lnTo>
                      <a:pt x="214" y="412"/>
                    </a:lnTo>
                    <a:lnTo>
                      <a:pt x="214" y="412"/>
                    </a:lnTo>
                    <a:lnTo>
                      <a:pt x="214" y="412"/>
                    </a:lnTo>
                    <a:lnTo>
                      <a:pt x="215" y="412"/>
                    </a:lnTo>
                    <a:lnTo>
                      <a:pt x="215" y="412"/>
                    </a:lnTo>
                    <a:lnTo>
                      <a:pt x="215" y="412"/>
                    </a:lnTo>
                    <a:lnTo>
                      <a:pt x="216" y="412"/>
                    </a:lnTo>
                    <a:lnTo>
                      <a:pt x="216" y="412"/>
                    </a:lnTo>
                    <a:lnTo>
                      <a:pt x="216" y="412"/>
                    </a:lnTo>
                    <a:lnTo>
                      <a:pt x="217" y="412"/>
                    </a:lnTo>
                    <a:lnTo>
                      <a:pt x="217" y="412"/>
                    </a:lnTo>
                    <a:lnTo>
                      <a:pt x="218" y="411"/>
                    </a:lnTo>
                    <a:lnTo>
                      <a:pt x="218" y="411"/>
                    </a:lnTo>
                    <a:lnTo>
                      <a:pt x="218" y="411"/>
                    </a:lnTo>
                    <a:lnTo>
                      <a:pt x="219" y="411"/>
                    </a:lnTo>
                    <a:lnTo>
                      <a:pt x="219" y="411"/>
                    </a:lnTo>
                    <a:lnTo>
                      <a:pt x="219" y="411"/>
                    </a:lnTo>
                    <a:lnTo>
                      <a:pt x="220" y="411"/>
                    </a:lnTo>
                    <a:lnTo>
                      <a:pt x="220" y="411"/>
                    </a:lnTo>
                    <a:lnTo>
                      <a:pt x="220" y="411"/>
                    </a:lnTo>
                    <a:lnTo>
                      <a:pt x="220" y="411"/>
                    </a:lnTo>
                    <a:lnTo>
                      <a:pt x="220" y="411"/>
                    </a:lnTo>
                    <a:lnTo>
                      <a:pt x="221" y="411"/>
                    </a:lnTo>
                    <a:lnTo>
                      <a:pt x="221" y="411"/>
                    </a:lnTo>
                    <a:lnTo>
                      <a:pt x="221" y="411"/>
                    </a:lnTo>
                    <a:lnTo>
                      <a:pt x="221" y="411"/>
                    </a:lnTo>
                    <a:lnTo>
                      <a:pt x="221" y="412"/>
                    </a:lnTo>
                    <a:lnTo>
                      <a:pt x="221" y="412"/>
                    </a:lnTo>
                    <a:lnTo>
                      <a:pt x="221" y="412"/>
                    </a:lnTo>
                    <a:lnTo>
                      <a:pt x="221" y="413"/>
                    </a:lnTo>
                    <a:lnTo>
                      <a:pt x="221" y="413"/>
                    </a:lnTo>
                    <a:lnTo>
                      <a:pt x="221" y="413"/>
                    </a:lnTo>
                    <a:lnTo>
                      <a:pt x="221" y="414"/>
                    </a:lnTo>
                    <a:lnTo>
                      <a:pt x="221" y="414"/>
                    </a:lnTo>
                    <a:lnTo>
                      <a:pt x="221" y="414"/>
                    </a:lnTo>
                    <a:lnTo>
                      <a:pt x="221" y="414"/>
                    </a:lnTo>
                    <a:lnTo>
                      <a:pt x="220" y="414"/>
                    </a:lnTo>
                    <a:lnTo>
                      <a:pt x="220" y="415"/>
                    </a:lnTo>
                    <a:lnTo>
                      <a:pt x="220" y="415"/>
                    </a:lnTo>
                    <a:lnTo>
                      <a:pt x="220" y="415"/>
                    </a:lnTo>
                    <a:lnTo>
                      <a:pt x="219" y="415"/>
                    </a:lnTo>
                    <a:lnTo>
                      <a:pt x="219" y="415"/>
                    </a:lnTo>
                    <a:lnTo>
                      <a:pt x="218" y="415"/>
                    </a:lnTo>
                    <a:lnTo>
                      <a:pt x="218" y="415"/>
                    </a:lnTo>
                    <a:lnTo>
                      <a:pt x="218" y="416"/>
                    </a:lnTo>
                    <a:lnTo>
                      <a:pt x="217" y="416"/>
                    </a:lnTo>
                    <a:lnTo>
                      <a:pt x="217" y="416"/>
                    </a:lnTo>
                    <a:lnTo>
                      <a:pt x="216" y="416"/>
                    </a:lnTo>
                    <a:lnTo>
                      <a:pt x="216" y="416"/>
                    </a:lnTo>
                    <a:lnTo>
                      <a:pt x="216" y="417"/>
                    </a:lnTo>
                    <a:lnTo>
                      <a:pt x="215" y="417"/>
                    </a:lnTo>
                    <a:lnTo>
                      <a:pt x="215" y="417"/>
                    </a:lnTo>
                    <a:lnTo>
                      <a:pt x="215" y="418"/>
                    </a:lnTo>
                    <a:lnTo>
                      <a:pt x="214" y="418"/>
                    </a:lnTo>
                    <a:lnTo>
                      <a:pt x="214" y="418"/>
                    </a:lnTo>
                    <a:lnTo>
                      <a:pt x="213" y="419"/>
                    </a:lnTo>
                    <a:lnTo>
                      <a:pt x="213" y="419"/>
                    </a:lnTo>
                    <a:lnTo>
                      <a:pt x="213" y="419"/>
                    </a:lnTo>
                    <a:lnTo>
                      <a:pt x="212" y="420"/>
                    </a:lnTo>
                    <a:lnTo>
                      <a:pt x="211" y="420"/>
                    </a:lnTo>
                    <a:lnTo>
                      <a:pt x="211" y="420"/>
                    </a:lnTo>
                    <a:lnTo>
                      <a:pt x="211" y="421"/>
                    </a:lnTo>
                    <a:lnTo>
                      <a:pt x="210" y="421"/>
                    </a:lnTo>
                    <a:lnTo>
                      <a:pt x="210" y="421"/>
                    </a:lnTo>
                    <a:lnTo>
                      <a:pt x="209" y="421"/>
                    </a:lnTo>
                    <a:lnTo>
                      <a:pt x="209" y="421"/>
                    </a:lnTo>
                    <a:lnTo>
                      <a:pt x="208" y="421"/>
                    </a:lnTo>
                    <a:lnTo>
                      <a:pt x="208" y="422"/>
                    </a:lnTo>
                    <a:lnTo>
                      <a:pt x="207" y="422"/>
                    </a:lnTo>
                    <a:lnTo>
                      <a:pt x="207" y="422"/>
                    </a:lnTo>
                    <a:lnTo>
                      <a:pt x="206" y="422"/>
                    </a:lnTo>
                    <a:lnTo>
                      <a:pt x="206" y="422"/>
                    </a:lnTo>
                    <a:lnTo>
                      <a:pt x="204" y="422"/>
                    </a:lnTo>
                    <a:lnTo>
                      <a:pt x="204" y="421"/>
                    </a:lnTo>
                    <a:lnTo>
                      <a:pt x="203" y="421"/>
                    </a:lnTo>
                    <a:lnTo>
                      <a:pt x="203" y="421"/>
                    </a:lnTo>
                    <a:lnTo>
                      <a:pt x="202" y="421"/>
                    </a:lnTo>
                    <a:lnTo>
                      <a:pt x="202" y="421"/>
                    </a:lnTo>
                    <a:lnTo>
                      <a:pt x="201" y="422"/>
                    </a:lnTo>
                    <a:lnTo>
                      <a:pt x="201" y="422"/>
                    </a:lnTo>
                    <a:lnTo>
                      <a:pt x="200" y="422"/>
                    </a:lnTo>
                    <a:lnTo>
                      <a:pt x="200" y="422"/>
                    </a:lnTo>
                    <a:lnTo>
                      <a:pt x="200" y="422"/>
                    </a:lnTo>
                    <a:lnTo>
                      <a:pt x="199" y="422"/>
                    </a:lnTo>
                    <a:lnTo>
                      <a:pt x="199" y="422"/>
                    </a:lnTo>
                    <a:lnTo>
                      <a:pt x="199" y="422"/>
                    </a:lnTo>
                    <a:lnTo>
                      <a:pt x="198" y="423"/>
                    </a:lnTo>
                    <a:lnTo>
                      <a:pt x="198" y="423"/>
                    </a:lnTo>
                    <a:lnTo>
                      <a:pt x="198" y="423"/>
                    </a:lnTo>
                    <a:lnTo>
                      <a:pt x="197" y="423"/>
                    </a:lnTo>
                    <a:lnTo>
                      <a:pt x="197" y="424"/>
                    </a:lnTo>
                    <a:lnTo>
                      <a:pt x="197" y="424"/>
                    </a:lnTo>
                    <a:lnTo>
                      <a:pt x="196" y="424"/>
                    </a:lnTo>
                    <a:lnTo>
                      <a:pt x="196" y="425"/>
                    </a:lnTo>
                    <a:lnTo>
                      <a:pt x="196" y="425"/>
                    </a:lnTo>
                    <a:lnTo>
                      <a:pt x="196" y="425"/>
                    </a:lnTo>
                    <a:lnTo>
                      <a:pt x="195" y="426"/>
                    </a:lnTo>
                    <a:lnTo>
                      <a:pt x="195" y="426"/>
                    </a:lnTo>
                    <a:lnTo>
                      <a:pt x="195" y="426"/>
                    </a:lnTo>
                    <a:lnTo>
                      <a:pt x="194" y="428"/>
                    </a:lnTo>
                    <a:lnTo>
                      <a:pt x="194" y="428"/>
                    </a:lnTo>
                    <a:lnTo>
                      <a:pt x="194" y="428"/>
                    </a:lnTo>
                    <a:lnTo>
                      <a:pt x="193" y="428"/>
                    </a:lnTo>
                    <a:lnTo>
                      <a:pt x="193" y="428"/>
                    </a:lnTo>
                    <a:lnTo>
                      <a:pt x="192" y="428"/>
                    </a:lnTo>
                    <a:lnTo>
                      <a:pt x="192" y="428"/>
                    </a:lnTo>
                    <a:lnTo>
                      <a:pt x="191" y="428"/>
                    </a:lnTo>
                    <a:lnTo>
                      <a:pt x="191" y="428"/>
                    </a:lnTo>
                    <a:lnTo>
                      <a:pt x="190" y="428"/>
                    </a:lnTo>
                    <a:lnTo>
                      <a:pt x="189" y="428"/>
                    </a:lnTo>
                    <a:lnTo>
                      <a:pt x="189" y="428"/>
                    </a:lnTo>
                    <a:lnTo>
                      <a:pt x="188" y="428"/>
                    </a:lnTo>
                    <a:lnTo>
                      <a:pt x="188" y="428"/>
                    </a:lnTo>
                    <a:lnTo>
                      <a:pt x="186" y="428"/>
                    </a:lnTo>
                    <a:lnTo>
                      <a:pt x="185" y="428"/>
                    </a:lnTo>
                    <a:lnTo>
                      <a:pt x="185" y="428"/>
                    </a:lnTo>
                    <a:lnTo>
                      <a:pt x="184" y="426"/>
                    </a:lnTo>
                    <a:lnTo>
                      <a:pt x="184" y="426"/>
                    </a:lnTo>
                    <a:lnTo>
                      <a:pt x="184" y="426"/>
                    </a:lnTo>
                    <a:lnTo>
                      <a:pt x="183" y="426"/>
                    </a:lnTo>
                    <a:lnTo>
                      <a:pt x="183" y="426"/>
                    </a:lnTo>
                    <a:lnTo>
                      <a:pt x="182" y="426"/>
                    </a:lnTo>
                    <a:lnTo>
                      <a:pt x="182" y="426"/>
                    </a:lnTo>
                    <a:lnTo>
                      <a:pt x="182" y="426"/>
                    </a:lnTo>
                    <a:lnTo>
                      <a:pt x="182" y="426"/>
                    </a:lnTo>
                    <a:lnTo>
                      <a:pt x="181" y="426"/>
                    </a:lnTo>
                    <a:lnTo>
                      <a:pt x="180" y="426"/>
                    </a:lnTo>
                    <a:lnTo>
                      <a:pt x="180" y="426"/>
                    </a:lnTo>
                    <a:lnTo>
                      <a:pt x="179" y="426"/>
                    </a:lnTo>
                    <a:lnTo>
                      <a:pt x="178" y="426"/>
                    </a:lnTo>
                    <a:lnTo>
                      <a:pt x="177" y="426"/>
                    </a:lnTo>
                    <a:lnTo>
                      <a:pt x="176" y="426"/>
                    </a:lnTo>
                    <a:lnTo>
                      <a:pt x="175" y="426"/>
                    </a:lnTo>
                    <a:lnTo>
                      <a:pt x="174" y="426"/>
                    </a:lnTo>
                    <a:lnTo>
                      <a:pt x="173" y="426"/>
                    </a:lnTo>
                    <a:lnTo>
                      <a:pt x="172" y="428"/>
                    </a:lnTo>
                    <a:lnTo>
                      <a:pt x="171" y="428"/>
                    </a:lnTo>
                    <a:lnTo>
                      <a:pt x="170" y="429"/>
                    </a:lnTo>
                    <a:lnTo>
                      <a:pt x="168" y="429"/>
                    </a:lnTo>
                    <a:lnTo>
                      <a:pt x="168" y="430"/>
                    </a:lnTo>
                    <a:lnTo>
                      <a:pt x="167" y="431"/>
                    </a:lnTo>
                    <a:lnTo>
                      <a:pt x="166" y="431"/>
                    </a:lnTo>
                    <a:lnTo>
                      <a:pt x="166" y="432"/>
                    </a:lnTo>
                    <a:lnTo>
                      <a:pt x="165" y="433"/>
                    </a:lnTo>
                    <a:lnTo>
                      <a:pt x="164" y="434"/>
                    </a:lnTo>
                    <a:lnTo>
                      <a:pt x="164" y="435"/>
                    </a:lnTo>
                    <a:lnTo>
                      <a:pt x="163" y="436"/>
                    </a:lnTo>
                    <a:lnTo>
                      <a:pt x="162" y="437"/>
                    </a:lnTo>
                    <a:lnTo>
                      <a:pt x="162" y="438"/>
                    </a:lnTo>
                    <a:lnTo>
                      <a:pt x="161" y="439"/>
                    </a:lnTo>
                    <a:lnTo>
                      <a:pt x="161" y="440"/>
                    </a:lnTo>
                    <a:lnTo>
                      <a:pt x="160" y="441"/>
                    </a:lnTo>
                    <a:lnTo>
                      <a:pt x="160" y="442"/>
                    </a:lnTo>
                    <a:lnTo>
                      <a:pt x="159" y="442"/>
                    </a:lnTo>
                    <a:lnTo>
                      <a:pt x="159" y="443"/>
                    </a:lnTo>
                    <a:lnTo>
                      <a:pt x="159" y="443"/>
                    </a:lnTo>
                    <a:lnTo>
                      <a:pt x="159" y="444"/>
                    </a:lnTo>
                    <a:lnTo>
                      <a:pt x="159" y="444"/>
                    </a:lnTo>
                    <a:lnTo>
                      <a:pt x="159" y="446"/>
                    </a:lnTo>
                    <a:lnTo>
                      <a:pt x="159" y="446"/>
                    </a:lnTo>
                    <a:lnTo>
                      <a:pt x="159" y="446"/>
                    </a:lnTo>
                    <a:lnTo>
                      <a:pt x="159" y="447"/>
                    </a:lnTo>
                    <a:lnTo>
                      <a:pt x="159" y="447"/>
                    </a:lnTo>
                    <a:lnTo>
                      <a:pt x="158" y="447"/>
                    </a:lnTo>
                    <a:lnTo>
                      <a:pt x="158" y="447"/>
                    </a:lnTo>
                    <a:lnTo>
                      <a:pt x="158" y="448"/>
                    </a:lnTo>
                    <a:lnTo>
                      <a:pt x="158" y="448"/>
                    </a:lnTo>
                    <a:lnTo>
                      <a:pt x="158" y="448"/>
                    </a:lnTo>
                    <a:lnTo>
                      <a:pt x="158" y="448"/>
                    </a:lnTo>
                    <a:lnTo>
                      <a:pt x="158" y="448"/>
                    </a:lnTo>
                    <a:lnTo>
                      <a:pt x="157" y="449"/>
                    </a:lnTo>
                    <a:lnTo>
                      <a:pt x="157" y="449"/>
                    </a:lnTo>
                    <a:lnTo>
                      <a:pt x="157" y="449"/>
                    </a:lnTo>
                    <a:lnTo>
                      <a:pt x="157" y="449"/>
                    </a:lnTo>
                    <a:lnTo>
                      <a:pt x="157" y="449"/>
                    </a:lnTo>
                    <a:lnTo>
                      <a:pt x="156" y="449"/>
                    </a:lnTo>
                    <a:lnTo>
                      <a:pt x="156" y="449"/>
                    </a:lnTo>
                    <a:lnTo>
                      <a:pt x="156" y="448"/>
                    </a:lnTo>
                    <a:lnTo>
                      <a:pt x="156" y="448"/>
                    </a:lnTo>
                    <a:lnTo>
                      <a:pt x="156" y="448"/>
                    </a:lnTo>
                    <a:lnTo>
                      <a:pt x="156" y="448"/>
                    </a:lnTo>
                    <a:lnTo>
                      <a:pt x="156" y="447"/>
                    </a:lnTo>
                    <a:lnTo>
                      <a:pt x="156" y="447"/>
                    </a:lnTo>
                    <a:lnTo>
                      <a:pt x="156" y="447"/>
                    </a:lnTo>
                    <a:lnTo>
                      <a:pt x="156" y="446"/>
                    </a:lnTo>
                    <a:lnTo>
                      <a:pt x="156" y="446"/>
                    </a:lnTo>
                    <a:lnTo>
                      <a:pt x="155" y="444"/>
                    </a:lnTo>
                    <a:lnTo>
                      <a:pt x="155" y="444"/>
                    </a:lnTo>
                    <a:lnTo>
                      <a:pt x="155" y="443"/>
                    </a:lnTo>
                    <a:lnTo>
                      <a:pt x="155" y="442"/>
                    </a:lnTo>
                    <a:lnTo>
                      <a:pt x="155" y="442"/>
                    </a:lnTo>
                    <a:lnTo>
                      <a:pt x="154" y="441"/>
                    </a:lnTo>
                    <a:lnTo>
                      <a:pt x="154" y="440"/>
                    </a:lnTo>
                    <a:lnTo>
                      <a:pt x="154" y="440"/>
                    </a:lnTo>
                    <a:lnTo>
                      <a:pt x="154" y="439"/>
                    </a:lnTo>
                    <a:lnTo>
                      <a:pt x="154" y="438"/>
                    </a:lnTo>
                    <a:lnTo>
                      <a:pt x="153" y="438"/>
                    </a:lnTo>
                    <a:lnTo>
                      <a:pt x="153" y="437"/>
                    </a:lnTo>
                    <a:lnTo>
                      <a:pt x="153" y="436"/>
                    </a:lnTo>
                    <a:lnTo>
                      <a:pt x="153" y="436"/>
                    </a:lnTo>
                    <a:lnTo>
                      <a:pt x="153" y="435"/>
                    </a:lnTo>
                    <a:lnTo>
                      <a:pt x="153" y="435"/>
                    </a:lnTo>
                    <a:lnTo>
                      <a:pt x="153" y="435"/>
                    </a:lnTo>
                    <a:lnTo>
                      <a:pt x="153" y="435"/>
                    </a:lnTo>
                    <a:lnTo>
                      <a:pt x="153" y="435"/>
                    </a:lnTo>
                    <a:lnTo>
                      <a:pt x="153" y="434"/>
                    </a:lnTo>
                    <a:lnTo>
                      <a:pt x="153" y="434"/>
                    </a:lnTo>
                    <a:lnTo>
                      <a:pt x="153" y="434"/>
                    </a:lnTo>
                    <a:lnTo>
                      <a:pt x="153" y="433"/>
                    </a:lnTo>
                    <a:lnTo>
                      <a:pt x="153" y="433"/>
                    </a:lnTo>
                    <a:lnTo>
                      <a:pt x="153" y="433"/>
                    </a:lnTo>
                    <a:lnTo>
                      <a:pt x="154" y="433"/>
                    </a:lnTo>
                    <a:lnTo>
                      <a:pt x="154" y="432"/>
                    </a:lnTo>
                    <a:lnTo>
                      <a:pt x="154" y="432"/>
                    </a:lnTo>
                    <a:lnTo>
                      <a:pt x="155" y="432"/>
                    </a:lnTo>
                    <a:lnTo>
                      <a:pt x="155" y="431"/>
                    </a:lnTo>
                    <a:lnTo>
                      <a:pt x="156" y="431"/>
                    </a:lnTo>
                    <a:lnTo>
                      <a:pt x="156" y="431"/>
                    </a:lnTo>
                    <a:lnTo>
                      <a:pt x="157" y="430"/>
                    </a:lnTo>
                    <a:lnTo>
                      <a:pt x="158" y="430"/>
                    </a:lnTo>
                    <a:lnTo>
                      <a:pt x="159" y="430"/>
                    </a:lnTo>
                    <a:lnTo>
                      <a:pt x="159" y="429"/>
                    </a:lnTo>
                    <a:lnTo>
                      <a:pt x="160" y="429"/>
                    </a:lnTo>
                    <a:lnTo>
                      <a:pt x="161" y="429"/>
                    </a:lnTo>
                    <a:lnTo>
                      <a:pt x="162" y="428"/>
                    </a:lnTo>
                    <a:lnTo>
                      <a:pt x="162" y="428"/>
                    </a:lnTo>
                    <a:lnTo>
                      <a:pt x="163" y="426"/>
                    </a:lnTo>
                    <a:lnTo>
                      <a:pt x="164" y="426"/>
                    </a:lnTo>
                    <a:lnTo>
                      <a:pt x="164" y="426"/>
                    </a:lnTo>
                    <a:lnTo>
                      <a:pt x="165" y="425"/>
                    </a:lnTo>
                    <a:lnTo>
                      <a:pt x="166" y="425"/>
                    </a:lnTo>
                    <a:lnTo>
                      <a:pt x="167" y="425"/>
                    </a:lnTo>
                    <a:lnTo>
                      <a:pt x="167" y="424"/>
                    </a:lnTo>
                    <a:lnTo>
                      <a:pt x="168" y="424"/>
                    </a:lnTo>
                    <a:lnTo>
                      <a:pt x="170" y="424"/>
                    </a:lnTo>
                    <a:lnTo>
                      <a:pt x="170" y="424"/>
                    </a:lnTo>
                    <a:lnTo>
                      <a:pt x="171" y="424"/>
                    </a:lnTo>
                    <a:lnTo>
                      <a:pt x="171" y="423"/>
                    </a:lnTo>
                    <a:lnTo>
                      <a:pt x="172" y="423"/>
                    </a:lnTo>
                    <a:lnTo>
                      <a:pt x="173" y="423"/>
                    </a:lnTo>
                    <a:lnTo>
                      <a:pt x="173" y="422"/>
                    </a:lnTo>
                    <a:lnTo>
                      <a:pt x="173" y="422"/>
                    </a:lnTo>
                    <a:lnTo>
                      <a:pt x="174" y="422"/>
                    </a:lnTo>
                    <a:lnTo>
                      <a:pt x="174" y="421"/>
                    </a:lnTo>
                    <a:lnTo>
                      <a:pt x="174" y="421"/>
                    </a:lnTo>
                    <a:lnTo>
                      <a:pt x="175" y="421"/>
                    </a:lnTo>
                    <a:lnTo>
                      <a:pt x="175" y="420"/>
                    </a:lnTo>
                    <a:lnTo>
                      <a:pt x="175" y="420"/>
                    </a:lnTo>
                    <a:lnTo>
                      <a:pt x="175" y="420"/>
                    </a:lnTo>
                    <a:lnTo>
                      <a:pt x="175" y="419"/>
                    </a:lnTo>
                    <a:lnTo>
                      <a:pt x="175" y="419"/>
                    </a:lnTo>
                    <a:lnTo>
                      <a:pt x="175" y="419"/>
                    </a:lnTo>
                    <a:lnTo>
                      <a:pt x="175" y="418"/>
                    </a:lnTo>
                    <a:lnTo>
                      <a:pt x="175" y="418"/>
                    </a:lnTo>
                    <a:lnTo>
                      <a:pt x="175" y="418"/>
                    </a:lnTo>
                    <a:lnTo>
                      <a:pt x="175" y="417"/>
                    </a:lnTo>
                    <a:lnTo>
                      <a:pt x="175" y="417"/>
                    </a:lnTo>
                    <a:lnTo>
                      <a:pt x="175" y="417"/>
                    </a:lnTo>
                    <a:lnTo>
                      <a:pt x="175" y="417"/>
                    </a:lnTo>
                    <a:lnTo>
                      <a:pt x="175" y="416"/>
                    </a:lnTo>
                    <a:lnTo>
                      <a:pt x="175" y="416"/>
                    </a:lnTo>
                    <a:lnTo>
                      <a:pt x="174" y="416"/>
                    </a:lnTo>
                    <a:lnTo>
                      <a:pt x="174" y="416"/>
                    </a:lnTo>
                    <a:lnTo>
                      <a:pt x="174" y="416"/>
                    </a:lnTo>
                    <a:lnTo>
                      <a:pt x="174" y="416"/>
                    </a:lnTo>
                    <a:lnTo>
                      <a:pt x="174" y="416"/>
                    </a:lnTo>
                    <a:lnTo>
                      <a:pt x="173" y="416"/>
                    </a:lnTo>
                    <a:lnTo>
                      <a:pt x="173" y="417"/>
                    </a:lnTo>
                    <a:lnTo>
                      <a:pt x="173" y="417"/>
                    </a:lnTo>
                    <a:lnTo>
                      <a:pt x="172" y="417"/>
                    </a:lnTo>
                    <a:lnTo>
                      <a:pt x="172" y="418"/>
                    </a:lnTo>
                    <a:lnTo>
                      <a:pt x="171" y="418"/>
                    </a:lnTo>
                    <a:lnTo>
                      <a:pt x="171" y="418"/>
                    </a:lnTo>
                    <a:lnTo>
                      <a:pt x="170" y="419"/>
                    </a:lnTo>
                    <a:lnTo>
                      <a:pt x="170" y="419"/>
                    </a:lnTo>
                    <a:lnTo>
                      <a:pt x="168" y="420"/>
                    </a:lnTo>
                    <a:lnTo>
                      <a:pt x="168" y="420"/>
                    </a:lnTo>
                    <a:lnTo>
                      <a:pt x="167" y="421"/>
                    </a:lnTo>
                    <a:lnTo>
                      <a:pt x="166" y="421"/>
                    </a:lnTo>
                    <a:lnTo>
                      <a:pt x="166" y="421"/>
                    </a:lnTo>
                    <a:lnTo>
                      <a:pt x="165" y="422"/>
                    </a:lnTo>
                    <a:lnTo>
                      <a:pt x="165" y="422"/>
                    </a:lnTo>
                    <a:lnTo>
                      <a:pt x="165" y="422"/>
                    </a:lnTo>
                    <a:lnTo>
                      <a:pt x="164" y="422"/>
                    </a:lnTo>
                    <a:lnTo>
                      <a:pt x="163" y="422"/>
                    </a:lnTo>
                    <a:lnTo>
                      <a:pt x="163" y="423"/>
                    </a:lnTo>
                    <a:lnTo>
                      <a:pt x="162" y="423"/>
                    </a:lnTo>
                    <a:lnTo>
                      <a:pt x="161" y="424"/>
                    </a:lnTo>
                    <a:lnTo>
                      <a:pt x="160" y="424"/>
                    </a:lnTo>
                    <a:lnTo>
                      <a:pt x="159" y="425"/>
                    </a:lnTo>
                    <a:lnTo>
                      <a:pt x="158" y="425"/>
                    </a:lnTo>
                    <a:lnTo>
                      <a:pt x="157" y="426"/>
                    </a:lnTo>
                    <a:lnTo>
                      <a:pt x="156" y="426"/>
                    </a:lnTo>
                    <a:lnTo>
                      <a:pt x="156" y="428"/>
                    </a:lnTo>
                    <a:lnTo>
                      <a:pt x="155" y="428"/>
                    </a:lnTo>
                    <a:lnTo>
                      <a:pt x="154" y="429"/>
                    </a:lnTo>
                    <a:lnTo>
                      <a:pt x="153" y="429"/>
                    </a:lnTo>
                    <a:lnTo>
                      <a:pt x="153" y="430"/>
                    </a:lnTo>
                    <a:lnTo>
                      <a:pt x="152" y="430"/>
                    </a:lnTo>
                    <a:lnTo>
                      <a:pt x="152" y="431"/>
                    </a:lnTo>
                    <a:lnTo>
                      <a:pt x="152" y="431"/>
                    </a:lnTo>
                    <a:lnTo>
                      <a:pt x="150" y="432"/>
                    </a:lnTo>
                    <a:lnTo>
                      <a:pt x="150" y="432"/>
                    </a:lnTo>
                    <a:lnTo>
                      <a:pt x="150" y="433"/>
                    </a:lnTo>
                    <a:lnTo>
                      <a:pt x="150" y="433"/>
                    </a:lnTo>
                    <a:lnTo>
                      <a:pt x="150" y="434"/>
                    </a:lnTo>
                    <a:lnTo>
                      <a:pt x="149" y="435"/>
                    </a:lnTo>
                    <a:lnTo>
                      <a:pt x="149" y="435"/>
                    </a:lnTo>
                    <a:lnTo>
                      <a:pt x="149" y="436"/>
                    </a:lnTo>
                    <a:lnTo>
                      <a:pt x="149" y="437"/>
                    </a:lnTo>
                    <a:lnTo>
                      <a:pt x="149" y="437"/>
                    </a:lnTo>
                    <a:lnTo>
                      <a:pt x="149" y="438"/>
                    </a:lnTo>
                    <a:lnTo>
                      <a:pt x="150" y="439"/>
                    </a:lnTo>
                    <a:lnTo>
                      <a:pt x="150" y="439"/>
                    </a:lnTo>
                    <a:lnTo>
                      <a:pt x="150" y="440"/>
                    </a:lnTo>
                    <a:lnTo>
                      <a:pt x="150" y="441"/>
                    </a:lnTo>
                    <a:lnTo>
                      <a:pt x="150" y="441"/>
                    </a:lnTo>
                    <a:lnTo>
                      <a:pt x="152" y="442"/>
                    </a:lnTo>
                    <a:lnTo>
                      <a:pt x="152" y="443"/>
                    </a:lnTo>
                    <a:lnTo>
                      <a:pt x="152" y="443"/>
                    </a:lnTo>
                    <a:lnTo>
                      <a:pt x="153" y="444"/>
                    </a:lnTo>
                    <a:lnTo>
                      <a:pt x="153" y="446"/>
                    </a:lnTo>
                    <a:lnTo>
                      <a:pt x="153" y="447"/>
                    </a:lnTo>
                    <a:lnTo>
                      <a:pt x="154" y="447"/>
                    </a:lnTo>
                    <a:lnTo>
                      <a:pt x="154" y="448"/>
                    </a:lnTo>
                    <a:lnTo>
                      <a:pt x="154" y="449"/>
                    </a:lnTo>
                    <a:lnTo>
                      <a:pt x="154" y="449"/>
                    </a:lnTo>
                    <a:lnTo>
                      <a:pt x="154" y="450"/>
                    </a:lnTo>
                    <a:lnTo>
                      <a:pt x="154" y="451"/>
                    </a:lnTo>
                    <a:lnTo>
                      <a:pt x="154" y="451"/>
                    </a:lnTo>
                    <a:lnTo>
                      <a:pt x="154" y="452"/>
                    </a:lnTo>
                    <a:lnTo>
                      <a:pt x="154" y="452"/>
                    </a:lnTo>
                    <a:lnTo>
                      <a:pt x="154" y="453"/>
                    </a:lnTo>
                    <a:lnTo>
                      <a:pt x="154" y="453"/>
                    </a:lnTo>
                    <a:lnTo>
                      <a:pt x="154" y="453"/>
                    </a:lnTo>
                    <a:lnTo>
                      <a:pt x="154" y="454"/>
                    </a:lnTo>
                    <a:lnTo>
                      <a:pt x="153" y="454"/>
                    </a:lnTo>
                    <a:lnTo>
                      <a:pt x="153" y="454"/>
                    </a:lnTo>
                    <a:lnTo>
                      <a:pt x="153" y="454"/>
                    </a:lnTo>
                    <a:lnTo>
                      <a:pt x="153" y="454"/>
                    </a:lnTo>
                    <a:lnTo>
                      <a:pt x="153" y="454"/>
                    </a:lnTo>
                    <a:lnTo>
                      <a:pt x="152" y="454"/>
                    </a:lnTo>
                    <a:lnTo>
                      <a:pt x="152" y="454"/>
                    </a:lnTo>
                    <a:lnTo>
                      <a:pt x="152" y="454"/>
                    </a:lnTo>
                    <a:lnTo>
                      <a:pt x="152" y="454"/>
                    </a:lnTo>
                    <a:lnTo>
                      <a:pt x="150" y="454"/>
                    </a:lnTo>
                    <a:lnTo>
                      <a:pt x="150" y="454"/>
                    </a:lnTo>
                    <a:lnTo>
                      <a:pt x="149" y="454"/>
                    </a:lnTo>
                    <a:lnTo>
                      <a:pt x="149" y="454"/>
                    </a:lnTo>
                    <a:lnTo>
                      <a:pt x="149" y="454"/>
                    </a:lnTo>
                    <a:lnTo>
                      <a:pt x="148" y="454"/>
                    </a:lnTo>
                    <a:lnTo>
                      <a:pt x="148" y="453"/>
                    </a:lnTo>
                    <a:lnTo>
                      <a:pt x="148" y="453"/>
                    </a:lnTo>
                    <a:lnTo>
                      <a:pt x="148" y="453"/>
                    </a:lnTo>
                    <a:lnTo>
                      <a:pt x="147" y="453"/>
                    </a:lnTo>
                    <a:lnTo>
                      <a:pt x="147" y="453"/>
                    </a:lnTo>
                    <a:lnTo>
                      <a:pt x="147" y="453"/>
                    </a:lnTo>
                    <a:lnTo>
                      <a:pt x="146" y="453"/>
                    </a:lnTo>
                    <a:lnTo>
                      <a:pt x="146" y="453"/>
                    </a:lnTo>
                    <a:lnTo>
                      <a:pt x="146" y="453"/>
                    </a:lnTo>
                    <a:lnTo>
                      <a:pt x="145" y="453"/>
                    </a:lnTo>
                    <a:lnTo>
                      <a:pt x="145" y="454"/>
                    </a:lnTo>
                    <a:lnTo>
                      <a:pt x="144" y="454"/>
                    </a:lnTo>
                    <a:lnTo>
                      <a:pt x="143" y="454"/>
                    </a:lnTo>
                    <a:lnTo>
                      <a:pt x="143" y="454"/>
                    </a:lnTo>
                    <a:lnTo>
                      <a:pt x="142" y="454"/>
                    </a:lnTo>
                    <a:lnTo>
                      <a:pt x="141" y="454"/>
                    </a:lnTo>
                    <a:lnTo>
                      <a:pt x="141" y="454"/>
                    </a:lnTo>
                    <a:lnTo>
                      <a:pt x="140" y="454"/>
                    </a:lnTo>
                    <a:lnTo>
                      <a:pt x="139" y="454"/>
                    </a:lnTo>
                    <a:lnTo>
                      <a:pt x="138" y="454"/>
                    </a:lnTo>
                    <a:lnTo>
                      <a:pt x="138" y="454"/>
                    </a:lnTo>
                    <a:lnTo>
                      <a:pt x="137" y="454"/>
                    </a:lnTo>
                    <a:lnTo>
                      <a:pt x="136" y="454"/>
                    </a:lnTo>
                    <a:lnTo>
                      <a:pt x="136" y="454"/>
                    </a:lnTo>
                    <a:lnTo>
                      <a:pt x="135" y="454"/>
                    </a:lnTo>
                    <a:lnTo>
                      <a:pt x="134" y="454"/>
                    </a:lnTo>
                    <a:lnTo>
                      <a:pt x="134" y="454"/>
                    </a:lnTo>
                    <a:lnTo>
                      <a:pt x="132" y="454"/>
                    </a:lnTo>
                    <a:lnTo>
                      <a:pt x="132" y="454"/>
                    </a:lnTo>
                    <a:lnTo>
                      <a:pt x="131" y="455"/>
                    </a:lnTo>
                    <a:lnTo>
                      <a:pt x="131" y="455"/>
                    </a:lnTo>
                    <a:lnTo>
                      <a:pt x="130" y="455"/>
                    </a:lnTo>
                    <a:lnTo>
                      <a:pt x="130" y="456"/>
                    </a:lnTo>
                    <a:lnTo>
                      <a:pt x="129" y="456"/>
                    </a:lnTo>
                    <a:lnTo>
                      <a:pt x="129" y="456"/>
                    </a:lnTo>
                    <a:lnTo>
                      <a:pt x="128" y="456"/>
                    </a:lnTo>
                    <a:lnTo>
                      <a:pt x="128" y="457"/>
                    </a:lnTo>
                    <a:lnTo>
                      <a:pt x="128" y="457"/>
                    </a:lnTo>
                    <a:lnTo>
                      <a:pt x="127" y="457"/>
                    </a:lnTo>
                    <a:lnTo>
                      <a:pt x="127" y="458"/>
                    </a:lnTo>
                    <a:lnTo>
                      <a:pt x="126" y="458"/>
                    </a:lnTo>
                    <a:lnTo>
                      <a:pt x="126" y="458"/>
                    </a:lnTo>
                    <a:lnTo>
                      <a:pt x="126" y="458"/>
                    </a:lnTo>
                    <a:lnTo>
                      <a:pt x="125" y="458"/>
                    </a:lnTo>
                    <a:lnTo>
                      <a:pt x="125" y="459"/>
                    </a:lnTo>
                    <a:lnTo>
                      <a:pt x="124" y="459"/>
                    </a:lnTo>
                    <a:lnTo>
                      <a:pt x="124" y="459"/>
                    </a:lnTo>
                    <a:lnTo>
                      <a:pt x="124" y="459"/>
                    </a:lnTo>
                    <a:lnTo>
                      <a:pt x="123" y="459"/>
                    </a:lnTo>
                    <a:lnTo>
                      <a:pt x="123" y="459"/>
                    </a:lnTo>
                    <a:lnTo>
                      <a:pt x="123" y="459"/>
                    </a:lnTo>
                    <a:lnTo>
                      <a:pt x="123" y="459"/>
                    </a:lnTo>
                    <a:lnTo>
                      <a:pt x="122" y="459"/>
                    </a:lnTo>
                    <a:lnTo>
                      <a:pt x="122" y="459"/>
                    </a:lnTo>
                    <a:lnTo>
                      <a:pt x="122" y="459"/>
                    </a:lnTo>
                    <a:lnTo>
                      <a:pt x="122" y="459"/>
                    </a:lnTo>
                    <a:lnTo>
                      <a:pt x="122" y="459"/>
                    </a:lnTo>
                    <a:lnTo>
                      <a:pt x="122" y="458"/>
                    </a:lnTo>
                    <a:lnTo>
                      <a:pt x="122" y="458"/>
                    </a:lnTo>
                    <a:lnTo>
                      <a:pt x="122" y="458"/>
                    </a:lnTo>
                    <a:lnTo>
                      <a:pt x="122" y="457"/>
                    </a:lnTo>
                    <a:lnTo>
                      <a:pt x="122" y="457"/>
                    </a:lnTo>
                    <a:lnTo>
                      <a:pt x="122" y="456"/>
                    </a:lnTo>
                    <a:lnTo>
                      <a:pt x="122" y="456"/>
                    </a:lnTo>
                    <a:lnTo>
                      <a:pt x="122" y="455"/>
                    </a:lnTo>
                    <a:lnTo>
                      <a:pt x="122" y="455"/>
                    </a:lnTo>
                    <a:lnTo>
                      <a:pt x="122" y="454"/>
                    </a:lnTo>
                    <a:lnTo>
                      <a:pt x="122" y="453"/>
                    </a:lnTo>
                    <a:lnTo>
                      <a:pt x="122" y="453"/>
                    </a:lnTo>
                    <a:lnTo>
                      <a:pt x="121" y="452"/>
                    </a:lnTo>
                    <a:lnTo>
                      <a:pt x="121" y="451"/>
                    </a:lnTo>
                    <a:lnTo>
                      <a:pt x="121" y="451"/>
                    </a:lnTo>
                    <a:lnTo>
                      <a:pt x="121" y="450"/>
                    </a:lnTo>
                    <a:lnTo>
                      <a:pt x="121" y="450"/>
                    </a:lnTo>
                    <a:lnTo>
                      <a:pt x="121" y="449"/>
                    </a:lnTo>
                    <a:lnTo>
                      <a:pt x="121" y="449"/>
                    </a:lnTo>
                    <a:lnTo>
                      <a:pt x="121" y="449"/>
                    </a:lnTo>
                    <a:lnTo>
                      <a:pt x="121" y="448"/>
                    </a:lnTo>
                    <a:lnTo>
                      <a:pt x="121" y="448"/>
                    </a:lnTo>
                    <a:lnTo>
                      <a:pt x="121" y="447"/>
                    </a:lnTo>
                    <a:lnTo>
                      <a:pt x="121" y="447"/>
                    </a:lnTo>
                    <a:lnTo>
                      <a:pt x="121" y="447"/>
                    </a:lnTo>
                    <a:lnTo>
                      <a:pt x="121" y="446"/>
                    </a:lnTo>
                    <a:lnTo>
                      <a:pt x="122" y="446"/>
                    </a:lnTo>
                    <a:lnTo>
                      <a:pt x="122" y="446"/>
                    </a:lnTo>
                    <a:lnTo>
                      <a:pt x="122" y="444"/>
                    </a:lnTo>
                    <a:lnTo>
                      <a:pt x="122" y="444"/>
                    </a:lnTo>
                    <a:lnTo>
                      <a:pt x="123" y="444"/>
                    </a:lnTo>
                    <a:lnTo>
                      <a:pt x="123" y="444"/>
                    </a:lnTo>
                    <a:lnTo>
                      <a:pt x="123" y="444"/>
                    </a:lnTo>
                    <a:lnTo>
                      <a:pt x="123" y="444"/>
                    </a:lnTo>
                    <a:lnTo>
                      <a:pt x="124" y="444"/>
                    </a:lnTo>
                    <a:lnTo>
                      <a:pt x="124" y="444"/>
                    </a:lnTo>
                    <a:lnTo>
                      <a:pt x="124" y="444"/>
                    </a:lnTo>
                    <a:lnTo>
                      <a:pt x="125" y="444"/>
                    </a:lnTo>
                    <a:lnTo>
                      <a:pt x="125" y="444"/>
                    </a:lnTo>
                    <a:lnTo>
                      <a:pt x="125" y="444"/>
                    </a:lnTo>
                    <a:lnTo>
                      <a:pt x="126" y="444"/>
                    </a:lnTo>
                    <a:lnTo>
                      <a:pt x="126" y="444"/>
                    </a:lnTo>
                    <a:lnTo>
                      <a:pt x="126" y="444"/>
                    </a:lnTo>
                    <a:lnTo>
                      <a:pt x="126" y="444"/>
                    </a:lnTo>
                    <a:lnTo>
                      <a:pt x="127" y="446"/>
                    </a:lnTo>
                    <a:lnTo>
                      <a:pt x="127" y="446"/>
                    </a:lnTo>
                    <a:lnTo>
                      <a:pt x="127" y="446"/>
                    </a:lnTo>
                    <a:lnTo>
                      <a:pt x="127" y="446"/>
                    </a:lnTo>
                    <a:lnTo>
                      <a:pt x="128" y="447"/>
                    </a:lnTo>
                    <a:lnTo>
                      <a:pt x="128" y="447"/>
                    </a:lnTo>
                    <a:lnTo>
                      <a:pt x="128" y="447"/>
                    </a:lnTo>
                    <a:lnTo>
                      <a:pt x="128" y="448"/>
                    </a:lnTo>
                    <a:lnTo>
                      <a:pt x="128" y="448"/>
                    </a:lnTo>
                    <a:lnTo>
                      <a:pt x="129" y="448"/>
                    </a:lnTo>
                    <a:lnTo>
                      <a:pt x="129" y="448"/>
                    </a:lnTo>
                    <a:lnTo>
                      <a:pt x="129" y="448"/>
                    </a:lnTo>
                    <a:lnTo>
                      <a:pt x="129" y="448"/>
                    </a:lnTo>
                    <a:lnTo>
                      <a:pt x="129" y="448"/>
                    </a:lnTo>
                    <a:lnTo>
                      <a:pt x="129" y="448"/>
                    </a:lnTo>
                    <a:lnTo>
                      <a:pt x="129" y="448"/>
                    </a:lnTo>
                    <a:lnTo>
                      <a:pt x="130" y="448"/>
                    </a:lnTo>
                    <a:lnTo>
                      <a:pt x="130" y="448"/>
                    </a:lnTo>
                    <a:lnTo>
                      <a:pt x="130" y="448"/>
                    </a:lnTo>
                    <a:lnTo>
                      <a:pt x="130" y="448"/>
                    </a:lnTo>
                    <a:lnTo>
                      <a:pt x="130" y="447"/>
                    </a:lnTo>
                    <a:lnTo>
                      <a:pt x="131" y="447"/>
                    </a:lnTo>
                    <a:lnTo>
                      <a:pt x="131" y="447"/>
                    </a:lnTo>
                    <a:lnTo>
                      <a:pt x="131" y="446"/>
                    </a:lnTo>
                    <a:lnTo>
                      <a:pt x="132" y="446"/>
                    </a:lnTo>
                    <a:lnTo>
                      <a:pt x="132" y="444"/>
                    </a:lnTo>
                    <a:lnTo>
                      <a:pt x="132" y="444"/>
                    </a:lnTo>
                    <a:lnTo>
                      <a:pt x="132" y="444"/>
                    </a:lnTo>
                    <a:lnTo>
                      <a:pt x="132" y="444"/>
                    </a:lnTo>
                    <a:lnTo>
                      <a:pt x="132" y="443"/>
                    </a:lnTo>
                    <a:lnTo>
                      <a:pt x="134" y="443"/>
                    </a:lnTo>
                    <a:lnTo>
                      <a:pt x="134" y="443"/>
                    </a:lnTo>
                    <a:lnTo>
                      <a:pt x="134" y="443"/>
                    </a:lnTo>
                    <a:lnTo>
                      <a:pt x="134" y="442"/>
                    </a:lnTo>
                    <a:lnTo>
                      <a:pt x="134" y="442"/>
                    </a:lnTo>
                    <a:lnTo>
                      <a:pt x="134" y="442"/>
                    </a:lnTo>
                    <a:lnTo>
                      <a:pt x="134" y="442"/>
                    </a:lnTo>
                    <a:lnTo>
                      <a:pt x="134" y="441"/>
                    </a:lnTo>
                    <a:lnTo>
                      <a:pt x="134" y="441"/>
                    </a:lnTo>
                    <a:lnTo>
                      <a:pt x="134" y="441"/>
                    </a:lnTo>
                    <a:lnTo>
                      <a:pt x="134" y="440"/>
                    </a:lnTo>
                    <a:lnTo>
                      <a:pt x="134" y="440"/>
                    </a:lnTo>
                    <a:lnTo>
                      <a:pt x="134" y="440"/>
                    </a:lnTo>
                    <a:lnTo>
                      <a:pt x="134" y="439"/>
                    </a:lnTo>
                    <a:lnTo>
                      <a:pt x="132" y="439"/>
                    </a:lnTo>
                    <a:lnTo>
                      <a:pt x="132" y="438"/>
                    </a:lnTo>
                    <a:lnTo>
                      <a:pt x="132" y="438"/>
                    </a:lnTo>
                    <a:lnTo>
                      <a:pt x="132" y="438"/>
                    </a:lnTo>
                    <a:lnTo>
                      <a:pt x="131" y="437"/>
                    </a:lnTo>
                    <a:lnTo>
                      <a:pt x="131" y="437"/>
                    </a:lnTo>
                    <a:lnTo>
                      <a:pt x="131" y="437"/>
                    </a:lnTo>
                    <a:lnTo>
                      <a:pt x="130" y="436"/>
                    </a:lnTo>
                    <a:lnTo>
                      <a:pt x="130" y="436"/>
                    </a:lnTo>
                    <a:lnTo>
                      <a:pt x="130" y="436"/>
                    </a:lnTo>
                    <a:lnTo>
                      <a:pt x="129" y="436"/>
                    </a:lnTo>
                    <a:lnTo>
                      <a:pt x="129" y="435"/>
                    </a:lnTo>
                    <a:lnTo>
                      <a:pt x="129" y="435"/>
                    </a:lnTo>
                    <a:lnTo>
                      <a:pt x="128" y="435"/>
                    </a:lnTo>
                    <a:lnTo>
                      <a:pt x="128" y="435"/>
                    </a:lnTo>
                    <a:lnTo>
                      <a:pt x="128" y="435"/>
                    </a:lnTo>
                    <a:lnTo>
                      <a:pt x="128" y="435"/>
                    </a:lnTo>
                    <a:lnTo>
                      <a:pt x="127" y="435"/>
                    </a:lnTo>
                    <a:lnTo>
                      <a:pt x="127" y="435"/>
                    </a:lnTo>
                    <a:lnTo>
                      <a:pt x="127" y="435"/>
                    </a:lnTo>
                    <a:lnTo>
                      <a:pt x="127" y="435"/>
                    </a:lnTo>
                    <a:lnTo>
                      <a:pt x="126" y="435"/>
                    </a:lnTo>
                    <a:lnTo>
                      <a:pt x="126" y="436"/>
                    </a:lnTo>
                    <a:lnTo>
                      <a:pt x="126" y="436"/>
                    </a:lnTo>
                    <a:lnTo>
                      <a:pt x="126" y="436"/>
                    </a:lnTo>
                    <a:lnTo>
                      <a:pt x="126" y="437"/>
                    </a:lnTo>
                    <a:lnTo>
                      <a:pt x="125" y="437"/>
                    </a:lnTo>
                    <a:lnTo>
                      <a:pt x="125" y="438"/>
                    </a:lnTo>
                    <a:lnTo>
                      <a:pt x="125" y="438"/>
                    </a:lnTo>
                    <a:lnTo>
                      <a:pt x="125" y="438"/>
                    </a:lnTo>
                    <a:lnTo>
                      <a:pt x="125" y="439"/>
                    </a:lnTo>
                    <a:lnTo>
                      <a:pt x="124" y="439"/>
                    </a:lnTo>
                    <a:lnTo>
                      <a:pt x="124" y="439"/>
                    </a:lnTo>
                    <a:lnTo>
                      <a:pt x="124" y="440"/>
                    </a:lnTo>
                    <a:lnTo>
                      <a:pt x="124" y="440"/>
                    </a:lnTo>
                    <a:lnTo>
                      <a:pt x="124" y="440"/>
                    </a:lnTo>
                    <a:lnTo>
                      <a:pt x="124" y="440"/>
                    </a:lnTo>
                    <a:lnTo>
                      <a:pt x="123" y="440"/>
                    </a:lnTo>
                    <a:lnTo>
                      <a:pt x="123" y="440"/>
                    </a:lnTo>
                    <a:lnTo>
                      <a:pt x="123" y="440"/>
                    </a:lnTo>
                    <a:lnTo>
                      <a:pt x="123" y="440"/>
                    </a:lnTo>
                    <a:lnTo>
                      <a:pt x="123" y="440"/>
                    </a:lnTo>
                    <a:lnTo>
                      <a:pt x="122" y="440"/>
                    </a:lnTo>
                    <a:lnTo>
                      <a:pt x="122" y="440"/>
                    </a:lnTo>
                    <a:lnTo>
                      <a:pt x="122" y="440"/>
                    </a:lnTo>
                    <a:lnTo>
                      <a:pt x="122" y="439"/>
                    </a:lnTo>
                    <a:lnTo>
                      <a:pt x="122" y="439"/>
                    </a:lnTo>
                    <a:lnTo>
                      <a:pt x="121" y="439"/>
                    </a:lnTo>
                    <a:lnTo>
                      <a:pt x="121" y="438"/>
                    </a:lnTo>
                    <a:lnTo>
                      <a:pt x="121" y="438"/>
                    </a:lnTo>
                    <a:lnTo>
                      <a:pt x="121" y="437"/>
                    </a:lnTo>
                    <a:lnTo>
                      <a:pt x="121" y="436"/>
                    </a:lnTo>
                    <a:lnTo>
                      <a:pt x="121" y="436"/>
                    </a:lnTo>
                    <a:lnTo>
                      <a:pt x="121" y="435"/>
                    </a:lnTo>
                    <a:lnTo>
                      <a:pt x="121" y="435"/>
                    </a:lnTo>
                    <a:lnTo>
                      <a:pt x="121" y="434"/>
                    </a:lnTo>
                    <a:lnTo>
                      <a:pt x="121" y="434"/>
                    </a:lnTo>
                    <a:lnTo>
                      <a:pt x="121" y="433"/>
                    </a:lnTo>
                    <a:lnTo>
                      <a:pt x="121" y="433"/>
                    </a:lnTo>
                    <a:lnTo>
                      <a:pt x="122" y="432"/>
                    </a:lnTo>
                    <a:lnTo>
                      <a:pt x="122" y="432"/>
                    </a:lnTo>
                    <a:lnTo>
                      <a:pt x="122" y="432"/>
                    </a:lnTo>
                    <a:lnTo>
                      <a:pt x="122" y="431"/>
                    </a:lnTo>
                    <a:lnTo>
                      <a:pt x="121" y="431"/>
                    </a:lnTo>
                    <a:lnTo>
                      <a:pt x="121" y="431"/>
                    </a:lnTo>
                    <a:lnTo>
                      <a:pt x="121" y="431"/>
                    </a:lnTo>
                    <a:lnTo>
                      <a:pt x="121" y="431"/>
                    </a:lnTo>
                    <a:lnTo>
                      <a:pt x="121" y="430"/>
                    </a:lnTo>
                    <a:lnTo>
                      <a:pt x="121" y="430"/>
                    </a:lnTo>
                    <a:lnTo>
                      <a:pt x="120" y="430"/>
                    </a:lnTo>
                    <a:lnTo>
                      <a:pt x="120" y="430"/>
                    </a:lnTo>
                    <a:lnTo>
                      <a:pt x="120" y="430"/>
                    </a:lnTo>
                    <a:lnTo>
                      <a:pt x="120" y="430"/>
                    </a:lnTo>
                    <a:lnTo>
                      <a:pt x="119" y="429"/>
                    </a:lnTo>
                    <a:lnTo>
                      <a:pt x="119" y="429"/>
                    </a:lnTo>
                    <a:lnTo>
                      <a:pt x="119" y="429"/>
                    </a:lnTo>
                    <a:lnTo>
                      <a:pt x="119" y="428"/>
                    </a:lnTo>
                    <a:lnTo>
                      <a:pt x="118" y="428"/>
                    </a:lnTo>
                    <a:lnTo>
                      <a:pt x="118" y="428"/>
                    </a:lnTo>
                    <a:lnTo>
                      <a:pt x="118" y="426"/>
                    </a:lnTo>
                    <a:lnTo>
                      <a:pt x="118" y="426"/>
                    </a:lnTo>
                    <a:lnTo>
                      <a:pt x="117" y="426"/>
                    </a:lnTo>
                    <a:lnTo>
                      <a:pt x="117" y="425"/>
                    </a:lnTo>
                    <a:lnTo>
                      <a:pt x="117" y="425"/>
                    </a:lnTo>
                    <a:lnTo>
                      <a:pt x="116" y="424"/>
                    </a:lnTo>
                    <a:lnTo>
                      <a:pt x="116" y="424"/>
                    </a:lnTo>
                    <a:lnTo>
                      <a:pt x="116" y="424"/>
                    </a:lnTo>
                    <a:lnTo>
                      <a:pt x="114" y="423"/>
                    </a:lnTo>
                    <a:lnTo>
                      <a:pt x="114" y="423"/>
                    </a:lnTo>
                    <a:lnTo>
                      <a:pt x="114" y="423"/>
                    </a:lnTo>
                    <a:lnTo>
                      <a:pt x="114" y="422"/>
                    </a:lnTo>
                    <a:lnTo>
                      <a:pt x="114" y="422"/>
                    </a:lnTo>
                    <a:lnTo>
                      <a:pt x="113" y="422"/>
                    </a:lnTo>
                    <a:lnTo>
                      <a:pt x="113" y="421"/>
                    </a:lnTo>
                    <a:lnTo>
                      <a:pt x="113" y="421"/>
                    </a:lnTo>
                    <a:lnTo>
                      <a:pt x="113" y="421"/>
                    </a:lnTo>
                    <a:lnTo>
                      <a:pt x="113" y="420"/>
                    </a:lnTo>
                    <a:lnTo>
                      <a:pt x="113" y="420"/>
                    </a:lnTo>
                    <a:lnTo>
                      <a:pt x="113" y="420"/>
                    </a:lnTo>
                    <a:lnTo>
                      <a:pt x="113" y="419"/>
                    </a:lnTo>
                    <a:lnTo>
                      <a:pt x="113" y="419"/>
                    </a:lnTo>
                    <a:lnTo>
                      <a:pt x="114" y="419"/>
                    </a:lnTo>
                    <a:lnTo>
                      <a:pt x="114" y="419"/>
                    </a:lnTo>
                    <a:lnTo>
                      <a:pt x="114" y="418"/>
                    </a:lnTo>
                    <a:lnTo>
                      <a:pt x="114" y="418"/>
                    </a:lnTo>
                    <a:lnTo>
                      <a:pt x="114" y="418"/>
                    </a:lnTo>
                    <a:lnTo>
                      <a:pt x="116" y="417"/>
                    </a:lnTo>
                    <a:lnTo>
                      <a:pt x="116" y="417"/>
                    </a:lnTo>
                    <a:lnTo>
                      <a:pt x="116" y="417"/>
                    </a:lnTo>
                    <a:lnTo>
                      <a:pt x="116" y="417"/>
                    </a:lnTo>
                    <a:lnTo>
                      <a:pt x="116" y="416"/>
                    </a:lnTo>
                    <a:lnTo>
                      <a:pt x="117" y="416"/>
                    </a:lnTo>
                    <a:lnTo>
                      <a:pt x="117" y="416"/>
                    </a:lnTo>
                    <a:lnTo>
                      <a:pt x="117" y="416"/>
                    </a:lnTo>
                    <a:lnTo>
                      <a:pt x="117" y="416"/>
                    </a:lnTo>
                    <a:lnTo>
                      <a:pt x="116" y="415"/>
                    </a:lnTo>
                    <a:lnTo>
                      <a:pt x="116" y="415"/>
                    </a:lnTo>
                    <a:lnTo>
                      <a:pt x="116" y="415"/>
                    </a:lnTo>
                    <a:lnTo>
                      <a:pt x="116" y="415"/>
                    </a:lnTo>
                    <a:lnTo>
                      <a:pt x="116" y="415"/>
                    </a:lnTo>
                    <a:lnTo>
                      <a:pt x="116" y="415"/>
                    </a:lnTo>
                    <a:lnTo>
                      <a:pt x="114" y="415"/>
                    </a:lnTo>
                    <a:lnTo>
                      <a:pt x="114" y="415"/>
                    </a:lnTo>
                    <a:lnTo>
                      <a:pt x="114" y="415"/>
                    </a:lnTo>
                    <a:lnTo>
                      <a:pt x="113" y="415"/>
                    </a:lnTo>
                    <a:lnTo>
                      <a:pt x="113" y="415"/>
                    </a:lnTo>
                    <a:lnTo>
                      <a:pt x="112" y="415"/>
                    </a:lnTo>
                    <a:lnTo>
                      <a:pt x="111" y="416"/>
                    </a:lnTo>
                    <a:lnTo>
                      <a:pt x="111" y="416"/>
                    </a:lnTo>
                    <a:lnTo>
                      <a:pt x="110" y="416"/>
                    </a:lnTo>
                    <a:lnTo>
                      <a:pt x="110" y="417"/>
                    </a:lnTo>
                    <a:lnTo>
                      <a:pt x="109" y="417"/>
                    </a:lnTo>
                    <a:lnTo>
                      <a:pt x="108" y="418"/>
                    </a:lnTo>
                    <a:lnTo>
                      <a:pt x="108" y="418"/>
                    </a:lnTo>
                    <a:lnTo>
                      <a:pt x="107" y="419"/>
                    </a:lnTo>
                    <a:lnTo>
                      <a:pt x="107" y="419"/>
                    </a:lnTo>
                    <a:lnTo>
                      <a:pt x="106" y="419"/>
                    </a:lnTo>
                    <a:lnTo>
                      <a:pt x="106" y="420"/>
                    </a:lnTo>
                    <a:lnTo>
                      <a:pt x="106" y="420"/>
                    </a:lnTo>
                    <a:lnTo>
                      <a:pt x="106" y="420"/>
                    </a:lnTo>
                    <a:lnTo>
                      <a:pt x="106" y="420"/>
                    </a:lnTo>
                    <a:lnTo>
                      <a:pt x="105" y="421"/>
                    </a:lnTo>
                    <a:lnTo>
                      <a:pt x="105" y="421"/>
                    </a:lnTo>
                    <a:lnTo>
                      <a:pt x="105" y="421"/>
                    </a:lnTo>
                    <a:lnTo>
                      <a:pt x="105" y="421"/>
                    </a:lnTo>
                    <a:lnTo>
                      <a:pt x="105" y="422"/>
                    </a:lnTo>
                    <a:lnTo>
                      <a:pt x="105" y="422"/>
                    </a:lnTo>
                    <a:lnTo>
                      <a:pt x="105" y="422"/>
                    </a:lnTo>
                    <a:lnTo>
                      <a:pt x="105" y="422"/>
                    </a:lnTo>
                    <a:lnTo>
                      <a:pt x="105" y="422"/>
                    </a:lnTo>
                    <a:lnTo>
                      <a:pt x="105" y="422"/>
                    </a:lnTo>
                    <a:lnTo>
                      <a:pt x="105" y="422"/>
                    </a:lnTo>
                    <a:lnTo>
                      <a:pt x="105" y="422"/>
                    </a:lnTo>
                    <a:lnTo>
                      <a:pt x="106" y="422"/>
                    </a:lnTo>
                    <a:lnTo>
                      <a:pt x="106" y="422"/>
                    </a:lnTo>
                    <a:lnTo>
                      <a:pt x="107" y="422"/>
                    </a:lnTo>
                    <a:lnTo>
                      <a:pt x="107" y="422"/>
                    </a:lnTo>
                    <a:lnTo>
                      <a:pt x="108" y="422"/>
                    </a:lnTo>
                    <a:lnTo>
                      <a:pt x="108" y="421"/>
                    </a:lnTo>
                    <a:lnTo>
                      <a:pt x="108" y="421"/>
                    </a:lnTo>
                    <a:lnTo>
                      <a:pt x="109" y="421"/>
                    </a:lnTo>
                    <a:lnTo>
                      <a:pt x="109" y="421"/>
                    </a:lnTo>
                    <a:lnTo>
                      <a:pt x="109" y="421"/>
                    </a:lnTo>
                    <a:lnTo>
                      <a:pt x="110" y="421"/>
                    </a:lnTo>
                    <a:lnTo>
                      <a:pt x="110" y="420"/>
                    </a:lnTo>
                    <a:lnTo>
                      <a:pt x="110" y="420"/>
                    </a:lnTo>
                    <a:lnTo>
                      <a:pt x="110" y="421"/>
                    </a:lnTo>
                    <a:lnTo>
                      <a:pt x="111" y="421"/>
                    </a:lnTo>
                    <a:lnTo>
                      <a:pt x="111" y="421"/>
                    </a:lnTo>
                    <a:lnTo>
                      <a:pt x="111" y="421"/>
                    </a:lnTo>
                    <a:lnTo>
                      <a:pt x="111" y="422"/>
                    </a:lnTo>
                    <a:lnTo>
                      <a:pt x="111" y="423"/>
                    </a:lnTo>
                    <a:lnTo>
                      <a:pt x="112" y="423"/>
                    </a:lnTo>
                    <a:lnTo>
                      <a:pt x="112" y="424"/>
                    </a:lnTo>
                    <a:lnTo>
                      <a:pt x="112" y="425"/>
                    </a:lnTo>
                    <a:lnTo>
                      <a:pt x="113" y="426"/>
                    </a:lnTo>
                    <a:lnTo>
                      <a:pt x="113" y="426"/>
                    </a:lnTo>
                    <a:lnTo>
                      <a:pt x="113" y="428"/>
                    </a:lnTo>
                    <a:lnTo>
                      <a:pt x="114" y="429"/>
                    </a:lnTo>
                    <a:lnTo>
                      <a:pt x="114" y="430"/>
                    </a:lnTo>
                    <a:lnTo>
                      <a:pt x="116" y="431"/>
                    </a:lnTo>
                    <a:lnTo>
                      <a:pt x="116" y="431"/>
                    </a:lnTo>
                    <a:lnTo>
                      <a:pt x="116" y="432"/>
                    </a:lnTo>
                    <a:lnTo>
                      <a:pt x="117" y="433"/>
                    </a:lnTo>
                    <a:lnTo>
                      <a:pt x="117" y="433"/>
                    </a:lnTo>
                    <a:lnTo>
                      <a:pt x="117" y="434"/>
                    </a:lnTo>
                    <a:lnTo>
                      <a:pt x="118" y="434"/>
                    </a:lnTo>
                    <a:lnTo>
                      <a:pt x="118" y="435"/>
                    </a:lnTo>
                    <a:lnTo>
                      <a:pt x="118" y="435"/>
                    </a:lnTo>
                    <a:lnTo>
                      <a:pt x="118" y="435"/>
                    </a:lnTo>
                    <a:lnTo>
                      <a:pt x="118" y="436"/>
                    </a:lnTo>
                    <a:lnTo>
                      <a:pt x="118" y="436"/>
                    </a:lnTo>
                    <a:lnTo>
                      <a:pt x="119" y="436"/>
                    </a:lnTo>
                    <a:lnTo>
                      <a:pt x="119" y="437"/>
                    </a:lnTo>
                    <a:lnTo>
                      <a:pt x="119" y="437"/>
                    </a:lnTo>
                    <a:lnTo>
                      <a:pt x="119" y="437"/>
                    </a:lnTo>
                    <a:lnTo>
                      <a:pt x="119" y="438"/>
                    </a:lnTo>
                    <a:lnTo>
                      <a:pt x="119" y="438"/>
                    </a:lnTo>
                    <a:lnTo>
                      <a:pt x="119" y="438"/>
                    </a:lnTo>
                    <a:lnTo>
                      <a:pt x="119" y="439"/>
                    </a:lnTo>
                    <a:lnTo>
                      <a:pt x="119" y="439"/>
                    </a:lnTo>
                    <a:lnTo>
                      <a:pt x="119" y="440"/>
                    </a:lnTo>
                    <a:lnTo>
                      <a:pt x="119" y="440"/>
                    </a:lnTo>
                    <a:lnTo>
                      <a:pt x="119" y="441"/>
                    </a:lnTo>
                    <a:lnTo>
                      <a:pt x="119" y="441"/>
                    </a:lnTo>
                    <a:lnTo>
                      <a:pt x="119" y="441"/>
                    </a:lnTo>
                    <a:lnTo>
                      <a:pt x="119" y="442"/>
                    </a:lnTo>
                    <a:lnTo>
                      <a:pt x="119" y="442"/>
                    </a:lnTo>
                    <a:lnTo>
                      <a:pt x="118" y="442"/>
                    </a:lnTo>
                    <a:lnTo>
                      <a:pt x="118" y="443"/>
                    </a:lnTo>
                    <a:lnTo>
                      <a:pt x="118" y="443"/>
                    </a:lnTo>
                    <a:lnTo>
                      <a:pt x="118" y="443"/>
                    </a:lnTo>
                    <a:lnTo>
                      <a:pt x="118" y="444"/>
                    </a:lnTo>
                    <a:lnTo>
                      <a:pt x="118" y="444"/>
                    </a:lnTo>
                    <a:lnTo>
                      <a:pt x="118" y="444"/>
                    </a:lnTo>
                    <a:lnTo>
                      <a:pt x="118" y="444"/>
                    </a:lnTo>
                    <a:lnTo>
                      <a:pt x="117" y="444"/>
                    </a:lnTo>
                    <a:lnTo>
                      <a:pt x="117" y="446"/>
                    </a:lnTo>
                    <a:lnTo>
                      <a:pt x="117" y="446"/>
                    </a:lnTo>
                    <a:lnTo>
                      <a:pt x="117" y="446"/>
                    </a:lnTo>
                    <a:lnTo>
                      <a:pt x="117" y="446"/>
                    </a:lnTo>
                    <a:lnTo>
                      <a:pt x="116" y="446"/>
                    </a:lnTo>
                    <a:lnTo>
                      <a:pt x="116" y="447"/>
                    </a:lnTo>
                    <a:lnTo>
                      <a:pt x="116" y="447"/>
                    </a:lnTo>
                    <a:lnTo>
                      <a:pt x="116" y="447"/>
                    </a:lnTo>
                    <a:lnTo>
                      <a:pt x="116" y="447"/>
                    </a:lnTo>
                    <a:lnTo>
                      <a:pt x="116" y="447"/>
                    </a:lnTo>
                    <a:lnTo>
                      <a:pt x="116" y="448"/>
                    </a:lnTo>
                    <a:lnTo>
                      <a:pt x="116" y="448"/>
                    </a:lnTo>
                    <a:lnTo>
                      <a:pt x="116" y="448"/>
                    </a:lnTo>
                    <a:lnTo>
                      <a:pt x="116" y="448"/>
                    </a:lnTo>
                    <a:lnTo>
                      <a:pt x="116" y="448"/>
                    </a:lnTo>
                    <a:lnTo>
                      <a:pt x="116" y="449"/>
                    </a:lnTo>
                    <a:lnTo>
                      <a:pt x="116" y="449"/>
                    </a:lnTo>
                    <a:lnTo>
                      <a:pt x="116" y="449"/>
                    </a:lnTo>
                    <a:lnTo>
                      <a:pt x="117" y="450"/>
                    </a:lnTo>
                    <a:lnTo>
                      <a:pt x="117" y="450"/>
                    </a:lnTo>
                    <a:lnTo>
                      <a:pt x="117" y="450"/>
                    </a:lnTo>
                    <a:lnTo>
                      <a:pt x="118" y="450"/>
                    </a:lnTo>
                    <a:lnTo>
                      <a:pt x="118" y="451"/>
                    </a:lnTo>
                    <a:lnTo>
                      <a:pt x="118" y="451"/>
                    </a:lnTo>
                    <a:lnTo>
                      <a:pt x="119" y="451"/>
                    </a:lnTo>
                    <a:lnTo>
                      <a:pt x="119" y="452"/>
                    </a:lnTo>
                    <a:lnTo>
                      <a:pt x="119" y="452"/>
                    </a:lnTo>
                    <a:lnTo>
                      <a:pt x="119" y="452"/>
                    </a:lnTo>
                    <a:lnTo>
                      <a:pt x="119" y="453"/>
                    </a:lnTo>
                    <a:lnTo>
                      <a:pt x="120" y="453"/>
                    </a:lnTo>
                    <a:lnTo>
                      <a:pt x="120" y="453"/>
                    </a:lnTo>
                    <a:lnTo>
                      <a:pt x="120" y="454"/>
                    </a:lnTo>
                    <a:lnTo>
                      <a:pt x="120" y="454"/>
                    </a:lnTo>
                    <a:lnTo>
                      <a:pt x="120" y="455"/>
                    </a:lnTo>
                    <a:lnTo>
                      <a:pt x="119" y="455"/>
                    </a:lnTo>
                    <a:lnTo>
                      <a:pt x="119" y="456"/>
                    </a:lnTo>
                    <a:lnTo>
                      <a:pt x="119" y="456"/>
                    </a:lnTo>
                    <a:lnTo>
                      <a:pt x="119" y="457"/>
                    </a:lnTo>
                    <a:lnTo>
                      <a:pt x="119" y="458"/>
                    </a:lnTo>
                    <a:lnTo>
                      <a:pt x="119" y="458"/>
                    </a:lnTo>
                    <a:lnTo>
                      <a:pt x="119" y="459"/>
                    </a:lnTo>
                    <a:lnTo>
                      <a:pt x="119" y="460"/>
                    </a:lnTo>
                    <a:lnTo>
                      <a:pt x="119" y="461"/>
                    </a:lnTo>
                    <a:lnTo>
                      <a:pt x="118" y="461"/>
                    </a:lnTo>
                    <a:lnTo>
                      <a:pt x="118" y="462"/>
                    </a:lnTo>
                    <a:lnTo>
                      <a:pt x="118" y="464"/>
                    </a:lnTo>
                    <a:lnTo>
                      <a:pt x="118" y="464"/>
                    </a:lnTo>
                    <a:lnTo>
                      <a:pt x="118" y="465"/>
                    </a:lnTo>
                    <a:lnTo>
                      <a:pt x="117" y="466"/>
                    </a:lnTo>
                    <a:lnTo>
                      <a:pt x="117" y="466"/>
                    </a:lnTo>
                    <a:lnTo>
                      <a:pt x="117" y="466"/>
                    </a:lnTo>
                    <a:lnTo>
                      <a:pt x="117" y="467"/>
                    </a:lnTo>
                    <a:lnTo>
                      <a:pt x="116" y="467"/>
                    </a:lnTo>
                    <a:lnTo>
                      <a:pt x="116" y="467"/>
                    </a:lnTo>
                    <a:lnTo>
                      <a:pt x="116" y="468"/>
                    </a:lnTo>
                    <a:lnTo>
                      <a:pt x="116" y="468"/>
                    </a:lnTo>
                    <a:lnTo>
                      <a:pt x="114" y="469"/>
                    </a:lnTo>
                    <a:lnTo>
                      <a:pt x="114" y="469"/>
                    </a:lnTo>
                    <a:lnTo>
                      <a:pt x="113" y="470"/>
                    </a:lnTo>
                    <a:lnTo>
                      <a:pt x="113" y="470"/>
                    </a:lnTo>
                    <a:lnTo>
                      <a:pt x="112" y="470"/>
                    </a:lnTo>
                    <a:lnTo>
                      <a:pt x="112" y="471"/>
                    </a:lnTo>
                    <a:lnTo>
                      <a:pt x="111" y="471"/>
                    </a:lnTo>
                    <a:lnTo>
                      <a:pt x="111" y="472"/>
                    </a:lnTo>
                    <a:lnTo>
                      <a:pt x="110" y="472"/>
                    </a:lnTo>
                    <a:lnTo>
                      <a:pt x="109" y="472"/>
                    </a:lnTo>
                    <a:lnTo>
                      <a:pt x="109" y="473"/>
                    </a:lnTo>
                    <a:lnTo>
                      <a:pt x="108" y="473"/>
                    </a:lnTo>
                    <a:lnTo>
                      <a:pt x="107" y="473"/>
                    </a:lnTo>
                    <a:lnTo>
                      <a:pt x="107" y="473"/>
                    </a:lnTo>
                    <a:lnTo>
                      <a:pt x="106" y="474"/>
                    </a:lnTo>
                    <a:lnTo>
                      <a:pt x="106" y="474"/>
                    </a:lnTo>
                    <a:lnTo>
                      <a:pt x="106" y="474"/>
                    </a:lnTo>
                    <a:lnTo>
                      <a:pt x="105" y="474"/>
                    </a:lnTo>
                    <a:lnTo>
                      <a:pt x="105" y="474"/>
                    </a:lnTo>
                    <a:lnTo>
                      <a:pt x="105" y="474"/>
                    </a:lnTo>
                    <a:lnTo>
                      <a:pt x="105" y="475"/>
                    </a:lnTo>
                    <a:lnTo>
                      <a:pt x="104" y="475"/>
                    </a:lnTo>
                    <a:lnTo>
                      <a:pt x="104" y="475"/>
                    </a:lnTo>
                    <a:lnTo>
                      <a:pt x="104" y="475"/>
                    </a:lnTo>
                    <a:lnTo>
                      <a:pt x="104" y="476"/>
                    </a:lnTo>
                    <a:lnTo>
                      <a:pt x="105" y="476"/>
                    </a:lnTo>
                    <a:lnTo>
                      <a:pt x="105" y="477"/>
                    </a:lnTo>
                    <a:lnTo>
                      <a:pt x="105" y="477"/>
                    </a:lnTo>
                    <a:lnTo>
                      <a:pt x="105" y="477"/>
                    </a:lnTo>
                    <a:lnTo>
                      <a:pt x="105" y="477"/>
                    </a:lnTo>
                    <a:lnTo>
                      <a:pt x="106" y="478"/>
                    </a:lnTo>
                    <a:lnTo>
                      <a:pt x="106" y="478"/>
                    </a:lnTo>
                    <a:lnTo>
                      <a:pt x="106" y="478"/>
                    </a:lnTo>
                    <a:lnTo>
                      <a:pt x="106" y="478"/>
                    </a:lnTo>
                    <a:lnTo>
                      <a:pt x="107" y="478"/>
                    </a:lnTo>
                    <a:lnTo>
                      <a:pt x="107" y="478"/>
                    </a:lnTo>
                    <a:lnTo>
                      <a:pt x="107" y="478"/>
                    </a:lnTo>
                    <a:lnTo>
                      <a:pt x="108" y="478"/>
                    </a:lnTo>
                    <a:lnTo>
                      <a:pt x="108" y="478"/>
                    </a:lnTo>
                    <a:lnTo>
                      <a:pt x="109" y="478"/>
                    </a:lnTo>
                    <a:lnTo>
                      <a:pt x="109" y="478"/>
                    </a:lnTo>
                    <a:lnTo>
                      <a:pt x="109" y="477"/>
                    </a:lnTo>
                    <a:lnTo>
                      <a:pt x="110" y="477"/>
                    </a:lnTo>
                    <a:lnTo>
                      <a:pt x="110" y="477"/>
                    </a:lnTo>
                    <a:lnTo>
                      <a:pt x="111" y="477"/>
                    </a:lnTo>
                    <a:lnTo>
                      <a:pt x="112" y="477"/>
                    </a:lnTo>
                    <a:lnTo>
                      <a:pt x="112" y="477"/>
                    </a:lnTo>
                    <a:lnTo>
                      <a:pt x="113" y="476"/>
                    </a:lnTo>
                    <a:lnTo>
                      <a:pt x="113" y="476"/>
                    </a:lnTo>
                    <a:lnTo>
                      <a:pt x="114" y="476"/>
                    </a:lnTo>
                    <a:lnTo>
                      <a:pt x="116" y="476"/>
                    </a:lnTo>
                    <a:lnTo>
                      <a:pt x="116" y="476"/>
                    </a:lnTo>
                    <a:lnTo>
                      <a:pt x="117" y="476"/>
                    </a:lnTo>
                    <a:lnTo>
                      <a:pt x="117" y="476"/>
                    </a:lnTo>
                    <a:lnTo>
                      <a:pt x="118" y="477"/>
                    </a:lnTo>
                    <a:lnTo>
                      <a:pt x="118" y="477"/>
                    </a:lnTo>
                    <a:lnTo>
                      <a:pt x="118" y="477"/>
                    </a:lnTo>
                    <a:lnTo>
                      <a:pt x="119" y="478"/>
                    </a:lnTo>
                    <a:lnTo>
                      <a:pt x="119" y="478"/>
                    </a:lnTo>
                    <a:lnTo>
                      <a:pt x="119" y="479"/>
                    </a:lnTo>
                    <a:lnTo>
                      <a:pt x="119" y="479"/>
                    </a:lnTo>
                    <a:lnTo>
                      <a:pt x="120" y="480"/>
                    </a:lnTo>
                    <a:lnTo>
                      <a:pt x="120" y="480"/>
                    </a:lnTo>
                    <a:lnTo>
                      <a:pt x="120" y="480"/>
                    </a:lnTo>
                    <a:lnTo>
                      <a:pt x="120" y="482"/>
                    </a:lnTo>
                    <a:lnTo>
                      <a:pt x="120" y="482"/>
                    </a:lnTo>
                    <a:lnTo>
                      <a:pt x="121" y="482"/>
                    </a:lnTo>
                    <a:lnTo>
                      <a:pt x="121" y="482"/>
                    </a:lnTo>
                    <a:lnTo>
                      <a:pt x="121" y="483"/>
                    </a:lnTo>
                    <a:lnTo>
                      <a:pt x="122" y="483"/>
                    </a:lnTo>
                    <a:lnTo>
                      <a:pt x="122" y="483"/>
                    </a:lnTo>
                    <a:lnTo>
                      <a:pt x="123" y="483"/>
                    </a:lnTo>
                    <a:lnTo>
                      <a:pt x="124" y="483"/>
                    </a:lnTo>
                    <a:lnTo>
                      <a:pt x="124" y="483"/>
                    </a:lnTo>
                    <a:lnTo>
                      <a:pt x="125" y="483"/>
                    </a:lnTo>
                    <a:lnTo>
                      <a:pt x="126" y="483"/>
                    </a:lnTo>
                    <a:lnTo>
                      <a:pt x="126" y="483"/>
                    </a:lnTo>
                    <a:lnTo>
                      <a:pt x="127" y="483"/>
                    </a:lnTo>
                    <a:lnTo>
                      <a:pt x="128" y="483"/>
                    </a:lnTo>
                    <a:lnTo>
                      <a:pt x="128" y="482"/>
                    </a:lnTo>
                    <a:lnTo>
                      <a:pt x="129" y="482"/>
                    </a:lnTo>
                    <a:lnTo>
                      <a:pt x="129" y="482"/>
                    </a:lnTo>
                    <a:lnTo>
                      <a:pt x="130" y="482"/>
                    </a:lnTo>
                    <a:lnTo>
                      <a:pt x="130" y="482"/>
                    </a:lnTo>
                    <a:lnTo>
                      <a:pt x="131" y="480"/>
                    </a:lnTo>
                    <a:lnTo>
                      <a:pt x="131" y="480"/>
                    </a:lnTo>
                    <a:lnTo>
                      <a:pt x="131" y="480"/>
                    </a:lnTo>
                    <a:lnTo>
                      <a:pt x="131" y="480"/>
                    </a:lnTo>
                    <a:lnTo>
                      <a:pt x="132" y="480"/>
                    </a:lnTo>
                    <a:lnTo>
                      <a:pt x="132" y="479"/>
                    </a:lnTo>
                    <a:lnTo>
                      <a:pt x="132" y="479"/>
                    </a:lnTo>
                    <a:lnTo>
                      <a:pt x="132" y="479"/>
                    </a:lnTo>
                    <a:lnTo>
                      <a:pt x="132" y="479"/>
                    </a:lnTo>
                    <a:lnTo>
                      <a:pt x="134" y="479"/>
                    </a:lnTo>
                    <a:lnTo>
                      <a:pt x="134" y="479"/>
                    </a:lnTo>
                    <a:lnTo>
                      <a:pt x="134" y="478"/>
                    </a:lnTo>
                    <a:lnTo>
                      <a:pt x="134" y="478"/>
                    </a:lnTo>
                    <a:lnTo>
                      <a:pt x="134" y="478"/>
                    </a:lnTo>
                    <a:lnTo>
                      <a:pt x="135" y="478"/>
                    </a:lnTo>
                    <a:lnTo>
                      <a:pt x="135" y="478"/>
                    </a:lnTo>
                    <a:lnTo>
                      <a:pt x="135" y="478"/>
                    </a:lnTo>
                    <a:lnTo>
                      <a:pt x="136" y="478"/>
                    </a:lnTo>
                    <a:lnTo>
                      <a:pt x="136" y="478"/>
                    </a:lnTo>
                    <a:lnTo>
                      <a:pt x="136" y="478"/>
                    </a:lnTo>
                    <a:lnTo>
                      <a:pt x="137" y="478"/>
                    </a:lnTo>
                    <a:lnTo>
                      <a:pt x="137" y="479"/>
                    </a:lnTo>
                    <a:lnTo>
                      <a:pt x="138" y="479"/>
                    </a:lnTo>
                    <a:lnTo>
                      <a:pt x="138" y="479"/>
                    </a:lnTo>
                    <a:lnTo>
                      <a:pt x="139" y="479"/>
                    </a:lnTo>
                    <a:lnTo>
                      <a:pt x="139" y="479"/>
                    </a:lnTo>
                    <a:lnTo>
                      <a:pt x="139" y="480"/>
                    </a:lnTo>
                    <a:lnTo>
                      <a:pt x="140" y="480"/>
                    </a:lnTo>
                    <a:lnTo>
                      <a:pt x="140" y="480"/>
                    </a:lnTo>
                    <a:lnTo>
                      <a:pt x="140" y="482"/>
                    </a:lnTo>
                    <a:lnTo>
                      <a:pt x="141" y="482"/>
                    </a:lnTo>
                    <a:lnTo>
                      <a:pt x="141" y="483"/>
                    </a:lnTo>
                    <a:lnTo>
                      <a:pt x="141" y="483"/>
                    </a:lnTo>
                    <a:lnTo>
                      <a:pt x="141" y="484"/>
                    </a:lnTo>
                    <a:lnTo>
                      <a:pt x="141" y="484"/>
                    </a:lnTo>
                    <a:lnTo>
                      <a:pt x="141" y="485"/>
                    </a:lnTo>
                    <a:lnTo>
                      <a:pt x="141" y="485"/>
                    </a:lnTo>
                    <a:lnTo>
                      <a:pt x="140" y="486"/>
                    </a:lnTo>
                    <a:lnTo>
                      <a:pt x="140" y="486"/>
                    </a:lnTo>
                    <a:lnTo>
                      <a:pt x="140" y="487"/>
                    </a:lnTo>
                    <a:lnTo>
                      <a:pt x="140" y="487"/>
                    </a:lnTo>
                    <a:lnTo>
                      <a:pt x="140" y="488"/>
                    </a:lnTo>
                    <a:lnTo>
                      <a:pt x="139" y="488"/>
                    </a:lnTo>
                    <a:lnTo>
                      <a:pt x="139" y="489"/>
                    </a:lnTo>
                    <a:lnTo>
                      <a:pt x="139" y="489"/>
                    </a:lnTo>
                    <a:lnTo>
                      <a:pt x="139" y="490"/>
                    </a:lnTo>
                    <a:lnTo>
                      <a:pt x="139" y="490"/>
                    </a:lnTo>
                    <a:lnTo>
                      <a:pt x="139" y="491"/>
                    </a:lnTo>
                    <a:lnTo>
                      <a:pt x="139" y="491"/>
                    </a:lnTo>
                    <a:lnTo>
                      <a:pt x="139" y="492"/>
                    </a:lnTo>
                    <a:lnTo>
                      <a:pt x="139" y="493"/>
                    </a:lnTo>
                    <a:lnTo>
                      <a:pt x="139" y="493"/>
                    </a:lnTo>
                    <a:lnTo>
                      <a:pt x="138" y="494"/>
                    </a:lnTo>
                    <a:lnTo>
                      <a:pt x="138" y="494"/>
                    </a:lnTo>
                    <a:lnTo>
                      <a:pt x="138" y="495"/>
                    </a:lnTo>
                    <a:lnTo>
                      <a:pt x="138" y="495"/>
                    </a:lnTo>
                    <a:lnTo>
                      <a:pt x="138" y="496"/>
                    </a:lnTo>
                    <a:lnTo>
                      <a:pt x="138" y="496"/>
                    </a:lnTo>
                    <a:lnTo>
                      <a:pt x="138" y="497"/>
                    </a:lnTo>
                    <a:lnTo>
                      <a:pt x="138" y="498"/>
                    </a:lnTo>
                    <a:lnTo>
                      <a:pt x="138" y="498"/>
                    </a:lnTo>
                    <a:lnTo>
                      <a:pt x="138" y="500"/>
                    </a:lnTo>
                    <a:lnTo>
                      <a:pt x="138" y="500"/>
                    </a:lnTo>
                    <a:lnTo>
                      <a:pt x="138" y="501"/>
                    </a:lnTo>
                    <a:lnTo>
                      <a:pt x="138" y="501"/>
                    </a:lnTo>
                    <a:lnTo>
                      <a:pt x="137" y="502"/>
                    </a:lnTo>
                    <a:lnTo>
                      <a:pt x="137" y="502"/>
                    </a:lnTo>
                    <a:lnTo>
                      <a:pt x="137" y="503"/>
                    </a:lnTo>
                    <a:lnTo>
                      <a:pt x="137" y="503"/>
                    </a:lnTo>
                    <a:lnTo>
                      <a:pt x="137" y="503"/>
                    </a:lnTo>
                    <a:lnTo>
                      <a:pt x="137" y="504"/>
                    </a:lnTo>
                    <a:lnTo>
                      <a:pt x="136" y="504"/>
                    </a:lnTo>
                    <a:lnTo>
                      <a:pt x="136" y="504"/>
                    </a:lnTo>
                    <a:lnTo>
                      <a:pt x="136" y="504"/>
                    </a:lnTo>
                    <a:lnTo>
                      <a:pt x="136" y="504"/>
                    </a:lnTo>
                    <a:lnTo>
                      <a:pt x="136" y="504"/>
                    </a:lnTo>
                    <a:lnTo>
                      <a:pt x="135" y="504"/>
                    </a:lnTo>
                    <a:lnTo>
                      <a:pt x="135" y="504"/>
                    </a:lnTo>
                    <a:lnTo>
                      <a:pt x="135" y="504"/>
                    </a:lnTo>
                    <a:lnTo>
                      <a:pt x="135" y="503"/>
                    </a:lnTo>
                    <a:lnTo>
                      <a:pt x="134" y="503"/>
                    </a:lnTo>
                    <a:lnTo>
                      <a:pt x="134" y="502"/>
                    </a:lnTo>
                    <a:lnTo>
                      <a:pt x="134" y="502"/>
                    </a:lnTo>
                    <a:lnTo>
                      <a:pt x="134" y="501"/>
                    </a:lnTo>
                    <a:lnTo>
                      <a:pt x="132" y="501"/>
                    </a:lnTo>
                    <a:lnTo>
                      <a:pt x="132" y="500"/>
                    </a:lnTo>
                    <a:lnTo>
                      <a:pt x="132" y="500"/>
                    </a:lnTo>
                    <a:lnTo>
                      <a:pt x="132" y="498"/>
                    </a:lnTo>
                    <a:lnTo>
                      <a:pt x="131" y="497"/>
                    </a:lnTo>
                    <a:lnTo>
                      <a:pt x="131" y="497"/>
                    </a:lnTo>
                    <a:lnTo>
                      <a:pt x="131" y="496"/>
                    </a:lnTo>
                    <a:lnTo>
                      <a:pt x="130" y="496"/>
                    </a:lnTo>
                    <a:lnTo>
                      <a:pt x="130" y="495"/>
                    </a:lnTo>
                    <a:lnTo>
                      <a:pt x="129" y="495"/>
                    </a:lnTo>
                    <a:lnTo>
                      <a:pt x="129" y="494"/>
                    </a:lnTo>
                    <a:lnTo>
                      <a:pt x="128" y="494"/>
                    </a:lnTo>
                    <a:lnTo>
                      <a:pt x="128" y="493"/>
                    </a:lnTo>
                    <a:lnTo>
                      <a:pt x="127" y="493"/>
                    </a:lnTo>
                    <a:lnTo>
                      <a:pt x="127" y="493"/>
                    </a:lnTo>
                    <a:lnTo>
                      <a:pt x="127" y="493"/>
                    </a:lnTo>
                    <a:lnTo>
                      <a:pt x="126" y="492"/>
                    </a:lnTo>
                    <a:lnTo>
                      <a:pt x="126" y="492"/>
                    </a:lnTo>
                    <a:lnTo>
                      <a:pt x="125" y="492"/>
                    </a:lnTo>
                    <a:lnTo>
                      <a:pt x="125" y="492"/>
                    </a:lnTo>
                    <a:lnTo>
                      <a:pt x="124" y="492"/>
                    </a:lnTo>
                    <a:lnTo>
                      <a:pt x="124" y="492"/>
                    </a:lnTo>
                    <a:lnTo>
                      <a:pt x="123" y="491"/>
                    </a:lnTo>
                    <a:lnTo>
                      <a:pt x="122" y="491"/>
                    </a:lnTo>
                    <a:lnTo>
                      <a:pt x="121" y="491"/>
                    </a:lnTo>
                    <a:lnTo>
                      <a:pt x="121" y="491"/>
                    </a:lnTo>
                    <a:lnTo>
                      <a:pt x="120" y="491"/>
                    </a:lnTo>
                    <a:lnTo>
                      <a:pt x="119" y="491"/>
                    </a:lnTo>
                    <a:lnTo>
                      <a:pt x="118" y="491"/>
                    </a:lnTo>
                    <a:lnTo>
                      <a:pt x="117" y="491"/>
                    </a:lnTo>
                    <a:lnTo>
                      <a:pt x="117" y="491"/>
                    </a:lnTo>
                    <a:lnTo>
                      <a:pt x="116" y="491"/>
                    </a:lnTo>
                    <a:lnTo>
                      <a:pt x="114" y="491"/>
                    </a:lnTo>
                    <a:lnTo>
                      <a:pt x="113" y="491"/>
                    </a:lnTo>
                    <a:lnTo>
                      <a:pt x="112" y="492"/>
                    </a:lnTo>
                    <a:lnTo>
                      <a:pt x="112" y="492"/>
                    </a:lnTo>
                    <a:lnTo>
                      <a:pt x="111" y="492"/>
                    </a:lnTo>
                    <a:lnTo>
                      <a:pt x="110" y="493"/>
                    </a:lnTo>
                    <a:lnTo>
                      <a:pt x="109" y="493"/>
                    </a:lnTo>
                    <a:lnTo>
                      <a:pt x="108" y="493"/>
                    </a:lnTo>
                    <a:lnTo>
                      <a:pt x="108" y="494"/>
                    </a:lnTo>
                    <a:lnTo>
                      <a:pt x="107" y="494"/>
                    </a:lnTo>
                    <a:lnTo>
                      <a:pt x="106" y="494"/>
                    </a:lnTo>
                    <a:lnTo>
                      <a:pt x="105" y="495"/>
                    </a:lnTo>
                    <a:lnTo>
                      <a:pt x="104" y="495"/>
                    </a:lnTo>
                    <a:lnTo>
                      <a:pt x="103" y="495"/>
                    </a:lnTo>
                    <a:lnTo>
                      <a:pt x="103" y="496"/>
                    </a:lnTo>
                    <a:lnTo>
                      <a:pt x="102" y="496"/>
                    </a:lnTo>
                    <a:lnTo>
                      <a:pt x="101" y="496"/>
                    </a:lnTo>
                    <a:lnTo>
                      <a:pt x="101" y="496"/>
                    </a:lnTo>
                    <a:lnTo>
                      <a:pt x="100" y="497"/>
                    </a:lnTo>
                    <a:lnTo>
                      <a:pt x="99" y="497"/>
                    </a:lnTo>
                    <a:lnTo>
                      <a:pt x="99" y="497"/>
                    </a:lnTo>
                    <a:lnTo>
                      <a:pt x="98" y="497"/>
                    </a:lnTo>
                    <a:lnTo>
                      <a:pt x="98" y="497"/>
                    </a:lnTo>
                    <a:lnTo>
                      <a:pt x="96" y="497"/>
                    </a:lnTo>
                    <a:lnTo>
                      <a:pt x="96" y="498"/>
                    </a:lnTo>
                    <a:lnTo>
                      <a:pt x="96" y="498"/>
                    </a:lnTo>
                    <a:lnTo>
                      <a:pt x="95" y="498"/>
                    </a:lnTo>
                    <a:lnTo>
                      <a:pt x="95" y="498"/>
                    </a:lnTo>
                    <a:lnTo>
                      <a:pt x="95" y="498"/>
                    </a:lnTo>
                    <a:lnTo>
                      <a:pt x="94" y="498"/>
                    </a:lnTo>
                    <a:lnTo>
                      <a:pt x="94" y="498"/>
                    </a:lnTo>
                    <a:lnTo>
                      <a:pt x="94" y="498"/>
                    </a:lnTo>
                    <a:lnTo>
                      <a:pt x="94" y="497"/>
                    </a:lnTo>
                    <a:lnTo>
                      <a:pt x="94" y="497"/>
                    </a:lnTo>
                    <a:lnTo>
                      <a:pt x="94" y="497"/>
                    </a:lnTo>
                    <a:lnTo>
                      <a:pt x="93" y="497"/>
                    </a:lnTo>
                    <a:lnTo>
                      <a:pt x="93" y="497"/>
                    </a:lnTo>
                    <a:lnTo>
                      <a:pt x="93" y="497"/>
                    </a:lnTo>
                    <a:lnTo>
                      <a:pt x="93" y="497"/>
                    </a:lnTo>
                    <a:lnTo>
                      <a:pt x="93" y="496"/>
                    </a:lnTo>
                    <a:lnTo>
                      <a:pt x="93" y="496"/>
                    </a:lnTo>
                    <a:lnTo>
                      <a:pt x="93" y="496"/>
                    </a:lnTo>
                    <a:lnTo>
                      <a:pt x="93" y="495"/>
                    </a:lnTo>
                    <a:lnTo>
                      <a:pt x="93" y="495"/>
                    </a:lnTo>
                    <a:lnTo>
                      <a:pt x="93" y="495"/>
                    </a:lnTo>
                    <a:lnTo>
                      <a:pt x="94" y="494"/>
                    </a:lnTo>
                    <a:lnTo>
                      <a:pt x="94" y="494"/>
                    </a:lnTo>
                    <a:lnTo>
                      <a:pt x="94" y="493"/>
                    </a:lnTo>
                    <a:lnTo>
                      <a:pt x="94" y="493"/>
                    </a:lnTo>
                    <a:lnTo>
                      <a:pt x="95" y="492"/>
                    </a:lnTo>
                    <a:lnTo>
                      <a:pt x="95" y="492"/>
                    </a:lnTo>
                    <a:lnTo>
                      <a:pt x="96" y="491"/>
                    </a:lnTo>
                    <a:lnTo>
                      <a:pt x="96" y="491"/>
                    </a:lnTo>
                    <a:lnTo>
                      <a:pt x="96" y="490"/>
                    </a:lnTo>
                    <a:lnTo>
                      <a:pt x="98" y="490"/>
                    </a:lnTo>
                    <a:lnTo>
                      <a:pt x="98" y="489"/>
                    </a:lnTo>
                    <a:lnTo>
                      <a:pt x="98" y="489"/>
                    </a:lnTo>
                    <a:lnTo>
                      <a:pt x="98" y="489"/>
                    </a:lnTo>
                    <a:lnTo>
                      <a:pt x="98" y="488"/>
                    </a:lnTo>
                    <a:lnTo>
                      <a:pt x="99" y="488"/>
                    </a:lnTo>
                    <a:lnTo>
                      <a:pt x="99" y="488"/>
                    </a:lnTo>
                    <a:lnTo>
                      <a:pt x="99" y="488"/>
                    </a:lnTo>
                    <a:lnTo>
                      <a:pt x="99" y="488"/>
                    </a:lnTo>
                    <a:lnTo>
                      <a:pt x="100" y="488"/>
                    </a:lnTo>
                    <a:lnTo>
                      <a:pt x="100" y="487"/>
                    </a:lnTo>
                    <a:lnTo>
                      <a:pt x="101" y="487"/>
                    </a:lnTo>
                    <a:lnTo>
                      <a:pt x="101" y="487"/>
                    </a:lnTo>
                    <a:lnTo>
                      <a:pt x="101" y="487"/>
                    </a:lnTo>
                    <a:lnTo>
                      <a:pt x="102" y="487"/>
                    </a:lnTo>
                    <a:lnTo>
                      <a:pt x="102" y="487"/>
                    </a:lnTo>
                    <a:lnTo>
                      <a:pt x="103" y="487"/>
                    </a:lnTo>
                    <a:lnTo>
                      <a:pt x="103" y="487"/>
                    </a:lnTo>
                    <a:lnTo>
                      <a:pt x="103" y="487"/>
                    </a:lnTo>
                    <a:lnTo>
                      <a:pt x="103" y="487"/>
                    </a:lnTo>
                    <a:lnTo>
                      <a:pt x="104" y="487"/>
                    </a:lnTo>
                    <a:lnTo>
                      <a:pt x="104" y="486"/>
                    </a:lnTo>
                    <a:lnTo>
                      <a:pt x="104" y="486"/>
                    </a:lnTo>
                    <a:lnTo>
                      <a:pt x="104" y="486"/>
                    </a:lnTo>
                    <a:lnTo>
                      <a:pt x="104" y="486"/>
                    </a:lnTo>
                    <a:lnTo>
                      <a:pt x="104" y="485"/>
                    </a:lnTo>
                    <a:lnTo>
                      <a:pt x="104" y="485"/>
                    </a:lnTo>
                    <a:lnTo>
                      <a:pt x="104" y="484"/>
                    </a:lnTo>
                    <a:lnTo>
                      <a:pt x="104" y="484"/>
                    </a:lnTo>
                    <a:lnTo>
                      <a:pt x="104" y="483"/>
                    </a:lnTo>
                    <a:lnTo>
                      <a:pt x="104" y="483"/>
                    </a:lnTo>
                    <a:lnTo>
                      <a:pt x="104" y="482"/>
                    </a:lnTo>
                    <a:lnTo>
                      <a:pt x="104" y="480"/>
                    </a:lnTo>
                    <a:lnTo>
                      <a:pt x="104" y="480"/>
                    </a:lnTo>
                    <a:lnTo>
                      <a:pt x="103" y="479"/>
                    </a:lnTo>
                    <a:lnTo>
                      <a:pt x="103" y="479"/>
                    </a:lnTo>
                    <a:lnTo>
                      <a:pt x="103" y="478"/>
                    </a:lnTo>
                    <a:lnTo>
                      <a:pt x="103" y="477"/>
                    </a:lnTo>
                    <a:lnTo>
                      <a:pt x="103" y="477"/>
                    </a:lnTo>
                    <a:lnTo>
                      <a:pt x="102" y="476"/>
                    </a:lnTo>
                    <a:lnTo>
                      <a:pt x="102" y="476"/>
                    </a:lnTo>
                    <a:lnTo>
                      <a:pt x="102" y="475"/>
                    </a:lnTo>
                    <a:lnTo>
                      <a:pt x="101" y="475"/>
                    </a:lnTo>
                    <a:lnTo>
                      <a:pt x="101" y="474"/>
                    </a:lnTo>
                    <a:lnTo>
                      <a:pt x="100" y="474"/>
                    </a:lnTo>
                    <a:lnTo>
                      <a:pt x="100" y="474"/>
                    </a:lnTo>
                    <a:lnTo>
                      <a:pt x="100" y="473"/>
                    </a:lnTo>
                    <a:lnTo>
                      <a:pt x="100" y="473"/>
                    </a:lnTo>
                    <a:lnTo>
                      <a:pt x="99" y="473"/>
                    </a:lnTo>
                    <a:lnTo>
                      <a:pt x="99" y="473"/>
                    </a:lnTo>
                    <a:lnTo>
                      <a:pt x="99" y="473"/>
                    </a:lnTo>
                    <a:lnTo>
                      <a:pt x="99" y="473"/>
                    </a:lnTo>
                    <a:lnTo>
                      <a:pt x="99" y="473"/>
                    </a:lnTo>
                    <a:lnTo>
                      <a:pt x="98" y="473"/>
                    </a:lnTo>
                    <a:lnTo>
                      <a:pt x="98" y="473"/>
                    </a:lnTo>
                    <a:lnTo>
                      <a:pt x="98" y="473"/>
                    </a:lnTo>
                    <a:lnTo>
                      <a:pt x="98" y="473"/>
                    </a:lnTo>
                    <a:lnTo>
                      <a:pt x="96" y="473"/>
                    </a:lnTo>
                    <a:lnTo>
                      <a:pt x="96" y="473"/>
                    </a:lnTo>
                    <a:lnTo>
                      <a:pt x="95" y="473"/>
                    </a:lnTo>
                    <a:lnTo>
                      <a:pt x="95" y="473"/>
                    </a:lnTo>
                    <a:lnTo>
                      <a:pt x="94" y="473"/>
                    </a:lnTo>
                    <a:lnTo>
                      <a:pt x="94" y="473"/>
                    </a:lnTo>
                    <a:lnTo>
                      <a:pt x="93" y="473"/>
                    </a:lnTo>
                    <a:lnTo>
                      <a:pt x="93" y="473"/>
                    </a:lnTo>
                    <a:lnTo>
                      <a:pt x="93" y="473"/>
                    </a:lnTo>
                    <a:lnTo>
                      <a:pt x="92" y="473"/>
                    </a:lnTo>
                    <a:lnTo>
                      <a:pt x="92" y="473"/>
                    </a:lnTo>
                    <a:lnTo>
                      <a:pt x="92" y="473"/>
                    </a:lnTo>
                    <a:lnTo>
                      <a:pt x="92" y="473"/>
                    </a:lnTo>
                    <a:lnTo>
                      <a:pt x="91" y="473"/>
                    </a:lnTo>
                    <a:lnTo>
                      <a:pt x="91" y="474"/>
                    </a:lnTo>
                    <a:lnTo>
                      <a:pt x="91" y="474"/>
                    </a:lnTo>
                    <a:lnTo>
                      <a:pt x="91" y="474"/>
                    </a:lnTo>
                    <a:lnTo>
                      <a:pt x="91" y="474"/>
                    </a:lnTo>
                    <a:lnTo>
                      <a:pt x="91" y="475"/>
                    </a:lnTo>
                    <a:lnTo>
                      <a:pt x="91" y="475"/>
                    </a:lnTo>
                    <a:lnTo>
                      <a:pt x="91" y="475"/>
                    </a:lnTo>
                    <a:lnTo>
                      <a:pt x="91" y="476"/>
                    </a:lnTo>
                    <a:lnTo>
                      <a:pt x="91" y="476"/>
                    </a:lnTo>
                    <a:lnTo>
                      <a:pt x="91" y="476"/>
                    </a:lnTo>
                    <a:lnTo>
                      <a:pt x="91" y="477"/>
                    </a:lnTo>
                    <a:lnTo>
                      <a:pt x="91" y="477"/>
                    </a:lnTo>
                    <a:lnTo>
                      <a:pt x="91" y="477"/>
                    </a:lnTo>
                    <a:lnTo>
                      <a:pt x="91" y="478"/>
                    </a:lnTo>
                    <a:lnTo>
                      <a:pt x="91" y="478"/>
                    </a:lnTo>
                    <a:lnTo>
                      <a:pt x="91" y="479"/>
                    </a:lnTo>
                    <a:lnTo>
                      <a:pt x="91" y="479"/>
                    </a:lnTo>
                    <a:lnTo>
                      <a:pt x="91" y="480"/>
                    </a:lnTo>
                    <a:lnTo>
                      <a:pt x="91" y="480"/>
                    </a:lnTo>
                    <a:lnTo>
                      <a:pt x="91" y="482"/>
                    </a:lnTo>
                    <a:lnTo>
                      <a:pt x="91" y="482"/>
                    </a:lnTo>
                    <a:lnTo>
                      <a:pt x="91" y="483"/>
                    </a:lnTo>
                    <a:lnTo>
                      <a:pt x="91" y="483"/>
                    </a:lnTo>
                    <a:lnTo>
                      <a:pt x="91" y="484"/>
                    </a:lnTo>
                    <a:lnTo>
                      <a:pt x="91" y="484"/>
                    </a:lnTo>
                    <a:lnTo>
                      <a:pt x="91" y="484"/>
                    </a:lnTo>
                    <a:lnTo>
                      <a:pt x="91" y="485"/>
                    </a:lnTo>
                    <a:lnTo>
                      <a:pt x="91" y="485"/>
                    </a:lnTo>
                    <a:lnTo>
                      <a:pt x="91" y="485"/>
                    </a:lnTo>
                    <a:lnTo>
                      <a:pt x="90" y="485"/>
                    </a:lnTo>
                    <a:lnTo>
                      <a:pt x="90" y="485"/>
                    </a:lnTo>
                    <a:lnTo>
                      <a:pt x="90" y="485"/>
                    </a:lnTo>
                    <a:lnTo>
                      <a:pt x="90" y="486"/>
                    </a:lnTo>
                    <a:lnTo>
                      <a:pt x="90" y="486"/>
                    </a:lnTo>
                    <a:lnTo>
                      <a:pt x="90" y="486"/>
                    </a:lnTo>
                    <a:lnTo>
                      <a:pt x="89" y="486"/>
                    </a:lnTo>
                    <a:lnTo>
                      <a:pt x="89" y="486"/>
                    </a:lnTo>
                    <a:lnTo>
                      <a:pt x="89" y="486"/>
                    </a:lnTo>
                    <a:lnTo>
                      <a:pt x="89" y="486"/>
                    </a:lnTo>
                    <a:lnTo>
                      <a:pt x="89" y="485"/>
                    </a:lnTo>
                    <a:lnTo>
                      <a:pt x="88" y="485"/>
                    </a:lnTo>
                    <a:lnTo>
                      <a:pt x="88" y="485"/>
                    </a:lnTo>
                    <a:lnTo>
                      <a:pt x="88" y="485"/>
                    </a:lnTo>
                    <a:lnTo>
                      <a:pt x="88" y="484"/>
                    </a:lnTo>
                    <a:lnTo>
                      <a:pt x="88" y="484"/>
                    </a:lnTo>
                    <a:lnTo>
                      <a:pt x="88" y="484"/>
                    </a:lnTo>
                    <a:lnTo>
                      <a:pt x="88" y="483"/>
                    </a:lnTo>
                    <a:lnTo>
                      <a:pt x="88" y="483"/>
                    </a:lnTo>
                    <a:lnTo>
                      <a:pt x="88" y="483"/>
                    </a:lnTo>
                    <a:lnTo>
                      <a:pt x="88" y="482"/>
                    </a:lnTo>
                    <a:lnTo>
                      <a:pt x="88" y="482"/>
                    </a:lnTo>
                    <a:lnTo>
                      <a:pt x="88" y="482"/>
                    </a:lnTo>
                    <a:lnTo>
                      <a:pt x="88" y="480"/>
                    </a:lnTo>
                    <a:lnTo>
                      <a:pt x="88" y="480"/>
                    </a:lnTo>
                    <a:lnTo>
                      <a:pt x="88" y="480"/>
                    </a:lnTo>
                    <a:lnTo>
                      <a:pt x="88" y="479"/>
                    </a:lnTo>
                    <a:lnTo>
                      <a:pt x="88" y="479"/>
                    </a:lnTo>
                    <a:lnTo>
                      <a:pt x="89" y="479"/>
                    </a:lnTo>
                    <a:lnTo>
                      <a:pt x="89" y="478"/>
                    </a:lnTo>
                    <a:lnTo>
                      <a:pt x="89" y="478"/>
                    </a:lnTo>
                    <a:lnTo>
                      <a:pt x="89" y="477"/>
                    </a:lnTo>
                    <a:lnTo>
                      <a:pt x="89" y="477"/>
                    </a:lnTo>
                    <a:lnTo>
                      <a:pt x="89" y="477"/>
                    </a:lnTo>
                    <a:lnTo>
                      <a:pt x="89" y="476"/>
                    </a:lnTo>
                    <a:lnTo>
                      <a:pt x="89" y="476"/>
                    </a:lnTo>
                    <a:lnTo>
                      <a:pt x="88" y="475"/>
                    </a:lnTo>
                    <a:lnTo>
                      <a:pt x="88" y="475"/>
                    </a:lnTo>
                    <a:lnTo>
                      <a:pt x="88" y="475"/>
                    </a:lnTo>
                    <a:lnTo>
                      <a:pt x="88" y="474"/>
                    </a:lnTo>
                    <a:lnTo>
                      <a:pt x="88" y="474"/>
                    </a:lnTo>
                    <a:lnTo>
                      <a:pt x="87" y="474"/>
                    </a:lnTo>
                    <a:lnTo>
                      <a:pt x="87" y="473"/>
                    </a:lnTo>
                    <a:lnTo>
                      <a:pt x="86" y="473"/>
                    </a:lnTo>
                    <a:lnTo>
                      <a:pt x="86" y="472"/>
                    </a:lnTo>
                    <a:lnTo>
                      <a:pt x="85" y="472"/>
                    </a:lnTo>
                    <a:lnTo>
                      <a:pt x="84" y="471"/>
                    </a:lnTo>
                    <a:lnTo>
                      <a:pt x="84" y="471"/>
                    </a:lnTo>
                    <a:lnTo>
                      <a:pt x="83" y="471"/>
                    </a:lnTo>
                    <a:lnTo>
                      <a:pt x="82" y="470"/>
                    </a:lnTo>
                    <a:lnTo>
                      <a:pt x="82" y="470"/>
                    </a:lnTo>
                    <a:lnTo>
                      <a:pt x="81" y="469"/>
                    </a:lnTo>
                    <a:lnTo>
                      <a:pt x="80" y="469"/>
                    </a:lnTo>
                    <a:lnTo>
                      <a:pt x="80" y="469"/>
                    </a:lnTo>
                    <a:lnTo>
                      <a:pt x="78" y="468"/>
                    </a:lnTo>
                    <a:lnTo>
                      <a:pt x="77" y="468"/>
                    </a:lnTo>
                    <a:lnTo>
                      <a:pt x="77" y="468"/>
                    </a:lnTo>
                    <a:lnTo>
                      <a:pt x="77" y="468"/>
                    </a:lnTo>
                    <a:lnTo>
                      <a:pt x="76" y="468"/>
                    </a:lnTo>
                    <a:lnTo>
                      <a:pt x="76" y="467"/>
                    </a:lnTo>
                    <a:lnTo>
                      <a:pt x="76" y="467"/>
                    </a:lnTo>
                    <a:lnTo>
                      <a:pt x="75" y="467"/>
                    </a:lnTo>
                    <a:lnTo>
                      <a:pt x="75" y="467"/>
                    </a:lnTo>
                    <a:lnTo>
                      <a:pt x="75" y="467"/>
                    </a:lnTo>
                    <a:lnTo>
                      <a:pt x="75" y="467"/>
                    </a:lnTo>
                    <a:lnTo>
                      <a:pt x="75" y="467"/>
                    </a:lnTo>
                    <a:lnTo>
                      <a:pt x="74" y="467"/>
                    </a:lnTo>
                    <a:lnTo>
                      <a:pt x="74" y="467"/>
                    </a:lnTo>
                    <a:lnTo>
                      <a:pt x="74" y="467"/>
                    </a:lnTo>
                    <a:lnTo>
                      <a:pt x="74" y="467"/>
                    </a:lnTo>
                    <a:lnTo>
                      <a:pt x="74" y="467"/>
                    </a:lnTo>
                    <a:lnTo>
                      <a:pt x="74" y="467"/>
                    </a:lnTo>
                    <a:lnTo>
                      <a:pt x="73" y="467"/>
                    </a:lnTo>
                    <a:lnTo>
                      <a:pt x="73" y="467"/>
                    </a:lnTo>
                    <a:lnTo>
                      <a:pt x="73" y="467"/>
                    </a:lnTo>
                    <a:lnTo>
                      <a:pt x="73" y="467"/>
                    </a:lnTo>
                    <a:lnTo>
                      <a:pt x="73" y="467"/>
                    </a:lnTo>
                    <a:lnTo>
                      <a:pt x="73" y="467"/>
                    </a:lnTo>
                    <a:lnTo>
                      <a:pt x="73" y="468"/>
                    </a:lnTo>
                    <a:lnTo>
                      <a:pt x="73" y="468"/>
                    </a:lnTo>
                    <a:lnTo>
                      <a:pt x="73" y="468"/>
                    </a:lnTo>
                    <a:lnTo>
                      <a:pt x="73" y="468"/>
                    </a:lnTo>
                    <a:lnTo>
                      <a:pt x="73" y="469"/>
                    </a:lnTo>
                    <a:lnTo>
                      <a:pt x="73" y="469"/>
                    </a:lnTo>
                    <a:lnTo>
                      <a:pt x="74" y="469"/>
                    </a:lnTo>
                    <a:lnTo>
                      <a:pt x="74" y="469"/>
                    </a:lnTo>
                    <a:lnTo>
                      <a:pt x="74" y="469"/>
                    </a:lnTo>
                    <a:lnTo>
                      <a:pt x="75" y="470"/>
                    </a:lnTo>
                    <a:lnTo>
                      <a:pt x="76" y="470"/>
                    </a:lnTo>
                    <a:lnTo>
                      <a:pt x="76" y="470"/>
                    </a:lnTo>
                    <a:lnTo>
                      <a:pt x="77" y="470"/>
                    </a:lnTo>
                    <a:lnTo>
                      <a:pt x="77" y="471"/>
                    </a:lnTo>
                    <a:lnTo>
                      <a:pt x="78" y="471"/>
                    </a:lnTo>
                    <a:lnTo>
                      <a:pt x="78" y="471"/>
                    </a:lnTo>
                    <a:lnTo>
                      <a:pt x="80" y="472"/>
                    </a:lnTo>
                    <a:lnTo>
                      <a:pt x="80" y="472"/>
                    </a:lnTo>
                    <a:lnTo>
                      <a:pt x="81" y="472"/>
                    </a:lnTo>
                    <a:lnTo>
                      <a:pt x="82" y="472"/>
                    </a:lnTo>
                    <a:lnTo>
                      <a:pt x="82" y="473"/>
                    </a:lnTo>
                    <a:lnTo>
                      <a:pt x="82" y="473"/>
                    </a:lnTo>
                    <a:lnTo>
                      <a:pt x="83" y="473"/>
                    </a:lnTo>
                    <a:lnTo>
                      <a:pt x="83" y="474"/>
                    </a:lnTo>
                    <a:lnTo>
                      <a:pt x="84" y="474"/>
                    </a:lnTo>
                    <a:lnTo>
                      <a:pt x="84" y="474"/>
                    </a:lnTo>
                    <a:lnTo>
                      <a:pt x="84" y="474"/>
                    </a:lnTo>
                    <a:lnTo>
                      <a:pt x="84" y="474"/>
                    </a:lnTo>
                    <a:lnTo>
                      <a:pt x="85" y="475"/>
                    </a:lnTo>
                    <a:lnTo>
                      <a:pt x="85" y="475"/>
                    </a:lnTo>
                    <a:lnTo>
                      <a:pt x="85" y="475"/>
                    </a:lnTo>
                    <a:lnTo>
                      <a:pt x="85" y="475"/>
                    </a:lnTo>
                    <a:lnTo>
                      <a:pt x="85" y="476"/>
                    </a:lnTo>
                    <a:lnTo>
                      <a:pt x="86" y="476"/>
                    </a:lnTo>
                    <a:lnTo>
                      <a:pt x="86" y="476"/>
                    </a:lnTo>
                    <a:lnTo>
                      <a:pt x="86" y="477"/>
                    </a:lnTo>
                    <a:lnTo>
                      <a:pt x="86" y="477"/>
                    </a:lnTo>
                    <a:lnTo>
                      <a:pt x="86" y="477"/>
                    </a:lnTo>
                    <a:lnTo>
                      <a:pt x="86" y="478"/>
                    </a:lnTo>
                    <a:lnTo>
                      <a:pt x="86" y="478"/>
                    </a:lnTo>
                    <a:lnTo>
                      <a:pt x="86" y="479"/>
                    </a:lnTo>
                    <a:lnTo>
                      <a:pt x="86" y="480"/>
                    </a:lnTo>
                    <a:lnTo>
                      <a:pt x="85" y="480"/>
                    </a:lnTo>
                    <a:lnTo>
                      <a:pt x="85" y="482"/>
                    </a:lnTo>
                    <a:lnTo>
                      <a:pt x="85" y="483"/>
                    </a:lnTo>
                    <a:lnTo>
                      <a:pt x="85" y="483"/>
                    </a:lnTo>
                    <a:lnTo>
                      <a:pt x="85" y="484"/>
                    </a:lnTo>
                    <a:lnTo>
                      <a:pt x="85" y="484"/>
                    </a:lnTo>
                    <a:lnTo>
                      <a:pt x="85" y="485"/>
                    </a:lnTo>
                    <a:lnTo>
                      <a:pt x="85" y="485"/>
                    </a:lnTo>
                    <a:lnTo>
                      <a:pt x="85" y="486"/>
                    </a:lnTo>
                    <a:lnTo>
                      <a:pt x="85" y="487"/>
                    </a:lnTo>
                    <a:lnTo>
                      <a:pt x="85" y="487"/>
                    </a:lnTo>
                    <a:lnTo>
                      <a:pt x="85" y="488"/>
                    </a:lnTo>
                    <a:lnTo>
                      <a:pt x="85" y="488"/>
                    </a:lnTo>
                    <a:lnTo>
                      <a:pt x="85" y="489"/>
                    </a:lnTo>
                    <a:lnTo>
                      <a:pt x="85" y="489"/>
                    </a:lnTo>
                    <a:lnTo>
                      <a:pt x="85" y="489"/>
                    </a:lnTo>
                    <a:lnTo>
                      <a:pt x="84" y="490"/>
                    </a:lnTo>
                    <a:lnTo>
                      <a:pt x="84" y="490"/>
                    </a:lnTo>
                    <a:lnTo>
                      <a:pt x="84" y="491"/>
                    </a:lnTo>
                    <a:lnTo>
                      <a:pt x="84" y="491"/>
                    </a:lnTo>
                    <a:lnTo>
                      <a:pt x="83" y="491"/>
                    </a:lnTo>
                    <a:lnTo>
                      <a:pt x="83" y="492"/>
                    </a:lnTo>
                    <a:lnTo>
                      <a:pt x="83" y="492"/>
                    </a:lnTo>
                    <a:lnTo>
                      <a:pt x="83" y="492"/>
                    </a:lnTo>
                    <a:lnTo>
                      <a:pt x="82" y="492"/>
                    </a:lnTo>
                    <a:lnTo>
                      <a:pt x="82" y="492"/>
                    </a:lnTo>
                    <a:lnTo>
                      <a:pt x="82" y="492"/>
                    </a:lnTo>
                    <a:lnTo>
                      <a:pt x="81" y="493"/>
                    </a:lnTo>
                    <a:lnTo>
                      <a:pt x="81" y="493"/>
                    </a:lnTo>
                    <a:lnTo>
                      <a:pt x="81" y="493"/>
                    </a:lnTo>
                    <a:lnTo>
                      <a:pt x="81" y="492"/>
                    </a:lnTo>
                    <a:lnTo>
                      <a:pt x="80" y="492"/>
                    </a:lnTo>
                    <a:lnTo>
                      <a:pt x="80" y="492"/>
                    </a:lnTo>
                    <a:lnTo>
                      <a:pt x="80" y="492"/>
                    </a:lnTo>
                    <a:lnTo>
                      <a:pt x="80" y="492"/>
                    </a:lnTo>
                    <a:lnTo>
                      <a:pt x="78" y="491"/>
                    </a:lnTo>
                    <a:lnTo>
                      <a:pt x="78" y="491"/>
                    </a:lnTo>
                    <a:lnTo>
                      <a:pt x="78" y="491"/>
                    </a:lnTo>
                    <a:lnTo>
                      <a:pt x="77" y="490"/>
                    </a:lnTo>
                    <a:lnTo>
                      <a:pt x="77" y="490"/>
                    </a:lnTo>
                    <a:lnTo>
                      <a:pt x="76" y="490"/>
                    </a:lnTo>
                    <a:lnTo>
                      <a:pt x="76" y="489"/>
                    </a:lnTo>
                    <a:lnTo>
                      <a:pt x="75" y="489"/>
                    </a:lnTo>
                    <a:lnTo>
                      <a:pt x="75" y="488"/>
                    </a:lnTo>
                    <a:lnTo>
                      <a:pt x="75" y="488"/>
                    </a:lnTo>
                    <a:lnTo>
                      <a:pt x="74" y="488"/>
                    </a:lnTo>
                    <a:lnTo>
                      <a:pt x="74" y="488"/>
                    </a:lnTo>
                    <a:lnTo>
                      <a:pt x="73" y="487"/>
                    </a:lnTo>
                    <a:lnTo>
                      <a:pt x="73" y="487"/>
                    </a:lnTo>
                    <a:lnTo>
                      <a:pt x="73" y="487"/>
                    </a:lnTo>
                    <a:lnTo>
                      <a:pt x="72" y="487"/>
                    </a:lnTo>
                    <a:lnTo>
                      <a:pt x="72" y="487"/>
                    </a:lnTo>
                    <a:lnTo>
                      <a:pt x="72" y="487"/>
                    </a:lnTo>
                    <a:lnTo>
                      <a:pt x="72" y="486"/>
                    </a:lnTo>
                    <a:lnTo>
                      <a:pt x="71" y="486"/>
                    </a:lnTo>
                    <a:lnTo>
                      <a:pt x="71" y="486"/>
                    </a:lnTo>
                    <a:lnTo>
                      <a:pt x="71" y="486"/>
                    </a:lnTo>
                    <a:lnTo>
                      <a:pt x="71" y="486"/>
                    </a:lnTo>
                    <a:lnTo>
                      <a:pt x="71" y="487"/>
                    </a:lnTo>
                    <a:lnTo>
                      <a:pt x="71" y="487"/>
                    </a:lnTo>
                    <a:lnTo>
                      <a:pt x="70" y="487"/>
                    </a:lnTo>
                    <a:lnTo>
                      <a:pt x="70" y="487"/>
                    </a:lnTo>
                    <a:lnTo>
                      <a:pt x="70" y="487"/>
                    </a:lnTo>
                    <a:lnTo>
                      <a:pt x="70" y="487"/>
                    </a:lnTo>
                    <a:lnTo>
                      <a:pt x="70" y="488"/>
                    </a:lnTo>
                    <a:lnTo>
                      <a:pt x="70" y="488"/>
                    </a:lnTo>
                    <a:lnTo>
                      <a:pt x="70" y="488"/>
                    </a:lnTo>
                    <a:lnTo>
                      <a:pt x="70" y="488"/>
                    </a:lnTo>
                    <a:lnTo>
                      <a:pt x="71" y="489"/>
                    </a:lnTo>
                    <a:lnTo>
                      <a:pt x="71" y="489"/>
                    </a:lnTo>
                    <a:lnTo>
                      <a:pt x="71" y="489"/>
                    </a:lnTo>
                    <a:lnTo>
                      <a:pt x="71" y="489"/>
                    </a:lnTo>
                    <a:lnTo>
                      <a:pt x="71" y="490"/>
                    </a:lnTo>
                    <a:lnTo>
                      <a:pt x="71" y="490"/>
                    </a:lnTo>
                    <a:lnTo>
                      <a:pt x="72" y="490"/>
                    </a:lnTo>
                    <a:lnTo>
                      <a:pt x="72" y="490"/>
                    </a:lnTo>
                    <a:lnTo>
                      <a:pt x="72" y="490"/>
                    </a:lnTo>
                    <a:lnTo>
                      <a:pt x="73" y="491"/>
                    </a:lnTo>
                    <a:lnTo>
                      <a:pt x="73" y="491"/>
                    </a:lnTo>
                    <a:lnTo>
                      <a:pt x="74" y="491"/>
                    </a:lnTo>
                    <a:lnTo>
                      <a:pt x="74" y="491"/>
                    </a:lnTo>
                    <a:lnTo>
                      <a:pt x="74" y="491"/>
                    </a:lnTo>
                    <a:lnTo>
                      <a:pt x="75" y="491"/>
                    </a:lnTo>
                    <a:lnTo>
                      <a:pt x="75" y="492"/>
                    </a:lnTo>
                    <a:lnTo>
                      <a:pt x="76" y="492"/>
                    </a:lnTo>
                    <a:lnTo>
                      <a:pt x="76" y="492"/>
                    </a:lnTo>
                    <a:lnTo>
                      <a:pt x="76" y="493"/>
                    </a:lnTo>
                    <a:lnTo>
                      <a:pt x="77" y="493"/>
                    </a:lnTo>
                    <a:lnTo>
                      <a:pt x="77" y="493"/>
                    </a:lnTo>
                    <a:lnTo>
                      <a:pt x="78" y="494"/>
                    </a:lnTo>
                    <a:lnTo>
                      <a:pt x="78" y="494"/>
                    </a:lnTo>
                    <a:lnTo>
                      <a:pt x="78" y="495"/>
                    </a:lnTo>
                    <a:lnTo>
                      <a:pt x="78" y="495"/>
                    </a:lnTo>
                    <a:lnTo>
                      <a:pt x="80" y="496"/>
                    </a:lnTo>
                    <a:lnTo>
                      <a:pt x="80" y="496"/>
                    </a:lnTo>
                    <a:lnTo>
                      <a:pt x="80" y="496"/>
                    </a:lnTo>
                    <a:lnTo>
                      <a:pt x="80" y="497"/>
                    </a:lnTo>
                    <a:lnTo>
                      <a:pt x="80" y="497"/>
                    </a:lnTo>
                    <a:lnTo>
                      <a:pt x="80" y="498"/>
                    </a:lnTo>
                    <a:lnTo>
                      <a:pt x="80" y="498"/>
                    </a:lnTo>
                    <a:lnTo>
                      <a:pt x="80" y="500"/>
                    </a:lnTo>
                    <a:lnTo>
                      <a:pt x="80" y="500"/>
                    </a:lnTo>
                    <a:lnTo>
                      <a:pt x="80" y="500"/>
                    </a:lnTo>
                    <a:lnTo>
                      <a:pt x="80" y="501"/>
                    </a:lnTo>
                    <a:lnTo>
                      <a:pt x="80" y="501"/>
                    </a:lnTo>
                    <a:lnTo>
                      <a:pt x="80" y="502"/>
                    </a:lnTo>
                    <a:lnTo>
                      <a:pt x="80" y="502"/>
                    </a:lnTo>
                    <a:lnTo>
                      <a:pt x="80" y="503"/>
                    </a:lnTo>
                    <a:lnTo>
                      <a:pt x="80" y="503"/>
                    </a:lnTo>
                    <a:lnTo>
                      <a:pt x="80" y="503"/>
                    </a:lnTo>
                    <a:lnTo>
                      <a:pt x="80" y="504"/>
                    </a:lnTo>
                    <a:lnTo>
                      <a:pt x="80" y="504"/>
                    </a:lnTo>
                    <a:lnTo>
                      <a:pt x="80" y="505"/>
                    </a:lnTo>
                    <a:lnTo>
                      <a:pt x="80" y="505"/>
                    </a:lnTo>
                    <a:lnTo>
                      <a:pt x="80" y="506"/>
                    </a:lnTo>
                    <a:lnTo>
                      <a:pt x="80" y="506"/>
                    </a:lnTo>
                    <a:lnTo>
                      <a:pt x="80" y="506"/>
                    </a:lnTo>
                    <a:lnTo>
                      <a:pt x="80" y="507"/>
                    </a:lnTo>
                    <a:lnTo>
                      <a:pt x="81" y="507"/>
                    </a:lnTo>
                    <a:lnTo>
                      <a:pt x="81" y="508"/>
                    </a:lnTo>
                    <a:lnTo>
                      <a:pt x="81" y="508"/>
                    </a:lnTo>
                    <a:lnTo>
                      <a:pt x="81" y="508"/>
                    </a:lnTo>
                    <a:lnTo>
                      <a:pt x="81" y="509"/>
                    </a:lnTo>
                    <a:lnTo>
                      <a:pt x="81" y="509"/>
                    </a:lnTo>
                    <a:lnTo>
                      <a:pt x="81" y="510"/>
                    </a:lnTo>
                    <a:lnTo>
                      <a:pt x="81" y="510"/>
                    </a:lnTo>
                    <a:lnTo>
                      <a:pt x="81" y="510"/>
                    </a:lnTo>
                    <a:lnTo>
                      <a:pt x="82" y="511"/>
                    </a:lnTo>
                    <a:lnTo>
                      <a:pt x="82" y="511"/>
                    </a:lnTo>
                    <a:lnTo>
                      <a:pt x="82" y="512"/>
                    </a:lnTo>
                    <a:lnTo>
                      <a:pt x="82" y="512"/>
                    </a:lnTo>
                    <a:lnTo>
                      <a:pt x="81" y="512"/>
                    </a:lnTo>
                    <a:lnTo>
                      <a:pt x="81" y="512"/>
                    </a:lnTo>
                    <a:lnTo>
                      <a:pt x="81" y="512"/>
                    </a:lnTo>
                    <a:lnTo>
                      <a:pt x="81" y="513"/>
                    </a:lnTo>
                    <a:lnTo>
                      <a:pt x="81" y="513"/>
                    </a:lnTo>
                    <a:lnTo>
                      <a:pt x="81" y="513"/>
                    </a:lnTo>
                    <a:lnTo>
                      <a:pt x="80" y="513"/>
                    </a:lnTo>
                    <a:lnTo>
                      <a:pt x="80" y="513"/>
                    </a:lnTo>
                    <a:lnTo>
                      <a:pt x="80" y="513"/>
                    </a:lnTo>
                    <a:lnTo>
                      <a:pt x="78" y="513"/>
                    </a:lnTo>
                    <a:lnTo>
                      <a:pt x="78" y="513"/>
                    </a:lnTo>
                    <a:lnTo>
                      <a:pt x="77" y="513"/>
                    </a:lnTo>
                    <a:lnTo>
                      <a:pt x="77" y="513"/>
                    </a:lnTo>
                    <a:lnTo>
                      <a:pt x="76" y="513"/>
                    </a:lnTo>
                    <a:lnTo>
                      <a:pt x="76" y="513"/>
                    </a:lnTo>
                    <a:lnTo>
                      <a:pt x="76" y="513"/>
                    </a:lnTo>
                    <a:lnTo>
                      <a:pt x="75" y="513"/>
                    </a:lnTo>
                    <a:lnTo>
                      <a:pt x="75" y="513"/>
                    </a:lnTo>
                    <a:lnTo>
                      <a:pt x="75" y="513"/>
                    </a:lnTo>
                    <a:lnTo>
                      <a:pt x="75" y="513"/>
                    </a:lnTo>
                    <a:lnTo>
                      <a:pt x="75" y="513"/>
                    </a:lnTo>
                    <a:lnTo>
                      <a:pt x="74" y="513"/>
                    </a:lnTo>
                    <a:lnTo>
                      <a:pt x="74" y="513"/>
                    </a:lnTo>
                    <a:lnTo>
                      <a:pt x="74" y="513"/>
                    </a:lnTo>
                    <a:lnTo>
                      <a:pt x="74" y="513"/>
                    </a:lnTo>
                    <a:lnTo>
                      <a:pt x="74" y="514"/>
                    </a:lnTo>
                    <a:lnTo>
                      <a:pt x="74" y="514"/>
                    </a:lnTo>
                    <a:lnTo>
                      <a:pt x="74" y="514"/>
                    </a:lnTo>
                    <a:lnTo>
                      <a:pt x="74" y="514"/>
                    </a:lnTo>
                    <a:lnTo>
                      <a:pt x="73" y="515"/>
                    </a:lnTo>
                    <a:lnTo>
                      <a:pt x="73" y="515"/>
                    </a:lnTo>
                    <a:lnTo>
                      <a:pt x="73" y="516"/>
                    </a:lnTo>
                    <a:lnTo>
                      <a:pt x="73" y="518"/>
                    </a:lnTo>
                    <a:lnTo>
                      <a:pt x="73" y="518"/>
                    </a:lnTo>
                    <a:lnTo>
                      <a:pt x="73" y="519"/>
                    </a:lnTo>
                    <a:lnTo>
                      <a:pt x="73" y="520"/>
                    </a:lnTo>
                    <a:lnTo>
                      <a:pt x="73" y="521"/>
                    </a:lnTo>
                    <a:lnTo>
                      <a:pt x="73" y="522"/>
                    </a:lnTo>
                    <a:lnTo>
                      <a:pt x="73" y="522"/>
                    </a:lnTo>
                    <a:lnTo>
                      <a:pt x="73" y="523"/>
                    </a:lnTo>
                    <a:lnTo>
                      <a:pt x="73" y="524"/>
                    </a:lnTo>
                    <a:lnTo>
                      <a:pt x="73" y="525"/>
                    </a:lnTo>
                    <a:lnTo>
                      <a:pt x="73" y="525"/>
                    </a:lnTo>
                    <a:lnTo>
                      <a:pt x="74" y="526"/>
                    </a:lnTo>
                    <a:lnTo>
                      <a:pt x="74" y="527"/>
                    </a:lnTo>
                    <a:lnTo>
                      <a:pt x="74" y="527"/>
                    </a:lnTo>
                    <a:lnTo>
                      <a:pt x="74" y="527"/>
                    </a:lnTo>
                    <a:lnTo>
                      <a:pt x="74" y="528"/>
                    </a:lnTo>
                    <a:lnTo>
                      <a:pt x="75" y="528"/>
                    </a:lnTo>
                    <a:lnTo>
                      <a:pt x="75" y="528"/>
                    </a:lnTo>
                    <a:lnTo>
                      <a:pt x="75" y="527"/>
                    </a:lnTo>
                    <a:lnTo>
                      <a:pt x="75" y="527"/>
                    </a:lnTo>
                    <a:lnTo>
                      <a:pt x="75" y="527"/>
                    </a:lnTo>
                    <a:lnTo>
                      <a:pt x="75" y="527"/>
                    </a:lnTo>
                    <a:lnTo>
                      <a:pt x="75" y="526"/>
                    </a:lnTo>
                    <a:lnTo>
                      <a:pt x="75" y="526"/>
                    </a:lnTo>
                    <a:lnTo>
                      <a:pt x="76" y="526"/>
                    </a:lnTo>
                    <a:lnTo>
                      <a:pt x="76" y="525"/>
                    </a:lnTo>
                    <a:lnTo>
                      <a:pt x="76" y="525"/>
                    </a:lnTo>
                    <a:lnTo>
                      <a:pt x="76" y="524"/>
                    </a:lnTo>
                    <a:lnTo>
                      <a:pt x="76" y="524"/>
                    </a:lnTo>
                    <a:lnTo>
                      <a:pt x="76" y="524"/>
                    </a:lnTo>
                    <a:lnTo>
                      <a:pt x="76" y="523"/>
                    </a:lnTo>
                    <a:lnTo>
                      <a:pt x="77" y="523"/>
                    </a:lnTo>
                    <a:lnTo>
                      <a:pt x="77" y="522"/>
                    </a:lnTo>
                    <a:lnTo>
                      <a:pt x="77" y="522"/>
                    </a:lnTo>
                    <a:lnTo>
                      <a:pt x="77" y="521"/>
                    </a:lnTo>
                    <a:lnTo>
                      <a:pt x="78" y="521"/>
                    </a:lnTo>
                    <a:lnTo>
                      <a:pt x="78" y="521"/>
                    </a:lnTo>
                    <a:lnTo>
                      <a:pt x="78" y="520"/>
                    </a:lnTo>
                    <a:lnTo>
                      <a:pt x="80" y="520"/>
                    </a:lnTo>
                    <a:lnTo>
                      <a:pt x="80" y="519"/>
                    </a:lnTo>
                    <a:lnTo>
                      <a:pt x="81" y="519"/>
                    </a:lnTo>
                    <a:lnTo>
                      <a:pt x="81" y="519"/>
                    </a:lnTo>
                    <a:lnTo>
                      <a:pt x="82" y="518"/>
                    </a:lnTo>
                    <a:lnTo>
                      <a:pt x="82" y="518"/>
                    </a:lnTo>
                    <a:lnTo>
                      <a:pt x="83" y="518"/>
                    </a:lnTo>
                    <a:lnTo>
                      <a:pt x="84" y="518"/>
                    </a:lnTo>
                    <a:lnTo>
                      <a:pt x="84" y="518"/>
                    </a:lnTo>
                    <a:lnTo>
                      <a:pt x="85" y="516"/>
                    </a:lnTo>
                    <a:lnTo>
                      <a:pt x="86" y="516"/>
                    </a:lnTo>
                    <a:lnTo>
                      <a:pt x="87" y="516"/>
                    </a:lnTo>
                    <a:lnTo>
                      <a:pt x="88" y="516"/>
                    </a:lnTo>
                    <a:lnTo>
                      <a:pt x="88" y="516"/>
                    </a:lnTo>
                    <a:lnTo>
                      <a:pt x="89" y="518"/>
                    </a:lnTo>
                    <a:lnTo>
                      <a:pt x="90" y="518"/>
                    </a:lnTo>
                    <a:lnTo>
                      <a:pt x="90" y="518"/>
                    </a:lnTo>
                    <a:lnTo>
                      <a:pt x="91" y="518"/>
                    </a:lnTo>
                    <a:lnTo>
                      <a:pt x="92" y="518"/>
                    </a:lnTo>
                    <a:lnTo>
                      <a:pt x="93" y="518"/>
                    </a:lnTo>
                    <a:lnTo>
                      <a:pt x="93" y="518"/>
                    </a:lnTo>
                    <a:lnTo>
                      <a:pt x="94" y="518"/>
                    </a:lnTo>
                    <a:lnTo>
                      <a:pt x="95" y="518"/>
                    </a:lnTo>
                    <a:lnTo>
                      <a:pt x="96" y="518"/>
                    </a:lnTo>
                    <a:lnTo>
                      <a:pt x="96" y="518"/>
                    </a:lnTo>
                    <a:lnTo>
                      <a:pt x="98" y="518"/>
                    </a:lnTo>
                    <a:lnTo>
                      <a:pt x="98" y="518"/>
                    </a:lnTo>
                    <a:lnTo>
                      <a:pt x="99" y="518"/>
                    </a:lnTo>
                    <a:lnTo>
                      <a:pt x="99" y="516"/>
                    </a:lnTo>
                    <a:lnTo>
                      <a:pt x="100" y="516"/>
                    </a:lnTo>
                    <a:lnTo>
                      <a:pt x="100" y="516"/>
                    </a:lnTo>
                    <a:lnTo>
                      <a:pt x="101" y="516"/>
                    </a:lnTo>
                    <a:lnTo>
                      <a:pt x="101" y="516"/>
                    </a:lnTo>
                    <a:lnTo>
                      <a:pt x="102" y="516"/>
                    </a:lnTo>
                    <a:lnTo>
                      <a:pt x="102" y="516"/>
                    </a:lnTo>
                    <a:lnTo>
                      <a:pt x="103" y="516"/>
                    </a:lnTo>
                    <a:lnTo>
                      <a:pt x="103" y="516"/>
                    </a:lnTo>
                    <a:lnTo>
                      <a:pt x="103" y="515"/>
                    </a:lnTo>
                    <a:lnTo>
                      <a:pt x="104" y="516"/>
                    </a:lnTo>
                    <a:lnTo>
                      <a:pt x="104" y="516"/>
                    </a:lnTo>
                    <a:lnTo>
                      <a:pt x="105" y="516"/>
                    </a:lnTo>
                    <a:lnTo>
                      <a:pt x="105" y="516"/>
                    </a:lnTo>
                    <a:lnTo>
                      <a:pt x="106" y="516"/>
                    </a:lnTo>
                    <a:lnTo>
                      <a:pt x="106" y="516"/>
                    </a:lnTo>
                    <a:lnTo>
                      <a:pt x="107" y="518"/>
                    </a:lnTo>
                    <a:lnTo>
                      <a:pt x="107" y="518"/>
                    </a:lnTo>
                    <a:lnTo>
                      <a:pt x="108" y="518"/>
                    </a:lnTo>
                    <a:lnTo>
                      <a:pt x="108" y="519"/>
                    </a:lnTo>
                    <a:lnTo>
                      <a:pt x="109" y="519"/>
                    </a:lnTo>
                    <a:lnTo>
                      <a:pt x="109" y="520"/>
                    </a:lnTo>
                    <a:lnTo>
                      <a:pt x="110" y="520"/>
                    </a:lnTo>
                    <a:lnTo>
                      <a:pt x="110" y="521"/>
                    </a:lnTo>
                    <a:lnTo>
                      <a:pt x="111" y="521"/>
                    </a:lnTo>
                    <a:lnTo>
                      <a:pt x="111" y="522"/>
                    </a:lnTo>
                    <a:lnTo>
                      <a:pt x="112" y="523"/>
                    </a:lnTo>
                    <a:lnTo>
                      <a:pt x="112" y="524"/>
                    </a:lnTo>
                    <a:lnTo>
                      <a:pt x="113" y="524"/>
                    </a:lnTo>
                    <a:lnTo>
                      <a:pt x="113" y="525"/>
                    </a:lnTo>
                    <a:lnTo>
                      <a:pt x="113" y="526"/>
                    </a:lnTo>
                    <a:lnTo>
                      <a:pt x="114" y="526"/>
                    </a:lnTo>
                    <a:lnTo>
                      <a:pt x="114" y="527"/>
                    </a:lnTo>
                    <a:lnTo>
                      <a:pt x="114" y="528"/>
                    </a:lnTo>
                    <a:lnTo>
                      <a:pt x="114" y="529"/>
                    </a:lnTo>
                    <a:lnTo>
                      <a:pt x="114" y="530"/>
                    </a:lnTo>
                    <a:lnTo>
                      <a:pt x="114" y="530"/>
                    </a:lnTo>
                    <a:lnTo>
                      <a:pt x="114" y="531"/>
                    </a:lnTo>
                    <a:lnTo>
                      <a:pt x="114" y="532"/>
                    </a:lnTo>
                    <a:lnTo>
                      <a:pt x="114" y="533"/>
                    </a:lnTo>
                    <a:lnTo>
                      <a:pt x="114" y="533"/>
                    </a:lnTo>
                    <a:lnTo>
                      <a:pt x="114" y="534"/>
                    </a:lnTo>
                    <a:lnTo>
                      <a:pt x="114" y="536"/>
                    </a:lnTo>
                    <a:lnTo>
                      <a:pt x="114" y="537"/>
                    </a:lnTo>
                    <a:lnTo>
                      <a:pt x="114" y="537"/>
                    </a:lnTo>
                    <a:lnTo>
                      <a:pt x="113" y="538"/>
                    </a:lnTo>
                    <a:lnTo>
                      <a:pt x="113" y="538"/>
                    </a:lnTo>
                    <a:lnTo>
                      <a:pt x="113" y="538"/>
                    </a:lnTo>
                    <a:lnTo>
                      <a:pt x="113" y="539"/>
                    </a:lnTo>
                    <a:lnTo>
                      <a:pt x="112" y="539"/>
                    </a:lnTo>
                    <a:lnTo>
                      <a:pt x="112" y="539"/>
                    </a:lnTo>
                    <a:lnTo>
                      <a:pt x="112" y="539"/>
                    </a:lnTo>
                    <a:lnTo>
                      <a:pt x="111" y="539"/>
                    </a:lnTo>
                    <a:lnTo>
                      <a:pt x="111" y="539"/>
                    </a:lnTo>
                    <a:lnTo>
                      <a:pt x="111" y="539"/>
                    </a:lnTo>
                    <a:lnTo>
                      <a:pt x="110" y="539"/>
                    </a:lnTo>
                    <a:lnTo>
                      <a:pt x="110" y="539"/>
                    </a:lnTo>
                    <a:lnTo>
                      <a:pt x="110" y="539"/>
                    </a:lnTo>
                    <a:lnTo>
                      <a:pt x="110" y="539"/>
                    </a:lnTo>
                    <a:lnTo>
                      <a:pt x="109" y="539"/>
                    </a:lnTo>
                    <a:lnTo>
                      <a:pt x="109" y="538"/>
                    </a:lnTo>
                    <a:lnTo>
                      <a:pt x="109" y="538"/>
                    </a:lnTo>
                    <a:lnTo>
                      <a:pt x="109" y="538"/>
                    </a:lnTo>
                    <a:lnTo>
                      <a:pt x="109" y="538"/>
                    </a:lnTo>
                    <a:lnTo>
                      <a:pt x="108" y="537"/>
                    </a:lnTo>
                    <a:lnTo>
                      <a:pt x="108" y="537"/>
                    </a:lnTo>
                    <a:lnTo>
                      <a:pt x="108" y="537"/>
                    </a:lnTo>
                    <a:lnTo>
                      <a:pt x="108" y="536"/>
                    </a:lnTo>
                    <a:lnTo>
                      <a:pt x="108" y="536"/>
                    </a:lnTo>
                    <a:lnTo>
                      <a:pt x="108" y="536"/>
                    </a:lnTo>
                    <a:lnTo>
                      <a:pt x="108" y="534"/>
                    </a:lnTo>
                    <a:lnTo>
                      <a:pt x="108" y="534"/>
                    </a:lnTo>
                    <a:lnTo>
                      <a:pt x="108" y="533"/>
                    </a:lnTo>
                    <a:lnTo>
                      <a:pt x="108" y="533"/>
                    </a:lnTo>
                    <a:lnTo>
                      <a:pt x="108" y="532"/>
                    </a:lnTo>
                    <a:lnTo>
                      <a:pt x="108" y="532"/>
                    </a:lnTo>
                    <a:lnTo>
                      <a:pt x="108" y="531"/>
                    </a:lnTo>
                    <a:lnTo>
                      <a:pt x="108" y="531"/>
                    </a:lnTo>
                    <a:lnTo>
                      <a:pt x="108" y="530"/>
                    </a:lnTo>
                    <a:lnTo>
                      <a:pt x="108" y="530"/>
                    </a:lnTo>
                    <a:lnTo>
                      <a:pt x="108" y="529"/>
                    </a:lnTo>
                    <a:lnTo>
                      <a:pt x="108" y="529"/>
                    </a:lnTo>
                    <a:lnTo>
                      <a:pt x="108" y="528"/>
                    </a:lnTo>
                    <a:lnTo>
                      <a:pt x="107" y="528"/>
                    </a:lnTo>
                    <a:lnTo>
                      <a:pt x="107" y="528"/>
                    </a:lnTo>
                    <a:lnTo>
                      <a:pt x="107" y="528"/>
                    </a:lnTo>
                    <a:lnTo>
                      <a:pt x="107" y="528"/>
                    </a:lnTo>
                    <a:lnTo>
                      <a:pt x="107" y="527"/>
                    </a:lnTo>
                    <a:lnTo>
                      <a:pt x="106" y="527"/>
                    </a:lnTo>
                    <a:lnTo>
                      <a:pt x="106" y="528"/>
                    </a:lnTo>
                    <a:lnTo>
                      <a:pt x="106" y="528"/>
                    </a:lnTo>
                    <a:lnTo>
                      <a:pt x="105" y="528"/>
                    </a:lnTo>
                    <a:lnTo>
                      <a:pt x="105" y="528"/>
                    </a:lnTo>
                    <a:lnTo>
                      <a:pt x="105" y="528"/>
                    </a:lnTo>
                    <a:lnTo>
                      <a:pt x="104" y="529"/>
                    </a:lnTo>
                    <a:lnTo>
                      <a:pt x="104" y="529"/>
                    </a:lnTo>
                    <a:lnTo>
                      <a:pt x="104" y="529"/>
                    </a:lnTo>
                    <a:lnTo>
                      <a:pt x="103" y="530"/>
                    </a:lnTo>
                    <a:lnTo>
                      <a:pt x="103" y="530"/>
                    </a:lnTo>
                    <a:lnTo>
                      <a:pt x="103" y="530"/>
                    </a:lnTo>
                    <a:lnTo>
                      <a:pt x="102" y="531"/>
                    </a:lnTo>
                    <a:lnTo>
                      <a:pt x="102" y="531"/>
                    </a:lnTo>
                    <a:lnTo>
                      <a:pt x="102" y="531"/>
                    </a:lnTo>
                    <a:lnTo>
                      <a:pt x="101" y="532"/>
                    </a:lnTo>
                    <a:lnTo>
                      <a:pt x="101" y="532"/>
                    </a:lnTo>
                    <a:lnTo>
                      <a:pt x="101" y="533"/>
                    </a:lnTo>
                    <a:lnTo>
                      <a:pt x="101" y="533"/>
                    </a:lnTo>
                    <a:lnTo>
                      <a:pt x="101" y="533"/>
                    </a:lnTo>
                    <a:lnTo>
                      <a:pt x="101" y="534"/>
                    </a:lnTo>
                    <a:lnTo>
                      <a:pt x="101" y="534"/>
                    </a:lnTo>
                    <a:lnTo>
                      <a:pt x="102" y="534"/>
                    </a:lnTo>
                    <a:lnTo>
                      <a:pt x="102" y="536"/>
                    </a:lnTo>
                    <a:lnTo>
                      <a:pt x="102" y="536"/>
                    </a:lnTo>
                    <a:lnTo>
                      <a:pt x="102" y="536"/>
                    </a:lnTo>
                    <a:lnTo>
                      <a:pt x="102" y="536"/>
                    </a:lnTo>
                    <a:lnTo>
                      <a:pt x="102" y="536"/>
                    </a:lnTo>
                    <a:lnTo>
                      <a:pt x="102" y="536"/>
                    </a:lnTo>
                    <a:lnTo>
                      <a:pt x="103" y="536"/>
                    </a:lnTo>
                    <a:lnTo>
                      <a:pt x="103" y="536"/>
                    </a:lnTo>
                    <a:lnTo>
                      <a:pt x="103" y="536"/>
                    </a:lnTo>
                    <a:lnTo>
                      <a:pt x="103" y="536"/>
                    </a:lnTo>
                    <a:lnTo>
                      <a:pt x="104" y="536"/>
                    </a:lnTo>
                    <a:lnTo>
                      <a:pt x="104" y="536"/>
                    </a:lnTo>
                    <a:lnTo>
                      <a:pt x="104" y="536"/>
                    </a:lnTo>
                    <a:lnTo>
                      <a:pt x="104" y="536"/>
                    </a:lnTo>
                    <a:lnTo>
                      <a:pt x="105" y="536"/>
                    </a:lnTo>
                    <a:lnTo>
                      <a:pt x="105" y="536"/>
                    </a:lnTo>
                    <a:lnTo>
                      <a:pt x="105" y="536"/>
                    </a:lnTo>
                    <a:lnTo>
                      <a:pt x="105" y="536"/>
                    </a:lnTo>
                    <a:lnTo>
                      <a:pt x="105" y="536"/>
                    </a:lnTo>
                    <a:lnTo>
                      <a:pt x="106" y="536"/>
                    </a:lnTo>
                    <a:lnTo>
                      <a:pt x="106" y="536"/>
                    </a:lnTo>
                    <a:lnTo>
                      <a:pt x="106" y="536"/>
                    </a:lnTo>
                    <a:lnTo>
                      <a:pt x="106" y="537"/>
                    </a:lnTo>
                    <a:lnTo>
                      <a:pt x="106" y="537"/>
                    </a:lnTo>
                    <a:lnTo>
                      <a:pt x="106" y="537"/>
                    </a:lnTo>
                    <a:lnTo>
                      <a:pt x="106" y="537"/>
                    </a:lnTo>
                    <a:lnTo>
                      <a:pt x="106" y="538"/>
                    </a:lnTo>
                    <a:lnTo>
                      <a:pt x="106" y="538"/>
                    </a:lnTo>
                    <a:lnTo>
                      <a:pt x="106" y="539"/>
                    </a:lnTo>
                    <a:lnTo>
                      <a:pt x="106" y="539"/>
                    </a:lnTo>
                    <a:lnTo>
                      <a:pt x="106" y="540"/>
                    </a:lnTo>
                    <a:lnTo>
                      <a:pt x="106" y="540"/>
                    </a:lnTo>
                    <a:lnTo>
                      <a:pt x="106" y="540"/>
                    </a:lnTo>
                    <a:lnTo>
                      <a:pt x="106" y="541"/>
                    </a:lnTo>
                    <a:lnTo>
                      <a:pt x="106" y="541"/>
                    </a:lnTo>
                    <a:lnTo>
                      <a:pt x="106" y="541"/>
                    </a:lnTo>
                    <a:lnTo>
                      <a:pt x="105" y="541"/>
                    </a:lnTo>
                    <a:lnTo>
                      <a:pt x="105" y="541"/>
                    </a:lnTo>
                    <a:lnTo>
                      <a:pt x="105" y="542"/>
                    </a:lnTo>
                    <a:lnTo>
                      <a:pt x="105" y="542"/>
                    </a:lnTo>
                    <a:lnTo>
                      <a:pt x="104" y="542"/>
                    </a:lnTo>
                    <a:lnTo>
                      <a:pt x="104" y="542"/>
                    </a:lnTo>
                    <a:lnTo>
                      <a:pt x="103" y="542"/>
                    </a:lnTo>
                    <a:lnTo>
                      <a:pt x="103" y="542"/>
                    </a:lnTo>
                    <a:lnTo>
                      <a:pt x="102" y="543"/>
                    </a:lnTo>
                    <a:lnTo>
                      <a:pt x="102" y="543"/>
                    </a:lnTo>
                    <a:lnTo>
                      <a:pt x="101" y="543"/>
                    </a:lnTo>
                    <a:lnTo>
                      <a:pt x="101" y="543"/>
                    </a:lnTo>
                    <a:lnTo>
                      <a:pt x="100" y="544"/>
                    </a:lnTo>
                    <a:lnTo>
                      <a:pt x="100" y="544"/>
                    </a:lnTo>
                    <a:lnTo>
                      <a:pt x="99" y="544"/>
                    </a:lnTo>
                    <a:lnTo>
                      <a:pt x="99" y="545"/>
                    </a:lnTo>
                    <a:lnTo>
                      <a:pt x="99" y="545"/>
                    </a:lnTo>
                    <a:lnTo>
                      <a:pt x="98" y="546"/>
                    </a:lnTo>
                    <a:lnTo>
                      <a:pt x="98" y="546"/>
                    </a:lnTo>
                    <a:lnTo>
                      <a:pt x="98" y="546"/>
                    </a:lnTo>
                    <a:lnTo>
                      <a:pt x="98" y="547"/>
                    </a:lnTo>
                    <a:lnTo>
                      <a:pt x="98" y="547"/>
                    </a:lnTo>
                    <a:lnTo>
                      <a:pt x="98" y="548"/>
                    </a:lnTo>
                    <a:lnTo>
                      <a:pt x="99" y="548"/>
                    </a:lnTo>
                    <a:lnTo>
                      <a:pt x="99" y="549"/>
                    </a:lnTo>
                    <a:lnTo>
                      <a:pt x="100" y="549"/>
                    </a:lnTo>
                    <a:lnTo>
                      <a:pt x="100" y="549"/>
                    </a:lnTo>
                    <a:lnTo>
                      <a:pt x="100" y="550"/>
                    </a:lnTo>
                    <a:lnTo>
                      <a:pt x="101" y="550"/>
                    </a:lnTo>
                    <a:lnTo>
                      <a:pt x="101" y="550"/>
                    </a:lnTo>
                    <a:lnTo>
                      <a:pt x="102" y="551"/>
                    </a:lnTo>
                    <a:lnTo>
                      <a:pt x="102" y="551"/>
                    </a:lnTo>
                    <a:lnTo>
                      <a:pt x="102" y="551"/>
                    </a:lnTo>
                    <a:lnTo>
                      <a:pt x="103" y="551"/>
                    </a:lnTo>
                    <a:lnTo>
                      <a:pt x="103" y="551"/>
                    </a:lnTo>
                    <a:lnTo>
                      <a:pt x="104" y="551"/>
                    </a:lnTo>
                    <a:lnTo>
                      <a:pt x="104" y="551"/>
                    </a:lnTo>
                    <a:lnTo>
                      <a:pt x="105" y="552"/>
                    </a:lnTo>
                    <a:lnTo>
                      <a:pt x="105" y="551"/>
                    </a:lnTo>
                    <a:lnTo>
                      <a:pt x="106" y="551"/>
                    </a:lnTo>
                    <a:lnTo>
                      <a:pt x="106" y="551"/>
                    </a:lnTo>
                    <a:lnTo>
                      <a:pt x="107" y="551"/>
                    </a:lnTo>
                    <a:lnTo>
                      <a:pt x="107" y="551"/>
                    </a:lnTo>
                    <a:lnTo>
                      <a:pt x="108" y="550"/>
                    </a:lnTo>
                    <a:lnTo>
                      <a:pt x="109" y="550"/>
                    </a:lnTo>
                    <a:lnTo>
                      <a:pt x="109" y="550"/>
                    </a:lnTo>
                    <a:lnTo>
                      <a:pt x="110" y="549"/>
                    </a:lnTo>
                    <a:lnTo>
                      <a:pt x="110" y="549"/>
                    </a:lnTo>
                    <a:lnTo>
                      <a:pt x="111" y="549"/>
                    </a:lnTo>
                    <a:lnTo>
                      <a:pt x="111" y="548"/>
                    </a:lnTo>
                    <a:lnTo>
                      <a:pt x="112" y="548"/>
                    </a:lnTo>
                    <a:lnTo>
                      <a:pt x="112" y="547"/>
                    </a:lnTo>
                    <a:lnTo>
                      <a:pt x="112" y="547"/>
                    </a:lnTo>
                    <a:lnTo>
                      <a:pt x="113" y="547"/>
                    </a:lnTo>
                    <a:lnTo>
                      <a:pt x="113" y="547"/>
                    </a:lnTo>
                    <a:lnTo>
                      <a:pt x="114" y="547"/>
                    </a:lnTo>
                    <a:lnTo>
                      <a:pt x="114" y="546"/>
                    </a:lnTo>
                    <a:lnTo>
                      <a:pt x="114" y="546"/>
                    </a:lnTo>
                    <a:lnTo>
                      <a:pt x="114" y="546"/>
                    </a:lnTo>
                    <a:lnTo>
                      <a:pt x="116" y="547"/>
                    </a:lnTo>
                    <a:lnTo>
                      <a:pt x="116" y="547"/>
                    </a:lnTo>
                    <a:lnTo>
                      <a:pt x="116" y="547"/>
                    </a:lnTo>
                    <a:lnTo>
                      <a:pt x="116" y="547"/>
                    </a:lnTo>
                    <a:lnTo>
                      <a:pt x="116" y="547"/>
                    </a:lnTo>
                    <a:lnTo>
                      <a:pt x="116" y="547"/>
                    </a:lnTo>
                    <a:lnTo>
                      <a:pt x="118" y="548"/>
                    </a:lnTo>
                    <a:lnTo>
                      <a:pt x="118" y="548"/>
                    </a:lnTo>
                    <a:lnTo>
                      <a:pt x="116" y="548"/>
                    </a:lnTo>
                    <a:lnTo>
                      <a:pt x="116" y="548"/>
                    </a:lnTo>
                    <a:lnTo>
                      <a:pt x="116" y="548"/>
                    </a:lnTo>
                    <a:lnTo>
                      <a:pt x="116" y="549"/>
                    </a:lnTo>
                    <a:lnTo>
                      <a:pt x="116" y="549"/>
                    </a:lnTo>
                    <a:lnTo>
                      <a:pt x="116" y="550"/>
                    </a:lnTo>
                    <a:lnTo>
                      <a:pt x="116" y="550"/>
                    </a:lnTo>
                    <a:lnTo>
                      <a:pt x="116" y="551"/>
                    </a:lnTo>
                    <a:lnTo>
                      <a:pt x="116" y="551"/>
                    </a:lnTo>
                    <a:lnTo>
                      <a:pt x="116" y="551"/>
                    </a:lnTo>
                    <a:lnTo>
                      <a:pt x="116" y="552"/>
                    </a:lnTo>
                    <a:lnTo>
                      <a:pt x="116" y="552"/>
                    </a:lnTo>
                    <a:lnTo>
                      <a:pt x="117" y="552"/>
                    </a:lnTo>
                    <a:lnTo>
                      <a:pt x="117" y="554"/>
                    </a:lnTo>
                    <a:lnTo>
                      <a:pt x="117" y="554"/>
                    </a:lnTo>
                    <a:lnTo>
                      <a:pt x="117" y="554"/>
                    </a:lnTo>
                    <a:lnTo>
                      <a:pt x="117" y="555"/>
                    </a:lnTo>
                    <a:lnTo>
                      <a:pt x="117" y="555"/>
                    </a:lnTo>
                    <a:lnTo>
                      <a:pt x="117" y="555"/>
                    </a:lnTo>
                    <a:lnTo>
                      <a:pt x="117" y="555"/>
                    </a:lnTo>
                    <a:lnTo>
                      <a:pt x="116" y="556"/>
                    </a:lnTo>
                    <a:lnTo>
                      <a:pt x="116" y="556"/>
                    </a:lnTo>
                    <a:lnTo>
                      <a:pt x="116" y="556"/>
                    </a:lnTo>
                    <a:lnTo>
                      <a:pt x="116" y="556"/>
                    </a:lnTo>
                    <a:lnTo>
                      <a:pt x="116" y="556"/>
                    </a:lnTo>
                    <a:lnTo>
                      <a:pt x="116" y="557"/>
                    </a:lnTo>
                    <a:lnTo>
                      <a:pt x="116" y="557"/>
                    </a:lnTo>
                    <a:lnTo>
                      <a:pt x="114" y="557"/>
                    </a:lnTo>
                    <a:lnTo>
                      <a:pt x="114" y="557"/>
                    </a:lnTo>
                    <a:lnTo>
                      <a:pt x="114" y="557"/>
                    </a:lnTo>
                    <a:lnTo>
                      <a:pt x="114" y="557"/>
                    </a:lnTo>
                    <a:lnTo>
                      <a:pt x="114" y="557"/>
                    </a:lnTo>
                    <a:lnTo>
                      <a:pt x="114" y="557"/>
                    </a:lnTo>
                    <a:lnTo>
                      <a:pt x="114" y="558"/>
                    </a:lnTo>
                    <a:lnTo>
                      <a:pt x="116" y="558"/>
                    </a:lnTo>
                    <a:lnTo>
                      <a:pt x="116" y="558"/>
                    </a:lnTo>
                    <a:lnTo>
                      <a:pt x="116" y="558"/>
                    </a:lnTo>
                    <a:lnTo>
                      <a:pt x="117" y="558"/>
                    </a:lnTo>
                    <a:lnTo>
                      <a:pt x="117" y="559"/>
                    </a:lnTo>
                    <a:lnTo>
                      <a:pt x="118" y="559"/>
                    </a:lnTo>
                    <a:lnTo>
                      <a:pt x="118" y="559"/>
                    </a:lnTo>
                    <a:lnTo>
                      <a:pt x="119" y="560"/>
                    </a:lnTo>
                    <a:lnTo>
                      <a:pt x="119" y="560"/>
                    </a:lnTo>
                    <a:lnTo>
                      <a:pt x="120" y="560"/>
                    </a:lnTo>
                    <a:lnTo>
                      <a:pt x="120" y="561"/>
                    </a:lnTo>
                    <a:lnTo>
                      <a:pt x="120" y="561"/>
                    </a:lnTo>
                    <a:lnTo>
                      <a:pt x="121" y="561"/>
                    </a:lnTo>
                    <a:lnTo>
                      <a:pt x="121" y="561"/>
                    </a:lnTo>
                    <a:lnTo>
                      <a:pt x="121" y="562"/>
                    </a:lnTo>
                    <a:lnTo>
                      <a:pt x="122" y="562"/>
                    </a:lnTo>
                    <a:lnTo>
                      <a:pt x="122" y="562"/>
                    </a:lnTo>
                    <a:lnTo>
                      <a:pt x="122" y="562"/>
                    </a:lnTo>
                    <a:lnTo>
                      <a:pt x="123" y="563"/>
                    </a:lnTo>
                    <a:lnTo>
                      <a:pt x="123" y="563"/>
                    </a:lnTo>
                    <a:lnTo>
                      <a:pt x="123" y="563"/>
                    </a:lnTo>
                    <a:lnTo>
                      <a:pt x="124" y="563"/>
                    </a:lnTo>
                    <a:lnTo>
                      <a:pt x="124" y="563"/>
                    </a:lnTo>
                    <a:lnTo>
                      <a:pt x="124" y="563"/>
                    </a:lnTo>
                    <a:lnTo>
                      <a:pt x="125" y="563"/>
                    </a:lnTo>
                    <a:lnTo>
                      <a:pt x="125" y="563"/>
                    </a:lnTo>
                    <a:lnTo>
                      <a:pt x="125" y="563"/>
                    </a:lnTo>
                    <a:lnTo>
                      <a:pt x="125" y="563"/>
                    </a:lnTo>
                    <a:lnTo>
                      <a:pt x="125" y="563"/>
                    </a:lnTo>
                    <a:lnTo>
                      <a:pt x="126" y="563"/>
                    </a:lnTo>
                    <a:lnTo>
                      <a:pt x="126" y="563"/>
                    </a:lnTo>
                    <a:lnTo>
                      <a:pt x="126" y="563"/>
                    </a:lnTo>
                    <a:lnTo>
                      <a:pt x="126" y="563"/>
                    </a:lnTo>
                    <a:lnTo>
                      <a:pt x="126" y="563"/>
                    </a:lnTo>
                    <a:lnTo>
                      <a:pt x="126" y="563"/>
                    </a:lnTo>
                    <a:lnTo>
                      <a:pt x="127" y="563"/>
                    </a:lnTo>
                    <a:lnTo>
                      <a:pt x="127" y="562"/>
                    </a:lnTo>
                    <a:lnTo>
                      <a:pt x="127" y="562"/>
                    </a:lnTo>
                    <a:lnTo>
                      <a:pt x="127" y="562"/>
                    </a:lnTo>
                    <a:lnTo>
                      <a:pt x="127" y="562"/>
                    </a:lnTo>
                    <a:lnTo>
                      <a:pt x="127" y="562"/>
                    </a:lnTo>
                    <a:lnTo>
                      <a:pt x="128" y="561"/>
                    </a:lnTo>
                    <a:lnTo>
                      <a:pt x="128" y="561"/>
                    </a:lnTo>
                    <a:lnTo>
                      <a:pt x="128" y="561"/>
                    </a:lnTo>
                    <a:lnTo>
                      <a:pt x="128" y="561"/>
                    </a:lnTo>
                    <a:lnTo>
                      <a:pt x="128" y="561"/>
                    </a:lnTo>
                    <a:lnTo>
                      <a:pt x="129" y="561"/>
                    </a:lnTo>
                    <a:lnTo>
                      <a:pt x="129" y="561"/>
                    </a:lnTo>
                    <a:lnTo>
                      <a:pt x="129" y="562"/>
                    </a:lnTo>
                    <a:lnTo>
                      <a:pt x="129" y="562"/>
                    </a:lnTo>
                    <a:lnTo>
                      <a:pt x="130" y="562"/>
                    </a:lnTo>
                    <a:lnTo>
                      <a:pt x="130" y="562"/>
                    </a:lnTo>
                    <a:lnTo>
                      <a:pt x="130" y="563"/>
                    </a:lnTo>
                    <a:lnTo>
                      <a:pt x="130" y="563"/>
                    </a:lnTo>
                    <a:lnTo>
                      <a:pt x="131" y="564"/>
                    </a:lnTo>
                    <a:lnTo>
                      <a:pt x="131" y="565"/>
                    </a:lnTo>
                    <a:lnTo>
                      <a:pt x="132" y="565"/>
                    </a:lnTo>
                    <a:lnTo>
                      <a:pt x="134" y="566"/>
                    </a:lnTo>
                    <a:lnTo>
                      <a:pt x="134" y="567"/>
                    </a:lnTo>
                    <a:lnTo>
                      <a:pt x="135" y="569"/>
                    </a:lnTo>
                    <a:lnTo>
                      <a:pt x="136" y="570"/>
                    </a:lnTo>
                    <a:lnTo>
                      <a:pt x="136" y="572"/>
                    </a:lnTo>
                    <a:lnTo>
                      <a:pt x="137" y="573"/>
                    </a:lnTo>
                    <a:lnTo>
                      <a:pt x="137" y="574"/>
                    </a:lnTo>
                    <a:lnTo>
                      <a:pt x="138" y="575"/>
                    </a:lnTo>
                    <a:lnTo>
                      <a:pt x="138" y="576"/>
                    </a:lnTo>
                    <a:lnTo>
                      <a:pt x="139" y="577"/>
                    </a:lnTo>
                    <a:lnTo>
                      <a:pt x="139" y="578"/>
                    </a:lnTo>
                    <a:lnTo>
                      <a:pt x="139" y="579"/>
                    </a:lnTo>
                    <a:lnTo>
                      <a:pt x="139" y="580"/>
                    </a:lnTo>
                    <a:lnTo>
                      <a:pt x="139" y="580"/>
                    </a:lnTo>
                    <a:lnTo>
                      <a:pt x="139" y="581"/>
                    </a:lnTo>
                    <a:lnTo>
                      <a:pt x="139" y="581"/>
                    </a:lnTo>
                    <a:lnTo>
                      <a:pt x="139" y="582"/>
                    </a:lnTo>
                    <a:lnTo>
                      <a:pt x="138" y="582"/>
                    </a:lnTo>
                    <a:lnTo>
                      <a:pt x="138" y="583"/>
                    </a:lnTo>
                    <a:lnTo>
                      <a:pt x="138" y="583"/>
                    </a:lnTo>
                    <a:lnTo>
                      <a:pt x="138" y="584"/>
                    </a:lnTo>
                    <a:lnTo>
                      <a:pt x="138" y="584"/>
                    </a:lnTo>
                    <a:lnTo>
                      <a:pt x="138" y="584"/>
                    </a:lnTo>
                    <a:lnTo>
                      <a:pt x="138" y="584"/>
                    </a:lnTo>
                    <a:lnTo>
                      <a:pt x="137" y="585"/>
                    </a:lnTo>
                    <a:lnTo>
                      <a:pt x="137" y="585"/>
                    </a:lnTo>
                    <a:lnTo>
                      <a:pt x="137" y="585"/>
                    </a:lnTo>
                    <a:lnTo>
                      <a:pt x="136" y="585"/>
                    </a:lnTo>
                    <a:lnTo>
                      <a:pt x="136" y="585"/>
                    </a:lnTo>
                    <a:lnTo>
                      <a:pt x="136" y="586"/>
                    </a:lnTo>
                    <a:lnTo>
                      <a:pt x="135" y="586"/>
                    </a:lnTo>
                    <a:lnTo>
                      <a:pt x="135" y="586"/>
                    </a:lnTo>
                    <a:lnTo>
                      <a:pt x="134" y="587"/>
                    </a:lnTo>
                    <a:lnTo>
                      <a:pt x="134" y="587"/>
                    </a:lnTo>
                    <a:lnTo>
                      <a:pt x="132" y="587"/>
                    </a:lnTo>
                    <a:lnTo>
                      <a:pt x="132" y="588"/>
                    </a:lnTo>
                    <a:lnTo>
                      <a:pt x="131" y="588"/>
                    </a:lnTo>
                    <a:lnTo>
                      <a:pt x="131" y="590"/>
                    </a:lnTo>
                    <a:lnTo>
                      <a:pt x="131" y="590"/>
                    </a:lnTo>
                    <a:lnTo>
                      <a:pt x="130" y="591"/>
                    </a:lnTo>
                    <a:lnTo>
                      <a:pt x="130" y="591"/>
                    </a:lnTo>
                    <a:lnTo>
                      <a:pt x="129" y="591"/>
                    </a:lnTo>
                    <a:lnTo>
                      <a:pt x="129" y="592"/>
                    </a:lnTo>
                    <a:lnTo>
                      <a:pt x="129" y="592"/>
                    </a:lnTo>
                    <a:lnTo>
                      <a:pt x="128" y="593"/>
                    </a:lnTo>
                    <a:lnTo>
                      <a:pt x="128" y="593"/>
                    </a:lnTo>
                    <a:lnTo>
                      <a:pt x="128" y="594"/>
                    </a:lnTo>
                    <a:lnTo>
                      <a:pt x="127" y="595"/>
                    </a:lnTo>
                    <a:lnTo>
                      <a:pt x="127" y="595"/>
                    </a:lnTo>
                    <a:lnTo>
                      <a:pt x="127" y="596"/>
                    </a:lnTo>
                    <a:lnTo>
                      <a:pt x="126" y="596"/>
                    </a:lnTo>
                    <a:lnTo>
                      <a:pt x="126" y="597"/>
                    </a:lnTo>
                    <a:lnTo>
                      <a:pt x="126" y="597"/>
                    </a:lnTo>
                    <a:lnTo>
                      <a:pt x="126" y="598"/>
                    </a:lnTo>
                    <a:lnTo>
                      <a:pt x="125" y="598"/>
                    </a:lnTo>
                    <a:lnTo>
                      <a:pt x="125" y="599"/>
                    </a:lnTo>
                    <a:lnTo>
                      <a:pt x="125" y="600"/>
                    </a:lnTo>
                    <a:lnTo>
                      <a:pt x="124" y="600"/>
                    </a:lnTo>
                    <a:lnTo>
                      <a:pt x="124" y="600"/>
                    </a:lnTo>
                    <a:lnTo>
                      <a:pt x="124" y="601"/>
                    </a:lnTo>
                    <a:lnTo>
                      <a:pt x="124" y="601"/>
                    </a:lnTo>
                    <a:lnTo>
                      <a:pt x="123" y="602"/>
                    </a:lnTo>
                    <a:lnTo>
                      <a:pt x="123" y="602"/>
                    </a:lnTo>
                    <a:lnTo>
                      <a:pt x="123" y="602"/>
                    </a:lnTo>
                    <a:lnTo>
                      <a:pt x="122" y="603"/>
                    </a:lnTo>
                    <a:lnTo>
                      <a:pt x="122" y="603"/>
                    </a:lnTo>
                    <a:lnTo>
                      <a:pt x="122" y="603"/>
                    </a:lnTo>
                    <a:lnTo>
                      <a:pt x="121" y="603"/>
                    </a:lnTo>
                    <a:lnTo>
                      <a:pt x="121" y="604"/>
                    </a:lnTo>
                    <a:lnTo>
                      <a:pt x="121" y="604"/>
                    </a:lnTo>
                    <a:lnTo>
                      <a:pt x="120" y="604"/>
                    </a:lnTo>
                    <a:lnTo>
                      <a:pt x="120" y="604"/>
                    </a:lnTo>
                    <a:lnTo>
                      <a:pt x="119" y="604"/>
                    </a:lnTo>
                    <a:lnTo>
                      <a:pt x="119" y="604"/>
                    </a:lnTo>
                    <a:lnTo>
                      <a:pt x="119" y="604"/>
                    </a:lnTo>
                    <a:lnTo>
                      <a:pt x="118" y="605"/>
                    </a:lnTo>
                    <a:lnTo>
                      <a:pt x="118" y="605"/>
                    </a:lnTo>
                    <a:lnTo>
                      <a:pt x="117" y="605"/>
                    </a:lnTo>
                    <a:lnTo>
                      <a:pt x="117" y="605"/>
                    </a:lnTo>
                    <a:lnTo>
                      <a:pt x="116" y="605"/>
                    </a:lnTo>
                    <a:lnTo>
                      <a:pt x="116" y="605"/>
                    </a:lnTo>
                    <a:lnTo>
                      <a:pt x="114" y="605"/>
                    </a:lnTo>
                    <a:lnTo>
                      <a:pt x="114" y="605"/>
                    </a:lnTo>
                    <a:lnTo>
                      <a:pt x="113" y="605"/>
                    </a:lnTo>
                    <a:lnTo>
                      <a:pt x="113" y="605"/>
                    </a:lnTo>
                    <a:lnTo>
                      <a:pt x="112" y="605"/>
                    </a:lnTo>
                    <a:lnTo>
                      <a:pt x="112" y="605"/>
                    </a:lnTo>
                    <a:lnTo>
                      <a:pt x="112" y="605"/>
                    </a:lnTo>
                    <a:lnTo>
                      <a:pt x="111" y="605"/>
                    </a:lnTo>
                    <a:lnTo>
                      <a:pt x="111" y="606"/>
                    </a:lnTo>
                    <a:lnTo>
                      <a:pt x="110" y="606"/>
                    </a:lnTo>
                    <a:lnTo>
                      <a:pt x="110" y="606"/>
                    </a:lnTo>
                    <a:lnTo>
                      <a:pt x="110" y="608"/>
                    </a:lnTo>
                    <a:lnTo>
                      <a:pt x="110" y="608"/>
                    </a:lnTo>
                    <a:lnTo>
                      <a:pt x="109" y="609"/>
                    </a:lnTo>
                    <a:lnTo>
                      <a:pt x="109" y="609"/>
                    </a:lnTo>
                    <a:lnTo>
                      <a:pt x="109" y="610"/>
                    </a:lnTo>
                    <a:lnTo>
                      <a:pt x="108" y="610"/>
                    </a:lnTo>
                    <a:lnTo>
                      <a:pt x="108" y="610"/>
                    </a:lnTo>
                    <a:lnTo>
                      <a:pt x="108" y="610"/>
                    </a:lnTo>
                    <a:lnTo>
                      <a:pt x="108" y="611"/>
                    </a:lnTo>
                    <a:lnTo>
                      <a:pt x="107" y="611"/>
                    </a:lnTo>
                    <a:lnTo>
                      <a:pt x="107" y="611"/>
                    </a:lnTo>
                    <a:lnTo>
                      <a:pt x="107" y="612"/>
                    </a:lnTo>
                    <a:lnTo>
                      <a:pt x="107" y="612"/>
                    </a:lnTo>
                    <a:lnTo>
                      <a:pt x="107" y="612"/>
                    </a:lnTo>
                    <a:lnTo>
                      <a:pt x="106" y="612"/>
                    </a:lnTo>
                    <a:lnTo>
                      <a:pt x="106" y="613"/>
                    </a:lnTo>
                    <a:lnTo>
                      <a:pt x="106" y="613"/>
                    </a:lnTo>
                    <a:lnTo>
                      <a:pt x="106" y="613"/>
                    </a:lnTo>
                    <a:lnTo>
                      <a:pt x="105" y="614"/>
                    </a:lnTo>
                    <a:lnTo>
                      <a:pt x="105" y="614"/>
                    </a:lnTo>
                    <a:lnTo>
                      <a:pt x="104" y="614"/>
                    </a:lnTo>
                    <a:lnTo>
                      <a:pt x="104" y="614"/>
                    </a:lnTo>
                    <a:lnTo>
                      <a:pt x="103" y="615"/>
                    </a:lnTo>
                    <a:lnTo>
                      <a:pt x="103" y="615"/>
                    </a:lnTo>
                    <a:lnTo>
                      <a:pt x="102" y="615"/>
                    </a:lnTo>
                    <a:lnTo>
                      <a:pt x="102" y="615"/>
                    </a:lnTo>
                    <a:lnTo>
                      <a:pt x="101" y="615"/>
                    </a:lnTo>
                    <a:lnTo>
                      <a:pt x="101" y="615"/>
                    </a:lnTo>
                    <a:lnTo>
                      <a:pt x="100" y="615"/>
                    </a:lnTo>
                    <a:lnTo>
                      <a:pt x="100" y="615"/>
                    </a:lnTo>
                    <a:lnTo>
                      <a:pt x="99" y="615"/>
                    </a:lnTo>
                    <a:lnTo>
                      <a:pt x="99" y="615"/>
                    </a:lnTo>
                    <a:lnTo>
                      <a:pt x="99" y="615"/>
                    </a:lnTo>
                    <a:lnTo>
                      <a:pt x="99" y="615"/>
                    </a:lnTo>
                    <a:lnTo>
                      <a:pt x="99" y="615"/>
                    </a:lnTo>
                    <a:lnTo>
                      <a:pt x="98" y="615"/>
                    </a:lnTo>
                    <a:lnTo>
                      <a:pt x="98" y="614"/>
                    </a:lnTo>
                    <a:lnTo>
                      <a:pt x="98" y="614"/>
                    </a:lnTo>
                    <a:lnTo>
                      <a:pt x="98" y="614"/>
                    </a:lnTo>
                    <a:lnTo>
                      <a:pt x="98" y="614"/>
                    </a:lnTo>
                    <a:lnTo>
                      <a:pt x="98" y="613"/>
                    </a:lnTo>
                    <a:lnTo>
                      <a:pt x="96" y="613"/>
                    </a:lnTo>
                    <a:lnTo>
                      <a:pt x="96" y="613"/>
                    </a:lnTo>
                    <a:lnTo>
                      <a:pt x="96" y="612"/>
                    </a:lnTo>
                    <a:lnTo>
                      <a:pt x="96" y="612"/>
                    </a:lnTo>
                    <a:lnTo>
                      <a:pt x="95" y="612"/>
                    </a:lnTo>
                    <a:lnTo>
                      <a:pt x="95" y="612"/>
                    </a:lnTo>
                    <a:lnTo>
                      <a:pt x="95" y="611"/>
                    </a:lnTo>
                    <a:lnTo>
                      <a:pt x="94" y="611"/>
                    </a:lnTo>
                    <a:lnTo>
                      <a:pt x="94" y="611"/>
                    </a:lnTo>
                    <a:lnTo>
                      <a:pt x="93" y="611"/>
                    </a:lnTo>
                    <a:lnTo>
                      <a:pt x="93" y="611"/>
                    </a:lnTo>
                    <a:lnTo>
                      <a:pt x="92" y="611"/>
                    </a:lnTo>
                    <a:lnTo>
                      <a:pt x="92" y="611"/>
                    </a:lnTo>
                    <a:lnTo>
                      <a:pt x="91" y="611"/>
                    </a:lnTo>
                    <a:lnTo>
                      <a:pt x="91" y="611"/>
                    </a:lnTo>
                    <a:lnTo>
                      <a:pt x="90" y="611"/>
                    </a:lnTo>
                    <a:lnTo>
                      <a:pt x="90" y="611"/>
                    </a:lnTo>
                    <a:lnTo>
                      <a:pt x="89" y="611"/>
                    </a:lnTo>
                    <a:lnTo>
                      <a:pt x="89" y="611"/>
                    </a:lnTo>
                    <a:lnTo>
                      <a:pt x="88" y="611"/>
                    </a:lnTo>
                    <a:lnTo>
                      <a:pt x="88" y="611"/>
                    </a:lnTo>
                    <a:lnTo>
                      <a:pt x="87" y="611"/>
                    </a:lnTo>
                    <a:lnTo>
                      <a:pt x="87" y="611"/>
                    </a:lnTo>
                    <a:lnTo>
                      <a:pt x="87" y="611"/>
                    </a:lnTo>
                    <a:lnTo>
                      <a:pt x="86" y="611"/>
                    </a:lnTo>
                    <a:lnTo>
                      <a:pt x="86" y="611"/>
                    </a:lnTo>
                    <a:lnTo>
                      <a:pt x="86" y="611"/>
                    </a:lnTo>
                    <a:lnTo>
                      <a:pt x="86" y="611"/>
                    </a:lnTo>
                    <a:lnTo>
                      <a:pt x="86" y="611"/>
                    </a:lnTo>
                    <a:lnTo>
                      <a:pt x="85" y="611"/>
                    </a:lnTo>
                    <a:lnTo>
                      <a:pt x="85" y="612"/>
                    </a:lnTo>
                    <a:lnTo>
                      <a:pt x="85" y="612"/>
                    </a:lnTo>
                    <a:lnTo>
                      <a:pt x="85" y="612"/>
                    </a:lnTo>
                    <a:lnTo>
                      <a:pt x="85" y="612"/>
                    </a:lnTo>
                    <a:lnTo>
                      <a:pt x="85" y="612"/>
                    </a:lnTo>
                    <a:lnTo>
                      <a:pt x="85" y="612"/>
                    </a:lnTo>
                    <a:lnTo>
                      <a:pt x="85" y="613"/>
                    </a:lnTo>
                    <a:lnTo>
                      <a:pt x="85" y="613"/>
                    </a:lnTo>
                    <a:lnTo>
                      <a:pt x="85" y="613"/>
                    </a:lnTo>
                    <a:lnTo>
                      <a:pt x="85" y="613"/>
                    </a:lnTo>
                    <a:lnTo>
                      <a:pt x="85" y="614"/>
                    </a:lnTo>
                    <a:lnTo>
                      <a:pt x="84" y="614"/>
                    </a:lnTo>
                    <a:lnTo>
                      <a:pt x="84" y="614"/>
                    </a:lnTo>
                    <a:lnTo>
                      <a:pt x="84" y="614"/>
                    </a:lnTo>
                    <a:lnTo>
                      <a:pt x="84" y="614"/>
                    </a:lnTo>
                    <a:lnTo>
                      <a:pt x="83" y="615"/>
                    </a:lnTo>
                    <a:lnTo>
                      <a:pt x="83" y="615"/>
                    </a:lnTo>
                    <a:lnTo>
                      <a:pt x="83" y="615"/>
                    </a:lnTo>
                    <a:lnTo>
                      <a:pt x="82" y="615"/>
                    </a:lnTo>
                    <a:lnTo>
                      <a:pt x="82" y="615"/>
                    </a:lnTo>
                    <a:lnTo>
                      <a:pt x="81" y="615"/>
                    </a:lnTo>
                    <a:lnTo>
                      <a:pt x="81" y="615"/>
                    </a:lnTo>
                    <a:lnTo>
                      <a:pt x="81" y="615"/>
                    </a:lnTo>
                    <a:lnTo>
                      <a:pt x="80" y="616"/>
                    </a:lnTo>
                    <a:lnTo>
                      <a:pt x="80" y="616"/>
                    </a:lnTo>
                    <a:lnTo>
                      <a:pt x="80" y="616"/>
                    </a:lnTo>
                    <a:lnTo>
                      <a:pt x="78" y="616"/>
                    </a:lnTo>
                    <a:lnTo>
                      <a:pt x="78" y="616"/>
                    </a:lnTo>
                    <a:lnTo>
                      <a:pt x="78" y="616"/>
                    </a:lnTo>
                    <a:lnTo>
                      <a:pt x="77" y="616"/>
                    </a:lnTo>
                    <a:lnTo>
                      <a:pt x="77" y="616"/>
                    </a:lnTo>
                    <a:lnTo>
                      <a:pt x="76" y="616"/>
                    </a:lnTo>
                    <a:lnTo>
                      <a:pt x="76" y="616"/>
                    </a:lnTo>
                    <a:lnTo>
                      <a:pt x="75" y="616"/>
                    </a:lnTo>
                    <a:lnTo>
                      <a:pt x="75" y="616"/>
                    </a:lnTo>
                    <a:lnTo>
                      <a:pt x="74" y="616"/>
                    </a:lnTo>
                    <a:lnTo>
                      <a:pt x="74" y="616"/>
                    </a:lnTo>
                    <a:lnTo>
                      <a:pt x="74" y="616"/>
                    </a:lnTo>
                    <a:lnTo>
                      <a:pt x="73" y="616"/>
                    </a:lnTo>
                    <a:lnTo>
                      <a:pt x="73" y="616"/>
                    </a:lnTo>
                    <a:lnTo>
                      <a:pt x="73" y="615"/>
                    </a:lnTo>
                    <a:lnTo>
                      <a:pt x="73" y="615"/>
                    </a:lnTo>
                    <a:lnTo>
                      <a:pt x="72" y="615"/>
                    </a:lnTo>
                    <a:lnTo>
                      <a:pt x="72" y="615"/>
                    </a:lnTo>
                    <a:lnTo>
                      <a:pt x="71" y="615"/>
                    </a:lnTo>
                    <a:lnTo>
                      <a:pt x="71" y="614"/>
                    </a:lnTo>
                    <a:lnTo>
                      <a:pt x="70" y="614"/>
                    </a:lnTo>
                    <a:lnTo>
                      <a:pt x="70" y="614"/>
                    </a:lnTo>
                    <a:lnTo>
                      <a:pt x="69" y="614"/>
                    </a:lnTo>
                    <a:lnTo>
                      <a:pt x="69" y="613"/>
                    </a:lnTo>
                    <a:lnTo>
                      <a:pt x="68" y="613"/>
                    </a:lnTo>
                    <a:lnTo>
                      <a:pt x="67" y="613"/>
                    </a:lnTo>
                    <a:lnTo>
                      <a:pt x="67" y="612"/>
                    </a:lnTo>
                    <a:lnTo>
                      <a:pt x="67" y="612"/>
                    </a:lnTo>
                    <a:lnTo>
                      <a:pt x="66" y="612"/>
                    </a:lnTo>
                    <a:lnTo>
                      <a:pt x="66" y="611"/>
                    </a:lnTo>
                    <a:lnTo>
                      <a:pt x="65" y="611"/>
                    </a:lnTo>
                    <a:lnTo>
                      <a:pt x="65" y="611"/>
                    </a:lnTo>
                    <a:lnTo>
                      <a:pt x="65" y="610"/>
                    </a:lnTo>
                    <a:lnTo>
                      <a:pt x="65" y="610"/>
                    </a:lnTo>
                    <a:lnTo>
                      <a:pt x="64" y="609"/>
                    </a:lnTo>
                    <a:lnTo>
                      <a:pt x="64" y="609"/>
                    </a:lnTo>
                    <a:lnTo>
                      <a:pt x="64" y="609"/>
                    </a:lnTo>
                    <a:lnTo>
                      <a:pt x="64" y="608"/>
                    </a:lnTo>
                    <a:lnTo>
                      <a:pt x="64" y="608"/>
                    </a:lnTo>
                    <a:lnTo>
                      <a:pt x="63" y="608"/>
                    </a:lnTo>
                    <a:lnTo>
                      <a:pt x="63" y="606"/>
                    </a:lnTo>
                    <a:lnTo>
                      <a:pt x="63" y="606"/>
                    </a:lnTo>
                    <a:lnTo>
                      <a:pt x="63" y="606"/>
                    </a:lnTo>
                    <a:lnTo>
                      <a:pt x="62" y="606"/>
                    </a:lnTo>
                    <a:lnTo>
                      <a:pt x="62" y="606"/>
                    </a:lnTo>
                    <a:lnTo>
                      <a:pt x="62" y="606"/>
                    </a:lnTo>
                    <a:lnTo>
                      <a:pt x="62" y="606"/>
                    </a:lnTo>
                    <a:lnTo>
                      <a:pt x="60" y="606"/>
                    </a:lnTo>
                    <a:lnTo>
                      <a:pt x="60" y="606"/>
                    </a:lnTo>
                    <a:lnTo>
                      <a:pt x="60" y="606"/>
                    </a:lnTo>
                    <a:lnTo>
                      <a:pt x="59" y="606"/>
                    </a:lnTo>
                    <a:lnTo>
                      <a:pt x="59" y="608"/>
                    </a:lnTo>
                    <a:lnTo>
                      <a:pt x="59" y="608"/>
                    </a:lnTo>
                    <a:lnTo>
                      <a:pt x="58" y="608"/>
                    </a:lnTo>
                    <a:lnTo>
                      <a:pt x="58" y="608"/>
                    </a:lnTo>
                    <a:lnTo>
                      <a:pt x="58" y="608"/>
                    </a:lnTo>
                    <a:lnTo>
                      <a:pt x="57" y="608"/>
                    </a:lnTo>
                    <a:lnTo>
                      <a:pt x="57" y="609"/>
                    </a:lnTo>
                    <a:lnTo>
                      <a:pt x="56" y="609"/>
                    </a:lnTo>
                    <a:lnTo>
                      <a:pt x="56" y="609"/>
                    </a:lnTo>
                    <a:lnTo>
                      <a:pt x="56" y="609"/>
                    </a:lnTo>
                    <a:lnTo>
                      <a:pt x="55" y="609"/>
                    </a:lnTo>
                    <a:lnTo>
                      <a:pt x="55" y="609"/>
                    </a:lnTo>
                    <a:lnTo>
                      <a:pt x="54" y="609"/>
                    </a:lnTo>
                    <a:lnTo>
                      <a:pt x="54" y="610"/>
                    </a:lnTo>
                    <a:lnTo>
                      <a:pt x="53" y="610"/>
                    </a:lnTo>
                    <a:lnTo>
                      <a:pt x="53" y="610"/>
                    </a:lnTo>
                    <a:lnTo>
                      <a:pt x="52" y="610"/>
                    </a:lnTo>
                    <a:lnTo>
                      <a:pt x="52" y="611"/>
                    </a:lnTo>
                    <a:lnTo>
                      <a:pt x="51" y="611"/>
                    </a:lnTo>
                    <a:lnTo>
                      <a:pt x="51" y="611"/>
                    </a:lnTo>
                    <a:lnTo>
                      <a:pt x="50" y="612"/>
                    </a:lnTo>
                    <a:lnTo>
                      <a:pt x="50" y="612"/>
                    </a:lnTo>
                    <a:lnTo>
                      <a:pt x="49" y="612"/>
                    </a:lnTo>
                    <a:lnTo>
                      <a:pt x="48" y="613"/>
                    </a:lnTo>
                    <a:lnTo>
                      <a:pt x="48" y="613"/>
                    </a:lnTo>
                    <a:lnTo>
                      <a:pt x="47" y="613"/>
                    </a:lnTo>
                    <a:lnTo>
                      <a:pt x="46" y="614"/>
                    </a:lnTo>
                    <a:lnTo>
                      <a:pt x="46" y="614"/>
                    </a:lnTo>
                    <a:lnTo>
                      <a:pt x="45" y="615"/>
                    </a:lnTo>
                    <a:lnTo>
                      <a:pt x="44" y="615"/>
                    </a:lnTo>
                    <a:lnTo>
                      <a:pt x="44" y="615"/>
                    </a:lnTo>
                    <a:lnTo>
                      <a:pt x="42" y="616"/>
                    </a:lnTo>
                    <a:lnTo>
                      <a:pt x="42" y="616"/>
                    </a:lnTo>
                    <a:lnTo>
                      <a:pt x="41" y="616"/>
                    </a:lnTo>
                    <a:lnTo>
                      <a:pt x="41" y="616"/>
                    </a:lnTo>
                    <a:lnTo>
                      <a:pt x="41" y="616"/>
                    </a:lnTo>
                    <a:lnTo>
                      <a:pt x="40" y="616"/>
                    </a:lnTo>
                    <a:lnTo>
                      <a:pt x="40" y="616"/>
                    </a:lnTo>
                    <a:lnTo>
                      <a:pt x="40" y="615"/>
                    </a:lnTo>
                    <a:lnTo>
                      <a:pt x="40" y="615"/>
                    </a:lnTo>
                    <a:lnTo>
                      <a:pt x="40" y="615"/>
                    </a:lnTo>
                    <a:lnTo>
                      <a:pt x="40" y="614"/>
                    </a:lnTo>
                    <a:lnTo>
                      <a:pt x="40" y="614"/>
                    </a:lnTo>
                    <a:lnTo>
                      <a:pt x="41" y="613"/>
                    </a:lnTo>
                    <a:lnTo>
                      <a:pt x="41" y="613"/>
                    </a:lnTo>
                    <a:lnTo>
                      <a:pt x="41" y="612"/>
                    </a:lnTo>
                    <a:lnTo>
                      <a:pt x="41" y="612"/>
                    </a:lnTo>
                    <a:lnTo>
                      <a:pt x="42" y="611"/>
                    </a:lnTo>
                    <a:lnTo>
                      <a:pt x="42" y="611"/>
                    </a:lnTo>
                    <a:lnTo>
                      <a:pt x="42" y="611"/>
                    </a:lnTo>
                    <a:lnTo>
                      <a:pt x="42" y="610"/>
                    </a:lnTo>
                    <a:lnTo>
                      <a:pt x="44" y="610"/>
                    </a:lnTo>
                    <a:lnTo>
                      <a:pt x="44" y="609"/>
                    </a:lnTo>
                    <a:lnTo>
                      <a:pt x="44" y="609"/>
                    </a:lnTo>
                    <a:lnTo>
                      <a:pt x="44" y="608"/>
                    </a:lnTo>
                    <a:lnTo>
                      <a:pt x="44" y="608"/>
                    </a:lnTo>
                    <a:lnTo>
                      <a:pt x="44" y="606"/>
                    </a:lnTo>
                    <a:lnTo>
                      <a:pt x="44" y="606"/>
                    </a:lnTo>
                    <a:lnTo>
                      <a:pt x="44" y="605"/>
                    </a:lnTo>
                    <a:lnTo>
                      <a:pt x="42" y="605"/>
                    </a:lnTo>
                    <a:lnTo>
                      <a:pt x="42" y="604"/>
                    </a:lnTo>
                    <a:lnTo>
                      <a:pt x="42" y="603"/>
                    </a:lnTo>
                    <a:lnTo>
                      <a:pt x="42" y="603"/>
                    </a:lnTo>
                    <a:lnTo>
                      <a:pt x="41" y="602"/>
                    </a:lnTo>
                    <a:lnTo>
                      <a:pt x="41" y="601"/>
                    </a:lnTo>
                    <a:lnTo>
                      <a:pt x="41" y="601"/>
                    </a:lnTo>
                    <a:lnTo>
                      <a:pt x="41" y="600"/>
                    </a:lnTo>
                    <a:lnTo>
                      <a:pt x="40" y="600"/>
                    </a:lnTo>
                    <a:lnTo>
                      <a:pt x="40" y="599"/>
                    </a:lnTo>
                    <a:lnTo>
                      <a:pt x="40" y="599"/>
                    </a:lnTo>
                    <a:lnTo>
                      <a:pt x="40" y="599"/>
                    </a:lnTo>
                    <a:lnTo>
                      <a:pt x="39" y="598"/>
                    </a:lnTo>
                    <a:lnTo>
                      <a:pt x="39" y="598"/>
                    </a:lnTo>
                    <a:lnTo>
                      <a:pt x="38" y="598"/>
                    </a:lnTo>
                    <a:lnTo>
                      <a:pt x="38" y="597"/>
                    </a:lnTo>
                    <a:lnTo>
                      <a:pt x="37" y="597"/>
                    </a:lnTo>
                    <a:lnTo>
                      <a:pt x="37" y="597"/>
                    </a:lnTo>
                    <a:lnTo>
                      <a:pt x="36" y="597"/>
                    </a:lnTo>
                    <a:lnTo>
                      <a:pt x="36" y="596"/>
                    </a:lnTo>
                    <a:lnTo>
                      <a:pt x="36" y="596"/>
                    </a:lnTo>
                    <a:lnTo>
                      <a:pt x="35" y="596"/>
                    </a:lnTo>
                    <a:lnTo>
                      <a:pt x="35" y="595"/>
                    </a:lnTo>
                    <a:lnTo>
                      <a:pt x="34" y="595"/>
                    </a:lnTo>
                    <a:lnTo>
                      <a:pt x="34" y="594"/>
                    </a:lnTo>
                    <a:lnTo>
                      <a:pt x="34" y="594"/>
                    </a:lnTo>
                    <a:lnTo>
                      <a:pt x="34" y="593"/>
                    </a:lnTo>
                    <a:lnTo>
                      <a:pt x="33" y="593"/>
                    </a:lnTo>
                    <a:lnTo>
                      <a:pt x="33" y="593"/>
                    </a:lnTo>
                    <a:lnTo>
                      <a:pt x="33" y="592"/>
                    </a:lnTo>
                    <a:lnTo>
                      <a:pt x="33" y="592"/>
                    </a:lnTo>
                    <a:lnTo>
                      <a:pt x="33" y="591"/>
                    </a:lnTo>
                    <a:lnTo>
                      <a:pt x="33" y="591"/>
                    </a:lnTo>
                    <a:lnTo>
                      <a:pt x="33" y="591"/>
                    </a:lnTo>
                    <a:lnTo>
                      <a:pt x="33" y="590"/>
                    </a:lnTo>
                    <a:lnTo>
                      <a:pt x="33" y="590"/>
                    </a:lnTo>
                    <a:lnTo>
                      <a:pt x="33" y="590"/>
                    </a:lnTo>
                    <a:lnTo>
                      <a:pt x="34" y="588"/>
                    </a:lnTo>
                    <a:lnTo>
                      <a:pt x="34" y="588"/>
                    </a:lnTo>
                    <a:lnTo>
                      <a:pt x="34" y="587"/>
                    </a:lnTo>
                    <a:lnTo>
                      <a:pt x="34" y="587"/>
                    </a:lnTo>
                    <a:lnTo>
                      <a:pt x="35" y="587"/>
                    </a:lnTo>
                    <a:lnTo>
                      <a:pt x="35" y="586"/>
                    </a:lnTo>
                    <a:lnTo>
                      <a:pt x="35" y="586"/>
                    </a:lnTo>
                    <a:lnTo>
                      <a:pt x="36" y="586"/>
                    </a:lnTo>
                    <a:lnTo>
                      <a:pt x="36" y="586"/>
                    </a:lnTo>
                    <a:lnTo>
                      <a:pt x="36" y="585"/>
                    </a:lnTo>
                    <a:lnTo>
                      <a:pt x="36" y="585"/>
                    </a:lnTo>
                    <a:lnTo>
                      <a:pt x="37" y="585"/>
                    </a:lnTo>
                    <a:lnTo>
                      <a:pt x="37" y="585"/>
                    </a:lnTo>
                    <a:lnTo>
                      <a:pt x="37" y="585"/>
                    </a:lnTo>
                    <a:lnTo>
                      <a:pt x="37" y="585"/>
                    </a:lnTo>
                    <a:lnTo>
                      <a:pt x="38" y="584"/>
                    </a:lnTo>
                    <a:lnTo>
                      <a:pt x="38" y="584"/>
                    </a:lnTo>
                    <a:lnTo>
                      <a:pt x="38" y="584"/>
                    </a:lnTo>
                    <a:lnTo>
                      <a:pt x="38" y="584"/>
                    </a:lnTo>
                    <a:lnTo>
                      <a:pt x="38" y="584"/>
                    </a:lnTo>
                    <a:lnTo>
                      <a:pt x="38" y="584"/>
                    </a:lnTo>
                    <a:lnTo>
                      <a:pt x="39" y="584"/>
                    </a:lnTo>
                    <a:lnTo>
                      <a:pt x="39" y="584"/>
                    </a:lnTo>
                    <a:lnTo>
                      <a:pt x="39" y="584"/>
                    </a:lnTo>
                    <a:lnTo>
                      <a:pt x="39" y="585"/>
                    </a:lnTo>
                    <a:lnTo>
                      <a:pt x="39" y="585"/>
                    </a:lnTo>
                    <a:lnTo>
                      <a:pt x="39" y="585"/>
                    </a:lnTo>
                    <a:lnTo>
                      <a:pt x="39" y="585"/>
                    </a:lnTo>
                    <a:lnTo>
                      <a:pt x="39" y="586"/>
                    </a:lnTo>
                    <a:lnTo>
                      <a:pt x="39" y="586"/>
                    </a:lnTo>
                    <a:lnTo>
                      <a:pt x="39" y="586"/>
                    </a:lnTo>
                    <a:lnTo>
                      <a:pt x="40" y="586"/>
                    </a:lnTo>
                    <a:lnTo>
                      <a:pt x="40" y="587"/>
                    </a:lnTo>
                    <a:lnTo>
                      <a:pt x="40" y="587"/>
                    </a:lnTo>
                    <a:lnTo>
                      <a:pt x="40" y="587"/>
                    </a:lnTo>
                    <a:lnTo>
                      <a:pt x="40" y="587"/>
                    </a:lnTo>
                    <a:lnTo>
                      <a:pt x="41" y="587"/>
                    </a:lnTo>
                    <a:lnTo>
                      <a:pt x="41" y="588"/>
                    </a:lnTo>
                    <a:lnTo>
                      <a:pt x="41" y="588"/>
                    </a:lnTo>
                    <a:lnTo>
                      <a:pt x="42" y="588"/>
                    </a:lnTo>
                    <a:lnTo>
                      <a:pt x="42" y="588"/>
                    </a:lnTo>
                    <a:lnTo>
                      <a:pt x="42" y="588"/>
                    </a:lnTo>
                    <a:lnTo>
                      <a:pt x="44" y="588"/>
                    </a:lnTo>
                    <a:lnTo>
                      <a:pt x="44" y="588"/>
                    </a:lnTo>
                    <a:lnTo>
                      <a:pt x="44" y="588"/>
                    </a:lnTo>
                    <a:lnTo>
                      <a:pt x="45" y="588"/>
                    </a:lnTo>
                    <a:lnTo>
                      <a:pt x="45" y="590"/>
                    </a:lnTo>
                    <a:lnTo>
                      <a:pt x="46" y="590"/>
                    </a:lnTo>
                    <a:lnTo>
                      <a:pt x="46" y="590"/>
                    </a:lnTo>
                    <a:lnTo>
                      <a:pt x="46" y="591"/>
                    </a:lnTo>
                    <a:lnTo>
                      <a:pt x="47" y="591"/>
                    </a:lnTo>
                    <a:lnTo>
                      <a:pt x="47" y="592"/>
                    </a:lnTo>
                    <a:lnTo>
                      <a:pt x="48" y="592"/>
                    </a:lnTo>
                    <a:lnTo>
                      <a:pt x="48" y="592"/>
                    </a:lnTo>
                    <a:lnTo>
                      <a:pt x="48" y="593"/>
                    </a:lnTo>
                    <a:lnTo>
                      <a:pt x="48" y="594"/>
                    </a:lnTo>
                    <a:lnTo>
                      <a:pt x="49" y="594"/>
                    </a:lnTo>
                    <a:lnTo>
                      <a:pt x="49" y="595"/>
                    </a:lnTo>
                    <a:lnTo>
                      <a:pt x="49" y="595"/>
                    </a:lnTo>
                    <a:lnTo>
                      <a:pt x="49" y="596"/>
                    </a:lnTo>
                    <a:lnTo>
                      <a:pt x="49" y="596"/>
                    </a:lnTo>
                    <a:lnTo>
                      <a:pt x="49" y="596"/>
                    </a:lnTo>
                    <a:lnTo>
                      <a:pt x="50" y="597"/>
                    </a:lnTo>
                    <a:lnTo>
                      <a:pt x="50" y="597"/>
                    </a:lnTo>
                    <a:lnTo>
                      <a:pt x="50" y="598"/>
                    </a:lnTo>
                    <a:lnTo>
                      <a:pt x="50" y="598"/>
                    </a:lnTo>
                    <a:lnTo>
                      <a:pt x="50" y="599"/>
                    </a:lnTo>
                    <a:lnTo>
                      <a:pt x="50" y="599"/>
                    </a:lnTo>
                    <a:lnTo>
                      <a:pt x="50" y="599"/>
                    </a:lnTo>
                    <a:lnTo>
                      <a:pt x="51" y="600"/>
                    </a:lnTo>
                    <a:lnTo>
                      <a:pt x="51" y="600"/>
                    </a:lnTo>
                    <a:lnTo>
                      <a:pt x="51" y="600"/>
                    </a:lnTo>
                    <a:lnTo>
                      <a:pt x="51" y="600"/>
                    </a:lnTo>
                    <a:lnTo>
                      <a:pt x="52" y="600"/>
                    </a:lnTo>
                    <a:lnTo>
                      <a:pt x="52" y="600"/>
                    </a:lnTo>
                    <a:lnTo>
                      <a:pt x="52" y="600"/>
                    </a:lnTo>
                    <a:lnTo>
                      <a:pt x="53" y="600"/>
                    </a:lnTo>
                    <a:lnTo>
                      <a:pt x="53" y="600"/>
                    </a:lnTo>
                    <a:lnTo>
                      <a:pt x="54" y="600"/>
                    </a:lnTo>
                    <a:lnTo>
                      <a:pt x="54" y="599"/>
                    </a:lnTo>
                    <a:lnTo>
                      <a:pt x="55" y="599"/>
                    </a:lnTo>
                    <a:lnTo>
                      <a:pt x="56" y="599"/>
                    </a:lnTo>
                    <a:lnTo>
                      <a:pt x="56" y="598"/>
                    </a:lnTo>
                    <a:lnTo>
                      <a:pt x="57" y="598"/>
                    </a:lnTo>
                    <a:lnTo>
                      <a:pt x="58" y="597"/>
                    </a:lnTo>
                    <a:lnTo>
                      <a:pt x="58" y="597"/>
                    </a:lnTo>
                    <a:lnTo>
                      <a:pt x="59" y="597"/>
                    </a:lnTo>
                    <a:lnTo>
                      <a:pt x="59" y="596"/>
                    </a:lnTo>
                    <a:lnTo>
                      <a:pt x="60" y="596"/>
                    </a:lnTo>
                    <a:lnTo>
                      <a:pt x="60" y="596"/>
                    </a:lnTo>
                    <a:lnTo>
                      <a:pt x="60" y="595"/>
                    </a:lnTo>
                    <a:lnTo>
                      <a:pt x="60" y="595"/>
                    </a:lnTo>
                    <a:lnTo>
                      <a:pt x="60" y="595"/>
                    </a:lnTo>
                    <a:lnTo>
                      <a:pt x="62" y="595"/>
                    </a:lnTo>
                    <a:lnTo>
                      <a:pt x="60" y="595"/>
                    </a:lnTo>
                    <a:lnTo>
                      <a:pt x="60" y="595"/>
                    </a:lnTo>
                    <a:lnTo>
                      <a:pt x="60" y="594"/>
                    </a:lnTo>
                    <a:lnTo>
                      <a:pt x="60" y="594"/>
                    </a:lnTo>
                    <a:lnTo>
                      <a:pt x="60" y="594"/>
                    </a:lnTo>
                    <a:lnTo>
                      <a:pt x="60" y="594"/>
                    </a:lnTo>
                    <a:lnTo>
                      <a:pt x="60" y="594"/>
                    </a:lnTo>
                    <a:lnTo>
                      <a:pt x="59" y="593"/>
                    </a:lnTo>
                    <a:lnTo>
                      <a:pt x="59" y="593"/>
                    </a:lnTo>
                    <a:lnTo>
                      <a:pt x="59" y="593"/>
                    </a:lnTo>
                    <a:lnTo>
                      <a:pt x="59" y="593"/>
                    </a:lnTo>
                    <a:lnTo>
                      <a:pt x="58" y="593"/>
                    </a:lnTo>
                    <a:lnTo>
                      <a:pt x="58" y="593"/>
                    </a:lnTo>
                    <a:lnTo>
                      <a:pt x="57" y="593"/>
                    </a:lnTo>
                    <a:lnTo>
                      <a:pt x="57" y="593"/>
                    </a:lnTo>
                    <a:lnTo>
                      <a:pt x="57" y="593"/>
                    </a:lnTo>
                    <a:lnTo>
                      <a:pt x="56" y="593"/>
                    </a:lnTo>
                    <a:lnTo>
                      <a:pt x="56" y="593"/>
                    </a:lnTo>
                    <a:lnTo>
                      <a:pt x="56" y="593"/>
                    </a:lnTo>
                    <a:lnTo>
                      <a:pt x="55" y="593"/>
                    </a:lnTo>
                    <a:lnTo>
                      <a:pt x="55" y="593"/>
                    </a:lnTo>
                    <a:lnTo>
                      <a:pt x="55" y="594"/>
                    </a:lnTo>
                    <a:lnTo>
                      <a:pt x="55" y="594"/>
                    </a:lnTo>
                    <a:lnTo>
                      <a:pt x="55" y="594"/>
                    </a:lnTo>
                    <a:lnTo>
                      <a:pt x="54" y="594"/>
                    </a:lnTo>
                    <a:lnTo>
                      <a:pt x="54" y="594"/>
                    </a:lnTo>
                    <a:lnTo>
                      <a:pt x="54" y="595"/>
                    </a:lnTo>
                    <a:lnTo>
                      <a:pt x="54" y="595"/>
                    </a:lnTo>
                    <a:lnTo>
                      <a:pt x="54" y="595"/>
                    </a:lnTo>
                    <a:lnTo>
                      <a:pt x="53" y="596"/>
                    </a:lnTo>
                    <a:lnTo>
                      <a:pt x="53" y="596"/>
                    </a:lnTo>
                    <a:lnTo>
                      <a:pt x="53" y="596"/>
                    </a:lnTo>
                    <a:lnTo>
                      <a:pt x="53" y="596"/>
                    </a:lnTo>
                    <a:lnTo>
                      <a:pt x="52" y="596"/>
                    </a:lnTo>
                    <a:lnTo>
                      <a:pt x="52" y="596"/>
                    </a:lnTo>
                    <a:lnTo>
                      <a:pt x="52" y="596"/>
                    </a:lnTo>
                    <a:lnTo>
                      <a:pt x="51" y="596"/>
                    </a:lnTo>
                    <a:lnTo>
                      <a:pt x="51" y="596"/>
                    </a:lnTo>
                    <a:lnTo>
                      <a:pt x="51" y="595"/>
                    </a:lnTo>
                    <a:lnTo>
                      <a:pt x="51" y="595"/>
                    </a:lnTo>
                    <a:lnTo>
                      <a:pt x="51" y="595"/>
                    </a:lnTo>
                    <a:lnTo>
                      <a:pt x="51" y="594"/>
                    </a:lnTo>
                    <a:lnTo>
                      <a:pt x="51" y="594"/>
                    </a:lnTo>
                    <a:lnTo>
                      <a:pt x="51" y="593"/>
                    </a:lnTo>
                    <a:lnTo>
                      <a:pt x="52" y="593"/>
                    </a:lnTo>
                    <a:lnTo>
                      <a:pt x="52" y="593"/>
                    </a:lnTo>
                    <a:lnTo>
                      <a:pt x="52" y="592"/>
                    </a:lnTo>
                    <a:lnTo>
                      <a:pt x="53" y="592"/>
                    </a:lnTo>
                    <a:lnTo>
                      <a:pt x="53" y="592"/>
                    </a:lnTo>
                    <a:lnTo>
                      <a:pt x="54" y="591"/>
                    </a:lnTo>
                    <a:lnTo>
                      <a:pt x="54" y="591"/>
                    </a:lnTo>
                    <a:lnTo>
                      <a:pt x="54" y="591"/>
                    </a:lnTo>
                    <a:lnTo>
                      <a:pt x="55" y="590"/>
                    </a:lnTo>
                    <a:lnTo>
                      <a:pt x="55" y="590"/>
                    </a:lnTo>
                    <a:lnTo>
                      <a:pt x="55" y="590"/>
                    </a:lnTo>
                    <a:lnTo>
                      <a:pt x="55" y="590"/>
                    </a:lnTo>
                    <a:lnTo>
                      <a:pt x="56" y="588"/>
                    </a:lnTo>
                    <a:lnTo>
                      <a:pt x="56" y="588"/>
                    </a:lnTo>
                    <a:lnTo>
                      <a:pt x="56" y="587"/>
                    </a:lnTo>
                    <a:lnTo>
                      <a:pt x="56" y="587"/>
                    </a:lnTo>
                    <a:lnTo>
                      <a:pt x="56" y="586"/>
                    </a:lnTo>
                    <a:lnTo>
                      <a:pt x="56" y="586"/>
                    </a:lnTo>
                    <a:lnTo>
                      <a:pt x="56" y="585"/>
                    </a:lnTo>
                    <a:lnTo>
                      <a:pt x="56" y="584"/>
                    </a:lnTo>
                    <a:lnTo>
                      <a:pt x="57" y="584"/>
                    </a:lnTo>
                    <a:lnTo>
                      <a:pt x="57" y="584"/>
                    </a:lnTo>
                    <a:lnTo>
                      <a:pt x="57" y="583"/>
                    </a:lnTo>
                    <a:lnTo>
                      <a:pt x="57" y="583"/>
                    </a:lnTo>
                    <a:lnTo>
                      <a:pt x="57" y="583"/>
                    </a:lnTo>
                    <a:lnTo>
                      <a:pt x="57" y="582"/>
                    </a:lnTo>
                    <a:lnTo>
                      <a:pt x="57" y="582"/>
                    </a:lnTo>
                    <a:lnTo>
                      <a:pt x="57" y="582"/>
                    </a:lnTo>
                    <a:lnTo>
                      <a:pt x="57" y="582"/>
                    </a:lnTo>
                    <a:lnTo>
                      <a:pt x="57" y="582"/>
                    </a:lnTo>
                    <a:lnTo>
                      <a:pt x="56" y="581"/>
                    </a:lnTo>
                    <a:lnTo>
                      <a:pt x="56" y="581"/>
                    </a:lnTo>
                    <a:lnTo>
                      <a:pt x="56" y="581"/>
                    </a:lnTo>
                    <a:lnTo>
                      <a:pt x="56" y="581"/>
                    </a:lnTo>
                    <a:lnTo>
                      <a:pt x="56" y="581"/>
                    </a:lnTo>
                    <a:lnTo>
                      <a:pt x="55" y="581"/>
                    </a:lnTo>
                    <a:lnTo>
                      <a:pt x="55" y="581"/>
                    </a:lnTo>
                    <a:lnTo>
                      <a:pt x="55" y="581"/>
                    </a:lnTo>
                    <a:lnTo>
                      <a:pt x="54" y="580"/>
                    </a:lnTo>
                    <a:lnTo>
                      <a:pt x="54" y="580"/>
                    </a:lnTo>
                    <a:lnTo>
                      <a:pt x="53" y="580"/>
                    </a:lnTo>
                    <a:lnTo>
                      <a:pt x="53" y="580"/>
                    </a:lnTo>
                    <a:lnTo>
                      <a:pt x="52" y="579"/>
                    </a:lnTo>
                    <a:lnTo>
                      <a:pt x="52" y="579"/>
                    </a:lnTo>
                    <a:lnTo>
                      <a:pt x="51" y="579"/>
                    </a:lnTo>
                    <a:lnTo>
                      <a:pt x="51" y="579"/>
                    </a:lnTo>
                    <a:lnTo>
                      <a:pt x="50" y="579"/>
                    </a:lnTo>
                    <a:lnTo>
                      <a:pt x="50" y="579"/>
                    </a:lnTo>
                    <a:lnTo>
                      <a:pt x="50" y="579"/>
                    </a:lnTo>
                    <a:lnTo>
                      <a:pt x="49" y="579"/>
                    </a:lnTo>
                    <a:lnTo>
                      <a:pt x="49" y="579"/>
                    </a:lnTo>
                    <a:lnTo>
                      <a:pt x="48" y="579"/>
                    </a:lnTo>
                    <a:lnTo>
                      <a:pt x="47" y="580"/>
                    </a:lnTo>
                    <a:lnTo>
                      <a:pt x="47" y="580"/>
                    </a:lnTo>
                    <a:lnTo>
                      <a:pt x="46" y="581"/>
                    </a:lnTo>
                    <a:lnTo>
                      <a:pt x="45" y="581"/>
                    </a:lnTo>
                    <a:lnTo>
                      <a:pt x="44" y="582"/>
                    </a:lnTo>
                    <a:lnTo>
                      <a:pt x="44" y="582"/>
                    </a:lnTo>
                    <a:lnTo>
                      <a:pt x="42" y="583"/>
                    </a:lnTo>
                    <a:lnTo>
                      <a:pt x="41" y="583"/>
                    </a:lnTo>
                    <a:lnTo>
                      <a:pt x="41" y="583"/>
                    </a:lnTo>
                    <a:lnTo>
                      <a:pt x="40" y="584"/>
                    </a:lnTo>
                    <a:lnTo>
                      <a:pt x="40" y="583"/>
                    </a:lnTo>
                    <a:lnTo>
                      <a:pt x="40" y="583"/>
                    </a:lnTo>
                    <a:lnTo>
                      <a:pt x="40" y="583"/>
                    </a:lnTo>
                    <a:lnTo>
                      <a:pt x="40" y="582"/>
                    </a:lnTo>
                    <a:lnTo>
                      <a:pt x="40" y="582"/>
                    </a:lnTo>
                    <a:lnTo>
                      <a:pt x="40" y="581"/>
                    </a:lnTo>
                    <a:lnTo>
                      <a:pt x="40" y="581"/>
                    </a:lnTo>
                    <a:lnTo>
                      <a:pt x="40" y="580"/>
                    </a:lnTo>
                    <a:lnTo>
                      <a:pt x="40" y="580"/>
                    </a:lnTo>
                    <a:lnTo>
                      <a:pt x="40" y="580"/>
                    </a:lnTo>
                    <a:lnTo>
                      <a:pt x="40" y="579"/>
                    </a:lnTo>
                    <a:lnTo>
                      <a:pt x="40" y="579"/>
                    </a:lnTo>
                    <a:lnTo>
                      <a:pt x="40" y="579"/>
                    </a:lnTo>
                    <a:lnTo>
                      <a:pt x="39" y="578"/>
                    </a:lnTo>
                    <a:lnTo>
                      <a:pt x="39" y="578"/>
                    </a:lnTo>
                    <a:lnTo>
                      <a:pt x="39" y="578"/>
                    </a:lnTo>
                    <a:lnTo>
                      <a:pt x="39" y="578"/>
                    </a:lnTo>
                    <a:lnTo>
                      <a:pt x="39" y="577"/>
                    </a:lnTo>
                    <a:lnTo>
                      <a:pt x="38" y="577"/>
                    </a:lnTo>
                    <a:lnTo>
                      <a:pt x="38" y="577"/>
                    </a:lnTo>
                    <a:lnTo>
                      <a:pt x="38" y="577"/>
                    </a:lnTo>
                    <a:lnTo>
                      <a:pt x="37" y="576"/>
                    </a:lnTo>
                    <a:lnTo>
                      <a:pt x="37" y="576"/>
                    </a:lnTo>
                    <a:lnTo>
                      <a:pt x="37" y="576"/>
                    </a:lnTo>
                    <a:lnTo>
                      <a:pt x="36" y="576"/>
                    </a:lnTo>
                    <a:lnTo>
                      <a:pt x="36" y="575"/>
                    </a:lnTo>
                    <a:lnTo>
                      <a:pt x="36" y="575"/>
                    </a:lnTo>
                    <a:lnTo>
                      <a:pt x="35" y="575"/>
                    </a:lnTo>
                    <a:lnTo>
                      <a:pt x="35" y="575"/>
                    </a:lnTo>
                    <a:lnTo>
                      <a:pt x="34" y="575"/>
                    </a:lnTo>
                    <a:lnTo>
                      <a:pt x="34" y="574"/>
                    </a:lnTo>
                    <a:lnTo>
                      <a:pt x="34" y="574"/>
                    </a:lnTo>
                    <a:lnTo>
                      <a:pt x="33" y="574"/>
                    </a:lnTo>
                    <a:lnTo>
                      <a:pt x="33" y="574"/>
                    </a:lnTo>
                    <a:lnTo>
                      <a:pt x="32" y="574"/>
                    </a:lnTo>
                    <a:lnTo>
                      <a:pt x="31" y="574"/>
                    </a:lnTo>
                    <a:lnTo>
                      <a:pt x="31" y="574"/>
                    </a:lnTo>
                    <a:lnTo>
                      <a:pt x="30" y="574"/>
                    </a:lnTo>
                    <a:lnTo>
                      <a:pt x="30" y="574"/>
                    </a:lnTo>
                    <a:lnTo>
                      <a:pt x="29" y="574"/>
                    </a:lnTo>
                    <a:lnTo>
                      <a:pt x="29" y="574"/>
                    </a:lnTo>
                    <a:lnTo>
                      <a:pt x="29" y="574"/>
                    </a:lnTo>
                    <a:lnTo>
                      <a:pt x="28" y="574"/>
                    </a:lnTo>
                    <a:lnTo>
                      <a:pt x="28" y="574"/>
                    </a:lnTo>
                    <a:lnTo>
                      <a:pt x="27" y="574"/>
                    </a:lnTo>
                    <a:lnTo>
                      <a:pt x="27" y="574"/>
                    </a:lnTo>
                    <a:lnTo>
                      <a:pt x="27" y="574"/>
                    </a:lnTo>
                    <a:lnTo>
                      <a:pt x="27" y="573"/>
                    </a:lnTo>
                    <a:lnTo>
                      <a:pt x="26" y="573"/>
                    </a:lnTo>
                    <a:lnTo>
                      <a:pt x="26" y="573"/>
                    </a:lnTo>
                    <a:lnTo>
                      <a:pt x="26" y="573"/>
                    </a:lnTo>
                    <a:lnTo>
                      <a:pt x="26" y="573"/>
                    </a:lnTo>
                    <a:lnTo>
                      <a:pt x="24" y="572"/>
                    </a:lnTo>
                    <a:lnTo>
                      <a:pt x="24" y="572"/>
                    </a:lnTo>
                    <a:lnTo>
                      <a:pt x="24" y="572"/>
                    </a:lnTo>
                    <a:lnTo>
                      <a:pt x="24" y="570"/>
                    </a:lnTo>
                    <a:lnTo>
                      <a:pt x="24" y="570"/>
                    </a:lnTo>
                    <a:lnTo>
                      <a:pt x="24" y="569"/>
                    </a:lnTo>
                    <a:lnTo>
                      <a:pt x="24" y="569"/>
                    </a:lnTo>
                    <a:lnTo>
                      <a:pt x="24" y="568"/>
                    </a:lnTo>
                    <a:lnTo>
                      <a:pt x="24" y="568"/>
                    </a:lnTo>
                    <a:lnTo>
                      <a:pt x="24" y="568"/>
                    </a:lnTo>
                    <a:lnTo>
                      <a:pt x="24" y="567"/>
                    </a:lnTo>
                    <a:lnTo>
                      <a:pt x="24" y="567"/>
                    </a:lnTo>
                    <a:lnTo>
                      <a:pt x="26" y="566"/>
                    </a:lnTo>
                    <a:lnTo>
                      <a:pt x="26" y="566"/>
                    </a:lnTo>
                    <a:lnTo>
                      <a:pt x="26" y="566"/>
                    </a:lnTo>
                    <a:lnTo>
                      <a:pt x="27" y="566"/>
                    </a:lnTo>
                    <a:lnTo>
                      <a:pt x="28" y="565"/>
                    </a:lnTo>
                    <a:lnTo>
                      <a:pt x="28" y="565"/>
                    </a:lnTo>
                    <a:lnTo>
                      <a:pt x="29" y="565"/>
                    </a:lnTo>
                    <a:lnTo>
                      <a:pt x="29" y="565"/>
                    </a:lnTo>
                    <a:lnTo>
                      <a:pt x="30" y="565"/>
                    </a:lnTo>
                    <a:lnTo>
                      <a:pt x="30" y="565"/>
                    </a:lnTo>
                    <a:lnTo>
                      <a:pt x="31" y="565"/>
                    </a:lnTo>
                    <a:lnTo>
                      <a:pt x="31" y="566"/>
                    </a:lnTo>
                    <a:lnTo>
                      <a:pt x="31" y="566"/>
                    </a:lnTo>
                    <a:lnTo>
                      <a:pt x="32" y="566"/>
                    </a:lnTo>
                    <a:lnTo>
                      <a:pt x="32" y="566"/>
                    </a:lnTo>
                    <a:lnTo>
                      <a:pt x="32" y="566"/>
                    </a:lnTo>
                    <a:lnTo>
                      <a:pt x="32" y="566"/>
                    </a:lnTo>
                    <a:lnTo>
                      <a:pt x="32" y="565"/>
                    </a:lnTo>
                    <a:lnTo>
                      <a:pt x="32" y="565"/>
                    </a:lnTo>
                    <a:lnTo>
                      <a:pt x="32" y="565"/>
                    </a:lnTo>
                    <a:lnTo>
                      <a:pt x="32" y="564"/>
                    </a:lnTo>
                    <a:lnTo>
                      <a:pt x="32" y="564"/>
                    </a:lnTo>
                    <a:lnTo>
                      <a:pt x="32" y="564"/>
                    </a:lnTo>
                    <a:lnTo>
                      <a:pt x="31" y="563"/>
                    </a:lnTo>
                    <a:lnTo>
                      <a:pt x="31" y="563"/>
                    </a:lnTo>
                    <a:lnTo>
                      <a:pt x="30" y="562"/>
                    </a:lnTo>
                    <a:lnTo>
                      <a:pt x="30" y="562"/>
                    </a:lnTo>
                    <a:lnTo>
                      <a:pt x="29" y="561"/>
                    </a:lnTo>
                    <a:lnTo>
                      <a:pt x="29" y="561"/>
                    </a:lnTo>
                    <a:lnTo>
                      <a:pt x="28" y="560"/>
                    </a:lnTo>
                    <a:lnTo>
                      <a:pt x="27" y="559"/>
                    </a:lnTo>
                    <a:lnTo>
                      <a:pt x="27" y="559"/>
                    </a:lnTo>
                    <a:lnTo>
                      <a:pt x="26" y="558"/>
                    </a:lnTo>
                    <a:lnTo>
                      <a:pt x="24" y="558"/>
                    </a:lnTo>
                    <a:lnTo>
                      <a:pt x="24" y="557"/>
                    </a:lnTo>
                    <a:lnTo>
                      <a:pt x="23" y="557"/>
                    </a:lnTo>
                    <a:lnTo>
                      <a:pt x="23" y="556"/>
                    </a:lnTo>
                    <a:lnTo>
                      <a:pt x="23" y="556"/>
                    </a:lnTo>
                    <a:lnTo>
                      <a:pt x="22" y="555"/>
                    </a:lnTo>
                    <a:lnTo>
                      <a:pt x="22" y="555"/>
                    </a:lnTo>
                    <a:lnTo>
                      <a:pt x="22" y="554"/>
                    </a:lnTo>
                    <a:lnTo>
                      <a:pt x="21" y="554"/>
                    </a:lnTo>
                    <a:lnTo>
                      <a:pt x="21" y="554"/>
                    </a:lnTo>
                    <a:lnTo>
                      <a:pt x="21" y="552"/>
                    </a:lnTo>
                    <a:lnTo>
                      <a:pt x="20" y="552"/>
                    </a:lnTo>
                    <a:lnTo>
                      <a:pt x="20" y="552"/>
                    </a:lnTo>
                    <a:lnTo>
                      <a:pt x="20" y="551"/>
                    </a:lnTo>
                    <a:lnTo>
                      <a:pt x="19" y="551"/>
                    </a:lnTo>
                    <a:lnTo>
                      <a:pt x="19" y="551"/>
                    </a:lnTo>
                    <a:lnTo>
                      <a:pt x="18" y="551"/>
                    </a:lnTo>
                    <a:lnTo>
                      <a:pt x="18" y="551"/>
                    </a:lnTo>
                    <a:lnTo>
                      <a:pt x="18" y="551"/>
                    </a:lnTo>
                    <a:lnTo>
                      <a:pt x="17" y="551"/>
                    </a:lnTo>
                    <a:lnTo>
                      <a:pt x="17" y="551"/>
                    </a:lnTo>
                    <a:lnTo>
                      <a:pt x="16" y="551"/>
                    </a:lnTo>
                    <a:lnTo>
                      <a:pt x="16" y="551"/>
                    </a:lnTo>
                    <a:lnTo>
                      <a:pt x="15" y="551"/>
                    </a:lnTo>
                    <a:lnTo>
                      <a:pt x="15" y="551"/>
                    </a:lnTo>
                    <a:lnTo>
                      <a:pt x="15" y="551"/>
                    </a:lnTo>
                    <a:lnTo>
                      <a:pt x="14" y="551"/>
                    </a:lnTo>
                    <a:lnTo>
                      <a:pt x="14" y="551"/>
                    </a:lnTo>
                    <a:lnTo>
                      <a:pt x="14" y="551"/>
                    </a:lnTo>
                    <a:lnTo>
                      <a:pt x="13" y="551"/>
                    </a:lnTo>
                    <a:lnTo>
                      <a:pt x="13" y="550"/>
                    </a:lnTo>
                    <a:lnTo>
                      <a:pt x="13" y="550"/>
                    </a:lnTo>
                    <a:lnTo>
                      <a:pt x="13" y="549"/>
                    </a:lnTo>
                    <a:lnTo>
                      <a:pt x="13" y="549"/>
                    </a:lnTo>
                    <a:lnTo>
                      <a:pt x="13" y="548"/>
                    </a:lnTo>
                    <a:lnTo>
                      <a:pt x="13" y="548"/>
                    </a:lnTo>
                    <a:lnTo>
                      <a:pt x="13" y="547"/>
                    </a:lnTo>
                    <a:lnTo>
                      <a:pt x="13" y="546"/>
                    </a:lnTo>
                    <a:lnTo>
                      <a:pt x="14" y="546"/>
                    </a:lnTo>
                    <a:lnTo>
                      <a:pt x="14" y="545"/>
                    </a:lnTo>
                    <a:lnTo>
                      <a:pt x="14" y="545"/>
                    </a:lnTo>
                    <a:lnTo>
                      <a:pt x="14" y="545"/>
                    </a:lnTo>
                    <a:lnTo>
                      <a:pt x="14" y="544"/>
                    </a:lnTo>
                    <a:lnTo>
                      <a:pt x="15" y="544"/>
                    </a:lnTo>
                    <a:lnTo>
                      <a:pt x="15" y="544"/>
                    </a:lnTo>
                    <a:lnTo>
                      <a:pt x="15" y="544"/>
                    </a:lnTo>
                    <a:lnTo>
                      <a:pt x="16" y="543"/>
                    </a:lnTo>
                    <a:lnTo>
                      <a:pt x="16" y="543"/>
                    </a:lnTo>
                    <a:lnTo>
                      <a:pt x="16" y="543"/>
                    </a:lnTo>
                    <a:lnTo>
                      <a:pt x="17" y="543"/>
                    </a:lnTo>
                    <a:lnTo>
                      <a:pt x="17" y="543"/>
                    </a:lnTo>
                    <a:lnTo>
                      <a:pt x="18" y="543"/>
                    </a:lnTo>
                    <a:lnTo>
                      <a:pt x="18" y="543"/>
                    </a:lnTo>
                    <a:lnTo>
                      <a:pt x="19" y="543"/>
                    </a:lnTo>
                    <a:lnTo>
                      <a:pt x="19" y="543"/>
                    </a:lnTo>
                    <a:lnTo>
                      <a:pt x="20" y="543"/>
                    </a:lnTo>
                    <a:lnTo>
                      <a:pt x="21" y="543"/>
                    </a:lnTo>
                    <a:lnTo>
                      <a:pt x="21" y="543"/>
                    </a:lnTo>
                    <a:lnTo>
                      <a:pt x="22" y="543"/>
                    </a:lnTo>
                    <a:lnTo>
                      <a:pt x="22" y="543"/>
                    </a:lnTo>
                    <a:lnTo>
                      <a:pt x="23" y="543"/>
                    </a:lnTo>
                    <a:lnTo>
                      <a:pt x="24" y="543"/>
                    </a:lnTo>
                    <a:lnTo>
                      <a:pt x="24" y="542"/>
                    </a:lnTo>
                    <a:lnTo>
                      <a:pt x="26" y="542"/>
                    </a:lnTo>
                    <a:lnTo>
                      <a:pt x="26" y="542"/>
                    </a:lnTo>
                    <a:lnTo>
                      <a:pt x="27" y="542"/>
                    </a:lnTo>
                    <a:lnTo>
                      <a:pt x="27" y="542"/>
                    </a:lnTo>
                    <a:lnTo>
                      <a:pt x="28" y="542"/>
                    </a:lnTo>
                    <a:lnTo>
                      <a:pt x="28" y="542"/>
                    </a:lnTo>
                    <a:lnTo>
                      <a:pt x="29" y="542"/>
                    </a:lnTo>
                    <a:lnTo>
                      <a:pt x="29" y="542"/>
                    </a:lnTo>
                    <a:lnTo>
                      <a:pt x="29" y="541"/>
                    </a:lnTo>
                    <a:lnTo>
                      <a:pt x="30" y="541"/>
                    </a:lnTo>
                    <a:lnTo>
                      <a:pt x="30" y="541"/>
                    </a:lnTo>
                    <a:lnTo>
                      <a:pt x="30" y="541"/>
                    </a:lnTo>
                    <a:lnTo>
                      <a:pt x="30" y="540"/>
                    </a:lnTo>
                    <a:lnTo>
                      <a:pt x="31" y="540"/>
                    </a:lnTo>
                    <a:lnTo>
                      <a:pt x="31" y="540"/>
                    </a:lnTo>
                    <a:lnTo>
                      <a:pt x="31" y="540"/>
                    </a:lnTo>
                    <a:lnTo>
                      <a:pt x="31" y="539"/>
                    </a:lnTo>
                    <a:lnTo>
                      <a:pt x="31" y="539"/>
                    </a:lnTo>
                    <a:lnTo>
                      <a:pt x="31" y="539"/>
                    </a:lnTo>
                    <a:lnTo>
                      <a:pt x="31" y="539"/>
                    </a:lnTo>
                    <a:lnTo>
                      <a:pt x="31" y="539"/>
                    </a:lnTo>
                    <a:lnTo>
                      <a:pt x="31" y="538"/>
                    </a:lnTo>
                    <a:lnTo>
                      <a:pt x="31" y="538"/>
                    </a:lnTo>
                    <a:lnTo>
                      <a:pt x="31" y="538"/>
                    </a:lnTo>
                    <a:lnTo>
                      <a:pt x="31" y="538"/>
                    </a:lnTo>
                    <a:lnTo>
                      <a:pt x="31" y="538"/>
                    </a:lnTo>
                    <a:lnTo>
                      <a:pt x="30" y="538"/>
                    </a:lnTo>
                    <a:lnTo>
                      <a:pt x="30" y="538"/>
                    </a:lnTo>
                    <a:lnTo>
                      <a:pt x="30" y="538"/>
                    </a:lnTo>
                    <a:lnTo>
                      <a:pt x="30" y="538"/>
                    </a:lnTo>
                    <a:lnTo>
                      <a:pt x="29" y="538"/>
                    </a:lnTo>
                    <a:lnTo>
                      <a:pt x="29" y="538"/>
                    </a:lnTo>
                    <a:lnTo>
                      <a:pt x="29" y="538"/>
                    </a:lnTo>
                    <a:lnTo>
                      <a:pt x="28" y="538"/>
                    </a:lnTo>
                    <a:lnTo>
                      <a:pt x="28" y="538"/>
                    </a:lnTo>
                    <a:lnTo>
                      <a:pt x="28" y="538"/>
                    </a:lnTo>
                    <a:lnTo>
                      <a:pt x="27" y="538"/>
                    </a:lnTo>
                    <a:lnTo>
                      <a:pt x="27" y="538"/>
                    </a:lnTo>
                    <a:lnTo>
                      <a:pt x="26" y="538"/>
                    </a:lnTo>
                    <a:lnTo>
                      <a:pt x="26" y="538"/>
                    </a:lnTo>
                    <a:lnTo>
                      <a:pt x="26" y="538"/>
                    </a:lnTo>
                    <a:lnTo>
                      <a:pt x="24" y="538"/>
                    </a:lnTo>
                    <a:lnTo>
                      <a:pt x="24" y="538"/>
                    </a:lnTo>
                    <a:lnTo>
                      <a:pt x="23" y="538"/>
                    </a:lnTo>
                    <a:lnTo>
                      <a:pt x="23" y="539"/>
                    </a:lnTo>
                    <a:lnTo>
                      <a:pt x="23" y="539"/>
                    </a:lnTo>
                    <a:lnTo>
                      <a:pt x="22" y="539"/>
                    </a:lnTo>
                    <a:lnTo>
                      <a:pt x="22" y="539"/>
                    </a:lnTo>
                    <a:lnTo>
                      <a:pt x="21" y="539"/>
                    </a:lnTo>
                    <a:lnTo>
                      <a:pt x="21" y="539"/>
                    </a:lnTo>
                    <a:lnTo>
                      <a:pt x="20" y="539"/>
                    </a:lnTo>
                    <a:lnTo>
                      <a:pt x="20" y="540"/>
                    </a:lnTo>
                    <a:lnTo>
                      <a:pt x="20" y="540"/>
                    </a:lnTo>
                    <a:lnTo>
                      <a:pt x="19" y="540"/>
                    </a:lnTo>
                    <a:lnTo>
                      <a:pt x="19" y="540"/>
                    </a:lnTo>
                    <a:lnTo>
                      <a:pt x="18" y="540"/>
                    </a:lnTo>
                    <a:lnTo>
                      <a:pt x="18" y="540"/>
                    </a:lnTo>
                    <a:lnTo>
                      <a:pt x="18" y="540"/>
                    </a:lnTo>
                    <a:lnTo>
                      <a:pt x="18" y="540"/>
                    </a:lnTo>
                    <a:lnTo>
                      <a:pt x="17" y="540"/>
                    </a:lnTo>
                    <a:lnTo>
                      <a:pt x="17" y="540"/>
                    </a:lnTo>
                    <a:lnTo>
                      <a:pt x="17" y="540"/>
                    </a:lnTo>
                    <a:lnTo>
                      <a:pt x="17" y="540"/>
                    </a:lnTo>
                    <a:lnTo>
                      <a:pt x="16" y="540"/>
                    </a:lnTo>
                    <a:lnTo>
                      <a:pt x="16" y="539"/>
                    </a:lnTo>
                    <a:lnTo>
                      <a:pt x="16" y="539"/>
                    </a:lnTo>
                    <a:lnTo>
                      <a:pt x="16" y="539"/>
                    </a:lnTo>
                    <a:lnTo>
                      <a:pt x="16" y="538"/>
                    </a:lnTo>
                    <a:lnTo>
                      <a:pt x="15" y="538"/>
                    </a:lnTo>
                    <a:lnTo>
                      <a:pt x="15" y="538"/>
                    </a:lnTo>
                    <a:lnTo>
                      <a:pt x="15" y="537"/>
                    </a:lnTo>
                    <a:lnTo>
                      <a:pt x="15" y="537"/>
                    </a:lnTo>
                    <a:lnTo>
                      <a:pt x="15" y="536"/>
                    </a:lnTo>
                    <a:lnTo>
                      <a:pt x="15" y="536"/>
                    </a:lnTo>
                    <a:lnTo>
                      <a:pt x="15" y="536"/>
                    </a:lnTo>
                    <a:lnTo>
                      <a:pt x="15" y="534"/>
                    </a:lnTo>
                    <a:lnTo>
                      <a:pt x="15" y="534"/>
                    </a:lnTo>
                    <a:lnTo>
                      <a:pt x="15" y="533"/>
                    </a:lnTo>
                    <a:lnTo>
                      <a:pt x="15" y="533"/>
                    </a:lnTo>
                    <a:lnTo>
                      <a:pt x="15" y="532"/>
                    </a:lnTo>
                    <a:lnTo>
                      <a:pt x="15" y="532"/>
                    </a:lnTo>
                    <a:lnTo>
                      <a:pt x="15" y="531"/>
                    </a:lnTo>
                    <a:lnTo>
                      <a:pt x="15" y="531"/>
                    </a:lnTo>
                    <a:lnTo>
                      <a:pt x="15" y="530"/>
                    </a:lnTo>
                    <a:lnTo>
                      <a:pt x="15" y="530"/>
                    </a:lnTo>
                    <a:lnTo>
                      <a:pt x="15" y="529"/>
                    </a:lnTo>
                    <a:lnTo>
                      <a:pt x="16" y="529"/>
                    </a:lnTo>
                    <a:lnTo>
                      <a:pt x="16" y="528"/>
                    </a:lnTo>
                    <a:lnTo>
                      <a:pt x="16" y="528"/>
                    </a:lnTo>
                    <a:lnTo>
                      <a:pt x="16" y="527"/>
                    </a:lnTo>
                    <a:lnTo>
                      <a:pt x="16" y="527"/>
                    </a:lnTo>
                    <a:lnTo>
                      <a:pt x="16" y="526"/>
                    </a:lnTo>
                    <a:lnTo>
                      <a:pt x="16" y="526"/>
                    </a:lnTo>
                    <a:lnTo>
                      <a:pt x="16" y="525"/>
                    </a:lnTo>
                    <a:lnTo>
                      <a:pt x="17" y="525"/>
                    </a:lnTo>
                    <a:lnTo>
                      <a:pt x="17" y="524"/>
                    </a:lnTo>
                    <a:lnTo>
                      <a:pt x="17" y="524"/>
                    </a:lnTo>
                    <a:lnTo>
                      <a:pt x="17" y="523"/>
                    </a:lnTo>
                    <a:lnTo>
                      <a:pt x="17" y="522"/>
                    </a:lnTo>
                    <a:lnTo>
                      <a:pt x="17" y="521"/>
                    </a:lnTo>
                    <a:lnTo>
                      <a:pt x="17" y="520"/>
                    </a:lnTo>
                    <a:lnTo>
                      <a:pt x="17" y="520"/>
                    </a:lnTo>
                    <a:lnTo>
                      <a:pt x="17" y="519"/>
                    </a:lnTo>
                    <a:lnTo>
                      <a:pt x="17" y="518"/>
                    </a:lnTo>
                    <a:lnTo>
                      <a:pt x="17" y="518"/>
                    </a:lnTo>
                    <a:lnTo>
                      <a:pt x="17" y="516"/>
                    </a:lnTo>
                    <a:lnTo>
                      <a:pt x="17" y="516"/>
                    </a:lnTo>
                    <a:lnTo>
                      <a:pt x="17" y="515"/>
                    </a:lnTo>
                    <a:lnTo>
                      <a:pt x="17" y="515"/>
                    </a:lnTo>
                    <a:lnTo>
                      <a:pt x="17" y="515"/>
                    </a:lnTo>
                    <a:lnTo>
                      <a:pt x="16" y="514"/>
                    </a:lnTo>
                    <a:lnTo>
                      <a:pt x="16" y="514"/>
                    </a:lnTo>
                    <a:lnTo>
                      <a:pt x="16" y="514"/>
                    </a:lnTo>
                    <a:lnTo>
                      <a:pt x="16" y="514"/>
                    </a:lnTo>
                    <a:lnTo>
                      <a:pt x="16" y="514"/>
                    </a:lnTo>
                    <a:lnTo>
                      <a:pt x="16" y="514"/>
                    </a:lnTo>
                    <a:lnTo>
                      <a:pt x="16" y="513"/>
                    </a:lnTo>
                    <a:lnTo>
                      <a:pt x="15" y="513"/>
                    </a:lnTo>
                    <a:lnTo>
                      <a:pt x="15" y="513"/>
                    </a:lnTo>
                    <a:lnTo>
                      <a:pt x="15" y="513"/>
                    </a:lnTo>
                    <a:lnTo>
                      <a:pt x="15" y="513"/>
                    </a:lnTo>
                    <a:lnTo>
                      <a:pt x="15" y="513"/>
                    </a:lnTo>
                    <a:lnTo>
                      <a:pt x="15" y="513"/>
                    </a:lnTo>
                    <a:lnTo>
                      <a:pt x="14" y="512"/>
                    </a:lnTo>
                    <a:lnTo>
                      <a:pt x="14" y="512"/>
                    </a:lnTo>
                    <a:lnTo>
                      <a:pt x="14" y="512"/>
                    </a:lnTo>
                    <a:lnTo>
                      <a:pt x="14" y="512"/>
                    </a:lnTo>
                    <a:lnTo>
                      <a:pt x="14" y="512"/>
                    </a:lnTo>
                    <a:lnTo>
                      <a:pt x="13" y="512"/>
                    </a:lnTo>
                    <a:lnTo>
                      <a:pt x="13" y="512"/>
                    </a:lnTo>
                    <a:lnTo>
                      <a:pt x="13" y="513"/>
                    </a:lnTo>
                    <a:lnTo>
                      <a:pt x="13" y="513"/>
                    </a:lnTo>
                    <a:lnTo>
                      <a:pt x="12" y="513"/>
                    </a:lnTo>
                    <a:lnTo>
                      <a:pt x="12" y="513"/>
                    </a:lnTo>
                    <a:lnTo>
                      <a:pt x="12" y="514"/>
                    </a:lnTo>
                    <a:lnTo>
                      <a:pt x="12" y="514"/>
                    </a:lnTo>
                    <a:lnTo>
                      <a:pt x="12" y="514"/>
                    </a:lnTo>
                    <a:lnTo>
                      <a:pt x="12" y="514"/>
                    </a:lnTo>
                    <a:lnTo>
                      <a:pt x="12" y="515"/>
                    </a:lnTo>
                    <a:lnTo>
                      <a:pt x="12" y="515"/>
                    </a:lnTo>
                    <a:lnTo>
                      <a:pt x="12" y="515"/>
                    </a:lnTo>
                    <a:lnTo>
                      <a:pt x="12" y="516"/>
                    </a:lnTo>
                    <a:lnTo>
                      <a:pt x="12" y="516"/>
                    </a:lnTo>
                    <a:lnTo>
                      <a:pt x="12" y="518"/>
                    </a:lnTo>
                    <a:lnTo>
                      <a:pt x="12" y="518"/>
                    </a:lnTo>
                    <a:lnTo>
                      <a:pt x="12" y="518"/>
                    </a:lnTo>
                    <a:lnTo>
                      <a:pt x="12" y="519"/>
                    </a:lnTo>
                    <a:lnTo>
                      <a:pt x="12" y="519"/>
                    </a:lnTo>
                    <a:lnTo>
                      <a:pt x="12" y="520"/>
                    </a:lnTo>
                    <a:lnTo>
                      <a:pt x="12" y="520"/>
                    </a:lnTo>
                    <a:lnTo>
                      <a:pt x="12" y="520"/>
                    </a:lnTo>
                    <a:lnTo>
                      <a:pt x="12" y="521"/>
                    </a:lnTo>
                    <a:lnTo>
                      <a:pt x="12" y="521"/>
                    </a:lnTo>
                    <a:lnTo>
                      <a:pt x="13" y="521"/>
                    </a:lnTo>
                    <a:lnTo>
                      <a:pt x="13" y="521"/>
                    </a:lnTo>
                    <a:lnTo>
                      <a:pt x="13" y="522"/>
                    </a:lnTo>
                    <a:lnTo>
                      <a:pt x="13" y="522"/>
                    </a:lnTo>
                    <a:lnTo>
                      <a:pt x="13" y="522"/>
                    </a:lnTo>
                    <a:lnTo>
                      <a:pt x="13" y="522"/>
                    </a:lnTo>
                    <a:lnTo>
                      <a:pt x="13" y="522"/>
                    </a:lnTo>
                    <a:lnTo>
                      <a:pt x="13" y="523"/>
                    </a:lnTo>
                    <a:lnTo>
                      <a:pt x="13" y="523"/>
                    </a:lnTo>
                    <a:lnTo>
                      <a:pt x="12" y="523"/>
                    </a:lnTo>
                    <a:lnTo>
                      <a:pt x="12" y="523"/>
                    </a:lnTo>
                    <a:lnTo>
                      <a:pt x="12" y="523"/>
                    </a:lnTo>
                    <a:lnTo>
                      <a:pt x="11" y="524"/>
                    </a:lnTo>
                    <a:lnTo>
                      <a:pt x="11" y="524"/>
                    </a:lnTo>
                    <a:lnTo>
                      <a:pt x="11" y="524"/>
                    </a:lnTo>
                    <a:lnTo>
                      <a:pt x="10" y="524"/>
                    </a:lnTo>
                    <a:lnTo>
                      <a:pt x="10" y="524"/>
                    </a:lnTo>
                    <a:lnTo>
                      <a:pt x="9" y="523"/>
                    </a:lnTo>
                    <a:lnTo>
                      <a:pt x="9" y="523"/>
                    </a:lnTo>
                    <a:lnTo>
                      <a:pt x="9" y="523"/>
                    </a:lnTo>
                    <a:lnTo>
                      <a:pt x="8" y="523"/>
                    </a:lnTo>
                    <a:lnTo>
                      <a:pt x="8" y="522"/>
                    </a:lnTo>
                    <a:lnTo>
                      <a:pt x="6" y="522"/>
                    </a:lnTo>
                    <a:lnTo>
                      <a:pt x="6" y="522"/>
                    </a:lnTo>
                    <a:lnTo>
                      <a:pt x="5" y="521"/>
                    </a:lnTo>
                    <a:lnTo>
                      <a:pt x="5" y="521"/>
                    </a:lnTo>
                    <a:lnTo>
                      <a:pt x="5" y="520"/>
                    </a:lnTo>
                    <a:lnTo>
                      <a:pt x="4" y="520"/>
                    </a:lnTo>
                    <a:lnTo>
                      <a:pt x="4" y="519"/>
                    </a:lnTo>
                    <a:lnTo>
                      <a:pt x="4" y="518"/>
                    </a:lnTo>
                    <a:lnTo>
                      <a:pt x="3" y="518"/>
                    </a:lnTo>
                    <a:lnTo>
                      <a:pt x="3" y="516"/>
                    </a:lnTo>
                    <a:lnTo>
                      <a:pt x="3" y="515"/>
                    </a:lnTo>
                    <a:lnTo>
                      <a:pt x="2" y="514"/>
                    </a:lnTo>
                    <a:lnTo>
                      <a:pt x="2" y="514"/>
                    </a:lnTo>
                    <a:lnTo>
                      <a:pt x="1" y="513"/>
                    </a:lnTo>
                    <a:lnTo>
                      <a:pt x="1" y="512"/>
                    </a:lnTo>
                    <a:lnTo>
                      <a:pt x="1" y="511"/>
                    </a:lnTo>
                    <a:lnTo>
                      <a:pt x="0" y="510"/>
                    </a:lnTo>
                    <a:lnTo>
                      <a:pt x="0" y="510"/>
                    </a:lnTo>
                    <a:lnTo>
                      <a:pt x="0" y="509"/>
                    </a:lnTo>
                    <a:lnTo>
                      <a:pt x="0" y="508"/>
                    </a:lnTo>
                    <a:lnTo>
                      <a:pt x="0" y="508"/>
                    </a:lnTo>
                    <a:lnTo>
                      <a:pt x="0" y="507"/>
                    </a:lnTo>
                    <a:lnTo>
                      <a:pt x="0" y="507"/>
                    </a:lnTo>
                    <a:lnTo>
                      <a:pt x="0" y="506"/>
                    </a:lnTo>
                    <a:lnTo>
                      <a:pt x="0" y="505"/>
                    </a:lnTo>
                    <a:lnTo>
                      <a:pt x="0" y="504"/>
                    </a:lnTo>
                    <a:lnTo>
                      <a:pt x="0" y="504"/>
                    </a:lnTo>
                    <a:lnTo>
                      <a:pt x="0" y="503"/>
                    </a:lnTo>
                    <a:lnTo>
                      <a:pt x="1" y="502"/>
                    </a:lnTo>
                    <a:lnTo>
                      <a:pt x="1" y="501"/>
                    </a:lnTo>
                    <a:lnTo>
                      <a:pt x="1" y="500"/>
                    </a:lnTo>
                    <a:lnTo>
                      <a:pt x="1" y="498"/>
                    </a:lnTo>
                    <a:lnTo>
                      <a:pt x="1" y="497"/>
                    </a:lnTo>
                    <a:lnTo>
                      <a:pt x="1" y="496"/>
                    </a:lnTo>
                    <a:lnTo>
                      <a:pt x="1" y="496"/>
                    </a:lnTo>
                    <a:lnTo>
                      <a:pt x="1" y="495"/>
                    </a:lnTo>
                    <a:lnTo>
                      <a:pt x="1" y="494"/>
                    </a:lnTo>
                    <a:lnTo>
                      <a:pt x="2" y="494"/>
                    </a:lnTo>
                    <a:lnTo>
                      <a:pt x="2" y="493"/>
                    </a:lnTo>
                    <a:lnTo>
                      <a:pt x="2" y="492"/>
                    </a:lnTo>
                    <a:lnTo>
                      <a:pt x="3" y="492"/>
                    </a:lnTo>
                    <a:lnTo>
                      <a:pt x="3" y="491"/>
                    </a:lnTo>
                    <a:lnTo>
                      <a:pt x="4" y="490"/>
                    </a:lnTo>
                    <a:lnTo>
                      <a:pt x="4" y="490"/>
                    </a:lnTo>
                    <a:lnTo>
                      <a:pt x="5" y="489"/>
                    </a:lnTo>
                    <a:lnTo>
                      <a:pt x="5" y="489"/>
                    </a:lnTo>
                    <a:lnTo>
                      <a:pt x="6" y="488"/>
                    </a:lnTo>
                    <a:lnTo>
                      <a:pt x="6" y="487"/>
                    </a:lnTo>
                    <a:lnTo>
                      <a:pt x="8" y="487"/>
                    </a:lnTo>
                    <a:lnTo>
                      <a:pt x="8" y="486"/>
                    </a:lnTo>
                    <a:lnTo>
                      <a:pt x="9" y="485"/>
                    </a:lnTo>
                    <a:lnTo>
                      <a:pt x="9" y="484"/>
                    </a:lnTo>
                    <a:lnTo>
                      <a:pt x="9" y="484"/>
                    </a:lnTo>
                    <a:lnTo>
                      <a:pt x="9" y="483"/>
                    </a:lnTo>
                    <a:lnTo>
                      <a:pt x="8" y="483"/>
                    </a:lnTo>
                    <a:lnTo>
                      <a:pt x="8" y="482"/>
                    </a:lnTo>
                    <a:lnTo>
                      <a:pt x="8" y="482"/>
                    </a:lnTo>
                    <a:lnTo>
                      <a:pt x="8" y="480"/>
                    </a:lnTo>
                    <a:lnTo>
                      <a:pt x="6" y="480"/>
                    </a:lnTo>
                    <a:lnTo>
                      <a:pt x="6" y="479"/>
                    </a:lnTo>
                    <a:lnTo>
                      <a:pt x="6" y="479"/>
                    </a:lnTo>
                    <a:lnTo>
                      <a:pt x="5" y="478"/>
                    </a:lnTo>
                    <a:lnTo>
                      <a:pt x="5" y="477"/>
                    </a:lnTo>
                    <a:lnTo>
                      <a:pt x="4" y="477"/>
                    </a:lnTo>
                    <a:lnTo>
                      <a:pt x="4" y="476"/>
                    </a:lnTo>
                    <a:lnTo>
                      <a:pt x="3" y="476"/>
                    </a:lnTo>
                    <a:lnTo>
                      <a:pt x="3" y="475"/>
                    </a:lnTo>
                    <a:lnTo>
                      <a:pt x="3" y="475"/>
                    </a:lnTo>
                    <a:lnTo>
                      <a:pt x="2" y="474"/>
                    </a:lnTo>
                    <a:lnTo>
                      <a:pt x="2" y="473"/>
                    </a:lnTo>
                    <a:lnTo>
                      <a:pt x="2" y="473"/>
                    </a:lnTo>
                    <a:lnTo>
                      <a:pt x="2" y="472"/>
                    </a:lnTo>
                    <a:lnTo>
                      <a:pt x="2" y="472"/>
                    </a:lnTo>
                    <a:lnTo>
                      <a:pt x="2" y="471"/>
                    </a:lnTo>
                    <a:lnTo>
                      <a:pt x="2" y="471"/>
                    </a:lnTo>
                    <a:lnTo>
                      <a:pt x="2" y="470"/>
                    </a:lnTo>
                    <a:lnTo>
                      <a:pt x="2" y="469"/>
                    </a:lnTo>
                    <a:lnTo>
                      <a:pt x="3" y="469"/>
                    </a:lnTo>
                    <a:lnTo>
                      <a:pt x="3" y="468"/>
                    </a:lnTo>
                    <a:lnTo>
                      <a:pt x="3" y="468"/>
                    </a:lnTo>
                    <a:lnTo>
                      <a:pt x="4" y="467"/>
                    </a:lnTo>
                    <a:lnTo>
                      <a:pt x="4" y="467"/>
                    </a:lnTo>
                    <a:lnTo>
                      <a:pt x="5" y="466"/>
                    </a:lnTo>
                    <a:lnTo>
                      <a:pt x="5" y="466"/>
                    </a:lnTo>
                    <a:lnTo>
                      <a:pt x="6" y="465"/>
                    </a:lnTo>
                    <a:lnTo>
                      <a:pt x="6" y="465"/>
                    </a:lnTo>
                    <a:lnTo>
                      <a:pt x="8" y="464"/>
                    </a:lnTo>
                    <a:lnTo>
                      <a:pt x="9" y="464"/>
                    </a:lnTo>
                    <a:lnTo>
                      <a:pt x="9" y="462"/>
                    </a:lnTo>
                    <a:lnTo>
                      <a:pt x="10" y="462"/>
                    </a:lnTo>
                    <a:lnTo>
                      <a:pt x="10" y="462"/>
                    </a:lnTo>
                    <a:lnTo>
                      <a:pt x="11" y="461"/>
                    </a:lnTo>
                    <a:lnTo>
                      <a:pt x="11" y="461"/>
                    </a:lnTo>
                    <a:lnTo>
                      <a:pt x="12" y="460"/>
                    </a:lnTo>
                    <a:lnTo>
                      <a:pt x="12" y="460"/>
                    </a:lnTo>
                    <a:lnTo>
                      <a:pt x="13" y="460"/>
                    </a:lnTo>
                    <a:lnTo>
                      <a:pt x="13" y="459"/>
                    </a:lnTo>
                    <a:lnTo>
                      <a:pt x="14" y="459"/>
                    </a:lnTo>
                    <a:lnTo>
                      <a:pt x="14" y="459"/>
                    </a:lnTo>
                    <a:lnTo>
                      <a:pt x="14" y="458"/>
                    </a:lnTo>
                    <a:lnTo>
                      <a:pt x="15" y="458"/>
                    </a:lnTo>
                    <a:lnTo>
                      <a:pt x="15" y="458"/>
                    </a:lnTo>
                    <a:lnTo>
                      <a:pt x="16" y="457"/>
                    </a:lnTo>
                    <a:lnTo>
                      <a:pt x="16" y="457"/>
                    </a:lnTo>
                    <a:lnTo>
                      <a:pt x="16" y="457"/>
                    </a:lnTo>
                    <a:lnTo>
                      <a:pt x="16" y="456"/>
                    </a:lnTo>
                    <a:lnTo>
                      <a:pt x="17" y="456"/>
                    </a:lnTo>
                    <a:lnTo>
                      <a:pt x="17" y="455"/>
                    </a:lnTo>
                    <a:lnTo>
                      <a:pt x="17" y="455"/>
                    </a:lnTo>
                    <a:lnTo>
                      <a:pt x="17" y="454"/>
                    </a:lnTo>
                    <a:lnTo>
                      <a:pt x="17" y="454"/>
                    </a:lnTo>
                    <a:lnTo>
                      <a:pt x="17" y="453"/>
                    </a:lnTo>
                    <a:lnTo>
                      <a:pt x="18" y="453"/>
                    </a:lnTo>
                    <a:lnTo>
                      <a:pt x="18" y="453"/>
                    </a:lnTo>
                    <a:lnTo>
                      <a:pt x="18" y="452"/>
                    </a:lnTo>
                    <a:lnTo>
                      <a:pt x="18" y="452"/>
                    </a:lnTo>
                    <a:lnTo>
                      <a:pt x="18" y="452"/>
                    </a:lnTo>
                    <a:lnTo>
                      <a:pt x="18" y="451"/>
                    </a:lnTo>
                    <a:lnTo>
                      <a:pt x="18" y="451"/>
                    </a:lnTo>
                    <a:lnTo>
                      <a:pt x="18" y="450"/>
                    </a:lnTo>
                    <a:lnTo>
                      <a:pt x="18" y="449"/>
                    </a:lnTo>
                    <a:lnTo>
                      <a:pt x="18" y="448"/>
                    </a:lnTo>
                    <a:lnTo>
                      <a:pt x="17" y="447"/>
                    </a:lnTo>
                    <a:lnTo>
                      <a:pt x="17" y="446"/>
                    </a:lnTo>
                    <a:lnTo>
                      <a:pt x="17" y="444"/>
                    </a:lnTo>
                    <a:lnTo>
                      <a:pt x="17" y="443"/>
                    </a:lnTo>
                    <a:lnTo>
                      <a:pt x="17" y="442"/>
                    </a:lnTo>
                    <a:lnTo>
                      <a:pt x="17" y="441"/>
                    </a:lnTo>
                    <a:lnTo>
                      <a:pt x="17" y="440"/>
                    </a:lnTo>
                    <a:lnTo>
                      <a:pt x="17" y="439"/>
                    </a:lnTo>
                    <a:lnTo>
                      <a:pt x="17" y="438"/>
                    </a:lnTo>
                    <a:lnTo>
                      <a:pt x="17" y="437"/>
                    </a:lnTo>
                    <a:lnTo>
                      <a:pt x="17" y="437"/>
                    </a:lnTo>
                    <a:lnTo>
                      <a:pt x="17" y="436"/>
                    </a:lnTo>
                    <a:lnTo>
                      <a:pt x="17" y="436"/>
                    </a:lnTo>
                    <a:lnTo>
                      <a:pt x="17" y="436"/>
                    </a:lnTo>
                    <a:lnTo>
                      <a:pt x="17" y="435"/>
                    </a:lnTo>
                    <a:lnTo>
                      <a:pt x="17" y="435"/>
                    </a:lnTo>
                    <a:lnTo>
                      <a:pt x="17" y="435"/>
                    </a:lnTo>
                    <a:lnTo>
                      <a:pt x="17" y="434"/>
                    </a:lnTo>
                    <a:lnTo>
                      <a:pt x="17" y="434"/>
                    </a:lnTo>
                    <a:lnTo>
                      <a:pt x="17" y="434"/>
                    </a:lnTo>
                    <a:lnTo>
                      <a:pt x="17" y="434"/>
                    </a:lnTo>
                    <a:lnTo>
                      <a:pt x="17" y="434"/>
                    </a:lnTo>
                    <a:lnTo>
                      <a:pt x="17" y="434"/>
                    </a:lnTo>
                    <a:lnTo>
                      <a:pt x="17" y="433"/>
                    </a:lnTo>
                    <a:lnTo>
                      <a:pt x="18" y="433"/>
                    </a:lnTo>
                    <a:lnTo>
                      <a:pt x="18" y="433"/>
                    </a:lnTo>
                    <a:lnTo>
                      <a:pt x="18" y="433"/>
                    </a:lnTo>
                    <a:lnTo>
                      <a:pt x="19" y="433"/>
                    </a:lnTo>
                    <a:lnTo>
                      <a:pt x="19" y="433"/>
                    </a:lnTo>
                    <a:lnTo>
                      <a:pt x="20" y="433"/>
                    </a:lnTo>
                    <a:lnTo>
                      <a:pt x="20" y="433"/>
                    </a:lnTo>
                    <a:lnTo>
                      <a:pt x="21" y="433"/>
                    </a:lnTo>
                    <a:lnTo>
                      <a:pt x="22" y="433"/>
                    </a:lnTo>
                    <a:lnTo>
                      <a:pt x="23" y="433"/>
                    </a:lnTo>
                    <a:lnTo>
                      <a:pt x="24" y="433"/>
                    </a:lnTo>
                    <a:lnTo>
                      <a:pt x="26" y="433"/>
                    </a:lnTo>
                    <a:lnTo>
                      <a:pt x="27" y="433"/>
                    </a:lnTo>
                    <a:lnTo>
                      <a:pt x="27" y="432"/>
                    </a:lnTo>
                    <a:lnTo>
                      <a:pt x="28" y="432"/>
                    </a:lnTo>
                    <a:lnTo>
                      <a:pt x="29" y="432"/>
                    </a:lnTo>
                    <a:lnTo>
                      <a:pt x="30" y="432"/>
                    </a:lnTo>
                    <a:lnTo>
                      <a:pt x="30" y="432"/>
                    </a:lnTo>
                    <a:lnTo>
                      <a:pt x="31" y="432"/>
                    </a:lnTo>
                    <a:lnTo>
                      <a:pt x="31" y="432"/>
                    </a:lnTo>
                    <a:lnTo>
                      <a:pt x="32" y="432"/>
                    </a:lnTo>
                    <a:lnTo>
                      <a:pt x="32" y="432"/>
                    </a:lnTo>
                    <a:lnTo>
                      <a:pt x="33" y="432"/>
                    </a:lnTo>
                    <a:lnTo>
                      <a:pt x="34" y="432"/>
                    </a:lnTo>
                    <a:lnTo>
                      <a:pt x="34" y="432"/>
                    </a:lnTo>
                    <a:lnTo>
                      <a:pt x="35" y="432"/>
                    </a:lnTo>
                    <a:lnTo>
                      <a:pt x="36" y="432"/>
                    </a:lnTo>
                    <a:lnTo>
                      <a:pt x="37" y="432"/>
                    </a:lnTo>
                    <a:lnTo>
                      <a:pt x="37" y="433"/>
                    </a:lnTo>
                    <a:lnTo>
                      <a:pt x="38" y="433"/>
                    </a:lnTo>
                    <a:lnTo>
                      <a:pt x="39" y="433"/>
                    </a:lnTo>
                    <a:lnTo>
                      <a:pt x="40" y="433"/>
                    </a:lnTo>
                    <a:lnTo>
                      <a:pt x="40" y="433"/>
                    </a:lnTo>
                    <a:lnTo>
                      <a:pt x="41" y="434"/>
                    </a:lnTo>
                    <a:lnTo>
                      <a:pt x="42" y="434"/>
                    </a:lnTo>
                    <a:lnTo>
                      <a:pt x="42" y="434"/>
                    </a:lnTo>
                    <a:lnTo>
                      <a:pt x="44" y="434"/>
                    </a:lnTo>
                    <a:lnTo>
                      <a:pt x="45" y="435"/>
                    </a:lnTo>
                    <a:lnTo>
                      <a:pt x="45" y="435"/>
                    </a:lnTo>
                    <a:lnTo>
                      <a:pt x="46" y="435"/>
                    </a:lnTo>
                    <a:lnTo>
                      <a:pt x="46" y="435"/>
                    </a:lnTo>
                    <a:lnTo>
                      <a:pt x="46" y="436"/>
                    </a:lnTo>
                    <a:lnTo>
                      <a:pt x="47" y="436"/>
                    </a:lnTo>
                    <a:lnTo>
                      <a:pt x="47" y="436"/>
                    </a:lnTo>
                    <a:lnTo>
                      <a:pt x="48" y="436"/>
                    </a:lnTo>
                    <a:lnTo>
                      <a:pt x="48" y="436"/>
                    </a:lnTo>
                    <a:lnTo>
                      <a:pt x="48" y="436"/>
                    </a:lnTo>
                    <a:lnTo>
                      <a:pt x="48" y="436"/>
                    </a:lnTo>
                    <a:lnTo>
                      <a:pt x="49" y="436"/>
                    </a:lnTo>
                    <a:lnTo>
                      <a:pt x="49" y="436"/>
                    </a:lnTo>
                    <a:lnTo>
                      <a:pt x="49" y="436"/>
                    </a:lnTo>
                    <a:lnTo>
                      <a:pt x="49" y="436"/>
                    </a:lnTo>
                    <a:lnTo>
                      <a:pt x="49" y="436"/>
                    </a:lnTo>
                    <a:lnTo>
                      <a:pt x="49" y="435"/>
                    </a:lnTo>
                    <a:lnTo>
                      <a:pt x="49" y="435"/>
                    </a:lnTo>
                    <a:lnTo>
                      <a:pt x="49" y="435"/>
                    </a:lnTo>
                    <a:lnTo>
                      <a:pt x="49" y="435"/>
                    </a:lnTo>
                    <a:lnTo>
                      <a:pt x="49" y="435"/>
                    </a:lnTo>
                    <a:lnTo>
                      <a:pt x="49" y="435"/>
                    </a:lnTo>
                    <a:lnTo>
                      <a:pt x="49" y="435"/>
                    </a:lnTo>
                    <a:lnTo>
                      <a:pt x="48" y="434"/>
                    </a:lnTo>
                    <a:lnTo>
                      <a:pt x="48" y="434"/>
                    </a:lnTo>
                    <a:lnTo>
                      <a:pt x="48" y="434"/>
                    </a:lnTo>
                    <a:lnTo>
                      <a:pt x="48" y="434"/>
                    </a:lnTo>
                    <a:lnTo>
                      <a:pt x="47" y="434"/>
                    </a:lnTo>
                    <a:lnTo>
                      <a:pt x="47" y="434"/>
                    </a:lnTo>
                    <a:lnTo>
                      <a:pt x="47" y="433"/>
                    </a:lnTo>
                    <a:lnTo>
                      <a:pt x="46" y="433"/>
                    </a:lnTo>
                    <a:lnTo>
                      <a:pt x="46" y="433"/>
                    </a:lnTo>
                    <a:lnTo>
                      <a:pt x="45" y="433"/>
                    </a:lnTo>
                    <a:lnTo>
                      <a:pt x="45" y="433"/>
                    </a:lnTo>
                    <a:lnTo>
                      <a:pt x="44" y="433"/>
                    </a:lnTo>
                    <a:lnTo>
                      <a:pt x="44" y="432"/>
                    </a:lnTo>
                    <a:lnTo>
                      <a:pt x="42" y="432"/>
                    </a:lnTo>
                    <a:lnTo>
                      <a:pt x="42" y="432"/>
                    </a:lnTo>
                    <a:lnTo>
                      <a:pt x="41" y="432"/>
                    </a:lnTo>
                    <a:lnTo>
                      <a:pt x="41" y="432"/>
                    </a:lnTo>
                    <a:lnTo>
                      <a:pt x="40" y="431"/>
                    </a:lnTo>
                    <a:lnTo>
                      <a:pt x="40" y="431"/>
                    </a:lnTo>
                    <a:lnTo>
                      <a:pt x="40" y="431"/>
                    </a:lnTo>
                    <a:lnTo>
                      <a:pt x="39" y="430"/>
                    </a:lnTo>
                    <a:lnTo>
                      <a:pt x="39" y="430"/>
                    </a:lnTo>
                    <a:lnTo>
                      <a:pt x="39" y="429"/>
                    </a:lnTo>
                    <a:lnTo>
                      <a:pt x="39" y="429"/>
                    </a:lnTo>
                    <a:lnTo>
                      <a:pt x="39" y="428"/>
                    </a:lnTo>
                    <a:lnTo>
                      <a:pt x="39" y="428"/>
                    </a:lnTo>
                    <a:lnTo>
                      <a:pt x="39" y="426"/>
                    </a:lnTo>
                    <a:lnTo>
                      <a:pt x="39" y="426"/>
                    </a:lnTo>
                    <a:lnTo>
                      <a:pt x="39" y="425"/>
                    </a:lnTo>
                    <a:lnTo>
                      <a:pt x="39" y="425"/>
                    </a:lnTo>
                    <a:lnTo>
                      <a:pt x="39" y="424"/>
                    </a:lnTo>
                    <a:lnTo>
                      <a:pt x="40" y="424"/>
                    </a:lnTo>
                    <a:lnTo>
                      <a:pt x="40" y="424"/>
                    </a:lnTo>
                    <a:lnTo>
                      <a:pt x="40" y="423"/>
                    </a:lnTo>
                    <a:lnTo>
                      <a:pt x="40" y="423"/>
                    </a:lnTo>
                    <a:lnTo>
                      <a:pt x="41" y="423"/>
                    </a:lnTo>
                    <a:lnTo>
                      <a:pt x="41" y="422"/>
                    </a:lnTo>
                    <a:lnTo>
                      <a:pt x="42" y="422"/>
                    </a:lnTo>
                    <a:lnTo>
                      <a:pt x="42" y="422"/>
                    </a:lnTo>
                    <a:lnTo>
                      <a:pt x="44" y="421"/>
                    </a:lnTo>
                    <a:lnTo>
                      <a:pt x="44" y="421"/>
                    </a:lnTo>
                    <a:lnTo>
                      <a:pt x="45" y="421"/>
                    </a:lnTo>
                    <a:lnTo>
                      <a:pt x="45" y="420"/>
                    </a:lnTo>
                    <a:lnTo>
                      <a:pt x="45" y="420"/>
                    </a:lnTo>
                    <a:lnTo>
                      <a:pt x="46" y="419"/>
                    </a:lnTo>
                    <a:lnTo>
                      <a:pt x="46" y="419"/>
                    </a:lnTo>
                    <a:lnTo>
                      <a:pt x="46" y="419"/>
                    </a:lnTo>
                    <a:lnTo>
                      <a:pt x="47" y="418"/>
                    </a:lnTo>
                    <a:lnTo>
                      <a:pt x="47" y="418"/>
                    </a:lnTo>
                    <a:lnTo>
                      <a:pt x="47" y="417"/>
                    </a:lnTo>
                    <a:lnTo>
                      <a:pt x="47" y="417"/>
                    </a:lnTo>
                    <a:lnTo>
                      <a:pt x="48" y="417"/>
                    </a:lnTo>
                    <a:lnTo>
                      <a:pt x="48" y="416"/>
                    </a:lnTo>
                    <a:lnTo>
                      <a:pt x="48" y="416"/>
                    </a:lnTo>
                    <a:lnTo>
                      <a:pt x="48" y="416"/>
                    </a:lnTo>
                    <a:lnTo>
                      <a:pt x="48" y="415"/>
                    </a:lnTo>
                    <a:lnTo>
                      <a:pt x="48" y="415"/>
                    </a:lnTo>
                    <a:lnTo>
                      <a:pt x="48" y="415"/>
                    </a:lnTo>
                    <a:lnTo>
                      <a:pt x="48" y="414"/>
                    </a:lnTo>
                    <a:lnTo>
                      <a:pt x="48" y="414"/>
                    </a:lnTo>
                    <a:lnTo>
                      <a:pt x="48" y="414"/>
                    </a:lnTo>
                    <a:lnTo>
                      <a:pt x="48" y="413"/>
                    </a:lnTo>
                    <a:lnTo>
                      <a:pt x="47" y="413"/>
                    </a:lnTo>
                    <a:lnTo>
                      <a:pt x="47" y="413"/>
                    </a:lnTo>
                    <a:lnTo>
                      <a:pt x="47" y="412"/>
                    </a:lnTo>
                    <a:lnTo>
                      <a:pt x="47" y="412"/>
                    </a:lnTo>
                    <a:lnTo>
                      <a:pt x="46" y="412"/>
                    </a:lnTo>
                    <a:lnTo>
                      <a:pt x="46" y="411"/>
                    </a:lnTo>
                    <a:lnTo>
                      <a:pt x="46" y="411"/>
                    </a:lnTo>
                    <a:lnTo>
                      <a:pt x="45" y="411"/>
                    </a:lnTo>
                    <a:lnTo>
                      <a:pt x="45" y="411"/>
                    </a:lnTo>
                    <a:lnTo>
                      <a:pt x="44" y="411"/>
                    </a:lnTo>
                    <a:lnTo>
                      <a:pt x="44" y="411"/>
                    </a:lnTo>
                    <a:lnTo>
                      <a:pt x="44" y="411"/>
                    </a:lnTo>
                    <a:lnTo>
                      <a:pt x="42" y="411"/>
                    </a:lnTo>
                    <a:lnTo>
                      <a:pt x="41" y="411"/>
                    </a:lnTo>
                    <a:lnTo>
                      <a:pt x="41" y="412"/>
                    </a:lnTo>
                    <a:lnTo>
                      <a:pt x="40" y="412"/>
                    </a:lnTo>
                    <a:lnTo>
                      <a:pt x="40" y="412"/>
                    </a:lnTo>
                    <a:lnTo>
                      <a:pt x="39" y="413"/>
                    </a:lnTo>
                    <a:lnTo>
                      <a:pt x="39" y="413"/>
                    </a:lnTo>
                    <a:lnTo>
                      <a:pt x="38" y="413"/>
                    </a:lnTo>
                    <a:lnTo>
                      <a:pt x="38" y="414"/>
                    </a:lnTo>
                    <a:lnTo>
                      <a:pt x="37" y="414"/>
                    </a:lnTo>
                    <a:lnTo>
                      <a:pt x="36" y="414"/>
                    </a:lnTo>
                    <a:lnTo>
                      <a:pt x="36" y="415"/>
                    </a:lnTo>
                    <a:lnTo>
                      <a:pt x="35" y="415"/>
                    </a:lnTo>
                    <a:lnTo>
                      <a:pt x="35" y="415"/>
                    </a:lnTo>
                    <a:lnTo>
                      <a:pt x="34" y="415"/>
                    </a:lnTo>
                    <a:lnTo>
                      <a:pt x="34" y="415"/>
                    </a:lnTo>
                    <a:lnTo>
                      <a:pt x="33" y="415"/>
                    </a:lnTo>
                    <a:lnTo>
                      <a:pt x="32" y="415"/>
                    </a:lnTo>
                    <a:lnTo>
                      <a:pt x="31" y="415"/>
                    </a:lnTo>
                    <a:lnTo>
                      <a:pt x="31" y="416"/>
                    </a:lnTo>
                    <a:lnTo>
                      <a:pt x="30" y="416"/>
                    </a:lnTo>
                    <a:lnTo>
                      <a:pt x="29" y="416"/>
                    </a:lnTo>
                    <a:lnTo>
                      <a:pt x="28" y="416"/>
                    </a:lnTo>
                    <a:lnTo>
                      <a:pt x="28" y="416"/>
                    </a:lnTo>
                    <a:lnTo>
                      <a:pt x="27" y="416"/>
                    </a:lnTo>
                    <a:lnTo>
                      <a:pt x="26" y="416"/>
                    </a:lnTo>
                    <a:lnTo>
                      <a:pt x="26" y="416"/>
                    </a:lnTo>
                    <a:lnTo>
                      <a:pt x="24" y="417"/>
                    </a:lnTo>
                    <a:lnTo>
                      <a:pt x="24" y="417"/>
                    </a:lnTo>
                    <a:lnTo>
                      <a:pt x="23" y="417"/>
                    </a:lnTo>
                    <a:lnTo>
                      <a:pt x="23" y="417"/>
                    </a:lnTo>
                    <a:lnTo>
                      <a:pt x="23" y="416"/>
                    </a:lnTo>
                    <a:lnTo>
                      <a:pt x="23" y="416"/>
                    </a:lnTo>
                    <a:lnTo>
                      <a:pt x="23" y="416"/>
                    </a:lnTo>
                    <a:lnTo>
                      <a:pt x="22" y="416"/>
                    </a:lnTo>
                    <a:lnTo>
                      <a:pt x="22" y="416"/>
                    </a:lnTo>
                    <a:lnTo>
                      <a:pt x="22" y="415"/>
                    </a:lnTo>
                    <a:lnTo>
                      <a:pt x="22" y="415"/>
                    </a:lnTo>
                    <a:lnTo>
                      <a:pt x="22" y="414"/>
                    </a:lnTo>
                    <a:lnTo>
                      <a:pt x="22" y="414"/>
                    </a:lnTo>
                    <a:lnTo>
                      <a:pt x="22" y="413"/>
                    </a:lnTo>
                    <a:lnTo>
                      <a:pt x="22" y="413"/>
                    </a:lnTo>
                    <a:lnTo>
                      <a:pt x="22" y="412"/>
                    </a:lnTo>
                    <a:lnTo>
                      <a:pt x="22" y="411"/>
                    </a:lnTo>
                    <a:lnTo>
                      <a:pt x="22" y="410"/>
                    </a:lnTo>
                    <a:lnTo>
                      <a:pt x="22" y="410"/>
                    </a:lnTo>
                    <a:lnTo>
                      <a:pt x="22" y="408"/>
                    </a:lnTo>
                    <a:lnTo>
                      <a:pt x="22" y="407"/>
                    </a:lnTo>
                    <a:lnTo>
                      <a:pt x="22" y="407"/>
                    </a:lnTo>
                    <a:lnTo>
                      <a:pt x="22" y="406"/>
                    </a:lnTo>
                    <a:lnTo>
                      <a:pt x="22" y="405"/>
                    </a:lnTo>
                    <a:lnTo>
                      <a:pt x="22" y="405"/>
                    </a:lnTo>
                    <a:lnTo>
                      <a:pt x="22" y="404"/>
                    </a:lnTo>
                    <a:lnTo>
                      <a:pt x="22" y="404"/>
                    </a:lnTo>
                    <a:lnTo>
                      <a:pt x="22" y="403"/>
                    </a:lnTo>
                    <a:lnTo>
                      <a:pt x="22" y="403"/>
                    </a:lnTo>
                    <a:lnTo>
                      <a:pt x="22" y="402"/>
                    </a:lnTo>
                    <a:lnTo>
                      <a:pt x="22" y="402"/>
                    </a:lnTo>
                    <a:lnTo>
                      <a:pt x="22" y="401"/>
                    </a:lnTo>
                    <a:lnTo>
                      <a:pt x="22" y="400"/>
                    </a:lnTo>
                    <a:lnTo>
                      <a:pt x="22" y="400"/>
                    </a:lnTo>
                    <a:lnTo>
                      <a:pt x="21" y="399"/>
                    </a:lnTo>
                    <a:lnTo>
                      <a:pt x="21" y="399"/>
                    </a:lnTo>
                    <a:lnTo>
                      <a:pt x="21" y="398"/>
                    </a:lnTo>
                    <a:lnTo>
                      <a:pt x="21" y="398"/>
                    </a:lnTo>
                    <a:lnTo>
                      <a:pt x="21" y="397"/>
                    </a:lnTo>
                    <a:lnTo>
                      <a:pt x="21" y="397"/>
                    </a:lnTo>
                    <a:lnTo>
                      <a:pt x="21" y="397"/>
                    </a:lnTo>
                    <a:lnTo>
                      <a:pt x="20" y="397"/>
                    </a:lnTo>
                    <a:lnTo>
                      <a:pt x="20" y="396"/>
                    </a:lnTo>
                    <a:lnTo>
                      <a:pt x="20" y="396"/>
                    </a:lnTo>
                    <a:lnTo>
                      <a:pt x="20" y="396"/>
                    </a:lnTo>
                    <a:lnTo>
                      <a:pt x="20" y="396"/>
                    </a:lnTo>
                    <a:lnTo>
                      <a:pt x="19" y="396"/>
                    </a:lnTo>
                    <a:lnTo>
                      <a:pt x="19" y="395"/>
                    </a:lnTo>
                    <a:lnTo>
                      <a:pt x="19" y="395"/>
                    </a:lnTo>
                    <a:lnTo>
                      <a:pt x="18" y="395"/>
                    </a:lnTo>
                    <a:lnTo>
                      <a:pt x="18" y="395"/>
                    </a:lnTo>
                    <a:lnTo>
                      <a:pt x="18" y="395"/>
                    </a:lnTo>
                    <a:lnTo>
                      <a:pt x="17" y="395"/>
                    </a:lnTo>
                    <a:lnTo>
                      <a:pt x="17" y="395"/>
                    </a:lnTo>
                    <a:lnTo>
                      <a:pt x="16" y="395"/>
                    </a:lnTo>
                    <a:lnTo>
                      <a:pt x="16" y="395"/>
                    </a:lnTo>
                    <a:lnTo>
                      <a:pt x="15" y="395"/>
                    </a:lnTo>
                    <a:lnTo>
                      <a:pt x="15" y="395"/>
                    </a:lnTo>
                    <a:lnTo>
                      <a:pt x="14" y="396"/>
                    </a:lnTo>
                    <a:lnTo>
                      <a:pt x="14" y="396"/>
                    </a:lnTo>
                    <a:lnTo>
                      <a:pt x="14" y="385"/>
                    </a:lnTo>
                    <a:lnTo>
                      <a:pt x="17" y="380"/>
                    </a:lnTo>
                    <a:lnTo>
                      <a:pt x="17" y="380"/>
                    </a:lnTo>
                    <a:lnTo>
                      <a:pt x="19" y="380"/>
                    </a:lnTo>
                    <a:lnTo>
                      <a:pt x="22" y="383"/>
                    </a:lnTo>
                    <a:lnTo>
                      <a:pt x="24" y="384"/>
                    </a:lnTo>
                    <a:lnTo>
                      <a:pt x="36" y="381"/>
                    </a:lnTo>
                    <a:lnTo>
                      <a:pt x="38" y="380"/>
                    </a:lnTo>
                    <a:lnTo>
                      <a:pt x="42" y="370"/>
                    </a:lnTo>
                    <a:lnTo>
                      <a:pt x="44" y="358"/>
                    </a:lnTo>
                    <a:lnTo>
                      <a:pt x="45" y="353"/>
                    </a:lnTo>
                    <a:lnTo>
                      <a:pt x="47" y="349"/>
                    </a:lnTo>
                    <a:lnTo>
                      <a:pt x="51" y="347"/>
                    </a:lnTo>
                    <a:lnTo>
                      <a:pt x="54" y="346"/>
                    </a:lnTo>
                    <a:lnTo>
                      <a:pt x="58" y="347"/>
                    </a:lnTo>
                    <a:lnTo>
                      <a:pt x="64" y="347"/>
                    </a:lnTo>
                    <a:lnTo>
                      <a:pt x="67" y="346"/>
                    </a:lnTo>
                    <a:lnTo>
                      <a:pt x="72" y="343"/>
                    </a:lnTo>
                    <a:lnTo>
                      <a:pt x="76" y="342"/>
                    </a:lnTo>
                    <a:lnTo>
                      <a:pt x="104" y="341"/>
                    </a:lnTo>
                    <a:lnTo>
                      <a:pt x="109" y="342"/>
                    </a:lnTo>
                    <a:lnTo>
                      <a:pt x="111" y="341"/>
                    </a:lnTo>
                    <a:lnTo>
                      <a:pt x="116" y="337"/>
                    </a:lnTo>
                    <a:lnTo>
                      <a:pt x="117" y="336"/>
                    </a:lnTo>
                    <a:lnTo>
                      <a:pt x="116" y="335"/>
                    </a:lnTo>
                    <a:lnTo>
                      <a:pt x="112" y="328"/>
                    </a:lnTo>
                    <a:lnTo>
                      <a:pt x="110" y="322"/>
                    </a:lnTo>
                    <a:lnTo>
                      <a:pt x="110" y="309"/>
                    </a:lnTo>
                    <a:lnTo>
                      <a:pt x="109" y="306"/>
                    </a:lnTo>
                    <a:lnTo>
                      <a:pt x="107" y="299"/>
                    </a:lnTo>
                    <a:lnTo>
                      <a:pt x="107" y="296"/>
                    </a:lnTo>
                    <a:lnTo>
                      <a:pt x="108" y="295"/>
                    </a:lnTo>
                    <a:lnTo>
                      <a:pt x="109" y="295"/>
                    </a:lnTo>
                    <a:lnTo>
                      <a:pt x="112" y="296"/>
                    </a:lnTo>
                    <a:lnTo>
                      <a:pt x="114" y="296"/>
                    </a:lnTo>
                    <a:lnTo>
                      <a:pt x="119" y="293"/>
                    </a:lnTo>
                    <a:lnTo>
                      <a:pt x="121" y="293"/>
                    </a:lnTo>
                    <a:lnTo>
                      <a:pt x="130" y="299"/>
                    </a:lnTo>
                    <a:lnTo>
                      <a:pt x="132" y="300"/>
                    </a:lnTo>
                    <a:lnTo>
                      <a:pt x="135" y="300"/>
                    </a:lnTo>
                    <a:lnTo>
                      <a:pt x="137" y="299"/>
                    </a:lnTo>
                    <a:lnTo>
                      <a:pt x="139" y="293"/>
                    </a:lnTo>
                    <a:lnTo>
                      <a:pt x="140" y="292"/>
                    </a:lnTo>
                    <a:lnTo>
                      <a:pt x="141" y="292"/>
                    </a:lnTo>
                    <a:lnTo>
                      <a:pt x="145" y="293"/>
                    </a:lnTo>
                    <a:lnTo>
                      <a:pt x="147" y="296"/>
                    </a:lnTo>
                    <a:lnTo>
                      <a:pt x="149" y="297"/>
                    </a:lnTo>
                    <a:lnTo>
                      <a:pt x="150" y="297"/>
                    </a:lnTo>
                    <a:lnTo>
                      <a:pt x="153" y="296"/>
                    </a:lnTo>
                    <a:lnTo>
                      <a:pt x="156" y="293"/>
                    </a:lnTo>
                    <a:lnTo>
                      <a:pt x="157" y="287"/>
                    </a:lnTo>
                    <a:lnTo>
                      <a:pt x="158" y="283"/>
                    </a:lnTo>
                    <a:lnTo>
                      <a:pt x="165" y="280"/>
                    </a:lnTo>
                    <a:lnTo>
                      <a:pt x="173" y="278"/>
                    </a:lnTo>
                    <a:lnTo>
                      <a:pt x="175" y="277"/>
                    </a:lnTo>
                    <a:lnTo>
                      <a:pt x="175" y="276"/>
                    </a:lnTo>
                    <a:lnTo>
                      <a:pt x="174" y="273"/>
                    </a:lnTo>
                    <a:lnTo>
                      <a:pt x="171" y="270"/>
                    </a:lnTo>
                    <a:lnTo>
                      <a:pt x="166" y="265"/>
                    </a:lnTo>
                    <a:lnTo>
                      <a:pt x="164" y="258"/>
                    </a:lnTo>
                    <a:lnTo>
                      <a:pt x="165" y="258"/>
                    </a:lnTo>
                    <a:lnTo>
                      <a:pt x="165" y="254"/>
                    </a:lnTo>
                    <a:lnTo>
                      <a:pt x="163" y="250"/>
                    </a:lnTo>
                    <a:lnTo>
                      <a:pt x="163" y="246"/>
                    </a:lnTo>
                    <a:lnTo>
                      <a:pt x="165" y="241"/>
                    </a:lnTo>
                    <a:lnTo>
                      <a:pt x="172" y="233"/>
                    </a:lnTo>
                    <a:lnTo>
                      <a:pt x="173" y="231"/>
                    </a:lnTo>
                    <a:lnTo>
                      <a:pt x="175" y="231"/>
                    </a:lnTo>
                    <a:lnTo>
                      <a:pt x="177" y="232"/>
                    </a:lnTo>
                    <a:lnTo>
                      <a:pt x="178" y="233"/>
                    </a:lnTo>
                    <a:lnTo>
                      <a:pt x="179" y="232"/>
                    </a:lnTo>
                    <a:lnTo>
                      <a:pt x="180" y="229"/>
                    </a:lnTo>
                    <a:lnTo>
                      <a:pt x="182" y="228"/>
                    </a:lnTo>
                    <a:lnTo>
                      <a:pt x="193" y="227"/>
                    </a:lnTo>
                    <a:lnTo>
                      <a:pt x="215" y="218"/>
                    </a:lnTo>
                    <a:lnTo>
                      <a:pt x="217" y="217"/>
                    </a:lnTo>
                    <a:lnTo>
                      <a:pt x="219" y="216"/>
                    </a:lnTo>
                    <a:lnTo>
                      <a:pt x="220" y="215"/>
                    </a:lnTo>
                    <a:lnTo>
                      <a:pt x="219" y="209"/>
                    </a:lnTo>
                    <a:lnTo>
                      <a:pt x="218" y="206"/>
                    </a:lnTo>
                    <a:lnTo>
                      <a:pt x="218" y="204"/>
                    </a:lnTo>
                    <a:lnTo>
                      <a:pt x="220" y="204"/>
                    </a:lnTo>
                    <a:lnTo>
                      <a:pt x="228" y="203"/>
                    </a:lnTo>
                    <a:lnTo>
                      <a:pt x="238" y="199"/>
                    </a:lnTo>
                    <a:lnTo>
                      <a:pt x="244" y="197"/>
                    </a:lnTo>
                    <a:lnTo>
                      <a:pt x="253" y="185"/>
                    </a:lnTo>
                    <a:lnTo>
                      <a:pt x="262" y="178"/>
                    </a:lnTo>
                    <a:lnTo>
                      <a:pt x="266" y="172"/>
                    </a:lnTo>
                    <a:lnTo>
                      <a:pt x="273" y="154"/>
                    </a:lnTo>
                    <a:lnTo>
                      <a:pt x="274" y="151"/>
                    </a:lnTo>
                    <a:lnTo>
                      <a:pt x="273" y="149"/>
                    </a:lnTo>
                    <a:lnTo>
                      <a:pt x="269" y="148"/>
                    </a:lnTo>
                    <a:lnTo>
                      <a:pt x="267" y="146"/>
                    </a:lnTo>
                    <a:lnTo>
                      <a:pt x="266" y="138"/>
                    </a:lnTo>
                    <a:lnTo>
                      <a:pt x="264" y="117"/>
                    </a:lnTo>
                    <a:lnTo>
                      <a:pt x="263" y="109"/>
                    </a:lnTo>
                    <a:lnTo>
                      <a:pt x="269" y="84"/>
                    </a:lnTo>
                    <a:lnTo>
                      <a:pt x="270" y="82"/>
                    </a:lnTo>
                    <a:lnTo>
                      <a:pt x="275" y="78"/>
                    </a:lnTo>
                    <a:lnTo>
                      <a:pt x="281" y="71"/>
                    </a:lnTo>
                    <a:lnTo>
                      <a:pt x="284" y="64"/>
                    </a:lnTo>
                    <a:lnTo>
                      <a:pt x="284" y="61"/>
                    </a:lnTo>
                    <a:lnTo>
                      <a:pt x="285" y="57"/>
                    </a:lnTo>
                    <a:lnTo>
                      <a:pt x="286" y="55"/>
                    </a:lnTo>
                    <a:lnTo>
                      <a:pt x="297" y="54"/>
                    </a:lnTo>
                    <a:lnTo>
                      <a:pt x="299" y="52"/>
                    </a:lnTo>
                    <a:lnTo>
                      <a:pt x="302" y="51"/>
                    </a:lnTo>
                    <a:lnTo>
                      <a:pt x="304" y="49"/>
                    </a:lnTo>
                    <a:lnTo>
                      <a:pt x="304" y="35"/>
                    </a:lnTo>
                    <a:lnTo>
                      <a:pt x="307" y="24"/>
                    </a:lnTo>
                    <a:lnTo>
                      <a:pt x="308" y="22"/>
                    </a:lnTo>
                    <a:lnTo>
                      <a:pt x="310" y="22"/>
                    </a:lnTo>
                    <a:lnTo>
                      <a:pt x="315" y="23"/>
                    </a:lnTo>
                    <a:lnTo>
                      <a:pt x="322" y="22"/>
                    </a:lnTo>
                    <a:lnTo>
                      <a:pt x="328" y="23"/>
                    </a:lnTo>
                    <a:lnTo>
                      <a:pt x="330" y="23"/>
                    </a:lnTo>
                    <a:lnTo>
                      <a:pt x="332" y="21"/>
                    </a:lnTo>
                    <a:lnTo>
                      <a:pt x="334" y="18"/>
                    </a:lnTo>
                    <a:lnTo>
                      <a:pt x="336" y="6"/>
                    </a:lnTo>
                    <a:lnTo>
                      <a:pt x="338" y="3"/>
                    </a:lnTo>
                    <a:lnTo>
                      <a:pt x="338" y="2"/>
                    </a:lnTo>
                    <a:lnTo>
                      <a:pt x="345" y="2"/>
                    </a:lnTo>
                    <a:lnTo>
                      <a:pt x="350" y="0"/>
                    </a:lnTo>
                    <a:lnTo>
                      <a:pt x="350" y="0"/>
                    </a:lnTo>
                    <a:lnTo>
                      <a:pt x="350" y="0"/>
                    </a:lnTo>
                    <a:lnTo>
                      <a:pt x="1132" y="0"/>
                    </a:lnTo>
                    <a:lnTo>
                      <a:pt x="1132" y="0"/>
                    </a:lnTo>
                    <a:lnTo>
                      <a:pt x="1132" y="0"/>
                    </a:lnTo>
                    <a:lnTo>
                      <a:pt x="1132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1" name="Freeform 679"/>
              <p:cNvSpPr>
                <a:spLocks noEditPoints="1"/>
              </p:cNvSpPr>
              <p:nvPr/>
            </p:nvSpPr>
            <p:spPr bwMode="auto">
              <a:xfrm>
                <a:off x="8694738" y="4700588"/>
                <a:ext cx="39688" cy="12700"/>
              </a:xfrm>
              <a:custGeom>
                <a:avLst/>
                <a:gdLst>
                  <a:gd name="T0" fmla="*/ 71 w 73"/>
                  <a:gd name="T1" fmla="*/ 1 h 24"/>
                  <a:gd name="T2" fmla="*/ 70 w 73"/>
                  <a:gd name="T3" fmla="*/ 3 h 24"/>
                  <a:gd name="T4" fmla="*/ 70 w 73"/>
                  <a:gd name="T5" fmla="*/ 5 h 24"/>
                  <a:gd name="T6" fmla="*/ 71 w 73"/>
                  <a:gd name="T7" fmla="*/ 7 h 24"/>
                  <a:gd name="T8" fmla="*/ 72 w 73"/>
                  <a:gd name="T9" fmla="*/ 8 h 24"/>
                  <a:gd name="T10" fmla="*/ 72 w 73"/>
                  <a:gd name="T11" fmla="*/ 8 h 24"/>
                  <a:gd name="T12" fmla="*/ 71 w 73"/>
                  <a:gd name="T13" fmla="*/ 9 h 24"/>
                  <a:gd name="T14" fmla="*/ 70 w 73"/>
                  <a:gd name="T15" fmla="*/ 9 h 24"/>
                  <a:gd name="T16" fmla="*/ 68 w 73"/>
                  <a:gd name="T17" fmla="*/ 8 h 24"/>
                  <a:gd name="T18" fmla="*/ 65 w 73"/>
                  <a:gd name="T19" fmla="*/ 8 h 24"/>
                  <a:gd name="T20" fmla="*/ 63 w 73"/>
                  <a:gd name="T21" fmla="*/ 10 h 24"/>
                  <a:gd name="T22" fmla="*/ 61 w 73"/>
                  <a:gd name="T23" fmla="*/ 12 h 24"/>
                  <a:gd name="T24" fmla="*/ 61 w 73"/>
                  <a:gd name="T25" fmla="*/ 17 h 24"/>
                  <a:gd name="T26" fmla="*/ 62 w 73"/>
                  <a:gd name="T27" fmla="*/ 19 h 24"/>
                  <a:gd name="T28" fmla="*/ 65 w 73"/>
                  <a:gd name="T29" fmla="*/ 20 h 24"/>
                  <a:gd name="T30" fmla="*/ 67 w 73"/>
                  <a:gd name="T31" fmla="*/ 21 h 24"/>
                  <a:gd name="T32" fmla="*/ 67 w 73"/>
                  <a:gd name="T33" fmla="*/ 22 h 24"/>
                  <a:gd name="T34" fmla="*/ 65 w 73"/>
                  <a:gd name="T35" fmla="*/ 23 h 24"/>
                  <a:gd name="T36" fmla="*/ 61 w 73"/>
                  <a:gd name="T37" fmla="*/ 24 h 24"/>
                  <a:gd name="T38" fmla="*/ 56 w 73"/>
                  <a:gd name="T39" fmla="*/ 24 h 24"/>
                  <a:gd name="T40" fmla="*/ 53 w 73"/>
                  <a:gd name="T41" fmla="*/ 24 h 24"/>
                  <a:gd name="T42" fmla="*/ 49 w 73"/>
                  <a:gd name="T43" fmla="*/ 24 h 24"/>
                  <a:gd name="T44" fmla="*/ 47 w 73"/>
                  <a:gd name="T45" fmla="*/ 24 h 24"/>
                  <a:gd name="T46" fmla="*/ 49 w 73"/>
                  <a:gd name="T47" fmla="*/ 21 h 24"/>
                  <a:gd name="T48" fmla="*/ 53 w 73"/>
                  <a:gd name="T49" fmla="*/ 18 h 24"/>
                  <a:gd name="T50" fmla="*/ 56 w 73"/>
                  <a:gd name="T51" fmla="*/ 13 h 24"/>
                  <a:gd name="T52" fmla="*/ 59 w 73"/>
                  <a:gd name="T53" fmla="*/ 10 h 24"/>
                  <a:gd name="T54" fmla="*/ 60 w 73"/>
                  <a:gd name="T55" fmla="*/ 8 h 24"/>
                  <a:gd name="T56" fmla="*/ 59 w 73"/>
                  <a:gd name="T57" fmla="*/ 7 h 24"/>
                  <a:gd name="T58" fmla="*/ 57 w 73"/>
                  <a:gd name="T59" fmla="*/ 6 h 24"/>
                  <a:gd name="T60" fmla="*/ 54 w 73"/>
                  <a:gd name="T61" fmla="*/ 7 h 24"/>
                  <a:gd name="T62" fmla="*/ 52 w 73"/>
                  <a:gd name="T63" fmla="*/ 8 h 24"/>
                  <a:gd name="T64" fmla="*/ 50 w 73"/>
                  <a:gd name="T65" fmla="*/ 8 h 24"/>
                  <a:gd name="T66" fmla="*/ 49 w 73"/>
                  <a:gd name="T67" fmla="*/ 6 h 24"/>
                  <a:gd name="T68" fmla="*/ 49 w 73"/>
                  <a:gd name="T69" fmla="*/ 2 h 24"/>
                  <a:gd name="T70" fmla="*/ 71 w 73"/>
                  <a:gd name="T71" fmla="*/ 0 h 24"/>
                  <a:gd name="T72" fmla="*/ 37 w 73"/>
                  <a:gd name="T73" fmla="*/ 1 h 24"/>
                  <a:gd name="T74" fmla="*/ 38 w 73"/>
                  <a:gd name="T75" fmla="*/ 4 h 24"/>
                  <a:gd name="T76" fmla="*/ 39 w 73"/>
                  <a:gd name="T77" fmla="*/ 7 h 24"/>
                  <a:gd name="T78" fmla="*/ 38 w 73"/>
                  <a:gd name="T79" fmla="*/ 9 h 24"/>
                  <a:gd name="T80" fmla="*/ 39 w 73"/>
                  <a:gd name="T81" fmla="*/ 11 h 24"/>
                  <a:gd name="T82" fmla="*/ 39 w 73"/>
                  <a:gd name="T83" fmla="*/ 13 h 24"/>
                  <a:gd name="T84" fmla="*/ 40 w 73"/>
                  <a:gd name="T85" fmla="*/ 15 h 24"/>
                  <a:gd name="T86" fmla="*/ 40 w 73"/>
                  <a:gd name="T87" fmla="*/ 15 h 24"/>
                  <a:gd name="T88" fmla="*/ 40 w 73"/>
                  <a:gd name="T89" fmla="*/ 16 h 24"/>
                  <a:gd name="T90" fmla="*/ 39 w 73"/>
                  <a:gd name="T91" fmla="*/ 18 h 24"/>
                  <a:gd name="T92" fmla="*/ 37 w 73"/>
                  <a:gd name="T93" fmla="*/ 20 h 24"/>
                  <a:gd name="T94" fmla="*/ 35 w 73"/>
                  <a:gd name="T95" fmla="*/ 21 h 24"/>
                  <a:gd name="T96" fmla="*/ 34 w 73"/>
                  <a:gd name="T97" fmla="*/ 20 h 24"/>
                  <a:gd name="T98" fmla="*/ 34 w 73"/>
                  <a:gd name="T99" fmla="*/ 18 h 24"/>
                  <a:gd name="T100" fmla="*/ 34 w 73"/>
                  <a:gd name="T101" fmla="*/ 15 h 24"/>
                  <a:gd name="T102" fmla="*/ 34 w 73"/>
                  <a:gd name="T103" fmla="*/ 11 h 24"/>
                  <a:gd name="T104" fmla="*/ 35 w 73"/>
                  <a:gd name="T105" fmla="*/ 10 h 24"/>
                  <a:gd name="T106" fmla="*/ 34 w 73"/>
                  <a:gd name="T107" fmla="*/ 8 h 24"/>
                  <a:gd name="T108" fmla="*/ 34 w 73"/>
                  <a:gd name="T109" fmla="*/ 7 h 24"/>
                  <a:gd name="T110" fmla="*/ 32 w 73"/>
                  <a:gd name="T111" fmla="*/ 7 h 24"/>
                  <a:gd name="T112" fmla="*/ 32 w 73"/>
                  <a:gd name="T113" fmla="*/ 7 h 24"/>
                  <a:gd name="T114" fmla="*/ 31 w 73"/>
                  <a:gd name="T115" fmla="*/ 8 h 24"/>
                  <a:gd name="T116" fmla="*/ 30 w 73"/>
                  <a:gd name="T117" fmla="*/ 10 h 24"/>
                  <a:gd name="T118" fmla="*/ 27 w 73"/>
                  <a:gd name="T119" fmla="*/ 13 h 24"/>
                  <a:gd name="T120" fmla="*/ 24 w 73"/>
                  <a:gd name="T121" fmla="*/ 18 h 24"/>
                  <a:gd name="T122" fmla="*/ 11 w 73"/>
                  <a:gd name="T123" fmla="*/ 15 h 24"/>
                  <a:gd name="T124" fmla="*/ 0 w 73"/>
                  <a:gd name="T125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73" h="24">
                    <a:moveTo>
                      <a:pt x="71" y="0"/>
                    </a:moveTo>
                    <a:lnTo>
                      <a:pt x="71" y="0"/>
                    </a:lnTo>
                    <a:lnTo>
                      <a:pt x="71" y="1"/>
                    </a:lnTo>
                    <a:lnTo>
                      <a:pt x="71" y="1"/>
                    </a:lnTo>
                    <a:lnTo>
                      <a:pt x="71" y="1"/>
                    </a:lnTo>
                    <a:lnTo>
                      <a:pt x="70" y="2"/>
                    </a:lnTo>
                    <a:lnTo>
                      <a:pt x="70" y="2"/>
                    </a:lnTo>
                    <a:lnTo>
                      <a:pt x="70" y="2"/>
                    </a:lnTo>
                    <a:lnTo>
                      <a:pt x="70" y="3"/>
                    </a:lnTo>
                    <a:lnTo>
                      <a:pt x="70" y="3"/>
                    </a:lnTo>
                    <a:lnTo>
                      <a:pt x="70" y="4"/>
                    </a:lnTo>
                    <a:lnTo>
                      <a:pt x="70" y="4"/>
                    </a:lnTo>
                    <a:lnTo>
                      <a:pt x="70" y="4"/>
                    </a:lnTo>
                    <a:lnTo>
                      <a:pt x="70" y="5"/>
                    </a:lnTo>
                    <a:lnTo>
                      <a:pt x="70" y="5"/>
                    </a:lnTo>
                    <a:lnTo>
                      <a:pt x="70" y="5"/>
                    </a:lnTo>
                    <a:lnTo>
                      <a:pt x="70" y="6"/>
                    </a:lnTo>
                    <a:lnTo>
                      <a:pt x="70" y="6"/>
                    </a:lnTo>
                    <a:lnTo>
                      <a:pt x="70" y="6"/>
                    </a:lnTo>
                    <a:lnTo>
                      <a:pt x="71" y="7"/>
                    </a:lnTo>
                    <a:lnTo>
                      <a:pt x="71" y="7"/>
                    </a:lnTo>
                    <a:lnTo>
                      <a:pt x="71" y="7"/>
                    </a:lnTo>
                    <a:lnTo>
                      <a:pt x="72" y="7"/>
                    </a:lnTo>
                    <a:lnTo>
                      <a:pt x="72" y="7"/>
                    </a:lnTo>
                    <a:lnTo>
                      <a:pt x="72" y="8"/>
                    </a:lnTo>
                    <a:lnTo>
                      <a:pt x="72" y="8"/>
                    </a:lnTo>
                    <a:lnTo>
                      <a:pt x="72" y="8"/>
                    </a:lnTo>
                    <a:lnTo>
                      <a:pt x="73" y="8"/>
                    </a:lnTo>
                    <a:lnTo>
                      <a:pt x="72" y="8"/>
                    </a:lnTo>
                    <a:lnTo>
                      <a:pt x="72" y="8"/>
                    </a:lnTo>
                    <a:lnTo>
                      <a:pt x="72" y="8"/>
                    </a:lnTo>
                    <a:lnTo>
                      <a:pt x="72" y="9"/>
                    </a:lnTo>
                    <a:lnTo>
                      <a:pt x="72" y="9"/>
                    </a:lnTo>
                    <a:lnTo>
                      <a:pt x="72" y="9"/>
                    </a:lnTo>
                    <a:lnTo>
                      <a:pt x="71" y="9"/>
                    </a:lnTo>
                    <a:lnTo>
                      <a:pt x="71" y="9"/>
                    </a:lnTo>
                    <a:lnTo>
                      <a:pt x="71" y="9"/>
                    </a:lnTo>
                    <a:lnTo>
                      <a:pt x="70" y="9"/>
                    </a:lnTo>
                    <a:lnTo>
                      <a:pt x="70" y="9"/>
                    </a:lnTo>
                    <a:lnTo>
                      <a:pt x="70" y="9"/>
                    </a:lnTo>
                    <a:lnTo>
                      <a:pt x="69" y="9"/>
                    </a:lnTo>
                    <a:lnTo>
                      <a:pt x="69" y="9"/>
                    </a:lnTo>
                    <a:lnTo>
                      <a:pt x="68" y="9"/>
                    </a:lnTo>
                    <a:lnTo>
                      <a:pt x="68" y="9"/>
                    </a:lnTo>
                    <a:lnTo>
                      <a:pt x="68" y="8"/>
                    </a:lnTo>
                    <a:lnTo>
                      <a:pt x="67" y="8"/>
                    </a:lnTo>
                    <a:lnTo>
                      <a:pt x="67" y="8"/>
                    </a:lnTo>
                    <a:lnTo>
                      <a:pt x="66" y="8"/>
                    </a:lnTo>
                    <a:lnTo>
                      <a:pt x="66" y="8"/>
                    </a:lnTo>
                    <a:lnTo>
                      <a:pt x="65" y="8"/>
                    </a:lnTo>
                    <a:lnTo>
                      <a:pt x="65" y="9"/>
                    </a:lnTo>
                    <a:lnTo>
                      <a:pt x="65" y="9"/>
                    </a:lnTo>
                    <a:lnTo>
                      <a:pt x="63" y="9"/>
                    </a:lnTo>
                    <a:lnTo>
                      <a:pt x="63" y="9"/>
                    </a:lnTo>
                    <a:lnTo>
                      <a:pt x="63" y="10"/>
                    </a:lnTo>
                    <a:lnTo>
                      <a:pt x="62" y="10"/>
                    </a:lnTo>
                    <a:lnTo>
                      <a:pt x="62" y="10"/>
                    </a:lnTo>
                    <a:lnTo>
                      <a:pt x="62" y="11"/>
                    </a:lnTo>
                    <a:lnTo>
                      <a:pt x="61" y="12"/>
                    </a:lnTo>
                    <a:lnTo>
                      <a:pt x="61" y="12"/>
                    </a:lnTo>
                    <a:lnTo>
                      <a:pt x="61" y="13"/>
                    </a:lnTo>
                    <a:lnTo>
                      <a:pt x="61" y="15"/>
                    </a:lnTo>
                    <a:lnTo>
                      <a:pt x="61" y="15"/>
                    </a:lnTo>
                    <a:lnTo>
                      <a:pt x="61" y="16"/>
                    </a:lnTo>
                    <a:lnTo>
                      <a:pt x="61" y="17"/>
                    </a:lnTo>
                    <a:lnTo>
                      <a:pt x="61" y="17"/>
                    </a:lnTo>
                    <a:lnTo>
                      <a:pt x="61" y="18"/>
                    </a:lnTo>
                    <a:lnTo>
                      <a:pt x="61" y="18"/>
                    </a:lnTo>
                    <a:lnTo>
                      <a:pt x="61" y="19"/>
                    </a:lnTo>
                    <a:lnTo>
                      <a:pt x="62" y="19"/>
                    </a:lnTo>
                    <a:lnTo>
                      <a:pt x="62" y="20"/>
                    </a:lnTo>
                    <a:lnTo>
                      <a:pt x="63" y="20"/>
                    </a:lnTo>
                    <a:lnTo>
                      <a:pt x="63" y="20"/>
                    </a:lnTo>
                    <a:lnTo>
                      <a:pt x="65" y="20"/>
                    </a:lnTo>
                    <a:lnTo>
                      <a:pt x="65" y="20"/>
                    </a:lnTo>
                    <a:lnTo>
                      <a:pt x="66" y="20"/>
                    </a:lnTo>
                    <a:lnTo>
                      <a:pt x="66" y="21"/>
                    </a:lnTo>
                    <a:lnTo>
                      <a:pt x="66" y="21"/>
                    </a:lnTo>
                    <a:lnTo>
                      <a:pt x="67" y="21"/>
                    </a:lnTo>
                    <a:lnTo>
                      <a:pt x="67" y="21"/>
                    </a:lnTo>
                    <a:lnTo>
                      <a:pt x="67" y="21"/>
                    </a:lnTo>
                    <a:lnTo>
                      <a:pt x="67" y="21"/>
                    </a:lnTo>
                    <a:lnTo>
                      <a:pt x="67" y="22"/>
                    </a:lnTo>
                    <a:lnTo>
                      <a:pt x="67" y="22"/>
                    </a:lnTo>
                    <a:lnTo>
                      <a:pt x="67" y="22"/>
                    </a:lnTo>
                    <a:lnTo>
                      <a:pt x="67" y="22"/>
                    </a:lnTo>
                    <a:lnTo>
                      <a:pt x="67" y="23"/>
                    </a:lnTo>
                    <a:lnTo>
                      <a:pt x="66" y="23"/>
                    </a:lnTo>
                    <a:lnTo>
                      <a:pt x="66" y="23"/>
                    </a:lnTo>
                    <a:lnTo>
                      <a:pt x="65" y="23"/>
                    </a:lnTo>
                    <a:lnTo>
                      <a:pt x="63" y="24"/>
                    </a:lnTo>
                    <a:lnTo>
                      <a:pt x="63" y="24"/>
                    </a:lnTo>
                    <a:lnTo>
                      <a:pt x="62" y="24"/>
                    </a:lnTo>
                    <a:lnTo>
                      <a:pt x="61" y="24"/>
                    </a:lnTo>
                    <a:lnTo>
                      <a:pt x="61" y="24"/>
                    </a:lnTo>
                    <a:lnTo>
                      <a:pt x="60" y="24"/>
                    </a:lnTo>
                    <a:lnTo>
                      <a:pt x="59" y="24"/>
                    </a:lnTo>
                    <a:lnTo>
                      <a:pt x="58" y="24"/>
                    </a:lnTo>
                    <a:lnTo>
                      <a:pt x="57" y="24"/>
                    </a:lnTo>
                    <a:lnTo>
                      <a:pt x="56" y="24"/>
                    </a:lnTo>
                    <a:lnTo>
                      <a:pt x="56" y="24"/>
                    </a:lnTo>
                    <a:lnTo>
                      <a:pt x="55" y="24"/>
                    </a:lnTo>
                    <a:lnTo>
                      <a:pt x="54" y="24"/>
                    </a:lnTo>
                    <a:lnTo>
                      <a:pt x="53" y="24"/>
                    </a:lnTo>
                    <a:lnTo>
                      <a:pt x="53" y="24"/>
                    </a:lnTo>
                    <a:lnTo>
                      <a:pt x="52" y="24"/>
                    </a:lnTo>
                    <a:lnTo>
                      <a:pt x="51" y="24"/>
                    </a:lnTo>
                    <a:lnTo>
                      <a:pt x="50" y="24"/>
                    </a:lnTo>
                    <a:lnTo>
                      <a:pt x="50" y="24"/>
                    </a:lnTo>
                    <a:lnTo>
                      <a:pt x="49" y="24"/>
                    </a:lnTo>
                    <a:lnTo>
                      <a:pt x="48" y="24"/>
                    </a:lnTo>
                    <a:lnTo>
                      <a:pt x="48" y="24"/>
                    </a:lnTo>
                    <a:lnTo>
                      <a:pt x="47" y="24"/>
                    </a:lnTo>
                    <a:lnTo>
                      <a:pt x="47" y="24"/>
                    </a:lnTo>
                    <a:lnTo>
                      <a:pt x="47" y="24"/>
                    </a:lnTo>
                    <a:lnTo>
                      <a:pt x="47" y="23"/>
                    </a:lnTo>
                    <a:lnTo>
                      <a:pt x="47" y="23"/>
                    </a:lnTo>
                    <a:lnTo>
                      <a:pt x="48" y="22"/>
                    </a:lnTo>
                    <a:lnTo>
                      <a:pt x="48" y="22"/>
                    </a:lnTo>
                    <a:lnTo>
                      <a:pt x="49" y="21"/>
                    </a:lnTo>
                    <a:lnTo>
                      <a:pt x="50" y="20"/>
                    </a:lnTo>
                    <a:lnTo>
                      <a:pt x="51" y="20"/>
                    </a:lnTo>
                    <a:lnTo>
                      <a:pt x="51" y="19"/>
                    </a:lnTo>
                    <a:lnTo>
                      <a:pt x="52" y="18"/>
                    </a:lnTo>
                    <a:lnTo>
                      <a:pt x="53" y="18"/>
                    </a:lnTo>
                    <a:lnTo>
                      <a:pt x="54" y="17"/>
                    </a:lnTo>
                    <a:lnTo>
                      <a:pt x="54" y="16"/>
                    </a:lnTo>
                    <a:lnTo>
                      <a:pt x="55" y="16"/>
                    </a:lnTo>
                    <a:lnTo>
                      <a:pt x="56" y="15"/>
                    </a:lnTo>
                    <a:lnTo>
                      <a:pt x="56" y="13"/>
                    </a:lnTo>
                    <a:lnTo>
                      <a:pt x="57" y="13"/>
                    </a:lnTo>
                    <a:lnTo>
                      <a:pt x="57" y="12"/>
                    </a:lnTo>
                    <a:lnTo>
                      <a:pt x="58" y="11"/>
                    </a:lnTo>
                    <a:lnTo>
                      <a:pt x="58" y="11"/>
                    </a:lnTo>
                    <a:lnTo>
                      <a:pt x="59" y="10"/>
                    </a:lnTo>
                    <a:lnTo>
                      <a:pt x="59" y="10"/>
                    </a:lnTo>
                    <a:lnTo>
                      <a:pt x="59" y="9"/>
                    </a:lnTo>
                    <a:lnTo>
                      <a:pt x="59" y="9"/>
                    </a:lnTo>
                    <a:lnTo>
                      <a:pt x="60" y="8"/>
                    </a:lnTo>
                    <a:lnTo>
                      <a:pt x="60" y="8"/>
                    </a:lnTo>
                    <a:lnTo>
                      <a:pt x="60" y="8"/>
                    </a:lnTo>
                    <a:lnTo>
                      <a:pt x="60" y="7"/>
                    </a:lnTo>
                    <a:lnTo>
                      <a:pt x="60" y="7"/>
                    </a:lnTo>
                    <a:lnTo>
                      <a:pt x="60" y="7"/>
                    </a:lnTo>
                    <a:lnTo>
                      <a:pt x="59" y="7"/>
                    </a:lnTo>
                    <a:lnTo>
                      <a:pt x="59" y="6"/>
                    </a:lnTo>
                    <a:lnTo>
                      <a:pt x="59" y="6"/>
                    </a:lnTo>
                    <a:lnTo>
                      <a:pt x="59" y="6"/>
                    </a:lnTo>
                    <a:lnTo>
                      <a:pt x="58" y="6"/>
                    </a:lnTo>
                    <a:lnTo>
                      <a:pt x="57" y="6"/>
                    </a:lnTo>
                    <a:lnTo>
                      <a:pt x="57" y="6"/>
                    </a:lnTo>
                    <a:lnTo>
                      <a:pt x="56" y="7"/>
                    </a:lnTo>
                    <a:lnTo>
                      <a:pt x="55" y="7"/>
                    </a:lnTo>
                    <a:lnTo>
                      <a:pt x="55" y="7"/>
                    </a:lnTo>
                    <a:lnTo>
                      <a:pt x="54" y="7"/>
                    </a:lnTo>
                    <a:lnTo>
                      <a:pt x="54" y="7"/>
                    </a:lnTo>
                    <a:lnTo>
                      <a:pt x="53" y="7"/>
                    </a:lnTo>
                    <a:lnTo>
                      <a:pt x="53" y="7"/>
                    </a:lnTo>
                    <a:lnTo>
                      <a:pt x="52" y="7"/>
                    </a:lnTo>
                    <a:lnTo>
                      <a:pt x="52" y="8"/>
                    </a:lnTo>
                    <a:lnTo>
                      <a:pt x="52" y="8"/>
                    </a:lnTo>
                    <a:lnTo>
                      <a:pt x="51" y="8"/>
                    </a:lnTo>
                    <a:lnTo>
                      <a:pt x="51" y="8"/>
                    </a:lnTo>
                    <a:lnTo>
                      <a:pt x="51" y="8"/>
                    </a:lnTo>
                    <a:lnTo>
                      <a:pt x="50" y="8"/>
                    </a:lnTo>
                    <a:lnTo>
                      <a:pt x="50" y="8"/>
                    </a:lnTo>
                    <a:lnTo>
                      <a:pt x="50" y="7"/>
                    </a:lnTo>
                    <a:lnTo>
                      <a:pt x="50" y="7"/>
                    </a:lnTo>
                    <a:lnTo>
                      <a:pt x="49" y="7"/>
                    </a:lnTo>
                    <a:lnTo>
                      <a:pt x="49" y="6"/>
                    </a:lnTo>
                    <a:lnTo>
                      <a:pt x="49" y="6"/>
                    </a:lnTo>
                    <a:lnTo>
                      <a:pt x="49" y="5"/>
                    </a:lnTo>
                    <a:lnTo>
                      <a:pt x="49" y="4"/>
                    </a:lnTo>
                    <a:lnTo>
                      <a:pt x="49" y="3"/>
                    </a:lnTo>
                    <a:lnTo>
                      <a:pt x="49" y="2"/>
                    </a:lnTo>
                    <a:lnTo>
                      <a:pt x="49" y="1"/>
                    </a:lnTo>
                    <a:lnTo>
                      <a:pt x="49" y="1"/>
                    </a:lnTo>
                    <a:lnTo>
                      <a:pt x="49" y="0"/>
                    </a:lnTo>
                    <a:lnTo>
                      <a:pt x="49" y="0"/>
                    </a:lnTo>
                    <a:lnTo>
                      <a:pt x="71" y="0"/>
                    </a:lnTo>
                    <a:lnTo>
                      <a:pt x="71" y="0"/>
                    </a:lnTo>
                    <a:lnTo>
                      <a:pt x="71" y="0"/>
                    </a:lnTo>
                    <a:close/>
                    <a:moveTo>
                      <a:pt x="37" y="0"/>
                    </a:moveTo>
                    <a:lnTo>
                      <a:pt x="37" y="0"/>
                    </a:lnTo>
                    <a:lnTo>
                      <a:pt x="37" y="1"/>
                    </a:lnTo>
                    <a:lnTo>
                      <a:pt x="38" y="1"/>
                    </a:lnTo>
                    <a:lnTo>
                      <a:pt x="38" y="2"/>
                    </a:lnTo>
                    <a:lnTo>
                      <a:pt x="38" y="3"/>
                    </a:lnTo>
                    <a:lnTo>
                      <a:pt x="38" y="3"/>
                    </a:lnTo>
                    <a:lnTo>
                      <a:pt x="38" y="4"/>
                    </a:lnTo>
                    <a:lnTo>
                      <a:pt x="38" y="4"/>
                    </a:lnTo>
                    <a:lnTo>
                      <a:pt x="38" y="5"/>
                    </a:lnTo>
                    <a:lnTo>
                      <a:pt x="39" y="6"/>
                    </a:lnTo>
                    <a:lnTo>
                      <a:pt x="39" y="6"/>
                    </a:lnTo>
                    <a:lnTo>
                      <a:pt x="39" y="7"/>
                    </a:lnTo>
                    <a:lnTo>
                      <a:pt x="39" y="7"/>
                    </a:lnTo>
                    <a:lnTo>
                      <a:pt x="39" y="8"/>
                    </a:lnTo>
                    <a:lnTo>
                      <a:pt x="39" y="8"/>
                    </a:lnTo>
                    <a:lnTo>
                      <a:pt x="38" y="9"/>
                    </a:lnTo>
                    <a:lnTo>
                      <a:pt x="38" y="9"/>
                    </a:lnTo>
                    <a:lnTo>
                      <a:pt x="38" y="10"/>
                    </a:lnTo>
                    <a:lnTo>
                      <a:pt x="38" y="10"/>
                    </a:lnTo>
                    <a:lnTo>
                      <a:pt x="38" y="10"/>
                    </a:lnTo>
                    <a:lnTo>
                      <a:pt x="38" y="11"/>
                    </a:lnTo>
                    <a:lnTo>
                      <a:pt x="39" y="11"/>
                    </a:lnTo>
                    <a:lnTo>
                      <a:pt x="39" y="12"/>
                    </a:lnTo>
                    <a:lnTo>
                      <a:pt x="39" y="12"/>
                    </a:lnTo>
                    <a:lnTo>
                      <a:pt x="39" y="12"/>
                    </a:lnTo>
                    <a:lnTo>
                      <a:pt x="39" y="13"/>
                    </a:lnTo>
                    <a:lnTo>
                      <a:pt x="39" y="13"/>
                    </a:lnTo>
                    <a:lnTo>
                      <a:pt x="39" y="13"/>
                    </a:lnTo>
                    <a:lnTo>
                      <a:pt x="40" y="13"/>
                    </a:lnTo>
                    <a:lnTo>
                      <a:pt x="40" y="13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0" y="17"/>
                    </a:lnTo>
                    <a:lnTo>
                      <a:pt x="39" y="17"/>
                    </a:lnTo>
                    <a:lnTo>
                      <a:pt x="39" y="17"/>
                    </a:lnTo>
                    <a:lnTo>
                      <a:pt x="39" y="18"/>
                    </a:lnTo>
                    <a:lnTo>
                      <a:pt x="39" y="18"/>
                    </a:lnTo>
                    <a:lnTo>
                      <a:pt x="38" y="19"/>
                    </a:lnTo>
                    <a:lnTo>
                      <a:pt x="38" y="19"/>
                    </a:lnTo>
                    <a:lnTo>
                      <a:pt x="37" y="19"/>
                    </a:lnTo>
                    <a:lnTo>
                      <a:pt x="37" y="20"/>
                    </a:lnTo>
                    <a:lnTo>
                      <a:pt x="37" y="20"/>
                    </a:lnTo>
                    <a:lnTo>
                      <a:pt x="36" y="20"/>
                    </a:lnTo>
                    <a:lnTo>
                      <a:pt x="36" y="20"/>
                    </a:lnTo>
                    <a:lnTo>
                      <a:pt x="36" y="21"/>
                    </a:lnTo>
                    <a:lnTo>
                      <a:pt x="35" y="21"/>
                    </a:lnTo>
                    <a:lnTo>
                      <a:pt x="35" y="21"/>
                    </a:lnTo>
                    <a:lnTo>
                      <a:pt x="35" y="21"/>
                    </a:lnTo>
                    <a:lnTo>
                      <a:pt x="34" y="21"/>
                    </a:lnTo>
                    <a:lnTo>
                      <a:pt x="34" y="20"/>
                    </a:lnTo>
                    <a:lnTo>
                      <a:pt x="34" y="20"/>
                    </a:lnTo>
                    <a:lnTo>
                      <a:pt x="34" y="20"/>
                    </a:lnTo>
                    <a:lnTo>
                      <a:pt x="34" y="19"/>
                    </a:lnTo>
                    <a:lnTo>
                      <a:pt x="34" y="19"/>
                    </a:lnTo>
                    <a:lnTo>
                      <a:pt x="34" y="18"/>
                    </a:lnTo>
                    <a:lnTo>
                      <a:pt x="34" y="18"/>
                    </a:lnTo>
                    <a:lnTo>
                      <a:pt x="34" y="17"/>
                    </a:lnTo>
                    <a:lnTo>
                      <a:pt x="34" y="16"/>
                    </a:lnTo>
                    <a:lnTo>
                      <a:pt x="34" y="16"/>
                    </a:lnTo>
                    <a:lnTo>
                      <a:pt x="34" y="15"/>
                    </a:lnTo>
                    <a:lnTo>
                      <a:pt x="34" y="15"/>
                    </a:lnTo>
                    <a:lnTo>
                      <a:pt x="34" y="13"/>
                    </a:lnTo>
                    <a:lnTo>
                      <a:pt x="34" y="13"/>
                    </a:lnTo>
                    <a:lnTo>
                      <a:pt x="34" y="12"/>
                    </a:lnTo>
                    <a:lnTo>
                      <a:pt x="34" y="12"/>
                    </a:lnTo>
                    <a:lnTo>
                      <a:pt x="34" y="11"/>
                    </a:lnTo>
                    <a:lnTo>
                      <a:pt x="34" y="11"/>
                    </a:lnTo>
                    <a:lnTo>
                      <a:pt x="35" y="11"/>
                    </a:lnTo>
                    <a:lnTo>
                      <a:pt x="35" y="10"/>
                    </a:lnTo>
                    <a:lnTo>
                      <a:pt x="35" y="10"/>
                    </a:lnTo>
                    <a:lnTo>
                      <a:pt x="35" y="10"/>
                    </a:lnTo>
                    <a:lnTo>
                      <a:pt x="35" y="9"/>
                    </a:lnTo>
                    <a:lnTo>
                      <a:pt x="35" y="9"/>
                    </a:lnTo>
                    <a:lnTo>
                      <a:pt x="34" y="9"/>
                    </a:lnTo>
                    <a:lnTo>
                      <a:pt x="34" y="9"/>
                    </a:lnTo>
                    <a:lnTo>
                      <a:pt x="34" y="8"/>
                    </a:lnTo>
                    <a:lnTo>
                      <a:pt x="34" y="8"/>
                    </a:lnTo>
                    <a:lnTo>
                      <a:pt x="34" y="8"/>
                    </a:lnTo>
                    <a:lnTo>
                      <a:pt x="34" y="8"/>
                    </a:lnTo>
                    <a:lnTo>
                      <a:pt x="34" y="7"/>
                    </a:lnTo>
                    <a:lnTo>
                      <a:pt x="34" y="7"/>
                    </a:lnTo>
                    <a:lnTo>
                      <a:pt x="33" y="7"/>
                    </a:lnTo>
                    <a:lnTo>
                      <a:pt x="33" y="7"/>
                    </a:lnTo>
                    <a:lnTo>
                      <a:pt x="33" y="7"/>
                    </a:lnTo>
                    <a:lnTo>
                      <a:pt x="33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1" y="7"/>
                    </a:lnTo>
                    <a:lnTo>
                      <a:pt x="31" y="8"/>
                    </a:lnTo>
                    <a:lnTo>
                      <a:pt x="31" y="8"/>
                    </a:lnTo>
                    <a:lnTo>
                      <a:pt x="31" y="8"/>
                    </a:lnTo>
                    <a:lnTo>
                      <a:pt x="31" y="8"/>
                    </a:lnTo>
                    <a:lnTo>
                      <a:pt x="31" y="9"/>
                    </a:lnTo>
                    <a:lnTo>
                      <a:pt x="30" y="9"/>
                    </a:lnTo>
                    <a:lnTo>
                      <a:pt x="30" y="10"/>
                    </a:lnTo>
                    <a:lnTo>
                      <a:pt x="30" y="10"/>
                    </a:lnTo>
                    <a:lnTo>
                      <a:pt x="30" y="11"/>
                    </a:lnTo>
                    <a:lnTo>
                      <a:pt x="29" y="11"/>
                    </a:lnTo>
                    <a:lnTo>
                      <a:pt x="29" y="12"/>
                    </a:lnTo>
                    <a:lnTo>
                      <a:pt x="27" y="12"/>
                    </a:lnTo>
                    <a:lnTo>
                      <a:pt x="27" y="13"/>
                    </a:lnTo>
                    <a:lnTo>
                      <a:pt x="26" y="15"/>
                    </a:lnTo>
                    <a:lnTo>
                      <a:pt x="26" y="16"/>
                    </a:lnTo>
                    <a:lnTo>
                      <a:pt x="25" y="16"/>
                    </a:lnTo>
                    <a:lnTo>
                      <a:pt x="25" y="17"/>
                    </a:lnTo>
                    <a:lnTo>
                      <a:pt x="24" y="18"/>
                    </a:lnTo>
                    <a:lnTo>
                      <a:pt x="24" y="19"/>
                    </a:lnTo>
                    <a:lnTo>
                      <a:pt x="23" y="19"/>
                    </a:lnTo>
                    <a:lnTo>
                      <a:pt x="23" y="19"/>
                    </a:lnTo>
                    <a:lnTo>
                      <a:pt x="15" y="17"/>
                    </a:lnTo>
                    <a:lnTo>
                      <a:pt x="11" y="15"/>
                    </a:lnTo>
                    <a:lnTo>
                      <a:pt x="6" y="11"/>
                    </a:lnTo>
                    <a:lnTo>
                      <a:pt x="3" y="7"/>
                    </a:lnTo>
                    <a:lnTo>
                      <a:pt x="1" y="3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37" y="0"/>
                    </a:lnTo>
                    <a:lnTo>
                      <a:pt x="37" y="0"/>
                    </a:lnTo>
                    <a:lnTo>
                      <a:pt x="37" y="0"/>
                    </a:lnTo>
                    <a:lnTo>
                      <a:pt x="37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2" name="Freeform 680"/>
              <p:cNvSpPr>
                <a:spLocks/>
              </p:cNvSpPr>
              <p:nvPr/>
            </p:nvSpPr>
            <p:spPr bwMode="auto">
              <a:xfrm>
                <a:off x="8720138" y="4700588"/>
                <a:ext cx="14288" cy="12700"/>
              </a:xfrm>
              <a:custGeom>
                <a:avLst/>
                <a:gdLst>
                  <a:gd name="T0" fmla="*/ 24 w 26"/>
                  <a:gd name="T1" fmla="*/ 1 h 24"/>
                  <a:gd name="T2" fmla="*/ 23 w 26"/>
                  <a:gd name="T3" fmla="*/ 2 h 24"/>
                  <a:gd name="T4" fmla="*/ 23 w 26"/>
                  <a:gd name="T5" fmla="*/ 3 h 24"/>
                  <a:gd name="T6" fmla="*/ 23 w 26"/>
                  <a:gd name="T7" fmla="*/ 4 h 24"/>
                  <a:gd name="T8" fmla="*/ 23 w 26"/>
                  <a:gd name="T9" fmla="*/ 5 h 24"/>
                  <a:gd name="T10" fmla="*/ 23 w 26"/>
                  <a:gd name="T11" fmla="*/ 6 h 24"/>
                  <a:gd name="T12" fmla="*/ 24 w 26"/>
                  <a:gd name="T13" fmla="*/ 7 h 24"/>
                  <a:gd name="T14" fmla="*/ 25 w 26"/>
                  <a:gd name="T15" fmla="*/ 7 h 24"/>
                  <a:gd name="T16" fmla="*/ 25 w 26"/>
                  <a:gd name="T17" fmla="*/ 8 h 24"/>
                  <a:gd name="T18" fmla="*/ 25 w 26"/>
                  <a:gd name="T19" fmla="*/ 8 h 24"/>
                  <a:gd name="T20" fmla="*/ 25 w 26"/>
                  <a:gd name="T21" fmla="*/ 9 h 24"/>
                  <a:gd name="T22" fmla="*/ 24 w 26"/>
                  <a:gd name="T23" fmla="*/ 9 h 24"/>
                  <a:gd name="T24" fmla="*/ 23 w 26"/>
                  <a:gd name="T25" fmla="*/ 9 h 24"/>
                  <a:gd name="T26" fmla="*/ 22 w 26"/>
                  <a:gd name="T27" fmla="*/ 9 h 24"/>
                  <a:gd name="T28" fmla="*/ 21 w 26"/>
                  <a:gd name="T29" fmla="*/ 8 h 24"/>
                  <a:gd name="T30" fmla="*/ 19 w 26"/>
                  <a:gd name="T31" fmla="*/ 8 h 24"/>
                  <a:gd name="T32" fmla="*/ 18 w 26"/>
                  <a:gd name="T33" fmla="*/ 9 h 24"/>
                  <a:gd name="T34" fmla="*/ 16 w 26"/>
                  <a:gd name="T35" fmla="*/ 9 h 24"/>
                  <a:gd name="T36" fmla="*/ 15 w 26"/>
                  <a:gd name="T37" fmla="*/ 10 h 24"/>
                  <a:gd name="T38" fmla="*/ 14 w 26"/>
                  <a:gd name="T39" fmla="*/ 12 h 24"/>
                  <a:gd name="T40" fmla="*/ 14 w 26"/>
                  <a:gd name="T41" fmla="*/ 15 h 24"/>
                  <a:gd name="T42" fmla="*/ 14 w 26"/>
                  <a:gd name="T43" fmla="*/ 17 h 24"/>
                  <a:gd name="T44" fmla="*/ 14 w 26"/>
                  <a:gd name="T45" fmla="*/ 19 h 24"/>
                  <a:gd name="T46" fmla="*/ 16 w 26"/>
                  <a:gd name="T47" fmla="*/ 20 h 24"/>
                  <a:gd name="T48" fmla="*/ 18 w 26"/>
                  <a:gd name="T49" fmla="*/ 20 h 24"/>
                  <a:gd name="T50" fmla="*/ 19 w 26"/>
                  <a:gd name="T51" fmla="*/ 21 h 24"/>
                  <a:gd name="T52" fmla="*/ 20 w 26"/>
                  <a:gd name="T53" fmla="*/ 21 h 24"/>
                  <a:gd name="T54" fmla="*/ 20 w 26"/>
                  <a:gd name="T55" fmla="*/ 22 h 24"/>
                  <a:gd name="T56" fmla="*/ 20 w 26"/>
                  <a:gd name="T57" fmla="*/ 23 h 24"/>
                  <a:gd name="T58" fmla="*/ 18 w 26"/>
                  <a:gd name="T59" fmla="*/ 23 h 24"/>
                  <a:gd name="T60" fmla="*/ 15 w 26"/>
                  <a:gd name="T61" fmla="*/ 24 h 24"/>
                  <a:gd name="T62" fmla="*/ 13 w 26"/>
                  <a:gd name="T63" fmla="*/ 24 h 24"/>
                  <a:gd name="T64" fmla="*/ 10 w 26"/>
                  <a:gd name="T65" fmla="*/ 24 h 24"/>
                  <a:gd name="T66" fmla="*/ 8 w 26"/>
                  <a:gd name="T67" fmla="*/ 24 h 24"/>
                  <a:gd name="T68" fmla="*/ 6 w 26"/>
                  <a:gd name="T69" fmla="*/ 24 h 24"/>
                  <a:gd name="T70" fmla="*/ 3 w 26"/>
                  <a:gd name="T71" fmla="*/ 24 h 24"/>
                  <a:gd name="T72" fmla="*/ 1 w 26"/>
                  <a:gd name="T73" fmla="*/ 24 h 24"/>
                  <a:gd name="T74" fmla="*/ 0 w 26"/>
                  <a:gd name="T75" fmla="*/ 24 h 24"/>
                  <a:gd name="T76" fmla="*/ 0 w 26"/>
                  <a:gd name="T77" fmla="*/ 23 h 24"/>
                  <a:gd name="T78" fmla="*/ 2 w 26"/>
                  <a:gd name="T79" fmla="*/ 21 h 24"/>
                  <a:gd name="T80" fmla="*/ 4 w 26"/>
                  <a:gd name="T81" fmla="*/ 19 h 24"/>
                  <a:gd name="T82" fmla="*/ 7 w 26"/>
                  <a:gd name="T83" fmla="*/ 17 h 24"/>
                  <a:gd name="T84" fmla="*/ 9 w 26"/>
                  <a:gd name="T85" fmla="*/ 15 h 24"/>
                  <a:gd name="T86" fmla="*/ 10 w 26"/>
                  <a:gd name="T87" fmla="*/ 12 h 24"/>
                  <a:gd name="T88" fmla="*/ 12 w 26"/>
                  <a:gd name="T89" fmla="*/ 10 h 24"/>
                  <a:gd name="T90" fmla="*/ 12 w 26"/>
                  <a:gd name="T91" fmla="*/ 9 h 24"/>
                  <a:gd name="T92" fmla="*/ 13 w 26"/>
                  <a:gd name="T93" fmla="*/ 8 h 24"/>
                  <a:gd name="T94" fmla="*/ 13 w 26"/>
                  <a:gd name="T95" fmla="*/ 7 h 24"/>
                  <a:gd name="T96" fmla="*/ 12 w 26"/>
                  <a:gd name="T97" fmla="*/ 6 h 24"/>
                  <a:gd name="T98" fmla="*/ 10 w 26"/>
                  <a:gd name="T99" fmla="*/ 6 h 24"/>
                  <a:gd name="T100" fmla="*/ 8 w 26"/>
                  <a:gd name="T101" fmla="*/ 7 h 24"/>
                  <a:gd name="T102" fmla="*/ 7 w 26"/>
                  <a:gd name="T103" fmla="*/ 7 h 24"/>
                  <a:gd name="T104" fmla="*/ 5 w 26"/>
                  <a:gd name="T105" fmla="*/ 7 h 24"/>
                  <a:gd name="T106" fmla="*/ 4 w 26"/>
                  <a:gd name="T107" fmla="*/ 8 h 24"/>
                  <a:gd name="T108" fmla="*/ 3 w 26"/>
                  <a:gd name="T109" fmla="*/ 8 h 24"/>
                  <a:gd name="T110" fmla="*/ 3 w 26"/>
                  <a:gd name="T111" fmla="*/ 7 h 24"/>
                  <a:gd name="T112" fmla="*/ 2 w 26"/>
                  <a:gd name="T113" fmla="*/ 6 h 24"/>
                  <a:gd name="T114" fmla="*/ 2 w 26"/>
                  <a:gd name="T115" fmla="*/ 3 h 24"/>
                  <a:gd name="T116" fmla="*/ 2 w 26"/>
                  <a:gd name="T117" fmla="*/ 1 h 24"/>
                  <a:gd name="T118" fmla="*/ 24 w 26"/>
                  <a:gd name="T119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26" h="24">
                    <a:moveTo>
                      <a:pt x="24" y="0"/>
                    </a:moveTo>
                    <a:lnTo>
                      <a:pt x="24" y="0"/>
                    </a:lnTo>
                    <a:lnTo>
                      <a:pt x="24" y="1"/>
                    </a:lnTo>
                    <a:lnTo>
                      <a:pt x="24" y="1"/>
                    </a:lnTo>
                    <a:lnTo>
                      <a:pt x="24" y="1"/>
                    </a:lnTo>
                    <a:lnTo>
                      <a:pt x="23" y="2"/>
                    </a:lnTo>
                    <a:lnTo>
                      <a:pt x="23" y="2"/>
                    </a:lnTo>
                    <a:lnTo>
                      <a:pt x="23" y="2"/>
                    </a:lnTo>
                    <a:lnTo>
                      <a:pt x="23" y="3"/>
                    </a:lnTo>
                    <a:lnTo>
                      <a:pt x="23" y="3"/>
                    </a:lnTo>
                    <a:lnTo>
                      <a:pt x="23" y="4"/>
                    </a:lnTo>
                    <a:lnTo>
                      <a:pt x="23" y="4"/>
                    </a:lnTo>
                    <a:lnTo>
                      <a:pt x="23" y="4"/>
                    </a:lnTo>
                    <a:lnTo>
                      <a:pt x="23" y="5"/>
                    </a:lnTo>
                    <a:lnTo>
                      <a:pt x="23" y="5"/>
                    </a:lnTo>
                    <a:lnTo>
                      <a:pt x="23" y="5"/>
                    </a:lnTo>
                    <a:lnTo>
                      <a:pt x="23" y="6"/>
                    </a:lnTo>
                    <a:lnTo>
                      <a:pt x="23" y="6"/>
                    </a:lnTo>
                    <a:lnTo>
                      <a:pt x="23" y="6"/>
                    </a:lnTo>
                    <a:lnTo>
                      <a:pt x="24" y="7"/>
                    </a:lnTo>
                    <a:lnTo>
                      <a:pt x="24" y="7"/>
                    </a:lnTo>
                    <a:lnTo>
                      <a:pt x="24" y="7"/>
                    </a:lnTo>
                    <a:lnTo>
                      <a:pt x="25" y="7"/>
                    </a:lnTo>
                    <a:lnTo>
                      <a:pt x="25" y="7"/>
                    </a:lnTo>
                    <a:lnTo>
                      <a:pt x="25" y="8"/>
                    </a:lnTo>
                    <a:lnTo>
                      <a:pt x="25" y="8"/>
                    </a:lnTo>
                    <a:lnTo>
                      <a:pt x="25" y="8"/>
                    </a:lnTo>
                    <a:lnTo>
                      <a:pt x="26" y="8"/>
                    </a:lnTo>
                    <a:lnTo>
                      <a:pt x="25" y="8"/>
                    </a:lnTo>
                    <a:lnTo>
                      <a:pt x="25" y="8"/>
                    </a:lnTo>
                    <a:lnTo>
                      <a:pt x="25" y="8"/>
                    </a:lnTo>
                    <a:lnTo>
                      <a:pt x="25" y="9"/>
                    </a:lnTo>
                    <a:lnTo>
                      <a:pt x="25" y="9"/>
                    </a:lnTo>
                    <a:lnTo>
                      <a:pt x="25" y="9"/>
                    </a:lnTo>
                    <a:lnTo>
                      <a:pt x="24" y="9"/>
                    </a:lnTo>
                    <a:lnTo>
                      <a:pt x="24" y="9"/>
                    </a:lnTo>
                    <a:lnTo>
                      <a:pt x="24" y="9"/>
                    </a:lnTo>
                    <a:lnTo>
                      <a:pt x="23" y="9"/>
                    </a:lnTo>
                    <a:lnTo>
                      <a:pt x="23" y="9"/>
                    </a:lnTo>
                    <a:lnTo>
                      <a:pt x="23" y="9"/>
                    </a:lnTo>
                    <a:lnTo>
                      <a:pt x="22" y="9"/>
                    </a:lnTo>
                    <a:lnTo>
                      <a:pt x="22" y="9"/>
                    </a:lnTo>
                    <a:lnTo>
                      <a:pt x="21" y="9"/>
                    </a:lnTo>
                    <a:lnTo>
                      <a:pt x="21" y="9"/>
                    </a:lnTo>
                    <a:lnTo>
                      <a:pt x="21" y="8"/>
                    </a:lnTo>
                    <a:lnTo>
                      <a:pt x="20" y="8"/>
                    </a:lnTo>
                    <a:lnTo>
                      <a:pt x="20" y="8"/>
                    </a:lnTo>
                    <a:lnTo>
                      <a:pt x="19" y="8"/>
                    </a:lnTo>
                    <a:lnTo>
                      <a:pt x="19" y="8"/>
                    </a:lnTo>
                    <a:lnTo>
                      <a:pt x="18" y="8"/>
                    </a:lnTo>
                    <a:lnTo>
                      <a:pt x="18" y="9"/>
                    </a:lnTo>
                    <a:lnTo>
                      <a:pt x="18" y="9"/>
                    </a:lnTo>
                    <a:lnTo>
                      <a:pt x="16" y="9"/>
                    </a:lnTo>
                    <a:lnTo>
                      <a:pt x="16" y="9"/>
                    </a:lnTo>
                    <a:lnTo>
                      <a:pt x="16" y="10"/>
                    </a:lnTo>
                    <a:lnTo>
                      <a:pt x="15" y="10"/>
                    </a:lnTo>
                    <a:lnTo>
                      <a:pt x="15" y="10"/>
                    </a:lnTo>
                    <a:lnTo>
                      <a:pt x="15" y="11"/>
                    </a:lnTo>
                    <a:lnTo>
                      <a:pt x="14" y="12"/>
                    </a:lnTo>
                    <a:lnTo>
                      <a:pt x="14" y="12"/>
                    </a:lnTo>
                    <a:lnTo>
                      <a:pt x="14" y="13"/>
                    </a:lnTo>
                    <a:lnTo>
                      <a:pt x="14" y="15"/>
                    </a:lnTo>
                    <a:lnTo>
                      <a:pt x="14" y="15"/>
                    </a:lnTo>
                    <a:lnTo>
                      <a:pt x="14" y="16"/>
                    </a:lnTo>
                    <a:lnTo>
                      <a:pt x="14" y="17"/>
                    </a:lnTo>
                    <a:lnTo>
                      <a:pt x="14" y="17"/>
                    </a:lnTo>
                    <a:lnTo>
                      <a:pt x="14" y="18"/>
                    </a:lnTo>
                    <a:lnTo>
                      <a:pt x="14" y="18"/>
                    </a:lnTo>
                    <a:lnTo>
                      <a:pt x="14" y="19"/>
                    </a:lnTo>
                    <a:lnTo>
                      <a:pt x="15" y="19"/>
                    </a:lnTo>
                    <a:lnTo>
                      <a:pt x="15" y="20"/>
                    </a:lnTo>
                    <a:lnTo>
                      <a:pt x="16" y="20"/>
                    </a:lnTo>
                    <a:lnTo>
                      <a:pt x="16" y="20"/>
                    </a:lnTo>
                    <a:lnTo>
                      <a:pt x="18" y="20"/>
                    </a:lnTo>
                    <a:lnTo>
                      <a:pt x="18" y="20"/>
                    </a:lnTo>
                    <a:lnTo>
                      <a:pt x="19" y="20"/>
                    </a:lnTo>
                    <a:lnTo>
                      <a:pt x="19" y="21"/>
                    </a:lnTo>
                    <a:lnTo>
                      <a:pt x="19" y="21"/>
                    </a:lnTo>
                    <a:lnTo>
                      <a:pt x="20" y="21"/>
                    </a:lnTo>
                    <a:lnTo>
                      <a:pt x="20" y="21"/>
                    </a:lnTo>
                    <a:lnTo>
                      <a:pt x="20" y="21"/>
                    </a:lnTo>
                    <a:lnTo>
                      <a:pt x="20" y="21"/>
                    </a:lnTo>
                    <a:lnTo>
                      <a:pt x="20" y="22"/>
                    </a:lnTo>
                    <a:lnTo>
                      <a:pt x="20" y="22"/>
                    </a:lnTo>
                    <a:lnTo>
                      <a:pt x="20" y="22"/>
                    </a:lnTo>
                    <a:lnTo>
                      <a:pt x="20" y="22"/>
                    </a:lnTo>
                    <a:lnTo>
                      <a:pt x="20" y="23"/>
                    </a:lnTo>
                    <a:lnTo>
                      <a:pt x="19" y="23"/>
                    </a:lnTo>
                    <a:lnTo>
                      <a:pt x="19" y="23"/>
                    </a:lnTo>
                    <a:lnTo>
                      <a:pt x="18" y="23"/>
                    </a:lnTo>
                    <a:lnTo>
                      <a:pt x="16" y="24"/>
                    </a:lnTo>
                    <a:lnTo>
                      <a:pt x="16" y="24"/>
                    </a:lnTo>
                    <a:lnTo>
                      <a:pt x="15" y="24"/>
                    </a:lnTo>
                    <a:lnTo>
                      <a:pt x="14" y="24"/>
                    </a:lnTo>
                    <a:lnTo>
                      <a:pt x="14" y="24"/>
                    </a:lnTo>
                    <a:lnTo>
                      <a:pt x="13" y="24"/>
                    </a:lnTo>
                    <a:lnTo>
                      <a:pt x="12" y="24"/>
                    </a:lnTo>
                    <a:lnTo>
                      <a:pt x="11" y="24"/>
                    </a:lnTo>
                    <a:lnTo>
                      <a:pt x="10" y="24"/>
                    </a:lnTo>
                    <a:lnTo>
                      <a:pt x="9" y="24"/>
                    </a:lnTo>
                    <a:lnTo>
                      <a:pt x="9" y="24"/>
                    </a:lnTo>
                    <a:lnTo>
                      <a:pt x="8" y="24"/>
                    </a:lnTo>
                    <a:lnTo>
                      <a:pt x="7" y="24"/>
                    </a:lnTo>
                    <a:lnTo>
                      <a:pt x="6" y="24"/>
                    </a:lnTo>
                    <a:lnTo>
                      <a:pt x="6" y="24"/>
                    </a:lnTo>
                    <a:lnTo>
                      <a:pt x="5" y="24"/>
                    </a:lnTo>
                    <a:lnTo>
                      <a:pt x="4" y="24"/>
                    </a:lnTo>
                    <a:lnTo>
                      <a:pt x="3" y="24"/>
                    </a:lnTo>
                    <a:lnTo>
                      <a:pt x="3" y="24"/>
                    </a:lnTo>
                    <a:lnTo>
                      <a:pt x="2" y="24"/>
                    </a:lnTo>
                    <a:lnTo>
                      <a:pt x="1" y="24"/>
                    </a:lnTo>
                    <a:lnTo>
                      <a:pt x="1" y="24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0" y="23"/>
                    </a:lnTo>
                    <a:lnTo>
                      <a:pt x="0" y="23"/>
                    </a:lnTo>
                    <a:lnTo>
                      <a:pt x="1" y="22"/>
                    </a:lnTo>
                    <a:lnTo>
                      <a:pt x="1" y="22"/>
                    </a:lnTo>
                    <a:lnTo>
                      <a:pt x="2" y="21"/>
                    </a:lnTo>
                    <a:lnTo>
                      <a:pt x="3" y="20"/>
                    </a:lnTo>
                    <a:lnTo>
                      <a:pt x="4" y="20"/>
                    </a:lnTo>
                    <a:lnTo>
                      <a:pt x="4" y="19"/>
                    </a:lnTo>
                    <a:lnTo>
                      <a:pt x="5" y="18"/>
                    </a:lnTo>
                    <a:lnTo>
                      <a:pt x="6" y="18"/>
                    </a:lnTo>
                    <a:lnTo>
                      <a:pt x="7" y="17"/>
                    </a:lnTo>
                    <a:lnTo>
                      <a:pt x="7" y="16"/>
                    </a:lnTo>
                    <a:lnTo>
                      <a:pt x="8" y="16"/>
                    </a:lnTo>
                    <a:lnTo>
                      <a:pt x="9" y="15"/>
                    </a:lnTo>
                    <a:lnTo>
                      <a:pt x="9" y="13"/>
                    </a:lnTo>
                    <a:lnTo>
                      <a:pt x="10" y="13"/>
                    </a:lnTo>
                    <a:lnTo>
                      <a:pt x="10" y="12"/>
                    </a:lnTo>
                    <a:lnTo>
                      <a:pt x="11" y="11"/>
                    </a:lnTo>
                    <a:lnTo>
                      <a:pt x="11" y="11"/>
                    </a:lnTo>
                    <a:lnTo>
                      <a:pt x="12" y="10"/>
                    </a:lnTo>
                    <a:lnTo>
                      <a:pt x="12" y="10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3" y="8"/>
                    </a:lnTo>
                    <a:lnTo>
                      <a:pt x="13" y="8"/>
                    </a:lnTo>
                    <a:lnTo>
                      <a:pt x="13" y="8"/>
                    </a:lnTo>
                    <a:lnTo>
                      <a:pt x="13" y="7"/>
                    </a:lnTo>
                    <a:lnTo>
                      <a:pt x="13" y="7"/>
                    </a:lnTo>
                    <a:lnTo>
                      <a:pt x="13" y="7"/>
                    </a:lnTo>
                    <a:lnTo>
                      <a:pt x="12" y="7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1" y="6"/>
                    </a:lnTo>
                    <a:lnTo>
                      <a:pt x="10" y="6"/>
                    </a:lnTo>
                    <a:lnTo>
                      <a:pt x="10" y="6"/>
                    </a:lnTo>
                    <a:lnTo>
                      <a:pt x="9" y="7"/>
                    </a:lnTo>
                    <a:lnTo>
                      <a:pt x="8" y="7"/>
                    </a:lnTo>
                    <a:lnTo>
                      <a:pt x="8" y="7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6" y="7"/>
                    </a:lnTo>
                    <a:lnTo>
                      <a:pt x="6" y="7"/>
                    </a:lnTo>
                    <a:lnTo>
                      <a:pt x="5" y="7"/>
                    </a:lnTo>
                    <a:lnTo>
                      <a:pt x="5" y="8"/>
                    </a:lnTo>
                    <a:lnTo>
                      <a:pt x="5" y="8"/>
                    </a:lnTo>
                    <a:lnTo>
                      <a:pt x="4" y="8"/>
                    </a:lnTo>
                    <a:lnTo>
                      <a:pt x="4" y="8"/>
                    </a:lnTo>
                    <a:lnTo>
                      <a:pt x="4" y="8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2" y="7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5"/>
                    </a:lnTo>
                    <a:lnTo>
                      <a:pt x="2" y="4"/>
                    </a:lnTo>
                    <a:lnTo>
                      <a:pt x="2" y="3"/>
                    </a:lnTo>
                    <a:lnTo>
                      <a:pt x="2" y="2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4" y="0"/>
                    </a:lnTo>
                    <a:lnTo>
                      <a:pt x="24" y="0"/>
                    </a:lnTo>
                    <a:lnTo>
                      <a:pt x="24" y="0"/>
                    </a:lnTo>
                  </a:path>
                </a:pathLst>
              </a:custGeom>
              <a:grp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3" name="Freeform 681"/>
              <p:cNvSpPr>
                <a:spLocks/>
              </p:cNvSpPr>
              <p:nvPr/>
            </p:nvSpPr>
            <p:spPr bwMode="auto">
              <a:xfrm>
                <a:off x="8694738" y="4700588"/>
                <a:ext cx="22225" cy="11113"/>
              </a:xfrm>
              <a:custGeom>
                <a:avLst/>
                <a:gdLst>
                  <a:gd name="T0" fmla="*/ 37 w 40"/>
                  <a:gd name="T1" fmla="*/ 1 h 21"/>
                  <a:gd name="T2" fmla="*/ 38 w 40"/>
                  <a:gd name="T3" fmla="*/ 3 h 21"/>
                  <a:gd name="T4" fmla="*/ 38 w 40"/>
                  <a:gd name="T5" fmla="*/ 4 h 21"/>
                  <a:gd name="T6" fmla="*/ 39 w 40"/>
                  <a:gd name="T7" fmla="*/ 6 h 21"/>
                  <a:gd name="T8" fmla="*/ 39 w 40"/>
                  <a:gd name="T9" fmla="*/ 8 h 21"/>
                  <a:gd name="T10" fmla="*/ 38 w 40"/>
                  <a:gd name="T11" fmla="*/ 9 h 21"/>
                  <a:gd name="T12" fmla="*/ 38 w 40"/>
                  <a:gd name="T13" fmla="*/ 10 h 21"/>
                  <a:gd name="T14" fmla="*/ 39 w 40"/>
                  <a:gd name="T15" fmla="*/ 12 h 21"/>
                  <a:gd name="T16" fmla="*/ 39 w 40"/>
                  <a:gd name="T17" fmla="*/ 13 h 21"/>
                  <a:gd name="T18" fmla="*/ 40 w 40"/>
                  <a:gd name="T19" fmla="*/ 13 h 21"/>
                  <a:gd name="T20" fmla="*/ 40 w 40"/>
                  <a:gd name="T21" fmla="*/ 15 h 21"/>
                  <a:gd name="T22" fmla="*/ 40 w 40"/>
                  <a:gd name="T23" fmla="*/ 15 h 21"/>
                  <a:gd name="T24" fmla="*/ 40 w 40"/>
                  <a:gd name="T25" fmla="*/ 15 h 21"/>
                  <a:gd name="T26" fmla="*/ 40 w 40"/>
                  <a:gd name="T27" fmla="*/ 16 h 21"/>
                  <a:gd name="T28" fmla="*/ 40 w 40"/>
                  <a:gd name="T29" fmla="*/ 17 h 21"/>
                  <a:gd name="T30" fmla="*/ 39 w 40"/>
                  <a:gd name="T31" fmla="*/ 18 h 21"/>
                  <a:gd name="T32" fmla="*/ 38 w 40"/>
                  <a:gd name="T33" fmla="*/ 19 h 21"/>
                  <a:gd name="T34" fmla="*/ 37 w 40"/>
                  <a:gd name="T35" fmla="*/ 20 h 21"/>
                  <a:gd name="T36" fmla="*/ 36 w 40"/>
                  <a:gd name="T37" fmla="*/ 21 h 21"/>
                  <a:gd name="T38" fmla="*/ 35 w 40"/>
                  <a:gd name="T39" fmla="*/ 21 h 21"/>
                  <a:gd name="T40" fmla="*/ 34 w 40"/>
                  <a:gd name="T41" fmla="*/ 20 h 21"/>
                  <a:gd name="T42" fmla="*/ 34 w 40"/>
                  <a:gd name="T43" fmla="*/ 19 h 21"/>
                  <a:gd name="T44" fmla="*/ 34 w 40"/>
                  <a:gd name="T45" fmla="*/ 17 h 21"/>
                  <a:gd name="T46" fmla="*/ 34 w 40"/>
                  <a:gd name="T47" fmla="*/ 15 h 21"/>
                  <a:gd name="T48" fmla="*/ 34 w 40"/>
                  <a:gd name="T49" fmla="*/ 13 h 21"/>
                  <a:gd name="T50" fmla="*/ 34 w 40"/>
                  <a:gd name="T51" fmla="*/ 11 h 21"/>
                  <a:gd name="T52" fmla="*/ 35 w 40"/>
                  <a:gd name="T53" fmla="*/ 10 h 21"/>
                  <a:gd name="T54" fmla="*/ 35 w 40"/>
                  <a:gd name="T55" fmla="*/ 9 h 21"/>
                  <a:gd name="T56" fmla="*/ 34 w 40"/>
                  <a:gd name="T57" fmla="*/ 9 h 21"/>
                  <a:gd name="T58" fmla="*/ 34 w 40"/>
                  <a:gd name="T59" fmla="*/ 8 h 21"/>
                  <a:gd name="T60" fmla="*/ 34 w 40"/>
                  <a:gd name="T61" fmla="*/ 7 h 21"/>
                  <a:gd name="T62" fmla="*/ 33 w 40"/>
                  <a:gd name="T63" fmla="*/ 7 h 21"/>
                  <a:gd name="T64" fmla="*/ 32 w 40"/>
                  <a:gd name="T65" fmla="*/ 7 h 21"/>
                  <a:gd name="T66" fmla="*/ 32 w 40"/>
                  <a:gd name="T67" fmla="*/ 7 h 21"/>
                  <a:gd name="T68" fmla="*/ 31 w 40"/>
                  <a:gd name="T69" fmla="*/ 7 h 21"/>
                  <a:gd name="T70" fmla="*/ 31 w 40"/>
                  <a:gd name="T71" fmla="*/ 8 h 21"/>
                  <a:gd name="T72" fmla="*/ 30 w 40"/>
                  <a:gd name="T73" fmla="*/ 9 h 21"/>
                  <a:gd name="T74" fmla="*/ 30 w 40"/>
                  <a:gd name="T75" fmla="*/ 11 h 21"/>
                  <a:gd name="T76" fmla="*/ 27 w 40"/>
                  <a:gd name="T77" fmla="*/ 12 h 21"/>
                  <a:gd name="T78" fmla="*/ 26 w 40"/>
                  <a:gd name="T79" fmla="*/ 16 h 21"/>
                  <a:gd name="T80" fmla="*/ 24 w 40"/>
                  <a:gd name="T81" fmla="*/ 18 h 21"/>
                  <a:gd name="T82" fmla="*/ 23 w 40"/>
                  <a:gd name="T83" fmla="*/ 19 h 21"/>
                  <a:gd name="T84" fmla="*/ 6 w 40"/>
                  <a:gd name="T85" fmla="*/ 11 h 21"/>
                  <a:gd name="T86" fmla="*/ 0 w 40"/>
                  <a:gd name="T87" fmla="*/ 0 h 21"/>
                  <a:gd name="T88" fmla="*/ 37 w 40"/>
                  <a:gd name="T89" fmla="*/ 0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40" h="21">
                    <a:moveTo>
                      <a:pt x="37" y="0"/>
                    </a:moveTo>
                    <a:lnTo>
                      <a:pt x="37" y="0"/>
                    </a:lnTo>
                    <a:lnTo>
                      <a:pt x="37" y="1"/>
                    </a:lnTo>
                    <a:lnTo>
                      <a:pt x="38" y="1"/>
                    </a:lnTo>
                    <a:lnTo>
                      <a:pt x="38" y="2"/>
                    </a:lnTo>
                    <a:lnTo>
                      <a:pt x="38" y="3"/>
                    </a:lnTo>
                    <a:lnTo>
                      <a:pt x="38" y="3"/>
                    </a:lnTo>
                    <a:lnTo>
                      <a:pt x="38" y="4"/>
                    </a:lnTo>
                    <a:lnTo>
                      <a:pt x="38" y="4"/>
                    </a:lnTo>
                    <a:lnTo>
                      <a:pt x="38" y="5"/>
                    </a:lnTo>
                    <a:lnTo>
                      <a:pt x="39" y="6"/>
                    </a:lnTo>
                    <a:lnTo>
                      <a:pt x="39" y="6"/>
                    </a:lnTo>
                    <a:lnTo>
                      <a:pt x="39" y="7"/>
                    </a:lnTo>
                    <a:lnTo>
                      <a:pt x="39" y="7"/>
                    </a:lnTo>
                    <a:lnTo>
                      <a:pt x="39" y="8"/>
                    </a:lnTo>
                    <a:lnTo>
                      <a:pt x="39" y="8"/>
                    </a:lnTo>
                    <a:lnTo>
                      <a:pt x="38" y="9"/>
                    </a:lnTo>
                    <a:lnTo>
                      <a:pt x="38" y="9"/>
                    </a:lnTo>
                    <a:lnTo>
                      <a:pt x="38" y="10"/>
                    </a:lnTo>
                    <a:lnTo>
                      <a:pt x="38" y="10"/>
                    </a:lnTo>
                    <a:lnTo>
                      <a:pt x="38" y="10"/>
                    </a:lnTo>
                    <a:lnTo>
                      <a:pt x="38" y="11"/>
                    </a:lnTo>
                    <a:lnTo>
                      <a:pt x="39" y="11"/>
                    </a:lnTo>
                    <a:lnTo>
                      <a:pt x="39" y="12"/>
                    </a:lnTo>
                    <a:lnTo>
                      <a:pt x="39" y="12"/>
                    </a:lnTo>
                    <a:lnTo>
                      <a:pt x="39" y="12"/>
                    </a:lnTo>
                    <a:lnTo>
                      <a:pt x="39" y="13"/>
                    </a:lnTo>
                    <a:lnTo>
                      <a:pt x="39" y="13"/>
                    </a:lnTo>
                    <a:lnTo>
                      <a:pt x="39" y="13"/>
                    </a:lnTo>
                    <a:lnTo>
                      <a:pt x="40" y="13"/>
                    </a:lnTo>
                    <a:lnTo>
                      <a:pt x="40" y="13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5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0" y="17"/>
                    </a:lnTo>
                    <a:lnTo>
                      <a:pt x="39" y="17"/>
                    </a:lnTo>
                    <a:lnTo>
                      <a:pt x="39" y="17"/>
                    </a:lnTo>
                    <a:lnTo>
                      <a:pt x="39" y="18"/>
                    </a:lnTo>
                    <a:lnTo>
                      <a:pt x="39" y="18"/>
                    </a:lnTo>
                    <a:lnTo>
                      <a:pt x="38" y="19"/>
                    </a:lnTo>
                    <a:lnTo>
                      <a:pt x="38" y="19"/>
                    </a:lnTo>
                    <a:lnTo>
                      <a:pt x="37" y="19"/>
                    </a:lnTo>
                    <a:lnTo>
                      <a:pt x="37" y="20"/>
                    </a:lnTo>
                    <a:lnTo>
                      <a:pt x="37" y="20"/>
                    </a:lnTo>
                    <a:lnTo>
                      <a:pt x="36" y="20"/>
                    </a:lnTo>
                    <a:lnTo>
                      <a:pt x="36" y="20"/>
                    </a:lnTo>
                    <a:lnTo>
                      <a:pt x="36" y="21"/>
                    </a:lnTo>
                    <a:lnTo>
                      <a:pt x="35" y="21"/>
                    </a:lnTo>
                    <a:lnTo>
                      <a:pt x="35" y="21"/>
                    </a:lnTo>
                    <a:lnTo>
                      <a:pt x="35" y="21"/>
                    </a:lnTo>
                    <a:lnTo>
                      <a:pt x="34" y="21"/>
                    </a:lnTo>
                    <a:lnTo>
                      <a:pt x="34" y="20"/>
                    </a:lnTo>
                    <a:lnTo>
                      <a:pt x="34" y="20"/>
                    </a:lnTo>
                    <a:lnTo>
                      <a:pt x="34" y="20"/>
                    </a:lnTo>
                    <a:lnTo>
                      <a:pt x="34" y="19"/>
                    </a:lnTo>
                    <a:lnTo>
                      <a:pt x="34" y="19"/>
                    </a:lnTo>
                    <a:lnTo>
                      <a:pt x="34" y="18"/>
                    </a:lnTo>
                    <a:lnTo>
                      <a:pt x="34" y="18"/>
                    </a:lnTo>
                    <a:lnTo>
                      <a:pt x="34" y="17"/>
                    </a:lnTo>
                    <a:lnTo>
                      <a:pt x="34" y="16"/>
                    </a:lnTo>
                    <a:lnTo>
                      <a:pt x="34" y="16"/>
                    </a:lnTo>
                    <a:lnTo>
                      <a:pt x="34" y="15"/>
                    </a:lnTo>
                    <a:lnTo>
                      <a:pt x="34" y="15"/>
                    </a:lnTo>
                    <a:lnTo>
                      <a:pt x="34" y="13"/>
                    </a:lnTo>
                    <a:lnTo>
                      <a:pt x="34" y="13"/>
                    </a:lnTo>
                    <a:lnTo>
                      <a:pt x="34" y="12"/>
                    </a:lnTo>
                    <a:lnTo>
                      <a:pt x="34" y="12"/>
                    </a:lnTo>
                    <a:lnTo>
                      <a:pt x="34" y="11"/>
                    </a:lnTo>
                    <a:lnTo>
                      <a:pt x="34" y="11"/>
                    </a:lnTo>
                    <a:lnTo>
                      <a:pt x="35" y="11"/>
                    </a:lnTo>
                    <a:lnTo>
                      <a:pt x="35" y="10"/>
                    </a:lnTo>
                    <a:lnTo>
                      <a:pt x="35" y="10"/>
                    </a:lnTo>
                    <a:lnTo>
                      <a:pt x="35" y="10"/>
                    </a:lnTo>
                    <a:lnTo>
                      <a:pt x="35" y="9"/>
                    </a:lnTo>
                    <a:lnTo>
                      <a:pt x="35" y="9"/>
                    </a:lnTo>
                    <a:lnTo>
                      <a:pt x="34" y="9"/>
                    </a:lnTo>
                    <a:lnTo>
                      <a:pt x="34" y="9"/>
                    </a:lnTo>
                    <a:lnTo>
                      <a:pt x="34" y="8"/>
                    </a:lnTo>
                    <a:lnTo>
                      <a:pt x="34" y="8"/>
                    </a:lnTo>
                    <a:lnTo>
                      <a:pt x="34" y="8"/>
                    </a:lnTo>
                    <a:lnTo>
                      <a:pt x="34" y="8"/>
                    </a:lnTo>
                    <a:lnTo>
                      <a:pt x="34" y="7"/>
                    </a:lnTo>
                    <a:lnTo>
                      <a:pt x="34" y="7"/>
                    </a:lnTo>
                    <a:lnTo>
                      <a:pt x="33" y="7"/>
                    </a:lnTo>
                    <a:lnTo>
                      <a:pt x="33" y="7"/>
                    </a:lnTo>
                    <a:lnTo>
                      <a:pt x="33" y="7"/>
                    </a:lnTo>
                    <a:lnTo>
                      <a:pt x="33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2" y="7"/>
                    </a:lnTo>
                    <a:lnTo>
                      <a:pt x="31" y="7"/>
                    </a:lnTo>
                    <a:lnTo>
                      <a:pt x="31" y="8"/>
                    </a:lnTo>
                    <a:lnTo>
                      <a:pt x="31" y="8"/>
                    </a:lnTo>
                    <a:lnTo>
                      <a:pt x="31" y="8"/>
                    </a:lnTo>
                    <a:lnTo>
                      <a:pt x="31" y="8"/>
                    </a:lnTo>
                    <a:lnTo>
                      <a:pt x="31" y="9"/>
                    </a:lnTo>
                    <a:lnTo>
                      <a:pt x="30" y="9"/>
                    </a:lnTo>
                    <a:lnTo>
                      <a:pt x="30" y="10"/>
                    </a:lnTo>
                    <a:lnTo>
                      <a:pt x="30" y="10"/>
                    </a:lnTo>
                    <a:lnTo>
                      <a:pt x="30" y="11"/>
                    </a:lnTo>
                    <a:lnTo>
                      <a:pt x="29" y="11"/>
                    </a:lnTo>
                    <a:lnTo>
                      <a:pt x="29" y="12"/>
                    </a:lnTo>
                    <a:lnTo>
                      <a:pt x="27" y="12"/>
                    </a:lnTo>
                    <a:lnTo>
                      <a:pt x="27" y="13"/>
                    </a:lnTo>
                    <a:lnTo>
                      <a:pt x="26" y="15"/>
                    </a:lnTo>
                    <a:lnTo>
                      <a:pt x="26" y="16"/>
                    </a:lnTo>
                    <a:lnTo>
                      <a:pt x="25" y="16"/>
                    </a:lnTo>
                    <a:lnTo>
                      <a:pt x="25" y="17"/>
                    </a:lnTo>
                    <a:lnTo>
                      <a:pt x="24" y="18"/>
                    </a:lnTo>
                    <a:lnTo>
                      <a:pt x="24" y="19"/>
                    </a:lnTo>
                    <a:lnTo>
                      <a:pt x="23" y="19"/>
                    </a:lnTo>
                    <a:lnTo>
                      <a:pt x="23" y="19"/>
                    </a:lnTo>
                    <a:lnTo>
                      <a:pt x="15" y="17"/>
                    </a:lnTo>
                    <a:lnTo>
                      <a:pt x="11" y="15"/>
                    </a:lnTo>
                    <a:lnTo>
                      <a:pt x="6" y="11"/>
                    </a:lnTo>
                    <a:lnTo>
                      <a:pt x="3" y="7"/>
                    </a:lnTo>
                    <a:lnTo>
                      <a:pt x="1" y="3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37" y="0"/>
                    </a:lnTo>
                    <a:lnTo>
                      <a:pt x="37" y="0"/>
                    </a:lnTo>
                    <a:lnTo>
                      <a:pt x="37" y="0"/>
                    </a:lnTo>
                    <a:lnTo>
                      <a:pt x="37" y="0"/>
                    </a:lnTo>
                  </a:path>
                </a:pathLst>
              </a:custGeom>
              <a:grp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4" name="Freeform 682"/>
              <p:cNvSpPr>
                <a:spLocks/>
              </p:cNvSpPr>
              <p:nvPr/>
            </p:nvSpPr>
            <p:spPr bwMode="auto">
              <a:xfrm>
                <a:off x="8689975" y="4722813"/>
                <a:ext cx="17463" cy="7938"/>
              </a:xfrm>
              <a:custGeom>
                <a:avLst/>
                <a:gdLst>
                  <a:gd name="T0" fmla="*/ 27 w 32"/>
                  <a:gd name="T1" fmla="*/ 0 h 16"/>
                  <a:gd name="T2" fmla="*/ 28 w 32"/>
                  <a:gd name="T3" fmla="*/ 0 h 16"/>
                  <a:gd name="T4" fmla="*/ 28 w 32"/>
                  <a:gd name="T5" fmla="*/ 0 h 16"/>
                  <a:gd name="T6" fmla="*/ 29 w 32"/>
                  <a:gd name="T7" fmla="*/ 0 h 16"/>
                  <a:gd name="T8" fmla="*/ 29 w 32"/>
                  <a:gd name="T9" fmla="*/ 1 h 16"/>
                  <a:gd name="T10" fmla="*/ 30 w 32"/>
                  <a:gd name="T11" fmla="*/ 2 h 16"/>
                  <a:gd name="T12" fmla="*/ 31 w 32"/>
                  <a:gd name="T13" fmla="*/ 3 h 16"/>
                  <a:gd name="T14" fmla="*/ 32 w 32"/>
                  <a:gd name="T15" fmla="*/ 5 h 16"/>
                  <a:gd name="T16" fmla="*/ 32 w 32"/>
                  <a:gd name="T17" fmla="*/ 9 h 16"/>
                  <a:gd name="T18" fmla="*/ 31 w 32"/>
                  <a:gd name="T19" fmla="*/ 12 h 16"/>
                  <a:gd name="T20" fmla="*/ 30 w 32"/>
                  <a:gd name="T21" fmla="*/ 14 h 16"/>
                  <a:gd name="T22" fmla="*/ 28 w 32"/>
                  <a:gd name="T23" fmla="*/ 15 h 16"/>
                  <a:gd name="T24" fmla="*/ 25 w 32"/>
                  <a:gd name="T25" fmla="*/ 16 h 16"/>
                  <a:gd name="T26" fmla="*/ 19 w 32"/>
                  <a:gd name="T27" fmla="*/ 15 h 16"/>
                  <a:gd name="T28" fmla="*/ 14 w 32"/>
                  <a:gd name="T29" fmla="*/ 14 h 16"/>
                  <a:gd name="T30" fmla="*/ 11 w 32"/>
                  <a:gd name="T31" fmla="*/ 13 h 16"/>
                  <a:gd name="T32" fmla="*/ 8 w 32"/>
                  <a:gd name="T33" fmla="*/ 13 h 16"/>
                  <a:gd name="T34" fmla="*/ 4 w 32"/>
                  <a:gd name="T35" fmla="*/ 13 h 16"/>
                  <a:gd name="T36" fmla="*/ 1 w 32"/>
                  <a:gd name="T37" fmla="*/ 12 h 16"/>
                  <a:gd name="T38" fmla="*/ 0 w 32"/>
                  <a:gd name="T39" fmla="*/ 11 h 16"/>
                  <a:gd name="T40" fmla="*/ 0 w 32"/>
                  <a:gd name="T41" fmla="*/ 10 h 16"/>
                  <a:gd name="T42" fmla="*/ 1 w 32"/>
                  <a:gd name="T43" fmla="*/ 9 h 16"/>
                  <a:gd name="T44" fmla="*/ 4 w 32"/>
                  <a:gd name="T45" fmla="*/ 6 h 16"/>
                  <a:gd name="T46" fmla="*/ 6 w 32"/>
                  <a:gd name="T47" fmla="*/ 5 h 16"/>
                  <a:gd name="T48" fmla="*/ 7 w 32"/>
                  <a:gd name="T49" fmla="*/ 5 h 16"/>
                  <a:gd name="T50" fmla="*/ 8 w 32"/>
                  <a:gd name="T51" fmla="*/ 6 h 16"/>
                  <a:gd name="T52" fmla="*/ 10 w 32"/>
                  <a:gd name="T53" fmla="*/ 7 h 16"/>
                  <a:gd name="T54" fmla="*/ 11 w 32"/>
                  <a:gd name="T55" fmla="*/ 9 h 16"/>
                  <a:gd name="T56" fmla="*/ 12 w 32"/>
                  <a:gd name="T57" fmla="*/ 9 h 16"/>
                  <a:gd name="T58" fmla="*/ 13 w 32"/>
                  <a:gd name="T59" fmla="*/ 9 h 16"/>
                  <a:gd name="T60" fmla="*/ 13 w 32"/>
                  <a:gd name="T61" fmla="*/ 9 h 16"/>
                  <a:gd name="T62" fmla="*/ 14 w 32"/>
                  <a:gd name="T63" fmla="*/ 7 h 16"/>
                  <a:gd name="T64" fmla="*/ 15 w 32"/>
                  <a:gd name="T65" fmla="*/ 7 h 16"/>
                  <a:gd name="T66" fmla="*/ 15 w 32"/>
                  <a:gd name="T67" fmla="*/ 6 h 16"/>
                  <a:gd name="T68" fmla="*/ 16 w 32"/>
                  <a:gd name="T69" fmla="*/ 5 h 16"/>
                  <a:gd name="T70" fmla="*/ 16 w 32"/>
                  <a:gd name="T71" fmla="*/ 4 h 16"/>
                  <a:gd name="T72" fmla="*/ 16 w 32"/>
                  <a:gd name="T73" fmla="*/ 3 h 16"/>
                  <a:gd name="T74" fmla="*/ 16 w 32"/>
                  <a:gd name="T75" fmla="*/ 3 h 16"/>
                  <a:gd name="T76" fmla="*/ 17 w 32"/>
                  <a:gd name="T77" fmla="*/ 2 h 16"/>
                  <a:gd name="T78" fmla="*/ 19 w 32"/>
                  <a:gd name="T79" fmla="*/ 2 h 16"/>
                  <a:gd name="T80" fmla="*/ 21 w 32"/>
                  <a:gd name="T81" fmla="*/ 2 h 16"/>
                  <a:gd name="T82" fmla="*/ 22 w 32"/>
                  <a:gd name="T83" fmla="*/ 3 h 16"/>
                  <a:gd name="T84" fmla="*/ 23 w 32"/>
                  <a:gd name="T85" fmla="*/ 3 h 16"/>
                  <a:gd name="T86" fmla="*/ 23 w 32"/>
                  <a:gd name="T87" fmla="*/ 4 h 16"/>
                  <a:gd name="T88" fmla="*/ 24 w 32"/>
                  <a:gd name="T89" fmla="*/ 3 h 16"/>
                  <a:gd name="T90" fmla="*/ 25 w 32"/>
                  <a:gd name="T91" fmla="*/ 2 h 16"/>
                  <a:gd name="T92" fmla="*/ 26 w 32"/>
                  <a:gd name="T93" fmla="*/ 1 h 16"/>
                  <a:gd name="T94" fmla="*/ 26 w 32"/>
                  <a:gd name="T95" fmla="*/ 1 h 16"/>
                  <a:gd name="T96" fmla="*/ 27 w 32"/>
                  <a:gd name="T97" fmla="*/ 0 h 16"/>
                  <a:gd name="T98" fmla="*/ 27 w 32"/>
                  <a:gd name="T99" fmla="*/ 0 h 16"/>
                  <a:gd name="T100" fmla="*/ 27 w 32"/>
                  <a:gd name="T101" fmla="*/ 0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32" h="16">
                    <a:moveTo>
                      <a:pt x="27" y="0"/>
                    </a:move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8" y="0"/>
                    </a:lnTo>
                    <a:lnTo>
                      <a:pt x="28" y="0"/>
                    </a:lnTo>
                    <a:lnTo>
                      <a:pt x="28" y="0"/>
                    </a:lnTo>
                    <a:lnTo>
                      <a:pt x="28" y="0"/>
                    </a:lnTo>
                    <a:lnTo>
                      <a:pt x="28" y="0"/>
                    </a:lnTo>
                    <a:lnTo>
                      <a:pt x="28" y="0"/>
                    </a:lnTo>
                    <a:lnTo>
                      <a:pt x="28" y="0"/>
                    </a:lnTo>
                    <a:lnTo>
                      <a:pt x="28" y="0"/>
                    </a:lnTo>
                    <a:lnTo>
                      <a:pt x="28" y="0"/>
                    </a:lnTo>
                    <a:lnTo>
                      <a:pt x="29" y="0"/>
                    </a:lnTo>
                    <a:lnTo>
                      <a:pt x="29" y="0"/>
                    </a:lnTo>
                    <a:lnTo>
                      <a:pt x="29" y="0"/>
                    </a:lnTo>
                    <a:lnTo>
                      <a:pt x="29" y="1"/>
                    </a:lnTo>
                    <a:lnTo>
                      <a:pt x="29" y="1"/>
                    </a:lnTo>
                    <a:lnTo>
                      <a:pt x="29" y="1"/>
                    </a:lnTo>
                    <a:lnTo>
                      <a:pt x="30" y="1"/>
                    </a:lnTo>
                    <a:lnTo>
                      <a:pt x="30" y="2"/>
                    </a:lnTo>
                    <a:lnTo>
                      <a:pt x="30" y="2"/>
                    </a:lnTo>
                    <a:lnTo>
                      <a:pt x="30" y="2"/>
                    </a:lnTo>
                    <a:lnTo>
                      <a:pt x="30" y="3"/>
                    </a:lnTo>
                    <a:lnTo>
                      <a:pt x="30" y="3"/>
                    </a:lnTo>
                    <a:lnTo>
                      <a:pt x="31" y="3"/>
                    </a:lnTo>
                    <a:lnTo>
                      <a:pt x="31" y="3"/>
                    </a:lnTo>
                    <a:lnTo>
                      <a:pt x="31" y="3"/>
                    </a:lnTo>
                    <a:lnTo>
                      <a:pt x="31" y="4"/>
                    </a:lnTo>
                    <a:lnTo>
                      <a:pt x="31" y="4"/>
                    </a:lnTo>
                    <a:lnTo>
                      <a:pt x="32" y="5"/>
                    </a:lnTo>
                    <a:lnTo>
                      <a:pt x="32" y="5"/>
                    </a:lnTo>
                    <a:lnTo>
                      <a:pt x="32" y="6"/>
                    </a:lnTo>
                    <a:lnTo>
                      <a:pt x="32" y="7"/>
                    </a:lnTo>
                    <a:lnTo>
                      <a:pt x="32" y="9"/>
                    </a:lnTo>
                    <a:lnTo>
                      <a:pt x="32" y="10"/>
                    </a:lnTo>
                    <a:lnTo>
                      <a:pt x="31" y="10"/>
                    </a:lnTo>
                    <a:lnTo>
                      <a:pt x="31" y="11"/>
                    </a:lnTo>
                    <a:lnTo>
                      <a:pt x="31" y="12"/>
                    </a:lnTo>
                    <a:lnTo>
                      <a:pt x="31" y="13"/>
                    </a:lnTo>
                    <a:lnTo>
                      <a:pt x="31" y="13"/>
                    </a:lnTo>
                    <a:lnTo>
                      <a:pt x="31" y="14"/>
                    </a:lnTo>
                    <a:lnTo>
                      <a:pt x="30" y="14"/>
                    </a:lnTo>
                    <a:lnTo>
                      <a:pt x="30" y="15"/>
                    </a:lnTo>
                    <a:lnTo>
                      <a:pt x="30" y="15"/>
                    </a:lnTo>
                    <a:lnTo>
                      <a:pt x="29" y="15"/>
                    </a:lnTo>
                    <a:lnTo>
                      <a:pt x="28" y="15"/>
                    </a:lnTo>
                    <a:lnTo>
                      <a:pt x="28" y="16"/>
                    </a:lnTo>
                    <a:lnTo>
                      <a:pt x="27" y="16"/>
                    </a:lnTo>
                    <a:lnTo>
                      <a:pt x="26" y="16"/>
                    </a:lnTo>
                    <a:lnTo>
                      <a:pt x="25" y="16"/>
                    </a:lnTo>
                    <a:lnTo>
                      <a:pt x="24" y="16"/>
                    </a:lnTo>
                    <a:lnTo>
                      <a:pt x="22" y="16"/>
                    </a:lnTo>
                    <a:lnTo>
                      <a:pt x="21" y="16"/>
                    </a:lnTo>
                    <a:lnTo>
                      <a:pt x="19" y="15"/>
                    </a:lnTo>
                    <a:lnTo>
                      <a:pt x="18" y="15"/>
                    </a:lnTo>
                    <a:lnTo>
                      <a:pt x="16" y="15"/>
                    </a:lnTo>
                    <a:lnTo>
                      <a:pt x="15" y="15"/>
                    </a:lnTo>
                    <a:lnTo>
                      <a:pt x="14" y="14"/>
                    </a:lnTo>
                    <a:lnTo>
                      <a:pt x="13" y="14"/>
                    </a:lnTo>
                    <a:lnTo>
                      <a:pt x="12" y="14"/>
                    </a:lnTo>
                    <a:lnTo>
                      <a:pt x="12" y="13"/>
                    </a:lnTo>
                    <a:lnTo>
                      <a:pt x="11" y="13"/>
                    </a:lnTo>
                    <a:lnTo>
                      <a:pt x="10" y="13"/>
                    </a:lnTo>
                    <a:lnTo>
                      <a:pt x="9" y="13"/>
                    </a:lnTo>
                    <a:lnTo>
                      <a:pt x="9" y="13"/>
                    </a:lnTo>
                    <a:lnTo>
                      <a:pt x="8" y="13"/>
                    </a:lnTo>
                    <a:lnTo>
                      <a:pt x="7" y="13"/>
                    </a:lnTo>
                    <a:lnTo>
                      <a:pt x="6" y="13"/>
                    </a:lnTo>
                    <a:lnTo>
                      <a:pt x="5" y="13"/>
                    </a:lnTo>
                    <a:lnTo>
                      <a:pt x="4" y="13"/>
                    </a:lnTo>
                    <a:lnTo>
                      <a:pt x="4" y="13"/>
                    </a:lnTo>
                    <a:lnTo>
                      <a:pt x="3" y="13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11"/>
                    </a:lnTo>
                    <a:lnTo>
                      <a:pt x="0" y="11"/>
                    </a:lnTo>
                    <a:lnTo>
                      <a:pt x="0" y="11"/>
                    </a:lnTo>
                    <a:lnTo>
                      <a:pt x="0" y="11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4" y="7"/>
                    </a:lnTo>
                    <a:lnTo>
                      <a:pt x="4" y="6"/>
                    </a:lnTo>
                    <a:lnTo>
                      <a:pt x="5" y="6"/>
                    </a:lnTo>
                    <a:lnTo>
                      <a:pt x="5" y="6"/>
                    </a:lnTo>
                    <a:lnTo>
                      <a:pt x="6" y="6"/>
                    </a:lnTo>
                    <a:lnTo>
                      <a:pt x="6" y="5"/>
                    </a:lnTo>
                    <a:lnTo>
                      <a:pt x="6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8" y="5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9" y="6"/>
                    </a:lnTo>
                    <a:lnTo>
                      <a:pt x="9" y="6"/>
                    </a:lnTo>
                    <a:lnTo>
                      <a:pt x="9" y="7"/>
                    </a:lnTo>
                    <a:lnTo>
                      <a:pt x="10" y="7"/>
                    </a:lnTo>
                    <a:lnTo>
                      <a:pt x="10" y="7"/>
                    </a:lnTo>
                    <a:lnTo>
                      <a:pt x="10" y="7"/>
                    </a:lnTo>
                    <a:lnTo>
                      <a:pt x="11" y="7"/>
                    </a:lnTo>
                    <a:lnTo>
                      <a:pt x="11" y="9"/>
                    </a:lnTo>
                    <a:lnTo>
                      <a:pt x="11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4" y="7"/>
                    </a:lnTo>
                    <a:lnTo>
                      <a:pt x="14" y="7"/>
                    </a:lnTo>
                    <a:lnTo>
                      <a:pt x="14" y="7"/>
                    </a:lnTo>
                    <a:lnTo>
                      <a:pt x="14" y="7"/>
                    </a:lnTo>
                    <a:lnTo>
                      <a:pt x="14" y="7"/>
                    </a:lnTo>
                    <a:lnTo>
                      <a:pt x="15" y="7"/>
                    </a:lnTo>
                    <a:lnTo>
                      <a:pt x="15" y="7"/>
                    </a:lnTo>
                    <a:lnTo>
                      <a:pt x="15" y="7"/>
                    </a:lnTo>
                    <a:lnTo>
                      <a:pt x="15" y="6"/>
                    </a:lnTo>
                    <a:lnTo>
                      <a:pt x="15" y="6"/>
                    </a:lnTo>
                    <a:lnTo>
                      <a:pt x="15" y="6"/>
                    </a:lnTo>
                    <a:lnTo>
                      <a:pt x="15" y="6"/>
                    </a:lnTo>
                    <a:lnTo>
                      <a:pt x="15" y="6"/>
                    </a:lnTo>
                    <a:lnTo>
                      <a:pt x="15" y="6"/>
                    </a:lnTo>
                    <a:lnTo>
                      <a:pt x="15" y="5"/>
                    </a:lnTo>
                    <a:lnTo>
                      <a:pt x="16" y="5"/>
                    </a:lnTo>
                    <a:lnTo>
                      <a:pt x="16" y="5"/>
                    </a:lnTo>
                    <a:lnTo>
                      <a:pt x="16" y="5"/>
                    </a:lnTo>
                    <a:lnTo>
                      <a:pt x="16" y="4"/>
                    </a:lnTo>
                    <a:lnTo>
                      <a:pt x="16" y="4"/>
                    </a:lnTo>
                    <a:lnTo>
                      <a:pt x="16" y="4"/>
                    </a:lnTo>
                    <a:lnTo>
                      <a:pt x="16" y="4"/>
                    </a:lnTo>
                    <a:lnTo>
                      <a:pt x="16" y="4"/>
                    </a:lnTo>
                    <a:lnTo>
                      <a:pt x="16" y="3"/>
                    </a:lnTo>
                    <a:lnTo>
                      <a:pt x="16" y="3"/>
                    </a:lnTo>
                    <a:lnTo>
                      <a:pt x="16" y="3"/>
                    </a:lnTo>
                    <a:lnTo>
                      <a:pt x="16" y="3"/>
                    </a:lnTo>
                    <a:lnTo>
                      <a:pt x="16" y="3"/>
                    </a:lnTo>
                    <a:lnTo>
                      <a:pt x="17" y="3"/>
                    </a:lnTo>
                    <a:lnTo>
                      <a:pt x="17" y="2"/>
                    </a:lnTo>
                    <a:lnTo>
                      <a:pt x="17" y="2"/>
                    </a:lnTo>
                    <a:lnTo>
                      <a:pt x="17" y="2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9" y="2"/>
                    </a:lnTo>
                    <a:lnTo>
                      <a:pt x="19" y="2"/>
                    </a:lnTo>
                    <a:lnTo>
                      <a:pt x="19" y="2"/>
                    </a:lnTo>
                    <a:lnTo>
                      <a:pt x="19" y="2"/>
                    </a:lnTo>
                    <a:lnTo>
                      <a:pt x="21" y="2"/>
                    </a:lnTo>
                    <a:lnTo>
                      <a:pt x="21" y="2"/>
                    </a:lnTo>
                    <a:lnTo>
                      <a:pt x="21" y="2"/>
                    </a:lnTo>
                    <a:lnTo>
                      <a:pt x="21" y="3"/>
                    </a:lnTo>
                    <a:lnTo>
                      <a:pt x="22" y="3"/>
                    </a:lnTo>
                    <a:lnTo>
                      <a:pt x="22" y="3"/>
                    </a:lnTo>
                    <a:lnTo>
                      <a:pt x="22" y="3"/>
                    </a:lnTo>
                    <a:lnTo>
                      <a:pt x="22" y="3"/>
                    </a:lnTo>
                    <a:lnTo>
                      <a:pt x="23" y="3"/>
                    </a:lnTo>
                    <a:lnTo>
                      <a:pt x="23" y="3"/>
                    </a:lnTo>
                    <a:lnTo>
                      <a:pt x="23" y="4"/>
                    </a:lnTo>
                    <a:lnTo>
                      <a:pt x="23" y="4"/>
                    </a:lnTo>
                    <a:lnTo>
                      <a:pt x="23" y="4"/>
                    </a:lnTo>
                    <a:lnTo>
                      <a:pt x="24" y="3"/>
                    </a:lnTo>
                    <a:lnTo>
                      <a:pt x="24" y="3"/>
                    </a:lnTo>
                    <a:lnTo>
                      <a:pt x="24" y="3"/>
                    </a:lnTo>
                    <a:lnTo>
                      <a:pt x="24" y="3"/>
                    </a:lnTo>
                    <a:lnTo>
                      <a:pt x="25" y="3"/>
                    </a:lnTo>
                    <a:lnTo>
                      <a:pt x="25" y="3"/>
                    </a:lnTo>
                    <a:lnTo>
                      <a:pt x="25" y="3"/>
                    </a:lnTo>
                    <a:lnTo>
                      <a:pt x="25" y="2"/>
                    </a:lnTo>
                    <a:lnTo>
                      <a:pt x="25" y="2"/>
                    </a:lnTo>
                    <a:lnTo>
                      <a:pt x="26" y="2"/>
                    </a:lnTo>
                    <a:lnTo>
                      <a:pt x="26" y="2"/>
                    </a:lnTo>
                    <a:lnTo>
                      <a:pt x="26" y="1"/>
                    </a:lnTo>
                    <a:lnTo>
                      <a:pt x="26" y="1"/>
                    </a:lnTo>
                    <a:lnTo>
                      <a:pt x="26" y="1"/>
                    </a:lnTo>
                    <a:lnTo>
                      <a:pt x="26" y="1"/>
                    </a:lnTo>
                    <a:lnTo>
                      <a:pt x="26" y="1"/>
                    </a:lnTo>
                    <a:lnTo>
                      <a:pt x="26" y="1"/>
                    </a:lnTo>
                    <a:lnTo>
                      <a:pt x="26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lnTo>
                      <a:pt x="27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89" name="Freeform 687"/>
              <p:cNvSpPr>
                <a:spLocks/>
              </p:cNvSpPr>
              <p:nvPr/>
            </p:nvSpPr>
            <p:spPr bwMode="auto">
              <a:xfrm>
                <a:off x="8408988" y="4800600"/>
                <a:ext cx="4763" cy="3175"/>
              </a:xfrm>
              <a:custGeom>
                <a:avLst/>
                <a:gdLst>
                  <a:gd name="T0" fmla="*/ 4 w 11"/>
                  <a:gd name="T1" fmla="*/ 0 h 5"/>
                  <a:gd name="T2" fmla="*/ 4 w 11"/>
                  <a:gd name="T3" fmla="*/ 0 h 5"/>
                  <a:gd name="T4" fmla="*/ 4 w 11"/>
                  <a:gd name="T5" fmla="*/ 0 h 5"/>
                  <a:gd name="T6" fmla="*/ 4 w 11"/>
                  <a:gd name="T7" fmla="*/ 0 h 5"/>
                  <a:gd name="T8" fmla="*/ 4 w 11"/>
                  <a:gd name="T9" fmla="*/ 0 h 5"/>
                  <a:gd name="T10" fmla="*/ 4 w 11"/>
                  <a:gd name="T11" fmla="*/ 0 h 5"/>
                  <a:gd name="T12" fmla="*/ 4 w 11"/>
                  <a:gd name="T13" fmla="*/ 0 h 5"/>
                  <a:gd name="T14" fmla="*/ 4 w 11"/>
                  <a:gd name="T15" fmla="*/ 0 h 5"/>
                  <a:gd name="T16" fmla="*/ 4 w 11"/>
                  <a:gd name="T17" fmla="*/ 0 h 5"/>
                  <a:gd name="T18" fmla="*/ 5 w 11"/>
                  <a:gd name="T19" fmla="*/ 0 h 5"/>
                  <a:gd name="T20" fmla="*/ 5 w 11"/>
                  <a:gd name="T21" fmla="*/ 0 h 5"/>
                  <a:gd name="T22" fmla="*/ 6 w 11"/>
                  <a:gd name="T23" fmla="*/ 0 h 5"/>
                  <a:gd name="T24" fmla="*/ 6 w 11"/>
                  <a:gd name="T25" fmla="*/ 0 h 5"/>
                  <a:gd name="T26" fmla="*/ 7 w 11"/>
                  <a:gd name="T27" fmla="*/ 0 h 5"/>
                  <a:gd name="T28" fmla="*/ 7 w 11"/>
                  <a:gd name="T29" fmla="*/ 0 h 5"/>
                  <a:gd name="T30" fmla="*/ 8 w 11"/>
                  <a:gd name="T31" fmla="*/ 0 h 5"/>
                  <a:gd name="T32" fmla="*/ 8 w 11"/>
                  <a:gd name="T33" fmla="*/ 0 h 5"/>
                  <a:gd name="T34" fmla="*/ 8 w 11"/>
                  <a:gd name="T35" fmla="*/ 0 h 5"/>
                  <a:gd name="T36" fmla="*/ 9 w 11"/>
                  <a:gd name="T37" fmla="*/ 0 h 5"/>
                  <a:gd name="T38" fmla="*/ 9 w 11"/>
                  <a:gd name="T39" fmla="*/ 0 h 5"/>
                  <a:gd name="T40" fmla="*/ 10 w 11"/>
                  <a:gd name="T41" fmla="*/ 0 h 5"/>
                  <a:gd name="T42" fmla="*/ 10 w 11"/>
                  <a:gd name="T43" fmla="*/ 0 h 5"/>
                  <a:gd name="T44" fmla="*/ 11 w 11"/>
                  <a:gd name="T45" fmla="*/ 0 h 5"/>
                  <a:gd name="T46" fmla="*/ 11 w 11"/>
                  <a:gd name="T47" fmla="*/ 0 h 5"/>
                  <a:gd name="T48" fmla="*/ 11 w 11"/>
                  <a:gd name="T49" fmla="*/ 0 h 5"/>
                  <a:gd name="T50" fmla="*/ 11 w 11"/>
                  <a:gd name="T51" fmla="*/ 1 h 5"/>
                  <a:gd name="T52" fmla="*/ 11 w 11"/>
                  <a:gd name="T53" fmla="*/ 1 h 5"/>
                  <a:gd name="T54" fmla="*/ 11 w 11"/>
                  <a:gd name="T55" fmla="*/ 1 h 5"/>
                  <a:gd name="T56" fmla="*/ 11 w 11"/>
                  <a:gd name="T57" fmla="*/ 1 h 5"/>
                  <a:gd name="T58" fmla="*/ 11 w 11"/>
                  <a:gd name="T59" fmla="*/ 1 h 5"/>
                  <a:gd name="T60" fmla="*/ 10 w 11"/>
                  <a:gd name="T61" fmla="*/ 1 h 5"/>
                  <a:gd name="T62" fmla="*/ 10 w 11"/>
                  <a:gd name="T63" fmla="*/ 1 h 5"/>
                  <a:gd name="T64" fmla="*/ 9 w 11"/>
                  <a:gd name="T65" fmla="*/ 2 h 5"/>
                  <a:gd name="T66" fmla="*/ 9 w 11"/>
                  <a:gd name="T67" fmla="*/ 2 h 5"/>
                  <a:gd name="T68" fmla="*/ 8 w 11"/>
                  <a:gd name="T69" fmla="*/ 2 h 5"/>
                  <a:gd name="T70" fmla="*/ 8 w 11"/>
                  <a:gd name="T71" fmla="*/ 2 h 5"/>
                  <a:gd name="T72" fmla="*/ 8 w 11"/>
                  <a:gd name="T73" fmla="*/ 2 h 5"/>
                  <a:gd name="T74" fmla="*/ 7 w 11"/>
                  <a:gd name="T75" fmla="*/ 4 h 5"/>
                  <a:gd name="T76" fmla="*/ 7 w 11"/>
                  <a:gd name="T77" fmla="*/ 4 h 5"/>
                  <a:gd name="T78" fmla="*/ 6 w 11"/>
                  <a:gd name="T79" fmla="*/ 4 h 5"/>
                  <a:gd name="T80" fmla="*/ 6 w 11"/>
                  <a:gd name="T81" fmla="*/ 5 h 5"/>
                  <a:gd name="T82" fmla="*/ 5 w 11"/>
                  <a:gd name="T83" fmla="*/ 5 h 5"/>
                  <a:gd name="T84" fmla="*/ 4 w 11"/>
                  <a:gd name="T85" fmla="*/ 5 h 5"/>
                  <a:gd name="T86" fmla="*/ 3 w 11"/>
                  <a:gd name="T87" fmla="*/ 5 h 5"/>
                  <a:gd name="T88" fmla="*/ 3 w 11"/>
                  <a:gd name="T89" fmla="*/ 5 h 5"/>
                  <a:gd name="T90" fmla="*/ 2 w 11"/>
                  <a:gd name="T91" fmla="*/ 5 h 5"/>
                  <a:gd name="T92" fmla="*/ 1 w 11"/>
                  <a:gd name="T93" fmla="*/ 5 h 5"/>
                  <a:gd name="T94" fmla="*/ 1 w 11"/>
                  <a:gd name="T95" fmla="*/ 5 h 5"/>
                  <a:gd name="T96" fmla="*/ 0 w 11"/>
                  <a:gd name="T97" fmla="*/ 5 h 5"/>
                  <a:gd name="T98" fmla="*/ 0 w 11"/>
                  <a:gd name="T99" fmla="*/ 4 h 5"/>
                  <a:gd name="T100" fmla="*/ 1 w 11"/>
                  <a:gd name="T101" fmla="*/ 4 h 5"/>
                  <a:gd name="T102" fmla="*/ 1 w 11"/>
                  <a:gd name="T103" fmla="*/ 2 h 5"/>
                  <a:gd name="T104" fmla="*/ 2 w 11"/>
                  <a:gd name="T105" fmla="*/ 2 h 5"/>
                  <a:gd name="T106" fmla="*/ 3 w 11"/>
                  <a:gd name="T107" fmla="*/ 1 h 5"/>
                  <a:gd name="T108" fmla="*/ 4 w 11"/>
                  <a:gd name="T109" fmla="*/ 1 h 5"/>
                  <a:gd name="T110" fmla="*/ 4 w 11"/>
                  <a:gd name="T111" fmla="*/ 0 h 5"/>
                  <a:gd name="T112" fmla="*/ 3 w 11"/>
                  <a:gd name="T113" fmla="*/ 0 h 5"/>
                  <a:gd name="T114" fmla="*/ 3 w 11"/>
                  <a:gd name="T115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11" h="5">
                    <a:moveTo>
                      <a:pt x="3" y="0"/>
                    </a:move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9" y="0"/>
                    </a:lnTo>
                    <a:lnTo>
                      <a:pt x="9" y="0"/>
                    </a:lnTo>
                    <a:lnTo>
                      <a:pt x="9" y="0"/>
                    </a:lnTo>
                    <a:lnTo>
                      <a:pt x="9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7" y="4"/>
                    </a:lnTo>
                    <a:lnTo>
                      <a:pt x="7" y="4"/>
                    </a:lnTo>
                    <a:lnTo>
                      <a:pt x="7" y="4"/>
                    </a:lnTo>
                    <a:lnTo>
                      <a:pt x="7" y="4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6" y="5"/>
                    </a:lnTo>
                    <a:lnTo>
                      <a:pt x="6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4" y="1"/>
                    </a:lnTo>
                    <a:lnTo>
                      <a:pt x="4" y="1"/>
                    </a:lnTo>
                    <a:lnTo>
                      <a:pt x="4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0" name="Freeform 688"/>
              <p:cNvSpPr>
                <a:spLocks/>
              </p:cNvSpPr>
              <p:nvPr/>
            </p:nvSpPr>
            <p:spPr bwMode="auto">
              <a:xfrm>
                <a:off x="8408988" y="4802188"/>
                <a:ext cx="12700" cy="9525"/>
              </a:xfrm>
              <a:custGeom>
                <a:avLst/>
                <a:gdLst>
                  <a:gd name="T0" fmla="*/ 2 w 24"/>
                  <a:gd name="T1" fmla="*/ 5 h 18"/>
                  <a:gd name="T2" fmla="*/ 1 w 24"/>
                  <a:gd name="T3" fmla="*/ 5 h 18"/>
                  <a:gd name="T4" fmla="*/ 1 w 24"/>
                  <a:gd name="T5" fmla="*/ 5 h 18"/>
                  <a:gd name="T6" fmla="*/ 0 w 24"/>
                  <a:gd name="T7" fmla="*/ 5 h 18"/>
                  <a:gd name="T8" fmla="*/ 0 w 24"/>
                  <a:gd name="T9" fmla="*/ 4 h 18"/>
                  <a:gd name="T10" fmla="*/ 0 w 24"/>
                  <a:gd name="T11" fmla="*/ 4 h 18"/>
                  <a:gd name="T12" fmla="*/ 1 w 24"/>
                  <a:gd name="T13" fmla="*/ 4 h 18"/>
                  <a:gd name="T14" fmla="*/ 1 w 24"/>
                  <a:gd name="T15" fmla="*/ 4 h 18"/>
                  <a:gd name="T16" fmla="*/ 2 w 24"/>
                  <a:gd name="T17" fmla="*/ 4 h 18"/>
                  <a:gd name="T18" fmla="*/ 2 w 24"/>
                  <a:gd name="T19" fmla="*/ 4 h 18"/>
                  <a:gd name="T20" fmla="*/ 3 w 24"/>
                  <a:gd name="T21" fmla="*/ 4 h 18"/>
                  <a:gd name="T22" fmla="*/ 4 w 24"/>
                  <a:gd name="T23" fmla="*/ 4 h 18"/>
                  <a:gd name="T24" fmla="*/ 6 w 24"/>
                  <a:gd name="T25" fmla="*/ 4 h 18"/>
                  <a:gd name="T26" fmla="*/ 7 w 24"/>
                  <a:gd name="T27" fmla="*/ 3 h 18"/>
                  <a:gd name="T28" fmla="*/ 8 w 24"/>
                  <a:gd name="T29" fmla="*/ 2 h 18"/>
                  <a:gd name="T30" fmla="*/ 9 w 24"/>
                  <a:gd name="T31" fmla="*/ 2 h 18"/>
                  <a:gd name="T32" fmla="*/ 10 w 24"/>
                  <a:gd name="T33" fmla="*/ 0 h 18"/>
                  <a:gd name="T34" fmla="*/ 11 w 24"/>
                  <a:gd name="T35" fmla="*/ 0 h 18"/>
                  <a:gd name="T36" fmla="*/ 13 w 24"/>
                  <a:gd name="T37" fmla="*/ 0 h 18"/>
                  <a:gd name="T38" fmla="*/ 14 w 24"/>
                  <a:gd name="T39" fmla="*/ 0 h 18"/>
                  <a:gd name="T40" fmla="*/ 15 w 24"/>
                  <a:gd name="T41" fmla="*/ 2 h 18"/>
                  <a:gd name="T42" fmla="*/ 16 w 24"/>
                  <a:gd name="T43" fmla="*/ 3 h 18"/>
                  <a:gd name="T44" fmla="*/ 17 w 24"/>
                  <a:gd name="T45" fmla="*/ 4 h 18"/>
                  <a:gd name="T46" fmla="*/ 18 w 24"/>
                  <a:gd name="T47" fmla="*/ 5 h 18"/>
                  <a:gd name="T48" fmla="*/ 17 w 24"/>
                  <a:gd name="T49" fmla="*/ 6 h 18"/>
                  <a:gd name="T50" fmla="*/ 17 w 24"/>
                  <a:gd name="T51" fmla="*/ 6 h 18"/>
                  <a:gd name="T52" fmla="*/ 17 w 24"/>
                  <a:gd name="T53" fmla="*/ 6 h 18"/>
                  <a:gd name="T54" fmla="*/ 18 w 24"/>
                  <a:gd name="T55" fmla="*/ 7 h 18"/>
                  <a:gd name="T56" fmla="*/ 19 w 24"/>
                  <a:gd name="T57" fmla="*/ 8 h 18"/>
                  <a:gd name="T58" fmla="*/ 21 w 24"/>
                  <a:gd name="T59" fmla="*/ 9 h 18"/>
                  <a:gd name="T60" fmla="*/ 22 w 24"/>
                  <a:gd name="T61" fmla="*/ 11 h 18"/>
                  <a:gd name="T62" fmla="*/ 23 w 24"/>
                  <a:gd name="T63" fmla="*/ 12 h 18"/>
                  <a:gd name="T64" fmla="*/ 24 w 24"/>
                  <a:gd name="T65" fmla="*/ 14 h 18"/>
                  <a:gd name="T66" fmla="*/ 24 w 24"/>
                  <a:gd name="T67" fmla="*/ 15 h 18"/>
                  <a:gd name="T68" fmla="*/ 23 w 24"/>
                  <a:gd name="T69" fmla="*/ 16 h 18"/>
                  <a:gd name="T70" fmla="*/ 23 w 24"/>
                  <a:gd name="T71" fmla="*/ 17 h 18"/>
                  <a:gd name="T72" fmla="*/ 22 w 24"/>
                  <a:gd name="T73" fmla="*/ 18 h 18"/>
                  <a:gd name="T74" fmla="*/ 21 w 24"/>
                  <a:gd name="T75" fmla="*/ 18 h 18"/>
                  <a:gd name="T76" fmla="*/ 20 w 24"/>
                  <a:gd name="T77" fmla="*/ 17 h 18"/>
                  <a:gd name="T78" fmla="*/ 19 w 24"/>
                  <a:gd name="T79" fmla="*/ 17 h 18"/>
                  <a:gd name="T80" fmla="*/ 18 w 24"/>
                  <a:gd name="T81" fmla="*/ 16 h 18"/>
                  <a:gd name="T82" fmla="*/ 16 w 24"/>
                  <a:gd name="T83" fmla="*/ 14 h 18"/>
                  <a:gd name="T84" fmla="*/ 14 w 24"/>
                  <a:gd name="T85" fmla="*/ 12 h 18"/>
                  <a:gd name="T86" fmla="*/ 11 w 24"/>
                  <a:gd name="T87" fmla="*/ 11 h 18"/>
                  <a:gd name="T88" fmla="*/ 10 w 24"/>
                  <a:gd name="T89" fmla="*/ 10 h 18"/>
                  <a:gd name="T90" fmla="*/ 9 w 24"/>
                  <a:gd name="T91" fmla="*/ 10 h 18"/>
                  <a:gd name="T92" fmla="*/ 8 w 24"/>
                  <a:gd name="T93" fmla="*/ 9 h 18"/>
                  <a:gd name="T94" fmla="*/ 7 w 24"/>
                  <a:gd name="T95" fmla="*/ 9 h 18"/>
                  <a:gd name="T96" fmla="*/ 6 w 24"/>
                  <a:gd name="T97" fmla="*/ 8 h 18"/>
                  <a:gd name="T98" fmla="*/ 6 w 24"/>
                  <a:gd name="T99" fmla="*/ 8 h 18"/>
                  <a:gd name="T100" fmla="*/ 5 w 24"/>
                  <a:gd name="T101" fmla="*/ 7 h 18"/>
                  <a:gd name="T102" fmla="*/ 4 w 24"/>
                  <a:gd name="T103" fmla="*/ 6 h 18"/>
                  <a:gd name="T104" fmla="*/ 3 w 24"/>
                  <a:gd name="T105" fmla="*/ 6 h 18"/>
                  <a:gd name="T106" fmla="*/ 3 w 24"/>
                  <a:gd name="T107" fmla="*/ 6 h 18"/>
                  <a:gd name="T108" fmla="*/ 2 w 24"/>
                  <a:gd name="T109" fmla="*/ 5 h 18"/>
                  <a:gd name="T110" fmla="*/ 2 w 24"/>
                  <a:gd name="T111" fmla="*/ 5 h 18"/>
                  <a:gd name="T112" fmla="*/ 2 w 24"/>
                  <a:gd name="T113" fmla="*/ 5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24" h="18">
                    <a:moveTo>
                      <a:pt x="2" y="5"/>
                    </a:move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6" y="4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8" y="3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10" y="2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3" y="0"/>
                    </a:lnTo>
                    <a:lnTo>
                      <a:pt x="13" y="0"/>
                    </a:lnTo>
                    <a:lnTo>
                      <a:pt x="13" y="0"/>
                    </a:lnTo>
                    <a:lnTo>
                      <a:pt x="13" y="0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5" y="2"/>
                    </a:lnTo>
                    <a:lnTo>
                      <a:pt x="15" y="2"/>
                    </a:lnTo>
                    <a:lnTo>
                      <a:pt x="15" y="2"/>
                    </a:lnTo>
                    <a:lnTo>
                      <a:pt x="16" y="2"/>
                    </a:lnTo>
                    <a:lnTo>
                      <a:pt x="16" y="3"/>
                    </a:lnTo>
                    <a:lnTo>
                      <a:pt x="16" y="3"/>
                    </a:lnTo>
                    <a:lnTo>
                      <a:pt x="17" y="3"/>
                    </a:lnTo>
                    <a:lnTo>
                      <a:pt x="17" y="3"/>
                    </a:lnTo>
                    <a:lnTo>
                      <a:pt x="17" y="4"/>
                    </a:lnTo>
                    <a:lnTo>
                      <a:pt x="17" y="4"/>
                    </a:lnTo>
                    <a:lnTo>
                      <a:pt x="17" y="4"/>
                    </a:lnTo>
                    <a:lnTo>
                      <a:pt x="18" y="5"/>
                    </a:lnTo>
                    <a:lnTo>
                      <a:pt x="18" y="5"/>
                    </a:lnTo>
                    <a:lnTo>
                      <a:pt x="18" y="5"/>
                    </a:lnTo>
                    <a:lnTo>
                      <a:pt x="17" y="5"/>
                    </a:lnTo>
                    <a:lnTo>
                      <a:pt x="17" y="5"/>
                    </a:lnTo>
                    <a:lnTo>
                      <a:pt x="17" y="6"/>
                    </a:lnTo>
                    <a:lnTo>
                      <a:pt x="17" y="6"/>
                    </a:lnTo>
                    <a:lnTo>
                      <a:pt x="17" y="6"/>
                    </a:lnTo>
                    <a:lnTo>
                      <a:pt x="17" y="6"/>
                    </a:lnTo>
                    <a:lnTo>
                      <a:pt x="17" y="6"/>
                    </a:lnTo>
                    <a:lnTo>
                      <a:pt x="17" y="6"/>
                    </a:lnTo>
                    <a:lnTo>
                      <a:pt x="17" y="6"/>
                    </a:lnTo>
                    <a:lnTo>
                      <a:pt x="17" y="6"/>
                    </a:lnTo>
                    <a:lnTo>
                      <a:pt x="17" y="6"/>
                    </a:lnTo>
                    <a:lnTo>
                      <a:pt x="17" y="6"/>
                    </a:lnTo>
                    <a:lnTo>
                      <a:pt x="17" y="7"/>
                    </a:lnTo>
                    <a:lnTo>
                      <a:pt x="18" y="7"/>
                    </a:lnTo>
                    <a:lnTo>
                      <a:pt x="18" y="7"/>
                    </a:lnTo>
                    <a:lnTo>
                      <a:pt x="18" y="7"/>
                    </a:lnTo>
                    <a:lnTo>
                      <a:pt x="18" y="7"/>
                    </a:lnTo>
                    <a:lnTo>
                      <a:pt x="19" y="7"/>
                    </a:lnTo>
                    <a:lnTo>
                      <a:pt x="19" y="8"/>
                    </a:lnTo>
                    <a:lnTo>
                      <a:pt x="19" y="8"/>
                    </a:lnTo>
                    <a:lnTo>
                      <a:pt x="20" y="8"/>
                    </a:lnTo>
                    <a:lnTo>
                      <a:pt x="20" y="9"/>
                    </a:lnTo>
                    <a:lnTo>
                      <a:pt x="21" y="9"/>
                    </a:lnTo>
                    <a:lnTo>
                      <a:pt x="21" y="9"/>
                    </a:lnTo>
                    <a:lnTo>
                      <a:pt x="22" y="10"/>
                    </a:lnTo>
                    <a:lnTo>
                      <a:pt x="22" y="10"/>
                    </a:lnTo>
                    <a:lnTo>
                      <a:pt x="22" y="11"/>
                    </a:lnTo>
                    <a:lnTo>
                      <a:pt x="23" y="11"/>
                    </a:lnTo>
                    <a:lnTo>
                      <a:pt x="23" y="11"/>
                    </a:lnTo>
                    <a:lnTo>
                      <a:pt x="23" y="12"/>
                    </a:lnTo>
                    <a:lnTo>
                      <a:pt x="23" y="12"/>
                    </a:lnTo>
                    <a:lnTo>
                      <a:pt x="24" y="13"/>
                    </a:lnTo>
                    <a:lnTo>
                      <a:pt x="24" y="13"/>
                    </a:lnTo>
                    <a:lnTo>
                      <a:pt x="24" y="13"/>
                    </a:lnTo>
                    <a:lnTo>
                      <a:pt x="24" y="14"/>
                    </a:lnTo>
                    <a:lnTo>
                      <a:pt x="24" y="14"/>
                    </a:lnTo>
                    <a:lnTo>
                      <a:pt x="24" y="14"/>
                    </a:lnTo>
                    <a:lnTo>
                      <a:pt x="24" y="15"/>
                    </a:lnTo>
                    <a:lnTo>
                      <a:pt x="24" y="15"/>
                    </a:lnTo>
                    <a:lnTo>
                      <a:pt x="23" y="15"/>
                    </a:lnTo>
                    <a:lnTo>
                      <a:pt x="23" y="15"/>
                    </a:lnTo>
                    <a:lnTo>
                      <a:pt x="23" y="16"/>
                    </a:lnTo>
                    <a:lnTo>
                      <a:pt x="23" y="16"/>
                    </a:lnTo>
                    <a:lnTo>
                      <a:pt x="23" y="16"/>
                    </a:lnTo>
                    <a:lnTo>
                      <a:pt x="23" y="16"/>
                    </a:lnTo>
                    <a:lnTo>
                      <a:pt x="23" y="17"/>
                    </a:lnTo>
                    <a:lnTo>
                      <a:pt x="23" y="17"/>
                    </a:lnTo>
                    <a:lnTo>
                      <a:pt x="22" y="17"/>
                    </a:lnTo>
                    <a:lnTo>
                      <a:pt x="22" y="17"/>
                    </a:lnTo>
                    <a:lnTo>
                      <a:pt x="22" y="17"/>
                    </a:lnTo>
                    <a:lnTo>
                      <a:pt x="22" y="18"/>
                    </a:lnTo>
                    <a:lnTo>
                      <a:pt x="22" y="18"/>
                    </a:lnTo>
                    <a:lnTo>
                      <a:pt x="21" y="18"/>
                    </a:lnTo>
                    <a:lnTo>
                      <a:pt x="21" y="18"/>
                    </a:lnTo>
                    <a:lnTo>
                      <a:pt x="21" y="18"/>
                    </a:lnTo>
                    <a:lnTo>
                      <a:pt x="21" y="18"/>
                    </a:lnTo>
                    <a:lnTo>
                      <a:pt x="20" y="18"/>
                    </a:lnTo>
                    <a:lnTo>
                      <a:pt x="20" y="18"/>
                    </a:lnTo>
                    <a:lnTo>
                      <a:pt x="20" y="17"/>
                    </a:lnTo>
                    <a:lnTo>
                      <a:pt x="20" y="17"/>
                    </a:lnTo>
                    <a:lnTo>
                      <a:pt x="20" y="17"/>
                    </a:lnTo>
                    <a:lnTo>
                      <a:pt x="19" y="17"/>
                    </a:lnTo>
                    <a:lnTo>
                      <a:pt x="19" y="17"/>
                    </a:lnTo>
                    <a:lnTo>
                      <a:pt x="19" y="17"/>
                    </a:lnTo>
                    <a:lnTo>
                      <a:pt x="19" y="17"/>
                    </a:lnTo>
                    <a:lnTo>
                      <a:pt x="19" y="17"/>
                    </a:lnTo>
                    <a:lnTo>
                      <a:pt x="18" y="16"/>
                    </a:lnTo>
                    <a:lnTo>
                      <a:pt x="18" y="16"/>
                    </a:lnTo>
                    <a:lnTo>
                      <a:pt x="17" y="15"/>
                    </a:lnTo>
                    <a:lnTo>
                      <a:pt x="17" y="15"/>
                    </a:lnTo>
                    <a:lnTo>
                      <a:pt x="16" y="14"/>
                    </a:lnTo>
                    <a:lnTo>
                      <a:pt x="16" y="14"/>
                    </a:lnTo>
                    <a:lnTo>
                      <a:pt x="15" y="13"/>
                    </a:lnTo>
                    <a:lnTo>
                      <a:pt x="14" y="13"/>
                    </a:lnTo>
                    <a:lnTo>
                      <a:pt x="14" y="12"/>
                    </a:lnTo>
                    <a:lnTo>
                      <a:pt x="13" y="12"/>
                    </a:lnTo>
                    <a:lnTo>
                      <a:pt x="13" y="11"/>
                    </a:lnTo>
                    <a:lnTo>
                      <a:pt x="13" y="11"/>
                    </a:lnTo>
                    <a:lnTo>
                      <a:pt x="11" y="11"/>
                    </a:lnTo>
                    <a:lnTo>
                      <a:pt x="11" y="11"/>
                    </a:lnTo>
                    <a:lnTo>
                      <a:pt x="11" y="11"/>
                    </a:lnTo>
                    <a:lnTo>
                      <a:pt x="11" y="11"/>
                    </a:lnTo>
                    <a:lnTo>
                      <a:pt x="10" y="10"/>
                    </a:lnTo>
                    <a:lnTo>
                      <a:pt x="10" y="10"/>
                    </a:lnTo>
                    <a:lnTo>
                      <a:pt x="10" y="10"/>
                    </a:lnTo>
                    <a:lnTo>
                      <a:pt x="10" y="10"/>
                    </a:lnTo>
                    <a:lnTo>
                      <a:pt x="9" y="10"/>
                    </a:lnTo>
                    <a:lnTo>
                      <a:pt x="9" y="10"/>
                    </a:lnTo>
                    <a:lnTo>
                      <a:pt x="9" y="10"/>
                    </a:lnTo>
                    <a:lnTo>
                      <a:pt x="8" y="10"/>
                    </a:lnTo>
                    <a:lnTo>
                      <a:pt x="8" y="9"/>
                    </a:lnTo>
                    <a:lnTo>
                      <a:pt x="8" y="9"/>
                    </a:lnTo>
                    <a:lnTo>
                      <a:pt x="8" y="9"/>
                    </a:lnTo>
                    <a:lnTo>
                      <a:pt x="7" y="9"/>
                    </a:lnTo>
                    <a:lnTo>
                      <a:pt x="7" y="9"/>
                    </a:lnTo>
                    <a:lnTo>
                      <a:pt x="7" y="9"/>
                    </a:lnTo>
                    <a:lnTo>
                      <a:pt x="7" y="9"/>
                    </a:lnTo>
                    <a:lnTo>
                      <a:pt x="7" y="9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5" y="7"/>
                    </a:lnTo>
                    <a:lnTo>
                      <a:pt x="5" y="7"/>
                    </a:lnTo>
                    <a:lnTo>
                      <a:pt x="5" y="7"/>
                    </a:lnTo>
                    <a:lnTo>
                      <a:pt x="5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3" y="6"/>
                    </a:lnTo>
                    <a:lnTo>
                      <a:pt x="3" y="6"/>
                    </a:lnTo>
                    <a:lnTo>
                      <a:pt x="3" y="6"/>
                    </a:lnTo>
                    <a:lnTo>
                      <a:pt x="3" y="6"/>
                    </a:lnTo>
                    <a:lnTo>
                      <a:pt x="3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3" name="Freeform 691"/>
              <p:cNvSpPr>
                <a:spLocks/>
              </p:cNvSpPr>
              <p:nvPr/>
            </p:nvSpPr>
            <p:spPr bwMode="auto">
              <a:xfrm>
                <a:off x="8504238" y="4822825"/>
                <a:ext cx="3175" cy="1588"/>
              </a:xfrm>
              <a:custGeom>
                <a:avLst/>
                <a:gdLst>
                  <a:gd name="T0" fmla="*/ 1 w 6"/>
                  <a:gd name="T1" fmla="*/ 2 h 3"/>
                  <a:gd name="T2" fmla="*/ 1 w 6"/>
                  <a:gd name="T3" fmla="*/ 2 h 3"/>
                  <a:gd name="T4" fmla="*/ 1 w 6"/>
                  <a:gd name="T5" fmla="*/ 2 h 3"/>
                  <a:gd name="T6" fmla="*/ 0 w 6"/>
                  <a:gd name="T7" fmla="*/ 2 h 3"/>
                  <a:gd name="T8" fmla="*/ 0 w 6"/>
                  <a:gd name="T9" fmla="*/ 1 h 3"/>
                  <a:gd name="T10" fmla="*/ 0 w 6"/>
                  <a:gd name="T11" fmla="*/ 1 h 3"/>
                  <a:gd name="T12" fmla="*/ 0 w 6"/>
                  <a:gd name="T13" fmla="*/ 1 h 3"/>
                  <a:gd name="T14" fmla="*/ 1 w 6"/>
                  <a:gd name="T15" fmla="*/ 0 h 3"/>
                  <a:gd name="T16" fmla="*/ 1 w 6"/>
                  <a:gd name="T17" fmla="*/ 0 h 3"/>
                  <a:gd name="T18" fmla="*/ 2 w 6"/>
                  <a:gd name="T19" fmla="*/ 0 h 3"/>
                  <a:gd name="T20" fmla="*/ 2 w 6"/>
                  <a:gd name="T21" fmla="*/ 0 h 3"/>
                  <a:gd name="T22" fmla="*/ 2 w 6"/>
                  <a:gd name="T23" fmla="*/ 0 h 3"/>
                  <a:gd name="T24" fmla="*/ 3 w 6"/>
                  <a:gd name="T25" fmla="*/ 0 h 3"/>
                  <a:gd name="T26" fmla="*/ 3 w 6"/>
                  <a:gd name="T27" fmla="*/ 0 h 3"/>
                  <a:gd name="T28" fmla="*/ 3 w 6"/>
                  <a:gd name="T29" fmla="*/ 0 h 3"/>
                  <a:gd name="T30" fmla="*/ 4 w 6"/>
                  <a:gd name="T31" fmla="*/ 0 h 3"/>
                  <a:gd name="T32" fmla="*/ 4 w 6"/>
                  <a:gd name="T33" fmla="*/ 0 h 3"/>
                  <a:gd name="T34" fmla="*/ 5 w 6"/>
                  <a:gd name="T35" fmla="*/ 0 h 3"/>
                  <a:gd name="T36" fmla="*/ 5 w 6"/>
                  <a:gd name="T37" fmla="*/ 0 h 3"/>
                  <a:gd name="T38" fmla="*/ 6 w 6"/>
                  <a:gd name="T39" fmla="*/ 0 h 3"/>
                  <a:gd name="T40" fmla="*/ 6 w 6"/>
                  <a:gd name="T41" fmla="*/ 0 h 3"/>
                  <a:gd name="T42" fmla="*/ 6 w 6"/>
                  <a:gd name="T43" fmla="*/ 0 h 3"/>
                  <a:gd name="T44" fmla="*/ 6 w 6"/>
                  <a:gd name="T45" fmla="*/ 0 h 3"/>
                  <a:gd name="T46" fmla="*/ 6 w 6"/>
                  <a:gd name="T47" fmla="*/ 0 h 3"/>
                  <a:gd name="T48" fmla="*/ 6 w 6"/>
                  <a:gd name="T49" fmla="*/ 1 h 3"/>
                  <a:gd name="T50" fmla="*/ 6 w 6"/>
                  <a:gd name="T51" fmla="*/ 1 h 3"/>
                  <a:gd name="T52" fmla="*/ 6 w 6"/>
                  <a:gd name="T53" fmla="*/ 1 h 3"/>
                  <a:gd name="T54" fmla="*/ 5 w 6"/>
                  <a:gd name="T55" fmla="*/ 2 h 3"/>
                  <a:gd name="T56" fmla="*/ 5 w 6"/>
                  <a:gd name="T57" fmla="*/ 2 h 3"/>
                  <a:gd name="T58" fmla="*/ 5 w 6"/>
                  <a:gd name="T59" fmla="*/ 2 h 3"/>
                  <a:gd name="T60" fmla="*/ 4 w 6"/>
                  <a:gd name="T61" fmla="*/ 2 h 3"/>
                  <a:gd name="T62" fmla="*/ 4 w 6"/>
                  <a:gd name="T63" fmla="*/ 3 h 3"/>
                  <a:gd name="T64" fmla="*/ 4 w 6"/>
                  <a:gd name="T65" fmla="*/ 3 h 3"/>
                  <a:gd name="T66" fmla="*/ 3 w 6"/>
                  <a:gd name="T67" fmla="*/ 3 h 3"/>
                  <a:gd name="T68" fmla="*/ 3 w 6"/>
                  <a:gd name="T69" fmla="*/ 3 h 3"/>
                  <a:gd name="T70" fmla="*/ 2 w 6"/>
                  <a:gd name="T71" fmla="*/ 3 h 3"/>
                  <a:gd name="T72" fmla="*/ 2 w 6"/>
                  <a:gd name="T73" fmla="*/ 3 h 3"/>
                  <a:gd name="T74" fmla="*/ 2 w 6"/>
                  <a:gd name="T75" fmla="*/ 3 h 3"/>
                  <a:gd name="T76" fmla="*/ 1 w 6"/>
                  <a:gd name="T77" fmla="*/ 3 h 3"/>
                  <a:gd name="T78" fmla="*/ 1 w 6"/>
                  <a:gd name="T79" fmla="*/ 3 h 3"/>
                  <a:gd name="T80" fmla="*/ 1 w 6"/>
                  <a:gd name="T81" fmla="*/ 2 h 3"/>
                  <a:gd name="T82" fmla="*/ 1 w 6"/>
                  <a:gd name="T83" fmla="*/ 2 h 3"/>
                  <a:gd name="T84" fmla="*/ 1 w 6"/>
                  <a:gd name="T85" fmla="*/ 2 h 3"/>
                  <a:gd name="T86" fmla="*/ 1 w 6"/>
                  <a:gd name="T87" fmla="*/ 2 h 3"/>
                  <a:gd name="T88" fmla="*/ 1 w 6"/>
                  <a:gd name="T89" fmla="*/ 2 h 3"/>
                  <a:gd name="T90" fmla="*/ 1 w 6"/>
                  <a:gd name="T91" fmla="*/ 2 h 3"/>
                  <a:gd name="T92" fmla="*/ 1 w 6"/>
                  <a:gd name="T93" fmla="*/ 2 h 3"/>
                  <a:gd name="T94" fmla="*/ 1 w 6"/>
                  <a:gd name="T95" fmla="*/ 2 h 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6" h="3">
                    <a:moveTo>
                      <a:pt x="1" y="2"/>
                    </a:move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5" y="1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3" y="3"/>
                    </a:lnTo>
                    <a:lnTo>
                      <a:pt x="3" y="3"/>
                    </a:lnTo>
                    <a:lnTo>
                      <a:pt x="3" y="3"/>
                    </a:lnTo>
                    <a:lnTo>
                      <a:pt x="3" y="3"/>
                    </a:lnTo>
                    <a:lnTo>
                      <a:pt x="3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4" name="Freeform 692"/>
              <p:cNvSpPr>
                <a:spLocks/>
              </p:cNvSpPr>
              <p:nvPr/>
            </p:nvSpPr>
            <p:spPr bwMode="auto">
              <a:xfrm>
                <a:off x="8421688" y="4827588"/>
                <a:ext cx="4763" cy="4763"/>
              </a:xfrm>
              <a:custGeom>
                <a:avLst/>
                <a:gdLst>
                  <a:gd name="T0" fmla="*/ 0 w 9"/>
                  <a:gd name="T1" fmla="*/ 8 h 9"/>
                  <a:gd name="T2" fmla="*/ 0 w 9"/>
                  <a:gd name="T3" fmla="*/ 8 h 9"/>
                  <a:gd name="T4" fmla="*/ 0 w 9"/>
                  <a:gd name="T5" fmla="*/ 7 h 9"/>
                  <a:gd name="T6" fmla="*/ 0 w 9"/>
                  <a:gd name="T7" fmla="*/ 7 h 9"/>
                  <a:gd name="T8" fmla="*/ 0 w 9"/>
                  <a:gd name="T9" fmla="*/ 7 h 9"/>
                  <a:gd name="T10" fmla="*/ 0 w 9"/>
                  <a:gd name="T11" fmla="*/ 7 h 9"/>
                  <a:gd name="T12" fmla="*/ 0 w 9"/>
                  <a:gd name="T13" fmla="*/ 7 h 9"/>
                  <a:gd name="T14" fmla="*/ 0 w 9"/>
                  <a:gd name="T15" fmla="*/ 5 h 9"/>
                  <a:gd name="T16" fmla="*/ 1 w 9"/>
                  <a:gd name="T17" fmla="*/ 5 h 9"/>
                  <a:gd name="T18" fmla="*/ 1 w 9"/>
                  <a:gd name="T19" fmla="*/ 5 h 9"/>
                  <a:gd name="T20" fmla="*/ 1 w 9"/>
                  <a:gd name="T21" fmla="*/ 4 h 9"/>
                  <a:gd name="T22" fmla="*/ 1 w 9"/>
                  <a:gd name="T23" fmla="*/ 3 h 9"/>
                  <a:gd name="T24" fmla="*/ 2 w 9"/>
                  <a:gd name="T25" fmla="*/ 2 h 9"/>
                  <a:gd name="T26" fmla="*/ 2 w 9"/>
                  <a:gd name="T27" fmla="*/ 2 h 9"/>
                  <a:gd name="T28" fmla="*/ 3 w 9"/>
                  <a:gd name="T29" fmla="*/ 1 h 9"/>
                  <a:gd name="T30" fmla="*/ 5 w 9"/>
                  <a:gd name="T31" fmla="*/ 1 h 9"/>
                  <a:gd name="T32" fmla="*/ 6 w 9"/>
                  <a:gd name="T33" fmla="*/ 0 h 9"/>
                  <a:gd name="T34" fmla="*/ 6 w 9"/>
                  <a:gd name="T35" fmla="*/ 0 h 9"/>
                  <a:gd name="T36" fmla="*/ 7 w 9"/>
                  <a:gd name="T37" fmla="*/ 0 h 9"/>
                  <a:gd name="T38" fmla="*/ 7 w 9"/>
                  <a:gd name="T39" fmla="*/ 0 h 9"/>
                  <a:gd name="T40" fmla="*/ 7 w 9"/>
                  <a:gd name="T41" fmla="*/ 0 h 9"/>
                  <a:gd name="T42" fmla="*/ 7 w 9"/>
                  <a:gd name="T43" fmla="*/ 0 h 9"/>
                  <a:gd name="T44" fmla="*/ 8 w 9"/>
                  <a:gd name="T45" fmla="*/ 1 h 9"/>
                  <a:gd name="T46" fmla="*/ 8 w 9"/>
                  <a:gd name="T47" fmla="*/ 1 h 9"/>
                  <a:gd name="T48" fmla="*/ 8 w 9"/>
                  <a:gd name="T49" fmla="*/ 1 h 9"/>
                  <a:gd name="T50" fmla="*/ 9 w 9"/>
                  <a:gd name="T51" fmla="*/ 2 h 9"/>
                  <a:gd name="T52" fmla="*/ 8 w 9"/>
                  <a:gd name="T53" fmla="*/ 2 h 9"/>
                  <a:gd name="T54" fmla="*/ 8 w 9"/>
                  <a:gd name="T55" fmla="*/ 3 h 9"/>
                  <a:gd name="T56" fmla="*/ 8 w 9"/>
                  <a:gd name="T57" fmla="*/ 3 h 9"/>
                  <a:gd name="T58" fmla="*/ 8 w 9"/>
                  <a:gd name="T59" fmla="*/ 3 h 9"/>
                  <a:gd name="T60" fmla="*/ 8 w 9"/>
                  <a:gd name="T61" fmla="*/ 3 h 9"/>
                  <a:gd name="T62" fmla="*/ 8 w 9"/>
                  <a:gd name="T63" fmla="*/ 4 h 9"/>
                  <a:gd name="T64" fmla="*/ 8 w 9"/>
                  <a:gd name="T65" fmla="*/ 4 h 9"/>
                  <a:gd name="T66" fmla="*/ 8 w 9"/>
                  <a:gd name="T67" fmla="*/ 5 h 9"/>
                  <a:gd name="T68" fmla="*/ 7 w 9"/>
                  <a:gd name="T69" fmla="*/ 5 h 9"/>
                  <a:gd name="T70" fmla="*/ 7 w 9"/>
                  <a:gd name="T71" fmla="*/ 7 h 9"/>
                  <a:gd name="T72" fmla="*/ 6 w 9"/>
                  <a:gd name="T73" fmla="*/ 8 h 9"/>
                  <a:gd name="T74" fmla="*/ 6 w 9"/>
                  <a:gd name="T75" fmla="*/ 8 h 9"/>
                  <a:gd name="T76" fmla="*/ 5 w 9"/>
                  <a:gd name="T77" fmla="*/ 8 h 9"/>
                  <a:gd name="T78" fmla="*/ 5 w 9"/>
                  <a:gd name="T79" fmla="*/ 9 h 9"/>
                  <a:gd name="T80" fmla="*/ 5 w 9"/>
                  <a:gd name="T81" fmla="*/ 9 h 9"/>
                  <a:gd name="T82" fmla="*/ 3 w 9"/>
                  <a:gd name="T83" fmla="*/ 9 h 9"/>
                  <a:gd name="T84" fmla="*/ 3 w 9"/>
                  <a:gd name="T85" fmla="*/ 9 h 9"/>
                  <a:gd name="T86" fmla="*/ 3 w 9"/>
                  <a:gd name="T87" fmla="*/ 9 h 9"/>
                  <a:gd name="T88" fmla="*/ 2 w 9"/>
                  <a:gd name="T89" fmla="*/ 9 h 9"/>
                  <a:gd name="T90" fmla="*/ 2 w 9"/>
                  <a:gd name="T91" fmla="*/ 9 h 9"/>
                  <a:gd name="T92" fmla="*/ 2 w 9"/>
                  <a:gd name="T93" fmla="*/ 9 h 9"/>
                  <a:gd name="T94" fmla="*/ 1 w 9"/>
                  <a:gd name="T95" fmla="*/ 9 h 9"/>
                  <a:gd name="T96" fmla="*/ 1 w 9"/>
                  <a:gd name="T97" fmla="*/ 9 h 9"/>
                  <a:gd name="T98" fmla="*/ 1 w 9"/>
                  <a:gd name="T99" fmla="*/ 9 h 9"/>
                  <a:gd name="T100" fmla="*/ 1 w 9"/>
                  <a:gd name="T101" fmla="*/ 9 h 9"/>
                  <a:gd name="T102" fmla="*/ 1 w 9"/>
                  <a:gd name="T103" fmla="*/ 9 h 9"/>
                  <a:gd name="T104" fmla="*/ 0 w 9"/>
                  <a:gd name="T105" fmla="*/ 8 h 9"/>
                  <a:gd name="T106" fmla="*/ 0 w 9"/>
                  <a:gd name="T107" fmla="*/ 8 h 9"/>
                  <a:gd name="T108" fmla="*/ 0 w 9"/>
                  <a:gd name="T109" fmla="*/ 8 h 9"/>
                  <a:gd name="T110" fmla="*/ 0 w 9"/>
                  <a:gd name="T111" fmla="*/ 8 h 9"/>
                  <a:gd name="T112" fmla="*/ 0 w 9"/>
                  <a:gd name="T113" fmla="*/ 8 h 9"/>
                  <a:gd name="T114" fmla="*/ 0 w 9"/>
                  <a:gd name="T115" fmla="*/ 8 h 9"/>
                  <a:gd name="T116" fmla="*/ 0 w 9"/>
                  <a:gd name="T117" fmla="*/ 8 h 9"/>
                  <a:gd name="T118" fmla="*/ 0 w 9"/>
                  <a:gd name="T119" fmla="*/ 8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9" h="9">
                    <a:moveTo>
                      <a:pt x="0" y="8"/>
                    </a:move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2" y="3"/>
                    </a:lnTo>
                    <a:lnTo>
                      <a:pt x="2" y="3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9" y="1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5"/>
                    </a:lnTo>
                    <a:lnTo>
                      <a:pt x="8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6" y="7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5" y="8"/>
                    </a:lnTo>
                    <a:lnTo>
                      <a:pt x="5" y="8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99" name="Freeform 697"/>
              <p:cNvSpPr>
                <a:spLocks/>
              </p:cNvSpPr>
              <p:nvPr/>
            </p:nvSpPr>
            <p:spPr bwMode="auto">
              <a:xfrm>
                <a:off x="8410575" y="4854575"/>
                <a:ext cx="7938" cy="6350"/>
              </a:xfrm>
              <a:custGeom>
                <a:avLst/>
                <a:gdLst>
                  <a:gd name="T0" fmla="*/ 1 w 15"/>
                  <a:gd name="T1" fmla="*/ 3 h 14"/>
                  <a:gd name="T2" fmla="*/ 2 w 15"/>
                  <a:gd name="T3" fmla="*/ 2 h 14"/>
                  <a:gd name="T4" fmla="*/ 3 w 15"/>
                  <a:gd name="T5" fmla="*/ 2 h 14"/>
                  <a:gd name="T6" fmla="*/ 4 w 15"/>
                  <a:gd name="T7" fmla="*/ 1 h 14"/>
                  <a:gd name="T8" fmla="*/ 5 w 15"/>
                  <a:gd name="T9" fmla="*/ 1 h 14"/>
                  <a:gd name="T10" fmla="*/ 6 w 15"/>
                  <a:gd name="T11" fmla="*/ 0 h 14"/>
                  <a:gd name="T12" fmla="*/ 9 w 15"/>
                  <a:gd name="T13" fmla="*/ 0 h 14"/>
                  <a:gd name="T14" fmla="*/ 10 w 15"/>
                  <a:gd name="T15" fmla="*/ 0 h 14"/>
                  <a:gd name="T16" fmla="*/ 11 w 15"/>
                  <a:gd name="T17" fmla="*/ 0 h 14"/>
                  <a:gd name="T18" fmla="*/ 11 w 15"/>
                  <a:gd name="T19" fmla="*/ 0 h 14"/>
                  <a:gd name="T20" fmla="*/ 12 w 15"/>
                  <a:gd name="T21" fmla="*/ 0 h 14"/>
                  <a:gd name="T22" fmla="*/ 12 w 15"/>
                  <a:gd name="T23" fmla="*/ 1 h 14"/>
                  <a:gd name="T24" fmla="*/ 12 w 15"/>
                  <a:gd name="T25" fmla="*/ 2 h 14"/>
                  <a:gd name="T26" fmla="*/ 12 w 15"/>
                  <a:gd name="T27" fmla="*/ 4 h 14"/>
                  <a:gd name="T28" fmla="*/ 13 w 15"/>
                  <a:gd name="T29" fmla="*/ 5 h 14"/>
                  <a:gd name="T30" fmla="*/ 13 w 15"/>
                  <a:gd name="T31" fmla="*/ 6 h 14"/>
                  <a:gd name="T32" fmla="*/ 13 w 15"/>
                  <a:gd name="T33" fmla="*/ 6 h 14"/>
                  <a:gd name="T34" fmla="*/ 13 w 15"/>
                  <a:gd name="T35" fmla="*/ 7 h 14"/>
                  <a:gd name="T36" fmla="*/ 13 w 15"/>
                  <a:gd name="T37" fmla="*/ 8 h 14"/>
                  <a:gd name="T38" fmla="*/ 13 w 15"/>
                  <a:gd name="T39" fmla="*/ 8 h 14"/>
                  <a:gd name="T40" fmla="*/ 13 w 15"/>
                  <a:gd name="T41" fmla="*/ 9 h 14"/>
                  <a:gd name="T42" fmla="*/ 13 w 15"/>
                  <a:gd name="T43" fmla="*/ 9 h 14"/>
                  <a:gd name="T44" fmla="*/ 14 w 15"/>
                  <a:gd name="T45" fmla="*/ 10 h 14"/>
                  <a:gd name="T46" fmla="*/ 14 w 15"/>
                  <a:gd name="T47" fmla="*/ 10 h 14"/>
                  <a:gd name="T48" fmla="*/ 15 w 15"/>
                  <a:gd name="T49" fmla="*/ 12 h 14"/>
                  <a:gd name="T50" fmla="*/ 15 w 15"/>
                  <a:gd name="T51" fmla="*/ 12 h 14"/>
                  <a:gd name="T52" fmla="*/ 14 w 15"/>
                  <a:gd name="T53" fmla="*/ 13 h 14"/>
                  <a:gd name="T54" fmla="*/ 13 w 15"/>
                  <a:gd name="T55" fmla="*/ 13 h 14"/>
                  <a:gd name="T56" fmla="*/ 12 w 15"/>
                  <a:gd name="T57" fmla="*/ 13 h 14"/>
                  <a:gd name="T58" fmla="*/ 11 w 15"/>
                  <a:gd name="T59" fmla="*/ 14 h 14"/>
                  <a:gd name="T60" fmla="*/ 9 w 15"/>
                  <a:gd name="T61" fmla="*/ 14 h 14"/>
                  <a:gd name="T62" fmla="*/ 8 w 15"/>
                  <a:gd name="T63" fmla="*/ 14 h 14"/>
                  <a:gd name="T64" fmla="*/ 5 w 15"/>
                  <a:gd name="T65" fmla="*/ 14 h 14"/>
                  <a:gd name="T66" fmla="*/ 4 w 15"/>
                  <a:gd name="T67" fmla="*/ 14 h 14"/>
                  <a:gd name="T68" fmla="*/ 3 w 15"/>
                  <a:gd name="T69" fmla="*/ 13 h 14"/>
                  <a:gd name="T70" fmla="*/ 2 w 15"/>
                  <a:gd name="T71" fmla="*/ 12 h 14"/>
                  <a:gd name="T72" fmla="*/ 2 w 15"/>
                  <a:gd name="T73" fmla="*/ 12 h 14"/>
                  <a:gd name="T74" fmla="*/ 1 w 15"/>
                  <a:gd name="T75" fmla="*/ 10 h 14"/>
                  <a:gd name="T76" fmla="*/ 1 w 15"/>
                  <a:gd name="T77" fmla="*/ 9 h 14"/>
                  <a:gd name="T78" fmla="*/ 0 w 15"/>
                  <a:gd name="T79" fmla="*/ 7 h 14"/>
                  <a:gd name="T80" fmla="*/ 0 w 15"/>
                  <a:gd name="T81" fmla="*/ 6 h 14"/>
                  <a:gd name="T82" fmla="*/ 0 w 15"/>
                  <a:gd name="T83" fmla="*/ 4 h 14"/>
                  <a:gd name="T84" fmla="*/ 1 w 15"/>
                  <a:gd name="T85" fmla="*/ 3 h 14"/>
                  <a:gd name="T86" fmla="*/ 1 w 15"/>
                  <a:gd name="T87" fmla="*/ 3 h 14"/>
                  <a:gd name="T88" fmla="*/ 1 w 15"/>
                  <a:gd name="T89" fmla="*/ 3 h 14"/>
                  <a:gd name="T90" fmla="*/ 1 w 15"/>
                  <a:gd name="T91" fmla="*/ 3 h 14"/>
                  <a:gd name="T92" fmla="*/ 1 w 15"/>
                  <a:gd name="T93" fmla="*/ 3 h 14"/>
                  <a:gd name="T94" fmla="*/ 1 w 15"/>
                  <a:gd name="T95" fmla="*/ 3 h 14"/>
                  <a:gd name="T96" fmla="*/ 1 w 15"/>
                  <a:gd name="T97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5" h="14">
                    <a:moveTo>
                      <a:pt x="1" y="3"/>
                    </a:move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3" y="2"/>
                    </a:lnTo>
                    <a:lnTo>
                      <a:pt x="3" y="2"/>
                    </a:lnTo>
                    <a:lnTo>
                      <a:pt x="3" y="1"/>
                    </a:lnTo>
                    <a:lnTo>
                      <a:pt x="4" y="1"/>
                    </a:lnTo>
                    <a:lnTo>
                      <a:pt x="4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9" y="0"/>
                    </a:lnTo>
                    <a:lnTo>
                      <a:pt x="9" y="0"/>
                    </a:lnTo>
                    <a:lnTo>
                      <a:pt x="9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1" y="0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2" y="1"/>
                    </a:lnTo>
                    <a:lnTo>
                      <a:pt x="12" y="1"/>
                    </a:lnTo>
                    <a:lnTo>
                      <a:pt x="12" y="1"/>
                    </a:lnTo>
                    <a:lnTo>
                      <a:pt x="12" y="1"/>
                    </a:lnTo>
                    <a:lnTo>
                      <a:pt x="12" y="2"/>
                    </a:lnTo>
                    <a:lnTo>
                      <a:pt x="12" y="2"/>
                    </a:lnTo>
                    <a:lnTo>
                      <a:pt x="12" y="3"/>
                    </a:lnTo>
                    <a:lnTo>
                      <a:pt x="12" y="3"/>
                    </a:lnTo>
                    <a:lnTo>
                      <a:pt x="12" y="4"/>
                    </a:lnTo>
                    <a:lnTo>
                      <a:pt x="13" y="4"/>
                    </a:lnTo>
                    <a:lnTo>
                      <a:pt x="13" y="4"/>
                    </a:lnTo>
                    <a:lnTo>
                      <a:pt x="13" y="5"/>
                    </a:lnTo>
                    <a:lnTo>
                      <a:pt x="13" y="5"/>
                    </a:lnTo>
                    <a:lnTo>
                      <a:pt x="13" y="5"/>
                    </a:lnTo>
                    <a:lnTo>
                      <a:pt x="13" y="6"/>
                    </a:lnTo>
                    <a:lnTo>
                      <a:pt x="13" y="6"/>
                    </a:lnTo>
                    <a:lnTo>
                      <a:pt x="13" y="6"/>
                    </a:lnTo>
                    <a:lnTo>
                      <a:pt x="13" y="6"/>
                    </a:lnTo>
                    <a:lnTo>
                      <a:pt x="13" y="7"/>
                    </a:lnTo>
                    <a:lnTo>
                      <a:pt x="13" y="7"/>
                    </a:lnTo>
                    <a:lnTo>
                      <a:pt x="13" y="7"/>
                    </a:lnTo>
                    <a:lnTo>
                      <a:pt x="13" y="7"/>
                    </a:lnTo>
                    <a:lnTo>
                      <a:pt x="13" y="7"/>
                    </a:lnTo>
                    <a:lnTo>
                      <a:pt x="13" y="8"/>
                    </a:lnTo>
                    <a:lnTo>
                      <a:pt x="13" y="8"/>
                    </a:lnTo>
                    <a:lnTo>
                      <a:pt x="13" y="8"/>
                    </a:lnTo>
                    <a:lnTo>
                      <a:pt x="13" y="8"/>
                    </a:lnTo>
                    <a:lnTo>
                      <a:pt x="13" y="8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4" y="9"/>
                    </a:lnTo>
                    <a:lnTo>
                      <a:pt x="14" y="10"/>
                    </a:lnTo>
                    <a:lnTo>
                      <a:pt x="14" y="10"/>
                    </a:lnTo>
                    <a:lnTo>
                      <a:pt x="14" y="10"/>
                    </a:lnTo>
                    <a:lnTo>
                      <a:pt x="14" y="10"/>
                    </a:lnTo>
                    <a:lnTo>
                      <a:pt x="14" y="10"/>
                    </a:lnTo>
                    <a:lnTo>
                      <a:pt x="14" y="12"/>
                    </a:lnTo>
                    <a:lnTo>
                      <a:pt x="15" y="12"/>
                    </a:lnTo>
                    <a:lnTo>
                      <a:pt x="15" y="12"/>
                    </a:lnTo>
                    <a:lnTo>
                      <a:pt x="15" y="12"/>
                    </a:lnTo>
                    <a:lnTo>
                      <a:pt x="15" y="12"/>
                    </a:lnTo>
                    <a:lnTo>
                      <a:pt x="15" y="12"/>
                    </a:lnTo>
                    <a:lnTo>
                      <a:pt x="15" y="12"/>
                    </a:lnTo>
                    <a:lnTo>
                      <a:pt x="14" y="13"/>
                    </a:lnTo>
                    <a:lnTo>
                      <a:pt x="14" y="13"/>
                    </a:lnTo>
                    <a:lnTo>
                      <a:pt x="14" y="13"/>
                    </a:lnTo>
                    <a:lnTo>
                      <a:pt x="14" y="13"/>
                    </a:lnTo>
                    <a:lnTo>
                      <a:pt x="13" y="13"/>
                    </a:lnTo>
                    <a:lnTo>
                      <a:pt x="13" y="13"/>
                    </a:lnTo>
                    <a:lnTo>
                      <a:pt x="13" y="13"/>
                    </a:lnTo>
                    <a:lnTo>
                      <a:pt x="12" y="13"/>
                    </a:lnTo>
                    <a:lnTo>
                      <a:pt x="12" y="13"/>
                    </a:lnTo>
                    <a:lnTo>
                      <a:pt x="11" y="14"/>
                    </a:lnTo>
                    <a:lnTo>
                      <a:pt x="11" y="14"/>
                    </a:lnTo>
                    <a:lnTo>
                      <a:pt x="10" y="14"/>
                    </a:lnTo>
                    <a:lnTo>
                      <a:pt x="9" y="14"/>
                    </a:lnTo>
                    <a:lnTo>
                      <a:pt x="9" y="14"/>
                    </a:lnTo>
                    <a:lnTo>
                      <a:pt x="8" y="14"/>
                    </a:lnTo>
                    <a:lnTo>
                      <a:pt x="8" y="14"/>
                    </a:lnTo>
                    <a:lnTo>
                      <a:pt x="8" y="14"/>
                    </a:lnTo>
                    <a:lnTo>
                      <a:pt x="6" y="14"/>
                    </a:lnTo>
                    <a:lnTo>
                      <a:pt x="6" y="14"/>
                    </a:lnTo>
                    <a:lnTo>
                      <a:pt x="5" y="14"/>
                    </a:lnTo>
                    <a:lnTo>
                      <a:pt x="5" y="14"/>
                    </a:lnTo>
                    <a:lnTo>
                      <a:pt x="5" y="14"/>
                    </a:lnTo>
                    <a:lnTo>
                      <a:pt x="4" y="14"/>
                    </a:lnTo>
                    <a:lnTo>
                      <a:pt x="4" y="13"/>
                    </a:lnTo>
                    <a:lnTo>
                      <a:pt x="4" y="13"/>
                    </a:lnTo>
                    <a:lnTo>
                      <a:pt x="3" y="13"/>
                    </a:lnTo>
                    <a:lnTo>
                      <a:pt x="3" y="13"/>
                    </a:lnTo>
                    <a:lnTo>
                      <a:pt x="3" y="13"/>
                    </a:lnTo>
                    <a:lnTo>
                      <a:pt x="2" y="12"/>
                    </a:lnTo>
                    <a:lnTo>
                      <a:pt x="2" y="12"/>
                    </a:lnTo>
                    <a:lnTo>
                      <a:pt x="2" y="12"/>
                    </a:lnTo>
                    <a:lnTo>
                      <a:pt x="2" y="12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1" y="9"/>
                    </a:lnTo>
                    <a:lnTo>
                      <a:pt x="0" y="8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0" name="Freeform 698"/>
              <p:cNvSpPr>
                <a:spLocks/>
              </p:cNvSpPr>
              <p:nvPr/>
            </p:nvSpPr>
            <p:spPr bwMode="auto">
              <a:xfrm>
                <a:off x="8418513" y="4854575"/>
                <a:ext cx="3175" cy="3175"/>
              </a:xfrm>
              <a:custGeom>
                <a:avLst/>
                <a:gdLst>
                  <a:gd name="T0" fmla="*/ 4 w 7"/>
                  <a:gd name="T1" fmla="*/ 0 h 5"/>
                  <a:gd name="T2" fmla="*/ 4 w 7"/>
                  <a:gd name="T3" fmla="*/ 0 h 5"/>
                  <a:gd name="T4" fmla="*/ 5 w 7"/>
                  <a:gd name="T5" fmla="*/ 0 h 5"/>
                  <a:gd name="T6" fmla="*/ 5 w 7"/>
                  <a:gd name="T7" fmla="*/ 0 h 5"/>
                  <a:gd name="T8" fmla="*/ 6 w 7"/>
                  <a:gd name="T9" fmla="*/ 0 h 5"/>
                  <a:gd name="T10" fmla="*/ 6 w 7"/>
                  <a:gd name="T11" fmla="*/ 1 h 5"/>
                  <a:gd name="T12" fmla="*/ 7 w 7"/>
                  <a:gd name="T13" fmla="*/ 1 h 5"/>
                  <a:gd name="T14" fmla="*/ 7 w 7"/>
                  <a:gd name="T15" fmla="*/ 1 h 5"/>
                  <a:gd name="T16" fmla="*/ 7 w 7"/>
                  <a:gd name="T17" fmla="*/ 1 h 5"/>
                  <a:gd name="T18" fmla="*/ 7 w 7"/>
                  <a:gd name="T19" fmla="*/ 2 h 5"/>
                  <a:gd name="T20" fmla="*/ 7 w 7"/>
                  <a:gd name="T21" fmla="*/ 2 h 5"/>
                  <a:gd name="T22" fmla="*/ 6 w 7"/>
                  <a:gd name="T23" fmla="*/ 2 h 5"/>
                  <a:gd name="T24" fmla="*/ 6 w 7"/>
                  <a:gd name="T25" fmla="*/ 3 h 5"/>
                  <a:gd name="T26" fmla="*/ 5 w 7"/>
                  <a:gd name="T27" fmla="*/ 3 h 5"/>
                  <a:gd name="T28" fmla="*/ 5 w 7"/>
                  <a:gd name="T29" fmla="*/ 3 h 5"/>
                  <a:gd name="T30" fmla="*/ 4 w 7"/>
                  <a:gd name="T31" fmla="*/ 4 h 5"/>
                  <a:gd name="T32" fmla="*/ 4 w 7"/>
                  <a:gd name="T33" fmla="*/ 4 h 5"/>
                  <a:gd name="T34" fmla="*/ 4 w 7"/>
                  <a:gd name="T35" fmla="*/ 4 h 5"/>
                  <a:gd name="T36" fmla="*/ 3 w 7"/>
                  <a:gd name="T37" fmla="*/ 4 h 5"/>
                  <a:gd name="T38" fmla="*/ 3 w 7"/>
                  <a:gd name="T39" fmla="*/ 5 h 5"/>
                  <a:gd name="T40" fmla="*/ 3 w 7"/>
                  <a:gd name="T41" fmla="*/ 5 h 5"/>
                  <a:gd name="T42" fmla="*/ 2 w 7"/>
                  <a:gd name="T43" fmla="*/ 5 h 5"/>
                  <a:gd name="T44" fmla="*/ 2 w 7"/>
                  <a:gd name="T45" fmla="*/ 5 h 5"/>
                  <a:gd name="T46" fmla="*/ 2 w 7"/>
                  <a:gd name="T47" fmla="*/ 5 h 5"/>
                  <a:gd name="T48" fmla="*/ 1 w 7"/>
                  <a:gd name="T49" fmla="*/ 5 h 5"/>
                  <a:gd name="T50" fmla="*/ 1 w 7"/>
                  <a:gd name="T51" fmla="*/ 5 h 5"/>
                  <a:gd name="T52" fmla="*/ 1 w 7"/>
                  <a:gd name="T53" fmla="*/ 5 h 5"/>
                  <a:gd name="T54" fmla="*/ 0 w 7"/>
                  <a:gd name="T55" fmla="*/ 5 h 5"/>
                  <a:gd name="T56" fmla="*/ 0 w 7"/>
                  <a:gd name="T57" fmla="*/ 5 h 5"/>
                  <a:gd name="T58" fmla="*/ 0 w 7"/>
                  <a:gd name="T59" fmla="*/ 5 h 5"/>
                  <a:gd name="T60" fmla="*/ 0 w 7"/>
                  <a:gd name="T61" fmla="*/ 4 h 5"/>
                  <a:gd name="T62" fmla="*/ 0 w 7"/>
                  <a:gd name="T63" fmla="*/ 4 h 5"/>
                  <a:gd name="T64" fmla="*/ 0 w 7"/>
                  <a:gd name="T65" fmla="*/ 3 h 5"/>
                  <a:gd name="T66" fmla="*/ 0 w 7"/>
                  <a:gd name="T67" fmla="*/ 3 h 5"/>
                  <a:gd name="T68" fmla="*/ 0 w 7"/>
                  <a:gd name="T69" fmla="*/ 2 h 5"/>
                  <a:gd name="T70" fmla="*/ 0 w 7"/>
                  <a:gd name="T71" fmla="*/ 2 h 5"/>
                  <a:gd name="T72" fmla="*/ 1 w 7"/>
                  <a:gd name="T73" fmla="*/ 1 h 5"/>
                  <a:gd name="T74" fmla="*/ 1 w 7"/>
                  <a:gd name="T75" fmla="*/ 1 h 5"/>
                  <a:gd name="T76" fmla="*/ 1 w 7"/>
                  <a:gd name="T77" fmla="*/ 0 h 5"/>
                  <a:gd name="T78" fmla="*/ 1 w 7"/>
                  <a:gd name="T79" fmla="*/ 0 h 5"/>
                  <a:gd name="T80" fmla="*/ 2 w 7"/>
                  <a:gd name="T81" fmla="*/ 0 h 5"/>
                  <a:gd name="T82" fmla="*/ 2 w 7"/>
                  <a:gd name="T83" fmla="*/ 0 h 5"/>
                  <a:gd name="T84" fmla="*/ 2 w 7"/>
                  <a:gd name="T85" fmla="*/ 0 h 5"/>
                  <a:gd name="T86" fmla="*/ 3 w 7"/>
                  <a:gd name="T87" fmla="*/ 0 h 5"/>
                  <a:gd name="T88" fmla="*/ 3 w 7"/>
                  <a:gd name="T89" fmla="*/ 0 h 5"/>
                  <a:gd name="T90" fmla="*/ 4 w 7"/>
                  <a:gd name="T91" fmla="*/ 0 h 5"/>
                  <a:gd name="T92" fmla="*/ 4 w 7"/>
                  <a:gd name="T93" fmla="*/ 0 h 5"/>
                  <a:gd name="T94" fmla="*/ 4 w 7"/>
                  <a:gd name="T95" fmla="*/ 0 h 5"/>
                  <a:gd name="T96" fmla="*/ 4 w 7"/>
                  <a:gd name="T97" fmla="*/ 0 h 5"/>
                  <a:gd name="T98" fmla="*/ 4 w 7"/>
                  <a:gd name="T99" fmla="*/ 0 h 5"/>
                  <a:gd name="T100" fmla="*/ 4 w 7"/>
                  <a:gd name="T101" fmla="*/ 0 h 5"/>
                  <a:gd name="T102" fmla="*/ 4 w 7"/>
                  <a:gd name="T103" fmla="*/ 0 h 5"/>
                  <a:gd name="T104" fmla="*/ 4 w 7"/>
                  <a:gd name="T105" fmla="*/ 0 h 5"/>
                  <a:gd name="T106" fmla="*/ 4 w 7"/>
                  <a:gd name="T107" fmla="*/ 0 h 5"/>
                  <a:gd name="T108" fmla="*/ 4 w 7"/>
                  <a:gd name="T109" fmla="*/ 0 h 5"/>
                  <a:gd name="T110" fmla="*/ 4 w 7"/>
                  <a:gd name="T111" fmla="*/ 0 h 5"/>
                  <a:gd name="T112" fmla="*/ 4 w 7"/>
                  <a:gd name="T113" fmla="*/ 0 h 5"/>
                  <a:gd name="T114" fmla="*/ 4 w 7"/>
                  <a:gd name="T115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7" h="5">
                    <a:moveTo>
                      <a:pt x="4" y="0"/>
                    </a:move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1" name="Freeform 699"/>
              <p:cNvSpPr>
                <a:spLocks/>
              </p:cNvSpPr>
              <p:nvPr/>
            </p:nvSpPr>
            <p:spPr bwMode="auto">
              <a:xfrm>
                <a:off x="8474075" y="4859338"/>
                <a:ext cx="7938" cy="3175"/>
              </a:xfrm>
              <a:custGeom>
                <a:avLst/>
                <a:gdLst>
                  <a:gd name="T0" fmla="*/ 5 w 15"/>
                  <a:gd name="T1" fmla="*/ 5 h 8"/>
                  <a:gd name="T2" fmla="*/ 5 w 15"/>
                  <a:gd name="T3" fmla="*/ 5 h 8"/>
                  <a:gd name="T4" fmla="*/ 5 w 15"/>
                  <a:gd name="T5" fmla="*/ 5 h 8"/>
                  <a:gd name="T6" fmla="*/ 5 w 15"/>
                  <a:gd name="T7" fmla="*/ 5 h 8"/>
                  <a:gd name="T8" fmla="*/ 5 w 15"/>
                  <a:gd name="T9" fmla="*/ 5 h 8"/>
                  <a:gd name="T10" fmla="*/ 5 w 15"/>
                  <a:gd name="T11" fmla="*/ 4 h 8"/>
                  <a:gd name="T12" fmla="*/ 5 w 15"/>
                  <a:gd name="T13" fmla="*/ 4 h 8"/>
                  <a:gd name="T14" fmla="*/ 5 w 15"/>
                  <a:gd name="T15" fmla="*/ 4 h 8"/>
                  <a:gd name="T16" fmla="*/ 6 w 15"/>
                  <a:gd name="T17" fmla="*/ 4 h 8"/>
                  <a:gd name="T18" fmla="*/ 6 w 15"/>
                  <a:gd name="T19" fmla="*/ 4 h 8"/>
                  <a:gd name="T20" fmla="*/ 7 w 15"/>
                  <a:gd name="T21" fmla="*/ 4 h 8"/>
                  <a:gd name="T22" fmla="*/ 8 w 15"/>
                  <a:gd name="T23" fmla="*/ 3 h 8"/>
                  <a:gd name="T24" fmla="*/ 10 w 15"/>
                  <a:gd name="T25" fmla="*/ 1 h 8"/>
                  <a:gd name="T26" fmla="*/ 11 w 15"/>
                  <a:gd name="T27" fmla="*/ 1 h 8"/>
                  <a:gd name="T28" fmla="*/ 12 w 15"/>
                  <a:gd name="T29" fmla="*/ 1 h 8"/>
                  <a:gd name="T30" fmla="*/ 14 w 15"/>
                  <a:gd name="T31" fmla="*/ 0 h 8"/>
                  <a:gd name="T32" fmla="*/ 15 w 15"/>
                  <a:gd name="T33" fmla="*/ 0 h 8"/>
                  <a:gd name="T34" fmla="*/ 15 w 15"/>
                  <a:gd name="T35" fmla="*/ 1 h 8"/>
                  <a:gd name="T36" fmla="*/ 15 w 15"/>
                  <a:gd name="T37" fmla="*/ 1 h 8"/>
                  <a:gd name="T38" fmla="*/ 15 w 15"/>
                  <a:gd name="T39" fmla="*/ 1 h 8"/>
                  <a:gd name="T40" fmla="*/ 15 w 15"/>
                  <a:gd name="T41" fmla="*/ 1 h 8"/>
                  <a:gd name="T42" fmla="*/ 15 w 15"/>
                  <a:gd name="T43" fmla="*/ 1 h 8"/>
                  <a:gd name="T44" fmla="*/ 14 w 15"/>
                  <a:gd name="T45" fmla="*/ 3 h 8"/>
                  <a:gd name="T46" fmla="*/ 14 w 15"/>
                  <a:gd name="T47" fmla="*/ 3 h 8"/>
                  <a:gd name="T48" fmla="*/ 12 w 15"/>
                  <a:gd name="T49" fmla="*/ 4 h 8"/>
                  <a:gd name="T50" fmla="*/ 12 w 15"/>
                  <a:gd name="T51" fmla="*/ 4 h 8"/>
                  <a:gd name="T52" fmla="*/ 11 w 15"/>
                  <a:gd name="T53" fmla="*/ 4 h 8"/>
                  <a:gd name="T54" fmla="*/ 11 w 15"/>
                  <a:gd name="T55" fmla="*/ 5 h 8"/>
                  <a:gd name="T56" fmla="*/ 10 w 15"/>
                  <a:gd name="T57" fmla="*/ 5 h 8"/>
                  <a:gd name="T58" fmla="*/ 10 w 15"/>
                  <a:gd name="T59" fmla="*/ 5 h 8"/>
                  <a:gd name="T60" fmla="*/ 10 w 15"/>
                  <a:gd name="T61" fmla="*/ 6 h 8"/>
                  <a:gd name="T62" fmla="*/ 9 w 15"/>
                  <a:gd name="T63" fmla="*/ 6 h 8"/>
                  <a:gd name="T64" fmla="*/ 9 w 15"/>
                  <a:gd name="T65" fmla="*/ 6 h 8"/>
                  <a:gd name="T66" fmla="*/ 8 w 15"/>
                  <a:gd name="T67" fmla="*/ 6 h 8"/>
                  <a:gd name="T68" fmla="*/ 8 w 15"/>
                  <a:gd name="T69" fmla="*/ 6 h 8"/>
                  <a:gd name="T70" fmla="*/ 7 w 15"/>
                  <a:gd name="T71" fmla="*/ 7 h 8"/>
                  <a:gd name="T72" fmla="*/ 6 w 15"/>
                  <a:gd name="T73" fmla="*/ 7 h 8"/>
                  <a:gd name="T74" fmla="*/ 5 w 15"/>
                  <a:gd name="T75" fmla="*/ 7 h 8"/>
                  <a:gd name="T76" fmla="*/ 4 w 15"/>
                  <a:gd name="T77" fmla="*/ 7 h 8"/>
                  <a:gd name="T78" fmla="*/ 4 w 15"/>
                  <a:gd name="T79" fmla="*/ 7 h 8"/>
                  <a:gd name="T80" fmla="*/ 3 w 15"/>
                  <a:gd name="T81" fmla="*/ 7 h 8"/>
                  <a:gd name="T82" fmla="*/ 2 w 15"/>
                  <a:gd name="T83" fmla="*/ 8 h 8"/>
                  <a:gd name="T84" fmla="*/ 2 w 15"/>
                  <a:gd name="T85" fmla="*/ 8 h 8"/>
                  <a:gd name="T86" fmla="*/ 1 w 15"/>
                  <a:gd name="T87" fmla="*/ 8 h 8"/>
                  <a:gd name="T88" fmla="*/ 1 w 15"/>
                  <a:gd name="T89" fmla="*/ 8 h 8"/>
                  <a:gd name="T90" fmla="*/ 0 w 15"/>
                  <a:gd name="T91" fmla="*/ 8 h 8"/>
                  <a:gd name="T92" fmla="*/ 0 w 15"/>
                  <a:gd name="T93" fmla="*/ 8 h 8"/>
                  <a:gd name="T94" fmla="*/ 0 w 15"/>
                  <a:gd name="T95" fmla="*/ 8 h 8"/>
                  <a:gd name="T96" fmla="*/ 0 w 15"/>
                  <a:gd name="T97" fmla="*/ 8 h 8"/>
                  <a:gd name="T98" fmla="*/ 0 w 15"/>
                  <a:gd name="T99" fmla="*/ 7 h 8"/>
                  <a:gd name="T100" fmla="*/ 1 w 15"/>
                  <a:gd name="T101" fmla="*/ 7 h 8"/>
                  <a:gd name="T102" fmla="*/ 2 w 15"/>
                  <a:gd name="T103" fmla="*/ 6 h 8"/>
                  <a:gd name="T104" fmla="*/ 3 w 15"/>
                  <a:gd name="T105" fmla="*/ 6 h 8"/>
                  <a:gd name="T106" fmla="*/ 4 w 15"/>
                  <a:gd name="T107" fmla="*/ 5 h 8"/>
                  <a:gd name="T108" fmla="*/ 5 w 15"/>
                  <a:gd name="T109" fmla="*/ 5 h 8"/>
                  <a:gd name="T110" fmla="*/ 5 w 15"/>
                  <a:gd name="T111" fmla="*/ 5 h 8"/>
                  <a:gd name="T112" fmla="*/ 5 w 15"/>
                  <a:gd name="T113" fmla="*/ 5 h 8"/>
                  <a:gd name="T114" fmla="*/ 5 w 15"/>
                  <a:gd name="T115" fmla="*/ 5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15" h="8">
                    <a:moveTo>
                      <a:pt x="5" y="5"/>
                    </a:move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7" y="4"/>
                    </a:lnTo>
                    <a:lnTo>
                      <a:pt x="7" y="4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9" y="3"/>
                    </a:lnTo>
                    <a:lnTo>
                      <a:pt x="10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2" y="1"/>
                    </a:lnTo>
                    <a:lnTo>
                      <a:pt x="12" y="1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5" y="0"/>
                    </a:lnTo>
                    <a:lnTo>
                      <a:pt x="15" y="0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4" y="3"/>
                    </a:lnTo>
                    <a:lnTo>
                      <a:pt x="14" y="3"/>
                    </a:lnTo>
                    <a:lnTo>
                      <a:pt x="14" y="3"/>
                    </a:lnTo>
                    <a:lnTo>
                      <a:pt x="14" y="3"/>
                    </a:lnTo>
                    <a:lnTo>
                      <a:pt x="12" y="3"/>
                    </a:lnTo>
                    <a:lnTo>
                      <a:pt x="12" y="4"/>
                    </a:lnTo>
                    <a:lnTo>
                      <a:pt x="12" y="4"/>
                    </a:lnTo>
                    <a:lnTo>
                      <a:pt x="12" y="4"/>
                    </a:lnTo>
                    <a:lnTo>
                      <a:pt x="11" y="4"/>
                    </a:lnTo>
                    <a:lnTo>
                      <a:pt x="11" y="4"/>
                    </a:lnTo>
                    <a:lnTo>
                      <a:pt x="11" y="5"/>
                    </a:lnTo>
                    <a:lnTo>
                      <a:pt x="11" y="5"/>
                    </a:lnTo>
                    <a:lnTo>
                      <a:pt x="11" y="5"/>
                    </a:lnTo>
                    <a:lnTo>
                      <a:pt x="10" y="5"/>
                    </a:lnTo>
                    <a:lnTo>
                      <a:pt x="10" y="5"/>
                    </a:lnTo>
                    <a:lnTo>
                      <a:pt x="10" y="5"/>
                    </a:lnTo>
                    <a:lnTo>
                      <a:pt x="10" y="6"/>
                    </a:lnTo>
                    <a:lnTo>
                      <a:pt x="10" y="6"/>
                    </a:lnTo>
                    <a:lnTo>
                      <a:pt x="10" y="6"/>
                    </a:lnTo>
                    <a:lnTo>
                      <a:pt x="9" y="6"/>
                    </a:lnTo>
                    <a:lnTo>
                      <a:pt x="9" y="6"/>
                    </a:lnTo>
                    <a:lnTo>
                      <a:pt x="9" y="6"/>
                    </a:lnTo>
                    <a:lnTo>
                      <a:pt x="9" y="6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7" y="7"/>
                    </a:lnTo>
                    <a:lnTo>
                      <a:pt x="6" y="7"/>
                    </a:lnTo>
                    <a:lnTo>
                      <a:pt x="6" y="7"/>
                    </a:lnTo>
                    <a:lnTo>
                      <a:pt x="5" y="7"/>
                    </a:lnTo>
                    <a:lnTo>
                      <a:pt x="5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2" y="7"/>
                    </a:lnTo>
                    <a:lnTo>
                      <a:pt x="2" y="6"/>
                    </a:lnTo>
                    <a:lnTo>
                      <a:pt x="3" y="6"/>
                    </a:lnTo>
                    <a:lnTo>
                      <a:pt x="3" y="6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2" name="Freeform 700"/>
              <p:cNvSpPr>
                <a:spLocks/>
              </p:cNvSpPr>
              <p:nvPr/>
            </p:nvSpPr>
            <p:spPr bwMode="auto">
              <a:xfrm>
                <a:off x="8397875" y="4860925"/>
                <a:ext cx="9525" cy="7938"/>
              </a:xfrm>
              <a:custGeom>
                <a:avLst/>
                <a:gdLst>
                  <a:gd name="T0" fmla="*/ 5 w 18"/>
                  <a:gd name="T1" fmla="*/ 2 h 15"/>
                  <a:gd name="T2" fmla="*/ 5 w 18"/>
                  <a:gd name="T3" fmla="*/ 2 h 15"/>
                  <a:gd name="T4" fmla="*/ 6 w 18"/>
                  <a:gd name="T5" fmla="*/ 2 h 15"/>
                  <a:gd name="T6" fmla="*/ 7 w 18"/>
                  <a:gd name="T7" fmla="*/ 2 h 15"/>
                  <a:gd name="T8" fmla="*/ 8 w 18"/>
                  <a:gd name="T9" fmla="*/ 2 h 15"/>
                  <a:gd name="T10" fmla="*/ 9 w 18"/>
                  <a:gd name="T11" fmla="*/ 2 h 15"/>
                  <a:gd name="T12" fmla="*/ 10 w 18"/>
                  <a:gd name="T13" fmla="*/ 2 h 15"/>
                  <a:gd name="T14" fmla="*/ 10 w 18"/>
                  <a:gd name="T15" fmla="*/ 1 h 15"/>
                  <a:gd name="T16" fmla="*/ 11 w 18"/>
                  <a:gd name="T17" fmla="*/ 1 h 15"/>
                  <a:gd name="T18" fmla="*/ 13 w 18"/>
                  <a:gd name="T19" fmla="*/ 0 h 15"/>
                  <a:gd name="T20" fmla="*/ 15 w 18"/>
                  <a:gd name="T21" fmla="*/ 0 h 15"/>
                  <a:gd name="T22" fmla="*/ 16 w 18"/>
                  <a:gd name="T23" fmla="*/ 1 h 15"/>
                  <a:gd name="T24" fmla="*/ 17 w 18"/>
                  <a:gd name="T25" fmla="*/ 1 h 15"/>
                  <a:gd name="T26" fmla="*/ 18 w 18"/>
                  <a:gd name="T27" fmla="*/ 2 h 15"/>
                  <a:gd name="T28" fmla="*/ 18 w 18"/>
                  <a:gd name="T29" fmla="*/ 2 h 15"/>
                  <a:gd name="T30" fmla="*/ 18 w 18"/>
                  <a:gd name="T31" fmla="*/ 3 h 15"/>
                  <a:gd name="T32" fmla="*/ 17 w 18"/>
                  <a:gd name="T33" fmla="*/ 4 h 15"/>
                  <a:gd name="T34" fmla="*/ 17 w 18"/>
                  <a:gd name="T35" fmla="*/ 5 h 15"/>
                  <a:gd name="T36" fmla="*/ 16 w 18"/>
                  <a:gd name="T37" fmla="*/ 6 h 15"/>
                  <a:gd name="T38" fmla="*/ 15 w 18"/>
                  <a:gd name="T39" fmla="*/ 7 h 15"/>
                  <a:gd name="T40" fmla="*/ 15 w 18"/>
                  <a:gd name="T41" fmla="*/ 8 h 15"/>
                  <a:gd name="T42" fmla="*/ 13 w 18"/>
                  <a:gd name="T43" fmla="*/ 9 h 15"/>
                  <a:gd name="T44" fmla="*/ 13 w 18"/>
                  <a:gd name="T45" fmla="*/ 10 h 15"/>
                  <a:gd name="T46" fmla="*/ 15 w 18"/>
                  <a:gd name="T47" fmla="*/ 10 h 15"/>
                  <a:gd name="T48" fmla="*/ 16 w 18"/>
                  <a:gd name="T49" fmla="*/ 11 h 15"/>
                  <a:gd name="T50" fmla="*/ 16 w 18"/>
                  <a:gd name="T51" fmla="*/ 11 h 15"/>
                  <a:gd name="T52" fmla="*/ 17 w 18"/>
                  <a:gd name="T53" fmla="*/ 11 h 15"/>
                  <a:gd name="T54" fmla="*/ 17 w 18"/>
                  <a:gd name="T55" fmla="*/ 12 h 15"/>
                  <a:gd name="T56" fmla="*/ 16 w 18"/>
                  <a:gd name="T57" fmla="*/ 13 h 15"/>
                  <a:gd name="T58" fmla="*/ 13 w 18"/>
                  <a:gd name="T59" fmla="*/ 14 h 15"/>
                  <a:gd name="T60" fmla="*/ 12 w 18"/>
                  <a:gd name="T61" fmla="*/ 15 h 15"/>
                  <a:gd name="T62" fmla="*/ 10 w 18"/>
                  <a:gd name="T63" fmla="*/ 15 h 15"/>
                  <a:gd name="T64" fmla="*/ 9 w 18"/>
                  <a:gd name="T65" fmla="*/ 15 h 15"/>
                  <a:gd name="T66" fmla="*/ 7 w 18"/>
                  <a:gd name="T67" fmla="*/ 15 h 15"/>
                  <a:gd name="T68" fmla="*/ 5 w 18"/>
                  <a:gd name="T69" fmla="*/ 14 h 15"/>
                  <a:gd name="T70" fmla="*/ 3 w 18"/>
                  <a:gd name="T71" fmla="*/ 14 h 15"/>
                  <a:gd name="T72" fmla="*/ 1 w 18"/>
                  <a:gd name="T73" fmla="*/ 14 h 15"/>
                  <a:gd name="T74" fmla="*/ 0 w 18"/>
                  <a:gd name="T75" fmla="*/ 13 h 15"/>
                  <a:gd name="T76" fmla="*/ 0 w 18"/>
                  <a:gd name="T77" fmla="*/ 11 h 15"/>
                  <a:gd name="T78" fmla="*/ 1 w 18"/>
                  <a:gd name="T79" fmla="*/ 10 h 15"/>
                  <a:gd name="T80" fmla="*/ 2 w 18"/>
                  <a:gd name="T81" fmla="*/ 9 h 15"/>
                  <a:gd name="T82" fmla="*/ 3 w 18"/>
                  <a:gd name="T83" fmla="*/ 8 h 15"/>
                  <a:gd name="T84" fmla="*/ 4 w 18"/>
                  <a:gd name="T85" fmla="*/ 7 h 15"/>
                  <a:gd name="T86" fmla="*/ 4 w 18"/>
                  <a:gd name="T87" fmla="*/ 6 h 15"/>
                  <a:gd name="T88" fmla="*/ 4 w 18"/>
                  <a:gd name="T89" fmla="*/ 5 h 15"/>
                  <a:gd name="T90" fmla="*/ 4 w 18"/>
                  <a:gd name="T91" fmla="*/ 4 h 15"/>
                  <a:gd name="T92" fmla="*/ 4 w 18"/>
                  <a:gd name="T93" fmla="*/ 3 h 15"/>
                  <a:gd name="T94" fmla="*/ 4 w 18"/>
                  <a:gd name="T95" fmla="*/ 3 h 15"/>
                  <a:gd name="T96" fmla="*/ 4 w 18"/>
                  <a:gd name="T97" fmla="*/ 3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8" h="15">
                    <a:moveTo>
                      <a:pt x="4" y="3"/>
                    </a:moveTo>
                    <a:lnTo>
                      <a:pt x="4" y="2"/>
                    </a:lnTo>
                    <a:lnTo>
                      <a:pt x="4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10" y="2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0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1" y="1"/>
                    </a:lnTo>
                    <a:lnTo>
                      <a:pt x="12" y="1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3" y="0"/>
                    </a:lnTo>
                    <a:lnTo>
                      <a:pt x="13" y="0"/>
                    </a:lnTo>
                    <a:lnTo>
                      <a:pt x="13" y="0"/>
                    </a:lnTo>
                    <a:lnTo>
                      <a:pt x="15" y="0"/>
                    </a:lnTo>
                    <a:lnTo>
                      <a:pt x="15" y="0"/>
                    </a:lnTo>
                    <a:lnTo>
                      <a:pt x="16" y="0"/>
                    </a:lnTo>
                    <a:lnTo>
                      <a:pt x="16" y="0"/>
                    </a:lnTo>
                    <a:lnTo>
                      <a:pt x="16" y="1"/>
                    </a:lnTo>
                    <a:lnTo>
                      <a:pt x="16" y="1"/>
                    </a:lnTo>
                    <a:lnTo>
                      <a:pt x="17" y="1"/>
                    </a:lnTo>
                    <a:lnTo>
                      <a:pt x="17" y="1"/>
                    </a:lnTo>
                    <a:lnTo>
                      <a:pt x="17" y="1"/>
                    </a:lnTo>
                    <a:lnTo>
                      <a:pt x="17" y="1"/>
                    </a:lnTo>
                    <a:lnTo>
                      <a:pt x="17" y="1"/>
                    </a:lnTo>
                    <a:lnTo>
                      <a:pt x="18" y="1"/>
                    </a:lnTo>
                    <a:lnTo>
                      <a:pt x="18" y="1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8" y="3"/>
                    </a:lnTo>
                    <a:lnTo>
                      <a:pt x="18" y="3"/>
                    </a:lnTo>
                    <a:lnTo>
                      <a:pt x="18" y="3"/>
                    </a:lnTo>
                    <a:lnTo>
                      <a:pt x="18" y="3"/>
                    </a:lnTo>
                    <a:lnTo>
                      <a:pt x="18" y="3"/>
                    </a:lnTo>
                    <a:lnTo>
                      <a:pt x="18" y="4"/>
                    </a:lnTo>
                    <a:lnTo>
                      <a:pt x="17" y="4"/>
                    </a:lnTo>
                    <a:lnTo>
                      <a:pt x="17" y="4"/>
                    </a:lnTo>
                    <a:lnTo>
                      <a:pt x="17" y="4"/>
                    </a:lnTo>
                    <a:lnTo>
                      <a:pt x="17" y="5"/>
                    </a:lnTo>
                    <a:lnTo>
                      <a:pt x="17" y="5"/>
                    </a:lnTo>
                    <a:lnTo>
                      <a:pt x="17" y="5"/>
                    </a:lnTo>
                    <a:lnTo>
                      <a:pt x="16" y="6"/>
                    </a:lnTo>
                    <a:lnTo>
                      <a:pt x="16" y="6"/>
                    </a:lnTo>
                    <a:lnTo>
                      <a:pt x="16" y="6"/>
                    </a:lnTo>
                    <a:lnTo>
                      <a:pt x="16" y="6"/>
                    </a:lnTo>
                    <a:lnTo>
                      <a:pt x="16" y="7"/>
                    </a:lnTo>
                    <a:lnTo>
                      <a:pt x="16" y="7"/>
                    </a:lnTo>
                    <a:lnTo>
                      <a:pt x="15" y="7"/>
                    </a:lnTo>
                    <a:lnTo>
                      <a:pt x="15" y="7"/>
                    </a:lnTo>
                    <a:lnTo>
                      <a:pt x="15" y="8"/>
                    </a:lnTo>
                    <a:lnTo>
                      <a:pt x="15" y="8"/>
                    </a:lnTo>
                    <a:lnTo>
                      <a:pt x="15" y="8"/>
                    </a:lnTo>
                    <a:lnTo>
                      <a:pt x="15" y="8"/>
                    </a:lnTo>
                    <a:lnTo>
                      <a:pt x="15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9"/>
                    </a:lnTo>
                    <a:lnTo>
                      <a:pt x="13" y="10"/>
                    </a:lnTo>
                    <a:lnTo>
                      <a:pt x="13" y="10"/>
                    </a:lnTo>
                    <a:lnTo>
                      <a:pt x="13" y="10"/>
                    </a:lnTo>
                    <a:lnTo>
                      <a:pt x="13" y="10"/>
                    </a:lnTo>
                    <a:lnTo>
                      <a:pt x="13" y="10"/>
                    </a:lnTo>
                    <a:lnTo>
                      <a:pt x="15" y="10"/>
                    </a:lnTo>
                    <a:lnTo>
                      <a:pt x="15" y="10"/>
                    </a:lnTo>
                    <a:lnTo>
                      <a:pt x="15" y="11"/>
                    </a:lnTo>
                    <a:lnTo>
                      <a:pt x="15" y="11"/>
                    </a:lnTo>
                    <a:lnTo>
                      <a:pt x="16" y="11"/>
                    </a:lnTo>
                    <a:lnTo>
                      <a:pt x="16" y="11"/>
                    </a:lnTo>
                    <a:lnTo>
                      <a:pt x="16" y="11"/>
                    </a:lnTo>
                    <a:lnTo>
                      <a:pt x="16" y="11"/>
                    </a:lnTo>
                    <a:lnTo>
                      <a:pt x="16" y="11"/>
                    </a:lnTo>
                    <a:lnTo>
                      <a:pt x="17" y="11"/>
                    </a:lnTo>
                    <a:lnTo>
                      <a:pt x="17" y="11"/>
                    </a:lnTo>
                    <a:lnTo>
                      <a:pt x="17" y="11"/>
                    </a:lnTo>
                    <a:lnTo>
                      <a:pt x="17" y="11"/>
                    </a:lnTo>
                    <a:lnTo>
                      <a:pt x="17" y="11"/>
                    </a:lnTo>
                    <a:lnTo>
                      <a:pt x="17" y="12"/>
                    </a:lnTo>
                    <a:lnTo>
                      <a:pt x="17" y="12"/>
                    </a:lnTo>
                    <a:lnTo>
                      <a:pt x="17" y="12"/>
                    </a:lnTo>
                    <a:lnTo>
                      <a:pt x="17" y="12"/>
                    </a:lnTo>
                    <a:lnTo>
                      <a:pt x="16" y="13"/>
                    </a:lnTo>
                    <a:lnTo>
                      <a:pt x="16" y="13"/>
                    </a:lnTo>
                    <a:lnTo>
                      <a:pt x="16" y="13"/>
                    </a:lnTo>
                    <a:lnTo>
                      <a:pt x="15" y="13"/>
                    </a:lnTo>
                    <a:lnTo>
                      <a:pt x="15" y="14"/>
                    </a:lnTo>
                    <a:lnTo>
                      <a:pt x="15" y="14"/>
                    </a:lnTo>
                    <a:lnTo>
                      <a:pt x="13" y="14"/>
                    </a:lnTo>
                    <a:lnTo>
                      <a:pt x="13" y="14"/>
                    </a:lnTo>
                    <a:lnTo>
                      <a:pt x="12" y="15"/>
                    </a:lnTo>
                    <a:lnTo>
                      <a:pt x="12" y="15"/>
                    </a:lnTo>
                    <a:lnTo>
                      <a:pt x="12" y="15"/>
                    </a:lnTo>
                    <a:lnTo>
                      <a:pt x="11" y="15"/>
                    </a:lnTo>
                    <a:lnTo>
                      <a:pt x="11" y="15"/>
                    </a:lnTo>
                    <a:lnTo>
                      <a:pt x="10" y="15"/>
                    </a:lnTo>
                    <a:lnTo>
                      <a:pt x="10" y="15"/>
                    </a:lnTo>
                    <a:lnTo>
                      <a:pt x="10" y="15"/>
                    </a:lnTo>
                    <a:lnTo>
                      <a:pt x="10" y="15"/>
                    </a:lnTo>
                    <a:lnTo>
                      <a:pt x="9" y="15"/>
                    </a:lnTo>
                    <a:lnTo>
                      <a:pt x="9" y="15"/>
                    </a:lnTo>
                    <a:lnTo>
                      <a:pt x="8" y="15"/>
                    </a:lnTo>
                    <a:lnTo>
                      <a:pt x="8" y="15"/>
                    </a:lnTo>
                    <a:lnTo>
                      <a:pt x="7" y="15"/>
                    </a:lnTo>
                    <a:lnTo>
                      <a:pt x="7" y="15"/>
                    </a:lnTo>
                    <a:lnTo>
                      <a:pt x="6" y="15"/>
                    </a:lnTo>
                    <a:lnTo>
                      <a:pt x="6" y="15"/>
                    </a:lnTo>
                    <a:lnTo>
                      <a:pt x="5" y="14"/>
                    </a:lnTo>
                    <a:lnTo>
                      <a:pt x="5" y="14"/>
                    </a:lnTo>
                    <a:lnTo>
                      <a:pt x="4" y="14"/>
                    </a:lnTo>
                    <a:lnTo>
                      <a:pt x="3" y="14"/>
                    </a:lnTo>
                    <a:lnTo>
                      <a:pt x="3" y="14"/>
                    </a:lnTo>
                    <a:lnTo>
                      <a:pt x="3" y="14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1" y="14"/>
                    </a:lnTo>
                    <a:lnTo>
                      <a:pt x="1" y="14"/>
                    </a:lnTo>
                    <a:lnTo>
                      <a:pt x="1" y="14"/>
                    </a:lnTo>
                    <a:lnTo>
                      <a:pt x="1" y="13"/>
                    </a:lnTo>
                    <a:lnTo>
                      <a:pt x="0" y="13"/>
                    </a:lnTo>
                    <a:lnTo>
                      <a:pt x="0" y="13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11"/>
                    </a:lnTo>
                    <a:lnTo>
                      <a:pt x="0" y="11"/>
                    </a:lnTo>
                    <a:lnTo>
                      <a:pt x="0" y="11"/>
                    </a:lnTo>
                    <a:lnTo>
                      <a:pt x="0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3" y="9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4" y="8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3" name="Freeform 701"/>
              <p:cNvSpPr>
                <a:spLocks/>
              </p:cNvSpPr>
              <p:nvPr/>
            </p:nvSpPr>
            <p:spPr bwMode="auto">
              <a:xfrm>
                <a:off x="8434388" y="4867275"/>
                <a:ext cx="3175" cy="3175"/>
              </a:xfrm>
              <a:custGeom>
                <a:avLst/>
                <a:gdLst>
                  <a:gd name="T0" fmla="*/ 5 w 6"/>
                  <a:gd name="T1" fmla="*/ 0 h 7"/>
                  <a:gd name="T2" fmla="*/ 5 w 6"/>
                  <a:gd name="T3" fmla="*/ 0 h 7"/>
                  <a:gd name="T4" fmla="*/ 5 w 6"/>
                  <a:gd name="T5" fmla="*/ 0 h 7"/>
                  <a:gd name="T6" fmla="*/ 5 w 6"/>
                  <a:gd name="T7" fmla="*/ 0 h 7"/>
                  <a:gd name="T8" fmla="*/ 5 w 6"/>
                  <a:gd name="T9" fmla="*/ 0 h 7"/>
                  <a:gd name="T10" fmla="*/ 5 w 6"/>
                  <a:gd name="T11" fmla="*/ 1 h 7"/>
                  <a:gd name="T12" fmla="*/ 6 w 6"/>
                  <a:gd name="T13" fmla="*/ 1 h 7"/>
                  <a:gd name="T14" fmla="*/ 6 w 6"/>
                  <a:gd name="T15" fmla="*/ 1 h 7"/>
                  <a:gd name="T16" fmla="*/ 6 w 6"/>
                  <a:gd name="T17" fmla="*/ 1 h 7"/>
                  <a:gd name="T18" fmla="*/ 6 w 6"/>
                  <a:gd name="T19" fmla="*/ 2 h 7"/>
                  <a:gd name="T20" fmla="*/ 6 w 6"/>
                  <a:gd name="T21" fmla="*/ 2 h 7"/>
                  <a:gd name="T22" fmla="*/ 6 w 6"/>
                  <a:gd name="T23" fmla="*/ 2 h 7"/>
                  <a:gd name="T24" fmla="*/ 6 w 6"/>
                  <a:gd name="T25" fmla="*/ 2 h 7"/>
                  <a:gd name="T26" fmla="*/ 5 w 6"/>
                  <a:gd name="T27" fmla="*/ 3 h 7"/>
                  <a:gd name="T28" fmla="*/ 5 w 6"/>
                  <a:gd name="T29" fmla="*/ 3 h 7"/>
                  <a:gd name="T30" fmla="*/ 5 w 6"/>
                  <a:gd name="T31" fmla="*/ 3 h 7"/>
                  <a:gd name="T32" fmla="*/ 5 w 6"/>
                  <a:gd name="T33" fmla="*/ 4 h 7"/>
                  <a:gd name="T34" fmla="*/ 5 w 6"/>
                  <a:gd name="T35" fmla="*/ 4 h 7"/>
                  <a:gd name="T36" fmla="*/ 5 w 6"/>
                  <a:gd name="T37" fmla="*/ 6 h 7"/>
                  <a:gd name="T38" fmla="*/ 4 w 6"/>
                  <a:gd name="T39" fmla="*/ 6 h 7"/>
                  <a:gd name="T40" fmla="*/ 4 w 6"/>
                  <a:gd name="T41" fmla="*/ 6 h 7"/>
                  <a:gd name="T42" fmla="*/ 4 w 6"/>
                  <a:gd name="T43" fmla="*/ 6 h 7"/>
                  <a:gd name="T44" fmla="*/ 4 w 6"/>
                  <a:gd name="T45" fmla="*/ 7 h 7"/>
                  <a:gd name="T46" fmla="*/ 4 w 6"/>
                  <a:gd name="T47" fmla="*/ 7 h 7"/>
                  <a:gd name="T48" fmla="*/ 3 w 6"/>
                  <a:gd name="T49" fmla="*/ 7 h 7"/>
                  <a:gd name="T50" fmla="*/ 3 w 6"/>
                  <a:gd name="T51" fmla="*/ 7 h 7"/>
                  <a:gd name="T52" fmla="*/ 2 w 6"/>
                  <a:gd name="T53" fmla="*/ 6 h 7"/>
                  <a:gd name="T54" fmla="*/ 2 w 6"/>
                  <a:gd name="T55" fmla="*/ 6 h 7"/>
                  <a:gd name="T56" fmla="*/ 2 w 6"/>
                  <a:gd name="T57" fmla="*/ 4 h 7"/>
                  <a:gd name="T58" fmla="*/ 2 w 6"/>
                  <a:gd name="T59" fmla="*/ 4 h 7"/>
                  <a:gd name="T60" fmla="*/ 1 w 6"/>
                  <a:gd name="T61" fmla="*/ 3 h 7"/>
                  <a:gd name="T62" fmla="*/ 1 w 6"/>
                  <a:gd name="T63" fmla="*/ 3 h 7"/>
                  <a:gd name="T64" fmla="*/ 1 w 6"/>
                  <a:gd name="T65" fmla="*/ 3 h 7"/>
                  <a:gd name="T66" fmla="*/ 1 w 6"/>
                  <a:gd name="T67" fmla="*/ 2 h 7"/>
                  <a:gd name="T68" fmla="*/ 0 w 6"/>
                  <a:gd name="T69" fmla="*/ 2 h 7"/>
                  <a:gd name="T70" fmla="*/ 0 w 6"/>
                  <a:gd name="T71" fmla="*/ 2 h 7"/>
                  <a:gd name="T72" fmla="*/ 0 w 6"/>
                  <a:gd name="T73" fmla="*/ 2 h 7"/>
                  <a:gd name="T74" fmla="*/ 0 w 6"/>
                  <a:gd name="T75" fmla="*/ 1 h 7"/>
                  <a:gd name="T76" fmla="*/ 0 w 6"/>
                  <a:gd name="T77" fmla="*/ 1 h 7"/>
                  <a:gd name="T78" fmla="*/ 0 w 6"/>
                  <a:gd name="T79" fmla="*/ 1 h 7"/>
                  <a:gd name="T80" fmla="*/ 0 w 6"/>
                  <a:gd name="T81" fmla="*/ 1 h 7"/>
                  <a:gd name="T82" fmla="*/ 0 w 6"/>
                  <a:gd name="T83" fmla="*/ 1 h 7"/>
                  <a:gd name="T84" fmla="*/ 1 w 6"/>
                  <a:gd name="T85" fmla="*/ 1 h 7"/>
                  <a:gd name="T86" fmla="*/ 1 w 6"/>
                  <a:gd name="T87" fmla="*/ 1 h 7"/>
                  <a:gd name="T88" fmla="*/ 1 w 6"/>
                  <a:gd name="T89" fmla="*/ 0 h 7"/>
                  <a:gd name="T90" fmla="*/ 1 w 6"/>
                  <a:gd name="T91" fmla="*/ 0 h 7"/>
                  <a:gd name="T92" fmla="*/ 1 w 6"/>
                  <a:gd name="T93" fmla="*/ 0 h 7"/>
                  <a:gd name="T94" fmla="*/ 2 w 6"/>
                  <a:gd name="T95" fmla="*/ 0 h 7"/>
                  <a:gd name="T96" fmla="*/ 2 w 6"/>
                  <a:gd name="T97" fmla="*/ 0 h 7"/>
                  <a:gd name="T98" fmla="*/ 2 w 6"/>
                  <a:gd name="T99" fmla="*/ 0 h 7"/>
                  <a:gd name="T100" fmla="*/ 3 w 6"/>
                  <a:gd name="T101" fmla="*/ 0 h 7"/>
                  <a:gd name="T102" fmla="*/ 3 w 6"/>
                  <a:gd name="T103" fmla="*/ 0 h 7"/>
                  <a:gd name="T104" fmla="*/ 3 w 6"/>
                  <a:gd name="T105" fmla="*/ 0 h 7"/>
                  <a:gd name="T106" fmla="*/ 4 w 6"/>
                  <a:gd name="T107" fmla="*/ 0 h 7"/>
                  <a:gd name="T108" fmla="*/ 4 w 6"/>
                  <a:gd name="T109" fmla="*/ 0 h 7"/>
                  <a:gd name="T110" fmla="*/ 4 w 6"/>
                  <a:gd name="T111" fmla="*/ 0 h 7"/>
                  <a:gd name="T112" fmla="*/ 5 w 6"/>
                  <a:gd name="T113" fmla="*/ 0 h 7"/>
                  <a:gd name="T114" fmla="*/ 5 w 6"/>
                  <a:gd name="T115" fmla="*/ 0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6" h="7">
                    <a:moveTo>
                      <a:pt x="5" y="0"/>
                    </a:move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1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4" name="Freeform 702"/>
              <p:cNvSpPr>
                <a:spLocks/>
              </p:cNvSpPr>
              <p:nvPr/>
            </p:nvSpPr>
            <p:spPr bwMode="auto">
              <a:xfrm>
                <a:off x="8431213" y="4870450"/>
                <a:ext cx="4763" cy="3175"/>
              </a:xfrm>
              <a:custGeom>
                <a:avLst/>
                <a:gdLst>
                  <a:gd name="T0" fmla="*/ 2 w 8"/>
                  <a:gd name="T1" fmla="*/ 0 h 5"/>
                  <a:gd name="T2" fmla="*/ 2 w 8"/>
                  <a:gd name="T3" fmla="*/ 0 h 5"/>
                  <a:gd name="T4" fmla="*/ 2 w 8"/>
                  <a:gd name="T5" fmla="*/ 0 h 5"/>
                  <a:gd name="T6" fmla="*/ 2 w 8"/>
                  <a:gd name="T7" fmla="*/ 0 h 5"/>
                  <a:gd name="T8" fmla="*/ 2 w 8"/>
                  <a:gd name="T9" fmla="*/ 0 h 5"/>
                  <a:gd name="T10" fmla="*/ 2 w 8"/>
                  <a:gd name="T11" fmla="*/ 0 h 5"/>
                  <a:gd name="T12" fmla="*/ 2 w 8"/>
                  <a:gd name="T13" fmla="*/ 0 h 5"/>
                  <a:gd name="T14" fmla="*/ 3 w 8"/>
                  <a:gd name="T15" fmla="*/ 0 h 5"/>
                  <a:gd name="T16" fmla="*/ 5 w 8"/>
                  <a:gd name="T17" fmla="*/ 0 h 5"/>
                  <a:gd name="T18" fmla="*/ 5 w 8"/>
                  <a:gd name="T19" fmla="*/ 0 h 5"/>
                  <a:gd name="T20" fmla="*/ 6 w 8"/>
                  <a:gd name="T21" fmla="*/ 0 h 5"/>
                  <a:gd name="T22" fmla="*/ 6 w 8"/>
                  <a:gd name="T23" fmla="*/ 0 h 5"/>
                  <a:gd name="T24" fmla="*/ 7 w 8"/>
                  <a:gd name="T25" fmla="*/ 0 h 5"/>
                  <a:gd name="T26" fmla="*/ 7 w 8"/>
                  <a:gd name="T27" fmla="*/ 1 h 5"/>
                  <a:gd name="T28" fmla="*/ 7 w 8"/>
                  <a:gd name="T29" fmla="*/ 1 h 5"/>
                  <a:gd name="T30" fmla="*/ 7 w 8"/>
                  <a:gd name="T31" fmla="*/ 1 h 5"/>
                  <a:gd name="T32" fmla="*/ 7 w 8"/>
                  <a:gd name="T33" fmla="*/ 2 h 5"/>
                  <a:gd name="T34" fmla="*/ 8 w 8"/>
                  <a:gd name="T35" fmla="*/ 2 h 5"/>
                  <a:gd name="T36" fmla="*/ 8 w 8"/>
                  <a:gd name="T37" fmla="*/ 2 h 5"/>
                  <a:gd name="T38" fmla="*/ 7 w 8"/>
                  <a:gd name="T39" fmla="*/ 3 h 5"/>
                  <a:gd name="T40" fmla="*/ 7 w 8"/>
                  <a:gd name="T41" fmla="*/ 3 h 5"/>
                  <a:gd name="T42" fmla="*/ 7 w 8"/>
                  <a:gd name="T43" fmla="*/ 3 h 5"/>
                  <a:gd name="T44" fmla="*/ 6 w 8"/>
                  <a:gd name="T45" fmla="*/ 3 h 5"/>
                  <a:gd name="T46" fmla="*/ 6 w 8"/>
                  <a:gd name="T47" fmla="*/ 4 h 5"/>
                  <a:gd name="T48" fmla="*/ 5 w 8"/>
                  <a:gd name="T49" fmla="*/ 4 h 5"/>
                  <a:gd name="T50" fmla="*/ 5 w 8"/>
                  <a:gd name="T51" fmla="*/ 5 h 5"/>
                  <a:gd name="T52" fmla="*/ 5 w 8"/>
                  <a:gd name="T53" fmla="*/ 5 h 5"/>
                  <a:gd name="T54" fmla="*/ 3 w 8"/>
                  <a:gd name="T55" fmla="*/ 5 h 5"/>
                  <a:gd name="T56" fmla="*/ 3 w 8"/>
                  <a:gd name="T57" fmla="*/ 5 h 5"/>
                  <a:gd name="T58" fmla="*/ 2 w 8"/>
                  <a:gd name="T59" fmla="*/ 5 h 5"/>
                  <a:gd name="T60" fmla="*/ 2 w 8"/>
                  <a:gd name="T61" fmla="*/ 5 h 5"/>
                  <a:gd name="T62" fmla="*/ 2 w 8"/>
                  <a:gd name="T63" fmla="*/ 5 h 5"/>
                  <a:gd name="T64" fmla="*/ 1 w 8"/>
                  <a:gd name="T65" fmla="*/ 5 h 5"/>
                  <a:gd name="T66" fmla="*/ 1 w 8"/>
                  <a:gd name="T67" fmla="*/ 5 h 5"/>
                  <a:gd name="T68" fmla="*/ 1 w 8"/>
                  <a:gd name="T69" fmla="*/ 5 h 5"/>
                  <a:gd name="T70" fmla="*/ 1 w 8"/>
                  <a:gd name="T71" fmla="*/ 5 h 5"/>
                  <a:gd name="T72" fmla="*/ 1 w 8"/>
                  <a:gd name="T73" fmla="*/ 4 h 5"/>
                  <a:gd name="T74" fmla="*/ 1 w 8"/>
                  <a:gd name="T75" fmla="*/ 4 h 5"/>
                  <a:gd name="T76" fmla="*/ 1 w 8"/>
                  <a:gd name="T77" fmla="*/ 4 h 5"/>
                  <a:gd name="T78" fmla="*/ 1 w 8"/>
                  <a:gd name="T79" fmla="*/ 3 h 5"/>
                  <a:gd name="T80" fmla="*/ 1 w 8"/>
                  <a:gd name="T81" fmla="*/ 2 h 5"/>
                  <a:gd name="T82" fmla="*/ 0 w 8"/>
                  <a:gd name="T83" fmla="*/ 2 h 5"/>
                  <a:gd name="T84" fmla="*/ 0 w 8"/>
                  <a:gd name="T85" fmla="*/ 1 h 5"/>
                  <a:gd name="T86" fmla="*/ 0 w 8"/>
                  <a:gd name="T87" fmla="*/ 0 h 5"/>
                  <a:gd name="T88" fmla="*/ 1 w 8"/>
                  <a:gd name="T89" fmla="*/ 0 h 5"/>
                  <a:gd name="T90" fmla="*/ 1 w 8"/>
                  <a:gd name="T91" fmla="*/ 0 h 5"/>
                  <a:gd name="T92" fmla="*/ 1 w 8"/>
                  <a:gd name="T93" fmla="*/ 0 h 5"/>
                  <a:gd name="T94" fmla="*/ 2 w 8"/>
                  <a:gd name="T95" fmla="*/ 0 h 5"/>
                  <a:gd name="T96" fmla="*/ 2 w 8"/>
                  <a:gd name="T97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8" h="5">
                    <a:moveTo>
                      <a:pt x="2" y="0"/>
                    </a:move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5" y="4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5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1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5" name="Freeform 703"/>
              <p:cNvSpPr>
                <a:spLocks/>
              </p:cNvSpPr>
              <p:nvPr/>
            </p:nvSpPr>
            <p:spPr bwMode="auto">
              <a:xfrm>
                <a:off x="8391525" y="4872038"/>
                <a:ext cx="6350" cy="6350"/>
              </a:xfrm>
              <a:custGeom>
                <a:avLst/>
                <a:gdLst>
                  <a:gd name="T0" fmla="*/ 3 w 12"/>
                  <a:gd name="T1" fmla="*/ 1 h 11"/>
                  <a:gd name="T2" fmla="*/ 4 w 12"/>
                  <a:gd name="T3" fmla="*/ 1 h 11"/>
                  <a:gd name="T4" fmla="*/ 5 w 12"/>
                  <a:gd name="T5" fmla="*/ 0 h 11"/>
                  <a:gd name="T6" fmla="*/ 6 w 12"/>
                  <a:gd name="T7" fmla="*/ 0 h 11"/>
                  <a:gd name="T8" fmla="*/ 7 w 12"/>
                  <a:gd name="T9" fmla="*/ 0 h 11"/>
                  <a:gd name="T10" fmla="*/ 9 w 12"/>
                  <a:gd name="T11" fmla="*/ 1 h 11"/>
                  <a:gd name="T12" fmla="*/ 10 w 12"/>
                  <a:gd name="T13" fmla="*/ 2 h 11"/>
                  <a:gd name="T14" fmla="*/ 11 w 12"/>
                  <a:gd name="T15" fmla="*/ 3 h 11"/>
                  <a:gd name="T16" fmla="*/ 11 w 12"/>
                  <a:gd name="T17" fmla="*/ 4 h 11"/>
                  <a:gd name="T18" fmla="*/ 12 w 12"/>
                  <a:gd name="T19" fmla="*/ 4 h 11"/>
                  <a:gd name="T20" fmla="*/ 12 w 12"/>
                  <a:gd name="T21" fmla="*/ 5 h 11"/>
                  <a:gd name="T22" fmla="*/ 12 w 12"/>
                  <a:gd name="T23" fmla="*/ 6 h 11"/>
                  <a:gd name="T24" fmla="*/ 12 w 12"/>
                  <a:gd name="T25" fmla="*/ 7 h 11"/>
                  <a:gd name="T26" fmla="*/ 11 w 12"/>
                  <a:gd name="T27" fmla="*/ 7 h 11"/>
                  <a:gd name="T28" fmla="*/ 11 w 12"/>
                  <a:gd name="T29" fmla="*/ 8 h 11"/>
                  <a:gd name="T30" fmla="*/ 11 w 12"/>
                  <a:gd name="T31" fmla="*/ 8 h 11"/>
                  <a:gd name="T32" fmla="*/ 11 w 12"/>
                  <a:gd name="T33" fmla="*/ 9 h 11"/>
                  <a:gd name="T34" fmla="*/ 10 w 12"/>
                  <a:gd name="T35" fmla="*/ 9 h 11"/>
                  <a:gd name="T36" fmla="*/ 9 w 12"/>
                  <a:gd name="T37" fmla="*/ 10 h 11"/>
                  <a:gd name="T38" fmla="*/ 7 w 12"/>
                  <a:gd name="T39" fmla="*/ 11 h 11"/>
                  <a:gd name="T40" fmla="*/ 6 w 12"/>
                  <a:gd name="T41" fmla="*/ 11 h 11"/>
                  <a:gd name="T42" fmla="*/ 5 w 12"/>
                  <a:gd name="T43" fmla="*/ 11 h 11"/>
                  <a:gd name="T44" fmla="*/ 4 w 12"/>
                  <a:gd name="T45" fmla="*/ 11 h 11"/>
                  <a:gd name="T46" fmla="*/ 4 w 12"/>
                  <a:gd name="T47" fmla="*/ 11 h 11"/>
                  <a:gd name="T48" fmla="*/ 3 w 12"/>
                  <a:gd name="T49" fmla="*/ 10 h 11"/>
                  <a:gd name="T50" fmla="*/ 2 w 12"/>
                  <a:gd name="T51" fmla="*/ 10 h 11"/>
                  <a:gd name="T52" fmla="*/ 2 w 12"/>
                  <a:gd name="T53" fmla="*/ 9 h 11"/>
                  <a:gd name="T54" fmla="*/ 2 w 12"/>
                  <a:gd name="T55" fmla="*/ 9 h 11"/>
                  <a:gd name="T56" fmla="*/ 2 w 12"/>
                  <a:gd name="T57" fmla="*/ 9 h 11"/>
                  <a:gd name="T58" fmla="*/ 2 w 12"/>
                  <a:gd name="T59" fmla="*/ 8 h 11"/>
                  <a:gd name="T60" fmla="*/ 2 w 12"/>
                  <a:gd name="T61" fmla="*/ 8 h 11"/>
                  <a:gd name="T62" fmla="*/ 2 w 12"/>
                  <a:gd name="T63" fmla="*/ 7 h 11"/>
                  <a:gd name="T64" fmla="*/ 1 w 12"/>
                  <a:gd name="T65" fmla="*/ 7 h 11"/>
                  <a:gd name="T66" fmla="*/ 0 w 12"/>
                  <a:gd name="T67" fmla="*/ 7 h 11"/>
                  <a:gd name="T68" fmla="*/ 0 w 12"/>
                  <a:gd name="T69" fmla="*/ 6 h 11"/>
                  <a:gd name="T70" fmla="*/ 0 w 12"/>
                  <a:gd name="T71" fmla="*/ 6 h 11"/>
                  <a:gd name="T72" fmla="*/ 0 w 12"/>
                  <a:gd name="T73" fmla="*/ 5 h 11"/>
                  <a:gd name="T74" fmla="*/ 0 w 12"/>
                  <a:gd name="T75" fmla="*/ 5 h 11"/>
                  <a:gd name="T76" fmla="*/ 1 w 12"/>
                  <a:gd name="T77" fmla="*/ 4 h 11"/>
                  <a:gd name="T78" fmla="*/ 1 w 12"/>
                  <a:gd name="T79" fmla="*/ 3 h 11"/>
                  <a:gd name="T80" fmla="*/ 2 w 12"/>
                  <a:gd name="T81" fmla="*/ 2 h 11"/>
                  <a:gd name="T82" fmla="*/ 2 w 12"/>
                  <a:gd name="T83" fmla="*/ 1 h 11"/>
                  <a:gd name="T84" fmla="*/ 2 w 12"/>
                  <a:gd name="T85" fmla="*/ 1 h 11"/>
                  <a:gd name="T86" fmla="*/ 2 w 12"/>
                  <a:gd name="T87" fmla="*/ 1 h 11"/>
                  <a:gd name="T88" fmla="*/ 2 w 12"/>
                  <a:gd name="T89" fmla="*/ 1 h 11"/>
                  <a:gd name="T90" fmla="*/ 3 w 12"/>
                  <a:gd name="T91" fmla="*/ 1 h 11"/>
                  <a:gd name="T92" fmla="*/ 3 w 12"/>
                  <a:gd name="T93" fmla="*/ 1 h 11"/>
                  <a:gd name="T94" fmla="*/ 3 w 12"/>
                  <a:gd name="T95" fmla="*/ 1 h 11"/>
                  <a:gd name="T96" fmla="*/ 3 w 12"/>
                  <a:gd name="T97" fmla="*/ 1 h 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2" h="11">
                    <a:moveTo>
                      <a:pt x="3" y="1"/>
                    </a:move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4" y="1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9" y="1"/>
                    </a:lnTo>
                    <a:lnTo>
                      <a:pt x="9" y="1"/>
                    </a:lnTo>
                    <a:lnTo>
                      <a:pt x="9" y="1"/>
                    </a:lnTo>
                    <a:lnTo>
                      <a:pt x="10" y="1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11" y="2"/>
                    </a:lnTo>
                    <a:lnTo>
                      <a:pt x="11" y="3"/>
                    </a:lnTo>
                    <a:lnTo>
                      <a:pt x="11" y="3"/>
                    </a:lnTo>
                    <a:lnTo>
                      <a:pt x="11" y="3"/>
                    </a:lnTo>
                    <a:lnTo>
                      <a:pt x="11" y="3"/>
                    </a:lnTo>
                    <a:lnTo>
                      <a:pt x="11" y="4"/>
                    </a:lnTo>
                    <a:lnTo>
                      <a:pt x="11" y="4"/>
                    </a:lnTo>
                    <a:lnTo>
                      <a:pt x="11" y="4"/>
                    </a:lnTo>
                    <a:lnTo>
                      <a:pt x="12" y="4"/>
                    </a:lnTo>
                    <a:lnTo>
                      <a:pt x="12" y="5"/>
                    </a:lnTo>
                    <a:lnTo>
                      <a:pt x="12" y="5"/>
                    </a:lnTo>
                    <a:lnTo>
                      <a:pt x="12" y="5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1" y="7"/>
                    </a:lnTo>
                    <a:lnTo>
                      <a:pt x="11" y="7"/>
                    </a:lnTo>
                    <a:lnTo>
                      <a:pt x="11" y="7"/>
                    </a:lnTo>
                    <a:lnTo>
                      <a:pt x="11" y="8"/>
                    </a:lnTo>
                    <a:lnTo>
                      <a:pt x="11" y="8"/>
                    </a:lnTo>
                    <a:lnTo>
                      <a:pt x="11" y="8"/>
                    </a:lnTo>
                    <a:lnTo>
                      <a:pt x="11" y="8"/>
                    </a:lnTo>
                    <a:lnTo>
                      <a:pt x="11" y="8"/>
                    </a:lnTo>
                    <a:lnTo>
                      <a:pt x="11" y="8"/>
                    </a:lnTo>
                    <a:lnTo>
                      <a:pt x="11" y="8"/>
                    </a:lnTo>
                    <a:lnTo>
                      <a:pt x="11" y="9"/>
                    </a:lnTo>
                    <a:lnTo>
                      <a:pt x="10" y="9"/>
                    </a:lnTo>
                    <a:lnTo>
                      <a:pt x="10" y="9"/>
                    </a:lnTo>
                    <a:lnTo>
                      <a:pt x="10" y="9"/>
                    </a:lnTo>
                    <a:lnTo>
                      <a:pt x="10" y="10"/>
                    </a:lnTo>
                    <a:lnTo>
                      <a:pt x="9" y="10"/>
                    </a:lnTo>
                    <a:lnTo>
                      <a:pt x="9" y="10"/>
                    </a:lnTo>
                    <a:lnTo>
                      <a:pt x="9" y="10"/>
                    </a:lnTo>
                    <a:lnTo>
                      <a:pt x="7" y="11"/>
                    </a:lnTo>
                    <a:lnTo>
                      <a:pt x="7" y="11"/>
                    </a:lnTo>
                    <a:lnTo>
                      <a:pt x="7" y="11"/>
                    </a:lnTo>
                    <a:lnTo>
                      <a:pt x="7" y="11"/>
                    </a:lnTo>
                    <a:lnTo>
                      <a:pt x="6" y="11"/>
                    </a:lnTo>
                    <a:lnTo>
                      <a:pt x="6" y="11"/>
                    </a:lnTo>
                    <a:lnTo>
                      <a:pt x="6" y="11"/>
                    </a:lnTo>
                    <a:lnTo>
                      <a:pt x="5" y="11"/>
                    </a:lnTo>
                    <a:lnTo>
                      <a:pt x="5" y="11"/>
                    </a:lnTo>
                    <a:lnTo>
                      <a:pt x="5" y="11"/>
                    </a:lnTo>
                    <a:lnTo>
                      <a:pt x="4" y="11"/>
                    </a:lnTo>
                    <a:lnTo>
                      <a:pt x="4" y="11"/>
                    </a:lnTo>
                    <a:lnTo>
                      <a:pt x="4" y="11"/>
                    </a:lnTo>
                    <a:lnTo>
                      <a:pt x="4" y="11"/>
                    </a:lnTo>
                    <a:lnTo>
                      <a:pt x="3" y="11"/>
                    </a:lnTo>
                    <a:lnTo>
                      <a:pt x="3" y="11"/>
                    </a:lnTo>
                    <a:lnTo>
                      <a:pt x="3" y="10"/>
                    </a:lnTo>
                    <a:lnTo>
                      <a:pt x="3" y="10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2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1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6" name="Freeform 704"/>
              <p:cNvSpPr>
                <a:spLocks/>
              </p:cNvSpPr>
              <p:nvPr/>
            </p:nvSpPr>
            <p:spPr bwMode="auto">
              <a:xfrm>
                <a:off x="8374063" y="4878388"/>
                <a:ext cx="3175" cy="3175"/>
              </a:xfrm>
              <a:custGeom>
                <a:avLst/>
                <a:gdLst>
                  <a:gd name="T0" fmla="*/ 4 w 8"/>
                  <a:gd name="T1" fmla="*/ 0 h 7"/>
                  <a:gd name="T2" fmla="*/ 4 w 8"/>
                  <a:gd name="T3" fmla="*/ 0 h 7"/>
                  <a:gd name="T4" fmla="*/ 4 w 8"/>
                  <a:gd name="T5" fmla="*/ 0 h 7"/>
                  <a:gd name="T6" fmla="*/ 4 w 8"/>
                  <a:gd name="T7" fmla="*/ 0 h 7"/>
                  <a:gd name="T8" fmla="*/ 4 w 8"/>
                  <a:gd name="T9" fmla="*/ 0 h 7"/>
                  <a:gd name="T10" fmla="*/ 4 w 8"/>
                  <a:gd name="T11" fmla="*/ 0 h 7"/>
                  <a:gd name="T12" fmla="*/ 4 w 8"/>
                  <a:gd name="T13" fmla="*/ 0 h 7"/>
                  <a:gd name="T14" fmla="*/ 4 w 8"/>
                  <a:gd name="T15" fmla="*/ 0 h 7"/>
                  <a:gd name="T16" fmla="*/ 4 w 8"/>
                  <a:gd name="T17" fmla="*/ 0 h 7"/>
                  <a:gd name="T18" fmla="*/ 4 w 8"/>
                  <a:gd name="T19" fmla="*/ 0 h 7"/>
                  <a:gd name="T20" fmla="*/ 6 w 8"/>
                  <a:gd name="T21" fmla="*/ 0 h 7"/>
                  <a:gd name="T22" fmla="*/ 6 w 8"/>
                  <a:gd name="T23" fmla="*/ 0 h 7"/>
                  <a:gd name="T24" fmla="*/ 6 w 8"/>
                  <a:gd name="T25" fmla="*/ 2 h 7"/>
                  <a:gd name="T26" fmla="*/ 7 w 8"/>
                  <a:gd name="T27" fmla="*/ 2 h 7"/>
                  <a:gd name="T28" fmla="*/ 7 w 8"/>
                  <a:gd name="T29" fmla="*/ 2 h 7"/>
                  <a:gd name="T30" fmla="*/ 7 w 8"/>
                  <a:gd name="T31" fmla="*/ 3 h 7"/>
                  <a:gd name="T32" fmla="*/ 7 w 8"/>
                  <a:gd name="T33" fmla="*/ 3 h 7"/>
                  <a:gd name="T34" fmla="*/ 8 w 8"/>
                  <a:gd name="T35" fmla="*/ 4 h 7"/>
                  <a:gd name="T36" fmla="*/ 8 w 8"/>
                  <a:gd name="T37" fmla="*/ 4 h 7"/>
                  <a:gd name="T38" fmla="*/ 7 w 8"/>
                  <a:gd name="T39" fmla="*/ 5 h 7"/>
                  <a:gd name="T40" fmla="*/ 7 w 8"/>
                  <a:gd name="T41" fmla="*/ 5 h 7"/>
                  <a:gd name="T42" fmla="*/ 7 w 8"/>
                  <a:gd name="T43" fmla="*/ 6 h 7"/>
                  <a:gd name="T44" fmla="*/ 6 w 8"/>
                  <a:gd name="T45" fmla="*/ 6 h 7"/>
                  <a:gd name="T46" fmla="*/ 6 w 8"/>
                  <a:gd name="T47" fmla="*/ 6 h 7"/>
                  <a:gd name="T48" fmla="*/ 4 w 8"/>
                  <a:gd name="T49" fmla="*/ 7 h 7"/>
                  <a:gd name="T50" fmla="*/ 4 w 8"/>
                  <a:gd name="T51" fmla="*/ 7 h 7"/>
                  <a:gd name="T52" fmla="*/ 3 w 8"/>
                  <a:gd name="T53" fmla="*/ 7 h 7"/>
                  <a:gd name="T54" fmla="*/ 3 w 8"/>
                  <a:gd name="T55" fmla="*/ 7 h 7"/>
                  <a:gd name="T56" fmla="*/ 2 w 8"/>
                  <a:gd name="T57" fmla="*/ 7 h 7"/>
                  <a:gd name="T58" fmla="*/ 2 w 8"/>
                  <a:gd name="T59" fmla="*/ 7 h 7"/>
                  <a:gd name="T60" fmla="*/ 2 w 8"/>
                  <a:gd name="T61" fmla="*/ 7 h 7"/>
                  <a:gd name="T62" fmla="*/ 2 w 8"/>
                  <a:gd name="T63" fmla="*/ 7 h 7"/>
                  <a:gd name="T64" fmla="*/ 2 w 8"/>
                  <a:gd name="T65" fmla="*/ 6 h 7"/>
                  <a:gd name="T66" fmla="*/ 2 w 8"/>
                  <a:gd name="T67" fmla="*/ 6 h 7"/>
                  <a:gd name="T68" fmla="*/ 1 w 8"/>
                  <a:gd name="T69" fmla="*/ 6 h 7"/>
                  <a:gd name="T70" fmla="*/ 1 w 8"/>
                  <a:gd name="T71" fmla="*/ 5 h 7"/>
                  <a:gd name="T72" fmla="*/ 1 w 8"/>
                  <a:gd name="T73" fmla="*/ 5 h 7"/>
                  <a:gd name="T74" fmla="*/ 1 w 8"/>
                  <a:gd name="T75" fmla="*/ 5 h 7"/>
                  <a:gd name="T76" fmla="*/ 1 w 8"/>
                  <a:gd name="T77" fmla="*/ 5 h 7"/>
                  <a:gd name="T78" fmla="*/ 1 w 8"/>
                  <a:gd name="T79" fmla="*/ 4 h 7"/>
                  <a:gd name="T80" fmla="*/ 0 w 8"/>
                  <a:gd name="T81" fmla="*/ 4 h 7"/>
                  <a:gd name="T82" fmla="*/ 0 w 8"/>
                  <a:gd name="T83" fmla="*/ 3 h 7"/>
                  <a:gd name="T84" fmla="*/ 1 w 8"/>
                  <a:gd name="T85" fmla="*/ 3 h 7"/>
                  <a:gd name="T86" fmla="*/ 1 w 8"/>
                  <a:gd name="T87" fmla="*/ 3 h 7"/>
                  <a:gd name="T88" fmla="*/ 2 w 8"/>
                  <a:gd name="T89" fmla="*/ 2 h 7"/>
                  <a:gd name="T90" fmla="*/ 3 w 8"/>
                  <a:gd name="T91" fmla="*/ 2 h 7"/>
                  <a:gd name="T92" fmla="*/ 3 w 8"/>
                  <a:gd name="T93" fmla="*/ 2 h 7"/>
                  <a:gd name="T94" fmla="*/ 4 w 8"/>
                  <a:gd name="T95" fmla="*/ 0 h 7"/>
                  <a:gd name="T96" fmla="*/ 4 w 8"/>
                  <a:gd name="T97" fmla="*/ 0 h 7"/>
                  <a:gd name="T98" fmla="*/ 4 w 8"/>
                  <a:gd name="T99" fmla="*/ 0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8" h="7">
                    <a:moveTo>
                      <a:pt x="4" y="0"/>
                    </a:move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7" y="3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7" y="4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5"/>
                    </a:lnTo>
                    <a:lnTo>
                      <a:pt x="7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1" y="6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3" y="2"/>
                    </a:lnTo>
                    <a:lnTo>
                      <a:pt x="3" y="2"/>
                    </a:lnTo>
                    <a:lnTo>
                      <a:pt x="3" y="2"/>
                    </a:lnTo>
                    <a:lnTo>
                      <a:pt x="3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7" name="Freeform 705"/>
              <p:cNvSpPr>
                <a:spLocks/>
              </p:cNvSpPr>
              <p:nvPr/>
            </p:nvSpPr>
            <p:spPr bwMode="auto">
              <a:xfrm>
                <a:off x="8383588" y="4878388"/>
                <a:ext cx="6350" cy="4763"/>
              </a:xfrm>
              <a:custGeom>
                <a:avLst/>
                <a:gdLst>
                  <a:gd name="T0" fmla="*/ 0 w 11"/>
                  <a:gd name="T1" fmla="*/ 4 h 8"/>
                  <a:gd name="T2" fmla="*/ 0 w 11"/>
                  <a:gd name="T3" fmla="*/ 4 h 8"/>
                  <a:gd name="T4" fmla="*/ 0 w 11"/>
                  <a:gd name="T5" fmla="*/ 4 h 8"/>
                  <a:gd name="T6" fmla="*/ 0 w 11"/>
                  <a:gd name="T7" fmla="*/ 4 h 8"/>
                  <a:gd name="T8" fmla="*/ 0 w 11"/>
                  <a:gd name="T9" fmla="*/ 4 h 8"/>
                  <a:gd name="T10" fmla="*/ 0 w 11"/>
                  <a:gd name="T11" fmla="*/ 4 h 8"/>
                  <a:gd name="T12" fmla="*/ 0 w 11"/>
                  <a:gd name="T13" fmla="*/ 4 h 8"/>
                  <a:gd name="T14" fmla="*/ 0 w 11"/>
                  <a:gd name="T15" fmla="*/ 4 h 8"/>
                  <a:gd name="T16" fmla="*/ 0 w 11"/>
                  <a:gd name="T17" fmla="*/ 4 h 8"/>
                  <a:gd name="T18" fmla="*/ 0 w 11"/>
                  <a:gd name="T19" fmla="*/ 3 h 8"/>
                  <a:gd name="T20" fmla="*/ 0 w 11"/>
                  <a:gd name="T21" fmla="*/ 3 h 8"/>
                  <a:gd name="T22" fmla="*/ 0 w 11"/>
                  <a:gd name="T23" fmla="*/ 3 h 8"/>
                  <a:gd name="T24" fmla="*/ 0 w 11"/>
                  <a:gd name="T25" fmla="*/ 3 h 8"/>
                  <a:gd name="T26" fmla="*/ 1 w 11"/>
                  <a:gd name="T27" fmla="*/ 2 h 8"/>
                  <a:gd name="T28" fmla="*/ 1 w 11"/>
                  <a:gd name="T29" fmla="*/ 2 h 8"/>
                  <a:gd name="T30" fmla="*/ 1 w 11"/>
                  <a:gd name="T31" fmla="*/ 2 h 8"/>
                  <a:gd name="T32" fmla="*/ 2 w 11"/>
                  <a:gd name="T33" fmla="*/ 2 h 8"/>
                  <a:gd name="T34" fmla="*/ 2 w 11"/>
                  <a:gd name="T35" fmla="*/ 0 h 8"/>
                  <a:gd name="T36" fmla="*/ 3 w 11"/>
                  <a:gd name="T37" fmla="*/ 0 h 8"/>
                  <a:gd name="T38" fmla="*/ 5 w 11"/>
                  <a:gd name="T39" fmla="*/ 0 h 8"/>
                  <a:gd name="T40" fmla="*/ 6 w 11"/>
                  <a:gd name="T41" fmla="*/ 0 h 8"/>
                  <a:gd name="T42" fmla="*/ 7 w 11"/>
                  <a:gd name="T43" fmla="*/ 0 h 8"/>
                  <a:gd name="T44" fmla="*/ 8 w 11"/>
                  <a:gd name="T45" fmla="*/ 0 h 8"/>
                  <a:gd name="T46" fmla="*/ 9 w 11"/>
                  <a:gd name="T47" fmla="*/ 2 h 8"/>
                  <a:gd name="T48" fmla="*/ 10 w 11"/>
                  <a:gd name="T49" fmla="*/ 2 h 8"/>
                  <a:gd name="T50" fmla="*/ 10 w 11"/>
                  <a:gd name="T51" fmla="*/ 2 h 8"/>
                  <a:gd name="T52" fmla="*/ 11 w 11"/>
                  <a:gd name="T53" fmla="*/ 2 h 8"/>
                  <a:gd name="T54" fmla="*/ 11 w 11"/>
                  <a:gd name="T55" fmla="*/ 2 h 8"/>
                  <a:gd name="T56" fmla="*/ 11 w 11"/>
                  <a:gd name="T57" fmla="*/ 2 h 8"/>
                  <a:gd name="T58" fmla="*/ 11 w 11"/>
                  <a:gd name="T59" fmla="*/ 3 h 8"/>
                  <a:gd name="T60" fmla="*/ 11 w 11"/>
                  <a:gd name="T61" fmla="*/ 3 h 8"/>
                  <a:gd name="T62" fmla="*/ 11 w 11"/>
                  <a:gd name="T63" fmla="*/ 4 h 8"/>
                  <a:gd name="T64" fmla="*/ 11 w 11"/>
                  <a:gd name="T65" fmla="*/ 4 h 8"/>
                  <a:gd name="T66" fmla="*/ 10 w 11"/>
                  <a:gd name="T67" fmla="*/ 5 h 8"/>
                  <a:gd name="T68" fmla="*/ 10 w 11"/>
                  <a:gd name="T69" fmla="*/ 5 h 8"/>
                  <a:gd name="T70" fmla="*/ 10 w 11"/>
                  <a:gd name="T71" fmla="*/ 6 h 8"/>
                  <a:gd name="T72" fmla="*/ 9 w 11"/>
                  <a:gd name="T73" fmla="*/ 6 h 8"/>
                  <a:gd name="T74" fmla="*/ 9 w 11"/>
                  <a:gd name="T75" fmla="*/ 6 h 8"/>
                  <a:gd name="T76" fmla="*/ 8 w 11"/>
                  <a:gd name="T77" fmla="*/ 6 h 8"/>
                  <a:gd name="T78" fmla="*/ 7 w 11"/>
                  <a:gd name="T79" fmla="*/ 6 h 8"/>
                  <a:gd name="T80" fmla="*/ 7 w 11"/>
                  <a:gd name="T81" fmla="*/ 6 h 8"/>
                  <a:gd name="T82" fmla="*/ 6 w 11"/>
                  <a:gd name="T83" fmla="*/ 6 h 8"/>
                  <a:gd name="T84" fmla="*/ 6 w 11"/>
                  <a:gd name="T85" fmla="*/ 6 h 8"/>
                  <a:gd name="T86" fmla="*/ 5 w 11"/>
                  <a:gd name="T87" fmla="*/ 6 h 8"/>
                  <a:gd name="T88" fmla="*/ 5 w 11"/>
                  <a:gd name="T89" fmla="*/ 6 h 8"/>
                  <a:gd name="T90" fmla="*/ 3 w 11"/>
                  <a:gd name="T91" fmla="*/ 6 h 8"/>
                  <a:gd name="T92" fmla="*/ 3 w 11"/>
                  <a:gd name="T93" fmla="*/ 7 h 8"/>
                  <a:gd name="T94" fmla="*/ 2 w 11"/>
                  <a:gd name="T95" fmla="*/ 7 h 8"/>
                  <a:gd name="T96" fmla="*/ 2 w 11"/>
                  <a:gd name="T97" fmla="*/ 8 h 8"/>
                  <a:gd name="T98" fmla="*/ 1 w 11"/>
                  <a:gd name="T99" fmla="*/ 8 h 8"/>
                  <a:gd name="T100" fmla="*/ 1 w 11"/>
                  <a:gd name="T101" fmla="*/ 7 h 8"/>
                  <a:gd name="T102" fmla="*/ 1 w 11"/>
                  <a:gd name="T103" fmla="*/ 7 h 8"/>
                  <a:gd name="T104" fmla="*/ 0 w 11"/>
                  <a:gd name="T105" fmla="*/ 6 h 8"/>
                  <a:gd name="T106" fmla="*/ 0 w 11"/>
                  <a:gd name="T107" fmla="*/ 5 h 8"/>
                  <a:gd name="T108" fmla="*/ 0 w 11"/>
                  <a:gd name="T109" fmla="*/ 5 h 8"/>
                  <a:gd name="T110" fmla="*/ 0 w 11"/>
                  <a:gd name="T111" fmla="*/ 4 h 8"/>
                  <a:gd name="T112" fmla="*/ 0 w 11"/>
                  <a:gd name="T113" fmla="*/ 4 h 8"/>
                  <a:gd name="T114" fmla="*/ 0 w 11"/>
                  <a:gd name="T115" fmla="*/ 4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11" h="8">
                    <a:moveTo>
                      <a:pt x="0" y="4"/>
                    </a:move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" y="0"/>
                    </a:lnTo>
                    <a:lnTo>
                      <a:pt x="3" y="0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9" y="0"/>
                    </a:lnTo>
                    <a:lnTo>
                      <a:pt x="9" y="2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11" y="2"/>
                    </a:lnTo>
                    <a:lnTo>
                      <a:pt x="11" y="2"/>
                    </a:lnTo>
                    <a:lnTo>
                      <a:pt x="11" y="2"/>
                    </a:lnTo>
                    <a:lnTo>
                      <a:pt x="11" y="2"/>
                    </a:lnTo>
                    <a:lnTo>
                      <a:pt x="11" y="2"/>
                    </a:lnTo>
                    <a:lnTo>
                      <a:pt x="11" y="2"/>
                    </a:lnTo>
                    <a:lnTo>
                      <a:pt x="11" y="2"/>
                    </a:lnTo>
                    <a:lnTo>
                      <a:pt x="11" y="3"/>
                    </a:lnTo>
                    <a:lnTo>
                      <a:pt x="11" y="3"/>
                    </a:lnTo>
                    <a:lnTo>
                      <a:pt x="11" y="3"/>
                    </a:lnTo>
                    <a:lnTo>
                      <a:pt x="11" y="3"/>
                    </a:lnTo>
                    <a:lnTo>
                      <a:pt x="11" y="4"/>
                    </a:lnTo>
                    <a:lnTo>
                      <a:pt x="11" y="4"/>
                    </a:lnTo>
                    <a:lnTo>
                      <a:pt x="11" y="4"/>
                    </a:lnTo>
                    <a:lnTo>
                      <a:pt x="10" y="5"/>
                    </a:lnTo>
                    <a:lnTo>
                      <a:pt x="10" y="5"/>
                    </a:lnTo>
                    <a:lnTo>
                      <a:pt x="10" y="5"/>
                    </a:lnTo>
                    <a:lnTo>
                      <a:pt x="10" y="5"/>
                    </a:lnTo>
                    <a:lnTo>
                      <a:pt x="10" y="6"/>
                    </a:lnTo>
                    <a:lnTo>
                      <a:pt x="10" y="6"/>
                    </a:lnTo>
                    <a:lnTo>
                      <a:pt x="9" y="6"/>
                    </a:lnTo>
                    <a:lnTo>
                      <a:pt x="9" y="6"/>
                    </a:lnTo>
                    <a:lnTo>
                      <a:pt x="9" y="6"/>
                    </a:lnTo>
                    <a:lnTo>
                      <a:pt x="9" y="6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7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5" y="6"/>
                    </a:lnTo>
                    <a:lnTo>
                      <a:pt x="5" y="6"/>
                    </a:lnTo>
                    <a:lnTo>
                      <a:pt x="5" y="6"/>
                    </a:lnTo>
                    <a:lnTo>
                      <a:pt x="5" y="6"/>
                    </a:lnTo>
                    <a:lnTo>
                      <a:pt x="3" y="6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3" y="7"/>
                    </a:lnTo>
                    <a:lnTo>
                      <a:pt x="2" y="7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0" y="7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8" name="Freeform 706"/>
              <p:cNvSpPr>
                <a:spLocks/>
              </p:cNvSpPr>
              <p:nvPr/>
            </p:nvSpPr>
            <p:spPr bwMode="auto">
              <a:xfrm>
                <a:off x="8350250" y="4887913"/>
                <a:ext cx="12700" cy="19050"/>
              </a:xfrm>
              <a:custGeom>
                <a:avLst/>
                <a:gdLst>
                  <a:gd name="T0" fmla="*/ 3 w 25"/>
                  <a:gd name="T1" fmla="*/ 11 h 35"/>
                  <a:gd name="T2" fmla="*/ 6 w 25"/>
                  <a:gd name="T3" fmla="*/ 7 h 35"/>
                  <a:gd name="T4" fmla="*/ 10 w 25"/>
                  <a:gd name="T5" fmla="*/ 4 h 35"/>
                  <a:gd name="T6" fmla="*/ 11 w 25"/>
                  <a:gd name="T7" fmla="*/ 3 h 35"/>
                  <a:gd name="T8" fmla="*/ 13 w 25"/>
                  <a:gd name="T9" fmla="*/ 3 h 35"/>
                  <a:gd name="T10" fmla="*/ 16 w 25"/>
                  <a:gd name="T11" fmla="*/ 3 h 35"/>
                  <a:gd name="T12" fmla="*/ 18 w 25"/>
                  <a:gd name="T13" fmla="*/ 2 h 35"/>
                  <a:gd name="T14" fmla="*/ 20 w 25"/>
                  <a:gd name="T15" fmla="*/ 2 h 35"/>
                  <a:gd name="T16" fmla="*/ 23 w 25"/>
                  <a:gd name="T17" fmla="*/ 0 h 35"/>
                  <a:gd name="T18" fmla="*/ 24 w 25"/>
                  <a:gd name="T19" fmla="*/ 2 h 35"/>
                  <a:gd name="T20" fmla="*/ 25 w 25"/>
                  <a:gd name="T21" fmla="*/ 4 h 35"/>
                  <a:gd name="T22" fmla="*/ 25 w 25"/>
                  <a:gd name="T23" fmla="*/ 5 h 35"/>
                  <a:gd name="T24" fmla="*/ 24 w 25"/>
                  <a:gd name="T25" fmla="*/ 6 h 35"/>
                  <a:gd name="T26" fmla="*/ 22 w 25"/>
                  <a:gd name="T27" fmla="*/ 7 h 35"/>
                  <a:gd name="T28" fmla="*/ 20 w 25"/>
                  <a:gd name="T29" fmla="*/ 8 h 35"/>
                  <a:gd name="T30" fmla="*/ 18 w 25"/>
                  <a:gd name="T31" fmla="*/ 10 h 35"/>
                  <a:gd name="T32" fmla="*/ 16 w 25"/>
                  <a:gd name="T33" fmla="*/ 12 h 35"/>
                  <a:gd name="T34" fmla="*/ 15 w 25"/>
                  <a:gd name="T35" fmla="*/ 14 h 35"/>
                  <a:gd name="T36" fmla="*/ 15 w 25"/>
                  <a:gd name="T37" fmla="*/ 16 h 35"/>
                  <a:gd name="T38" fmla="*/ 16 w 25"/>
                  <a:gd name="T39" fmla="*/ 17 h 35"/>
                  <a:gd name="T40" fmla="*/ 17 w 25"/>
                  <a:gd name="T41" fmla="*/ 19 h 35"/>
                  <a:gd name="T42" fmla="*/ 18 w 25"/>
                  <a:gd name="T43" fmla="*/ 21 h 35"/>
                  <a:gd name="T44" fmla="*/ 17 w 25"/>
                  <a:gd name="T45" fmla="*/ 23 h 35"/>
                  <a:gd name="T46" fmla="*/ 15 w 25"/>
                  <a:gd name="T47" fmla="*/ 25 h 35"/>
                  <a:gd name="T48" fmla="*/ 15 w 25"/>
                  <a:gd name="T49" fmla="*/ 27 h 35"/>
                  <a:gd name="T50" fmla="*/ 15 w 25"/>
                  <a:gd name="T51" fmla="*/ 29 h 35"/>
                  <a:gd name="T52" fmla="*/ 16 w 25"/>
                  <a:gd name="T53" fmla="*/ 30 h 35"/>
                  <a:gd name="T54" fmla="*/ 17 w 25"/>
                  <a:gd name="T55" fmla="*/ 32 h 35"/>
                  <a:gd name="T56" fmla="*/ 17 w 25"/>
                  <a:gd name="T57" fmla="*/ 32 h 35"/>
                  <a:gd name="T58" fmla="*/ 15 w 25"/>
                  <a:gd name="T59" fmla="*/ 33 h 35"/>
                  <a:gd name="T60" fmla="*/ 13 w 25"/>
                  <a:gd name="T61" fmla="*/ 33 h 35"/>
                  <a:gd name="T62" fmla="*/ 12 w 25"/>
                  <a:gd name="T63" fmla="*/ 34 h 35"/>
                  <a:gd name="T64" fmla="*/ 10 w 25"/>
                  <a:gd name="T65" fmla="*/ 35 h 35"/>
                  <a:gd name="T66" fmla="*/ 9 w 25"/>
                  <a:gd name="T67" fmla="*/ 35 h 35"/>
                  <a:gd name="T68" fmla="*/ 8 w 25"/>
                  <a:gd name="T69" fmla="*/ 34 h 35"/>
                  <a:gd name="T70" fmla="*/ 7 w 25"/>
                  <a:gd name="T71" fmla="*/ 33 h 35"/>
                  <a:gd name="T72" fmla="*/ 5 w 25"/>
                  <a:gd name="T73" fmla="*/ 31 h 35"/>
                  <a:gd name="T74" fmla="*/ 4 w 25"/>
                  <a:gd name="T75" fmla="*/ 29 h 35"/>
                  <a:gd name="T76" fmla="*/ 4 w 25"/>
                  <a:gd name="T77" fmla="*/ 27 h 35"/>
                  <a:gd name="T78" fmla="*/ 5 w 25"/>
                  <a:gd name="T79" fmla="*/ 25 h 35"/>
                  <a:gd name="T80" fmla="*/ 7 w 25"/>
                  <a:gd name="T81" fmla="*/ 23 h 35"/>
                  <a:gd name="T82" fmla="*/ 8 w 25"/>
                  <a:gd name="T83" fmla="*/ 22 h 35"/>
                  <a:gd name="T84" fmla="*/ 10 w 25"/>
                  <a:gd name="T85" fmla="*/ 23 h 35"/>
                  <a:gd name="T86" fmla="*/ 11 w 25"/>
                  <a:gd name="T87" fmla="*/ 22 h 35"/>
                  <a:gd name="T88" fmla="*/ 12 w 25"/>
                  <a:gd name="T89" fmla="*/ 21 h 35"/>
                  <a:gd name="T90" fmla="*/ 12 w 25"/>
                  <a:gd name="T91" fmla="*/ 19 h 35"/>
                  <a:gd name="T92" fmla="*/ 11 w 25"/>
                  <a:gd name="T93" fmla="*/ 17 h 35"/>
                  <a:gd name="T94" fmla="*/ 9 w 25"/>
                  <a:gd name="T95" fmla="*/ 17 h 35"/>
                  <a:gd name="T96" fmla="*/ 8 w 25"/>
                  <a:gd name="T97" fmla="*/ 19 h 35"/>
                  <a:gd name="T98" fmla="*/ 6 w 25"/>
                  <a:gd name="T99" fmla="*/ 19 h 35"/>
                  <a:gd name="T100" fmla="*/ 4 w 25"/>
                  <a:gd name="T101" fmla="*/ 20 h 35"/>
                  <a:gd name="T102" fmla="*/ 2 w 25"/>
                  <a:gd name="T103" fmla="*/ 19 h 35"/>
                  <a:gd name="T104" fmla="*/ 0 w 25"/>
                  <a:gd name="T105" fmla="*/ 17 h 35"/>
                  <a:gd name="T106" fmla="*/ 0 w 25"/>
                  <a:gd name="T107" fmla="*/ 14 h 35"/>
                  <a:gd name="T108" fmla="*/ 1 w 25"/>
                  <a:gd name="T109" fmla="*/ 12 h 35"/>
                  <a:gd name="T110" fmla="*/ 1 w 25"/>
                  <a:gd name="T111" fmla="*/ 12 h 35"/>
                  <a:gd name="T112" fmla="*/ 1 w 25"/>
                  <a:gd name="T113" fmla="*/ 12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25" h="35">
                    <a:moveTo>
                      <a:pt x="1" y="12"/>
                    </a:moveTo>
                    <a:lnTo>
                      <a:pt x="1" y="12"/>
                    </a:lnTo>
                    <a:lnTo>
                      <a:pt x="2" y="12"/>
                    </a:lnTo>
                    <a:lnTo>
                      <a:pt x="2" y="12"/>
                    </a:lnTo>
                    <a:lnTo>
                      <a:pt x="3" y="11"/>
                    </a:lnTo>
                    <a:lnTo>
                      <a:pt x="3" y="10"/>
                    </a:lnTo>
                    <a:lnTo>
                      <a:pt x="4" y="10"/>
                    </a:lnTo>
                    <a:lnTo>
                      <a:pt x="5" y="9"/>
                    </a:lnTo>
                    <a:lnTo>
                      <a:pt x="5" y="8"/>
                    </a:lnTo>
                    <a:lnTo>
                      <a:pt x="6" y="7"/>
                    </a:lnTo>
                    <a:lnTo>
                      <a:pt x="7" y="6"/>
                    </a:lnTo>
                    <a:lnTo>
                      <a:pt x="8" y="6"/>
                    </a:lnTo>
                    <a:lnTo>
                      <a:pt x="8" y="5"/>
                    </a:lnTo>
                    <a:lnTo>
                      <a:pt x="9" y="4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10" y="3"/>
                    </a:lnTo>
                    <a:lnTo>
                      <a:pt x="11" y="3"/>
                    </a:lnTo>
                    <a:lnTo>
                      <a:pt x="11" y="3"/>
                    </a:lnTo>
                    <a:lnTo>
                      <a:pt x="11" y="3"/>
                    </a:lnTo>
                    <a:lnTo>
                      <a:pt x="12" y="3"/>
                    </a:lnTo>
                    <a:lnTo>
                      <a:pt x="12" y="3"/>
                    </a:lnTo>
                    <a:lnTo>
                      <a:pt x="12" y="3"/>
                    </a:lnTo>
                    <a:lnTo>
                      <a:pt x="13" y="3"/>
                    </a:lnTo>
                    <a:lnTo>
                      <a:pt x="13" y="3"/>
                    </a:lnTo>
                    <a:lnTo>
                      <a:pt x="13" y="3"/>
                    </a:lnTo>
                    <a:lnTo>
                      <a:pt x="15" y="3"/>
                    </a:lnTo>
                    <a:lnTo>
                      <a:pt x="15" y="3"/>
                    </a:lnTo>
                    <a:lnTo>
                      <a:pt x="16" y="3"/>
                    </a:lnTo>
                    <a:lnTo>
                      <a:pt x="16" y="3"/>
                    </a:lnTo>
                    <a:lnTo>
                      <a:pt x="16" y="3"/>
                    </a:lnTo>
                    <a:lnTo>
                      <a:pt x="17" y="3"/>
                    </a:lnTo>
                    <a:lnTo>
                      <a:pt x="17" y="3"/>
                    </a:lnTo>
                    <a:lnTo>
                      <a:pt x="17" y="3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9" y="2"/>
                    </a:lnTo>
                    <a:lnTo>
                      <a:pt x="19" y="2"/>
                    </a:lnTo>
                    <a:lnTo>
                      <a:pt x="20" y="2"/>
                    </a:lnTo>
                    <a:lnTo>
                      <a:pt x="20" y="2"/>
                    </a:lnTo>
                    <a:lnTo>
                      <a:pt x="21" y="2"/>
                    </a:lnTo>
                    <a:lnTo>
                      <a:pt x="21" y="0"/>
                    </a:lnTo>
                    <a:lnTo>
                      <a:pt x="22" y="0"/>
                    </a:lnTo>
                    <a:lnTo>
                      <a:pt x="22" y="0"/>
                    </a:lnTo>
                    <a:lnTo>
                      <a:pt x="23" y="0"/>
                    </a:lnTo>
                    <a:lnTo>
                      <a:pt x="23" y="0"/>
                    </a:lnTo>
                    <a:lnTo>
                      <a:pt x="24" y="2"/>
                    </a:lnTo>
                    <a:lnTo>
                      <a:pt x="24" y="2"/>
                    </a:lnTo>
                    <a:lnTo>
                      <a:pt x="24" y="2"/>
                    </a:lnTo>
                    <a:lnTo>
                      <a:pt x="24" y="2"/>
                    </a:lnTo>
                    <a:lnTo>
                      <a:pt x="25" y="3"/>
                    </a:lnTo>
                    <a:lnTo>
                      <a:pt x="25" y="3"/>
                    </a:lnTo>
                    <a:lnTo>
                      <a:pt x="25" y="3"/>
                    </a:lnTo>
                    <a:lnTo>
                      <a:pt x="25" y="3"/>
                    </a:lnTo>
                    <a:lnTo>
                      <a:pt x="25" y="4"/>
                    </a:lnTo>
                    <a:lnTo>
                      <a:pt x="25" y="4"/>
                    </a:lnTo>
                    <a:lnTo>
                      <a:pt x="25" y="4"/>
                    </a:lnTo>
                    <a:lnTo>
                      <a:pt x="25" y="5"/>
                    </a:lnTo>
                    <a:lnTo>
                      <a:pt x="25" y="5"/>
                    </a:lnTo>
                    <a:lnTo>
                      <a:pt x="25" y="5"/>
                    </a:lnTo>
                    <a:lnTo>
                      <a:pt x="25" y="5"/>
                    </a:lnTo>
                    <a:lnTo>
                      <a:pt x="25" y="6"/>
                    </a:lnTo>
                    <a:lnTo>
                      <a:pt x="24" y="6"/>
                    </a:lnTo>
                    <a:lnTo>
                      <a:pt x="24" y="6"/>
                    </a:lnTo>
                    <a:lnTo>
                      <a:pt x="24" y="6"/>
                    </a:lnTo>
                    <a:lnTo>
                      <a:pt x="23" y="6"/>
                    </a:lnTo>
                    <a:lnTo>
                      <a:pt x="23" y="7"/>
                    </a:lnTo>
                    <a:lnTo>
                      <a:pt x="23" y="7"/>
                    </a:lnTo>
                    <a:lnTo>
                      <a:pt x="22" y="7"/>
                    </a:lnTo>
                    <a:lnTo>
                      <a:pt x="22" y="7"/>
                    </a:lnTo>
                    <a:lnTo>
                      <a:pt x="21" y="7"/>
                    </a:lnTo>
                    <a:lnTo>
                      <a:pt x="21" y="7"/>
                    </a:lnTo>
                    <a:lnTo>
                      <a:pt x="20" y="8"/>
                    </a:lnTo>
                    <a:lnTo>
                      <a:pt x="20" y="8"/>
                    </a:lnTo>
                    <a:lnTo>
                      <a:pt x="20" y="8"/>
                    </a:lnTo>
                    <a:lnTo>
                      <a:pt x="19" y="8"/>
                    </a:lnTo>
                    <a:lnTo>
                      <a:pt x="19" y="9"/>
                    </a:lnTo>
                    <a:lnTo>
                      <a:pt x="18" y="9"/>
                    </a:lnTo>
                    <a:lnTo>
                      <a:pt x="18" y="9"/>
                    </a:lnTo>
                    <a:lnTo>
                      <a:pt x="18" y="10"/>
                    </a:lnTo>
                    <a:lnTo>
                      <a:pt x="17" y="10"/>
                    </a:lnTo>
                    <a:lnTo>
                      <a:pt x="17" y="11"/>
                    </a:lnTo>
                    <a:lnTo>
                      <a:pt x="17" y="11"/>
                    </a:lnTo>
                    <a:lnTo>
                      <a:pt x="16" y="11"/>
                    </a:lnTo>
                    <a:lnTo>
                      <a:pt x="16" y="12"/>
                    </a:lnTo>
                    <a:lnTo>
                      <a:pt x="16" y="12"/>
                    </a:lnTo>
                    <a:lnTo>
                      <a:pt x="16" y="13"/>
                    </a:lnTo>
                    <a:lnTo>
                      <a:pt x="16" y="13"/>
                    </a:lnTo>
                    <a:lnTo>
                      <a:pt x="15" y="14"/>
                    </a:lnTo>
                    <a:lnTo>
                      <a:pt x="15" y="14"/>
                    </a:lnTo>
                    <a:lnTo>
                      <a:pt x="15" y="14"/>
                    </a:lnTo>
                    <a:lnTo>
                      <a:pt x="15" y="15"/>
                    </a:lnTo>
                    <a:lnTo>
                      <a:pt x="15" y="15"/>
                    </a:lnTo>
                    <a:lnTo>
                      <a:pt x="15" y="15"/>
                    </a:lnTo>
                    <a:lnTo>
                      <a:pt x="15" y="16"/>
                    </a:lnTo>
                    <a:lnTo>
                      <a:pt x="15" y="16"/>
                    </a:lnTo>
                    <a:lnTo>
                      <a:pt x="15" y="16"/>
                    </a:lnTo>
                    <a:lnTo>
                      <a:pt x="16" y="17"/>
                    </a:lnTo>
                    <a:lnTo>
                      <a:pt x="16" y="17"/>
                    </a:lnTo>
                    <a:lnTo>
                      <a:pt x="16" y="17"/>
                    </a:lnTo>
                    <a:lnTo>
                      <a:pt x="16" y="17"/>
                    </a:lnTo>
                    <a:lnTo>
                      <a:pt x="17" y="19"/>
                    </a:lnTo>
                    <a:lnTo>
                      <a:pt x="17" y="19"/>
                    </a:lnTo>
                    <a:lnTo>
                      <a:pt x="17" y="19"/>
                    </a:lnTo>
                    <a:lnTo>
                      <a:pt x="17" y="19"/>
                    </a:lnTo>
                    <a:lnTo>
                      <a:pt x="17" y="20"/>
                    </a:lnTo>
                    <a:lnTo>
                      <a:pt x="18" y="20"/>
                    </a:lnTo>
                    <a:lnTo>
                      <a:pt x="18" y="20"/>
                    </a:lnTo>
                    <a:lnTo>
                      <a:pt x="18" y="20"/>
                    </a:lnTo>
                    <a:lnTo>
                      <a:pt x="18" y="21"/>
                    </a:lnTo>
                    <a:lnTo>
                      <a:pt x="18" y="21"/>
                    </a:lnTo>
                    <a:lnTo>
                      <a:pt x="18" y="21"/>
                    </a:lnTo>
                    <a:lnTo>
                      <a:pt x="17" y="22"/>
                    </a:lnTo>
                    <a:lnTo>
                      <a:pt x="17" y="22"/>
                    </a:lnTo>
                    <a:lnTo>
                      <a:pt x="17" y="23"/>
                    </a:lnTo>
                    <a:lnTo>
                      <a:pt x="17" y="23"/>
                    </a:lnTo>
                    <a:lnTo>
                      <a:pt x="16" y="24"/>
                    </a:lnTo>
                    <a:lnTo>
                      <a:pt x="16" y="24"/>
                    </a:lnTo>
                    <a:lnTo>
                      <a:pt x="16" y="25"/>
                    </a:lnTo>
                    <a:lnTo>
                      <a:pt x="15" y="25"/>
                    </a:lnTo>
                    <a:lnTo>
                      <a:pt x="15" y="25"/>
                    </a:lnTo>
                    <a:lnTo>
                      <a:pt x="15" y="26"/>
                    </a:lnTo>
                    <a:lnTo>
                      <a:pt x="15" y="26"/>
                    </a:lnTo>
                    <a:lnTo>
                      <a:pt x="15" y="27"/>
                    </a:lnTo>
                    <a:lnTo>
                      <a:pt x="15" y="27"/>
                    </a:lnTo>
                    <a:lnTo>
                      <a:pt x="15" y="28"/>
                    </a:lnTo>
                    <a:lnTo>
                      <a:pt x="15" y="28"/>
                    </a:lnTo>
                    <a:lnTo>
                      <a:pt x="15" y="28"/>
                    </a:lnTo>
                    <a:lnTo>
                      <a:pt x="15" y="28"/>
                    </a:lnTo>
                    <a:lnTo>
                      <a:pt x="15" y="29"/>
                    </a:lnTo>
                    <a:lnTo>
                      <a:pt x="15" y="29"/>
                    </a:lnTo>
                    <a:lnTo>
                      <a:pt x="16" y="29"/>
                    </a:lnTo>
                    <a:lnTo>
                      <a:pt x="16" y="30"/>
                    </a:lnTo>
                    <a:lnTo>
                      <a:pt x="16" y="30"/>
                    </a:lnTo>
                    <a:lnTo>
                      <a:pt x="16" y="30"/>
                    </a:lnTo>
                    <a:lnTo>
                      <a:pt x="17" y="30"/>
                    </a:lnTo>
                    <a:lnTo>
                      <a:pt x="17" y="31"/>
                    </a:lnTo>
                    <a:lnTo>
                      <a:pt x="17" y="31"/>
                    </a:lnTo>
                    <a:lnTo>
                      <a:pt x="17" y="31"/>
                    </a:lnTo>
                    <a:lnTo>
                      <a:pt x="17" y="32"/>
                    </a:lnTo>
                    <a:lnTo>
                      <a:pt x="17" y="32"/>
                    </a:lnTo>
                    <a:lnTo>
                      <a:pt x="17" y="32"/>
                    </a:lnTo>
                    <a:lnTo>
                      <a:pt x="17" y="32"/>
                    </a:lnTo>
                    <a:lnTo>
                      <a:pt x="17" y="32"/>
                    </a:lnTo>
                    <a:lnTo>
                      <a:pt x="17" y="32"/>
                    </a:lnTo>
                    <a:lnTo>
                      <a:pt x="16" y="32"/>
                    </a:lnTo>
                    <a:lnTo>
                      <a:pt x="16" y="32"/>
                    </a:lnTo>
                    <a:lnTo>
                      <a:pt x="16" y="32"/>
                    </a:lnTo>
                    <a:lnTo>
                      <a:pt x="16" y="33"/>
                    </a:lnTo>
                    <a:lnTo>
                      <a:pt x="15" y="33"/>
                    </a:lnTo>
                    <a:lnTo>
                      <a:pt x="15" y="33"/>
                    </a:lnTo>
                    <a:lnTo>
                      <a:pt x="15" y="33"/>
                    </a:lnTo>
                    <a:lnTo>
                      <a:pt x="15" y="33"/>
                    </a:lnTo>
                    <a:lnTo>
                      <a:pt x="13" y="33"/>
                    </a:lnTo>
                    <a:lnTo>
                      <a:pt x="13" y="33"/>
                    </a:lnTo>
                    <a:lnTo>
                      <a:pt x="13" y="33"/>
                    </a:lnTo>
                    <a:lnTo>
                      <a:pt x="13" y="33"/>
                    </a:lnTo>
                    <a:lnTo>
                      <a:pt x="12" y="33"/>
                    </a:lnTo>
                    <a:lnTo>
                      <a:pt x="12" y="34"/>
                    </a:lnTo>
                    <a:lnTo>
                      <a:pt x="12" y="34"/>
                    </a:lnTo>
                    <a:lnTo>
                      <a:pt x="12" y="34"/>
                    </a:lnTo>
                    <a:lnTo>
                      <a:pt x="11" y="35"/>
                    </a:lnTo>
                    <a:lnTo>
                      <a:pt x="11" y="35"/>
                    </a:lnTo>
                    <a:lnTo>
                      <a:pt x="11" y="35"/>
                    </a:lnTo>
                    <a:lnTo>
                      <a:pt x="10" y="35"/>
                    </a:lnTo>
                    <a:lnTo>
                      <a:pt x="10" y="35"/>
                    </a:lnTo>
                    <a:lnTo>
                      <a:pt x="10" y="35"/>
                    </a:lnTo>
                    <a:lnTo>
                      <a:pt x="9" y="35"/>
                    </a:lnTo>
                    <a:lnTo>
                      <a:pt x="9" y="35"/>
                    </a:lnTo>
                    <a:lnTo>
                      <a:pt x="9" y="35"/>
                    </a:lnTo>
                    <a:lnTo>
                      <a:pt x="9" y="35"/>
                    </a:lnTo>
                    <a:lnTo>
                      <a:pt x="8" y="35"/>
                    </a:lnTo>
                    <a:lnTo>
                      <a:pt x="8" y="34"/>
                    </a:lnTo>
                    <a:lnTo>
                      <a:pt x="8" y="34"/>
                    </a:lnTo>
                    <a:lnTo>
                      <a:pt x="8" y="34"/>
                    </a:lnTo>
                    <a:lnTo>
                      <a:pt x="8" y="34"/>
                    </a:lnTo>
                    <a:lnTo>
                      <a:pt x="7" y="34"/>
                    </a:lnTo>
                    <a:lnTo>
                      <a:pt x="7" y="33"/>
                    </a:lnTo>
                    <a:lnTo>
                      <a:pt x="7" y="33"/>
                    </a:lnTo>
                    <a:lnTo>
                      <a:pt x="7" y="33"/>
                    </a:lnTo>
                    <a:lnTo>
                      <a:pt x="6" y="32"/>
                    </a:lnTo>
                    <a:lnTo>
                      <a:pt x="6" y="32"/>
                    </a:lnTo>
                    <a:lnTo>
                      <a:pt x="6" y="32"/>
                    </a:lnTo>
                    <a:lnTo>
                      <a:pt x="6" y="31"/>
                    </a:lnTo>
                    <a:lnTo>
                      <a:pt x="5" y="31"/>
                    </a:lnTo>
                    <a:lnTo>
                      <a:pt x="5" y="31"/>
                    </a:lnTo>
                    <a:lnTo>
                      <a:pt x="5" y="30"/>
                    </a:lnTo>
                    <a:lnTo>
                      <a:pt x="4" y="30"/>
                    </a:lnTo>
                    <a:lnTo>
                      <a:pt x="4" y="29"/>
                    </a:lnTo>
                    <a:lnTo>
                      <a:pt x="4" y="29"/>
                    </a:lnTo>
                    <a:lnTo>
                      <a:pt x="4" y="28"/>
                    </a:lnTo>
                    <a:lnTo>
                      <a:pt x="4" y="28"/>
                    </a:lnTo>
                    <a:lnTo>
                      <a:pt x="4" y="28"/>
                    </a:lnTo>
                    <a:lnTo>
                      <a:pt x="4" y="27"/>
                    </a:lnTo>
                    <a:lnTo>
                      <a:pt x="4" y="27"/>
                    </a:lnTo>
                    <a:lnTo>
                      <a:pt x="4" y="26"/>
                    </a:lnTo>
                    <a:lnTo>
                      <a:pt x="4" y="26"/>
                    </a:lnTo>
                    <a:lnTo>
                      <a:pt x="5" y="25"/>
                    </a:lnTo>
                    <a:lnTo>
                      <a:pt x="5" y="25"/>
                    </a:lnTo>
                    <a:lnTo>
                      <a:pt x="5" y="25"/>
                    </a:lnTo>
                    <a:lnTo>
                      <a:pt x="5" y="24"/>
                    </a:lnTo>
                    <a:lnTo>
                      <a:pt x="6" y="24"/>
                    </a:lnTo>
                    <a:lnTo>
                      <a:pt x="6" y="23"/>
                    </a:lnTo>
                    <a:lnTo>
                      <a:pt x="6" y="23"/>
                    </a:lnTo>
                    <a:lnTo>
                      <a:pt x="7" y="23"/>
                    </a:lnTo>
                    <a:lnTo>
                      <a:pt x="7" y="23"/>
                    </a:lnTo>
                    <a:lnTo>
                      <a:pt x="7" y="22"/>
                    </a:lnTo>
                    <a:lnTo>
                      <a:pt x="8" y="22"/>
                    </a:lnTo>
                    <a:lnTo>
                      <a:pt x="8" y="22"/>
                    </a:lnTo>
                    <a:lnTo>
                      <a:pt x="8" y="22"/>
                    </a:lnTo>
                    <a:lnTo>
                      <a:pt x="8" y="22"/>
                    </a:lnTo>
                    <a:lnTo>
                      <a:pt x="9" y="23"/>
                    </a:lnTo>
                    <a:lnTo>
                      <a:pt x="9" y="23"/>
                    </a:lnTo>
                    <a:lnTo>
                      <a:pt x="9" y="23"/>
                    </a:lnTo>
                    <a:lnTo>
                      <a:pt x="10" y="23"/>
                    </a:lnTo>
                    <a:lnTo>
                      <a:pt x="10" y="23"/>
                    </a:lnTo>
                    <a:lnTo>
                      <a:pt x="10" y="23"/>
                    </a:lnTo>
                    <a:lnTo>
                      <a:pt x="10" y="23"/>
                    </a:lnTo>
                    <a:lnTo>
                      <a:pt x="11" y="22"/>
                    </a:lnTo>
                    <a:lnTo>
                      <a:pt x="11" y="22"/>
                    </a:lnTo>
                    <a:lnTo>
                      <a:pt x="11" y="22"/>
                    </a:lnTo>
                    <a:lnTo>
                      <a:pt x="11" y="22"/>
                    </a:lnTo>
                    <a:lnTo>
                      <a:pt x="11" y="22"/>
                    </a:lnTo>
                    <a:lnTo>
                      <a:pt x="11" y="21"/>
                    </a:lnTo>
                    <a:lnTo>
                      <a:pt x="12" y="21"/>
                    </a:lnTo>
                    <a:lnTo>
                      <a:pt x="12" y="21"/>
                    </a:lnTo>
                    <a:lnTo>
                      <a:pt x="12" y="20"/>
                    </a:lnTo>
                    <a:lnTo>
                      <a:pt x="12" y="20"/>
                    </a:lnTo>
                    <a:lnTo>
                      <a:pt x="12" y="19"/>
                    </a:lnTo>
                    <a:lnTo>
                      <a:pt x="12" y="19"/>
                    </a:lnTo>
                    <a:lnTo>
                      <a:pt x="12" y="19"/>
                    </a:lnTo>
                    <a:lnTo>
                      <a:pt x="12" y="19"/>
                    </a:lnTo>
                    <a:lnTo>
                      <a:pt x="11" y="17"/>
                    </a:lnTo>
                    <a:lnTo>
                      <a:pt x="11" y="17"/>
                    </a:lnTo>
                    <a:lnTo>
                      <a:pt x="11" y="17"/>
                    </a:lnTo>
                    <a:lnTo>
                      <a:pt x="11" y="17"/>
                    </a:lnTo>
                    <a:lnTo>
                      <a:pt x="10" y="17"/>
                    </a:lnTo>
                    <a:lnTo>
                      <a:pt x="10" y="17"/>
                    </a:lnTo>
                    <a:lnTo>
                      <a:pt x="10" y="17"/>
                    </a:lnTo>
                    <a:lnTo>
                      <a:pt x="9" y="17"/>
                    </a:lnTo>
                    <a:lnTo>
                      <a:pt x="9" y="17"/>
                    </a:lnTo>
                    <a:lnTo>
                      <a:pt x="9" y="17"/>
                    </a:lnTo>
                    <a:lnTo>
                      <a:pt x="8" y="17"/>
                    </a:lnTo>
                    <a:lnTo>
                      <a:pt x="8" y="17"/>
                    </a:lnTo>
                    <a:lnTo>
                      <a:pt x="8" y="19"/>
                    </a:lnTo>
                    <a:lnTo>
                      <a:pt x="7" y="19"/>
                    </a:lnTo>
                    <a:lnTo>
                      <a:pt x="7" y="19"/>
                    </a:lnTo>
                    <a:lnTo>
                      <a:pt x="7" y="19"/>
                    </a:lnTo>
                    <a:lnTo>
                      <a:pt x="6" y="19"/>
                    </a:lnTo>
                    <a:lnTo>
                      <a:pt x="6" y="19"/>
                    </a:lnTo>
                    <a:lnTo>
                      <a:pt x="5" y="19"/>
                    </a:lnTo>
                    <a:lnTo>
                      <a:pt x="5" y="20"/>
                    </a:lnTo>
                    <a:lnTo>
                      <a:pt x="5" y="20"/>
                    </a:lnTo>
                    <a:lnTo>
                      <a:pt x="4" y="20"/>
                    </a:lnTo>
                    <a:lnTo>
                      <a:pt x="4" y="20"/>
                    </a:lnTo>
                    <a:lnTo>
                      <a:pt x="4" y="20"/>
                    </a:lnTo>
                    <a:lnTo>
                      <a:pt x="3" y="20"/>
                    </a:lnTo>
                    <a:lnTo>
                      <a:pt x="3" y="20"/>
                    </a:lnTo>
                    <a:lnTo>
                      <a:pt x="2" y="20"/>
                    </a:lnTo>
                    <a:lnTo>
                      <a:pt x="2" y="19"/>
                    </a:lnTo>
                    <a:lnTo>
                      <a:pt x="2" y="19"/>
                    </a:lnTo>
                    <a:lnTo>
                      <a:pt x="1" y="19"/>
                    </a:lnTo>
                    <a:lnTo>
                      <a:pt x="1" y="19"/>
                    </a:lnTo>
                    <a:lnTo>
                      <a:pt x="0" y="17"/>
                    </a:lnTo>
                    <a:lnTo>
                      <a:pt x="0" y="17"/>
                    </a:lnTo>
                    <a:lnTo>
                      <a:pt x="0" y="16"/>
                    </a:lnTo>
                    <a:lnTo>
                      <a:pt x="0" y="16"/>
                    </a:lnTo>
                    <a:lnTo>
                      <a:pt x="0" y="16"/>
                    </a:lnTo>
                    <a:lnTo>
                      <a:pt x="0" y="15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1" y="13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09" name="Freeform 707"/>
              <p:cNvSpPr>
                <a:spLocks/>
              </p:cNvSpPr>
              <p:nvPr/>
            </p:nvSpPr>
            <p:spPr bwMode="auto">
              <a:xfrm>
                <a:off x="8334375" y="4894263"/>
                <a:ext cx="11113" cy="12700"/>
              </a:xfrm>
              <a:custGeom>
                <a:avLst/>
                <a:gdLst>
                  <a:gd name="T0" fmla="*/ 0 w 22"/>
                  <a:gd name="T1" fmla="*/ 17 h 23"/>
                  <a:gd name="T2" fmla="*/ 1 w 22"/>
                  <a:gd name="T3" fmla="*/ 14 h 23"/>
                  <a:gd name="T4" fmla="*/ 3 w 22"/>
                  <a:gd name="T5" fmla="*/ 11 h 23"/>
                  <a:gd name="T6" fmla="*/ 5 w 22"/>
                  <a:gd name="T7" fmla="*/ 9 h 23"/>
                  <a:gd name="T8" fmla="*/ 8 w 22"/>
                  <a:gd name="T9" fmla="*/ 7 h 23"/>
                  <a:gd name="T10" fmla="*/ 10 w 22"/>
                  <a:gd name="T11" fmla="*/ 4 h 23"/>
                  <a:gd name="T12" fmla="*/ 12 w 22"/>
                  <a:gd name="T13" fmla="*/ 2 h 23"/>
                  <a:gd name="T14" fmla="*/ 14 w 22"/>
                  <a:gd name="T15" fmla="*/ 1 h 23"/>
                  <a:gd name="T16" fmla="*/ 17 w 22"/>
                  <a:gd name="T17" fmla="*/ 0 h 23"/>
                  <a:gd name="T18" fmla="*/ 19 w 22"/>
                  <a:gd name="T19" fmla="*/ 1 h 23"/>
                  <a:gd name="T20" fmla="*/ 21 w 22"/>
                  <a:gd name="T21" fmla="*/ 1 h 23"/>
                  <a:gd name="T22" fmla="*/ 22 w 22"/>
                  <a:gd name="T23" fmla="*/ 3 h 23"/>
                  <a:gd name="T24" fmla="*/ 21 w 22"/>
                  <a:gd name="T25" fmla="*/ 4 h 23"/>
                  <a:gd name="T26" fmla="*/ 20 w 22"/>
                  <a:gd name="T27" fmla="*/ 5 h 23"/>
                  <a:gd name="T28" fmla="*/ 20 w 22"/>
                  <a:gd name="T29" fmla="*/ 5 h 23"/>
                  <a:gd name="T30" fmla="*/ 19 w 22"/>
                  <a:gd name="T31" fmla="*/ 7 h 23"/>
                  <a:gd name="T32" fmla="*/ 19 w 22"/>
                  <a:gd name="T33" fmla="*/ 8 h 23"/>
                  <a:gd name="T34" fmla="*/ 18 w 22"/>
                  <a:gd name="T35" fmla="*/ 9 h 23"/>
                  <a:gd name="T36" fmla="*/ 18 w 22"/>
                  <a:gd name="T37" fmla="*/ 9 h 23"/>
                  <a:gd name="T38" fmla="*/ 18 w 22"/>
                  <a:gd name="T39" fmla="*/ 10 h 23"/>
                  <a:gd name="T40" fmla="*/ 18 w 22"/>
                  <a:gd name="T41" fmla="*/ 11 h 23"/>
                  <a:gd name="T42" fmla="*/ 19 w 22"/>
                  <a:gd name="T43" fmla="*/ 11 h 23"/>
                  <a:gd name="T44" fmla="*/ 20 w 22"/>
                  <a:gd name="T45" fmla="*/ 12 h 23"/>
                  <a:gd name="T46" fmla="*/ 21 w 22"/>
                  <a:gd name="T47" fmla="*/ 12 h 23"/>
                  <a:gd name="T48" fmla="*/ 20 w 22"/>
                  <a:gd name="T49" fmla="*/ 14 h 23"/>
                  <a:gd name="T50" fmla="*/ 19 w 22"/>
                  <a:gd name="T51" fmla="*/ 15 h 23"/>
                  <a:gd name="T52" fmla="*/ 17 w 22"/>
                  <a:gd name="T53" fmla="*/ 17 h 23"/>
                  <a:gd name="T54" fmla="*/ 15 w 22"/>
                  <a:gd name="T55" fmla="*/ 17 h 23"/>
                  <a:gd name="T56" fmla="*/ 14 w 22"/>
                  <a:gd name="T57" fmla="*/ 18 h 23"/>
                  <a:gd name="T58" fmla="*/ 13 w 22"/>
                  <a:gd name="T59" fmla="*/ 17 h 23"/>
                  <a:gd name="T60" fmla="*/ 12 w 22"/>
                  <a:gd name="T61" fmla="*/ 17 h 23"/>
                  <a:gd name="T62" fmla="*/ 10 w 22"/>
                  <a:gd name="T63" fmla="*/ 16 h 23"/>
                  <a:gd name="T64" fmla="*/ 8 w 22"/>
                  <a:gd name="T65" fmla="*/ 16 h 23"/>
                  <a:gd name="T66" fmla="*/ 6 w 22"/>
                  <a:gd name="T67" fmla="*/ 16 h 23"/>
                  <a:gd name="T68" fmla="*/ 4 w 22"/>
                  <a:gd name="T69" fmla="*/ 17 h 23"/>
                  <a:gd name="T70" fmla="*/ 4 w 22"/>
                  <a:gd name="T71" fmla="*/ 17 h 23"/>
                  <a:gd name="T72" fmla="*/ 3 w 22"/>
                  <a:gd name="T73" fmla="*/ 18 h 23"/>
                  <a:gd name="T74" fmla="*/ 3 w 22"/>
                  <a:gd name="T75" fmla="*/ 18 h 23"/>
                  <a:gd name="T76" fmla="*/ 4 w 22"/>
                  <a:gd name="T77" fmla="*/ 19 h 23"/>
                  <a:gd name="T78" fmla="*/ 4 w 22"/>
                  <a:gd name="T79" fmla="*/ 19 h 23"/>
                  <a:gd name="T80" fmla="*/ 5 w 22"/>
                  <a:gd name="T81" fmla="*/ 20 h 23"/>
                  <a:gd name="T82" fmla="*/ 4 w 22"/>
                  <a:gd name="T83" fmla="*/ 21 h 23"/>
                  <a:gd name="T84" fmla="*/ 4 w 22"/>
                  <a:gd name="T85" fmla="*/ 22 h 23"/>
                  <a:gd name="T86" fmla="*/ 3 w 22"/>
                  <a:gd name="T87" fmla="*/ 23 h 23"/>
                  <a:gd name="T88" fmla="*/ 2 w 22"/>
                  <a:gd name="T89" fmla="*/ 22 h 23"/>
                  <a:gd name="T90" fmla="*/ 1 w 22"/>
                  <a:gd name="T91" fmla="*/ 21 h 23"/>
                  <a:gd name="T92" fmla="*/ 0 w 22"/>
                  <a:gd name="T93" fmla="*/ 19 h 23"/>
                  <a:gd name="T94" fmla="*/ 0 w 22"/>
                  <a:gd name="T95" fmla="*/ 18 h 23"/>
                  <a:gd name="T96" fmla="*/ 0 w 22"/>
                  <a:gd name="T97" fmla="*/ 18 h 23"/>
                  <a:gd name="T98" fmla="*/ 0 w 22"/>
                  <a:gd name="T99" fmla="*/ 18 h 23"/>
                  <a:gd name="T100" fmla="*/ 0 w 22"/>
                  <a:gd name="T101" fmla="*/ 18 h 23"/>
                  <a:gd name="T102" fmla="*/ 0 w 22"/>
                  <a:gd name="T103" fmla="*/ 18 h 23"/>
                  <a:gd name="T104" fmla="*/ 0 w 22"/>
                  <a:gd name="T105" fmla="*/ 18 h 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22" h="23">
                    <a:moveTo>
                      <a:pt x="0" y="18"/>
                    </a:moveTo>
                    <a:lnTo>
                      <a:pt x="0" y="17"/>
                    </a:lnTo>
                    <a:lnTo>
                      <a:pt x="0" y="17"/>
                    </a:lnTo>
                    <a:lnTo>
                      <a:pt x="0" y="17"/>
                    </a:lnTo>
                    <a:lnTo>
                      <a:pt x="0" y="16"/>
                    </a:lnTo>
                    <a:lnTo>
                      <a:pt x="1" y="16"/>
                    </a:lnTo>
                    <a:lnTo>
                      <a:pt x="1" y="15"/>
                    </a:lnTo>
                    <a:lnTo>
                      <a:pt x="1" y="14"/>
                    </a:lnTo>
                    <a:lnTo>
                      <a:pt x="2" y="14"/>
                    </a:lnTo>
                    <a:lnTo>
                      <a:pt x="2" y="13"/>
                    </a:lnTo>
                    <a:lnTo>
                      <a:pt x="3" y="12"/>
                    </a:lnTo>
                    <a:lnTo>
                      <a:pt x="3" y="11"/>
                    </a:lnTo>
                    <a:lnTo>
                      <a:pt x="4" y="11"/>
                    </a:lnTo>
                    <a:lnTo>
                      <a:pt x="4" y="10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8" y="7"/>
                    </a:lnTo>
                    <a:lnTo>
                      <a:pt x="8" y="7"/>
                    </a:lnTo>
                    <a:lnTo>
                      <a:pt x="9" y="5"/>
                    </a:lnTo>
                    <a:lnTo>
                      <a:pt x="9" y="5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11" y="3"/>
                    </a:lnTo>
                    <a:lnTo>
                      <a:pt x="11" y="3"/>
                    </a:lnTo>
                    <a:lnTo>
                      <a:pt x="12" y="2"/>
                    </a:lnTo>
                    <a:lnTo>
                      <a:pt x="13" y="2"/>
                    </a:lnTo>
                    <a:lnTo>
                      <a:pt x="13" y="1"/>
                    </a:lnTo>
                    <a:lnTo>
                      <a:pt x="14" y="1"/>
                    </a:lnTo>
                    <a:lnTo>
                      <a:pt x="14" y="1"/>
                    </a:lnTo>
                    <a:lnTo>
                      <a:pt x="15" y="1"/>
                    </a:lnTo>
                    <a:lnTo>
                      <a:pt x="16" y="0"/>
                    </a:lnTo>
                    <a:lnTo>
                      <a:pt x="16" y="0"/>
                    </a:lnTo>
                    <a:lnTo>
                      <a:pt x="17" y="0"/>
                    </a:lnTo>
                    <a:lnTo>
                      <a:pt x="18" y="0"/>
                    </a:lnTo>
                    <a:lnTo>
                      <a:pt x="18" y="0"/>
                    </a:lnTo>
                    <a:lnTo>
                      <a:pt x="19" y="1"/>
                    </a:lnTo>
                    <a:lnTo>
                      <a:pt x="19" y="1"/>
                    </a:lnTo>
                    <a:lnTo>
                      <a:pt x="20" y="1"/>
                    </a:lnTo>
                    <a:lnTo>
                      <a:pt x="21" y="1"/>
                    </a:lnTo>
                    <a:lnTo>
                      <a:pt x="21" y="1"/>
                    </a:lnTo>
                    <a:lnTo>
                      <a:pt x="21" y="1"/>
                    </a:lnTo>
                    <a:lnTo>
                      <a:pt x="22" y="2"/>
                    </a:lnTo>
                    <a:lnTo>
                      <a:pt x="22" y="2"/>
                    </a:lnTo>
                    <a:lnTo>
                      <a:pt x="22" y="2"/>
                    </a:lnTo>
                    <a:lnTo>
                      <a:pt x="22" y="3"/>
                    </a:lnTo>
                    <a:lnTo>
                      <a:pt x="22" y="3"/>
                    </a:lnTo>
                    <a:lnTo>
                      <a:pt x="21" y="3"/>
                    </a:lnTo>
                    <a:lnTo>
                      <a:pt x="21" y="4"/>
                    </a:lnTo>
                    <a:lnTo>
                      <a:pt x="21" y="4"/>
                    </a:lnTo>
                    <a:lnTo>
                      <a:pt x="21" y="4"/>
                    </a:lnTo>
                    <a:lnTo>
                      <a:pt x="21" y="5"/>
                    </a:lnTo>
                    <a:lnTo>
                      <a:pt x="21" y="5"/>
                    </a:lnTo>
                    <a:lnTo>
                      <a:pt x="20" y="5"/>
                    </a:lnTo>
                    <a:lnTo>
                      <a:pt x="20" y="5"/>
                    </a:lnTo>
                    <a:lnTo>
                      <a:pt x="20" y="5"/>
                    </a:lnTo>
                    <a:lnTo>
                      <a:pt x="20" y="5"/>
                    </a:lnTo>
                    <a:lnTo>
                      <a:pt x="20" y="5"/>
                    </a:lnTo>
                    <a:lnTo>
                      <a:pt x="20" y="7"/>
                    </a:lnTo>
                    <a:lnTo>
                      <a:pt x="20" y="7"/>
                    </a:lnTo>
                    <a:lnTo>
                      <a:pt x="20" y="7"/>
                    </a:lnTo>
                    <a:lnTo>
                      <a:pt x="19" y="7"/>
                    </a:lnTo>
                    <a:lnTo>
                      <a:pt x="19" y="7"/>
                    </a:lnTo>
                    <a:lnTo>
                      <a:pt x="19" y="7"/>
                    </a:lnTo>
                    <a:lnTo>
                      <a:pt x="19" y="8"/>
                    </a:lnTo>
                    <a:lnTo>
                      <a:pt x="19" y="8"/>
                    </a:lnTo>
                    <a:lnTo>
                      <a:pt x="18" y="8"/>
                    </a:lnTo>
                    <a:lnTo>
                      <a:pt x="18" y="8"/>
                    </a:lnTo>
                    <a:lnTo>
                      <a:pt x="18" y="8"/>
                    </a:lnTo>
                    <a:lnTo>
                      <a:pt x="18" y="9"/>
                    </a:lnTo>
                    <a:lnTo>
                      <a:pt x="18" y="9"/>
                    </a:lnTo>
                    <a:lnTo>
                      <a:pt x="18" y="9"/>
                    </a:lnTo>
                    <a:lnTo>
                      <a:pt x="18" y="9"/>
                    </a:lnTo>
                    <a:lnTo>
                      <a:pt x="18" y="9"/>
                    </a:lnTo>
                    <a:lnTo>
                      <a:pt x="18" y="10"/>
                    </a:lnTo>
                    <a:lnTo>
                      <a:pt x="18" y="10"/>
                    </a:lnTo>
                    <a:lnTo>
                      <a:pt x="18" y="10"/>
                    </a:lnTo>
                    <a:lnTo>
                      <a:pt x="18" y="10"/>
                    </a:lnTo>
                    <a:lnTo>
                      <a:pt x="18" y="10"/>
                    </a:lnTo>
                    <a:lnTo>
                      <a:pt x="18" y="11"/>
                    </a:lnTo>
                    <a:lnTo>
                      <a:pt x="18" y="11"/>
                    </a:lnTo>
                    <a:lnTo>
                      <a:pt x="18" y="11"/>
                    </a:lnTo>
                    <a:lnTo>
                      <a:pt x="18" y="11"/>
                    </a:lnTo>
                    <a:lnTo>
                      <a:pt x="19" y="11"/>
                    </a:lnTo>
                    <a:lnTo>
                      <a:pt x="19" y="11"/>
                    </a:lnTo>
                    <a:lnTo>
                      <a:pt x="19" y="11"/>
                    </a:lnTo>
                    <a:lnTo>
                      <a:pt x="19" y="11"/>
                    </a:lnTo>
                    <a:lnTo>
                      <a:pt x="20" y="11"/>
                    </a:lnTo>
                    <a:lnTo>
                      <a:pt x="20" y="12"/>
                    </a:lnTo>
                    <a:lnTo>
                      <a:pt x="20" y="12"/>
                    </a:lnTo>
                    <a:lnTo>
                      <a:pt x="20" y="12"/>
                    </a:lnTo>
                    <a:lnTo>
                      <a:pt x="20" y="12"/>
                    </a:lnTo>
                    <a:lnTo>
                      <a:pt x="21" y="12"/>
                    </a:lnTo>
                    <a:lnTo>
                      <a:pt x="21" y="12"/>
                    </a:lnTo>
                    <a:lnTo>
                      <a:pt x="21" y="13"/>
                    </a:lnTo>
                    <a:lnTo>
                      <a:pt x="20" y="13"/>
                    </a:lnTo>
                    <a:lnTo>
                      <a:pt x="20" y="13"/>
                    </a:lnTo>
                    <a:lnTo>
                      <a:pt x="20" y="14"/>
                    </a:lnTo>
                    <a:lnTo>
                      <a:pt x="20" y="14"/>
                    </a:lnTo>
                    <a:lnTo>
                      <a:pt x="20" y="15"/>
                    </a:lnTo>
                    <a:lnTo>
                      <a:pt x="19" y="15"/>
                    </a:lnTo>
                    <a:lnTo>
                      <a:pt x="19" y="15"/>
                    </a:lnTo>
                    <a:lnTo>
                      <a:pt x="18" y="16"/>
                    </a:lnTo>
                    <a:lnTo>
                      <a:pt x="18" y="16"/>
                    </a:lnTo>
                    <a:lnTo>
                      <a:pt x="17" y="16"/>
                    </a:lnTo>
                    <a:lnTo>
                      <a:pt x="17" y="17"/>
                    </a:lnTo>
                    <a:lnTo>
                      <a:pt x="17" y="17"/>
                    </a:lnTo>
                    <a:lnTo>
                      <a:pt x="16" y="17"/>
                    </a:lnTo>
                    <a:lnTo>
                      <a:pt x="16" y="17"/>
                    </a:lnTo>
                    <a:lnTo>
                      <a:pt x="15" y="17"/>
                    </a:lnTo>
                    <a:lnTo>
                      <a:pt x="15" y="18"/>
                    </a:lnTo>
                    <a:lnTo>
                      <a:pt x="15" y="18"/>
                    </a:lnTo>
                    <a:lnTo>
                      <a:pt x="14" y="18"/>
                    </a:lnTo>
                    <a:lnTo>
                      <a:pt x="14" y="18"/>
                    </a:lnTo>
                    <a:lnTo>
                      <a:pt x="14" y="18"/>
                    </a:lnTo>
                    <a:lnTo>
                      <a:pt x="13" y="18"/>
                    </a:lnTo>
                    <a:lnTo>
                      <a:pt x="13" y="18"/>
                    </a:lnTo>
                    <a:lnTo>
                      <a:pt x="13" y="17"/>
                    </a:lnTo>
                    <a:lnTo>
                      <a:pt x="12" y="17"/>
                    </a:lnTo>
                    <a:lnTo>
                      <a:pt x="12" y="17"/>
                    </a:lnTo>
                    <a:lnTo>
                      <a:pt x="12" y="17"/>
                    </a:lnTo>
                    <a:lnTo>
                      <a:pt x="12" y="17"/>
                    </a:lnTo>
                    <a:lnTo>
                      <a:pt x="11" y="17"/>
                    </a:lnTo>
                    <a:lnTo>
                      <a:pt x="11" y="17"/>
                    </a:lnTo>
                    <a:lnTo>
                      <a:pt x="10" y="16"/>
                    </a:lnTo>
                    <a:lnTo>
                      <a:pt x="10" y="16"/>
                    </a:lnTo>
                    <a:lnTo>
                      <a:pt x="10" y="16"/>
                    </a:lnTo>
                    <a:lnTo>
                      <a:pt x="9" y="16"/>
                    </a:lnTo>
                    <a:lnTo>
                      <a:pt x="9" y="16"/>
                    </a:lnTo>
                    <a:lnTo>
                      <a:pt x="8" y="16"/>
                    </a:lnTo>
                    <a:lnTo>
                      <a:pt x="8" y="16"/>
                    </a:lnTo>
                    <a:lnTo>
                      <a:pt x="6" y="16"/>
                    </a:lnTo>
                    <a:lnTo>
                      <a:pt x="6" y="16"/>
                    </a:lnTo>
                    <a:lnTo>
                      <a:pt x="6" y="16"/>
                    </a:lnTo>
                    <a:lnTo>
                      <a:pt x="5" y="17"/>
                    </a:lnTo>
                    <a:lnTo>
                      <a:pt x="5" y="17"/>
                    </a:lnTo>
                    <a:lnTo>
                      <a:pt x="5" y="17"/>
                    </a:lnTo>
                    <a:lnTo>
                      <a:pt x="4" y="17"/>
                    </a:lnTo>
                    <a:lnTo>
                      <a:pt x="4" y="17"/>
                    </a:lnTo>
                    <a:lnTo>
                      <a:pt x="4" y="17"/>
                    </a:lnTo>
                    <a:lnTo>
                      <a:pt x="4" y="17"/>
                    </a:lnTo>
                    <a:lnTo>
                      <a:pt x="4" y="17"/>
                    </a:lnTo>
                    <a:lnTo>
                      <a:pt x="4" y="18"/>
                    </a:lnTo>
                    <a:lnTo>
                      <a:pt x="4" y="18"/>
                    </a:lnTo>
                    <a:lnTo>
                      <a:pt x="3" y="18"/>
                    </a:lnTo>
                    <a:lnTo>
                      <a:pt x="3" y="18"/>
                    </a:lnTo>
                    <a:lnTo>
                      <a:pt x="3" y="18"/>
                    </a:lnTo>
                    <a:lnTo>
                      <a:pt x="3" y="18"/>
                    </a:lnTo>
                    <a:lnTo>
                      <a:pt x="3" y="18"/>
                    </a:lnTo>
                    <a:lnTo>
                      <a:pt x="3" y="18"/>
                    </a:lnTo>
                    <a:lnTo>
                      <a:pt x="3" y="18"/>
                    </a:lnTo>
                    <a:lnTo>
                      <a:pt x="3" y="18"/>
                    </a:lnTo>
                    <a:lnTo>
                      <a:pt x="3" y="19"/>
                    </a:lnTo>
                    <a:lnTo>
                      <a:pt x="4" y="19"/>
                    </a:lnTo>
                    <a:lnTo>
                      <a:pt x="4" y="19"/>
                    </a:lnTo>
                    <a:lnTo>
                      <a:pt x="4" y="19"/>
                    </a:lnTo>
                    <a:lnTo>
                      <a:pt x="4" y="19"/>
                    </a:lnTo>
                    <a:lnTo>
                      <a:pt x="4" y="19"/>
                    </a:lnTo>
                    <a:lnTo>
                      <a:pt x="4" y="20"/>
                    </a:lnTo>
                    <a:lnTo>
                      <a:pt x="4" y="20"/>
                    </a:lnTo>
                    <a:lnTo>
                      <a:pt x="4" y="20"/>
                    </a:lnTo>
                    <a:lnTo>
                      <a:pt x="5" y="20"/>
                    </a:lnTo>
                    <a:lnTo>
                      <a:pt x="5" y="21"/>
                    </a:lnTo>
                    <a:lnTo>
                      <a:pt x="5" y="21"/>
                    </a:lnTo>
                    <a:lnTo>
                      <a:pt x="5" y="21"/>
                    </a:lnTo>
                    <a:lnTo>
                      <a:pt x="4" y="21"/>
                    </a:lnTo>
                    <a:lnTo>
                      <a:pt x="4" y="21"/>
                    </a:lnTo>
                    <a:lnTo>
                      <a:pt x="4" y="22"/>
                    </a:lnTo>
                    <a:lnTo>
                      <a:pt x="4" y="22"/>
                    </a:lnTo>
                    <a:lnTo>
                      <a:pt x="4" y="22"/>
                    </a:lnTo>
                    <a:lnTo>
                      <a:pt x="4" y="22"/>
                    </a:lnTo>
                    <a:lnTo>
                      <a:pt x="3" y="22"/>
                    </a:lnTo>
                    <a:lnTo>
                      <a:pt x="3" y="22"/>
                    </a:lnTo>
                    <a:lnTo>
                      <a:pt x="3" y="23"/>
                    </a:lnTo>
                    <a:lnTo>
                      <a:pt x="3" y="23"/>
                    </a:lnTo>
                    <a:lnTo>
                      <a:pt x="2" y="22"/>
                    </a:lnTo>
                    <a:lnTo>
                      <a:pt x="2" y="22"/>
                    </a:lnTo>
                    <a:lnTo>
                      <a:pt x="2" y="22"/>
                    </a:lnTo>
                    <a:lnTo>
                      <a:pt x="2" y="22"/>
                    </a:lnTo>
                    <a:lnTo>
                      <a:pt x="1" y="22"/>
                    </a:lnTo>
                    <a:lnTo>
                      <a:pt x="1" y="21"/>
                    </a:lnTo>
                    <a:lnTo>
                      <a:pt x="1" y="21"/>
                    </a:lnTo>
                    <a:lnTo>
                      <a:pt x="0" y="21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0" y="19"/>
                    </a:lnTo>
                    <a:lnTo>
                      <a:pt x="0" y="19"/>
                    </a:lnTo>
                    <a:lnTo>
                      <a:pt x="0" y="19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0" name="Freeform 708"/>
              <p:cNvSpPr>
                <a:spLocks/>
              </p:cNvSpPr>
              <p:nvPr/>
            </p:nvSpPr>
            <p:spPr bwMode="auto">
              <a:xfrm>
                <a:off x="8161338" y="4941888"/>
                <a:ext cx="15875" cy="9525"/>
              </a:xfrm>
              <a:custGeom>
                <a:avLst/>
                <a:gdLst>
                  <a:gd name="T0" fmla="*/ 1 w 32"/>
                  <a:gd name="T1" fmla="*/ 8 h 20"/>
                  <a:gd name="T2" fmla="*/ 1 w 32"/>
                  <a:gd name="T3" fmla="*/ 8 h 20"/>
                  <a:gd name="T4" fmla="*/ 1 w 32"/>
                  <a:gd name="T5" fmla="*/ 8 h 20"/>
                  <a:gd name="T6" fmla="*/ 1 w 32"/>
                  <a:gd name="T7" fmla="*/ 8 h 20"/>
                  <a:gd name="T8" fmla="*/ 0 w 32"/>
                  <a:gd name="T9" fmla="*/ 6 h 20"/>
                  <a:gd name="T10" fmla="*/ 0 w 32"/>
                  <a:gd name="T11" fmla="*/ 5 h 20"/>
                  <a:gd name="T12" fmla="*/ 1 w 32"/>
                  <a:gd name="T13" fmla="*/ 5 h 20"/>
                  <a:gd name="T14" fmla="*/ 2 w 32"/>
                  <a:gd name="T15" fmla="*/ 5 h 20"/>
                  <a:gd name="T16" fmla="*/ 3 w 32"/>
                  <a:gd name="T17" fmla="*/ 5 h 20"/>
                  <a:gd name="T18" fmla="*/ 4 w 32"/>
                  <a:gd name="T19" fmla="*/ 4 h 20"/>
                  <a:gd name="T20" fmla="*/ 6 w 32"/>
                  <a:gd name="T21" fmla="*/ 4 h 20"/>
                  <a:gd name="T22" fmla="*/ 7 w 32"/>
                  <a:gd name="T23" fmla="*/ 3 h 20"/>
                  <a:gd name="T24" fmla="*/ 8 w 32"/>
                  <a:gd name="T25" fmla="*/ 2 h 20"/>
                  <a:gd name="T26" fmla="*/ 9 w 32"/>
                  <a:gd name="T27" fmla="*/ 1 h 20"/>
                  <a:gd name="T28" fmla="*/ 9 w 32"/>
                  <a:gd name="T29" fmla="*/ 0 h 20"/>
                  <a:gd name="T30" fmla="*/ 10 w 32"/>
                  <a:gd name="T31" fmla="*/ 0 h 20"/>
                  <a:gd name="T32" fmla="*/ 13 w 32"/>
                  <a:gd name="T33" fmla="*/ 1 h 20"/>
                  <a:gd name="T34" fmla="*/ 15 w 32"/>
                  <a:gd name="T35" fmla="*/ 1 h 20"/>
                  <a:gd name="T36" fmla="*/ 17 w 32"/>
                  <a:gd name="T37" fmla="*/ 2 h 20"/>
                  <a:gd name="T38" fmla="*/ 19 w 32"/>
                  <a:gd name="T39" fmla="*/ 2 h 20"/>
                  <a:gd name="T40" fmla="*/ 21 w 32"/>
                  <a:gd name="T41" fmla="*/ 2 h 20"/>
                  <a:gd name="T42" fmla="*/ 24 w 32"/>
                  <a:gd name="T43" fmla="*/ 1 h 20"/>
                  <a:gd name="T44" fmla="*/ 28 w 32"/>
                  <a:gd name="T45" fmla="*/ 0 h 20"/>
                  <a:gd name="T46" fmla="*/ 31 w 32"/>
                  <a:gd name="T47" fmla="*/ 0 h 20"/>
                  <a:gd name="T48" fmla="*/ 32 w 32"/>
                  <a:gd name="T49" fmla="*/ 0 h 20"/>
                  <a:gd name="T50" fmla="*/ 32 w 32"/>
                  <a:gd name="T51" fmla="*/ 1 h 20"/>
                  <a:gd name="T52" fmla="*/ 31 w 32"/>
                  <a:gd name="T53" fmla="*/ 2 h 20"/>
                  <a:gd name="T54" fmla="*/ 30 w 32"/>
                  <a:gd name="T55" fmla="*/ 3 h 20"/>
                  <a:gd name="T56" fmla="*/ 28 w 32"/>
                  <a:gd name="T57" fmla="*/ 5 h 20"/>
                  <a:gd name="T58" fmla="*/ 26 w 32"/>
                  <a:gd name="T59" fmla="*/ 9 h 20"/>
                  <a:gd name="T60" fmla="*/ 25 w 32"/>
                  <a:gd name="T61" fmla="*/ 12 h 20"/>
                  <a:gd name="T62" fmla="*/ 24 w 32"/>
                  <a:gd name="T63" fmla="*/ 14 h 20"/>
                  <a:gd name="T64" fmla="*/ 23 w 32"/>
                  <a:gd name="T65" fmla="*/ 16 h 20"/>
                  <a:gd name="T66" fmla="*/ 22 w 32"/>
                  <a:gd name="T67" fmla="*/ 18 h 20"/>
                  <a:gd name="T68" fmla="*/ 20 w 32"/>
                  <a:gd name="T69" fmla="*/ 19 h 20"/>
                  <a:gd name="T70" fmla="*/ 18 w 32"/>
                  <a:gd name="T71" fmla="*/ 20 h 20"/>
                  <a:gd name="T72" fmla="*/ 16 w 32"/>
                  <a:gd name="T73" fmla="*/ 20 h 20"/>
                  <a:gd name="T74" fmla="*/ 15 w 32"/>
                  <a:gd name="T75" fmla="*/ 19 h 20"/>
                  <a:gd name="T76" fmla="*/ 15 w 32"/>
                  <a:gd name="T77" fmla="*/ 18 h 20"/>
                  <a:gd name="T78" fmla="*/ 16 w 32"/>
                  <a:gd name="T79" fmla="*/ 17 h 20"/>
                  <a:gd name="T80" fmla="*/ 15 w 32"/>
                  <a:gd name="T81" fmla="*/ 15 h 20"/>
                  <a:gd name="T82" fmla="*/ 13 w 32"/>
                  <a:gd name="T83" fmla="*/ 14 h 20"/>
                  <a:gd name="T84" fmla="*/ 10 w 32"/>
                  <a:gd name="T85" fmla="*/ 13 h 20"/>
                  <a:gd name="T86" fmla="*/ 8 w 32"/>
                  <a:gd name="T87" fmla="*/ 12 h 20"/>
                  <a:gd name="T88" fmla="*/ 6 w 32"/>
                  <a:gd name="T89" fmla="*/ 11 h 20"/>
                  <a:gd name="T90" fmla="*/ 4 w 32"/>
                  <a:gd name="T91" fmla="*/ 10 h 20"/>
                  <a:gd name="T92" fmla="*/ 2 w 32"/>
                  <a:gd name="T93" fmla="*/ 9 h 20"/>
                  <a:gd name="T94" fmla="*/ 1 w 32"/>
                  <a:gd name="T95" fmla="*/ 8 h 20"/>
                  <a:gd name="T96" fmla="*/ 1 w 32"/>
                  <a:gd name="T97" fmla="*/ 8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32" h="20">
                    <a:moveTo>
                      <a:pt x="1" y="8"/>
                    </a:move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0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1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2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4" y="5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5" y="4"/>
                    </a:lnTo>
                    <a:lnTo>
                      <a:pt x="6" y="4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7" y="3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8" y="2"/>
                    </a:lnTo>
                    <a:lnTo>
                      <a:pt x="8" y="2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9" y="1"/>
                    </a:lnTo>
                    <a:lnTo>
                      <a:pt x="9" y="1"/>
                    </a:lnTo>
                    <a:lnTo>
                      <a:pt x="9" y="1"/>
                    </a:lnTo>
                    <a:lnTo>
                      <a:pt x="9" y="1"/>
                    </a:lnTo>
                    <a:lnTo>
                      <a:pt x="9" y="1"/>
                    </a:lnTo>
                    <a:lnTo>
                      <a:pt x="9" y="0"/>
                    </a:lnTo>
                    <a:lnTo>
                      <a:pt x="9" y="0"/>
                    </a:lnTo>
                    <a:lnTo>
                      <a:pt x="9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3" y="1"/>
                    </a:lnTo>
                    <a:lnTo>
                      <a:pt x="13" y="1"/>
                    </a:lnTo>
                    <a:lnTo>
                      <a:pt x="14" y="1"/>
                    </a:lnTo>
                    <a:lnTo>
                      <a:pt x="14" y="1"/>
                    </a:lnTo>
                    <a:lnTo>
                      <a:pt x="15" y="1"/>
                    </a:lnTo>
                    <a:lnTo>
                      <a:pt x="15" y="1"/>
                    </a:lnTo>
                    <a:lnTo>
                      <a:pt x="16" y="2"/>
                    </a:lnTo>
                    <a:lnTo>
                      <a:pt x="16" y="2"/>
                    </a:lnTo>
                    <a:lnTo>
                      <a:pt x="17" y="2"/>
                    </a:lnTo>
                    <a:lnTo>
                      <a:pt x="17" y="2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19" y="2"/>
                    </a:lnTo>
                    <a:lnTo>
                      <a:pt x="19" y="2"/>
                    </a:lnTo>
                    <a:lnTo>
                      <a:pt x="20" y="2"/>
                    </a:lnTo>
                    <a:lnTo>
                      <a:pt x="20" y="2"/>
                    </a:lnTo>
                    <a:lnTo>
                      <a:pt x="21" y="2"/>
                    </a:lnTo>
                    <a:lnTo>
                      <a:pt x="22" y="2"/>
                    </a:lnTo>
                    <a:lnTo>
                      <a:pt x="23" y="2"/>
                    </a:lnTo>
                    <a:lnTo>
                      <a:pt x="24" y="1"/>
                    </a:lnTo>
                    <a:lnTo>
                      <a:pt x="24" y="1"/>
                    </a:lnTo>
                    <a:lnTo>
                      <a:pt x="25" y="1"/>
                    </a:lnTo>
                    <a:lnTo>
                      <a:pt x="26" y="1"/>
                    </a:lnTo>
                    <a:lnTo>
                      <a:pt x="27" y="0"/>
                    </a:lnTo>
                    <a:lnTo>
                      <a:pt x="28" y="0"/>
                    </a:lnTo>
                    <a:lnTo>
                      <a:pt x="30" y="0"/>
                    </a:lnTo>
                    <a:lnTo>
                      <a:pt x="30" y="0"/>
                    </a:lnTo>
                    <a:lnTo>
                      <a:pt x="31" y="0"/>
                    </a:lnTo>
                    <a:lnTo>
                      <a:pt x="31" y="0"/>
                    </a:lnTo>
                    <a:lnTo>
                      <a:pt x="31" y="0"/>
                    </a:lnTo>
                    <a:lnTo>
                      <a:pt x="32" y="0"/>
                    </a:lnTo>
                    <a:lnTo>
                      <a:pt x="32" y="0"/>
                    </a:lnTo>
                    <a:lnTo>
                      <a:pt x="32" y="0"/>
                    </a:lnTo>
                    <a:lnTo>
                      <a:pt x="32" y="0"/>
                    </a:lnTo>
                    <a:lnTo>
                      <a:pt x="32" y="1"/>
                    </a:lnTo>
                    <a:lnTo>
                      <a:pt x="32" y="1"/>
                    </a:lnTo>
                    <a:lnTo>
                      <a:pt x="32" y="1"/>
                    </a:lnTo>
                    <a:lnTo>
                      <a:pt x="32" y="1"/>
                    </a:lnTo>
                    <a:lnTo>
                      <a:pt x="32" y="2"/>
                    </a:lnTo>
                    <a:lnTo>
                      <a:pt x="32" y="2"/>
                    </a:lnTo>
                    <a:lnTo>
                      <a:pt x="31" y="2"/>
                    </a:lnTo>
                    <a:lnTo>
                      <a:pt x="31" y="2"/>
                    </a:lnTo>
                    <a:lnTo>
                      <a:pt x="31" y="3"/>
                    </a:lnTo>
                    <a:lnTo>
                      <a:pt x="31" y="3"/>
                    </a:lnTo>
                    <a:lnTo>
                      <a:pt x="30" y="3"/>
                    </a:lnTo>
                    <a:lnTo>
                      <a:pt x="30" y="4"/>
                    </a:lnTo>
                    <a:lnTo>
                      <a:pt x="30" y="4"/>
                    </a:lnTo>
                    <a:lnTo>
                      <a:pt x="28" y="4"/>
                    </a:lnTo>
                    <a:lnTo>
                      <a:pt x="28" y="5"/>
                    </a:lnTo>
                    <a:lnTo>
                      <a:pt x="28" y="5"/>
                    </a:lnTo>
                    <a:lnTo>
                      <a:pt x="27" y="6"/>
                    </a:lnTo>
                    <a:lnTo>
                      <a:pt x="27" y="8"/>
                    </a:lnTo>
                    <a:lnTo>
                      <a:pt x="26" y="9"/>
                    </a:lnTo>
                    <a:lnTo>
                      <a:pt x="26" y="9"/>
                    </a:lnTo>
                    <a:lnTo>
                      <a:pt x="26" y="10"/>
                    </a:lnTo>
                    <a:lnTo>
                      <a:pt x="25" y="11"/>
                    </a:lnTo>
                    <a:lnTo>
                      <a:pt x="25" y="12"/>
                    </a:lnTo>
                    <a:lnTo>
                      <a:pt x="25" y="12"/>
                    </a:lnTo>
                    <a:lnTo>
                      <a:pt x="24" y="13"/>
                    </a:lnTo>
                    <a:lnTo>
                      <a:pt x="24" y="14"/>
                    </a:lnTo>
                    <a:lnTo>
                      <a:pt x="24" y="14"/>
                    </a:lnTo>
                    <a:lnTo>
                      <a:pt x="24" y="15"/>
                    </a:lnTo>
                    <a:lnTo>
                      <a:pt x="24" y="15"/>
                    </a:lnTo>
                    <a:lnTo>
                      <a:pt x="24" y="16"/>
                    </a:lnTo>
                    <a:lnTo>
                      <a:pt x="23" y="16"/>
                    </a:lnTo>
                    <a:lnTo>
                      <a:pt x="23" y="17"/>
                    </a:lnTo>
                    <a:lnTo>
                      <a:pt x="23" y="17"/>
                    </a:lnTo>
                    <a:lnTo>
                      <a:pt x="23" y="18"/>
                    </a:lnTo>
                    <a:lnTo>
                      <a:pt x="22" y="18"/>
                    </a:lnTo>
                    <a:lnTo>
                      <a:pt x="22" y="19"/>
                    </a:lnTo>
                    <a:lnTo>
                      <a:pt x="21" y="19"/>
                    </a:lnTo>
                    <a:lnTo>
                      <a:pt x="21" y="19"/>
                    </a:lnTo>
                    <a:lnTo>
                      <a:pt x="20" y="19"/>
                    </a:lnTo>
                    <a:lnTo>
                      <a:pt x="20" y="20"/>
                    </a:lnTo>
                    <a:lnTo>
                      <a:pt x="19" y="20"/>
                    </a:lnTo>
                    <a:lnTo>
                      <a:pt x="19" y="20"/>
                    </a:lnTo>
                    <a:lnTo>
                      <a:pt x="18" y="20"/>
                    </a:lnTo>
                    <a:lnTo>
                      <a:pt x="17" y="20"/>
                    </a:lnTo>
                    <a:lnTo>
                      <a:pt x="17" y="20"/>
                    </a:lnTo>
                    <a:lnTo>
                      <a:pt x="16" y="20"/>
                    </a:lnTo>
                    <a:lnTo>
                      <a:pt x="16" y="20"/>
                    </a:lnTo>
                    <a:lnTo>
                      <a:pt x="16" y="20"/>
                    </a:lnTo>
                    <a:lnTo>
                      <a:pt x="16" y="20"/>
                    </a:lnTo>
                    <a:lnTo>
                      <a:pt x="15" y="19"/>
                    </a:lnTo>
                    <a:lnTo>
                      <a:pt x="15" y="19"/>
                    </a:lnTo>
                    <a:lnTo>
                      <a:pt x="15" y="19"/>
                    </a:lnTo>
                    <a:lnTo>
                      <a:pt x="15" y="19"/>
                    </a:lnTo>
                    <a:lnTo>
                      <a:pt x="15" y="18"/>
                    </a:lnTo>
                    <a:lnTo>
                      <a:pt x="15" y="18"/>
                    </a:lnTo>
                    <a:lnTo>
                      <a:pt x="16" y="18"/>
                    </a:lnTo>
                    <a:lnTo>
                      <a:pt x="16" y="17"/>
                    </a:lnTo>
                    <a:lnTo>
                      <a:pt x="16" y="17"/>
                    </a:lnTo>
                    <a:lnTo>
                      <a:pt x="16" y="17"/>
                    </a:lnTo>
                    <a:lnTo>
                      <a:pt x="15" y="16"/>
                    </a:lnTo>
                    <a:lnTo>
                      <a:pt x="15" y="16"/>
                    </a:lnTo>
                    <a:lnTo>
                      <a:pt x="15" y="15"/>
                    </a:lnTo>
                    <a:lnTo>
                      <a:pt x="15" y="15"/>
                    </a:lnTo>
                    <a:lnTo>
                      <a:pt x="14" y="15"/>
                    </a:lnTo>
                    <a:lnTo>
                      <a:pt x="14" y="14"/>
                    </a:lnTo>
                    <a:lnTo>
                      <a:pt x="13" y="14"/>
                    </a:lnTo>
                    <a:lnTo>
                      <a:pt x="13" y="14"/>
                    </a:lnTo>
                    <a:lnTo>
                      <a:pt x="12" y="14"/>
                    </a:lnTo>
                    <a:lnTo>
                      <a:pt x="12" y="13"/>
                    </a:lnTo>
                    <a:lnTo>
                      <a:pt x="10" y="13"/>
                    </a:lnTo>
                    <a:lnTo>
                      <a:pt x="10" y="13"/>
                    </a:lnTo>
                    <a:lnTo>
                      <a:pt x="9" y="13"/>
                    </a:lnTo>
                    <a:lnTo>
                      <a:pt x="9" y="13"/>
                    </a:lnTo>
                    <a:lnTo>
                      <a:pt x="8" y="12"/>
                    </a:lnTo>
                    <a:lnTo>
                      <a:pt x="8" y="12"/>
                    </a:lnTo>
                    <a:lnTo>
                      <a:pt x="7" y="12"/>
                    </a:lnTo>
                    <a:lnTo>
                      <a:pt x="7" y="12"/>
                    </a:lnTo>
                    <a:lnTo>
                      <a:pt x="7" y="12"/>
                    </a:lnTo>
                    <a:lnTo>
                      <a:pt x="6" y="11"/>
                    </a:lnTo>
                    <a:lnTo>
                      <a:pt x="6" y="11"/>
                    </a:lnTo>
                    <a:lnTo>
                      <a:pt x="5" y="11"/>
                    </a:lnTo>
                    <a:lnTo>
                      <a:pt x="5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3" y="9"/>
                    </a:lnTo>
                    <a:lnTo>
                      <a:pt x="3" y="9"/>
                    </a:lnTo>
                    <a:lnTo>
                      <a:pt x="2" y="9"/>
                    </a:lnTo>
                    <a:lnTo>
                      <a:pt x="2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2" name="Freeform 710"/>
              <p:cNvSpPr>
                <a:spLocks/>
              </p:cNvSpPr>
              <p:nvPr/>
            </p:nvSpPr>
            <p:spPr bwMode="auto">
              <a:xfrm>
                <a:off x="8140700" y="4962525"/>
                <a:ext cx="4763" cy="1588"/>
              </a:xfrm>
              <a:custGeom>
                <a:avLst/>
                <a:gdLst>
                  <a:gd name="T0" fmla="*/ 2 w 8"/>
                  <a:gd name="T1" fmla="*/ 1 h 4"/>
                  <a:gd name="T2" fmla="*/ 3 w 8"/>
                  <a:gd name="T3" fmla="*/ 1 h 4"/>
                  <a:gd name="T4" fmla="*/ 3 w 8"/>
                  <a:gd name="T5" fmla="*/ 1 h 4"/>
                  <a:gd name="T6" fmla="*/ 4 w 8"/>
                  <a:gd name="T7" fmla="*/ 1 h 4"/>
                  <a:gd name="T8" fmla="*/ 4 w 8"/>
                  <a:gd name="T9" fmla="*/ 1 h 4"/>
                  <a:gd name="T10" fmla="*/ 5 w 8"/>
                  <a:gd name="T11" fmla="*/ 1 h 4"/>
                  <a:gd name="T12" fmla="*/ 5 w 8"/>
                  <a:gd name="T13" fmla="*/ 1 h 4"/>
                  <a:gd name="T14" fmla="*/ 6 w 8"/>
                  <a:gd name="T15" fmla="*/ 0 h 4"/>
                  <a:gd name="T16" fmla="*/ 6 w 8"/>
                  <a:gd name="T17" fmla="*/ 0 h 4"/>
                  <a:gd name="T18" fmla="*/ 7 w 8"/>
                  <a:gd name="T19" fmla="*/ 0 h 4"/>
                  <a:gd name="T20" fmla="*/ 7 w 8"/>
                  <a:gd name="T21" fmla="*/ 0 h 4"/>
                  <a:gd name="T22" fmla="*/ 7 w 8"/>
                  <a:gd name="T23" fmla="*/ 0 h 4"/>
                  <a:gd name="T24" fmla="*/ 7 w 8"/>
                  <a:gd name="T25" fmla="*/ 0 h 4"/>
                  <a:gd name="T26" fmla="*/ 8 w 8"/>
                  <a:gd name="T27" fmla="*/ 0 h 4"/>
                  <a:gd name="T28" fmla="*/ 8 w 8"/>
                  <a:gd name="T29" fmla="*/ 0 h 4"/>
                  <a:gd name="T30" fmla="*/ 8 w 8"/>
                  <a:gd name="T31" fmla="*/ 0 h 4"/>
                  <a:gd name="T32" fmla="*/ 8 w 8"/>
                  <a:gd name="T33" fmla="*/ 0 h 4"/>
                  <a:gd name="T34" fmla="*/ 8 w 8"/>
                  <a:gd name="T35" fmla="*/ 1 h 4"/>
                  <a:gd name="T36" fmla="*/ 8 w 8"/>
                  <a:gd name="T37" fmla="*/ 1 h 4"/>
                  <a:gd name="T38" fmla="*/ 8 w 8"/>
                  <a:gd name="T39" fmla="*/ 1 h 4"/>
                  <a:gd name="T40" fmla="*/ 8 w 8"/>
                  <a:gd name="T41" fmla="*/ 1 h 4"/>
                  <a:gd name="T42" fmla="*/ 7 w 8"/>
                  <a:gd name="T43" fmla="*/ 1 h 4"/>
                  <a:gd name="T44" fmla="*/ 7 w 8"/>
                  <a:gd name="T45" fmla="*/ 1 h 4"/>
                  <a:gd name="T46" fmla="*/ 7 w 8"/>
                  <a:gd name="T47" fmla="*/ 1 h 4"/>
                  <a:gd name="T48" fmla="*/ 6 w 8"/>
                  <a:gd name="T49" fmla="*/ 2 h 4"/>
                  <a:gd name="T50" fmla="*/ 6 w 8"/>
                  <a:gd name="T51" fmla="*/ 2 h 4"/>
                  <a:gd name="T52" fmla="*/ 5 w 8"/>
                  <a:gd name="T53" fmla="*/ 2 h 4"/>
                  <a:gd name="T54" fmla="*/ 5 w 8"/>
                  <a:gd name="T55" fmla="*/ 2 h 4"/>
                  <a:gd name="T56" fmla="*/ 5 w 8"/>
                  <a:gd name="T57" fmla="*/ 2 h 4"/>
                  <a:gd name="T58" fmla="*/ 4 w 8"/>
                  <a:gd name="T59" fmla="*/ 2 h 4"/>
                  <a:gd name="T60" fmla="*/ 4 w 8"/>
                  <a:gd name="T61" fmla="*/ 2 h 4"/>
                  <a:gd name="T62" fmla="*/ 3 w 8"/>
                  <a:gd name="T63" fmla="*/ 2 h 4"/>
                  <a:gd name="T64" fmla="*/ 3 w 8"/>
                  <a:gd name="T65" fmla="*/ 4 h 4"/>
                  <a:gd name="T66" fmla="*/ 2 w 8"/>
                  <a:gd name="T67" fmla="*/ 4 h 4"/>
                  <a:gd name="T68" fmla="*/ 2 w 8"/>
                  <a:gd name="T69" fmla="*/ 4 h 4"/>
                  <a:gd name="T70" fmla="*/ 2 w 8"/>
                  <a:gd name="T71" fmla="*/ 4 h 4"/>
                  <a:gd name="T72" fmla="*/ 1 w 8"/>
                  <a:gd name="T73" fmla="*/ 4 h 4"/>
                  <a:gd name="T74" fmla="*/ 1 w 8"/>
                  <a:gd name="T75" fmla="*/ 4 h 4"/>
                  <a:gd name="T76" fmla="*/ 1 w 8"/>
                  <a:gd name="T77" fmla="*/ 4 h 4"/>
                  <a:gd name="T78" fmla="*/ 0 w 8"/>
                  <a:gd name="T79" fmla="*/ 2 h 4"/>
                  <a:gd name="T80" fmla="*/ 0 w 8"/>
                  <a:gd name="T81" fmla="*/ 2 h 4"/>
                  <a:gd name="T82" fmla="*/ 0 w 8"/>
                  <a:gd name="T83" fmla="*/ 1 h 4"/>
                  <a:gd name="T84" fmla="*/ 1 w 8"/>
                  <a:gd name="T85" fmla="*/ 1 h 4"/>
                  <a:gd name="T86" fmla="*/ 1 w 8"/>
                  <a:gd name="T87" fmla="*/ 1 h 4"/>
                  <a:gd name="T88" fmla="*/ 1 w 8"/>
                  <a:gd name="T89" fmla="*/ 1 h 4"/>
                  <a:gd name="T90" fmla="*/ 1 w 8"/>
                  <a:gd name="T91" fmla="*/ 1 h 4"/>
                  <a:gd name="T92" fmla="*/ 2 w 8"/>
                  <a:gd name="T93" fmla="*/ 1 h 4"/>
                  <a:gd name="T94" fmla="*/ 2 w 8"/>
                  <a:gd name="T95" fmla="*/ 1 h 4"/>
                  <a:gd name="T96" fmla="*/ 2 w 8"/>
                  <a:gd name="T97" fmla="*/ 1 h 4"/>
                  <a:gd name="T98" fmla="*/ 2 w 8"/>
                  <a:gd name="T99" fmla="*/ 1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8" h="4">
                    <a:moveTo>
                      <a:pt x="2" y="1"/>
                    </a:moveTo>
                    <a:lnTo>
                      <a:pt x="2" y="1"/>
                    </a:lnTo>
                    <a:lnTo>
                      <a:pt x="2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4" y="1"/>
                    </a:lnTo>
                    <a:lnTo>
                      <a:pt x="4" y="1"/>
                    </a:lnTo>
                    <a:lnTo>
                      <a:pt x="4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6" y="1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8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7" y="1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3" y="2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0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1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2" y="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3" name="Freeform 711"/>
              <p:cNvSpPr>
                <a:spLocks/>
              </p:cNvSpPr>
              <p:nvPr/>
            </p:nvSpPr>
            <p:spPr bwMode="auto">
              <a:xfrm>
                <a:off x="8170863" y="4964113"/>
                <a:ext cx="7938" cy="6350"/>
              </a:xfrm>
              <a:custGeom>
                <a:avLst/>
                <a:gdLst>
                  <a:gd name="T0" fmla="*/ 7 w 14"/>
                  <a:gd name="T1" fmla="*/ 0 h 14"/>
                  <a:gd name="T2" fmla="*/ 7 w 14"/>
                  <a:gd name="T3" fmla="*/ 0 h 14"/>
                  <a:gd name="T4" fmla="*/ 7 w 14"/>
                  <a:gd name="T5" fmla="*/ 0 h 14"/>
                  <a:gd name="T6" fmla="*/ 7 w 14"/>
                  <a:gd name="T7" fmla="*/ 0 h 14"/>
                  <a:gd name="T8" fmla="*/ 7 w 14"/>
                  <a:gd name="T9" fmla="*/ 0 h 14"/>
                  <a:gd name="T10" fmla="*/ 7 w 14"/>
                  <a:gd name="T11" fmla="*/ 0 h 14"/>
                  <a:gd name="T12" fmla="*/ 8 w 14"/>
                  <a:gd name="T13" fmla="*/ 0 h 14"/>
                  <a:gd name="T14" fmla="*/ 9 w 14"/>
                  <a:gd name="T15" fmla="*/ 2 h 14"/>
                  <a:gd name="T16" fmla="*/ 12 w 14"/>
                  <a:gd name="T17" fmla="*/ 2 h 14"/>
                  <a:gd name="T18" fmla="*/ 13 w 14"/>
                  <a:gd name="T19" fmla="*/ 3 h 14"/>
                  <a:gd name="T20" fmla="*/ 14 w 14"/>
                  <a:gd name="T21" fmla="*/ 3 h 14"/>
                  <a:gd name="T22" fmla="*/ 14 w 14"/>
                  <a:gd name="T23" fmla="*/ 5 h 14"/>
                  <a:gd name="T24" fmla="*/ 14 w 14"/>
                  <a:gd name="T25" fmla="*/ 8 h 14"/>
                  <a:gd name="T26" fmla="*/ 13 w 14"/>
                  <a:gd name="T27" fmla="*/ 11 h 14"/>
                  <a:gd name="T28" fmla="*/ 11 w 14"/>
                  <a:gd name="T29" fmla="*/ 13 h 14"/>
                  <a:gd name="T30" fmla="*/ 8 w 14"/>
                  <a:gd name="T31" fmla="*/ 14 h 14"/>
                  <a:gd name="T32" fmla="*/ 7 w 14"/>
                  <a:gd name="T33" fmla="*/ 14 h 14"/>
                  <a:gd name="T34" fmla="*/ 6 w 14"/>
                  <a:gd name="T35" fmla="*/ 14 h 14"/>
                  <a:gd name="T36" fmla="*/ 6 w 14"/>
                  <a:gd name="T37" fmla="*/ 14 h 14"/>
                  <a:gd name="T38" fmla="*/ 5 w 14"/>
                  <a:gd name="T39" fmla="*/ 14 h 14"/>
                  <a:gd name="T40" fmla="*/ 4 w 14"/>
                  <a:gd name="T41" fmla="*/ 14 h 14"/>
                  <a:gd name="T42" fmla="*/ 3 w 14"/>
                  <a:gd name="T43" fmla="*/ 14 h 14"/>
                  <a:gd name="T44" fmla="*/ 2 w 14"/>
                  <a:gd name="T45" fmla="*/ 14 h 14"/>
                  <a:gd name="T46" fmla="*/ 2 w 14"/>
                  <a:gd name="T47" fmla="*/ 14 h 14"/>
                  <a:gd name="T48" fmla="*/ 2 w 14"/>
                  <a:gd name="T49" fmla="*/ 13 h 14"/>
                  <a:gd name="T50" fmla="*/ 1 w 14"/>
                  <a:gd name="T51" fmla="*/ 13 h 14"/>
                  <a:gd name="T52" fmla="*/ 1 w 14"/>
                  <a:gd name="T53" fmla="*/ 12 h 14"/>
                  <a:gd name="T54" fmla="*/ 1 w 14"/>
                  <a:gd name="T55" fmla="*/ 11 h 14"/>
                  <a:gd name="T56" fmla="*/ 1 w 14"/>
                  <a:gd name="T57" fmla="*/ 11 h 14"/>
                  <a:gd name="T58" fmla="*/ 1 w 14"/>
                  <a:gd name="T59" fmla="*/ 10 h 14"/>
                  <a:gd name="T60" fmla="*/ 0 w 14"/>
                  <a:gd name="T61" fmla="*/ 10 h 14"/>
                  <a:gd name="T62" fmla="*/ 0 w 14"/>
                  <a:gd name="T63" fmla="*/ 9 h 14"/>
                  <a:gd name="T64" fmla="*/ 0 w 14"/>
                  <a:gd name="T65" fmla="*/ 8 h 14"/>
                  <a:gd name="T66" fmla="*/ 0 w 14"/>
                  <a:gd name="T67" fmla="*/ 8 h 14"/>
                  <a:gd name="T68" fmla="*/ 0 w 14"/>
                  <a:gd name="T69" fmla="*/ 7 h 14"/>
                  <a:gd name="T70" fmla="*/ 1 w 14"/>
                  <a:gd name="T71" fmla="*/ 7 h 14"/>
                  <a:gd name="T72" fmla="*/ 1 w 14"/>
                  <a:gd name="T73" fmla="*/ 7 h 14"/>
                  <a:gd name="T74" fmla="*/ 2 w 14"/>
                  <a:gd name="T75" fmla="*/ 6 h 14"/>
                  <a:gd name="T76" fmla="*/ 2 w 14"/>
                  <a:gd name="T77" fmla="*/ 6 h 14"/>
                  <a:gd name="T78" fmla="*/ 3 w 14"/>
                  <a:gd name="T79" fmla="*/ 5 h 14"/>
                  <a:gd name="T80" fmla="*/ 3 w 14"/>
                  <a:gd name="T81" fmla="*/ 5 h 14"/>
                  <a:gd name="T82" fmla="*/ 3 w 14"/>
                  <a:gd name="T83" fmla="*/ 4 h 14"/>
                  <a:gd name="T84" fmla="*/ 4 w 14"/>
                  <a:gd name="T85" fmla="*/ 3 h 14"/>
                  <a:gd name="T86" fmla="*/ 4 w 14"/>
                  <a:gd name="T87" fmla="*/ 3 h 14"/>
                  <a:gd name="T88" fmla="*/ 5 w 14"/>
                  <a:gd name="T89" fmla="*/ 2 h 14"/>
                  <a:gd name="T90" fmla="*/ 6 w 14"/>
                  <a:gd name="T91" fmla="*/ 2 h 14"/>
                  <a:gd name="T92" fmla="*/ 6 w 14"/>
                  <a:gd name="T93" fmla="*/ 0 h 14"/>
                  <a:gd name="T94" fmla="*/ 7 w 14"/>
                  <a:gd name="T95" fmla="*/ 0 h 14"/>
                  <a:gd name="T96" fmla="*/ 7 w 14"/>
                  <a:gd name="T97" fmla="*/ 0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4" h="14">
                    <a:moveTo>
                      <a:pt x="7" y="0"/>
                    </a:move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9" y="2"/>
                    </a:lnTo>
                    <a:lnTo>
                      <a:pt x="11" y="2"/>
                    </a:lnTo>
                    <a:lnTo>
                      <a:pt x="11" y="2"/>
                    </a:lnTo>
                    <a:lnTo>
                      <a:pt x="12" y="2"/>
                    </a:lnTo>
                    <a:lnTo>
                      <a:pt x="12" y="3"/>
                    </a:lnTo>
                    <a:lnTo>
                      <a:pt x="13" y="3"/>
                    </a:lnTo>
                    <a:lnTo>
                      <a:pt x="13" y="3"/>
                    </a:lnTo>
                    <a:lnTo>
                      <a:pt x="13" y="3"/>
                    </a:lnTo>
                    <a:lnTo>
                      <a:pt x="13" y="3"/>
                    </a:lnTo>
                    <a:lnTo>
                      <a:pt x="14" y="3"/>
                    </a:lnTo>
                    <a:lnTo>
                      <a:pt x="14" y="4"/>
                    </a:lnTo>
                    <a:lnTo>
                      <a:pt x="14" y="4"/>
                    </a:lnTo>
                    <a:lnTo>
                      <a:pt x="14" y="5"/>
                    </a:lnTo>
                    <a:lnTo>
                      <a:pt x="14" y="6"/>
                    </a:lnTo>
                    <a:lnTo>
                      <a:pt x="14" y="7"/>
                    </a:lnTo>
                    <a:lnTo>
                      <a:pt x="14" y="8"/>
                    </a:lnTo>
                    <a:lnTo>
                      <a:pt x="14" y="9"/>
                    </a:lnTo>
                    <a:lnTo>
                      <a:pt x="13" y="10"/>
                    </a:lnTo>
                    <a:lnTo>
                      <a:pt x="13" y="11"/>
                    </a:lnTo>
                    <a:lnTo>
                      <a:pt x="13" y="12"/>
                    </a:lnTo>
                    <a:lnTo>
                      <a:pt x="12" y="13"/>
                    </a:lnTo>
                    <a:lnTo>
                      <a:pt x="11" y="13"/>
                    </a:lnTo>
                    <a:lnTo>
                      <a:pt x="11" y="14"/>
                    </a:lnTo>
                    <a:lnTo>
                      <a:pt x="9" y="14"/>
                    </a:lnTo>
                    <a:lnTo>
                      <a:pt x="8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6" y="14"/>
                    </a:lnTo>
                    <a:lnTo>
                      <a:pt x="6" y="14"/>
                    </a:lnTo>
                    <a:lnTo>
                      <a:pt x="6" y="14"/>
                    </a:lnTo>
                    <a:lnTo>
                      <a:pt x="6" y="14"/>
                    </a:lnTo>
                    <a:lnTo>
                      <a:pt x="5" y="14"/>
                    </a:lnTo>
                    <a:lnTo>
                      <a:pt x="5" y="14"/>
                    </a:lnTo>
                    <a:lnTo>
                      <a:pt x="5" y="14"/>
                    </a:lnTo>
                    <a:lnTo>
                      <a:pt x="5" y="14"/>
                    </a:lnTo>
                    <a:lnTo>
                      <a:pt x="4" y="14"/>
                    </a:lnTo>
                    <a:lnTo>
                      <a:pt x="4" y="14"/>
                    </a:lnTo>
                    <a:lnTo>
                      <a:pt x="4" y="14"/>
                    </a:lnTo>
                    <a:lnTo>
                      <a:pt x="3" y="14"/>
                    </a:lnTo>
                    <a:lnTo>
                      <a:pt x="3" y="14"/>
                    </a:lnTo>
                    <a:lnTo>
                      <a:pt x="3" y="14"/>
                    </a:lnTo>
                    <a:lnTo>
                      <a:pt x="3" y="14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2" y="13"/>
                    </a:lnTo>
                    <a:lnTo>
                      <a:pt x="2" y="13"/>
                    </a:lnTo>
                    <a:lnTo>
                      <a:pt x="1" y="13"/>
                    </a:lnTo>
                    <a:lnTo>
                      <a:pt x="1" y="13"/>
                    </a:lnTo>
                    <a:lnTo>
                      <a:pt x="1" y="13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2"/>
                    </a:lnTo>
                    <a:lnTo>
                      <a:pt x="1" y="11"/>
                    </a:lnTo>
                    <a:lnTo>
                      <a:pt x="1" y="11"/>
                    </a:lnTo>
                    <a:lnTo>
                      <a:pt x="1" y="11"/>
                    </a:lnTo>
                    <a:lnTo>
                      <a:pt x="1" y="11"/>
                    </a:lnTo>
                    <a:lnTo>
                      <a:pt x="1" y="11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7"/>
                    </a:lnTo>
                    <a:lnTo>
                      <a:pt x="0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1" y="7"/>
                    </a:lnTo>
                    <a:lnTo>
                      <a:pt x="2" y="7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3" y="6"/>
                    </a:lnTo>
                    <a:lnTo>
                      <a:pt x="3" y="6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3" y="4"/>
                    </a:lnTo>
                    <a:lnTo>
                      <a:pt x="4" y="4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3"/>
                    </a:lnTo>
                    <a:lnTo>
                      <a:pt x="4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lnTo>
                      <a:pt x="7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4" name="Freeform 712"/>
              <p:cNvSpPr>
                <a:spLocks/>
              </p:cNvSpPr>
              <p:nvPr/>
            </p:nvSpPr>
            <p:spPr bwMode="auto">
              <a:xfrm>
                <a:off x="8158163" y="4987925"/>
                <a:ext cx="6350" cy="7938"/>
              </a:xfrm>
              <a:custGeom>
                <a:avLst/>
                <a:gdLst>
                  <a:gd name="T0" fmla="*/ 1 w 12"/>
                  <a:gd name="T1" fmla="*/ 4 h 15"/>
                  <a:gd name="T2" fmla="*/ 1 w 12"/>
                  <a:gd name="T3" fmla="*/ 4 h 15"/>
                  <a:gd name="T4" fmla="*/ 1 w 12"/>
                  <a:gd name="T5" fmla="*/ 4 h 15"/>
                  <a:gd name="T6" fmla="*/ 1 w 12"/>
                  <a:gd name="T7" fmla="*/ 4 h 15"/>
                  <a:gd name="T8" fmla="*/ 1 w 12"/>
                  <a:gd name="T9" fmla="*/ 4 h 15"/>
                  <a:gd name="T10" fmla="*/ 1 w 12"/>
                  <a:gd name="T11" fmla="*/ 3 h 15"/>
                  <a:gd name="T12" fmla="*/ 1 w 12"/>
                  <a:gd name="T13" fmla="*/ 2 h 15"/>
                  <a:gd name="T14" fmla="*/ 1 w 12"/>
                  <a:gd name="T15" fmla="*/ 2 h 15"/>
                  <a:gd name="T16" fmla="*/ 2 w 12"/>
                  <a:gd name="T17" fmla="*/ 1 h 15"/>
                  <a:gd name="T18" fmla="*/ 4 w 12"/>
                  <a:gd name="T19" fmla="*/ 1 h 15"/>
                  <a:gd name="T20" fmla="*/ 4 w 12"/>
                  <a:gd name="T21" fmla="*/ 0 h 15"/>
                  <a:gd name="T22" fmla="*/ 5 w 12"/>
                  <a:gd name="T23" fmla="*/ 0 h 15"/>
                  <a:gd name="T24" fmla="*/ 6 w 12"/>
                  <a:gd name="T25" fmla="*/ 0 h 15"/>
                  <a:gd name="T26" fmla="*/ 6 w 12"/>
                  <a:gd name="T27" fmla="*/ 1 h 15"/>
                  <a:gd name="T28" fmla="*/ 6 w 12"/>
                  <a:gd name="T29" fmla="*/ 1 h 15"/>
                  <a:gd name="T30" fmla="*/ 6 w 12"/>
                  <a:gd name="T31" fmla="*/ 1 h 15"/>
                  <a:gd name="T32" fmla="*/ 7 w 12"/>
                  <a:gd name="T33" fmla="*/ 2 h 15"/>
                  <a:gd name="T34" fmla="*/ 7 w 12"/>
                  <a:gd name="T35" fmla="*/ 2 h 15"/>
                  <a:gd name="T36" fmla="*/ 8 w 12"/>
                  <a:gd name="T37" fmla="*/ 3 h 15"/>
                  <a:gd name="T38" fmla="*/ 9 w 12"/>
                  <a:gd name="T39" fmla="*/ 3 h 15"/>
                  <a:gd name="T40" fmla="*/ 10 w 12"/>
                  <a:gd name="T41" fmla="*/ 3 h 15"/>
                  <a:gd name="T42" fmla="*/ 10 w 12"/>
                  <a:gd name="T43" fmla="*/ 4 h 15"/>
                  <a:gd name="T44" fmla="*/ 11 w 12"/>
                  <a:gd name="T45" fmla="*/ 4 h 15"/>
                  <a:gd name="T46" fmla="*/ 11 w 12"/>
                  <a:gd name="T47" fmla="*/ 5 h 15"/>
                  <a:gd name="T48" fmla="*/ 12 w 12"/>
                  <a:gd name="T49" fmla="*/ 6 h 15"/>
                  <a:gd name="T50" fmla="*/ 12 w 12"/>
                  <a:gd name="T51" fmla="*/ 7 h 15"/>
                  <a:gd name="T52" fmla="*/ 12 w 12"/>
                  <a:gd name="T53" fmla="*/ 9 h 15"/>
                  <a:gd name="T54" fmla="*/ 12 w 12"/>
                  <a:gd name="T55" fmla="*/ 9 h 15"/>
                  <a:gd name="T56" fmla="*/ 12 w 12"/>
                  <a:gd name="T57" fmla="*/ 11 h 15"/>
                  <a:gd name="T58" fmla="*/ 11 w 12"/>
                  <a:gd name="T59" fmla="*/ 12 h 15"/>
                  <a:gd name="T60" fmla="*/ 11 w 12"/>
                  <a:gd name="T61" fmla="*/ 13 h 15"/>
                  <a:gd name="T62" fmla="*/ 11 w 12"/>
                  <a:gd name="T63" fmla="*/ 14 h 15"/>
                  <a:gd name="T64" fmla="*/ 11 w 12"/>
                  <a:gd name="T65" fmla="*/ 14 h 15"/>
                  <a:gd name="T66" fmla="*/ 10 w 12"/>
                  <a:gd name="T67" fmla="*/ 14 h 15"/>
                  <a:gd name="T68" fmla="*/ 10 w 12"/>
                  <a:gd name="T69" fmla="*/ 15 h 15"/>
                  <a:gd name="T70" fmla="*/ 9 w 12"/>
                  <a:gd name="T71" fmla="*/ 15 h 15"/>
                  <a:gd name="T72" fmla="*/ 8 w 12"/>
                  <a:gd name="T73" fmla="*/ 14 h 15"/>
                  <a:gd name="T74" fmla="*/ 7 w 12"/>
                  <a:gd name="T75" fmla="*/ 14 h 15"/>
                  <a:gd name="T76" fmla="*/ 7 w 12"/>
                  <a:gd name="T77" fmla="*/ 14 h 15"/>
                  <a:gd name="T78" fmla="*/ 6 w 12"/>
                  <a:gd name="T79" fmla="*/ 13 h 15"/>
                  <a:gd name="T80" fmla="*/ 6 w 12"/>
                  <a:gd name="T81" fmla="*/ 12 h 15"/>
                  <a:gd name="T82" fmla="*/ 6 w 12"/>
                  <a:gd name="T83" fmla="*/ 12 h 15"/>
                  <a:gd name="T84" fmla="*/ 6 w 12"/>
                  <a:gd name="T85" fmla="*/ 11 h 15"/>
                  <a:gd name="T86" fmla="*/ 5 w 12"/>
                  <a:gd name="T87" fmla="*/ 10 h 15"/>
                  <a:gd name="T88" fmla="*/ 5 w 12"/>
                  <a:gd name="T89" fmla="*/ 9 h 15"/>
                  <a:gd name="T90" fmla="*/ 5 w 12"/>
                  <a:gd name="T91" fmla="*/ 9 h 15"/>
                  <a:gd name="T92" fmla="*/ 4 w 12"/>
                  <a:gd name="T93" fmla="*/ 7 h 15"/>
                  <a:gd name="T94" fmla="*/ 4 w 12"/>
                  <a:gd name="T95" fmla="*/ 6 h 15"/>
                  <a:gd name="T96" fmla="*/ 4 w 12"/>
                  <a:gd name="T97" fmla="*/ 6 h 15"/>
                  <a:gd name="T98" fmla="*/ 3 w 12"/>
                  <a:gd name="T99" fmla="*/ 5 h 15"/>
                  <a:gd name="T100" fmla="*/ 2 w 12"/>
                  <a:gd name="T101" fmla="*/ 4 h 15"/>
                  <a:gd name="T102" fmla="*/ 2 w 12"/>
                  <a:gd name="T103" fmla="*/ 4 h 15"/>
                  <a:gd name="T104" fmla="*/ 1 w 12"/>
                  <a:gd name="T105" fmla="*/ 4 h 15"/>
                  <a:gd name="T106" fmla="*/ 0 w 12"/>
                  <a:gd name="T107" fmla="*/ 3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2" h="15">
                    <a:moveTo>
                      <a:pt x="0" y="3"/>
                    </a:move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3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1" y="2"/>
                    </a:lnTo>
                    <a:lnTo>
                      <a:pt x="2" y="2"/>
                    </a:lnTo>
                    <a:lnTo>
                      <a:pt x="2" y="1"/>
                    </a:lnTo>
                    <a:lnTo>
                      <a:pt x="2" y="1"/>
                    </a:lnTo>
                    <a:lnTo>
                      <a:pt x="3" y="1"/>
                    </a:lnTo>
                    <a:lnTo>
                      <a:pt x="3" y="1"/>
                    </a:lnTo>
                    <a:lnTo>
                      <a:pt x="4" y="1"/>
                    </a:lnTo>
                    <a:lnTo>
                      <a:pt x="4" y="1"/>
                    </a:lnTo>
                    <a:lnTo>
                      <a:pt x="4" y="1"/>
                    </a:lnTo>
                    <a:lnTo>
                      <a:pt x="4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7" y="2"/>
                    </a:lnTo>
                    <a:lnTo>
                      <a:pt x="8" y="2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8" y="3"/>
                    </a:lnTo>
                    <a:lnTo>
                      <a:pt x="9" y="3"/>
                    </a:lnTo>
                    <a:lnTo>
                      <a:pt x="9" y="3"/>
                    </a:lnTo>
                    <a:lnTo>
                      <a:pt x="9" y="3"/>
                    </a:lnTo>
                    <a:lnTo>
                      <a:pt x="10" y="3"/>
                    </a:lnTo>
                    <a:lnTo>
                      <a:pt x="10" y="3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11" y="4"/>
                    </a:lnTo>
                    <a:lnTo>
                      <a:pt x="11" y="4"/>
                    </a:lnTo>
                    <a:lnTo>
                      <a:pt x="11" y="4"/>
                    </a:lnTo>
                    <a:lnTo>
                      <a:pt x="11" y="5"/>
                    </a:lnTo>
                    <a:lnTo>
                      <a:pt x="11" y="5"/>
                    </a:lnTo>
                    <a:lnTo>
                      <a:pt x="11" y="5"/>
                    </a:lnTo>
                    <a:lnTo>
                      <a:pt x="12" y="5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2" y="7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2" y="9"/>
                    </a:lnTo>
                    <a:lnTo>
                      <a:pt x="12" y="10"/>
                    </a:lnTo>
                    <a:lnTo>
                      <a:pt x="12" y="10"/>
                    </a:lnTo>
                    <a:lnTo>
                      <a:pt x="12" y="11"/>
                    </a:lnTo>
                    <a:lnTo>
                      <a:pt x="11" y="11"/>
                    </a:lnTo>
                    <a:lnTo>
                      <a:pt x="11" y="12"/>
                    </a:lnTo>
                    <a:lnTo>
                      <a:pt x="11" y="12"/>
                    </a:lnTo>
                    <a:lnTo>
                      <a:pt x="11" y="12"/>
                    </a:lnTo>
                    <a:lnTo>
                      <a:pt x="11" y="13"/>
                    </a:lnTo>
                    <a:lnTo>
                      <a:pt x="11" y="13"/>
                    </a:lnTo>
                    <a:lnTo>
                      <a:pt x="11" y="13"/>
                    </a:lnTo>
                    <a:lnTo>
                      <a:pt x="11" y="14"/>
                    </a:lnTo>
                    <a:lnTo>
                      <a:pt x="11" y="14"/>
                    </a:lnTo>
                    <a:lnTo>
                      <a:pt x="11" y="14"/>
                    </a:lnTo>
                    <a:lnTo>
                      <a:pt x="11" y="14"/>
                    </a:lnTo>
                    <a:lnTo>
                      <a:pt x="11" y="14"/>
                    </a:lnTo>
                    <a:lnTo>
                      <a:pt x="11" y="14"/>
                    </a:lnTo>
                    <a:lnTo>
                      <a:pt x="11" y="14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10" y="15"/>
                    </a:lnTo>
                    <a:lnTo>
                      <a:pt x="10" y="15"/>
                    </a:lnTo>
                    <a:lnTo>
                      <a:pt x="9" y="15"/>
                    </a:lnTo>
                    <a:lnTo>
                      <a:pt x="9" y="15"/>
                    </a:lnTo>
                    <a:lnTo>
                      <a:pt x="9" y="15"/>
                    </a:lnTo>
                    <a:lnTo>
                      <a:pt x="9" y="15"/>
                    </a:lnTo>
                    <a:lnTo>
                      <a:pt x="8" y="15"/>
                    </a:lnTo>
                    <a:lnTo>
                      <a:pt x="8" y="14"/>
                    </a:lnTo>
                    <a:lnTo>
                      <a:pt x="8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7" y="14"/>
                    </a:lnTo>
                    <a:lnTo>
                      <a:pt x="6" y="14"/>
                    </a:lnTo>
                    <a:lnTo>
                      <a:pt x="6" y="13"/>
                    </a:lnTo>
                    <a:lnTo>
                      <a:pt x="6" y="13"/>
                    </a:lnTo>
                    <a:lnTo>
                      <a:pt x="6" y="13"/>
                    </a:lnTo>
                    <a:lnTo>
                      <a:pt x="6" y="13"/>
                    </a:lnTo>
                    <a:lnTo>
                      <a:pt x="6" y="12"/>
                    </a:lnTo>
                    <a:lnTo>
                      <a:pt x="6" y="12"/>
                    </a:lnTo>
                    <a:lnTo>
                      <a:pt x="6" y="12"/>
                    </a:lnTo>
                    <a:lnTo>
                      <a:pt x="6" y="12"/>
                    </a:lnTo>
                    <a:lnTo>
                      <a:pt x="6" y="12"/>
                    </a:lnTo>
                    <a:lnTo>
                      <a:pt x="6" y="11"/>
                    </a:lnTo>
                    <a:lnTo>
                      <a:pt x="6" y="11"/>
                    </a:lnTo>
                    <a:lnTo>
                      <a:pt x="6" y="11"/>
                    </a:lnTo>
                    <a:lnTo>
                      <a:pt x="6" y="11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5" y="10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9"/>
                    </a:lnTo>
                    <a:lnTo>
                      <a:pt x="5" y="7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4" y="6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3" y="5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2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1" y="4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lnTo>
                      <a:pt x="0" y="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15" name="Freeform 713"/>
              <p:cNvSpPr>
                <a:spLocks/>
              </p:cNvSpPr>
              <p:nvPr/>
            </p:nvSpPr>
            <p:spPr bwMode="auto">
              <a:xfrm>
                <a:off x="8170863" y="5013325"/>
                <a:ext cx="3175" cy="4763"/>
              </a:xfrm>
              <a:custGeom>
                <a:avLst/>
                <a:gdLst>
                  <a:gd name="T0" fmla="*/ 5 w 6"/>
                  <a:gd name="T1" fmla="*/ 1 h 10"/>
                  <a:gd name="T2" fmla="*/ 5 w 6"/>
                  <a:gd name="T3" fmla="*/ 1 h 10"/>
                  <a:gd name="T4" fmla="*/ 5 w 6"/>
                  <a:gd name="T5" fmla="*/ 1 h 10"/>
                  <a:gd name="T6" fmla="*/ 5 w 6"/>
                  <a:gd name="T7" fmla="*/ 1 h 10"/>
                  <a:gd name="T8" fmla="*/ 5 w 6"/>
                  <a:gd name="T9" fmla="*/ 1 h 10"/>
                  <a:gd name="T10" fmla="*/ 5 w 6"/>
                  <a:gd name="T11" fmla="*/ 1 h 10"/>
                  <a:gd name="T12" fmla="*/ 5 w 6"/>
                  <a:gd name="T13" fmla="*/ 1 h 10"/>
                  <a:gd name="T14" fmla="*/ 5 w 6"/>
                  <a:gd name="T15" fmla="*/ 1 h 10"/>
                  <a:gd name="T16" fmla="*/ 5 w 6"/>
                  <a:gd name="T17" fmla="*/ 0 h 10"/>
                  <a:gd name="T18" fmla="*/ 5 w 6"/>
                  <a:gd name="T19" fmla="*/ 0 h 10"/>
                  <a:gd name="T20" fmla="*/ 5 w 6"/>
                  <a:gd name="T21" fmla="*/ 0 h 10"/>
                  <a:gd name="T22" fmla="*/ 5 w 6"/>
                  <a:gd name="T23" fmla="*/ 0 h 10"/>
                  <a:gd name="T24" fmla="*/ 5 w 6"/>
                  <a:gd name="T25" fmla="*/ 0 h 10"/>
                  <a:gd name="T26" fmla="*/ 5 w 6"/>
                  <a:gd name="T27" fmla="*/ 0 h 10"/>
                  <a:gd name="T28" fmla="*/ 6 w 6"/>
                  <a:gd name="T29" fmla="*/ 0 h 10"/>
                  <a:gd name="T30" fmla="*/ 6 w 6"/>
                  <a:gd name="T31" fmla="*/ 0 h 10"/>
                  <a:gd name="T32" fmla="*/ 6 w 6"/>
                  <a:gd name="T33" fmla="*/ 1 h 10"/>
                  <a:gd name="T34" fmla="*/ 6 w 6"/>
                  <a:gd name="T35" fmla="*/ 1 h 10"/>
                  <a:gd name="T36" fmla="*/ 6 w 6"/>
                  <a:gd name="T37" fmla="*/ 2 h 10"/>
                  <a:gd name="T38" fmla="*/ 6 w 6"/>
                  <a:gd name="T39" fmla="*/ 2 h 10"/>
                  <a:gd name="T40" fmla="*/ 6 w 6"/>
                  <a:gd name="T41" fmla="*/ 3 h 10"/>
                  <a:gd name="T42" fmla="*/ 6 w 6"/>
                  <a:gd name="T43" fmla="*/ 3 h 10"/>
                  <a:gd name="T44" fmla="*/ 6 w 6"/>
                  <a:gd name="T45" fmla="*/ 4 h 10"/>
                  <a:gd name="T46" fmla="*/ 5 w 6"/>
                  <a:gd name="T47" fmla="*/ 5 h 10"/>
                  <a:gd name="T48" fmla="*/ 5 w 6"/>
                  <a:gd name="T49" fmla="*/ 6 h 10"/>
                  <a:gd name="T50" fmla="*/ 4 w 6"/>
                  <a:gd name="T51" fmla="*/ 7 h 10"/>
                  <a:gd name="T52" fmla="*/ 3 w 6"/>
                  <a:gd name="T53" fmla="*/ 8 h 10"/>
                  <a:gd name="T54" fmla="*/ 3 w 6"/>
                  <a:gd name="T55" fmla="*/ 8 h 10"/>
                  <a:gd name="T56" fmla="*/ 2 w 6"/>
                  <a:gd name="T57" fmla="*/ 9 h 10"/>
                  <a:gd name="T58" fmla="*/ 1 w 6"/>
                  <a:gd name="T59" fmla="*/ 10 h 10"/>
                  <a:gd name="T60" fmla="*/ 1 w 6"/>
                  <a:gd name="T61" fmla="*/ 10 h 10"/>
                  <a:gd name="T62" fmla="*/ 0 w 6"/>
                  <a:gd name="T63" fmla="*/ 10 h 10"/>
                  <a:gd name="T64" fmla="*/ 0 w 6"/>
                  <a:gd name="T65" fmla="*/ 10 h 10"/>
                  <a:gd name="T66" fmla="*/ 0 w 6"/>
                  <a:gd name="T67" fmla="*/ 9 h 10"/>
                  <a:gd name="T68" fmla="*/ 0 w 6"/>
                  <a:gd name="T69" fmla="*/ 9 h 10"/>
                  <a:gd name="T70" fmla="*/ 0 w 6"/>
                  <a:gd name="T71" fmla="*/ 9 h 10"/>
                  <a:gd name="T72" fmla="*/ 0 w 6"/>
                  <a:gd name="T73" fmla="*/ 9 h 10"/>
                  <a:gd name="T74" fmla="*/ 0 w 6"/>
                  <a:gd name="T75" fmla="*/ 9 h 10"/>
                  <a:gd name="T76" fmla="*/ 1 w 6"/>
                  <a:gd name="T77" fmla="*/ 8 h 10"/>
                  <a:gd name="T78" fmla="*/ 1 w 6"/>
                  <a:gd name="T79" fmla="*/ 8 h 10"/>
                  <a:gd name="T80" fmla="*/ 1 w 6"/>
                  <a:gd name="T81" fmla="*/ 8 h 10"/>
                  <a:gd name="T82" fmla="*/ 2 w 6"/>
                  <a:gd name="T83" fmla="*/ 7 h 10"/>
                  <a:gd name="T84" fmla="*/ 2 w 6"/>
                  <a:gd name="T85" fmla="*/ 7 h 10"/>
                  <a:gd name="T86" fmla="*/ 3 w 6"/>
                  <a:gd name="T87" fmla="*/ 6 h 10"/>
                  <a:gd name="T88" fmla="*/ 3 w 6"/>
                  <a:gd name="T89" fmla="*/ 5 h 10"/>
                  <a:gd name="T90" fmla="*/ 4 w 6"/>
                  <a:gd name="T91" fmla="*/ 5 h 10"/>
                  <a:gd name="T92" fmla="*/ 4 w 6"/>
                  <a:gd name="T93" fmla="*/ 4 h 10"/>
                  <a:gd name="T94" fmla="*/ 4 w 6"/>
                  <a:gd name="T95" fmla="*/ 4 h 10"/>
                  <a:gd name="T96" fmla="*/ 5 w 6"/>
                  <a:gd name="T97" fmla="*/ 3 h 10"/>
                  <a:gd name="T98" fmla="*/ 5 w 6"/>
                  <a:gd name="T99" fmla="*/ 2 h 10"/>
                  <a:gd name="T100" fmla="*/ 5 w 6"/>
                  <a:gd name="T101" fmla="*/ 2 h 10"/>
                  <a:gd name="T102" fmla="*/ 5 w 6"/>
                  <a:gd name="T103" fmla="*/ 2 h 10"/>
                  <a:gd name="T104" fmla="*/ 5 w 6"/>
                  <a:gd name="T105" fmla="*/ 1 h 10"/>
                  <a:gd name="T106" fmla="*/ 5 w 6"/>
                  <a:gd name="T107" fmla="*/ 1 h 10"/>
                  <a:gd name="T108" fmla="*/ 5 w 6"/>
                  <a:gd name="T109" fmla="*/ 1 h 10"/>
                  <a:gd name="T110" fmla="*/ 5 w 6"/>
                  <a:gd name="T111" fmla="*/ 1 h 10"/>
                  <a:gd name="T112" fmla="*/ 5 w 6"/>
                  <a:gd name="T113" fmla="*/ 1 h 10"/>
                  <a:gd name="T114" fmla="*/ 5 w 6"/>
                  <a:gd name="T115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</a:cxnLst>
                <a:rect l="0" t="0" r="r" b="b"/>
                <a:pathLst>
                  <a:path w="6" h="10">
                    <a:moveTo>
                      <a:pt x="5" y="1"/>
                    </a:move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1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3"/>
                    </a:lnTo>
                    <a:lnTo>
                      <a:pt x="6" y="4"/>
                    </a:lnTo>
                    <a:lnTo>
                      <a:pt x="6" y="4"/>
                    </a:lnTo>
                    <a:lnTo>
                      <a:pt x="6" y="5"/>
                    </a:lnTo>
                    <a:lnTo>
                      <a:pt x="5" y="5"/>
                    </a:lnTo>
                    <a:lnTo>
                      <a:pt x="5" y="6"/>
                    </a:lnTo>
                    <a:lnTo>
                      <a:pt x="5" y="6"/>
                    </a:lnTo>
                    <a:lnTo>
                      <a:pt x="4" y="6"/>
                    </a:lnTo>
                    <a:lnTo>
                      <a:pt x="4" y="7"/>
                    </a:lnTo>
                    <a:lnTo>
                      <a:pt x="4" y="7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3" y="8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2" y="9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1" y="10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0" y="9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1" y="8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2" y="7"/>
                    </a:lnTo>
                    <a:lnTo>
                      <a:pt x="3" y="6"/>
                    </a:lnTo>
                    <a:lnTo>
                      <a:pt x="3" y="6"/>
                    </a:lnTo>
                    <a:lnTo>
                      <a:pt x="3" y="6"/>
                    </a:lnTo>
                    <a:lnTo>
                      <a:pt x="3" y="5"/>
                    </a:lnTo>
                    <a:lnTo>
                      <a:pt x="4" y="5"/>
                    </a:lnTo>
                    <a:lnTo>
                      <a:pt x="4" y="5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4" y="3"/>
                    </a:lnTo>
                    <a:lnTo>
                      <a:pt x="5" y="3"/>
                    </a:lnTo>
                    <a:lnTo>
                      <a:pt x="5" y="3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2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lnTo>
                      <a:pt x="5" y="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120" name="Freeform 718"/>
              <p:cNvSpPr>
                <a:spLocks/>
              </p:cNvSpPr>
              <p:nvPr/>
            </p:nvSpPr>
            <p:spPr bwMode="auto">
              <a:xfrm>
                <a:off x="8410575" y="4845050"/>
                <a:ext cx="15875" cy="14288"/>
              </a:xfrm>
              <a:custGeom>
                <a:avLst/>
                <a:gdLst>
                  <a:gd name="T0" fmla="*/ 28 w 28"/>
                  <a:gd name="T1" fmla="*/ 14 h 27"/>
                  <a:gd name="T2" fmla="*/ 28 w 28"/>
                  <a:gd name="T3" fmla="*/ 14 h 27"/>
                  <a:gd name="T4" fmla="*/ 27 w 28"/>
                  <a:gd name="T5" fmla="*/ 8 h 27"/>
                  <a:gd name="T6" fmla="*/ 23 w 28"/>
                  <a:gd name="T7" fmla="*/ 4 h 27"/>
                  <a:gd name="T8" fmla="*/ 19 w 28"/>
                  <a:gd name="T9" fmla="*/ 1 h 27"/>
                  <a:gd name="T10" fmla="*/ 14 w 28"/>
                  <a:gd name="T11" fmla="*/ 0 h 27"/>
                  <a:gd name="T12" fmla="*/ 14 w 28"/>
                  <a:gd name="T13" fmla="*/ 0 h 27"/>
                  <a:gd name="T14" fmla="*/ 9 w 28"/>
                  <a:gd name="T15" fmla="*/ 1 h 27"/>
                  <a:gd name="T16" fmla="*/ 3 w 28"/>
                  <a:gd name="T17" fmla="*/ 4 h 27"/>
                  <a:gd name="T18" fmla="*/ 1 w 28"/>
                  <a:gd name="T19" fmla="*/ 8 h 27"/>
                  <a:gd name="T20" fmla="*/ 0 w 28"/>
                  <a:gd name="T21" fmla="*/ 14 h 27"/>
                  <a:gd name="T22" fmla="*/ 0 w 28"/>
                  <a:gd name="T23" fmla="*/ 14 h 27"/>
                  <a:gd name="T24" fmla="*/ 1 w 28"/>
                  <a:gd name="T25" fmla="*/ 19 h 27"/>
                  <a:gd name="T26" fmla="*/ 3 w 28"/>
                  <a:gd name="T27" fmla="*/ 23 h 27"/>
                  <a:gd name="T28" fmla="*/ 9 w 28"/>
                  <a:gd name="T29" fmla="*/ 26 h 27"/>
                  <a:gd name="T30" fmla="*/ 14 w 28"/>
                  <a:gd name="T31" fmla="*/ 27 h 27"/>
                  <a:gd name="T32" fmla="*/ 14 w 28"/>
                  <a:gd name="T33" fmla="*/ 27 h 27"/>
                  <a:gd name="T34" fmla="*/ 19 w 28"/>
                  <a:gd name="T35" fmla="*/ 26 h 27"/>
                  <a:gd name="T36" fmla="*/ 23 w 28"/>
                  <a:gd name="T37" fmla="*/ 23 h 27"/>
                  <a:gd name="T38" fmla="*/ 27 w 28"/>
                  <a:gd name="T39" fmla="*/ 19 h 27"/>
                  <a:gd name="T40" fmla="*/ 28 w 28"/>
                  <a:gd name="T41" fmla="*/ 14 h 27"/>
                  <a:gd name="T42" fmla="*/ 28 w 28"/>
                  <a:gd name="T43" fmla="*/ 14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28" h="27">
                    <a:moveTo>
                      <a:pt x="28" y="14"/>
                    </a:moveTo>
                    <a:lnTo>
                      <a:pt x="28" y="14"/>
                    </a:lnTo>
                    <a:lnTo>
                      <a:pt x="27" y="8"/>
                    </a:lnTo>
                    <a:lnTo>
                      <a:pt x="23" y="4"/>
                    </a:lnTo>
                    <a:lnTo>
                      <a:pt x="19" y="1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9" y="1"/>
                    </a:lnTo>
                    <a:lnTo>
                      <a:pt x="3" y="4"/>
                    </a:lnTo>
                    <a:lnTo>
                      <a:pt x="1" y="8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1" y="19"/>
                    </a:lnTo>
                    <a:lnTo>
                      <a:pt x="3" y="23"/>
                    </a:lnTo>
                    <a:lnTo>
                      <a:pt x="9" y="26"/>
                    </a:lnTo>
                    <a:lnTo>
                      <a:pt x="14" y="27"/>
                    </a:lnTo>
                    <a:lnTo>
                      <a:pt x="14" y="27"/>
                    </a:lnTo>
                    <a:lnTo>
                      <a:pt x="19" y="26"/>
                    </a:lnTo>
                    <a:lnTo>
                      <a:pt x="23" y="23"/>
                    </a:lnTo>
                    <a:lnTo>
                      <a:pt x="27" y="19"/>
                    </a:lnTo>
                    <a:lnTo>
                      <a:pt x="28" y="14"/>
                    </a:lnTo>
                    <a:lnTo>
                      <a:pt x="28" y="1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  <p:sp>
          <p:nvSpPr>
            <p:cNvPr id="157" name="广州（小）"/>
            <p:cNvSpPr>
              <a:spLocks/>
            </p:cNvSpPr>
            <p:nvPr/>
          </p:nvSpPr>
          <p:spPr bwMode="auto">
            <a:xfrm>
              <a:off x="8377238" y="4754563"/>
              <a:ext cx="28575" cy="30163"/>
            </a:xfrm>
            <a:custGeom>
              <a:avLst/>
              <a:gdLst>
                <a:gd name="T0" fmla="*/ 55 w 55"/>
                <a:gd name="T1" fmla="*/ 28 h 56"/>
                <a:gd name="T2" fmla="*/ 55 w 55"/>
                <a:gd name="T3" fmla="*/ 28 h 56"/>
                <a:gd name="T4" fmla="*/ 55 w 55"/>
                <a:gd name="T5" fmla="*/ 23 h 56"/>
                <a:gd name="T6" fmla="*/ 52 w 55"/>
                <a:gd name="T7" fmla="*/ 17 h 56"/>
                <a:gd name="T8" fmla="*/ 50 w 55"/>
                <a:gd name="T9" fmla="*/ 13 h 56"/>
                <a:gd name="T10" fmla="*/ 47 w 55"/>
                <a:gd name="T11" fmla="*/ 9 h 56"/>
                <a:gd name="T12" fmla="*/ 43 w 55"/>
                <a:gd name="T13" fmla="*/ 6 h 56"/>
                <a:gd name="T14" fmla="*/ 38 w 55"/>
                <a:gd name="T15" fmla="*/ 3 h 56"/>
                <a:gd name="T16" fmla="*/ 32 w 55"/>
                <a:gd name="T17" fmla="*/ 2 h 56"/>
                <a:gd name="T18" fmla="*/ 27 w 55"/>
                <a:gd name="T19" fmla="*/ 0 h 56"/>
                <a:gd name="T20" fmla="*/ 27 w 55"/>
                <a:gd name="T21" fmla="*/ 0 h 56"/>
                <a:gd name="T22" fmla="*/ 22 w 55"/>
                <a:gd name="T23" fmla="*/ 2 h 56"/>
                <a:gd name="T24" fmla="*/ 16 w 55"/>
                <a:gd name="T25" fmla="*/ 3 h 56"/>
                <a:gd name="T26" fmla="*/ 12 w 55"/>
                <a:gd name="T27" fmla="*/ 6 h 56"/>
                <a:gd name="T28" fmla="*/ 8 w 55"/>
                <a:gd name="T29" fmla="*/ 9 h 56"/>
                <a:gd name="T30" fmla="*/ 4 w 55"/>
                <a:gd name="T31" fmla="*/ 13 h 56"/>
                <a:gd name="T32" fmla="*/ 2 w 55"/>
                <a:gd name="T33" fmla="*/ 17 h 56"/>
                <a:gd name="T34" fmla="*/ 1 w 55"/>
                <a:gd name="T35" fmla="*/ 23 h 56"/>
                <a:gd name="T36" fmla="*/ 0 w 55"/>
                <a:gd name="T37" fmla="*/ 28 h 56"/>
                <a:gd name="T38" fmla="*/ 0 w 55"/>
                <a:gd name="T39" fmla="*/ 28 h 56"/>
                <a:gd name="T40" fmla="*/ 1 w 55"/>
                <a:gd name="T41" fmla="*/ 33 h 56"/>
                <a:gd name="T42" fmla="*/ 2 w 55"/>
                <a:gd name="T43" fmla="*/ 39 h 56"/>
                <a:gd name="T44" fmla="*/ 4 w 55"/>
                <a:gd name="T45" fmla="*/ 44 h 56"/>
                <a:gd name="T46" fmla="*/ 8 w 55"/>
                <a:gd name="T47" fmla="*/ 48 h 56"/>
                <a:gd name="T48" fmla="*/ 12 w 55"/>
                <a:gd name="T49" fmla="*/ 51 h 56"/>
                <a:gd name="T50" fmla="*/ 16 w 55"/>
                <a:gd name="T51" fmla="*/ 53 h 56"/>
                <a:gd name="T52" fmla="*/ 22 w 55"/>
                <a:gd name="T53" fmla="*/ 56 h 56"/>
                <a:gd name="T54" fmla="*/ 27 w 55"/>
                <a:gd name="T55" fmla="*/ 56 h 56"/>
                <a:gd name="T56" fmla="*/ 27 w 55"/>
                <a:gd name="T57" fmla="*/ 56 h 56"/>
                <a:gd name="T58" fmla="*/ 32 w 55"/>
                <a:gd name="T59" fmla="*/ 56 h 56"/>
                <a:gd name="T60" fmla="*/ 38 w 55"/>
                <a:gd name="T61" fmla="*/ 53 h 56"/>
                <a:gd name="T62" fmla="*/ 43 w 55"/>
                <a:gd name="T63" fmla="*/ 51 h 56"/>
                <a:gd name="T64" fmla="*/ 47 w 55"/>
                <a:gd name="T65" fmla="*/ 48 h 56"/>
                <a:gd name="T66" fmla="*/ 50 w 55"/>
                <a:gd name="T67" fmla="*/ 44 h 56"/>
                <a:gd name="T68" fmla="*/ 52 w 55"/>
                <a:gd name="T69" fmla="*/ 39 h 56"/>
                <a:gd name="T70" fmla="*/ 55 w 55"/>
                <a:gd name="T71" fmla="*/ 33 h 56"/>
                <a:gd name="T72" fmla="*/ 55 w 55"/>
                <a:gd name="T73" fmla="*/ 28 h 56"/>
                <a:gd name="T74" fmla="*/ 55 w 55"/>
                <a:gd name="T75" fmla="*/ 28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5" h="56">
                  <a:moveTo>
                    <a:pt x="55" y="28"/>
                  </a:moveTo>
                  <a:lnTo>
                    <a:pt x="55" y="28"/>
                  </a:lnTo>
                  <a:lnTo>
                    <a:pt x="55" y="23"/>
                  </a:lnTo>
                  <a:lnTo>
                    <a:pt x="52" y="17"/>
                  </a:lnTo>
                  <a:lnTo>
                    <a:pt x="50" y="13"/>
                  </a:lnTo>
                  <a:lnTo>
                    <a:pt x="47" y="9"/>
                  </a:lnTo>
                  <a:lnTo>
                    <a:pt x="43" y="6"/>
                  </a:lnTo>
                  <a:lnTo>
                    <a:pt x="38" y="3"/>
                  </a:lnTo>
                  <a:lnTo>
                    <a:pt x="32" y="2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2" y="2"/>
                  </a:lnTo>
                  <a:lnTo>
                    <a:pt x="16" y="3"/>
                  </a:lnTo>
                  <a:lnTo>
                    <a:pt x="12" y="6"/>
                  </a:lnTo>
                  <a:lnTo>
                    <a:pt x="8" y="9"/>
                  </a:lnTo>
                  <a:lnTo>
                    <a:pt x="4" y="13"/>
                  </a:lnTo>
                  <a:lnTo>
                    <a:pt x="2" y="17"/>
                  </a:lnTo>
                  <a:lnTo>
                    <a:pt x="1" y="23"/>
                  </a:lnTo>
                  <a:lnTo>
                    <a:pt x="0" y="28"/>
                  </a:lnTo>
                  <a:lnTo>
                    <a:pt x="0" y="28"/>
                  </a:lnTo>
                  <a:lnTo>
                    <a:pt x="1" y="33"/>
                  </a:lnTo>
                  <a:lnTo>
                    <a:pt x="2" y="39"/>
                  </a:lnTo>
                  <a:lnTo>
                    <a:pt x="4" y="44"/>
                  </a:lnTo>
                  <a:lnTo>
                    <a:pt x="8" y="48"/>
                  </a:lnTo>
                  <a:lnTo>
                    <a:pt x="12" y="51"/>
                  </a:lnTo>
                  <a:lnTo>
                    <a:pt x="16" y="53"/>
                  </a:lnTo>
                  <a:lnTo>
                    <a:pt x="22" y="56"/>
                  </a:lnTo>
                  <a:lnTo>
                    <a:pt x="27" y="56"/>
                  </a:lnTo>
                  <a:lnTo>
                    <a:pt x="27" y="56"/>
                  </a:lnTo>
                  <a:lnTo>
                    <a:pt x="32" y="56"/>
                  </a:lnTo>
                  <a:lnTo>
                    <a:pt x="38" y="53"/>
                  </a:lnTo>
                  <a:lnTo>
                    <a:pt x="43" y="51"/>
                  </a:lnTo>
                  <a:lnTo>
                    <a:pt x="47" y="48"/>
                  </a:lnTo>
                  <a:lnTo>
                    <a:pt x="50" y="44"/>
                  </a:lnTo>
                  <a:lnTo>
                    <a:pt x="52" y="39"/>
                  </a:lnTo>
                  <a:lnTo>
                    <a:pt x="55" y="33"/>
                  </a:lnTo>
                  <a:lnTo>
                    <a:pt x="55" y="28"/>
                  </a:lnTo>
                  <a:lnTo>
                    <a:pt x="55" y="28"/>
                  </a:lnTo>
                  <a:close/>
                </a:path>
              </a:pathLst>
            </a:custGeom>
            <a:solidFill>
              <a:srgbClr val="FFFFFF"/>
            </a:solidFill>
            <a:ln w="1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8" name="南宁（小）"/>
            <p:cNvSpPr>
              <a:spLocks/>
            </p:cNvSpPr>
            <p:nvPr/>
          </p:nvSpPr>
          <p:spPr bwMode="auto">
            <a:xfrm>
              <a:off x="7972425" y="4786313"/>
              <a:ext cx="28575" cy="30163"/>
            </a:xfrm>
            <a:custGeom>
              <a:avLst/>
              <a:gdLst>
                <a:gd name="T0" fmla="*/ 55 w 55"/>
                <a:gd name="T1" fmla="*/ 27 h 55"/>
                <a:gd name="T2" fmla="*/ 55 w 55"/>
                <a:gd name="T3" fmla="*/ 27 h 55"/>
                <a:gd name="T4" fmla="*/ 54 w 55"/>
                <a:gd name="T5" fmla="*/ 22 h 55"/>
                <a:gd name="T6" fmla="*/ 53 w 55"/>
                <a:gd name="T7" fmla="*/ 17 h 55"/>
                <a:gd name="T8" fmla="*/ 50 w 55"/>
                <a:gd name="T9" fmla="*/ 11 h 55"/>
                <a:gd name="T10" fmla="*/ 47 w 55"/>
                <a:gd name="T11" fmla="*/ 7 h 55"/>
                <a:gd name="T12" fmla="*/ 42 w 55"/>
                <a:gd name="T13" fmla="*/ 4 h 55"/>
                <a:gd name="T14" fmla="*/ 38 w 55"/>
                <a:gd name="T15" fmla="*/ 2 h 55"/>
                <a:gd name="T16" fmla="*/ 33 w 55"/>
                <a:gd name="T17" fmla="*/ 0 h 55"/>
                <a:gd name="T18" fmla="*/ 28 w 55"/>
                <a:gd name="T19" fmla="*/ 0 h 55"/>
                <a:gd name="T20" fmla="*/ 28 w 55"/>
                <a:gd name="T21" fmla="*/ 0 h 55"/>
                <a:gd name="T22" fmla="*/ 21 w 55"/>
                <a:gd name="T23" fmla="*/ 0 h 55"/>
                <a:gd name="T24" fmla="*/ 17 w 55"/>
                <a:gd name="T25" fmla="*/ 2 h 55"/>
                <a:gd name="T26" fmla="*/ 12 w 55"/>
                <a:gd name="T27" fmla="*/ 4 h 55"/>
                <a:gd name="T28" fmla="*/ 7 w 55"/>
                <a:gd name="T29" fmla="*/ 7 h 55"/>
                <a:gd name="T30" fmla="*/ 4 w 55"/>
                <a:gd name="T31" fmla="*/ 11 h 55"/>
                <a:gd name="T32" fmla="*/ 2 w 55"/>
                <a:gd name="T33" fmla="*/ 17 h 55"/>
                <a:gd name="T34" fmla="*/ 0 w 55"/>
                <a:gd name="T35" fmla="*/ 22 h 55"/>
                <a:gd name="T36" fmla="*/ 0 w 55"/>
                <a:gd name="T37" fmla="*/ 27 h 55"/>
                <a:gd name="T38" fmla="*/ 0 w 55"/>
                <a:gd name="T39" fmla="*/ 27 h 55"/>
                <a:gd name="T40" fmla="*/ 0 w 55"/>
                <a:gd name="T41" fmla="*/ 33 h 55"/>
                <a:gd name="T42" fmla="*/ 2 w 55"/>
                <a:gd name="T43" fmla="*/ 38 h 55"/>
                <a:gd name="T44" fmla="*/ 4 w 55"/>
                <a:gd name="T45" fmla="*/ 42 h 55"/>
                <a:gd name="T46" fmla="*/ 7 w 55"/>
                <a:gd name="T47" fmla="*/ 46 h 55"/>
                <a:gd name="T48" fmla="*/ 12 w 55"/>
                <a:gd name="T49" fmla="*/ 50 h 55"/>
                <a:gd name="T50" fmla="*/ 17 w 55"/>
                <a:gd name="T51" fmla="*/ 53 h 55"/>
                <a:gd name="T52" fmla="*/ 21 w 55"/>
                <a:gd name="T53" fmla="*/ 54 h 55"/>
                <a:gd name="T54" fmla="*/ 28 w 55"/>
                <a:gd name="T55" fmla="*/ 55 h 55"/>
                <a:gd name="T56" fmla="*/ 28 w 55"/>
                <a:gd name="T57" fmla="*/ 55 h 55"/>
                <a:gd name="T58" fmla="*/ 33 w 55"/>
                <a:gd name="T59" fmla="*/ 54 h 55"/>
                <a:gd name="T60" fmla="*/ 38 w 55"/>
                <a:gd name="T61" fmla="*/ 53 h 55"/>
                <a:gd name="T62" fmla="*/ 42 w 55"/>
                <a:gd name="T63" fmla="*/ 50 h 55"/>
                <a:gd name="T64" fmla="*/ 47 w 55"/>
                <a:gd name="T65" fmla="*/ 46 h 55"/>
                <a:gd name="T66" fmla="*/ 50 w 55"/>
                <a:gd name="T67" fmla="*/ 42 h 55"/>
                <a:gd name="T68" fmla="*/ 53 w 55"/>
                <a:gd name="T69" fmla="*/ 38 h 55"/>
                <a:gd name="T70" fmla="*/ 54 w 55"/>
                <a:gd name="T71" fmla="*/ 33 h 55"/>
                <a:gd name="T72" fmla="*/ 55 w 55"/>
                <a:gd name="T73" fmla="*/ 27 h 55"/>
                <a:gd name="T74" fmla="*/ 55 w 55"/>
                <a:gd name="T75" fmla="*/ 27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5" h="55">
                  <a:moveTo>
                    <a:pt x="55" y="27"/>
                  </a:moveTo>
                  <a:lnTo>
                    <a:pt x="55" y="27"/>
                  </a:lnTo>
                  <a:lnTo>
                    <a:pt x="54" y="22"/>
                  </a:lnTo>
                  <a:lnTo>
                    <a:pt x="53" y="17"/>
                  </a:lnTo>
                  <a:lnTo>
                    <a:pt x="50" y="11"/>
                  </a:lnTo>
                  <a:lnTo>
                    <a:pt x="47" y="7"/>
                  </a:lnTo>
                  <a:lnTo>
                    <a:pt x="42" y="4"/>
                  </a:lnTo>
                  <a:lnTo>
                    <a:pt x="38" y="2"/>
                  </a:lnTo>
                  <a:lnTo>
                    <a:pt x="33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1" y="0"/>
                  </a:lnTo>
                  <a:lnTo>
                    <a:pt x="17" y="2"/>
                  </a:lnTo>
                  <a:lnTo>
                    <a:pt x="12" y="4"/>
                  </a:lnTo>
                  <a:lnTo>
                    <a:pt x="7" y="7"/>
                  </a:lnTo>
                  <a:lnTo>
                    <a:pt x="4" y="11"/>
                  </a:lnTo>
                  <a:lnTo>
                    <a:pt x="2" y="17"/>
                  </a:lnTo>
                  <a:lnTo>
                    <a:pt x="0" y="22"/>
                  </a:lnTo>
                  <a:lnTo>
                    <a:pt x="0" y="27"/>
                  </a:lnTo>
                  <a:lnTo>
                    <a:pt x="0" y="27"/>
                  </a:lnTo>
                  <a:lnTo>
                    <a:pt x="0" y="33"/>
                  </a:lnTo>
                  <a:lnTo>
                    <a:pt x="2" y="38"/>
                  </a:lnTo>
                  <a:lnTo>
                    <a:pt x="4" y="42"/>
                  </a:lnTo>
                  <a:lnTo>
                    <a:pt x="7" y="46"/>
                  </a:lnTo>
                  <a:lnTo>
                    <a:pt x="12" y="50"/>
                  </a:lnTo>
                  <a:lnTo>
                    <a:pt x="17" y="53"/>
                  </a:lnTo>
                  <a:lnTo>
                    <a:pt x="21" y="54"/>
                  </a:lnTo>
                  <a:lnTo>
                    <a:pt x="28" y="55"/>
                  </a:lnTo>
                  <a:lnTo>
                    <a:pt x="28" y="55"/>
                  </a:lnTo>
                  <a:lnTo>
                    <a:pt x="33" y="54"/>
                  </a:lnTo>
                  <a:lnTo>
                    <a:pt x="38" y="53"/>
                  </a:lnTo>
                  <a:lnTo>
                    <a:pt x="42" y="50"/>
                  </a:lnTo>
                  <a:lnTo>
                    <a:pt x="47" y="46"/>
                  </a:lnTo>
                  <a:lnTo>
                    <a:pt x="50" y="42"/>
                  </a:lnTo>
                  <a:lnTo>
                    <a:pt x="53" y="38"/>
                  </a:lnTo>
                  <a:lnTo>
                    <a:pt x="54" y="33"/>
                  </a:lnTo>
                  <a:lnTo>
                    <a:pt x="55" y="27"/>
                  </a:lnTo>
                  <a:lnTo>
                    <a:pt x="55" y="27"/>
                  </a:lnTo>
                  <a:close/>
                </a:path>
              </a:pathLst>
            </a:custGeom>
            <a:solidFill>
              <a:srgbClr val="FFFFFF"/>
            </a:solidFill>
            <a:ln w="1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59" name="海口（小）"/>
            <p:cNvSpPr>
              <a:spLocks/>
            </p:cNvSpPr>
            <p:nvPr/>
          </p:nvSpPr>
          <p:spPr bwMode="auto">
            <a:xfrm>
              <a:off x="8139113" y="5030788"/>
              <a:ext cx="30163" cy="28575"/>
            </a:xfrm>
            <a:custGeom>
              <a:avLst/>
              <a:gdLst>
                <a:gd name="T0" fmla="*/ 55 w 55"/>
                <a:gd name="T1" fmla="*/ 28 h 56"/>
                <a:gd name="T2" fmla="*/ 55 w 55"/>
                <a:gd name="T3" fmla="*/ 28 h 56"/>
                <a:gd name="T4" fmla="*/ 55 w 55"/>
                <a:gd name="T5" fmla="*/ 22 h 56"/>
                <a:gd name="T6" fmla="*/ 53 w 55"/>
                <a:gd name="T7" fmla="*/ 17 h 56"/>
                <a:gd name="T8" fmla="*/ 50 w 55"/>
                <a:gd name="T9" fmla="*/ 12 h 56"/>
                <a:gd name="T10" fmla="*/ 47 w 55"/>
                <a:gd name="T11" fmla="*/ 8 h 56"/>
                <a:gd name="T12" fmla="*/ 43 w 55"/>
                <a:gd name="T13" fmla="*/ 5 h 56"/>
                <a:gd name="T14" fmla="*/ 38 w 55"/>
                <a:gd name="T15" fmla="*/ 3 h 56"/>
                <a:gd name="T16" fmla="*/ 32 w 55"/>
                <a:gd name="T17" fmla="*/ 0 h 56"/>
                <a:gd name="T18" fmla="*/ 27 w 55"/>
                <a:gd name="T19" fmla="*/ 0 h 56"/>
                <a:gd name="T20" fmla="*/ 27 w 55"/>
                <a:gd name="T21" fmla="*/ 0 h 56"/>
                <a:gd name="T22" fmla="*/ 22 w 55"/>
                <a:gd name="T23" fmla="*/ 0 h 56"/>
                <a:gd name="T24" fmla="*/ 17 w 55"/>
                <a:gd name="T25" fmla="*/ 3 h 56"/>
                <a:gd name="T26" fmla="*/ 12 w 55"/>
                <a:gd name="T27" fmla="*/ 5 h 56"/>
                <a:gd name="T28" fmla="*/ 8 w 55"/>
                <a:gd name="T29" fmla="*/ 8 h 56"/>
                <a:gd name="T30" fmla="*/ 5 w 55"/>
                <a:gd name="T31" fmla="*/ 12 h 56"/>
                <a:gd name="T32" fmla="*/ 2 w 55"/>
                <a:gd name="T33" fmla="*/ 17 h 56"/>
                <a:gd name="T34" fmla="*/ 1 w 55"/>
                <a:gd name="T35" fmla="*/ 22 h 56"/>
                <a:gd name="T36" fmla="*/ 0 w 55"/>
                <a:gd name="T37" fmla="*/ 28 h 56"/>
                <a:gd name="T38" fmla="*/ 0 w 55"/>
                <a:gd name="T39" fmla="*/ 28 h 56"/>
                <a:gd name="T40" fmla="*/ 1 w 55"/>
                <a:gd name="T41" fmla="*/ 33 h 56"/>
                <a:gd name="T42" fmla="*/ 2 w 55"/>
                <a:gd name="T43" fmla="*/ 39 h 56"/>
                <a:gd name="T44" fmla="*/ 5 w 55"/>
                <a:gd name="T45" fmla="*/ 43 h 56"/>
                <a:gd name="T46" fmla="*/ 8 w 55"/>
                <a:gd name="T47" fmla="*/ 47 h 56"/>
                <a:gd name="T48" fmla="*/ 12 w 55"/>
                <a:gd name="T49" fmla="*/ 50 h 56"/>
                <a:gd name="T50" fmla="*/ 17 w 55"/>
                <a:gd name="T51" fmla="*/ 53 h 56"/>
                <a:gd name="T52" fmla="*/ 22 w 55"/>
                <a:gd name="T53" fmla="*/ 54 h 56"/>
                <a:gd name="T54" fmla="*/ 27 w 55"/>
                <a:gd name="T55" fmla="*/ 56 h 56"/>
                <a:gd name="T56" fmla="*/ 27 w 55"/>
                <a:gd name="T57" fmla="*/ 56 h 56"/>
                <a:gd name="T58" fmla="*/ 32 w 55"/>
                <a:gd name="T59" fmla="*/ 54 h 56"/>
                <a:gd name="T60" fmla="*/ 38 w 55"/>
                <a:gd name="T61" fmla="*/ 53 h 56"/>
                <a:gd name="T62" fmla="*/ 43 w 55"/>
                <a:gd name="T63" fmla="*/ 50 h 56"/>
                <a:gd name="T64" fmla="*/ 47 w 55"/>
                <a:gd name="T65" fmla="*/ 47 h 56"/>
                <a:gd name="T66" fmla="*/ 50 w 55"/>
                <a:gd name="T67" fmla="*/ 43 h 56"/>
                <a:gd name="T68" fmla="*/ 53 w 55"/>
                <a:gd name="T69" fmla="*/ 39 h 56"/>
                <a:gd name="T70" fmla="*/ 55 w 55"/>
                <a:gd name="T71" fmla="*/ 33 h 56"/>
                <a:gd name="T72" fmla="*/ 55 w 55"/>
                <a:gd name="T73" fmla="*/ 28 h 56"/>
                <a:gd name="T74" fmla="*/ 55 w 55"/>
                <a:gd name="T75" fmla="*/ 28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5" h="56">
                  <a:moveTo>
                    <a:pt x="55" y="28"/>
                  </a:moveTo>
                  <a:lnTo>
                    <a:pt x="55" y="28"/>
                  </a:lnTo>
                  <a:lnTo>
                    <a:pt x="55" y="22"/>
                  </a:lnTo>
                  <a:lnTo>
                    <a:pt x="53" y="17"/>
                  </a:lnTo>
                  <a:lnTo>
                    <a:pt x="50" y="12"/>
                  </a:lnTo>
                  <a:lnTo>
                    <a:pt x="47" y="8"/>
                  </a:lnTo>
                  <a:lnTo>
                    <a:pt x="43" y="5"/>
                  </a:lnTo>
                  <a:lnTo>
                    <a:pt x="38" y="3"/>
                  </a:lnTo>
                  <a:lnTo>
                    <a:pt x="32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2" y="0"/>
                  </a:lnTo>
                  <a:lnTo>
                    <a:pt x="17" y="3"/>
                  </a:lnTo>
                  <a:lnTo>
                    <a:pt x="12" y="5"/>
                  </a:lnTo>
                  <a:lnTo>
                    <a:pt x="8" y="8"/>
                  </a:lnTo>
                  <a:lnTo>
                    <a:pt x="5" y="12"/>
                  </a:lnTo>
                  <a:lnTo>
                    <a:pt x="2" y="17"/>
                  </a:lnTo>
                  <a:lnTo>
                    <a:pt x="1" y="22"/>
                  </a:lnTo>
                  <a:lnTo>
                    <a:pt x="0" y="28"/>
                  </a:lnTo>
                  <a:lnTo>
                    <a:pt x="0" y="28"/>
                  </a:lnTo>
                  <a:lnTo>
                    <a:pt x="1" y="33"/>
                  </a:lnTo>
                  <a:lnTo>
                    <a:pt x="2" y="39"/>
                  </a:lnTo>
                  <a:lnTo>
                    <a:pt x="5" y="43"/>
                  </a:lnTo>
                  <a:lnTo>
                    <a:pt x="8" y="47"/>
                  </a:lnTo>
                  <a:lnTo>
                    <a:pt x="12" y="50"/>
                  </a:lnTo>
                  <a:lnTo>
                    <a:pt x="17" y="53"/>
                  </a:lnTo>
                  <a:lnTo>
                    <a:pt x="22" y="54"/>
                  </a:lnTo>
                  <a:lnTo>
                    <a:pt x="27" y="56"/>
                  </a:lnTo>
                  <a:lnTo>
                    <a:pt x="27" y="56"/>
                  </a:lnTo>
                  <a:lnTo>
                    <a:pt x="32" y="54"/>
                  </a:lnTo>
                  <a:lnTo>
                    <a:pt x="38" y="53"/>
                  </a:lnTo>
                  <a:lnTo>
                    <a:pt x="43" y="50"/>
                  </a:lnTo>
                  <a:lnTo>
                    <a:pt x="47" y="47"/>
                  </a:lnTo>
                  <a:lnTo>
                    <a:pt x="50" y="43"/>
                  </a:lnTo>
                  <a:lnTo>
                    <a:pt x="53" y="39"/>
                  </a:lnTo>
                  <a:lnTo>
                    <a:pt x="55" y="33"/>
                  </a:lnTo>
                  <a:lnTo>
                    <a:pt x="55" y="28"/>
                  </a:lnTo>
                  <a:lnTo>
                    <a:pt x="55" y="28"/>
                  </a:lnTo>
                  <a:close/>
                </a:path>
              </a:pathLst>
            </a:custGeom>
            <a:solidFill>
              <a:srgbClr val="FFFFFF"/>
            </a:solidFill>
            <a:ln w="1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0" name="Freeform 768"/>
            <p:cNvSpPr>
              <a:spLocks/>
            </p:cNvSpPr>
            <p:nvPr/>
          </p:nvSpPr>
          <p:spPr bwMode="auto">
            <a:xfrm>
              <a:off x="7742238" y="4741863"/>
              <a:ext cx="220663" cy="188913"/>
            </a:xfrm>
            <a:custGeom>
              <a:avLst/>
              <a:gdLst>
                <a:gd name="T0" fmla="*/ 31 w 419"/>
                <a:gd name="T1" fmla="*/ 102 h 357"/>
                <a:gd name="T2" fmla="*/ 44 w 419"/>
                <a:gd name="T3" fmla="*/ 108 h 357"/>
                <a:gd name="T4" fmla="*/ 104 w 419"/>
                <a:gd name="T5" fmla="*/ 126 h 357"/>
                <a:gd name="T6" fmla="*/ 148 w 419"/>
                <a:gd name="T7" fmla="*/ 213 h 357"/>
                <a:gd name="T8" fmla="*/ 191 w 419"/>
                <a:gd name="T9" fmla="*/ 292 h 357"/>
                <a:gd name="T10" fmla="*/ 242 w 419"/>
                <a:gd name="T11" fmla="*/ 317 h 357"/>
                <a:gd name="T12" fmla="*/ 300 w 419"/>
                <a:gd name="T13" fmla="*/ 356 h 357"/>
                <a:gd name="T14" fmla="*/ 323 w 419"/>
                <a:gd name="T15" fmla="*/ 354 h 357"/>
                <a:gd name="T16" fmla="*/ 332 w 419"/>
                <a:gd name="T17" fmla="*/ 353 h 357"/>
                <a:gd name="T18" fmla="*/ 345 w 419"/>
                <a:gd name="T19" fmla="*/ 357 h 357"/>
                <a:gd name="T20" fmla="*/ 369 w 419"/>
                <a:gd name="T21" fmla="*/ 340 h 357"/>
                <a:gd name="T22" fmla="*/ 373 w 419"/>
                <a:gd name="T23" fmla="*/ 323 h 357"/>
                <a:gd name="T24" fmla="*/ 379 w 419"/>
                <a:gd name="T25" fmla="*/ 322 h 357"/>
                <a:gd name="T26" fmla="*/ 392 w 419"/>
                <a:gd name="T27" fmla="*/ 325 h 357"/>
                <a:gd name="T28" fmla="*/ 398 w 419"/>
                <a:gd name="T29" fmla="*/ 324 h 357"/>
                <a:gd name="T30" fmla="*/ 405 w 419"/>
                <a:gd name="T31" fmla="*/ 322 h 357"/>
                <a:gd name="T32" fmla="*/ 403 w 419"/>
                <a:gd name="T33" fmla="*/ 335 h 357"/>
                <a:gd name="T34" fmla="*/ 412 w 419"/>
                <a:gd name="T35" fmla="*/ 331 h 357"/>
                <a:gd name="T36" fmla="*/ 419 w 419"/>
                <a:gd name="T37" fmla="*/ 326 h 357"/>
                <a:gd name="T38" fmla="*/ 403 w 419"/>
                <a:gd name="T39" fmla="*/ 317 h 357"/>
                <a:gd name="T40" fmla="*/ 378 w 419"/>
                <a:gd name="T41" fmla="*/ 299 h 357"/>
                <a:gd name="T42" fmla="*/ 332 w 419"/>
                <a:gd name="T43" fmla="*/ 304 h 357"/>
                <a:gd name="T44" fmla="*/ 321 w 419"/>
                <a:gd name="T45" fmla="*/ 298 h 357"/>
                <a:gd name="T46" fmla="*/ 310 w 419"/>
                <a:gd name="T47" fmla="*/ 307 h 357"/>
                <a:gd name="T48" fmla="*/ 298 w 419"/>
                <a:gd name="T49" fmla="*/ 285 h 357"/>
                <a:gd name="T50" fmla="*/ 288 w 419"/>
                <a:gd name="T51" fmla="*/ 289 h 357"/>
                <a:gd name="T52" fmla="*/ 266 w 419"/>
                <a:gd name="T53" fmla="*/ 274 h 357"/>
                <a:gd name="T54" fmla="*/ 253 w 419"/>
                <a:gd name="T55" fmla="*/ 268 h 357"/>
                <a:gd name="T56" fmla="*/ 262 w 419"/>
                <a:gd name="T57" fmla="*/ 256 h 357"/>
                <a:gd name="T58" fmla="*/ 257 w 419"/>
                <a:gd name="T59" fmla="*/ 250 h 357"/>
                <a:gd name="T60" fmla="*/ 236 w 419"/>
                <a:gd name="T61" fmla="*/ 244 h 357"/>
                <a:gd name="T62" fmla="*/ 222 w 419"/>
                <a:gd name="T63" fmla="*/ 243 h 357"/>
                <a:gd name="T64" fmla="*/ 205 w 419"/>
                <a:gd name="T65" fmla="*/ 245 h 357"/>
                <a:gd name="T66" fmla="*/ 207 w 419"/>
                <a:gd name="T67" fmla="*/ 224 h 357"/>
                <a:gd name="T68" fmla="*/ 201 w 419"/>
                <a:gd name="T69" fmla="*/ 184 h 357"/>
                <a:gd name="T70" fmla="*/ 187 w 419"/>
                <a:gd name="T71" fmla="*/ 161 h 357"/>
                <a:gd name="T72" fmla="*/ 196 w 419"/>
                <a:gd name="T73" fmla="*/ 146 h 357"/>
                <a:gd name="T74" fmla="*/ 201 w 419"/>
                <a:gd name="T75" fmla="*/ 148 h 357"/>
                <a:gd name="T76" fmla="*/ 207 w 419"/>
                <a:gd name="T77" fmla="*/ 147 h 357"/>
                <a:gd name="T78" fmla="*/ 211 w 419"/>
                <a:gd name="T79" fmla="*/ 137 h 357"/>
                <a:gd name="T80" fmla="*/ 228 w 419"/>
                <a:gd name="T81" fmla="*/ 110 h 357"/>
                <a:gd name="T82" fmla="*/ 191 w 419"/>
                <a:gd name="T83" fmla="*/ 82 h 357"/>
                <a:gd name="T84" fmla="*/ 179 w 419"/>
                <a:gd name="T85" fmla="*/ 86 h 357"/>
                <a:gd name="T86" fmla="*/ 159 w 419"/>
                <a:gd name="T87" fmla="*/ 93 h 357"/>
                <a:gd name="T88" fmla="*/ 142 w 419"/>
                <a:gd name="T89" fmla="*/ 81 h 357"/>
                <a:gd name="T90" fmla="*/ 113 w 419"/>
                <a:gd name="T91" fmla="*/ 73 h 357"/>
                <a:gd name="T92" fmla="*/ 99 w 419"/>
                <a:gd name="T93" fmla="*/ 76 h 357"/>
                <a:gd name="T94" fmla="*/ 85 w 419"/>
                <a:gd name="T95" fmla="*/ 80 h 357"/>
                <a:gd name="T96" fmla="*/ 60 w 419"/>
                <a:gd name="T97" fmla="*/ 57 h 357"/>
                <a:gd name="T98" fmla="*/ 38 w 419"/>
                <a:gd name="T99" fmla="*/ 53 h 357"/>
                <a:gd name="T100" fmla="*/ 36 w 419"/>
                <a:gd name="T101" fmla="*/ 36 h 357"/>
                <a:gd name="T102" fmla="*/ 12 w 419"/>
                <a:gd name="T103" fmla="*/ 10 h 357"/>
                <a:gd name="T104" fmla="*/ 0 w 419"/>
                <a:gd name="T105" fmla="*/ 1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419" h="357">
                  <a:moveTo>
                    <a:pt x="0" y="83"/>
                  </a:moveTo>
                  <a:lnTo>
                    <a:pt x="0" y="83"/>
                  </a:lnTo>
                  <a:lnTo>
                    <a:pt x="9" y="93"/>
                  </a:lnTo>
                  <a:lnTo>
                    <a:pt x="31" y="102"/>
                  </a:lnTo>
                  <a:lnTo>
                    <a:pt x="39" y="102"/>
                  </a:lnTo>
                  <a:lnTo>
                    <a:pt x="43" y="105"/>
                  </a:lnTo>
                  <a:lnTo>
                    <a:pt x="42" y="105"/>
                  </a:lnTo>
                  <a:lnTo>
                    <a:pt x="44" y="108"/>
                  </a:lnTo>
                  <a:lnTo>
                    <a:pt x="58" y="120"/>
                  </a:lnTo>
                  <a:lnTo>
                    <a:pt x="79" y="130"/>
                  </a:lnTo>
                  <a:lnTo>
                    <a:pt x="104" y="126"/>
                  </a:lnTo>
                  <a:lnTo>
                    <a:pt x="104" y="126"/>
                  </a:lnTo>
                  <a:lnTo>
                    <a:pt x="139" y="140"/>
                  </a:lnTo>
                  <a:lnTo>
                    <a:pt x="144" y="141"/>
                  </a:lnTo>
                  <a:lnTo>
                    <a:pt x="135" y="164"/>
                  </a:lnTo>
                  <a:lnTo>
                    <a:pt x="148" y="213"/>
                  </a:lnTo>
                  <a:lnTo>
                    <a:pt x="158" y="218"/>
                  </a:lnTo>
                  <a:lnTo>
                    <a:pt x="155" y="242"/>
                  </a:lnTo>
                  <a:lnTo>
                    <a:pt x="163" y="275"/>
                  </a:lnTo>
                  <a:lnTo>
                    <a:pt x="191" y="292"/>
                  </a:lnTo>
                  <a:lnTo>
                    <a:pt x="212" y="295"/>
                  </a:lnTo>
                  <a:lnTo>
                    <a:pt x="213" y="298"/>
                  </a:lnTo>
                  <a:lnTo>
                    <a:pt x="234" y="316"/>
                  </a:lnTo>
                  <a:lnTo>
                    <a:pt x="242" y="317"/>
                  </a:lnTo>
                  <a:lnTo>
                    <a:pt x="256" y="327"/>
                  </a:lnTo>
                  <a:lnTo>
                    <a:pt x="270" y="335"/>
                  </a:lnTo>
                  <a:lnTo>
                    <a:pt x="278" y="345"/>
                  </a:lnTo>
                  <a:lnTo>
                    <a:pt x="300" y="356"/>
                  </a:lnTo>
                  <a:lnTo>
                    <a:pt x="314" y="357"/>
                  </a:lnTo>
                  <a:lnTo>
                    <a:pt x="318" y="355"/>
                  </a:lnTo>
                  <a:lnTo>
                    <a:pt x="321" y="354"/>
                  </a:lnTo>
                  <a:lnTo>
                    <a:pt x="323" y="354"/>
                  </a:lnTo>
                  <a:lnTo>
                    <a:pt x="325" y="356"/>
                  </a:lnTo>
                  <a:lnTo>
                    <a:pt x="327" y="357"/>
                  </a:lnTo>
                  <a:lnTo>
                    <a:pt x="330" y="356"/>
                  </a:lnTo>
                  <a:lnTo>
                    <a:pt x="332" y="353"/>
                  </a:lnTo>
                  <a:lnTo>
                    <a:pt x="334" y="351"/>
                  </a:lnTo>
                  <a:lnTo>
                    <a:pt x="338" y="352"/>
                  </a:lnTo>
                  <a:lnTo>
                    <a:pt x="341" y="356"/>
                  </a:lnTo>
                  <a:lnTo>
                    <a:pt x="345" y="357"/>
                  </a:lnTo>
                  <a:lnTo>
                    <a:pt x="351" y="353"/>
                  </a:lnTo>
                  <a:lnTo>
                    <a:pt x="357" y="343"/>
                  </a:lnTo>
                  <a:lnTo>
                    <a:pt x="365" y="342"/>
                  </a:lnTo>
                  <a:lnTo>
                    <a:pt x="369" y="340"/>
                  </a:lnTo>
                  <a:lnTo>
                    <a:pt x="374" y="335"/>
                  </a:lnTo>
                  <a:lnTo>
                    <a:pt x="377" y="330"/>
                  </a:lnTo>
                  <a:lnTo>
                    <a:pt x="378" y="326"/>
                  </a:lnTo>
                  <a:lnTo>
                    <a:pt x="373" y="323"/>
                  </a:lnTo>
                  <a:lnTo>
                    <a:pt x="372" y="322"/>
                  </a:lnTo>
                  <a:lnTo>
                    <a:pt x="374" y="321"/>
                  </a:lnTo>
                  <a:lnTo>
                    <a:pt x="377" y="322"/>
                  </a:lnTo>
                  <a:lnTo>
                    <a:pt x="379" y="322"/>
                  </a:lnTo>
                  <a:lnTo>
                    <a:pt x="383" y="325"/>
                  </a:lnTo>
                  <a:lnTo>
                    <a:pt x="388" y="326"/>
                  </a:lnTo>
                  <a:lnTo>
                    <a:pt x="392" y="326"/>
                  </a:lnTo>
                  <a:lnTo>
                    <a:pt x="392" y="325"/>
                  </a:lnTo>
                  <a:lnTo>
                    <a:pt x="393" y="321"/>
                  </a:lnTo>
                  <a:lnTo>
                    <a:pt x="394" y="320"/>
                  </a:lnTo>
                  <a:lnTo>
                    <a:pt x="395" y="321"/>
                  </a:lnTo>
                  <a:lnTo>
                    <a:pt x="398" y="324"/>
                  </a:lnTo>
                  <a:lnTo>
                    <a:pt x="399" y="325"/>
                  </a:lnTo>
                  <a:lnTo>
                    <a:pt x="401" y="325"/>
                  </a:lnTo>
                  <a:lnTo>
                    <a:pt x="403" y="322"/>
                  </a:lnTo>
                  <a:lnTo>
                    <a:pt x="405" y="322"/>
                  </a:lnTo>
                  <a:lnTo>
                    <a:pt x="409" y="323"/>
                  </a:lnTo>
                  <a:lnTo>
                    <a:pt x="410" y="327"/>
                  </a:lnTo>
                  <a:lnTo>
                    <a:pt x="403" y="334"/>
                  </a:lnTo>
                  <a:lnTo>
                    <a:pt x="403" y="335"/>
                  </a:lnTo>
                  <a:lnTo>
                    <a:pt x="403" y="336"/>
                  </a:lnTo>
                  <a:lnTo>
                    <a:pt x="405" y="336"/>
                  </a:lnTo>
                  <a:lnTo>
                    <a:pt x="410" y="332"/>
                  </a:lnTo>
                  <a:lnTo>
                    <a:pt x="412" y="331"/>
                  </a:lnTo>
                  <a:lnTo>
                    <a:pt x="417" y="330"/>
                  </a:lnTo>
                  <a:lnTo>
                    <a:pt x="419" y="327"/>
                  </a:lnTo>
                  <a:lnTo>
                    <a:pt x="419" y="327"/>
                  </a:lnTo>
                  <a:lnTo>
                    <a:pt x="419" y="326"/>
                  </a:lnTo>
                  <a:lnTo>
                    <a:pt x="418" y="325"/>
                  </a:lnTo>
                  <a:lnTo>
                    <a:pt x="414" y="322"/>
                  </a:lnTo>
                  <a:lnTo>
                    <a:pt x="408" y="319"/>
                  </a:lnTo>
                  <a:lnTo>
                    <a:pt x="403" y="317"/>
                  </a:lnTo>
                  <a:lnTo>
                    <a:pt x="390" y="302"/>
                  </a:lnTo>
                  <a:lnTo>
                    <a:pt x="387" y="300"/>
                  </a:lnTo>
                  <a:lnTo>
                    <a:pt x="379" y="299"/>
                  </a:lnTo>
                  <a:lnTo>
                    <a:pt x="378" y="299"/>
                  </a:lnTo>
                  <a:lnTo>
                    <a:pt x="366" y="303"/>
                  </a:lnTo>
                  <a:lnTo>
                    <a:pt x="352" y="305"/>
                  </a:lnTo>
                  <a:lnTo>
                    <a:pt x="344" y="305"/>
                  </a:lnTo>
                  <a:lnTo>
                    <a:pt x="332" y="304"/>
                  </a:lnTo>
                  <a:lnTo>
                    <a:pt x="329" y="302"/>
                  </a:lnTo>
                  <a:lnTo>
                    <a:pt x="325" y="299"/>
                  </a:lnTo>
                  <a:lnTo>
                    <a:pt x="322" y="297"/>
                  </a:lnTo>
                  <a:lnTo>
                    <a:pt x="321" y="298"/>
                  </a:lnTo>
                  <a:lnTo>
                    <a:pt x="319" y="300"/>
                  </a:lnTo>
                  <a:lnTo>
                    <a:pt x="313" y="307"/>
                  </a:lnTo>
                  <a:lnTo>
                    <a:pt x="312" y="307"/>
                  </a:lnTo>
                  <a:lnTo>
                    <a:pt x="310" y="307"/>
                  </a:lnTo>
                  <a:lnTo>
                    <a:pt x="308" y="307"/>
                  </a:lnTo>
                  <a:lnTo>
                    <a:pt x="307" y="305"/>
                  </a:lnTo>
                  <a:lnTo>
                    <a:pt x="305" y="292"/>
                  </a:lnTo>
                  <a:lnTo>
                    <a:pt x="298" y="285"/>
                  </a:lnTo>
                  <a:lnTo>
                    <a:pt x="297" y="284"/>
                  </a:lnTo>
                  <a:lnTo>
                    <a:pt x="296" y="284"/>
                  </a:lnTo>
                  <a:lnTo>
                    <a:pt x="290" y="289"/>
                  </a:lnTo>
                  <a:lnTo>
                    <a:pt x="288" y="289"/>
                  </a:lnTo>
                  <a:lnTo>
                    <a:pt x="286" y="289"/>
                  </a:lnTo>
                  <a:lnTo>
                    <a:pt x="284" y="288"/>
                  </a:lnTo>
                  <a:lnTo>
                    <a:pt x="270" y="277"/>
                  </a:lnTo>
                  <a:lnTo>
                    <a:pt x="266" y="274"/>
                  </a:lnTo>
                  <a:lnTo>
                    <a:pt x="262" y="272"/>
                  </a:lnTo>
                  <a:lnTo>
                    <a:pt x="255" y="270"/>
                  </a:lnTo>
                  <a:lnTo>
                    <a:pt x="254" y="270"/>
                  </a:lnTo>
                  <a:lnTo>
                    <a:pt x="253" y="268"/>
                  </a:lnTo>
                  <a:lnTo>
                    <a:pt x="253" y="267"/>
                  </a:lnTo>
                  <a:lnTo>
                    <a:pt x="254" y="265"/>
                  </a:lnTo>
                  <a:lnTo>
                    <a:pt x="260" y="260"/>
                  </a:lnTo>
                  <a:lnTo>
                    <a:pt x="262" y="256"/>
                  </a:lnTo>
                  <a:lnTo>
                    <a:pt x="264" y="255"/>
                  </a:lnTo>
                  <a:lnTo>
                    <a:pt x="262" y="253"/>
                  </a:lnTo>
                  <a:lnTo>
                    <a:pt x="260" y="250"/>
                  </a:lnTo>
                  <a:lnTo>
                    <a:pt x="257" y="250"/>
                  </a:lnTo>
                  <a:lnTo>
                    <a:pt x="251" y="252"/>
                  </a:lnTo>
                  <a:lnTo>
                    <a:pt x="249" y="252"/>
                  </a:lnTo>
                  <a:lnTo>
                    <a:pt x="242" y="249"/>
                  </a:lnTo>
                  <a:lnTo>
                    <a:pt x="236" y="244"/>
                  </a:lnTo>
                  <a:lnTo>
                    <a:pt x="233" y="242"/>
                  </a:lnTo>
                  <a:lnTo>
                    <a:pt x="231" y="242"/>
                  </a:lnTo>
                  <a:lnTo>
                    <a:pt x="227" y="244"/>
                  </a:lnTo>
                  <a:lnTo>
                    <a:pt x="222" y="243"/>
                  </a:lnTo>
                  <a:lnTo>
                    <a:pt x="219" y="243"/>
                  </a:lnTo>
                  <a:lnTo>
                    <a:pt x="210" y="246"/>
                  </a:lnTo>
                  <a:lnTo>
                    <a:pt x="206" y="246"/>
                  </a:lnTo>
                  <a:lnTo>
                    <a:pt x="205" y="245"/>
                  </a:lnTo>
                  <a:lnTo>
                    <a:pt x="203" y="239"/>
                  </a:lnTo>
                  <a:lnTo>
                    <a:pt x="204" y="231"/>
                  </a:lnTo>
                  <a:lnTo>
                    <a:pt x="206" y="228"/>
                  </a:lnTo>
                  <a:lnTo>
                    <a:pt x="207" y="224"/>
                  </a:lnTo>
                  <a:lnTo>
                    <a:pt x="207" y="211"/>
                  </a:lnTo>
                  <a:lnTo>
                    <a:pt x="205" y="203"/>
                  </a:lnTo>
                  <a:lnTo>
                    <a:pt x="204" y="194"/>
                  </a:lnTo>
                  <a:lnTo>
                    <a:pt x="201" y="184"/>
                  </a:lnTo>
                  <a:lnTo>
                    <a:pt x="195" y="184"/>
                  </a:lnTo>
                  <a:lnTo>
                    <a:pt x="189" y="181"/>
                  </a:lnTo>
                  <a:lnTo>
                    <a:pt x="185" y="166"/>
                  </a:lnTo>
                  <a:lnTo>
                    <a:pt x="187" y="161"/>
                  </a:lnTo>
                  <a:lnTo>
                    <a:pt x="189" y="159"/>
                  </a:lnTo>
                  <a:lnTo>
                    <a:pt x="189" y="159"/>
                  </a:lnTo>
                  <a:lnTo>
                    <a:pt x="195" y="147"/>
                  </a:lnTo>
                  <a:lnTo>
                    <a:pt x="196" y="146"/>
                  </a:lnTo>
                  <a:lnTo>
                    <a:pt x="198" y="146"/>
                  </a:lnTo>
                  <a:lnTo>
                    <a:pt x="199" y="146"/>
                  </a:lnTo>
                  <a:lnTo>
                    <a:pt x="200" y="147"/>
                  </a:lnTo>
                  <a:lnTo>
                    <a:pt x="201" y="148"/>
                  </a:lnTo>
                  <a:lnTo>
                    <a:pt x="202" y="148"/>
                  </a:lnTo>
                  <a:lnTo>
                    <a:pt x="204" y="147"/>
                  </a:lnTo>
                  <a:lnTo>
                    <a:pt x="205" y="147"/>
                  </a:lnTo>
                  <a:lnTo>
                    <a:pt x="207" y="147"/>
                  </a:lnTo>
                  <a:lnTo>
                    <a:pt x="209" y="147"/>
                  </a:lnTo>
                  <a:lnTo>
                    <a:pt x="209" y="146"/>
                  </a:lnTo>
                  <a:lnTo>
                    <a:pt x="210" y="141"/>
                  </a:lnTo>
                  <a:lnTo>
                    <a:pt x="211" y="137"/>
                  </a:lnTo>
                  <a:lnTo>
                    <a:pt x="214" y="131"/>
                  </a:lnTo>
                  <a:lnTo>
                    <a:pt x="219" y="123"/>
                  </a:lnTo>
                  <a:lnTo>
                    <a:pt x="227" y="113"/>
                  </a:lnTo>
                  <a:lnTo>
                    <a:pt x="228" y="110"/>
                  </a:lnTo>
                  <a:lnTo>
                    <a:pt x="230" y="105"/>
                  </a:lnTo>
                  <a:lnTo>
                    <a:pt x="215" y="95"/>
                  </a:lnTo>
                  <a:lnTo>
                    <a:pt x="212" y="92"/>
                  </a:lnTo>
                  <a:lnTo>
                    <a:pt x="191" y="82"/>
                  </a:lnTo>
                  <a:lnTo>
                    <a:pt x="186" y="82"/>
                  </a:lnTo>
                  <a:lnTo>
                    <a:pt x="182" y="82"/>
                  </a:lnTo>
                  <a:lnTo>
                    <a:pt x="181" y="83"/>
                  </a:lnTo>
                  <a:lnTo>
                    <a:pt x="179" y="86"/>
                  </a:lnTo>
                  <a:lnTo>
                    <a:pt x="176" y="88"/>
                  </a:lnTo>
                  <a:lnTo>
                    <a:pt x="173" y="89"/>
                  </a:lnTo>
                  <a:lnTo>
                    <a:pt x="163" y="93"/>
                  </a:lnTo>
                  <a:lnTo>
                    <a:pt x="159" y="93"/>
                  </a:lnTo>
                  <a:lnTo>
                    <a:pt x="150" y="93"/>
                  </a:lnTo>
                  <a:lnTo>
                    <a:pt x="144" y="90"/>
                  </a:lnTo>
                  <a:lnTo>
                    <a:pt x="143" y="85"/>
                  </a:lnTo>
                  <a:lnTo>
                    <a:pt x="142" y="81"/>
                  </a:lnTo>
                  <a:lnTo>
                    <a:pt x="134" y="74"/>
                  </a:lnTo>
                  <a:lnTo>
                    <a:pt x="126" y="71"/>
                  </a:lnTo>
                  <a:lnTo>
                    <a:pt x="121" y="72"/>
                  </a:lnTo>
                  <a:lnTo>
                    <a:pt x="113" y="73"/>
                  </a:lnTo>
                  <a:lnTo>
                    <a:pt x="106" y="72"/>
                  </a:lnTo>
                  <a:lnTo>
                    <a:pt x="104" y="73"/>
                  </a:lnTo>
                  <a:lnTo>
                    <a:pt x="102" y="75"/>
                  </a:lnTo>
                  <a:lnTo>
                    <a:pt x="99" y="76"/>
                  </a:lnTo>
                  <a:lnTo>
                    <a:pt x="93" y="77"/>
                  </a:lnTo>
                  <a:lnTo>
                    <a:pt x="89" y="80"/>
                  </a:lnTo>
                  <a:lnTo>
                    <a:pt x="86" y="80"/>
                  </a:lnTo>
                  <a:lnTo>
                    <a:pt x="85" y="80"/>
                  </a:lnTo>
                  <a:lnTo>
                    <a:pt x="81" y="76"/>
                  </a:lnTo>
                  <a:lnTo>
                    <a:pt x="75" y="68"/>
                  </a:lnTo>
                  <a:lnTo>
                    <a:pt x="70" y="65"/>
                  </a:lnTo>
                  <a:lnTo>
                    <a:pt x="60" y="57"/>
                  </a:lnTo>
                  <a:lnTo>
                    <a:pt x="50" y="53"/>
                  </a:lnTo>
                  <a:lnTo>
                    <a:pt x="43" y="54"/>
                  </a:lnTo>
                  <a:lnTo>
                    <a:pt x="40" y="54"/>
                  </a:lnTo>
                  <a:lnTo>
                    <a:pt x="38" y="53"/>
                  </a:lnTo>
                  <a:lnTo>
                    <a:pt x="37" y="52"/>
                  </a:lnTo>
                  <a:lnTo>
                    <a:pt x="36" y="43"/>
                  </a:lnTo>
                  <a:lnTo>
                    <a:pt x="37" y="39"/>
                  </a:lnTo>
                  <a:lnTo>
                    <a:pt x="36" y="36"/>
                  </a:lnTo>
                  <a:lnTo>
                    <a:pt x="27" y="30"/>
                  </a:lnTo>
                  <a:lnTo>
                    <a:pt x="20" y="19"/>
                  </a:lnTo>
                  <a:lnTo>
                    <a:pt x="17" y="16"/>
                  </a:lnTo>
                  <a:lnTo>
                    <a:pt x="12" y="10"/>
                  </a:lnTo>
                  <a:lnTo>
                    <a:pt x="9" y="5"/>
                  </a:lnTo>
                  <a:lnTo>
                    <a:pt x="7" y="3"/>
                  </a:lnTo>
                  <a:lnTo>
                    <a:pt x="4" y="0"/>
                  </a:lnTo>
                  <a:lnTo>
                    <a:pt x="0" y="1"/>
                  </a:lnTo>
                  <a:lnTo>
                    <a:pt x="0" y="83"/>
                  </a:lnTo>
                  <a:lnTo>
                    <a:pt x="0" y="83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1" name="Freeform 769"/>
            <p:cNvSpPr>
              <a:spLocks/>
            </p:cNvSpPr>
            <p:nvPr/>
          </p:nvSpPr>
          <p:spPr bwMode="auto">
            <a:xfrm>
              <a:off x="8032750" y="5364163"/>
              <a:ext cx="77788" cy="92075"/>
            </a:xfrm>
            <a:custGeom>
              <a:avLst/>
              <a:gdLst>
                <a:gd name="T0" fmla="*/ 30 w 148"/>
                <a:gd name="T1" fmla="*/ 0 h 174"/>
                <a:gd name="T2" fmla="*/ 30 w 148"/>
                <a:gd name="T3" fmla="*/ 0 h 174"/>
                <a:gd name="T4" fmla="*/ 39 w 148"/>
                <a:gd name="T5" fmla="*/ 7 h 174"/>
                <a:gd name="T6" fmla="*/ 53 w 148"/>
                <a:gd name="T7" fmla="*/ 19 h 174"/>
                <a:gd name="T8" fmla="*/ 72 w 148"/>
                <a:gd name="T9" fmla="*/ 38 h 174"/>
                <a:gd name="T10" fmla="*/ 83 w 148"/>
                <a:gd name="T11" fmla="*/ 48 h 174"/>
                <a:gd name="T12" fmla="*/ 94 w 148"/>
                <a:gd name="T13" fmla="*/ 61 h 174"/>
                <a:gd name="T14" fmla="*/ 104 w 148"/>
                <a:gd name="T15" fmla="*/ 75 h 174"/>
                <a:gd name="T16" fmla="*/ 114 w 148"/>
                <a:gd name="T17" fmla="*/ 90 h 174"/>
                <a:gd name="T18" fmla="*/ 124 w 148"/>
                <a:gd name="T19" fmla="*/ 105 h 174"/>
                <a:gd name="T20" fmla="*/ 133 w 148"/>
                <a:gd name="T21" fmla="*/ 122 h 174"/>
                <a:gd name="T22" fmla="*/ 140 w 148"/>
                <a:gd name="T23" fmla="*/ 142 h 174"/>
                <a:gd name="T24" fmla="*/ 148 w 148"/>
                <a:gd name="T25" fmla="*/ 161 h 174"/>
                <a:gd name="T26" fmla="*/ 147 w 148"/>
                <a:gd name="T27" fmla="*/ 162 h 174"/>
                <a:gd name="T28" fmla="*/ 148 w 148"/>
                <a:gd name="T29" fmla="*/ 162 h 174"/>
                <a:gd name="T30" fmla="*/ 101 w 148"/>
                <a:gd name="T31" fmla="*/ 174 h 174"/>
                <a:gd name="T32" fmla="*/ 96 w 148"/>
                <a:gd name="T33" fmla="*/ 158 h 174"/>
                <a:gd name="T34" fmla="*/ 89 w 148"/>
                <a:gd name="T35" fmla="*/ 144 h 174"/>
                <a:gd name="T36" fmla="*/ 82 w 148"/>
                <a:gd name="T37" fmla="*/ 130 h 174"/>
                <a:gd name="T38" fmla="*/ 73 w 148"/>
                <a:gd name="T39" fmla="*/ 116 h 174"/>
                <a:gd name="T40" fmla="*/ 65 w 148"/>
                <a:gd name="T41" fmla="*/ 103 h 174"/>
                <a:gd name="T42" fmla="*/ 55 w 148"/>
                <a:gd name="T43" fmla="*/ 92 h 174"/>
                <a:gd name="T44" fmla="*/ 47 w 148"/>
                <a:gd name="T45" fmla="*/ 80 h 174"/>
                <a:gd name="T46" fmla="*/ 37 w 148"/>
                <a:gd name="T47" fmla="*/ 71 h 174"/>
                <a:gd name="T48" fmla="*/ 21 w 148"/>
                <a:gd name="T49" fmla="*/ 55 h 174"/>
                <a:gd name="T50" fmla="*/ 9 w 148"/>
                <a:gd name="T51" fmla="*/ 44 h 174"/>
                <a:gd name="T52" fmla="*/ 0 w 148"/>
                <a:gd name="T53" fmla="*/ 37 h 174"/>
                <a:gd name="T54" fmla="*/ 30 w 148"/>
                <a:gd name="T55" fmla="*/ 0 h 174"/>
                <a:gd name="T56" fmla="*/ 30 w 148"/>
                <a:gd name="T57" fmla="*/ 0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48" h="174">
                  <a:moveTo>
                    <a:pt x="30" y="0"/>
                  </a:moveTo>
                  <a:lnTo>
                    <a:pt x="30" y="0"/>
                  </a:lnTo>
                  <a:lnTo>
                    <a:pt x="39" y="7"/>
                  </a:lnTo>
                  <a:lnTo>
                    <a:pt x="53" y="19"/>
                  </a:lnTo>
                  <a:lnTo>
                    <a:pt x="72" y="38"/>
                  </a:lnTo>
                  <a:lnTo>
                    <a:pt x="83" y="48"/>
                  </a:lnTo>
                  <a:lnTo>
                    <a:pt x="94" y="61"/>
                  </a:lnTo>
                  <a:lnTo>
                    <a:pt x="104" y="75"/>
                  </a:lnTo>
                  <a:lnTo>
                    <a:pt x="114" y="90"/>
                  </a:lnTo>
                  <a:lnTo>
                    <a:pt x="124" y="105"/>
                  </a:lnTo>
                  <a:lnTo>
                    <a:pt x="133" y="122"/>
                  </a:lnTo>
                  <a:lnTo>
                    <a:pt x="140" y="142"/>
                  </a:lnTo>
                  <a:lnTo>
                    <a:pt x="148" y="161"/>
                  </a:lnTo>
                  <a:lnTo>
                    <a:pt x="147" y="162"/>
                  </a:lnTo>
                  <a:lnTo>
                    <a:pt x="148" y="162"/>
                  </a:lnTo>
                  <a:lnTo>
                    <a:pt x="101" y="174"/>
                  </a:lnTo>
                  <a:lnTo>
                    <a:pt x="96" y="158"/>
                  </a:lnTo>
                  <a:lnTo>
                    <a:pt x="89" y="144"/>
                  </a:lnTo>
                  <a:lnTo>
                    <a:pt x="82" y="130"/>
                  </a:lnTo>
                  <a:lnTo>
                    <a:pt x="73" y="116"/>
                  </a:lnTo>
                  <a:lnTo>
                    <a:pt x="65" y="103"/>
                  </a:lnTo>
                  <a:lnTo>
                    <a:pt x="55" y="92"/>
                  </a:lnTo>
                  <a:lnTo>
                    <a:pt x="47" y="80"/>
                  </a:lnTo>
                  <a:lnTo>
                    <a:pt x="37" y="71"/>
                  </a:lnTo>
                  <a:lnTo>
                    <a:pt x="21" y="55"/>
                  </a:lnTo>
                  <a:lnTo>
                    <a:pt x="9" y="44"/>
                  </a:lnTo>
                  <a:lnTo>
                    <a:pt x="0" y="37"/>
                  </a:lnTo>
                  <a:lnTo>
                    <a:pt x="30" y="0"/>
                  </a:lnTo>
                  <a:lnTo>
                    <a:pt x="30" y="0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2" name="Freeform 770"/>
            <p:cNvSpPr>
              <a:spLocks/>
            </p:cNvSpPr>
            <p:nvPr/>
          </p:nvSpPr>
          <p:spPr bwMode="auto">
            <a:xfrm>
              <a:off x="8110538" y="5681663"/>
              <a:ext cx="44450" cy="107950"/>
            </a:xfrm>
            <a:custGeom>
              <a:avLst/>
              <a:gdLst>
                <a:gd name="T0" fmla="*/ 83 w 85"/>
                <a:gd name="T1" fmla="*/ 0 h 203"/>
                <a:gd name="T2" fmla="*/ 83 w 85"/>
                <a:gd name="T3" fmla="*/ 0 h 203"/>
                <a:gd name="T4" fmla="*/ 85 w 85"/>
                <a:gd name="T5" fmla="*/ 12 h 203"/>
                <a:gd name="T6" fmla="*/ 85 w 85"/>
                <a:gd name="T7" fmla="*/ 32 h 203"/>
                <a:gd name="T8" fmla="*/ 85 w 85"/>
                <a:gd name="T9" fmla="*/ 58 h 203"/>
                <a:gd name="T10" fmla="*/ 84 w 85"/>
                <a:gd name="T11" fmla="*/ 73 h 203"/>
                <a:gd name="T12" fmla="*/ 82 w 85"/>
                <a:gd name="T13" fmla="*/ 89 h 203"/>
                <a:gd name="T14" fmla="*/ 80 w 85"/>
                <a:gd name="T15" fmla="*/ 106 h 203"/>
                <a:gd name="T16" fmla="*/ 77 w 85"/>
                <a:gd name="T17" fmla="*/ 123 h 203"/>
                <a:gd name="T18" fmla="*/ 72 w 85"/>
                <a:gd name="T19" fmla="*/ 140 h 203"/>
                <a:gd name="T20" fmla="*/ 65 w 85"/>
                <a:gd name="T21" fmla="*/ 157 h 203"/>
                <a:gd name="T22" fmla="*/ 58 w 85"/>
                <a:gd name="T23" fmla="*/ 173 h 203"/>
                <a:gd name="T24" fmla="*/ 49 w 85"/>
                <a:gd name="T25" fmla="*/ 188 h 203"/>
                <a:gd name="T26" fmla="*/ 39 w 85"/>
                <a:gd name="T27" fmla="*/ 203 h 203"/>
                <a:gd name="T28" fmla="*/ 0 w 85"/>
                <a:gd name="T29" fmla="*/ 176 h 203"/>
                <a:gd name="T30" fmla="*/ 9 w 85"/>
                <a:gd name="T31" fmla="*/ 163 h 203"/>
                <a:gd name="T32" fmla="*/ 15 w 85"/>
                <a:gd name="T33" fmla="*/ 151 h 203"/>
                <a:gd name="T34" fmla="*/ 21 w 85"/>
                <a:gd name="T35" fmla="*/ 139 h 203"/>
                <a:gd name="T36" fmla="*/ 26 w 85"/>
                <a:gd name="T37" fmla="*/ 125 h 203"/>
                <a:gd name="T38" fmla="*/ 30 w 85"/>
                <a:gd name="T39" fmla="*/ 111 h 203"/>
                <a:gd name="T40" fmla="*/ 32 w 85"/>
                <a:gd name="T41" fmla="*/ 96 h 203"/>
                <a:gd name="T42" fmla="*/ 34 w 85"/>
                <a:gd name="T43" fmla="*/ 83 h 203"/>
                <a:gd name="T44" fmla="*/ 37 w 85"/>
                <a:gd name="T45" fmla="*/ 69 h 203"/>
                <a:gd name="T46" fmla="*/ 38 w 85"/>
                <a:gd name="T47" fmla="*/ 56 h 203"/>
                <a:gd name="T48" fmla="*/ 38 w 85"/>
                <a:gd name="T49" fmla="*/ 32 h 203"/>
                <a:gd name="T50" fmla="*/ 37 w 85"/>
                <a:gd name="T51" fmla="*/ 15 h 203"/>
                <a:gd name="T52" fmla="*/ 36 w 85"/>
                <a:gd name="T53" fmla="*/ 4 h 203"/>
                <a:gd name="T54" fmla="*/ 83 w 85"/>
                <a:gd name="T55" fmla="*/ 0 h 203"/>
                <a:gd name="T56" fmla="*/ 83 w 85"/>
                <a:gd name="T57" fmla="*/ 0 h 2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85" h="203">
                  <a:moveTo>
                    <a:pt x="83" y="0"/>
                  </a:moveTo>
                  <a:lnTo>
                    <a:pt x="83" y="0"/>
                  </a:lnTo>
                  <a:lnTo>
                    <a:pt x="85" y="12"/>
                  </a:lnTo>
                  <a:lnTo>
                    <a:pt x="85" y="32"/>
                  </a:lnTo>
                  <a:lnTo>
                    <a:pt x="85" y="58"/>
                  </a:lnTo>
                  <a:lnTo>
                    <a:pt x="84" y="73"/>
                  </a:lnTo>
                  <a:lnTo>
                    <a:pt x="82" y="89"/>
                  </a:lnTo>
                  <a:lnTo>
                    <a:pt x="80" y="106"/>
                  </a:lnTo>
                  <a:lnTo>
                    <a:pt x="77" y="123"/>
                  </a:lnTo>
                  <a:lnTo>
                    <a:pt x="72" y="140"/>
                  </a:lnTo>
                  <a:lnTo>
                    <a:pt x="65" y="157"/>
                  </a:lnTo>
                  <a:lnTo>
                    <a:pt x="58" y="173"/>
                  </a:lnTo>
                  <a:lnTo>
                    <a:pt x="49" y="188"/>
                  </a:lnTo>
                  <a:lnTo>
                    <a:pt x="39" y="203"/>
                  </a:lnTo>
                  <a:lnTo>
                    <a:pt x="0" y="176"/>
                  </a:lnTo>
                  <a:lnTo>
                    <a:pt x="9" y="163"/>
                  </a:lnTo>
                  <a:lnTo>
                    <a:pt x="15" y="151"/>
                  </a:lnTo>
                  <a:lnTo>
                    <a:pt x="21" y="139"/>
                  </a:lnTo>
                  <a:lnTo>
                    <a:pt x="26" y="125"/>
                  </a:lnTo>
                  <a:lnTo>
                    <a:pt x="30" y="111"/>
                  </a:lnTo>
                  <a:lnTo>
                    <a:pt x="32" y="96"/>
                  </a:lnTo>
                  <a:lnTo>
                    <a:pt x="34" y="83"/>
                  </a:lnTo>
                  <a:lnTo>
                    <a:pt x="37" y="69"/>
                  </a:lnTo>
                  <a:lnTo>
                    <a:pt x="38" y="56"/>
                  </a:lnTo>
                  <a:lnTo>
                    <a:pt x="38" y="32"/>
                  </a:lnTo>
                  <a:lnTo>
                    <a:pt x="37" y="15"/>
                  </a:lnTo>
                  <a:lnTo>
                    <a:pt x="36" y="4"/>
                  </a:lnTo>
                  <a:lnTo>
                    <a:pt x="83" y="0"/>
                  </a:lnTo>
                  <a:lnTo>
                    <a:pt x="83" y="0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3" name="Freeform 771"/>
            <p:cNvSpPr>
              <a:spLocks/>
            </p:cNvSpPr>
            <p:nvPr/>
          </p:nvSpPr>
          <p:spPr bwMode="auto">
            <a:xfrm>
              <a:off x="7927975" y="6103938"/>
              <a:ext cx="33338" cy="119063"/>
            </a:xfrm>
            <a:custGeom>
              <a:avLst/>
              <a:gdLst>
                <a:gd name="T0" fmla="*/ 52 w 63"/>
                <a:gd name="T1" fmla="*/ 1 h 225"/>
                <a:gd name="T2" fmla="*/ 52 w 63"/>
                <a:gd name="T3" fmla="*/ 1 h 225"/>
                <a:gd name="T4" fmla="*/ 50 w 63"/>
                <a:gd name="T5" fmla="*/ 51 h 225"/>
                <a:gd name="T6" fmla="*/ 49 w 63"/>
                <a:gd name="T7" fmla="*/ 96 h 225"/>
                <a:gd name="T8" fmla="*/ 49 w 63"/>
                <a:gd name="T9" fmla="*/ 119 h 225"/>
                <a:gd name="T10" fmla="*/ 49 w 63"/>
                <a:gd name="T11" fmla="*/ 138 h 225"/>
                <a:gd name="T12" fmla="*/ 51 w 63"/>
                <a:gd name="T13" fmla="*/ 156 h 225"/>
                <a:gd name="T14" fmla="*/ 53 w 63"/>
                <a:gd name="T15" fmla="*/ 175 h 225"/>
                <a:gd name="T16" fmla="*/ 58 w 63"/>
                <a:gd name="T17" fmla="*/ 192 h 225"/>
                <a:gd name="T18" fmla="*/ 61 w 63"/>
                <a:gd name="T19" fmla="*/ 199 h 225"/>
                <a:gd name="T20" fmla="*/ 63 w 63"/>
                <a:gd name="T21" fmla="*/ 207 h 225"/>
                <a:gd name="T22" fmla="*/ 19 w 63"/>
                <a:gd name="T23" fmla="*/ 225 h 225"/>
                <a:gd name="T24" fmla="*/ 15 w 63"/>
                <a:gd name="T25" fmla="*/ 216 h 225"/>
                <a:gd name="T26" fmla="*/ 12 w 63"/>
                <a:gd name="T27" fmla="*/ 205 h 225"/>
                <a:gd name="T28" fmla="*/ 7 w 63"/>
                <a:gd name="T29" fmla="*/ 184 h 225"/>
                <a:gd name="T30" fmla="*/ 4 w 63"/>
                <a:gd name="T31" fmla="*/ 162 h 225"/>
                <a:gd name="T32" fmla="*/ 1 w 63"/>
                <a:gd name="T33" fmla="*/ 140 h 225"/>
                <a:gd name="T34" fmla="*/ 0 w 63"/>
                <a:gd name="T35" fmla="*/ 120 h 225"/>
                <a:gd name="T36" fmla="*/ 0 w 63"/>
                <a:gd name="T37" fmla="*/ 95 h 225"/>
                <a:gd name="T38" fmla="*/ 3 w 63"/>
                <a:gd name="T39" fmla="*/ 50 h 225"/>
                <a:gd name="T40" fmla="*/ 4 w 63"/>
                <a:gd name="T41" fmla="*/ 0 h 225"/>
                <a:gd name="T42" fmla="*/ 52 w 63"/>
                <a:gd name="T43" fmla="*/ 1 h 225"/>
                <a:gd name="T44" fmla="*/ 52 w 63"/>
                <a:gd name="T45" fmla="*/ 1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3" h="225">
                  <a:moveTo>
                    <a:pt x="52" y="1"/>
                  </a:moveTo>
                  <a:lnTo>
                    <a:pt x="52" y="1"/>
                  </a:lnTo>
                  <a:lnTo>
                    <a:pt x="50" y="51"/>
                  </a:lnTo>
                  <a:lnTo>
                    <a:pt x="49" y="96"/>
                  </a:lnTo>
                  <a:lnTo>
                    <a:pt x="49" y="119"/>
                  </a:lnTo>
                  <a:lnTo>
                    <a:pt x="49" y="138"/>
                  </a:lnTo>
                  <a:lnTo>
                    <a:pt x="51" y="156"/>
                  </a:lnTo>
                  <a:lnTo>
                    <a:pt x="53" y="175"/>
                  </a:lnTo>
                  <a:lnTo>
                    <a:pt x="58" y="192"/>
                  </a:lnTo>
                  <a:lnTo>
                    <a:pt x="61" y="199"/>
                  </a:lnTo>
                  <a:lnTo>
                    <a:pt x="63" y="207"/>
                  </a:lnTo>
                  <a:lnTo>
                    <a:pt x="19" y="225"/>
                  </a:lnTo>
                  <a:lnTo>
                    <a:pt x="15" y="216"/>
                  </a:lnTo>
                  <a:lnTo>
                    <a:pt x="12" y="205"/>
                  </a:lnTo>
                  <a:lnTo>
                    <a:pt x="7" y="184"/>
                  </a:lnTo>
                  <a:lnTo>
                    <a:pt x="4" y="162"/>
                  </a:lnTo>
                  <a:lnTo>
                    <a:pt x="1" y="140"/>
                  </a:lnTo>
                  <a:lnTo>
                    <a:pt x="0" y="120"/>
                  </a:lnTo>
                  <a:lnTo>
                    <a:pt x="0" y="95"/>
                  </a:lnTo>
                  <a:lnTo>
                    <a:pt x="3" y="50"/>
                  </a:lnTo>
                  <a:lnTo>
                    <a:pt x="4" y="0"/>
                  </a:lnTo>
                  <a:lnTo>
                    <a:pt x="52" y="1"/>
                  </a:lnTo>
                  <a:lnTo>
                    <a:pt x="52" y="1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4" name="Freeform 772"/>
            <p:cNvSpPr>
              <a:spLocks/>
            </p:cNvSpPr>
            <p:nvPr/>
          </p:nvSpPr>
          <p:spPr bwMode="auto">
            <a:xfrm>
              <a:off x="8320088" y="6384925"/>
              <a:ext cx="115888" cy="55563"/>
            </a:xfrm>
            <a:custGeom>
              <a:avLst/>
              <a:gdLst>
                <a:gd name="T0" fmla="*/ 0 w 217"/>
                <a:gd name="T1" fmla="*/ 61 h 107"/>
                <a:gd name="T2" fmla="*/ 0 w 217"/>
                <a:gd name="T3" fmla="*/ 61 h 107"/>
                <a:gd name="T4" fmla="*/ 9 w 217"/>
                <a:gd name="T5" fmla="*/ 59 h 107"/>
                <a:gd name="T6" fmla="*/ 40 w 217"/>
                <a:gd name="T7" fmla="*/ 52 h 107"/>
                <a:gd name="T8" fmla="*/ 76 w 217"/>
                <a:gd name="T9" fmla="*/ 43 h 107"/>
                <a:gd name="T10" fmla="*/ 113 w 217"/>
                <a:gd name="T11" fmla="*/ 33 h 107"/>
                <a:gd name="T12" fmla="*/ 149 w 217"/>
                <a:gd name="T13" fmla="*/ 21 h 107"/>
                <a:gd name="T14" fmla="*/ 165 w 217"/>
                <a:gd name="T15" fmla="*/ 14 h 107"/>
                <a:gd name="T16" fmla="*/ 181 w 217"/>
                <a:gd name="T17" fmla="*/ 7 h 107"/>
                <a:gd name="T18" fmla="*/ 193 w 217"/>
                <a:gd name="T19" fmla="*/ 0 h 107"/>
                <a:gd name="T20" fmla="*/ 217 w 217"/>
                <a:gd name="T21" fmla="*/ 42 h 107"/>
                <a:gd name="T22" fmla="*/ 202 w 217"/>
                <a:gd name="T23" fmla="*/ 51 h 107"/>
                <a:gd name="T24" fmla="*/ 184 w 217"/>
                <a:gd name="T25" fmla="*/ 58 h 107"/>
                <a:gd name="T26" fmla="*/ 165 w 217"/>
                <a:gd name="T27" fmla="*/ 66 h 107"/>
                <a:gd name="T28" fmla="*/ 127 w 217"/>
                <a:gd name="T29" fmla="*/ 78 h 107"/>
                <a:gd name="T30" fmla="*/ 88 w 217"/>
                <a:gd name="T31" fmla="*/ 90 h 107"/>
                <a:gd name="T32" fmla="*/ 50 w 217"/>
                <a:gd name="T33" fmla="*/ 98 h 107"/>
                <a:gd name="T34" fmla="*/ 19 w 217"/>
                <a:gd name="T35" fmla="*/ 106 h 107"/>
                <a:gd name="T36" fmla="*/ 9 w 217"/>
                <a:gd name="T37" fmla="*/ 107 h 107"/>
                <a:gd name="T38" fmla="*/ 0 w 217"/>
                <a:gd name="T39" fmla="*/ 61 h 107"/>
                <a:gd name="T40" fmla="*/ 0 w 217"/>
                <a:gd name="T41" fmla="*/ 61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17" h="107">
                  <a:moveTo>
                    <a:pt x="0" y="61"/>
                  </a:moveTo>
                  <a:lnTo>
                    <a:pt x="0" y="61"/>
                  </a:lnTo>
                  <a:lnTo>
                    <a:pt x="9" y="59"/>
                  </a:lnTo>
                  <a:lnTo>
                    <a:pt x="40" y="52"/>
                  </a:lnTo>
                  <a:lnTo>
                    <a:pt x="76" y="43"/>
                  </a:lnTo>
                  <a:lnTo>
                    <a:pt x="113" y="33"/>
                  </a:lnTo>
                  <a:lnTo>
                    <a:pt x="149" y="21"/>
                  </a:lnTo>
                  <a:lnTo>
                    <a:pt x="165" y="14"/>
                  </a:lnTo>
                  <a:lnTo>
                    <a:pt x="181" y="7"/>
                  </a:lnTo>
                  <a:lnTo>
                    <a:pt x="193" y="0"/>
                  </a:lnTo>
                  <a:lnTo>
                    <a:pt x="217" y="42"/>
                  </a:lnTo>
                  <a:lnTo>
                    <a:pt x="202" y="51"/>
                  </a:lnTo>
                  <a:lnTo>
                    <a:pt x="184" y="58"/>
                  </a:lnTo>
                  <a:lnTo>
                    <a:pt x="165" y="66"/>
                  </a:lnTo>
                  <a:lnTo>
                    <a:pt x="127" y="78"/>
                  </a:lnTo>
                  <a:lnTo>
                    <a:pt x="88" y="90"/>
                  </a:lnTo>
                  <a:lnTo>
                    <a:pt x="50" y="98"/>
                  </a:lnTo>
                  <a:lnTo>
                    <a:pt x="19" y="106"/>
                  </a:lnTo>
                  <a:lnTo>
                    <a:pt x="9" y="107"/>
                  </a:lnTo>
                  <a:lnTo>
                    <a:pt x="0" y="61"/>
                  </a:lnTo>
                  <a:lnTo>
                    <a:pt x="0" y="61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5" name="Freeform 773"/>
            <p:cNvSpPr>
              <a:spLocks/>
            </p:cNvSpPr>
            <p:nvPr/>
          </p:nvSpPr>
          <p:spPr bwMode="auto">
            <a:xfrm>
              <a:off x="8658225" y="6024563"/>
              <a:ext cx="88900" cy="98425"/>
            </a:xfrm>
            <a:custGeom>
              <a:avLst/>
              <a:gdLst>
                <a:gd name="T0" fmla="*/ 132 w 169"/>
                <a:gd name="T1" fmla="*/ 0 h 186"/>
                <a:gd name="T2" fmla="*/ 132 w 169"/>
                <a:gd name="T3" fmla="*/ 0 h 186"/>
                <a:gd name="T4" fmla="*/ 0 w 169"/>
                <a:gd name="T5" fmla="*/ 155 h 186"/>
                <a:gd name="T6" fmla="*/ 36 w 169"/>
                <a:gd name="T7" fmla="*/ 186 h 186"/>
                <a:gd name="T8" fmla="*/ 169 w 169"/>
                <a:gd name="T9" fmla="*/ 32 h 186"/>
                <a:gd name="T10" fmla="*/ 132 w 169"/>
                <a:gd name="T11" fmla="*/ 0 h 186"/>
                <a:gd name="T12" fmla="*/ 132 w 169"/>
                <a:gd name="T13" fmla="*/ 0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9" h="186">
                  <a:moveTo>
                    <a:pt x="132" y="0"/>
                  </a:moveTo>
                  <a:lnTo>
                    <a:pt x="132" y="0"/>
                  </a:lnTo>
                  <a:lnTo>
                    <a:pt x="0" y="155"/>
                  </a:lnTo>
                  <a:lnTo>
                    <a:pt x="36" y="186"/>
                  </a:lnTo>
                  <a:lnTo>
                    <a:pt x="169" y="32"/>
                  </a:lnTo>
                  <a:lnTo>
                    <a:pt x="132" y="0"/>
                  </a:lnTo>
                  <a:lnTo>
                    <a:pt x="132" y="0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6" name="Freeform 774"/>
            <p:cNvSpPr>
              <a:spLocks/>
            </p:cNvSpPr>
            <p:nvPr/>
          </p:nvSpPr>
          <p:spPr bwMode="auto">
            <a:xfrm>
              <a:off x="8913813" y="5673725"/>
              <a:ext cx="60325" cy="117475"/>
            </a:xfrm>
            <a:custGeom>
              <a:avLst/>
              <a:gdLst>
                <a:gd name="T0" fmla="*/ 68 w 115"/>
                <a:gd name="T1" fmla="*/ 0 h 220"/>
                <a:gd name="T2" fmla="*/ 68 w 115"/>
                <a:gd name="T3" fmla="*/ 0 h 220"/>
                <a:gd name="T4" fmla="*/ 67 w 115"/>
                <a:gd name="T5" fmla="*/ 12 h 220"/>
                <a:gd name="T6" fmla="*/ 64 w 115"/>
                <a:gd name="T7" fmla="*/ 26 h 220"/>
                <a:gd name="T8" fmla="*/ 61 w 115"/>
                <a:gd name="T9" fmla="*/ 40 h 220"/>
                <a:gd name="T10" fmla="*/ 52 w 115"/>
                <a:gd name="T11" fmla="*/ 73 h 220"/>
                <a:gd name="T12" fmla="*/ 40 w 115"/>
                <a:gd name="T13" fmla="*/ 106 h 220"/>
                <a:gd name="T14" fmla="*/ 28 w 115"/>
                <a:gd name="T15" fmla="*/ 138 h 220"/>
                <a:gd name="T16" fmla="*/ 11 w 115"/>
                <a:gd name="T17" fmla="*/ 177 h 220"/>
                <a:gd name="T18" fmla="*/ 0 w 115"/>
                <a:gd name="T19" fmla="*/ 200 h 220"/>
                <a:gd name="T20" fmla="*/ 43 w 115"/>
                <a:gd name="T21" fmla="*/ 220 h 220"/>
                <a:gd name="T22" fmla="*/ 55 w 115"/>
                <a:gd name="T23" fmla="*/ 197 h 220"/>
                <a:gd name="T24" fmla="*/ 72 w 115"/>
                <a:gd name="T25" fmla="*/ 157 h 220"/>
                <a:gd name="T26" fmla="*/ 86 w 115"/>
                <a:gd name="T27" fmla="*/ 123 h 220"/>
                <a:gd name="T28" fmla="*/ 98 w 115"/>
                <a:gd name="T29" fmla="*/ 88 h 220"/>
                <a:gd name="T30" fmla="*/ 108 w 115"/>
                <a:gd name="T31" fmla="*/ 53 h 220"/>
                <a:gd name="T32" fmla="*/ 112 w 115"/>
                <a:gd name="T33" fmla="*/ 35 h 220"/>
                <a:gd name="T34" fmla="*/ 115 w 115"/>
                <a:gd name="T35" fmla="*/ 17 h 220"/>
                <a:gd name="T36" fmla="*/ 115 w 115"/>
                <a:gd name="T37" fmla="*/ 3 h 220"/>
                <a:gd name="T38" fmla="*/ 68 w 115"/>
                <a:gd name="T39" fmla="*/ 0 h 220"/>
                <a:gd name="T40" fmla="*/ 68 w 115"/>
                <a:gd name="T41" fmla="*/ 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15" h="220">
                  <a:moveTo>
                    <a:pt x="68" y="0"/>
                  </a:moveTo>
                  <a:lnTo>
                    <a:pt x="68" y="0"/>
                  </a:lnTo>
                  <a:lnTo>
                    <a:pt x="67" y="12"/>
                  </a:lnTo>
                  <a:lnTo>
                    <a:pt x="64" y="26"/>
                  </a:lnTo>
                  <a:lnTo>
                    <a:pt x="61" y="40"/>
                  </a:lnTo>
                  <a:lnTo>
                    <a:pt x="52" y="73"/>
                  </a:lnTo>
                  <a:lnTo>
                    <a:pt x="40" y="106"/>
                  </a:lnTo>
                  <a:lnTo>
                    <a:pt x="28" y="138"/>
                  </a:lnTo>
                  <a:lnTo>
                    <a:pt x="11" y="177"/>
                  </a:lnTo>
                  <a:lnTo>
                    <a:pt x="0" y="200"/>
                  </a:lnTo>
                  <a:lnTo>
                    <a:pt x="43" y="220"/>
                  </a:lnTo>
                  <a:lnTo>
                    <a:pt x="55" y="197"/>
                  </a:lnTo>
                  <a:lnTo>
                    <a:pt x="72" y="157"/>
                  </a:lnTo>
                  <a:lnTo>
                    <a:pt x="86" y="123"/>
                  </a:lnTo>
                  <a:lnTo>
                    <a:pt x="98" y="88"/>
                  </a:lnTo>
                  <a:lnTo>
                    <a:pt x="108" y="53"/>
                  </a:lnTo>
                  <a:lnTo>
                    <a:pt x="112" y="35"/>
                  </a:lnTo>
                  <a:lnTo>
                    <a:pt x="115" y="17"/>
                  </a:lnTo>
                  <a:lnTo>
                    <a:pt x="115" y="3"/>
                  </a:lnTo>
                  <a:lnTo>
                    <a:pt x="68" y="0"/>
                  </a:lnTo>
                  <a:lnTo>
                    <a:pt x="68" y="0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7" name="Freeform 775"/>
            <p:cNvSpPr>
              <a:spLocks/>
            </p:cNvSpPr>
            <p:nvPr/>
          </p:nvSpPr>
          <p:spPr bwMode="auto">
            <a:xfrm>
              <a:off x="8920163" y="5332413"/>
              <a:ext cx="36513" cy="115888"/>
            </a:xfrm>
            <a:custGeom>
              <a:avLst/>
              <a:gdLst>
                <a:gd name="T0" fmla="*/ 0 w 68"/>
                <a:gd name="T1" fmla="*/ 5 h 217"/>
                <a:gd name="T2" fmla="*/ 0 w 68"/>
                <a:gd name="T3" fmla="*/ 5 h 217"/>
                <a:gd name="T4" fmla="*/ 21 w 68"/>
                <a:gd name="T5" fmla="*/ 217 h 217"/>
                <a:gd name="T6" fmla="*/ 68 w 68"/>
                <a:gd name="T7" fmla="*/ 212 h 217"/>
                <a:gd name="T8" fmla="*/ 47 w 68"/>
                <a:gd name="T9" fmla="*/ 0 h 217"/>
                <a:gd name="T10" fmla="*/ 0 w 68"/>
                <a:gd name="T11" fmla="*/ 5 h 217"/>
                <a:gd name="T12" fmla="*/ 0 w 68"/>
                <a:gd name="T13" fmla="*/ 5 h 2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8" h="217">
                  <a:moveTo>
                    <a:pt x="0" y="5"/>
                  </a:moveTo>
                  <a:lnTo>
                    <a:pt x="0" y="5"/>
                  </a:lnTo>
                  <a:lnTo>
                    <a:pt x="21" y="217"/>
                  </a:lnTo>
                  <a:lnTo>
                    <a:pt x="68" y="212"/>
                  </a:lnTo>
                  <a:lnTo>
                    <a:pt x="47" y="0"/>
                  </a:lnTo>
                  <a:lnTo>
                    <a:pt x="0" y="5"/>
                  </a:lnTo>
                  <a:lnTo>
                    <a:pt x="0" y="5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8" name="Freeform 776"/>
            <p:cNvSpPr>
              <a:spLocks/>
            </p:cNvSpPr>
            <p:nvPr/>
          </p:nvSpPr>
          <p:spPr bwMode="auto">
            <a:xfrm>
              <a:off x="8942388" y="5089525"/>
              <a:ext cx="58738" cy="106363"/>
            </a:xfrm>
            <a:custGeom>
              <a:avLst/>
              <a:gdLst>
                <a:gd name="T0" fmla="*/ 0 w 112"/>
                <a:gd name="T1" fmla="*/ 184 h 200"/>
                <a:gd name="T2" fmla="*/ 0 w 112"/>
                <a:gd name="T3" fmla="*/ 184 h 200"/>
                <a:gd name="T4" fmla="*/ 18 w 112"/>
                <a:gd name="T5" fmla="*/ 131 h 200"/>
                <a:gd name="T6" fmla="*/ 37 w 112"/>
                <a:gd name="T7" fmla="*/ 78 h 200"/>
                <a:gd name="T8" fmla="*/ 51 w 112"/>
                <a:gd name="T9" fmla="*/ 41 h 200"/>
                <a:gd name="T10" fmla="*/ 68 w 112"/>
                <a:gd name="T11" fmla="*/ 0 h 200"/>
                <a:gd name="T12" fmla="*/ 112 w 112"/>
                <a:gd name="T13" fmla="*/ 17 h 200"/>
                <a:gd name="T14" fmla="*/ 96 w 112"/>
                <a:gd name="T15" fmla="*/ 58 h 200"/>
                <a:gd name="T16" fmla="*/ 82 w 112"/>
                <a:gd name="T17" fmla="*/ 94 h 200"/>
                <a:gd name="T18" fmla="*/ 63 w 112"/>
                <a:gd name="T19" fmla="*/ 147 h 200"/>
                <a:gd name="T20" fmla="*/ 45 w 112"/>
                <a:gd name="T21" fmla="*/ 200 h 200"/>
                <a:gd name="T22" fmla="*/ 0 w 112"/>
                <a:gd name="T23" fmla="*/ 184 h 200"/>
                <a:gd name="T24" fmla="*/ 0 w 112"/>
                <a:gd name="T25" fmla="*/ 184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2" h="200">
                  <a:moveTo>
                    <a:pt x="0" y="184"/>
                  </a:moveTo>
                  <a:lnTo>
                    <a:pt x="0" y="184"/>
                  </a:lnTo>
                  <a:lnTo>
                    <a:pt x="18" y="131"/>
                  </a:lnTo>
                  <a:lnTo>
                    <a:pt x="37" y="78"/>
                  </a:lnTo>
                  <a:lnTo>
                    <a:pt x="51" y="41"/>
                  </a:lnTo>
                  <a:lnTo>
                    <a:pt x="68" y="0"/>
                  </a:lnTo>
                  <a:lnTo>
                    <a:pt x="112" y="17"/>
                  </a:lnTo>
                  <a:lnTo>
                    <a:pt x="96" y="58"/>
                  </a:lnTo>
                  <a:lnTo>
                    <a:pt x="82" y="94"/>
                  </a:lnTo>
                  <a:lnTo>
                    <a:pt x="63" y="147"/>
                  </a:lnTo>
                  <a:lnTo>
                    <a:pt x="45" y="200"/>
                  </a:lnTo>
                  <a:lnTo>
                    <a:pt x="0" y="184"/>
                  </a:lnTo>
                  <a:lnTo>
                    <a:pt x="0" y="184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79" name="Freeform 777"/>
            <p:cNvSpPr>
              <a:spLocks/>
            </p:cNvSpPr>
            <p:nvPr/>
          </p:nvSpPr>
          <p:spPr bwMode="auto">
            <a:xfrm>
              <a:off x="9069388" y="4829175"/>
              <a:ext cx="74613" cy="100013"/>
            </a:xfrm>
            <a:custGeom>
              <a:avLst/>
              <a:gdLst>
                <a:gd name="T0" fmla="*/ 98 w 141"/>
                <a:gd name="T1" fmla="*/ 0 h 189"/>
                <a:gd name="T2" fmla="*/ 98 w 141"/>
                <a:gd name="T3" fmla="*/ 0 h 189"/>
                <a:gd name="T4" fmla="*/ 0 w 141"/>
                <a:gd name="T5" fmla="*/ 163 h 189"/>
                <a:gd name="T6" fmla="*/ 40 w 141"/>
                <a:gd name="T7" fmla="*/ 189 h 189"/>
                <a:gd name="T8" fmla="*/ 141 w 141"/>
                <a:gd name="T9" fmla="*/ 29 h 189"/>
                <a:gd name="T10" fmla="*/ 98 w 141"/>
                <a:gd name="T11" fmla="*/ 0 h 189"/>
                <a:gd name="T12" fmla="*/ 98 w 141"/>
                <a:gd name="T13" fmla="*/ 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1" h="189">
                  <a:moveTo>
                    <a:pt x="98" y="0"/>
                  </a:moveTo>
                  <a:lnTo>
                    <a:pt x="98" y="0"/>
                  </a:lnTo>
                  <a:lnTo>
                    <a:pt x="0" y="163"/>
                  </a:lnTo>
                  <a:lnTo>
                    <a:pt x="40" y="189"/>
                  </a:lnTo>
                  <a:lnTo>
                    <a:pt x="141" y="29"/>
                  </a:lnTo>
                  <a:lnTo>
                    <a:pt x="98" y="0"/>
                  </a:lnTo>
                  <a:lnTo>
                    <a:pt x="98" y="0"/>
                  </a:lnTo>
                  <a:close/>
                </a:path>
              </a:pathLst>
            </a:custGeom>
            <a:solidFill>
              <a:srgbClr val="FF0000"/>
            </a:solidFill>
            <a:ln w="0">
              <a:noFill/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08430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0</Words>
  <Application>Microsoft Office PowerPoint</Application>
  <PresentationFormat>全屏显示(4:3)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主题​​</vt:lpstr>
      <vt:lpstr>PowerPoint 演示文稿</vt:lpstr>
    </vt:vector>
  </TitlesOfParts>
  <Company>胜利油田设计院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马达</dc:creator>
  <cp:lastModifiedBy>马达</cp:lastModifiedBy>
  <cp:revision>10</cp:revision>
  <dcterms:created xsi:type="dcterms:W3CDTF">2013-08-26T07:48:08Z</dcterms:created>
  <dcterms:modified xsi:type="dcterms:W3CDTF">2013-08-26T09:28:40Z</dcterms:modified>
</cp:coreProperties>
</file>

<file path=docProps/thumbnail.jpeg>
</file>