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1933B-6178-4711-81E3-0067E5BE2A60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0F284-3653-43A2-BFFC-DB8A8C6B43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AB809-D907-42D0-A530-D77E589627AA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DC0E3-F095-4B03-82C3-0E972022CD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1B468-EC5F-46A6-9DBC-0A13DA6B32F1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E83F3-3B46-44E4-93DE-B6836275A2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CCF77-3275-497D-B8FE-0FD10B6BBB67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3FFE-C3B3-4D2A-86B6-76E534BCE1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2D8D9-5F4F-4CC6-8D1F-0D116620EEDD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56A56-F0A8-4A36-AF01-E0400ED356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3BEC2-072F-4043-9885-A46A4A2A857C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A7673-E19C-4A48-8ACC-45E5EA32B1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85228-5E5D-46C9-B360-C141B41F2311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C915-8B0D-4CAC-A0AD-130BF76225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11F5E-504A-4B63-AB57-1517B99DE52A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69DCA-91C5-4789-BA15-72CD6382F3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A546A-A9E4-442B-9A1A-9F08D51EBABA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002C2-CF1E-4B86-A160-64B38DA030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4CCB8-550E-4F0A-BB27-922D305092E3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6754C-2C6A-4AFA-9B3C-3C8D40861E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E783D-804E-45AA-8BCB-2DEE1513BC14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AA178-53EA-4BAE-8703-799A50605E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191A345-3B26-4812-AE7C-42D94867C565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9445EB2-5AE7-450A-BEF0-97AA422264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3714750" y="535305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适用于新年快乐及相关类别演示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643313" y="5373688"/>
            <a:ext cx="2428875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14"/>
          <p:cNvSpPr txBox="1">
            <a:spLocks noChangeArrowheads="1"/>
          </p:cNvSpPr>
          <p:nvPr/>
        </p:nvSpPr>
        <p:spPr bwMode="auto">
          <a:xfrm>
            <a:off x="4071938" y="5495925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/>
              <a:t> </a:t>
            </a:r>
            <a:endParaRPr lang="zh-CN" altLang="en-US" sz="1600" dirty="0"/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3500438" y="485775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4000500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4"/>
          <p:cNvSpPr>
            <a:spLocks noChangeArrowheads="1"/>
          </p:cNvSpPr>
          <p:nvPr/>
        </p:nvSpPr>
        <p:spPr bwMode="auto">
          <a:xfrm>
            <a:off x="2571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61436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407193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4290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643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37861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464343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4429125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571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357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40719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3929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17145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607218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40719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8576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500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92906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7150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1435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8575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21493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478631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56435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3500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28575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207168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2214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514350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53578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2145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257175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550068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54292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266</Words>
  <Application>Microsoft Office PowerPoint</Application>
  <PresentationFormat>全屏显示(4:3)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117</cp:revision>
  <dcterms:created xsi:type="dcterms:W3CDTF">2013-10-30T09:04:50Z</dcterms:created>
  <dcterms:modified xsi:type="dcterms:W3CDTF">2014-12-26T06:29:20Z</dcterms:modified>
</cp:coreProperties>
</file>