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64" r:id="rId5"/>
    <p:sldId id="272" r:id="rId6"/>
    <p:sldId id="271" r:id="rId7"/>
    <p:sldId id="261" r:id="rId8"/>
    <p:sldId id="266" r:id="rId9"/>
    <p:sldId id="268" r:id="rId10"/>
    <p:sldId id="270" r:id="rId11"/>
  </p:sldIdLst>
  <p:sldSz cx="9144000" cy="6858000" type="screen4x3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时尚中黑简体" charset="-122"/>
      <p:regular r:id="rId19"/>
    </p:embeddedFont>
    <p:embeddedFont>
      <p:font typeface="Calibri Light" charset="0"/>
      <p:regular r:id="rId20"/>
      <p: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DA251C"/>
    <a:srgbClr val="979694"/>
    <a:srgbClr val="FFFFFF"/>
    <a:srgbClr val="FF0066"/>
    <a:srgbClr val="1F1A17"/>
    <a:srgbClr val="281C19"/>
    <a:srgbClr val="9090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-108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1.png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图表</a:t>
            </a:r>
            <a:r>
              <a:rPr lang="en-US" altLang="zh-CN" dirty="0" smtClean="0"/>
              <a:t>1</a:t>
            </a:r>
            <a:endParaRPr lang="en-US" altLang="zh-CN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>
              <a:innerShdw blurRad="114300">
                <a:schemeClr val="accent1"/>
              </a:innerShdw>
            </a:effectLst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4</c:v>
                </c:pt>
                <c:pt idx="3">
                  <c:v>6</c:v>
                </c:pt>
              </c:numCache>
            </c:numRef>
          </c:val>
        </c:ser>
        <c:dLbls/>
        <c:gapWidth val="164"/>
        <c:overlap val="-22"/>
        <c:axId val="199985024"/>
        <c:axId val="199986560"/>
      </c:barChart>
      <c:catAx>
        <c:axId val="1999850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986560"/>
        <c:crosses val="autoZero"/>
        <c:auto val="1"/>
        <c:lblAlgn val="ctr"/>
        <c:lblOffset val="100"/>
      </c:catAx>
      <c:valAx>
        <c:axId val="19998656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98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AA2CD-44F5-4EC0-B209-D672FF0CD602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218AC2-0362-4DC1-AE37-834496B31C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1786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18AC2-0362-4DC1-AE37-834496B31CA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6692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3120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2597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4758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3196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456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7347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714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8544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715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4359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7306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FF60-D768-4120-9B6F-F06886EE57E4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4B320-59AB-4E1E-89A9-8A9386459B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730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-14514"/>
            <a:ext cx="9144000" cy="689428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18288" y="-475901"/>
            <a:ext cx="9144000" cy="7773305"/>
            <a:chOff x="-18288" y="-475901"/>
            <a:chExt cx="9144000" cy="7773305"/>
          </a:xfrm>
        </p:grpSpPr>
        <p:sp>
          <p:nvSpPr>
            <p:cNvPr id="13" name="矩形 12"/>
            <p:cNvSpPr/>
            <p:nvPr/>
          </p:nvSpPr>
          <p:spPr>
            <a:xfrm>
              <a:off x="-18288" y="-14514"/>
              <a:ext cx="9144000" cy="689428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2234423">
              <a:off x="2843467" y="-445775"/>
              <a:ext cx="535845" cy="7501646"/>
            </a:xfrm>
            <a:custGeom>
              <a:avLst/>
              <a:gdLst>
                <a:gd name="connsiteX0" fmla="*/ 0 w 214940"/>
                <a:gd name="connsiteY0" fmla="*/ 7689690 h 7689690"/>
                <a:gd name="connsiteX1" fmla="*/ 214940 w 214940"/>
                <a:gd name="connsiteY1" fmla="*/ 0 h 7689690"/>
                <a:gd name="connsiteX2" fmla="*/ 214940 w 214940"/>
                <a:gd name="connsiteY2" fmla="*/ 7689690 h 7689690"/>
                <a:gd name="connsiteX3" fmla="*/ 0 w 214940"/>
                <a:gd name="connsiteY3" fmla="*/ 7689690 h 7689690"/>
                <a:gd name="connsiteX0" fmla="*/ 0 w 355019"/>
                <a:gd name="connsiteY0" fmla="*/ 7689690 h 7689690"/>
                <a:gd name="connsiteX1" fmla="*/ 214940 w 355019"/>
                <a:gd name="connsiteY1" fmla="*/ 0 h 7689690"/>
                <a:gd name="connsiteX2" fmla="*/ 355019 w 355019"/>
                <a:gd name="connsiteY2" fmla="*/ 7661501 h 7689690"/>
                <a:gd name="connsiteX3" fmla="*/ 0 w 355019"/>
                <a:gd name="connsiteY3" fmla="*/ 7689690 h 7689690"/>
                <a:gd name="connsiteX0" fmla="*/ 0 w 501526"/>
                <a:gd name="connsiteY0" fmla="*/ 7856352 h 7856352"/>
                <a:gd name="connsiteX1" fmla="*/ 361447 w 501526"/>
                <a:gd name="connsiteY1" fmla="*/ 0 h 7856352"/>
                <a:gd name="connsiteX2" fmla="*/ 501526 w 501526"/>
                <a:gd name="connsiteY2" fmla="*/ 7661501 h 7856352"/>
                <a:gd name="connsiteX3" fmla="*/ 0 w 501526"/>
                <a:gd name="connsiteY3" fmla="*/ 7856352 h 7856352"/>
                <a:gd name="connsiteX0" fmla="*/ 0 w 501526"/>
                <a:gd name="connsiteY0" fmla="*/ 7260253 h 7260253"/>
                <a:gd name="connsiteX1" fmla="*/ 49294 w 501526"/>
                <a:gd name="connsiteY1" fmla="*/ 0 h 7260253"/>
                <a:gd name="connsiteX2" fmla="*/ 501526 w 501526"/>
                <a:gd name="connsiteY2" fmla="*/ 7065402 h 7260253"/>
                <a:gd name="connsiteX3" fmla="*/ 0 w 501526"/>
                <a:gd name="connsiteY3" fmla="*/ 7260253 h 7260253"/>
                <a:gd name="connsiteX0" fmla="*/ 0 w 492261"/>
                <a:gd name="connsiteY0" fmla="*/ 7281152 h 7281152"/>
                <a:gd name="connsiteX1" fmla="*/ 40029 w 492261"/>
                <a:gd name="connsiteY1" fmla="*/ 0 h 7281152"/>
                <a:gd name="connsiteX2" fmla="*/ 492261 w 492261"/>
                <a:gd name="connsiteY2" fmla="*/ 7065402 h 7281152"/>
                <a:gd name="connsiteX3" fmla="*/ 0 w 492261"/>
                <a:gd name="connsiteY3" fmla="*/ 7281152 h 728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261" h="7281152">
                  <a:moveTo>
                    <a:pt x="0" y="7281152"/>
                  </a:moveTo>
                  <a:lnTo>
                    <a:pt x="40029" y="0"/>
                  </a:lnTo>
                  <a:lnTo>
                    <a:pt x="492261" y="7065402"/>
                  </a:lnTo>
                  <a:lnTo>
                    <a:pt x="0" y="7281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3"/>
            <p:cNvSpPr/>
            <p:nvPr/>
          </p:nvSpPr>
          <p:spPr>
            <a:xfrm rot="12234423">
              <a:off x="3316616" y="-475901"/>
              <a:ext cx="605115" cy="7773305"/>
            </a:xfrm>
            <a:custGeom>
              <a:avLst/>
              <a:gdLst>
                <a:gd name="connsiteX0" fmla="*/ 0 w 214940"/>
                <a:gd name="connsiteY0" fmla="*/ 7689690 h 7689690"/>
                <a:gd name="connsiteX1" fmla="*/ 214940 w 214940"/>
                <a:gd name="connsiteY1" fmla="*/ 0 h 7689690"/>
                <a:gd name="connsiteX2" fmla="*/ 214940 w 214940"/>
                <a:gd name="connsiteY2" fmla="*/ 7689690 h 7689690"/>
                <a:gd name="connsiteX3" fmla="*/ 0 w 214940"/>
                <a:gd name="connsiteY3" fmla="*/ 7689690 h 7689690"/>
                <a:gd name="connsiteX0" fmla="*/ 0 w 355019"/>
                <a:gd name="connsiteY0" fmla="*/ 7689690 h 7689690"/>
                <a:gd name="connsiteX1" fmla="*/ 214940 w 355019"/>
                <a:gd name="connsiteY1" fmla="*/ 0 h 7689690"/>
                <a:gd name="connsiteX2" fmla="*/ 355019 w 355019"/>
                <a:gd name="connsiteY2" fmla="*/ 7661501 h 7689690"/>
                <a:gd name="connsiteX3" fmla="*/ 0 w 355019"/>
                <a:gd name="connsiteY3" fmla="*/ 7689690 h 7689690"/>
                <a:gd name="connsiteX0" fmla="*/ 0 w 501526"/>
                <a:gd name="connsiteY0" fmla="*/ 7856352 h 7856352"/>
                <a:gd name="connsiteX1" fmla="*/ 361447 w 501526"/>
                <a:gd name="connsiteY1" fmla="*/ 0 h 7856352"/>
                <a:gd name="connsiteX2" fmla="*/ 501526 w 501526"/>
                <a:gd name="connsiteY2" fmla="*/ 7661501 h 7856352"/>
                <a:gd name="connsiteX3" fmla="*/ 0 w 501526"/>
                <a:gd name="connsiteY3" fmla="*/ 7856352 h 7856352"/>
                <a:gd name="connsiteX0" fmla="*/ 0 w 501526"/>
                <a:gd name="connsiteY0" fmla="*/ 7260253 h 7260253"/>
                <a:gd name="connsiteX1" fmla="*/ 49294 w 501526"/>
                <a:gd name="connsiteY1" fmla="*/ 0 h 7260253"/>
                <a:gd name="connsiteX2" fmla="*/ 501526 w 501526"/>
                <a:gd name="connsiteY2" fmla="*/ 7065402 h 7260253"/>
                <a:gd name="connsiteX3" fmla="*/ 0 w 501526"/>
                <a:gd name="connsiteY3" fmla="*/ 7260253 h 7260253"/>
                <a:gd name="connsiteX0" fmla="*/ 0 w 492261"/>
                <a:gd name="connsiteY0" fmla="*/ 7281152 h 7281152"/>
                <a:gd name="connsiteX1" fmla="*/ 40029 w 492261"/>
                <a:gd name="connsiteY1" fmla="*/ 0 h 7281152"/>
                <a:gd name="connsiteX2" fmla="*/ 492261 w 492261"/>
                <a:gd name="connsiteY2" fmla="*/ 7065402 h 7281152"/>
                <a:gd name="connsiteX3" fmla="*/ 0 w 492261"/>
                <a:gd name="connsiteY3" fmla="*/ 7281152 h 7281152"/>
                <a:gd name="connsiteX0" fmla="*/ 0 w 526747"/>
                <a:gd name="connsiteY0" fmla="*/ 7464981 h 7464981"/>
                <a:gd name="connsiteX1" fmla="*/ 526747 w 526747"/>
                <a:gd name="connsiteY1" fmla="*/ 0 h 7464981"/>
                <a:gd name="connsiteX2" fmla="*/ 492261 w 526747"/>
                <a:gd name="connsiteY2" fmla="*/ 7249231 h 7464981"/>
                <a:gd name="connsiteX3" fmla="*/ 0 w 526747"/>
                <a:gd name="connsiteY3" fmla="*/ 7464981 h 7464981"/>
                <a:gd name="connsiteX0" fmla="*/ 0 w 555897"/>
                <a:gd name="connsiteY0" fmla="*/ 7544826 h 7544826"/>
                <a:gd name="connsiteX1" fmla="*/ 555897 w 555897"/>
                <a:gd name="connsiteY1" fmla="*/ 0 h 7544826"/>
                <a:gd name="connsiteX2" fmla="*/ 492261 w 555897"/>
                <a:gd name="connsiteY2" fmla="*/ 7329076 h 7544826"/>
                <a:gd name="connsiteX3" fmla="*/ 0 w 555897"/>
                <a:gd name="connsiteY3" fmla="*/ 7544826 h 754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897" h="7544826">
                  <a:moveTo>
                    <a:pt x="0" y="7544826"/>
                  </a:moveTo>
                  <a:lnTo>
                    <a:pt x="555897" y="0"/>
                  </a:lnTo>
                  <a:lnTo>
                    <a:pt x="492261" y="7329076"/>
                  </a:lnTo>
                  <a:lnTo>
                    <a:pt x="0" y="7544826"/>
                  </a:lnTo>
                  <a:close/>
                </a:path>
              </a:pathLst>
            </a:custGeom>
            <a:solidFill>
              <a:srgbClr val="979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809688" y="1928893"/>
            <a:ext cx="461665" cy="27523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报告人</a:t>
            </a:r>
            <a:r>
              <a:rPr lang="zh-CN" altLang="en-US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60662" y="0"/>
            <a:ext cx="7380039" cy="6879771"/>
            <a:chOff x="1760662" y="0"/>
            <a:chExt cx="7380039" cy="6879771"/>
          </a:xfrm>
        </p:grpSpPr>
        <p:sp>
          <p:nvSpPr>
            <p:cNvPr id="5" name="矩形 4"/>
            <p:cNvSpPr/>
            <p:nvPr/>
          </p:nvSpPr>
          <p:spPr>
            <a:xfrm>
              <a:off x="1760662" y="0"/>
              <a:ext cx="7380039" cy="6879771"/>
            </a:xfrm>
            <a:custGeom>
              <a:avLst/>
              <a:gdLst>
                <a:gd name="connsiteX0" fmla="*/ 0 w 3230550"/>
                <a:gd name="connsiteY0" fmla="*/ 0 h 6879771"/>
                <a:gd name="connsiteX1" fmla="*/ 3230550 w 3230550"/>
                <a:gd name="connsiteY1" fmla="*/ 0 h 6879771"/>
                <a:gd name="connsiteX2" fmla="*/ 3230550 w 3230550"/>
                <a:gd name="connsiteY2" fmla="*/ 6879771 h 6879771"/>
                <a:gd name="connsiteX3" fmla="*/ 0 w 3230550"/>
                <a:gd name="connsiteY3" fmla="*/ 6879771 h 6879771"/>
                <a:gd name="connsiteX4" fmla="*/ 0 w 3230550"/>
                <a:gd name="connsiteY4" fmla="*/ 0 h 6879771"/>
                <a:gd name="connsiteX0" fmla="*/ 4010891 w 7241441"/>
                <a:gd name="connsiteY0" fmla="*/ 0 h 6879771"/>
                <a:gd name="connsiteX1" fmla="*/ 7241441 w 7241441"/>
                <a:gd name="connsiteY1" fmla="*/ 0 h 6879771"/>
                <a:gd name="connsiteX2" fmla="*/ 7241441 w 7241441"/>
                <a:gd name="connsiteY2" fmla="*/ 6879771 h 6879771"/>
                <a:gd name="connsiteX3" fmla="*/ 0 w 7241441"/>
                <a:gd name="connsiteY3" fmla="*/ 6775862 h 6879771"/>
                <a:gd name="connsiteX4" fmla="*/ 4010891 w 7241441"/>
                <a:gd name="connsiteY4" fmla="*/ 0 h 6879771"/>
                <a:gd name="connsiteX0" fmla="*/ 4031672 w 7262222"/>
                <a:gd name="connsiteY0" fmla="*/ 0 h 6879771"/>
                <a:gd name="connsiteX1" fmla="*/ 7262222 w 7262222"/>
                <a:gd name="connsiteY1" fmla="*/ 0 h 6879771"/>
                <a:gd name="connsiteX2" fmla="*/ 7262222 w 7262222"/>
                <a:gd name="connsiteY2" fmla="*/ 6879771 h 6879771"/>
                <a:gd name="connsiteX3" fmla="*/ 0 w 7262222"/>
                <a:gd name="connsiteY3" fmla="*/ 6879771 h 6879771"/>
                <a:gd name="connsiteX4" fmla="*/ 4031672 w 7262222"/>
                <a:gd name="connsiteY4" fmla="*/ 0 h 687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222" h="6879771">
                  <a:moveTo>
                    <a:pt x="4031672" y="0"/>
                  </a:moveTo>
                  <a:lnTo>
                    <a:pt x="7262222" y="0"/>
                  </a:lnTo>
                  <a:lnTo>
                    <a:pt x="7262222" y="6879771"/>
                  </a:lnTo>
                  <a:lnTo>
                    <a:pt x="0" y="6879771"/>
                  </a:lnTo>
                  <a:lnTo>
                    <a:pt x="4031672" y="0"/>
                  </a:lnTo>
                  <a:close/>
                </a:path>
              </a:pathLst>
            </a:cu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553712" y="2981882"/>
              <a:ext cx="35990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XX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公司工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作报告</a:t>
              </a:r>
              <a:endParaRPr lang="zh-CN" altLang="en-US" sz="3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13062" y="152400"/>
            <a:ext cx="7380039" cy="6879771"/>
            <a:chOff x="1760662" y="0"/>
            <a:chExt cx="7380039" cy="6879771"/>
          </a:xfrm>
        </p:grpSpPr>
        <p:sp>
          <p:nvSpPr>
            <p:cNvPr id="12" name="矩形 4"/>
            <p:cNvSpPr/>
            <p:nvPr/>
          </p:nvSpPr>
          <p:spPr>
            <a:xfrm>
              <a:off x="1760662" y="0"/>
              <a:ext cx="7380039" cy="6879771"/>
            </a:xfrm>
            <a:custGeom>
              <a:avLst/>
              <a:gdLst>
                <a:gd name="connsiteX0" fmla="*/ 0 w 3230550"/>
                <a:gd name="connsiteY0" fmla="*/ 0 h 6879771"/>
                <a:gd name="connsiteX1" fmla="*/ 3230550 w 3230550"/>
                <a:gd name="connsiteY1" fmla="*/ 0 h 6879771"/>
                <a:gd name="connsiteX2" fmla="*/ 3230550 w 3230550"/>
                <a:gd name="connsiteY2" fmla="*/ 6879771 h 6879771"/>
                <a:gd name="connsiteX3" fmla="*/ 0 w 3230550"/>
                <a:gd name="connsiteY3" fmla="*/ 6879771 h 6879771"/>
                <a:gd name="connsiteX4" fmla="*/ 0 w 3230550"/>
                <a:gd name="connsiteY4" fmla="*/ 0 h 6879771"/>
                <a:gd name="connsiteX0" fmla="*/ 4010891 w 7241441"/>
                <a:gd name="connsiteY0" fmla="*/ 0 h 6879771"/>
                <a:gd name="connsiteX1" fmla="*/ 7241441 w 7241441"/>
                <a:gd name="connsiteY1" fmla="*/ 0 h 6879771"/>
                <a:gd name="connsiteX2" fmla="*/ 7241441 w 7241441"/>
                <a:gd name="connsiteY2" fmla="*/ 6879771 h 6879771"/>
                <a:gd name="connsiteX3" fmla="*/ 0 w 7241441"/>
                <a:gd name="connsiteY3" fmla="*/ 6775862 h 6879771"/>
                <a:gd name="connsiteX4" fmla="*/ 4010891 w 7241441"/>
                <a:gd name="connsiteY4" fmla="*/ 0 h 6879771"/>
                <a:gd name="connsiteX0" fmla="*/ 4031672 w 7262222"/>
                <a:gd name="connsiteY0" fmla="*/ 0 h 6879771"/>
                <a:gd name="connsiteX1" fmla="*/ 7262222 w 7262222"/>
                <a:gd name="connsiteY1" fmla="*/ 0 h 6879771"/>
                <a:gd name="connsiteX2" fmla="*/ 7262222 w 7262222"/>
                <a:gd name="connsiteY2" fmla="*/ 6879771 h 6879771"/>
                <a:gd name="connsiteX3" fmla="*/ 0 w 7262222"/>
                <a:gd name="connsiteY3" fmla="*/ 6879771 h 6879771"/>
                <a:gd name="connsiteX4" fmla="*/ 4031672 w 7262222"/>
                <a:gd name="connsiteY4" fmla="*/ 0 h 687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2222" h="6879771">
                  <a:moveTo>
                    <a:pt x="4031672" y="0"/>
                  </a:moveTo>
                  <a:lnTo>
                    <a:pt x="7262222" y="0"/>
                  </a:lnTo>
                  <a:lnTo>
                    <a:pt x="7262222" y="6879771"/>
                  </a:lnTo>
                  <a:lnTo>
                    <a:pt x="0" y="6879771"/>
                  </a:lnTo>
                  <a:lnTo>
                    <a:pt x="4031672" y="0"/>
                  </a:lnTo>
                  <a:close/>
                </a:path>
              </a:pathLst>
            </a:cu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4"/>
            <p:cNvSpPr txBox="1"/>
            <p:nvPr/>
          </p:nvSpPr>
          <p:spPr>
            <a:xfrm>
              <a:off x="4553712" y="2981882"/>
              <a:ext cx="35990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XX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公司工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作报告</a:t>
              </a:r>
              <a:endParaRPr lang="zh-CN" altLang="en-US" sz="3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7992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22871" y="0"/>
            <a:ext cx="9166872" cy="689428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5"/>
          <p:cNvSpPr/>
          <p:nvPr/>
        </p:nvSpPr>
        <p:spPr>
          <a:xfrm>
            <a:off x="-22871" y="3359020"/>
            <a:ext cx="9166872" cy="3498979"/>
          </a:xfrm>
          <a:custGeom>
            <a:avLst/>
            <a:gdLst>
              <a:gd name="connsiteX0" fmla="*/ 0 w 9166872"/>
              <a:gd name="connsiteY0" fmla="*/ 0 h 5321808"/>
              <a:gd name="connsiteX1" fmla="*/ 9166872 w 9166872"/>
              <a:gd name="connsiteY1" fmla="*/ 0 h 5321808"/>
              <a:gd name="connsiteX2" fmla="*/ 9166872 w 9166872"/>
              <a:gd name="connsiteY2" fmla="*/ 5321808 h 5321808"/>
              <a:gd name="connsiteX3" fmla="*/ 0 w 9166872"/>
              <a:gd name="connsiteY3" fmla="*/ 5321808 h 5321808"/>
              <a:gd name="connsiteX4" fmla="*/ 0 w 9166872"/>
              <a:gd name="connsiteY4" fmla="*/ 0 h 5321808"/>
              <a:gd name="connsiteX0" fmla="*/ 0 w 9166872"/>
              <a:gd name="connsiteY0" fmla="*/ 237744 h 5559552"/>
              <a:gd name="connsiteX1" fmla="*/ 4430279 w 9166872"/>
              <a:gd name="connsiteY1" fmla="*/ 0 h 5559552"/>
              <a:gd name="connsiteX2" fmla="*/ 9166872 w 9166872"/>
              <a:gd name="connsiteY2" fmla="*/ 237744 h 5559552"/>
              <a:gd name="connsiteX3" fmla="*/ 9166872 w 9166872"/>
              <a:gd name="connsiteY3" fmla="*/ 5559552 h 5559552"/>
              <a:gd name="connsiteX4" fmla="*/ 0 w 9166872"/>
              <a:gd name="connsiteY4" fmla="*/ 5559552 h 5559552"/>
              <a:gd name="connsiteX5" fmla="*/ 0 w 9166872"/>
              <a:gd name="connsiteY5" fmla="*/ 237744 h 5559552"/>
              <a:gd name="connsiteX0" fmla="*/ 0 w 9166872"/>
              <a:gd name="connsiteY0" fmla="*/ 0 h 5321808"/>
              <a:gd name="connsiteX1" fmla="*/ 4437003 w 9166872"/>
              <a:gd name="connsiteY1" fmla="*/ 24473 h 5321808"/>
              <a:gd name="connsiteX2" fmla="*/ 9166872 w 9166872"/>
              <a:gd name="connsiteY2" fmla="*/ 0 h 5321808"/>
              <a:gd name="connsiteX3" fmla="*/ 9166872 w 9166872"/>
              <a:gd name="connsiteY3" fmla="*/ 5321808 h 5321808"/>
              <a:gd name="connsiteX4" fmla="*/ 0 w 9166872"/>
              <a:gd name="connsiteY4" fmla="*/ 5321808 h 5321808"/>
              <a:gd name="connsiteX5" fmla="*/ 0 w 9166872"/>
              <a:gd name="connsiteY5" fmla="*/ 0 h 5321808"/>
              <a:gd name="connsiteX0" fmla="*/ 0 w 9166872"/>
              <a:gd name="connsiteY0" fmla="*/ 237745 h 5559553"/>
              <a:gd name="connsiteX1" fmla="*/ 4591644 w 9166872"/>
              <a:gd name="connsiteY1" fmla="*/ 0 h 5559553"/>
              <a:gd name="connsiteX2" fmla="*/ 9166872 w 9166872"/>
              <a:gd name="connsiteY2" fmla="*/ 237745 h 5559553"/>
              <a:gd name="connsiteX3" fmla="*/ 9166872 w 9166872"/>
              <a:gd name="connsiteY3" fmla="*/ 5559553 h 5559553"/>
              <a:gd name="connsiteX4" fmla="*/ 0 w 9166872"/>
              <a:gd name="connsiteY4" fmla="*/ 5559553 h 5559553"/>
              <a:gd name="connsiteX5" fmla="*/ 0 w 9166872"/>
              <a:gd name="connsiteY5" fmla="*/ 237745 h 5559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6872" h="5559553">
                <a:moveTo>
                  <a:pt x="0" y="237745"/>
                </a:moveTo>
                <a:lnTo>
                  <a:pt x="4591644" y="0"/>
                </a:lnTo>
                <a:lnTo>
                  <a:pt x="9166872" y="237745"/>
                </a:lnTo>
                <a:lnTo>
                  <a:pt x="9166872" y="5559553"/>
                </a:lnTo>
                <a:lnTo>
                  <a:pt x="0" y="5559553"/>
                </a:lnTo>
                <a:lnTo>
                  <a:pt x="0" y="237745"/>
                </a:ln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22871" y="3118571"/>
            <a:ext cx="9172385" cy="494071"/>
            <a:chOff x="-22871" y="3118571"/>
            <a:chExt cx="9172385" cy="494071"/>
          </a:xfrm>
        </p:grpSpPr>
        <p:grpSp>
          <p:nvGrpSpPr>
            <p:cNvPr id="23" name="组合 22"/>
            <p:cNvGrpSpPr/>
            <p:nvPr/>
          </p:nvGrpSpPr>
          <p:grpSpPr>
            <a:xfrm>
              <a:off x="-22871" y="3118571"/>
              <a:ext cx="9172385" cy="494071"/>
              <a:chOff x="-22870" y="1042121"/>
              <a:chExt cx="9172385" cy="658368"/>
            </a:xfrm>
          </p:grpSpPr>
          <p:sp>
            <p:nvSpPr>
              <p:cNvPr id="26" name="流程图: 对照 25"/>
              <p:cNvSpPr/>
              <p:nvPr/>
            </p:nvSpPr>
            <p:spPr>
              <a:xfrm rot="5400000">
                <a:off x="4234138" y="-3214887"/>
                <a:ext cx="658368" cy="9172384"/>
              </a:xfrm>
              <a:prstGeom prst="flowChartCollat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流程图: 对照 26"/>
              <p:cNvSpPr/>
              <p:nvPr/>
            </p:nvSpPr>
            <p:spPr>
              <a:xfrm rot="5400000">
                <a:off x="4316064" y="-3214887"/>
                <a:ext cx="494517" cy="9172384"/>
              </a:xfrm>
              <a:prstGeom prst="flowChartCollate">
                <a:avLst/>
              </a:prstGeom>
              <a:solidFill>
                <a:srgbClr val="9796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流程图: 对照 27"/>
              <p:cNvSpPr/>
              <p:nvPr/>
            </p:nvSpPr>
            <p:spPr>
              <a:xfrm rot="5400000">
                <a:off x="4445910" y="-3214887"/>
                <a:ext cx="234824" cy="9172384"/>
              </a:xfrm>
              <a:prstGeom prst="flowChartCollat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4437793" y="3262469"/>
              <a:ext cx="245544" cy="24554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  <a:effectLst>
              <a:glow rad="1016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639219" y="2313241"/>
            <a:ext cx="186556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kern="20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 谢  </a:t>
            </a:r>
            <a:endParaRPr lang="zh-CN" altLang="en-US" sz="4000" kern="20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59807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8289" y="-14514"/>
            <a:ext cx="9213805" cy="689428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258204" y="-25760"/>
            <a:ext cx="3425371" cy="6905531"/>
          </a:xfrm>
          <a:custGeom>
            <a:avLst/>
            <a:gdLst>
              <a:gd name="connsiteX0" fmla="*/ 1872343 w 4281715"/>
              <a:gd name="connsiteY0" fmla="*/ 0 h 6879771"/>
              <a:gd name="connsiteX1" fmla="*/ 0 w 4281715"/>
              <a:gd name="connsiteY1" fmla="*/ 3135086 h 6879771"/>
              <a:gd name="connsiteX2" fmla="*/ 1915886 w 4281715"/>
              <a:gd name="connsiteY2" fmla="*/ 6879771 h 6879771"/>
              <a:gd name="connsiteX3" fmla="*/ 4281715 w 4281715"/>
              <a:gd name="connsiteY3" fmla="*/ 6879771 h 6879771"/>
              <a:gd name="connsiteX4" fmla="*/ 4281715 w 4281715"/>
              <a:gd name="connsiteY4" fmla="*/ 0 h 6879771"/>
              <a:gd name="connsiteX5" fmla="*/ 1872343 w 4281715"/>
              <a:gd name="connsiteY5" fmla="*/ 0 h 6879771"/>
              <a:gd name="connsiteX0" fmla="*/ 1814286 w 4223658"/>
              <a:gd name="connsiteY0" fmla="*/ 0 h 6879771"/>
              <a:gd name="connsiteX1" fmla="*/ 0 w 4223658"/>
              <a:gd name="connsiteY1" fmla="*/ 3135086 h 6879771"/>
              <a:gd name="connsiteX2" fmla="*/ 1857829 w 4223658"/>
              <a:gd name="connsiteY2" fmla="*/ 6879771 h 6879771"/>
              <a:gd name="connsiteX3" fmla="*/ 4223658 w 4223658"/>
              <a:gd name="connsiteY3" fmla="*/ 6879771 h 6879771"/>
              <a:gd name="connsiteX4" fmla="*/ 4223658 w 4223658"/>
              <a:gd name="connsiteY4" fmla="*/ 0 h 6879771"/>
              <a:gd name="connsiteX5" fmla="*/ 1814286 w 4223658"/>
              <a:gd name="connsiteY5" fmla="*/ 0 h 6879771"/>
              <a:gd name="connsiteX0" fmla="*/ 1741714 w 4151086"/>
              <a:gd name="connsiteY0" fmla="*/ 0 h 6879771"/>
              <a:gd name="connsiteX1" fmla="*/ 0 w 4151086"/>
              <a:gd name="connsiteY1" fmla="*/ 3135086 h 6879771"/>
              <a:gd name="connsiteX2" fmla="*/ 1785257 w 4151086"/>
              <a:gd name="connsiteY2" fmla="*/ 6879771 h 6879771"/>
              <a:gd name="connsiteX3" fmla="*/ 4151086 w 4151086"/>
              <a:gd name="connsiteY3" fmla="*/ 6879771 h 6879771"/>
              <a:gd name="connsiteX4" fmla="*/ 4151086 w 4151086"/>
              <a:gd name="connsiteY4" fmla="*/ 0 h 6879771"/>
              <a:gd name="connsiteX5" fmla="*/ 1741714 w 4151086"/>
              <a:gd name="connsiteY5" fmla="*/ 0 h 6879771"/>
              <a:gd name="connsiteX0" fmla="*/ 1712685 w 4122057"/>
              <a:gd name="connsiteY0" fmla="*/ 0 h 6879771"/>
              <a:gd name="connsiteX1" fmla="*/ 0 w 4122057"/>
              <a:gd name="connsiteY1" fmla="*/ 3164115 h 6879771"/>
              <a:gd name="connsiteX2" fmla="*/ 1756228 w 4122057"/>
              <a:gd name="connsiteY2" fmla="*/ 6879771 h 6879771"/>
              <a:gd name="connsiteX3" fmla="*/ 4122057 w 4122057"/>
              <a:gd name="connsiteY3" fmla="*/ 6879771 h 6879771"/>
              <a:gd name="connsiteX4" fmla="*/ 4122057 w 4122057"/>
              <a:gd name="connsiteY4" fmla="*/ 0 h 6879771"/>
              <a:gd name="connsiteX5" fmla="*/ 1712685 w 4122057"/>
              <a:gd name="connsiteY5" fmla="*/ 0 h 6879771"/>
              <a:gd name="connsiteX0" fmla="*/ 1509485 w 3918857"/>
              <a:gd name="connsiteY0" fmla="*/ 0 h 6879771"/>
              <a:gd name="connsiteX1" fmla="*/ 0 w 3918857"/>
              <a:gd name="connsiteY1" fmla="*/ 3164115 h 6879771"/>
              <a:gd name="connsiteX2" fmla="*/ 1553028 w 3918857"/>
              <a:gd name="connsiteY2" fmla="*/ 6879771 h 6879771"/>
              <a:gd name="connsiteX3" fmla="*/ 3918857 w 3918857"/>
              <a:gd name="connsiteY3" fmla="*/ 6879771 h 6879771"/>
              <a:gd name="connsiteX4" fmla="*/ 3918857 w 3918857"/>
              <a:gd name="connsiteY4" fmla="*/ 0 h 6879771"/>
              <a:gd name="connsiteX5" fmla="*/ 1509485 w 3918857"/>
              <a:gd name="connsiteY5" fmla="*/ 0 h 6879771"/>
              <a:gd name="connsiteX0" fmla="*/ 928914 w 3338286"/>
              <a:gd name="connsiteY0" fmla="*/ 0 h 6879771"/>
              <a:gd name="connsiteX1" fmla="*/ 0 w 3338286"/>
              <a:gd name="connsiteY1" fmla="*/ 3178629 h 6879771"/>
              <a:gd name="connsiteX2" fmla="*/ 972457 w 3338286"/>
              <a:gd name="connsiteY2" fmla="*/ 6879771 h 6879771"/>
              <a:gd name="connsiteX3" fmla="*/ 3338286 w 3338286"/>
              <a:gd name="connsiteY3" fmla="*/ 6879771 h 6879771"/>
              <a:gd name="connsiteX4" fmla="*/ 3338286 w 3338286"/>
              <a:gd name="connsiteY4" fmla="*/ 0 h 6879771"/>
              <a:gd name="connsiteX5" fmla="*/ 928914 w 3338286"/>
              <a:gd name="connsiteY5" fmla="*/ 0 h 6879771"/>
              <a:gd name="connsiteX0" fmla="*/ 1364342 w 3773714"/>
              <a:gd name="connsiteY0" fmla="*/ 0 h 6879771"/>
              <a:gd name="connsiteX1" fmla="*/ 0 w 3773714"/>
              <a:gd name="connsiteY1" fmla="*/ 3135086 h 6879771"/>
              <a:gd name="connsiteX2" fmla="*/ 1407885 w 3773714"/>
              <a:gd name="connsiteY2" fmla="*/ 6879771 h 6879771"/>
              <a:gd name="connsiteX3" fmla="*/ 3773714 w 3773714"/>
              <a:gd name="connsiteY3" fmla="*/ 6879771 h 6879771"/>
              <a:gd name="connsiteX4" fmla="*/ 3773714 w 3773714"/>
              <a:gd name="connsiteY4" fmla="*/ 0 h 6879771"/>
              <a:gd name="connsiteX5" fmla="*/ 1364342 w 3773714"/>
              <a:gd name="connsiteY5" fmla="*/ 0 h 6879771"/>
              <a:gd name="connsiteX0" fmla="*/ 1422399 w 3831771"/>
              <a:gd name="connsiteY0" fmla="*/ 0 h 6879771"/>
              <a:gd name="connsiteX1" fmla="*/ 0 w 3831771"/>
              <a:gd name="connsiteY1" fmla="*/ 3164114 h 6879771"/>
              <a:gd name="connsiteX2" fmla="*/ 1465942 w 3831771"/>
              <a:gd name="connsiteY2" fmla="*/ 6879771 h 6879771"/>
              <a:gd name="connsiteX3" fmla="*/ 3831771 w 3831771"/>
              <a:gd name="connsiteY3" fmla="*/ 6879771 h 6879771"/>
              <a:gd name="connsiteX4" fmla="*/ 3831771 w 3831771"/>
              <a:gd name="connsiteY4" fmla="*/ 0 h 6879771"/>
              <a:gd name="connsiteX5" fmla="*/ 1422399 w 3831771"/>
              <a:gd name="connsiteY5" fmla="*/ 0 h 6879771"/>
              <a:gd name="connsiteX0" fmla="*/ 885370 w 3294742"/>
              <a:gd name="connsiteY0" fmla="*/ 0 h 6879771"/>
              <a:gd name="connsiteX1" fmla="*/ 0 w 3294742"/>
              <a:gd name="connsiteY1" fmla="*/ 3222171 h 6879771"/>
              <a:gd name="connsiteX2" fmla="*/ 928913 w 3294742"/>
              <a:gd name="connsiteY2" fmla="*/ 6879771 h 6879771"/>
              <a:gd name="connsiteX3" fmla="*/ 3294742 w 3294742"/>
              <a:gd name="connsiteY3" fmla="*/ 6879771 h 6879771"/>
              <a:gd name="connsiteX4" fmla="*/ 3294742 w 3294742"/>
              <a:gd name="connsiteY4" fmla="*/ 0 h 6879771"/>
              <a:gd name="connsiteX5" fmla="*/ 885370 w 3294742"/>
              <a:gd name="connsiteY5" fmla="*/ 0 h 6879771"/>
              <a:gd name="connsiteX0" fmla="*/ 1015999 w 3425371"/>
              <a:gd name="connsiteY0" fmla="*/ 0 h 6879771"/>
              <a:gd name="connsiteX1" fmla="*/ 0 w 3425371"/>
              <a:gd name="connsiteY1" fmla="*/ 3164114 h 6879771"/>
              <a:gd name="connsiteX2" fmla="*/ 1059542 w 3425371"/>
              <a:gd name="connsiteY2" fmla="*/ 6879771 h 6879771"/>
              <a:gd name="connsiteX3" fmla="*/ 3425371 w 3425371"/>
              <a:gd name="connsiteY3" fmla="*/ 6879771 h 6879771"/>
              <a:gd name="connsiteX4" fmla="*/ 3425371 w 3425371"/>
              <a:gd name="connsiteY4" fmla="*/ 0 h 6879771"/>
              <a:gd name="connsiteX5" fmla="*/ 1015999 w 3425371"/>
              <a:gd name="connsiteY5" fmla="*/ 0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5371" h="6879771">
                <a:moveTo>
                  <a:pt x="1015999" y="0"/>
                </a:moveTo>
                <a:lnTo>
                  <a:pt x="0" y="3164114"/>
                </a:lnTo>
                <a:lnTo>
                  <a:pt x="1059542" y="6879771"/>
                </a:lnTo>
                <a:lnTo>
                  <a:pt x="3425371" y="6879771"/>
                </a:lnTo>
                <a:lnTo>
                  <a:pt x="3425371" y="0"/>
                </a:lnTo>
                <a:lnTo>
                  <a:pt x="10159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369079" y="-25760"/>
            <a:ext cx="3831771" cy="6905531"/>
          </a:xfrm>
          <a:custGeom>
            <a:avLst/>
            <a:gdLst>
              <a:gd name="connsiteX0" fmla="*/ 1872343 w 4281715"/>
              <a:gd name="connsiteY0" fmla="*/ 0 h 6879771"/>
              <a:gd name="connsiteX1" fmla="*/ 0 w 4281715"/>
              <a:gd name="connsiteY1" fmla="*/ 3135086 h 6879771"/>
              <a:gd name="connsiteX2" fmla="*/ 1915886 w 4281715"/>
              <a:gd name="connsiteY2" fmla="*/ 6879771 h 6879771"/>
              <a:gd name="connsiteX3" fmla="*/ 4281715 w 4281715"/>
              <a:gd name="connsiteY3" fmla="*/ 6879771 h 6879771"/>
              <a:gd name="connsiteX4" fmla="*/ 4281715 w 4281715"/>
              <a:gd name="connsiteY4" fmla="*/ 0 h 6879771"/>
              <a:gd name="connsiteX5" fmla="*/ 1872343 w 4281715"/>
              <a:gd name="connsiteY5" fmla="*/ 0 h 6879771"/>
              <a:gd name="connsiteX0" fmla="*/ 1814286 w 4223658"/>
              <a:gd name="connsiteY0" fmla="*/ 0 h 6879771"/>
              <a:gd name="connsiteX1" fmla="*/ 0 w 4223658"/>
              <a:gd name="connsiteY1" fmla="*/ 3135086 h 6879771"/>
              <a:gd name="connsiteX2" fmla="*/ 1857829 w 4223658"/>
              <a:gd name="connsiteY2" fmla="*/ 6879771 h 6879771"/>
              <a:gd name="connsiteX3" fmla="*/ 4223658 w 4223658"/>
              <a:gd name="connsiteY3" fmla="*/ 6879771 h 6879771"/>
              <a:gd name="connsiteX4" fmla="*/ 4223658 w 4223658"/>
              <a:gd name="connsiteY4" fmla="*/ 0 h 6879771"/>
              <a:gd name="connsiteX5" fmla="*/ 1814286 w 4223658"/>
              <a:gd name="connsiteY5" fmla="*/ 0 h 6879771"/>
              <a:gd name="connsiteX0" fmla="*/ 1741714 w 4151086"/>
              <a:gd name="connsiteY0" fmla="*/ 0 h 6879771"/>
              <a:gd name="connsiteX1" fmla="*/ 0 w 4151086"/>
              <a:gd name="connsiteY1" fmla="*/ 3135086 h 6879771"/>
              <a:gd name="connsiteX2" fmla="*/ 1785257 w 4151086"/>
              <a:gd name="connsiteY2" fmla="*/ 6879771 h 6879771"/>
              <a:gd name="connsiteX3" fmla="*/ 4151086 w 4151086"/>
              <a:gd name="connsiteY3" fmla="*/ 6879771 h 6879771"/>
              <a:gd name="connsiteX4" fmla="*/ 4151086 w 4151086"/>
              <a:gd name="connsiteY4" fmla="*/ 0 h 6879771"/>
              <a:gd name="connsiteX5" fmla="*/ 1741714 w 4151086"/>
              <a:gd name="connsiteY5" fmla="*/ 0 h 6879771"/>
              <a:gd name="connsiteX0" fmla="*/ 1712685 w 4122057"/>
              <a:gd name="connsiteY0" fmla="*/ 0 h 6879771"/>
              <a:gd name="connsiteX1" fmla="*/ 0 w 4122057"/>
              <a:gd name="connsiteY1" fmla="*/ 3164115 h 6879771"/>
              <a:gd name="connsiteX2" fmla="*/ 1756228 w 4122057"/>
              <a:gd name="connsiteY2" fmla="*/ 6879771 h 6879771"/>
              <a:gd name="connsiteX3" fmla="*/ 4122057 w 4122057"/>
              <a:gd name="connsiteY3" fmla="*/ 6879771 h 6879771"/>
              <a:gd name="connsiteX4" fmla="*/ 4122057 w 4122057"/>
              <a:gd name="connsiteY4" fmla="*/ 0 h 6879771"/>
              <a:gd name="connsiteX5" fmla="*/ 1712685 w 4122057"/>
              <a:gd name="connsiteY5" fmla="*/ 0 h 6879771"/>
              <a:gd name="connsiteX0" fmla="*/ 1509485 w 3918857"/>
              <a:gd name="connsiteY0" fmla="*/ 0 h 6879771"/>
              <a:gd name="connsiteX1" fmla="*/ 0 w 3918857"/>
              <a:gd name="connsiteY1" fmla="*/ 3164115 h 6879771"/>
              <a:gd name="connsiteX2" fmla="*/ 1553028 w 3918857"/>
              <a:gd name="connsiteY2" fmla="*/ 6879771 h 6879771"/>
              <a:gd name="connsiteX3" fmla="*/ 3918857 w 3918857"/>
              <a:gd name="connsiteY3" fmla="*/ 6879771 h 6879771"/>
              <a:gd name="connsiteX4" fmla="*/ 3918857 w 3918857"/>
              <a:gd name="connsiteY4" fmla="*/ 0 h 6879771"/>
              <a:gd name="connsiteX5" fmla="*/ 1509485 w 3918857"/>
              <a:gd name="connsiteY5" fmla="*/ 0 h 6879771"/>
              <a:gd name="connsiteX0" fmla="*/ 928914 w 3338286"/>
              <a:gd name="connsiteY0" fmla="*/ 0 h 6879771"/>
              <a:gd name="connsiteX1" fmla="*/ 0 w 3338286"/>
              <a:gd name="connsiteY1" fmla="*/ 3178629 h 6879771"/>
              <a:gd name="connsiteX2" fmla="*/ 972457 w 3338286"/>
              <a:gd name="connsiteY2" fmla="*/ 6879771 h 6879771"/>
              <a:gd name="connsiteX3" fmla="*/ 3338286 w 3338286"/>
              <a:gd name="connsiteY3" fmla="*/ 6879771 h 6879771"/>
              <a:gd name="connsiteX4" fmla="*/ 3338286 w 3338286"/>
              <a:gd name="connsiteY4" fmla="*/ 0 h 6879771"/>
              <a:gd name="connsiteX5" fmla="*/ 928914 w 3338286"/>
              <a:gd name="connsiteY5" fmla="*/ 0 h 6879771"/>
              <a:gd name="connsiteX0" fmla="*/ 1364342 w 3773714"/>
              <a:gd name="connsiteY0" fmla="*/ 0 h 6879771"/>
              <a:gd name="connsiteX1" fmla="*/ 0 w 3773714"/>
              <a:gd name="connsiteY1" fmla="*/ 3135086 h 6879771"/>
              <a:gd name="connsiteX2" fmla="*/ 1407885 w 3773714"/>
              <a:gd name="connsiteY2" fmla="*/ 6879771 h 6879771"/>
              <a:gd name="connsiteX3" fmla="*/ 3773714 w 3773714"/>
              <a:gd name="connsiteY3" fmla="*/ 6879771 h 6879771"/>
              <a:gd name="connsiteX4" fmla="*/ 3773714 w 3773714"/>
              <a:gd name="connsiteY4" fmla="*/ 0 h 6879771"/>
              <a:gd name="connsiteX5" fmla="*/ 1364342 w 3773714"/>
              <a:gd name="connsiteY5" fmla="*/ 0 h 6879771"/>
              <a:gd name="connsiteX0" fmla="*/ 1422399 w 3831771"/>
              <a:gd name="connsiteY0" fmla="*/ 0 h 6879771"/>
              <a:gd name="connsiteX1" fmla="*/ 0 w 3831771"/>
              <a:gd name="connsiteY1" fmla="*/ 3164114 h 6879771"/>
              <a:gd name="connsiteX2" fmla="*/ 1465942 w 3831771"/>
              <a:gd name="connsiteY2" fmla="*/ 6879771 h 6879771"/>
              <a:gd name="connsiteX3" fmla="*/ 3831771 w 3831771"/>
              <a:gd name="connsiteY3" fmla="*/ 6879771 h 6879771"/>
              <a:gd name="connsiteX4" fmla="*/ 3831771 w 3831771"/>
              <a:gd name="connsiteY4" fmla="*/ 0 h 6879771"/>
              <a:gd name="connsiteX5" fmla="*/ 1422399 w 3831771"/>
              <a:gd name="connsiteY5" fmla="*/ 0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1771" h="6879771">
                <a:moveTo>
                  <a:pt x="1422399" y="0"/>
                </a:moveTo>
                <a:lnTo>
                  <a:pt x="0" y="3164114"/>
                </a:lnTo>
                <a:lnTo>
                  <a:pt x="1465942" y="6879771"/>
                </a:lnTo>
                <a:lnTo>
                  <a:pt x="3831771" y="6879771"/>
                </a:lnTo>
                <a:lnTo>
                  <a:pt x="3831771" y="0"/>
                </a:lnTo>
                <a:lnTo>
                  <a:pt x="1422399" y="0"/>
                </a:lnTo>
                <a:close/>
              </a:path>
            </a:pathLst>
          </a:custGeom>
          <a:solidFill>
            <a:srgbClr val="9796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941079" y="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5241422" y="-380"/>
            <a:ext cx="0" cy="101980"/>
          </a:xfrm>
          <a:custGeom>
            <a:avLst/>
            <a:gdLst>
              <a:gd name="connsiteX0" fmla="*/ 0 w 0"/>
              <a:gd name="connsiteY0" fmla="*/ 0 h 101600"/>
              <a:gd name="connsiteX1" fmla="*/ 0 w 0"/>
              <a:gd name="connsiteY1" fmla="*/ 10160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1600">
                <a:moveTo>
                  <a:pt x="0" y="0"/>
                </a:moveTo>
                <a:lnTo>
                  <a:pt x="0" y="10160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521303" y="-25760"/>
            <a:ext cx="4122057" cy="6905531"/>
          </a:xfrm>
          <a:custGeom>
            <a:avLst/>
            <a:gdLst>
              <a:gd name="connsiteX0" fmla="*/ 1872343 w 4281715"/>
              <a:gd name="connsiteY0" fmla="*/ 0 h 6879771"/>
              <a:gd name="connsiteX1" fmla="*/ 0 w 4281715"/>
              <a:gd name="connsiteY1" fmla="*/ 3135086 h 6879771"/>
              <a:gd name="connsiteX2" fmla="*/ 1915886 w 4281715"/>
              <a:gd name="connsiteY2" fmla="*/ 6879771 h 6879771"/>
              <a:gd name="connsiteX3" fmla="*/ 4281715 w 4281715"/>
              <a:gd name="connsiteY3" fmla="*/ 6879771 h 6879771"/>
              <a:gd name="connsiteX4" fmla="*/ 4281715 w 4281715"/>
              <a:gd name="connsiteY4" fmla="*/ 0 h 6879771"/>
              <a:gd name="connsiteX5" fmla="*/ 1872343 w 4281715"/>
              <a:gd name="connsiteY5" fmla="*/ 0 h 6879771"/>
              <a:gd name="connsiteX0" fmla="*/ 1814286 w 4223658"/>
              <a:gd name="connsiteY0" fmla="*/ 0 h 6879771"/>
              <a:gd name="connsiteX1" fmla="*/ 0 w 4223658"/>
              <a:gd name="connsiteY1" fmla="*/ 3135086 h 6879771"/>
              <a:gd name="connsiteX2" fmla="*/ 1857829 w 4223658"/>
              <a:gd name="connsiteY2" fmla="*/ 6879771 h 6879771"/>
              <a:gd name="connsiteX3" fmla="*/ 4223658 w 4223658"/>
              <a:gd name="connsiteY3" fmla="*/ 6879771 h 6879771"/>
              <a:gd name="connsiteX4" fmla="*/ 4223658 w 4223658"/>
              <a:gd name="connsiteY4" fmla="*/ 0 h 6879771"/>
              <a:gd name="connsiteX5" fmla="*/ 1814286 w 4223658"/>
              <a:gd name="connsiteY5" fmla="*/ 0 h 6879771"/>
              <a:gd name="connsiteX0" fmla="*/ 1741714 w 4151086"/>
              <a:gd name="connsiteY0" fmla="*/ 0 h 6879771"/>
              <a:gd name="connsiteX1" fmla="*/ 0 w 4151086"/>
              <a:gd name="connsiteY1" fmla="*/ 3135086 h 6879771"/>
              <a:gd name="connsiteX2" fmla="*/ 1785257 w 4151086"/>
              <a:gd name="connsiteY2" fmla="*/ 6879771 h 6879771"/>
              <a:gd name="connsiteX3" fmla="*/ 4151086 w 4151086"/>
              <a:gd name="connsiteY3" fmla="*/ 6879771 h 6879771"/>
              <a:gd name="connsiteX4" fmla="*/ 4151086 w 4151086"/>
              <a:gd name="connsiteY4" fmla="*/ 0 h 6879771"/>
              <a:gd name="connsiteX5" fmla="*/ 1741714 w 4151086"/>
              <a:gd name="connsiteY5" fmla="*/ 0 h 6879771"/>
              <a:gd name="connsiteX0" fmla="*/ 1712685 w 4122057"/>
              <a:gd name="connsiteY0" fmla="*/ 0 h 6879771"/>
              <a:gd name="connsiteX1" fmla="*/ 0 w 4122057"/>
              <a:gd name="connsiteY1" fmla="*/ 3164115 h 6879771"/>
              <a:gd name="connsiteX2" fmla="*/ 1756228 w 4122057"/>
              <a:gd name="connsiteY2" fmla="*/ 6879771 h 6879771"/>
              <a:gd name="connsiteX3" fmla="*/ 4122057 w 4122057"/>
              <a:gd name="connsiteY3" fmla="*/ 6879771 h 6879771"/>
              <a:gd name="connsiteX4" fmla="*/ 4122057 w 4122057"/>
              <a:gd name="connsiteY4" fmla="*/ 0 h 6879771"/>
              <a:gd name="connsiteX5" fmla="*/ 1712685 w 4122057"/>
              <a:gd name="connsiteY5" fmla="*/ 0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22057" h="6879771">
                <a:moveTo>
                  <a:pt x="1712685" y="0"/>
                </a:moveTo>
                <a:lnTo>
                  <a:pt x="0" y="3164115"/>
                </a:lnTo>
                <a:lnTo>
                  <a:pt x="1756228" y="6879771"/>
                </a:lnTo>
                <a:lnTo>
                  <a:pt x="4122057" y="6879771"/>
                </a:lnTo>
                <a:lnTo>
                  <a:pt x="4122057" y="0"/>
                </a:lnTo>
                <a:lnTo>
                  <a:pt x="1712685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651930" y="-44116"/>
            <a:ext cx="5543587" cy="6923887"/>
          </a:xfrm>
          <a:custGeom>
            <a:avLst/>
            <a:gdLst>
              <a:gd name="connsiteX0" fmla="*/ 1872343 w 4281715"/>
              <a:gd name="connsiteY0" fmla="*/ 0 h 6879771"/>
              <a:gd name="connsiteX1" fmla="*/ 0 w 4281715"/>
              <a:gd name="connsiteY1" fmla="*/ 3135086 h 6879771"/>
              <a:gd name="connsiteX2" fmla="*/ 1915886 w 4281715"/>
              <a:gd name="connsiteY2" fmla="*/ 6879771 h 6879771"/>
              <a:gd name="connsiteX3" fmla="*/ 4281715 w 4281715"/>
              <a:gd name="connsiteY3" fmla="*/ 6879771 h 6879771"/>
              <a:gd name="connsiteX4" fmla="*/ 4281715 w 4281715"/>
              <a:gd name="connsiteY4" fmla="*/ 0 h 6879771"/>
              <a:gd name="connsiteX5" fmla="*/ 1872343 w 4281715"/>
              <a:gd name="connsiteY5" fmla="*/ 0 h 6879771"/>
              <a:gd name="connsiteX0" fmla="*/ 1872343 w 5525299"/>
              <a:gd name="connsiteY0" fmla="*/ 36576 h 6916347"/>
              <a:gd name="connsiteX1" fmla="*/ 0 w 5525299"/>
              <a:gd name="connsiteY1" fmla="*/ 3171662 h 6916347"/>
              <a:gd name="connsiteX2" fmla="*/ 1915886 w 5525299"/>
              <a:gd name="connsiteY2" fmla="*/ 6916347 h 6916347"/>
              <a:gd name="connsiteX3" fmla="*/ 4281715 w 5525299"/>
              <a:gd name="connsiteY3" fmla="*/ 6916347 h 6916347"/>
              <a:gd name="connsiteX4" fmla="*/ 5525299 w 5525299"/>
              <a:gd name="connsiteY4" fmla="*/ 0 h 6916347"/>
              <a:gd name="connsiteX5" fmla="*/ 1872343 w 5525299"/>
              <a:gd name="connsiteY5" fmla="*/ 36576 h 6916347"/>
              <a:gd name="connsiteX0" fmla="*/ 1872343 w 5543587"/>
              <a:gd name="connsiteY0" fmla="*/ 0 h 6879771"/>
              <a:gd name="connsiteX1" fmla="*/ 0 w 5543587"/>
              <a:gd name="connsiteY1" fmla="*/ 3135086 h 6879771"/>
              <a:gd name="connsiteX2" fmla="*/ 1915886 w 5543587"/>
              <a:gd name="connsiteY2" fmla="*/ 6879771 h 6879771"/>
              <a:gd name="connsiteX3" fmla="*/ 4281715 w 5543587"/>
              <a:gd name="connsiteY3" fmla="*/ 6879771 h 6879771"/>
              <a:gd name="connsiteX4" fmla="*/ 5543587 w 5543587"/>
              <a:gd name="connsiteY4" fmla="*/ 0 h 6879771"/>
              <a:gd name="connsiteX5" fmla="*/ 1872343 w 5543587"/>
              <a:gd name="connsiteY5" fmla="*/ 0 h 6879771"/>
              <a:gd name="connsiteX0" fmla="*/ 1872343 w 5543587"/>
              <a:gd name="connsiteY0" fmla="*/ 0 h 6879771"/>
              <a:gd name="connsiteX1" fmla="*/ 0 w 5543587"/>
              <a:gd name="connsiteY1" fmla="*/ 3135086 h 6879771"/>
              <a:gd name="connsiteX2" fmla="*/ 1915886 w 5543587"/>
              <a:gd name="connsiteY2" fmla="*/ 6879771 h 6879771"/>
              <a:gd name="connsiteX3" fmla="*/ 5488723 w 5543587"/>
              <a:gd name="connsiteY3" fmla="*/ 6861483 h 6879771"/>
              <a:gd name="connsiteX4" fmla="*/ 5543587 w 5543587"/>
              <a:gd name="connsiteY4" fmla="*/ 0 h 6879771"/>
              <a:gd name="connsiteX5" fmla="*/ 1872343 w 5543587"/>
              <a:gd name="connsiteY5" fmla="*/ 0 h 6879771"/>
              <a:gd name="connsiteX0" fmla="*/ 1872343 w 5543587"/>
              <a:gd name="connsiteY0" fmla="*/ 18288 h 6898059"/>
              <a:gd name="connsiteX1" fmla="*/ 0 w 5543587"/>
              <a:gd name="connsiteY1" fmla="*/ 3153374 h 6898059"/>
              <a:gd name="connsiteX2" fmla="*/ 1915886 w 5543587"/>
              <a:gd name="connsiteY2" fmla="*/ 6898059 h 6898059"/>
              <a:gd name="connsiteX3" fmla="*/ 5488723 w 5543587"/>
              <a:gd name="connsiteY3" fmla="*/ 6879771 h 6898059"/>
              <a:gd name="connsiteX4" fmla="*/ 5543587 w 5543587"/>
              <a:gd name="connsiteY4" fmla="*/ 0 h 6898059"/>
              <a:gd name="connsiteX5" fmla="*/ 1872343 w 5543587"/>
              <a:gd name="connsiteY5" fmla="*/ 18288 h 6898059"/>
              <a:gd name="connsiteX0" fmla="*/ 1872343 w 5543587"/>
              <a:gd name="connsiteY0" fmla="*/ 18288 h 6898059"/>
              <a:gd name="connsiteX1" fmla="*/ 0 w 5543587"/>
              <a:gd name="connsiteY1" fmla="*/ 3153374 h 6898059"/>
              <a:gd name="connsiteX2" fmla="*/ 1915886 w 5543587"/>
              <a:gd name="connsiteY2" fmla="*/ 6898059 h 6898059"/>
              <a:gd name="connsiteX3" fmla="*/ 5533693 w 5543587"/>
              <a:gd name="connsiteY3" fmla="*/ 6879771 h 6898059"/>
              <a:gd name="connsiteX4" fmla="*/ 5543587 w 5543587"/>
              <a:gd name="connsiteY4" fmla="*/ 0 h 6898059"/>
              <a:gd name="connsiteX5" fmla="*/ 1872343 w 5543587"/>
              <a:gd name="connsiteY5" fmla="*/ 18288 h 6898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43587" h="6898059">
                <a:moveTo>
                  <a:pt x="1872343" y="18288"/>
                </a:moveTo>
                <a:lnTo>
                  <a:pt x="0" y="3153374"/>
                </a:lnTo>
                <a:lnTo>
                  <a:pt x="1915886" y="6898059"/>
                </a:lnTo>
                <a:lnTo>
                  <a:pt x="5533693" y="6879771"/>
                </a:lnTo>
                <a:lnTo>
                  <a:pt x="5543587" y="0"/>
                </a:lnTo>
                <a:lnTo>
                  <a:pt x="1872343" y="18288"/>
                </a:ln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762353" y="1760619"/>
            <a:ext cx="1915909" cy="3332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76346" y="2197017"/>
            <a:ext cx="923330" cy="20281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559874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9" grpId="0" animBg="1"/>
      <p:bldP spid="10" grpId="0" animBg="1"/>
      <p:bldP spid="8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62" y="-14514"/>
            <a:ext cx="9144000" cy="689428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75548" y="-46289"/>
            <a:ext cx="8561218" cy="6955662"/>
            <a:chOff x="275548" y="-46289"/>
            <a:chExt cx="8561218" cy="695566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7941079" y="0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任意多边形 11"/>
            <p:cNvSpPr/>
            <p:nvPr/>
          </p:nvSpPr>
          <p:spPr>
            <a:xfrm>
              <a:off x="275548" y="-25760"/>
              <a:ext cx="3425371" cy="6905531"/>
            </a:xfrm>
            <a:custGeom>
              <a:avLst/>
              <a:gdLst>
                <a:gd name="connsiteX0" fmla="*/ 1872343 w 4281715"/>
                <a:gd name="connsiteY0" fmla="*/ 0 h 6879771"/>
                <a:gd name="connsiteX1" fmla="*/ 0 w 4281715"/>
                <a:gd name="connsiteY1" fmla="*/ 3135086 h 6879771"/>
                <a:gd name="connsiteX2" fmla="*/ 1915886 w 4281715"/>
                <a:gd name="connsiteY2" fmla="*/ 6879771 h 6879771"/>
                <a:gd name="connsiteX3" fmla="*/ 4281715 w 4281715"/>
                <a:gd name="connsiteY3" fmla="*/ 6879771 h 6879771"/>
                <a:gd name="connsiteX4" fmla="*/ 4281715 w 4281715"/>
                <a:gd name="connsiteY4" fmla="*/ 0 h 6879771"/>
                <a:gd name="connsiteX5" fmla="*/ 1872343 w 4281715"/>
                <a:gd name="connsiteY5" fmla="*/ 0 h 6879771"/>
                <a:gd name="connsiteX0" fmla="*/ 1814286 w 4223658"/>
                <a:gd name="connsiteY0" fmla="*/ 0 h 6879771"/>
                <a:gd name="connsiteX1" fmla="*/ 0 w 4223658"/>
                <a:gd name="connsiteY1" fmla="*/ 3135086 h 6879771"/>
                <a:gd name="connsiteX2" fmla="*/ 1857829 w 4223658"/>
                <a:gd name="connsiteY2" fmla="*/ 6879771 h 6879771"/>
                <a:gd name="connsiteX3" fmla="*/ 4223658 w 4223658"/>
                <a:gd name="connsiteY3" fmla="*/ 6879771 h 6879771"/>
                <a:gd name="connsiteX4" fmla="*/ 4223658 w 4223658"/>
                <a:gd name="connsiteY4" fmla="*/ 0 h 6879771"/>
                <a:gd name="connsiteX5" fmla="*/ 1814286 w 4223658"/>
                <a:gd name="connsiteY5" fmla="*/ 0 h 6879771"/>
                <a:gd name="connsiteX0" fmla="*/ 1741714 w 4151086"/>
                <a:gd name="connsiteY0" fmla="*/ 0 h 6879771"/>
                <a:gd name="connsiteX1" fmla="*/ 0 w 4151086"/>
                <a:gd name="connsiteY1" fmla="*/ 3135086 h 6879771"/>
                <a:gd name="connsiteX2" fmla="*/ 1785257 w 4151086"/>
                <a:gd name="connsiteY2" fmla="*/ 6879771 h 6879771"/>
                <a:gd name="connsiteX3" fmla="*/ 4151086 w 4151086"/>
                <a:gd name="connsiteY3" fmla="*/ 6879771 h 6879771"/>
                <a:gd name="connsiteX4" fmla="*/ 4151086 w 4151086"/>
                <a:gd name="connsiteY4" fmla="*/ 0 h 6879771"/>
                <a:gd name="connsiteX5" fmla="*/ 1741714 w 4151086"/>
                <a:gd name="connsiteY5" fmla="*/ 0 h 6879771"/>
                <a:gd name="connsiteX0" fmla="*/ 1712685 w 4122057"/>
                <a:gd name="connsiteY0" fmla="*/ 0 h 6879771"/>
                <a:gd name="connsiteX1" fmla="*/ 0 w 4122057"/>
                <a:gd name="connsiteY1" fmla="*/ 3164115 h 6879771"/>
                <a:gd name="connsiteX2" fmla="*/ 1756228 w 4122057"/>
                <a:gd name="connsiteY2" fmla="*/ 6879771 h 6879771"/>
                <a:gd name="connsiteX3" fmla="*/ 4122057 w 4122057"/>
                <a:gd name="connsiteY3" fmla="*/ 6879771 h 6879771"/>
                <a:gd name="connsiteX4" fmla="*/ 4122057 w 4122057"/>
                <a:gd name="connsiteY4" fmla="*/ 0 h 6879771"/>
                <a:gd name="connsiteX5" fmla="*/ 1712685 w 4122057"/>
                <a:gd name="connsiteY5" fmla="*/ 0 h 6879771"/>
                <a:gd name="connsiteX0" fmla="*/ 1509485 w 3918857"/>
                <a:gd name="connsiteY0" fmla="*/ 0 h 6879771"/>
                <a:gd name="connsiteX1" fmla="*/ 0 w 3918857"/>
                <a:gd name="connsiteY1" fmla="*/ 3164115 h 6879771"/>
                <a:gd name="connsiteX2" fmla="*/ 1553028 w 3918857"/>
                <a:gd name="connsiteY2" fmla="*/ 6879771 h 6879771"/>
                <a:gd name="connsiteX3" fmla="*/ 3918857 w 3918857"/>
                <a:gd name="connsiteY3" fmla="*/ 6879771 h 6879771"/>
                <a:gd name="connsiteX4" fmla="*/ 3918857 w 3918857"/>
                <a:gd name="connsiteY4" fmla="*/ 0 h 6879771"/>
                <a:gd name="connsiteX5" fmla="*/ 1509485 w 3918857"/>
                <a:gd name="connsiteY5" fmla="*/ 0 h 6879771"/>
                <a:gd name="connsiteX0" fmla="*/ 928914 w 3338286"/>
                <a:gd name="connsiteY0" fmla="*/ 0 h 6879771"/>
                <a:gd name="connsiteX1" fmla="*/ 0 w 3338286"/>
                <a:gd name="connsiteY1" fmla="*/ 3178629 h 6879771"/>
                <a:gd name="connsiteX2" fmla="*/ 972457 w 3338286"/>
                <a:gd name="connsiteY2" fmla="*/ 6879771 h 6879771"/>
                <a:gd name="connsiteX3" fmla="*/ 3338286 w 3338286"/>
                <a:gd name="connsiteY3" fmla="*/ 6879771 h 6879771"/>
                <a:gd name="connsiteX4" fmla="*/ 3338286 w 3338286"/>
                <a:gd name="connsiteY4" fmla="*/ 0 h 6879771"/>
                <a:gd name="connsiteX5" fmla="*/ 928914 w 3338286"/>
                <a:gd name="connsiteY5" fmla="*/ 0 h 6879771"/>
                <a:gd name="connsiteX0" fmla="*/ 1364342 w 3773714"/>
                <a:gd name="connsiteY0" fmla="*/ 0 h 6879771"/>
                <a:gd name="connsiteX1" fmla="*/ 0 w 3773714"/>
                <a:gd name="connsiteY1" fmla="*/ 3135086 h 6879771"/>
                <a:gd name="connsiteX2" fmla="*/ 1407885 w 3773714"/>
                <a:gd name="connsiteY2" fmla="*/ 6879771 h 6879771"/>
                <a:gd name="connsiteX3" fmla="*/ 3773714 w 3773714"/>
                <a:gd name="connsiteY3" fmla="*/ 6879771 h 6879771"/>
                <a:gd name="connsiteX4" fmla="*/ 3773714 w 3773714"/>
                <a:gd name="connsiteY4" fmla="*/ 0 h 6879771"/>
                <a:gd name="connsiteX5" fmla="*/ 1364342 w 3773714"/>
                <a:gd name="connsiteY5" fmla="*/ 0 h 6879771"/>
                <a:gd name="connsiteX0" fmla="*/ 1422399 w 3831771"/>
                <a:gd name="connsiteY0" fmla="*/ 0 h 6879771"/>
                <a:gd name="connsiteX1" fmla="*/ 0 w 3831771"/>
                <a:gd name="connsiteY1" fmla="*/ 3164114 h 6879771"/>
                <a:gd name="connsiteX2" fmla="*/ 1465942 w 3831771"/>
                <a:gd name="connsiteY2" fmla="*/ 6879771 h 6879771"/>
                <a:gd name="connsiteX3" fmla="*/ 3831771 w 3831771"/>
                <a:gd name="connsiteY3" fmla="*/ 6879771 h 6879771"/>
                <a:gd name="connsiteX4" fmla="*/ 3831771 w 3831771"/>
                <a:gd name="connsiteY4" fmla="*/ 0 h 6879771"/>
                <a:gd name="connsiteX5" fmla="*/ 1422399 w 3831771"/>
                <a:gd name="connsiteY5" fmla="*/ 0 h 6879771"/>
                <a:gd name="connsiteX0" fmla="*/ 885370 w 3294742"/>
                <a:gd name="connsiteY0" fmla="*/ 0 h 6879771"/>
                <a:gd name="connsiteX1" fmla="*/ 0 w 3294742"/>
                <a:gd name="connsiteY1" fmla="*/ 3222171 h 6879771"/>
                <a:gd name="connsiteX2" fmla="*/ 928913 w 3294742"/>
                <a:gd name="connsiteY2" fmla="*/ 6879771 h 6879771"/>
                <a:gd name="connsiteX3" fmla="*/ 3294742 w 3294742"/>
                <a:gd name="connsiteY3" fmla="*/ 6879771 h 6879771"/>
                <a:gd name="connsiteX4" fmla="*/ 3294742 w 3294742"/>
                <a:gd name="connsiteY4" fmla="*/ 0 h 6879771"/>
                <a:gd name="connsiteX5" fmla="*/ 885370 w 3294742"/>
                <a:gd name="connsiteY5" fmla="*/ 0 h 6879771"/>
                <a:gd name="connsiteX0" fmla="*/ 1015999 w 3425371"/>
                <a:gd name="connsiteY0" fmla="*/ 0 h 6879771"/>
                <a:gd name="connsiteX1" fmla="*/ 0 w 3425371"/>
                <a:gd name="connsiteY1" fmla="*/ 3164114 h 6879771"/>
                <a:gd name="connsiteX2" fmla="*/ 1059542 w 3425371"/>
                <a:gd name="connsiteY2" fmla="*/ 6879771 h 6879771"/>
                <a:gd name="connsiteX3" fmla="*/ 3425371 w 3425371"/>
                <a:gd name="connsiteY3" fmla="*/ 6879771 h 6879771"/>
                <a:gd name="connsiteX4" fmla="*/ 3425371 w 3425371"/>
                <a:gd name="connsiteY4" fmla="*/ 0 h 6879771"/>
                <a:gd name="connsiteX5" fmla="*/ 1015999 w 3425371"/>
                <a:gd name="connsiteY5" fmla="*/ 0 h 687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5371" h="6879771">
                  <a:moveTo>
                    <a:pt x="1015999" y="0"/>
                  </a:moveTo>
                  <a:lnTo>
                    <a:pt x="0" y="3164114"/>
                  </a:lnTo>
                  <a:lnTo>
                    <a:pt x="1059542" y="6879771"/>
                  </a:lnTo>
                  <a:lnTo>
                    <a:pt x="3425371" y="6879771"/>
                  </a:lnTo>
                  <a:lnTo>
                    <a:pt x="3425371" y="0"/>
                  </a:lnTo>
                  <a:lnTo>
                    <a:pt x="10159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86423" y="-25760"/>
              <a:ext cx="3831771" cy="6905531"/>
            </a:xfrm>
            <a:custGeom>
              <a:avLst/>
              <a:gdLst>
                <a:gd name="connsiteX0" fmla="*/ 1872343 w 4281715"/>
                <a:gd name="connsiteY0" fmla="*/ 0 h 6879771"/>
                <a:gd name="connsiteX1" fmla="*/ 0 w 4281715"/>
                <a:gd name="connsiteY1" fmla="*/ 3135086 h 6879771"/>
                <a:gd name="connsiteX2" fmla="*/ 1915886 w 4281715"/>
                <a:gd name="connsiteY2" fmla="*/ 6879771 h 6879771"/>
                <a:gd name="connsiteX3" fmla="*/ 4281715 w 4281715"/>
                <a:gd name="connsiteY3" fmla="*/ 6879771 h 6879771"/>
                <a:gd name="connsiteX4" fmla="*/ 4281715 w 4281715"/>
                <a:gd name="connsiteY4" fmla="*/ 0 h 6879771"/>
                <a:gd name="connsiteX5" fmla="*/ 1872343 w 4281715"/>
                <a:gd name="connsiteY5" fmla="*/ 0 h 6879771"/>
                <a:gd name="connsiteX0" fmla="*/ 1814286 w 4223658"/>
                <a:gd name="connsiteY0" fmla="*/ 0 h 6879771"/>
                <a:gd name="connsiteX1" fmla="*/ 0 w 4223658"/>
                <a:gd name="connsiteY1" fmla="*/ 3135086 h 6879771"/>
                <a:gd name="connsiteX2" fmla="*/ 1857829 w 4223658"/>
                <a:gd name="connsiteY2" fmla="*/ 6879771 h 6879771"/>
                <a:gd name="connsiteX3" fmla="*/ 4223658 w 4223658"/>
                <a:gd name="connsiteY3" fmla="*/ 6879771 h 6879771"/>
                <a:gd name="connsiteX4" fmla="*/ 4223658 w 4223658"/>
                <a:gd name="connsiteY4" fmla="*/ 0 h 6879771"/>
                <a:gd name="connsiteX5" fmla="*/ 1814286 w 4223658"/>
                <a:gd name="connsiteY5" fmla="*/ 0 h 6879771"/>
                <a:gd name="connsiteX0" fmla="*/ 1741714 w 4151086"/>
                <a:gd name="connsiteY0" fmla="*/ 0 h 6879771"/>
                <a:gd name="connsiteX1" fmla="*/ 0 w 4151086"/>
                <a:gd name="connsiteY1" fmla="*/ 3135086 h 6879771"/>
                <a:gd name="connsiteX2" fmla="*/ 1785257 w 4151086"/>
                <a:gd name="connsiteY2" fmla="*/ 6879771 h 6879771"/>
                <a:gd name="connsiteX3" fmla="*/ 4151086 w 4151086"/>
                <a:gd name="connsiteY3" fmla="*/ 6879771 h 6879771"/>
                <a:gd name="connsiteX4" fmla="*/ 4151086 w 4151086"/>
                <a:gd name="connsiteY4" fmla="*/ 0 h 6879771"/>
                <a:gd name="connsiteX5" fmla="*/ 1741714 w 4151086"/>
                <a:gd name="connsiteY5" fmla="*/ 0 h 6879771"/>
                <a:gd name="connsiteX0" fmla="*/ 1712685 w 4122057"/>
                <a:gd name="connsiteY0" fmla="*/ 0 h 6879771"/>
                <a:gd name="connsiteX1" fmla="*/ 0 w 4122057"/>
                <a:gd name="connsiteY1" fmla="*/ 3164115 h 6879771"/>
                <a:gd name="connsiteX2" fmla="*/ 1756228 w 4122057"/>
                <a:gd name="connsiteY2" fmla="*/ 6879771 h 6879771"/>
                <a:gd name="connsiteX3" fmla="*/ 4122057 w 4122057"/>
                <a:gd name="connsiteY3" fmla="*/ 6879771 h 6879771"/>
                <a:gd name="connsiteX4" fmla="*/ 4122057 w 4122057"/>
                <a:gd name="connsiteY4" fmla="*/ 0 h 6879771"/>
                <a:gd name="connsiteX5" fmla="*/ 1712685 w 4122057"/>
                <a:gd name="connsiteY5" fmla="*/ 0 h 6879771"/>
                <a:gd name="connsiteX0" fmla="*/ 1509485 w 3918857"/>
                <a:gd name="connsiteY0" fmla="*/ 0 h 6879771"/>
                <a:gd name="connsiteX1" fmla="*/ 0 w 3918857"/>
                <a:gd name="connsiteY1" fmla="*/ 3164115 h 6879771"/>
                <a:gd name="connsiteX2" fmla="*/ 1553028 w 3918857"/>
                <a:gd name="connsiteY2" fmla="*/ 6879771 h 6879771"/>
                <a:gd name="connsiteX3" fmla="*/ 3918857 w 3918857"/>
                <a:gd name="connsiteY3" fmla="*/ 6879771 h 6879771"/>
                <a:gd name="connsiteX4" fmla="*/ 3918857 w 3918857"/>
                <a:gd name="connsiteY4" fmla="*/ 0 h 6879771"/>
                <a:gd name="connsiteX5" fmla="*/ 1509485 w 3918857"/>
                <a:gd name="connsiteY5" fmla="*/ 0 h 6879771"/>
                <a:gd name="connsiteX0" fmla="*/ 928914 w 3338286"/>
                <a:gd name="connsiteY0" fmla="*/ 0 h 6879771"/>
                <a:gd name="connsiteX1" fmla="*/ 0 w 3338286"/>
                <a:gd name="connsiteY1" fmla="*/ 3178629 h 6879771"/>
                <a:gd name="connsiteX2" fmla="*/ 972457 w 3338286"/>
                <a:gd name="connsiteY2" fmla="*/ 6879771 h 6879771"/>
                <a:gd name="connsiteX3" fmla="*/ 3338286 w 3338286"/>
                <a:gd name="connsiteY3" fmla="*/ 6879771 h 6879771"/>
                <a:gd name="connsiteX4" fmla="*/ 3338286 w 3338286"/>
                <a:gd name="connsiteY4" fmla="*/ 0 h 6879771"/>
                <a:gd name="connsiteX5" fmla="*/ 928914 w 3338286"/>
                <a:gd name="connsiteY5" fmla="*/ 0 h 6879771"/>
                <a:gd name="connsiteX0" fmla="*/ 1364342 w 3773714"/>
                <a:gd name="connsiteY0" fmla="*/ 0 h 6879771"/>
                <a:gd name="connsiteX1" fmla="*/ 0 w 3773714"/>
                <a:gd name="connsiteY1" fmla="*/ 3135086 h 6879771"/>
                <a:gd name="connsiteX2" fmla="*/ 1407885 w 3773714"/>
                <a:gd name="connsiteY2" fmla="*/ 6879771 h 6879771"/>
                <a:gd name="connsiteX3" fmla="*/ 3773714 w 3773714"/>
                <a:gd name="connsiteY3" fmla="*/ 6879771 h 6879771"/>
                <a:gd name="connsiteX4" fmla="*/ 3773714 w 3773714"/>
                <a:gd name="connsiteY4" fmla="*/ 0 h 6879771"/>
                <a:gd name="connsiteX5" fmla="*/ 1364342 w 3773714"/>
                <a:gd name="connsiteY5" fmla="*/ 0 h 6879771"/>
                <a:gd name="connsiteX0" fmla="*/ 1422399 w 3831771"/>
                <a:gd name="connsiteY0" fmla="*/ 0 h 6879771"/>
                <a:gd name="connsiteX1" fmla="*/ 0 w 3831771"/>
                <a:gd name="connsiteY1" fmla="*/ 3164114 h 6879771"/>
                <a:gd name="connsiteX2" fmla="*/ 1465942 w 3831771"/>
                <a:gd name="connsiteY2" fmla="*/ 6879771 h 6879771"/>
                <a:gd name="connsiteX3" fmla="*/ 3831771 w 3831771"/>
                <a:gd name="connsiteY3" fmla="*/ 6879771 h 6879771"/>
                <a:gd name="connsiteX4" fmla="*/ 3831771 w 3831771"/>
                <a:gd name="connsiteY4" fmla="*/ 0 h 6879771"/>
                <a:gd name="connsiteX5" fmla="*/ 1422399 w 3831771"/>
                <a:gd name="connsiteY5" fmla="*/ 0 h 687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1771" h="6879771">
                  <a:moveTo>
                    <a:pt x="1422399" y="0"/>
                  </a:moveTo>
                  <a:lnTo>
                    <a:pt x="0" y="3164114"/>
                  </a:lnTo>
                  <a:lnTo>
                    <a:pt x="1465942" y="6879771"/>
                  </a:lnTo>
                  <a:lnTo>
                    <a:pt x="3831771" y="6879771"/>
                  </a:lnTo>
                  <a:lnTo>
                    <a:pt x="3831771" y="0"/>
                  </a:lnTo>
                  <a:lnTo>
                    <a:pt x="1422399" y="0"/>
                  </a:lnTo>
                  <a:close/>
                </a:path>
              </a:pathLst>
            </a:custGeom>
            <a:solidFill>
              <a:srgbClr val="979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38647" y="-25760"/>
              <a:ext cx="4122057" cy="6905531"/>
            </a:xfrm>
            <a:custGeom>
              <a:avLst/>
              <a:gdLst>
                <a:gd name="connsiteX0" fmla="*/ 1872343 w 4281715"/>
                <a:gd name="connsiteY0" fmla="*/ 0 h 6879771"/>
                <a:gd name="connsiteX1" fmla="*/ 0 w 4281715"/>
                <a:gd name="connsiteY1" fmla="*/ 3135086 h 6879771"/>
                <a:gd name="connsiteX2" fmla="*/ 1915886 w 4281715"/>
                <a:gd name="connsiteY2" fmla="*/ 6879771 h 6879771"/>
                <a:gd name="connsiteX3" fmla="*/ 4281715 w 4281715"/>
                <a:gd name="connsiteY3" fmla="*/ 6879771 h 6879771"/>
                <a:gd name="connsiteX4" fmla="*/ 4281715 w 4281715"/>
                <a:gd name="connsiteY4" fmla="*/ 0 h 6879771"/>
                <a:gd name="connsiteX5" fmla="*/ 1872343 w 4281715"/>
                <a:gd name="connsiteY5" fmla="*/ 0 h 6879771"/>
                <a:gd name="connsiteX0" fmla="*/ 1814286 w 4223658"/>
                <a:gd name="connsiteY0" fmla="*/ 0 h 6879771"/>
                <a:gd name="connsiteX1" fmla="*/ 0 w 4223658"/>
                <a:gd name="connsiteY1" fmla="*/ 3135086 h 6879771"/>
                <a:gd name="connsiteX2" fmla="*/ 1857829 w 4223658"/>
                <a:gd name="connsiteY2" fmla="*/ 6879771 h 6879771"/>
                <a:gd name="connsiteX3" fmla="*/ 4223658 w 4223658"/>
                <a:gd name="connsiteY3" fmla="*/ 6879771 h 6879771"/>
                <a:gd name="connsiteX4" fmla="*/ 4223658 w 4223658"/>
                <a:gd name="connsiteY4" fmla="*/ 0 h 6879771"/>
                <a:gd name="connsiteX5" fmla="*/ 1814286 w 4223658"/>
                <a:gd name="connsiteY5" fmla="*/ 0 h 6879771"/>
                <a:gd name="connsiteX0" fmla="*/ 1741714 w 4151086"/>
                <a:gd name="connsiteY0" fmla="*/ 0 h 6879771"/>
                <a:gd name="connsiteX1" fmla="*/ 0 w 4151086"/>
                <a:gd name="connsiteY1" fmla="*/ 3135086 h 6879771"/>
                <a:gd name="connsiteX2" fmla="*/ 1785257 w 4151086"/>
                <a:gd name="connsiteY2" fmla="*/ 6879771 h 6879771"/>
                <a:gd name="connsiteX3" fmla="*/ 4151086 w 4151086"/>
                <a:gd name="connsiteY3" fmla="*/ 6879771 h 6879771"/>
                <a:gd name="connsiteX4" fmla="*/ 4151086 w 4151086"/>
                <a:gd name="connsiteY4" fmla="*/ 0 h 6879771"/>
                <a:gd name="connsiteX5" fmla="*/ 1741714 w 4151086"/>
                <a:gd name="connsiteY5" fmla="*/ 0 h 6879771"/>
                <a:gd name="connsiteX0" fmla="*/ 1712685 w 4122057"/>
                <a:gd name="connsiteY0" fmla="*/ 0 h 6879771"/>
                <a:gd name="connsiteX1" fmla="*/ 0 w 4122057"/>
                <a:gd name="connsiteY1" fmla="*/ 3164115 h 6879771"/>
                <a:gd name="connsiteX2" fmla="*/ 1756228 w 4122057"/>
                <a:gd name="connsiteY2" fmla="*/ 6879771 h 6879771"/>
                <a:gd name="connsiteX3" fmla="*/ 4122057 w 4122057"/>
                <a:gd name="connsiteY3" fmla="*/ 6879771 h 6879771"/>
                <a:gd name="connsiteX4" fmla="*/ 4122057 w 4122057"/>
                <a:gd name="connsiteY4" fmla="*/ 0 h 6879771"/>
                <a:gd name="connsiteX5" fmla="*/ 1712685 w 4122057"/>
                <a:gd name="connsiteY5" fmla="*/ 0 h 687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2057" h="6879771">
                  <a:moveTo>
                    <a:pt x="1712685" y="0"/>
                  </a:moveTo>
                  <a:lnTo>
                    <a:pt x="0" y="3164115"/>
                  </a:lnTo>
                  <a:lnTo>
                    <a:pt x="1756228" y="6879771"/>
                  </a:lnTo>
                  <a:lnTo>
                    <a:pt x="4122057" y="6879771"/>
                  </a:lnTo>
                  <a:lnTo>
                    <a:pt x="4122057" y="0"/>
                  </a:lnTo>
                  <a:lnTo>
                    <a:pt x="1712685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flipH="1">
              <a:off x="5411395" y="-44116"/>
              <a:ext cx="3425371" cy="6905531"/>
            </a:xfrm>
            <a:custGeom>
              <a:avLst/>
              <a:gdLst>
                <a:gd name="connsiteX0" fmla="*/ 1872343 w 4281715"/>
                <a:gd name="connsiteY0" fmla="*/ 0 h 6879771"/>
                <a:gd name="connsiteX1" fmla="*/ 0 w 4281715"/>
                <a:gd name="connsiteY1" fmla="*/ 3135086 h 6879771"/>
                <a:gd name="connsiteX2" fmla="*/ 1915886 w 4281715"/>
                <a:gd name="connsiteY2" fmla="*/ 6879771 h 6879771"/>
                <a:gd name="connsiteX3" fmla="*/ 4281715 w 4281715"/>
                <a:gd name="connsiteY3" fmla="*/ 6879771 h 6879771"/>
                <a:gd name="connsiteX4" fmla="*/ 4281715 w 4281715"/>
                <a:gd name="connsiteY4" fmla="*/ 0 h 6879771"/>
                <a:gd name="connsiteX5" fmla="*/ 1872343 w 4281715"/>
                <a:gd name="connsiteY5" fmla="*/ 0 h 6879771"/>
                <a:gd name="connsiteX0" fmla="*/ 1814286 w 4223658"/>
                <a:gd name="connsiteY0" fmla="*/ 0 h 6879771"/>
                <a:gd name="connsiteX1" fmla="*/ 0 w 4223658"/>
                <a:gd name="connsiteY1" fmla="*/ 3135086 h 6879771"/>
                <a:gd name="connsiteX2" fmla="*/ 1857829 w 4223658"/>
                <a:gd name="connsiteY2" fmla="*/ 6879771 h 6879771"/>
                <a:gd name="connsiteX3" fmla="*/ 4223658 w 4223658"/>
                <a:gd name="connsiteY3" fmla="*/ 6879771 h 6879771"/>
                <a:gd name="connsiteX4" fmla="*/ 4223658 w 4223658"/>
                <a:gd name="connsiteY4" fmla="*/ 0 h 6879771"/>
                <a:gd name="connsiteX5" fmla="*/ 1814286 w 4223658"/>
                <a:gd name="connsiteY5" fmla="*/ 0 h 6879771"/>
                <a:gd name="connsiteX0" fmla="*/ 1741714 w 4151086"/>
                <a:gd name="connsiteY0" fmla="*/ 0 h 6879771"/>
                <a:gd name="connsiteX1" fmla="*/ 0 w 4151086"/>
                <a:gd name="connsiteY1" fmla="*/ 3135086 h 6879771"/>
                <a:gd name="connsiteX2" fmla="*/ 1785257 w 4151086"/>
                <a:gd name="connsiteY2" fmla="*/ 6879771 h 6879771"/>
                <a:gd name="connsiteX3" fmla="*/ 4151086 w 4151086"/>
                <a:gd name="connsiteY3" fmla="*/ 6879771 h 6879771"/>
                <a:gd name="connsiteX4" fmla="*/ 4151086 w 4151086"/>
                <a:gd name="connsiteY4" fmla="*/ 0 h 6879771"/>
                <a:gd name="connsiteX5" fmla="*/ 1741714 w 4151086"/>
                <a:gd name="connsiteY5" fmla="*/ 0 h 6879771"/>
                <a:gd name="connsiteX0" fmla="*/ 1712685 w 4122057"/>
                <a:gd name="connsiteY0" fmla="*/ 0 h 6879771"/>
                <a:gd name="connsiteX1" fmla="*/ 0 w 4122057"/>
                <a:gd name="connsiteY1" fmla="*/ 3164115 h 6879771"/>
                <a:gd name="connsiteX2" fmla="*/ 1756228 w 4122057"/>
                <a:gd name="connsiteY2" fmla="*/ 6879771 h 6879771"/>
                <a:gd name="connsiteX3" fmla="*/ 4122057 w 4122057"/>
                <a:gd name="connsiteY3" fmla="*/ 6879771 h 6879771"/>
                <a:gd name="connsiteX4" fmla="*/ 4122057 w 4122057"/>
                <a:gd name="connsiteY4" fmla="*/ 0 h 6879771"/>
                <a:gd name="connsiteX5" fmla="*/ 1712685 w 4122057"/>
                <a:gd name="connsiteY5" fmla="*/ 0 h 6879771"/>
                <a:gd name="connsiteX0" fmla="*/ 1509485 w 3918857"/>
                <a:gd name="connsiteY0" fmla="*/ 0 h 6879771"/>
                <a:gd name="connsiteX1" fmla="*/ 0 w 3918857"/>
                <a:gd name="connsiteY1" fmla="*/ 3164115 h 6879771"/>
                <a:gd name="connsiteX2" fmla="*/ 1553028 w 3918857"/>
                <a:gd name="connsiteY2" fmla="*/ 6879771 h 6879771"/>
                <a:gd name="connsiteX3" fmla="*/ 3918857 w 3918857"/>
                <a:gd name="connsiteY3" fmla="*/ 6879771 h 6879771"/>
                <a:gd name="connsiteX4" fmla="*/ 3918857 w 3918857"/>
                <a:gd name="connsiteY4" fmla="*/ 0 h 6879771"/>
                <a:gd name="connsiteX5" fmla="*/ 1509485 w 3918857"/>
                <a:gd name="connsiteY5" fmla="*/ 0 h 6879771"/>
                <a:gd name="connsiteX0" fmla="*/ 928914 w 3338286"/>
                <a:gd name="connsiteY0" fmla="*/ 0 h 6879771"/>
                <a:gd name="connsiteX1" fmla="*/ 0 w 3338286"/>
                <a:gd name="connsiteY1" fmla="*/ 3178629 h 6879771"/>
                <a:gd name="connsiteX2" fmla="*/ 972457 w 3338286"/>
                <a:gd name="connsiteY2" fmla="*/ 6879771 h 6879771"/>
                <a:gd name="connsiteX3" fmla="*/ 3338286 w 3338286"/>
                <a:gd name="connsiteY3" fmla="*/ 6879771 h 6879771"/>
                <a:gd name="connsiteX4" fmla="*/ 3338286 w 3338286"/>
                <a:gd name="connsiteY4" fmla="*/ 0 h 6879771"/>
                <a:gd name="connsiteX5" fmla="*/ 928914 w 3338286"/>
                <a:gd name="connsiteY5" fmla="*/ 0 h 6879771"/>
                <a:gd name="connsiteX0" fmla="*/ 1364342 w 3773714"/>
                <a:gd name="connsiteY0" fmla="*/ 0 h 6879771"/>
                <a:gd name="connsiteX1" fmla="*/ 0 w 3773714"/>
                <a:gd name="connsiteY1" fmla="*/ 3135086 h 6879771"/>
                <a:gd name="connsiteX2" fmla="*/ 1407885 w 3773714"/>
                <a:gd name="connsiteY2" fmla="*/ 6879771 h 6879771"/>
                <a:gd name="connsiteX3" fmla="*/ 3773714 w 3773714"/>
                <a:gd name="connsiteY3" fmla="*/ 6879771 h 6879771"/>
                <a:gd name="connsiteX4" fmla="*/ 3773714 w 3773714"/>
                <a:gd name="connsiteY4" fmla="*/ 0 h 6879771"/>
                <a:gd name="connsiteX5" fmla="*/ 1364342 w 3773714"/>
                <a:gd name="connsiteY5" fmla="*/ 0 h 6879771"/>
                <a:gd name="connsiteX0" fmla="*/ 1422399 w 3831771"/>
                <a:gd name="connsiteY0" fmla="*/ 0 h 6879771"/>
                <a:gd name="connsiteX1" fmla="*/ 0 w 3831771"/>
                <a:gd name="connsiteY1" fmla="*/ 3164114 h 6879771"/>
                <a:gd name="connsiteX2" fmla="*/ 1465942 w 3831771"/>
                <a:gd name="connsiteY2" fmla="*/ 6879771 h 6879771"/>
                <a:gd name="connsiteX3" fmla="*/ 3831771 w 3831771"/>
                <a:gd name="connsiteY3" fmla="*/ 6879771 h 6879771"/>
                <a:gd name="connsiteX4" fmla="*/ 3831771 w 3831771"/>
                <a:gd name="connsiteY4" fmla="*/ 0 h 6879771"/>
                <a:gd name="connsiteX5" fmla="*/ 1422399 w 3831771"/>
                <a:gd name="connsiteY5" fmla="*/ 0 h 6879771"/>
                <a:gd name="connsiteX0" fmla="*/ 885370 w 3294742"/>
                <a:gd name="connsiteY0" fmla="*/ 0 h 6879771"/>
                <a:gd name="connsiteX1" fmla="*/ 0 w 3294742"/>
                <a:gd name="connsiteY1" fmla="*/ 3222171 h 6879771"/>
                <a:gd name="connsiteX2" fmla="*/ 928913 w 3294742"/>
                <a:gd name="connsiteY2" fmla="*/ 6879771 h 6879771"/>
                <a:gd name="connsiteX3" fmla="*/ 3294742 w 3294742"/>
                <a:gd name="connsiteY3" fmla="*/ 6879771 h 6879771"/>
                <a:gd name="connsiteX4" fmla="*/ 3294742 w 3294742"/>
                <a:gd name="connsiteY4" fmla="*/ 0 h 6879771"/>
                <a:gd name="connsiteX5" fmla="*/ 885370 w 3294742"/>
                <a:gd name="connsiteY5" fmla="*/ 0 h 6879771"/>
                <a:gd name="connsiteX0" fmla="*/ 1015999 w 3425371"/>
                <a:gd name="connsiteY0" fmla="*/ 0 h 6879771"/>
                <a:gd name="connsiteX1" fmla="*/ 0 w 3425371"/>
                <a:gd name="connsiteY1" fmla="*/ 3164114 h 6879771"/>
                <a:gd name="connsiteX2" fmla="*/ 1059542 w 3425371"/>
                <a:gd name="connsiteY2" fmla="*/ 6879771 h 6879771"/>
                <a:gd name="connsiteX3" fmla="*/ 3425371 w 3425371"/>
                <a:gd name="connsiteY3" fmla="*/ 6879771 h 6879771"/>
                <a:gd name="connsiteX4" fmla="*/ 3425371 w 3425371"/>
                <a:gd name="connsiteY4" fmla="*/ 0 h 6879771"/>
                <a:gd name="connsiteX5" fmla="*/ 1015999 w 3425371"/>
                <a:gd name="connsiteY5" fmla="*/ 0 h 687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5371" h="6879771">
                  <a:moveTo>
                    <a:pt x="1015999" y="0"/>
                  </a:moveTo>
                  <a:lnTo>
                    <a:pt x="0" y="3164114"/>
                  </a:lnTo>
                  <a:lnTo>
                    <a:pt x="1059542" y="6879771"/>
                  </a:lnTo>
                  <a:lnTo>
                    <a:pt x="3425371" y="6879771"/>
                  </a:lnTo>
                  <a:lnTo>
                    <a:pt x="3425371" y="0"/>
                  </a:lnTo>
                  <a:lnTo>
                    <a:pt x="10159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4894120" y="-44116"/>
              <a:ext cx="3831771" cy="6905531"/>
            </a:xfrm>
            <a:custGeom>
              <a:avLst/>
              <a:gdLst>
                <a:gd name="connsiteX0" fmla="*/ 1872343 w 4281715"/>
                <a:gd name="connsiteY0" fmla="*/ 0 h 6879771"/>
                <a:gd name="connsiteX1" fmla="*/ 0 w 4281715"/>
                <a:gd name="connsiteY1" fmla="*/ 3135086 h 6879771"/>
                <a:gd name="connsiteX2" fmla="*/ 1915886 w 4281715"/>
                <a:gd name="connsiteY2" fmla="*/ 6879771 h 6879771"/>
                <a:gd name="connsiteX3" fmla="*/ 4281715 w 4281715"/>
                <a:gd name="connsiteY3" fmla="*/ 6879771 h 6879771"/>
                <a:gd name="connsiteX4" fmla="*/ 4281715 w 4281715"/>
                <a:gd name="connsiteY4" fmla="*/ 0 h 6879771"/>
                <a:gd name="connsiteX5" fmla="*/ 1872343 w 4281715"/>
                <a:gd name="connsiteY5" fmla="*/ 0 h 6879771"/>
                <a:gd name="connsiteX0" fmla="*/ 1814286 w 4223658"/>
                <a:gd name="connsiteY0" fmla="*/ 0 h 6879771"/>
                <a:gd name="connsiteX1" fmla="*/ 0 w 4223658"/>
                <a:gd name="connsiteY1" fmla="*/ 3135086 h 6879771"/>
                <a:gd name="connsiteX2" fmla="*/ 1857829 w 4223658"/>
                <a:gd name="connsiteY2" fmla="*/ 6879771 h 6879771"/>
                <a:gd name="connsiteX3" fmla="*/ 4223658 w 4223658"/>
                <a:gd name="connsiteY3" fmla="*/ 6879771 h 6879771"/>
                <a:gd name="connsiteX4" fmla="*/ 4223658 w 4223658"/>
                <a:gd name="connsiteY4" fmla="*/ 0 h 6879771"/>
                <a:gd name="connsiteX5" fmla="*/ 1814286 w 4223658"/>
                <a:gd name="connsiteY5" fmla="*/ 0 h 6879771"/>
                <a:gd name="connsiteX0" fmla="*/ 1741714 w 4151086"/>
                <a:gd name="connsiteY0" fmla="*/ 0 h 6879771"/>
                <a:gd name="connsiteX1" fmla="*/ 0 w 4151086"/>
                <a:gd name="connsiteY1" fmla="*/ 3135086 h 6879771"/>
                <a:gd name="connsiteX2" fmla="*/ 1785257 w 4151086"/>
                <a:gd name="connsiteY2" fmla="*/ 6879771 h 6879771"/>
                <a:gd name="connsiteX3" fmla="*/ 4151086 w 4151086"/>
                <a:gd name="connsiteY3" fmla="*/ 6879771 h 6879771"/>
                <a:gd name="connsiteX4" fmla="*/ 4151086 w 4151086"/>
                <a:gd name="connsiteY4" fmla="*/ 0 h 6879771"/>
                <a:gd name="connsiteX5" fmla="*/ 1741714 w 4151086"/>
                <a:gd name="connsiteY5" fmla="*/ 0 h 6879771"/>
                <a:gd name="connsiteX0" fmla="*/ 1712685 w 4122057"/>
                <a:gd name="connsiteY0" fmla="*/ 0 h 6879771"/>
                <a:gd name="connsiteX1" fmla="*/ 0 w 4122057"/>
                <a:gd name="connsiteY1" fmla="*/ 3164115 h 6879771"/>
                <a:gd name="connsiteX2" fmla="*/ 1756228 w 4122057"/>
                <a:gd name="connsiteY2" fmla="*/ 6879771 h 6879771"/>
                <a:gd name="connsiteX3" fmla="*/ 4122057 w 4122057"/>
                <a:gd name="connsiteY3" fmla="*/ 6879771 h 6879771"/>
                <a:gd name="connsiteX4" fmla="*/ 4122057 w 4122057"/>
                <a:gd name="connsiteY4" fmla="*/ 0 h 6879771"/>
                <a:gd name="connsiteX5" fmla="*/ 1712685 w 4122057"/>
                <a:gd name="connsiteY5" fmla="*/ 0 h 6879771"/>
                <a:gd name="connsiteX0" fmla="*/ 1509485 w 3918857"/>
                <a:gd name="connsiteY0" fmla="*/ 0 h 6879771"/>
                <a:gd name="connsiteX1" fmla="*/ 0 w 3918857"/>
                <a:gd name="connsiteY1" fmla="*/ 3164115 h 6879771"/>
                <a:gd name="connsiteX2" fmla="*/ 1553028 w 3918857"/>
                <a:gd name="connsiteY2" fmla="*/ 6879771 h 6879771"/>
                <a:gd name="connsiteX3" fmla="*/ 3918857 w 3918857"/>
                <a:gd name="connsiteY3" fmla="*/ 6879771 h 6879771"/>
                <a:gd name="connsiteX4" fmla="*/ 3918857 w 3918857"/>
                <a:gd name="connsiteY4" fmla="*/ 0 h 6879771"/>
                <a:gd name="connsiteX5" fmla="*/ 1509485 w 3918857"/>
                <a:gd name="connsiteY5" fmla="*/ 0 h 6879771"/>
                <a:gd name="connsiteX0" fmla="*/ 928914 w 3338286"/>
                <a:gd name="connsiteY0" fmla="*/ 0 h 6879771"/>
                <a:gd name="connsiteX1" fmla="*/ 0 w 3338286"/>
                <a:gd name="connsiteY1" fmla="*/ 3178629 h 6879771"/>
                <a:gd name="connsiteX2" fmla="*/ 972457 w 3338286"/>
                <a:gd name="connsiteY2" fmla="*/ 6879771 h 6879771"/>
                <a:gd name="connsiteX3" fmla="*/ 3338286 w 3338286"/>
                <a:gd name="connsiteY3" fmla="*/ 6879771 h 6879771"/>
                <a:gd name="connsiteX4" fmla="*/ 3338286 w 3338286"/>
                <a:gd name="connsiteY4" fmla="*/ 0 h 6879771"/>
                <a:gd name="connsiteX5" fmla="*/ 928914 w 3338286"/>
                <a:gd name="connsiteY5" fmla="*/ 0 h 6879771"/>
                <a:gd name="connsiteX0" fmla="*/ 1364342 w 3773714"/>
                <a:gd name="connsiteY0" fmla="*/ 0 h 6879771"/>
                <a:gd name="connsiteX1" fmla="*/ 0 w 3773714"/>
                <a:gd name="connsiteY1" fmla="*/ 3135086 h 6879771"/>
                <a:gd name="connsiteX2" fmla="*/ 1407885 w 3773714"/>
                <a:gd name="connsiteY2" fmla="*/ 6879771 h 6879771"/>
                <a:gd name="connsiteX3" fmla="*/ 3773714 w 3773714"/>
                <a:gd name="connsiteY3" fmla="*/ 6879771 h 6879771"/>
                <a:gd name="connsiteX4" fmla="*/ 3773714 w 3773714"/>
                <a:gd name="connsiteY4" fmla="*/ 0 h 6879771"/>
                <a:gd name="connsiteX5" fmla="*/ 1364342 w 3773714"/>
                <a:gd name="connsiteY5" fmla="*/ 0 h 6879771"/>
                <a:gd name="connsiteX0" fmla="*/ 1422399 w 3831771"/>
                <a:gd name="connsiteY0" fmla="*/ 0 h 6879771"/>
                <a:gd name="connsiteX1" fmla="*/ 0 w 3831771"/>
                <a:gd name="connsiteY1" fmla="*/ 3164114 h 6879771"/>
                <a:gd name="connsiteX2" fmla="*/ 1465942 w 3831771"/>
                <a:gd name="connsiteY2" fmla="*/ 6879771 h 6879771"/>
                <a:gd name="connsiteX3" fmla="*/ 3831771 w 3831771"/>
                <a:gd name="connsiteY3" fmla="*/ 6879771 h 6879771"/>
                <a:gd name="connsiteX4" fmla="*/ 3831771 w 3831771"/>
                <a:gd name="connsiteY4" fmla="*/ 0 h 6879771"/>
                <a:gd name="connsiteX5" fmla="*/ 1422399 w 3831771"/>
                <a:gd name="connsiteY5" fmla="*/ 0 h 687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1771" h="6879771">
                  <a:moveTo>
                    <a:pt x="1422399" y="0"/>
                  </a:moveTo>
                  <a:lnTo>
                    <a:pt x="0" y="3164114"/>
                  </a:lnTo>
                  <a:lnTo>
                    <a:pt x="1465942" y="6879771"/>
                  </a:lnTo>
                  <a:lnTo>
                    <a:pt x="3831771" y="6879771"/>
                  </a:lnTo>
                  <a:lnTo>
                    <a:pt x="3831771" y="0"/>
                  </a:lnTo>
                  <a:lnTo>
                    <a:pt x="1422399" y="0"/>
                  </a:lnTo>
                  <a:close/>
                </a:path>
              </a:pathLst>
            </a:custGeom>
            <a:solidFill>
              <a:srgbClr val="979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4451610" y="-44116"/>
              <a:ext cx="4122057" cy="6905531"/>
            </a:xfrm>
            <a:custGeom>
              <a:avLst/>
              <a:gdLst>
                <a:gd name="connsiteX0" fmla="*/ 1872343 w 4281715"/>
                <a:gd name="connsiteY0" fmla="*/ 0 h 6879771"/>
                <a:gd name="connsiteX1" fmla="*/ 0 w 4281715"/>
                <a:gd name="connsiteY1" fmla="*/ 3135086 h 6879771"/>
                <a:gd name="connsiteX2" fmla="*/ 1915886 w 4281715"/>
                <a:gd name="connsiteY2" fmla="*/ 6879771 h 6879771"/>
                <a:gd name="connsiteX3" fmla="*/ 4281715 w 4281715"/>
                <a:gd name="connsiteY3" fmla="*/ 6879771 h 6879771"/>
                <a:gd name="connsiteX4" fmla="*/ 4281715 w 4281715"/>
                <a:gd name="connsiteY4" fmla="*/ 0 h 6879771"/>
                <a:gd name="connsiteX5" fmla="*/ 1872343 w 4281715"/>
                <a:gd name="connsiteY5" fmla="*/ 0 h 6879771"/>
                <a:gd name="connsiteX0" fmla="*/ 1814286 w 4223658"/>
                <a:gd name="connsiteY0" fmla="*/ 0 h 6879771"/>
                <a:gd name="connsiteX1" fmla="*/ 0 w 4223658"/>
                <a:gd name="connsiteY1" fmla="*/ 3135086 h 6879771"/>
                <a:gd name="connsiteX2" fmla="*/ 1857829 w 4223658"/>
                <a:gd name="connsiteY2" fmla="*/ 6879771 h 6879771"/>
                <a:gd name="connsiteX3" fmla="*/ 4223658 w 4223658"/>
                <a:gd name="connsiteY3" fmla="*/ 6879771 h 6879771"/>
                <a:gd name="connsiteX4" fmla="*/ 4223658 w 4223658"/>
                <a:gd name="connsiteY4" fmla="*/ 0 h 6879771"/>
                <a:gd name="connsiteX5" fmla="*/ 1814286 w 4223658"/>
                <a:gd name="connsiteY5" fmla="*/ 0 h 6879771"/>
                <a:gd name="connsiteX0" fmla="*/ 1741714 w 4151086"/>
                <a:gd name="connsiteY0" fmla="*/ 0 h 6879771"/>
                <a:gd name="connsiteX1" fmla="*/ 0 w 4151086"/>
                <a:gd name="connsiteY1" fmla="*/ 3135086 h 6879771"/>
                <a:gd name="connsiteX2" fmla="*/ 1785257 w 4151086"/>
                <a:gd name="connsiteY2" fmla="*/ 6879771 h 6879771"/>
                <a:gd name="connsiteX3" fmla="*/ 4151086 w 4151086"/>
                <a:gd name="connsiteY3" fmla="*/ 6879771 h 6879771"/>
                <a:gd name="connsiteX4" fmla="*/ 4151086 w 4151086"/>
                <a:gd name="connsiteY4" fmla="*/ 0 h 6879771"/>
                <a:gd name="connsiteX5" fmla="*/ 1741714 w 4151086"/>
                <a:gd name="connsiteY5" fmla="*/ 0 h 6879771"/>
                <a:gd name="connsiteX0" fmla="*/ 1712685 w 4122057"/>
                <a:gd name="connsiteY0" fmla="*/ 0 h 6879771"/>
                <a:gd name="connsiteX1" fmla="*/ 0 w 4122057"/>
                <a:gd name="connsiteY1" fmla="*/ 3164115 h 6879771"/>
                <a:gd name="connsiteX2" fmla="*/ 1756228 w 4122057"/>
                <a:gd name="connsiteY2" fmla="*/ 6879771 h 6879771"/>
                <a:gd name="connsiteX3" fmla="*/ 4122057 w 4122057"/>
                <a:gd name="connsiteY3" fmla="*/ 6879771 h 6879771"/>
                <a:gd name="connsiteX4" fmla="*/ 4122057 w 4122057"/>
                <a:gd name="connsiteY4" fmla="*/ 0 h 6879771"/>
                <a:gd name="connsiteX5" fmla="*/ 1712685 w 4122057"/>
                <a:gd name="connsiteY5" fmla="*/ 0 h 687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2057" h="6879771">
                  <a:moveTo>
                    <a:pt x="1712685" y="0"/>
                  </a:moveTo>
                  <a:lnTo>
                    <a:pt x="0" y="3164115"/>
                  </a:lnTo>
                  <a:lnTo>
                    <a:pt x="1756228" y="6879771"/>
                  </a:lnTo>
                  <a:lnTo>
                    <a:pt x="4122057" y="6879771"/>
                  </a:lnTo>
                  <a:lnTo>
                    <a:pt x="4122057" y="0"/>
                  </a:lnTo>
                  <a:lnTo>
                    <a:pt x="1712685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38646" y="-46289"/>
              <a:ext cx="8035020" cy="6955662"/>
            </a:xfrm>
            <a:custGeom>
              <a:avLst/>
              <a:gdLst>
                <a:gd name="connsiteX0" fmla="*/ 1881247 w 8035020"/>
                <a:gd name="connsiteY0" fmla="*/ 0 h 6955662"/>
                <a:gd name="connsiteX1" fmla="*/ 6153773 w 8035020"/>
                <a:gd name="connsiteY1" fmla="*/ 0 h 6955662"/>
                <a:gd name="connsiteX2" fmla="*/ 6153773 w 8035020"/>
                <a:gd name="connsiteY2" fmla="*/ 20515 h 6955662"/>
                <a:gd name="connsiteX3" fmla="*/ 6162677 w 8035020"/>
                <a:gd name="connsiteY3" fmla="*/ 20560 h 6955662"/>
                <a:gd name="connsiteX4" fmla="*/ 8035020 w 8035020"/>
                <a:gd name="connsiteY4" fmla="*/ 3172482 h 6955662"/>
                <a:gd name="connsiteX5" fmla="*/ 6119134 w 8035020"/>
                <a:gd name="connsiteY5" fmla="*/ 6937277 h 6955662"/>
                <a:gd name="connsiteX6" fmla="*/ 5488748 w 8035020"/>
                <a:gd name="connsiteY6" fmla="*/ 6934033 h 6955662"/>
                <a:gd name="connsiteX7" fmla="*/ 5488723 w 8035020"/>
                <a:gd name="connsiteY7" fmla="*/ 6937277 h 6955662"/>
                <a:gd name="connsiteX8" fmla="*/ 1915886 w 8035020"/>
                <a:gd name="connsiteY8" fmla="*/ 6955662 h 6955662"/>
                <a:gd name="connsiteX9" fmla="*/ 0 w 8035020"/>
                <a:gd name="connsiteY9" fmla="*/ 3190867 h 6955662"/>
                <a:gd name="connsiteX10" fmla="*/ 1872343 w 8035020"/>
                <a:gd name="connsiteY10" fmla="*/ 38946 h 6955662"/>
                <a:gd name="connsiteX11" fmla="*/ 1881247 w 8035020"/>
                <a:gd name="connsiteY11" fmla="*/ 38901 h 695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35020" h="6955662">
                  <a:moveTo>
                    <a:pt x="1881247" y="0"/>
                  </a:moveTo>
                  <a:lnTo>
                    <a:pt x="6153773" y="0"/>
                  </a:lnTo>
                  <a:lnTo>
                    <a:pt x="6153773" y="20515"/>
                  </a:lnTo>
                  <a:lnTo>
                    <a:pt x="6162677" y="20560"/>
                  </a:lnTo>
                  <a:lnTo>
                    <a:pt x="8035020" y="3172482"/>
                  </a:lnTo>
                  <a:lnTo>
                    <a:pt x="6119134" y="6937277"/>
                  </a:lnTo>
                  <a:lnTo>
                    <a:pt x="5488748" y="6934033"/>
                  </a:lnTo>
                  <a:lnTo>
                    <a:pt x="5488723" y="6937277"/>
                  </a:lnTo>
                  <a:lnTo>
                    <a:pt x="1915886" y="6955662"/>
                  </a:lnTo>
                  <a:lnTo>
                    <a:pt x="0" y="3190867"/>
                  </a:lnTo>
                  <a:lnTo>
                    <a:pt x="1872343" y="38946"/>
                  </a:lnTo>
                  <a:lnTo>
                    <a:pt x="1881247" y="38901"/>
                  </a:lnTo>
                  <a:close/>
                </a:path>
              </a:pathLst>
            </a:cu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771870" y="2027441"/>
            <a:ext cx="33594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46651" y="652521"/>
            <a:ext cx="186556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kern="20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题</a:t>
            </a:r>
            <a:endParaRPr lang="zh-CN" altLang="en-US" sz="4000" kern="20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552770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22871" y="0"/>
            <a:ext cx="9166872" cy="689428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V="1">
            <a:off x="-17368" y="0"/>
            <a:ext cx="9166872" cy="1295786"/>
          </a:xfrm>
          <a:custGeom>
            <a:avLst/>
            <a:gdLst>
              <a:gd name="connsiteX0" fmla="*/ 0 w 9166872"/>
              <a:gd name="connsiteY0" fmla="*/ 0 h 5321808"/>
              <a:gd name="connsiteX1" fmla="*/ 9166872 w 9166872"/>
              <a:gd name="connsiteY1" fmla="*/ 0 h 5321808"/>
              <a:gd name="connsiteX2" fmla="*/ 9166872 w 9166872"/>
              <a:gd name="connsiteY2" fmla="*/ 5321808 h 5321808"/>
              <a:gd name="connsiteX3" fmla="*/ 0 w 9166872"/>
              <a:gd name="connsiteY3" fmla="*/ 5321808 h 5321808"/>
              <a:gd name="connsiteX4" fmla="*/ 0 w 9166872"/>
              <a:gd name="connsiteY4" fmla="*/ 0 h 5321808"/>
              <a:gd name="connsiteX0" fmla="*/ 0 w 9166872"/>
              <a:gd name="connsiteY0" fmla="*/ 237744 h 5559552"/>
              <a:gd name="connsiteX1" fmla="*/ 4430279 w 9166872"/>
              <a:gd name="connsiteY1" fmla="*/ 0 h 5559552"/>
              <a:gd name="connsiteX2" fmla="*/ 9166872 w 9166872"/>
              <a:gd name="connsiteY2" fmla="*/ 237744 h 5559552"/>
              <a:gd name="connsiteX3" fmla="*/ 9166872 w 9166872"/>
              <a:gd name="connsiteY3" fmla="*/ 5559552 h 5559552"/>
              <a:gd name="connsiteX4" fmla="*/ 0 w 9166872"/>
              <a:gd name="connsiteY4" fmla="*/ 5559552 h 5559552"/>
              <a:gd name="connsiteX5" fmla="*/ 0 w 9166872"/>
              <a:gd name="connsiteY5" fmla="*/ 237744 h 5559552"/>
              <a:gd name="connsiteX0" fmla="*/ 0 w 9166872"/>
              <a:gd name="connsiteY0" fmla="*/ 0 h 5321808"/>
              <a:gd name="connsiteX1" fmla="*/ 4437003 w 9166872"/>
              <a:gd name="connsiteY1" fmla="*/ 24473 h 5321808"/>
              <a:gd name="connsiteX2" fmla="*/ 9166872 w 9166872"/>
              <a:gd name="connsiteY2" fmla="*/ 0 h 5321808"/>
              <a:gd name="connsiteX3" fmla="*/ 9166872 w 9166872"/>
              <a:gd name="connsiteY3" fmla="*/ 5321808 h 5321808"/>
              <a:gd name="connsiteX4" fmla="*/ 0 w 9166872"/>
              <a:gd name="connsiteY4" fmla="*/ 5321808 h 5321808"/>
              <a:gd name="connsiteX5" fmla="*/ 0 w 9166872"/>
              <a:gd name="connsiteY5" fmla="*/ 0 h 5321808"/>
              <a:gd name="connsiteX0" fmla="*/ 0 w 9166872"/>
              <a:gd name="connsiteY0" fmla="*/ 237745 h 5559553"/>
              <a:gd name="connsiteX1" fmla="*/ 4591644 w 9166872"/>
              <a:gd name="connsiteY1" fmla="*/ 0 h 5559553"/>
              <a:gd name="connsiteX2" fmla="*/ 9166872 w 9166872"/>
              <a:gd name="connsiteY2" fmla="*/ 237745 h 5559553"/>
              <a:gd name="connsiteX3" fmla="*/ 9166872 w 9166872"/>
              <a:gd name="connsiteY3" fmla="*/ 5559553 h 5559553"/>
              <a:gd name="connsiteX4" fmla="*/ 0 w 9166872"/>
              <a:gd name="connsiteY4" fmla="*/ 5559553 h 5559553"/>
              <a:gd name="connsiteX5" fmla="*/ 0 w 9166872"/>
              <a:gd name="connsiteY5" fmla="*/ 237745 h 5559553"/>
              <a:gd name="connsiteX0" fmla="*/ 0 w 9166872"/>
              <a:gd name="connsiteY0" fmla="*/ 313102 h 5634910"/>
              <a:gd name="connsiteX1" fmla="*/ 4580142 w 9166872"/>
              <a:gd name="connsiteY1" fmla="*/ 0 h 5634910"/>
              <a:gd name="connsiteX2" fmla="*/ 9166872 w 9166872"/>
              <a:gd name="connsiteY2" fmla="*/ 313102 h 5634910"/>
              <a:gd name="connsiteX3" fmla="*/ 9166872 w 9166872"/>
              <a:gd name="connsiteY3" fmla="*/ 5634910 h 5634910"/>
              <a:gd name="connsiteX4" fmla="*/ 0 w 9166872"/>
              <a:gd name="connsiteY4" fmla="*/ 5634910 h 5634910"/>
              <a:gd name="connsiteX5" fmla="*/ 0 w 9166872"/>
              <a:gd name="connsiteY5" fmla="*/ 313102 h 5634910"/>
              <a:gd name="connsiteX0" fmla="*/ 0 w 9166872"/>
              <a:gd name="connsiteY0" fmla="*/ 313102 h 5634910"/>
              <a:gd name="connsiteX1" fmla="*/ 4580142 w 9166872"/>
              <a:gd name="connsiteY1" fmla="*/ 0 h 5634910"/>
              <a:gd name="connsiteX2" fmla="*/ 9166872 w 9166872"/>
              <a:gd name="connsiteY2" fmla="*/ 313102 h 5634910"/>
              <a:gd name="connsiteX3" fmla="*/ 9166872 w 9166872"/>
              <a:gd name="connsiteY3" fmla="*/ 5634910 h 5634910"/>
              <a:gd name="connsiteX4" fmla="*/ 0 w 9166872"/>
              <a:gd name="connsiteY4" fmla="*/ 5634910 h 5634910"/>
              <a:gd name="connsiteX5" fmla="*/ 0 w 9166872"/>
              <a:gd name="connsiteY5" fmla="*/ 313102 h 5634910"/>
              <a:gd name="connsiteX0" fmla="*/ 0 w 9166872"/>
              <a:gd name="connsiteY0" fmla="*/ 338223 h 5660031"/>
              <a:gd name="connsiteX1" fmla="*/ 4568640 w 9166872"/>
              <a:gd name="connsiteY1" fmla="*/ 0 h 5660031"/>
              <a:gd name="connsiteX2" fmla="*/ 9166872 w 9166872"/>
              <a:gd name="connsiteY2" fmla="*/ 338223 h 5660031"/>
              <a:gd name="connsiteX3" fmla="*/ 9166872 w 9166872"/>
              <a:gd name="connsiteY3" fmla="*/ 5660031 h 5660031"/>
              <a:gd name="connsiteX4" fmla="*/ 0 w 9166872"/>
              <a:gd name="connsiteY4" fmla="*/ 5660031 h 5660031"/>
              <a:gd name="connsiteX5" fmla="*/ 0 w 9166872"/>
              <a:gd name="connsiteY5" fmla="*/ 338223 h 56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6872" h="5660031">
                <a:moveTo>
                  <a:pt x="0" y="338223"/>
                </a:moveTo>
                <a:lnTo>
                  <a:pt x="4568640" y="0"/>
                </a:lnTo>
                <a:lnTo>
                  <a:pt x="9166872" y="338223"/>
                </a:lnTo>
                <a:lnTo>
                  <a:pt x="9166872" y="5660031"/>
                </a:lnTo>
                <a:lnTo>
                  <a:pt x="0" y="5660031"/>
                </a:lnTo>
                <a:lnTo>
                  <a:pt x="0" y="338223"/>
                </a:ln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22870" y="1042121"/>
            <a:ext cx="9172385" cy="494071"/>
            <a:chOff x="-22870" y="1042121"/>
            <a:chExt cx="9172385" cy="494071"/>
          </a:xfrm>
        </p:grpSpPr>
        <p:grpSp>
          <p:nvGrpSpPr>
            <p:cNvPr id="8" name="组合 7"/>
            <p:cNvGrpSpPr/>
            <p:nvPr/>
          </p:nvGrpSpPr>
          <p:grpSpPr>
            <a:xfrm>
              <a:off x="-22870" y="1042121"/>
              <a:ext cx="9172385" cy="494071"/>
              <a:chOff x="-22870" y="1042121"/>
              <a:chExt cx="9172385" cy="658368"/>
            </a:xfrm>
          </p:grpSpPr>
          <p:sp>
            <p:nvSpPr>
              <p:cNvPr id="7" name="流程图: 对照 6"/>
              <p:cNvSpPr/>
              <p:nvPr/>
            </p:nvSpPr>
            <p:spPr>
              <a:xfrm rot="5400000">
                <a:off x="4234138" y="-3214887"/>
                <a:ext cx="658368" cy="9172384"/>
              </a:xfrm>
              <a:prstGeom prst="flowChartCollat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流程图: 对照 25"/>
              <p:cNvSpPr/>
              <p:nvPr/>
            </p:nvSpPr>
            <p:spPr>
              <a:xfrm rot="5400000">
                <a:off x="4316064" y="-3214887"/>
                <a:ext cx="494517" cy="9172384"/>
              </a:xfrm>
              <a:prstGeom prst="flowChartCollate">
                <a:avLst/>
              </a:prstGeom>
              <a:solidFill>
                <a:srgbClr val="9796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流程图: 对照 26"/>
              <p:cNvSpPr/>
              <p:nvPr/>
            </p:nvSpPr>
            <p:spPr>
              <a:xfrm rot="5400000">
                <a:off x="4445910" y="-3214887"/>
                <a:ext cx="234824" cy="9172384"/>
              </a:xfrm>
              <a:prstGeom prst="flowChartCollat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4437793" y="1127670"/>
              <a:ext cx="245544" cy="24554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  <a:effectLst>
              <a:glow rad="1016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840392" y="2316344"/>
            <a:ext cx="34322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39219" y="175310"/>
            <a:ext cx="186556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kern="20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题</a:t>
            </a:r>
            <a:endParaRPr lang="zh-CN" altLang="en-US" sz="4000" kern="20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67714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22871" y="0"/>
            <a:ext cx="9166872" cy="6894285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V="1">
            <a:off x="-17368" y="0"/>
            <a:ext cx="9166872" cy="1295786"/>
          </a:xfrm>
          <a:custGeom>
            <a:avLst/>
            <a:gdLst>
              <a:gd name="connsiteX0" fmla="*/ 0 w 9166872"/>
              <a:gd name="connsiteY0" fmla="*/ 0 h 5321808"/>
              <a:gd name="connsiteX1" fmla="*/ 9166872 w 9166872"/>
              <a:gd name="connsiteY1" fmla="*/ 0 h 5321808"/>
              <a:gd name="connsiteX2" fmla="*/ 9166872 w 9166872"/>
              <a:gd name="connsiteY2" fmla="*/ 5321808 h 5321808"/>
              <a:gd name="connsiteX3" fmla="*/ 0 w 9166872"/>
              <a:gd name="connsiteY3" fmla="*/ 5321808 h 5321808"/>
              <a:gd name="connsiteX4" fmla="*/ 0 w 9166872"/>
              <a:gd name="connsiteY4" fmla="*/ 0 h 5321808"/>
              <a:gd name="connsiteX0" fmla="*/ 0 w 9166872"/>
              <a:gd name="connsiteY0" fmla="*/ 237744 h 5559552"/>
              <a:gd name="connsiteX1" fmla="*/ 4430279 w 9166872"/>
              <a:gd name="connsiteY1" fmla="*/ 0 h 5559552"/>
              <a:gd name="connsiteX2" fmla="*/ 9166872 w 9166872"/>
              <a:gd name="connsiteY2" fmla="*/ 237744 h 5559552"/>
              <a:gd name="connsiteX3" fmla="*/ 9166872 w 9166872"/>
              <a:gd name="connsiteY3" fmla="*/ 5559552 h 5559552"/>
              <a:gd name="connsiteX4" fmla="*/ 0 w 9166872"/>
              <a:gd name="connsiteY4" fmla="*/ 5559552 h 5559552"/>
              <a:gd name="connsiteX5" fmla="*/ 0 w 9166872"/>
              <a:gd name="connsiteY5" fmla="*/ 237744 h 5559552"/>
              <a:gd name="connsiteX0" fmla="*/ 0 w 9166872"/>
              <a:gd name="connsiteY0" fmla="*/ 0 h 5321808"/>
              <a:gd name="connsiteX1" fmla="*/ 4437003 w 9166872"/>
              <a:gd name="connsiteY1" fmla="*/ 24473 h 5321808"/>
              <a:gd name="connsiteX2" fmla="*/ 9166872 w 9166872"/>
              <a:gd name="connsiteY2" fmla="*/ 0 h 5321808"/>
              <a:gd name="connsiteX3" fmla="*/ 9166872 w 9166872"/>
              <a:gd name="connsiteY3" fmla="*/ 5321808 h 5321808"/>
              <a:gd name="connsiteX4" fmla="*/ 0 w 9166872"/>
              <a:gd name="connsiteY4" fmla="*/ 5321808 h 5321808"/>
              <a:gd name="connsiteX5" fmla="*/ 0 w 9166872"/>
              <a:gd name="connsiteY5" fmla="*/ 0 h 5321808"/>
              <a:gd name="connsiteX0" fmla="*/ 0 w 9166872"/>
              <a:gd name="connsiteY0" fmla="*/ 237745 h 5559553"/>
              <a:gd name="connsiteX1" fmla="*/ 4591644 w 9166872"/>
              <a:gd name="connsiteY1" fmla="*/ 0 h 5559553"/>
              <a:gd name="connsiteX2" fmla="*/ 9166872 w 9166872"/>
              <a:gd name="connsiteY2" fmla="*/ 237745 h 5559553"/>
              <a:gd name="connsiteX3" fmla="*/ 9166872 w 9166872"/>
              <a:gd name="connsiteY3" fmla="*/ 5559553 h 5559553"/>
              <a:gd name="connsiteX4" fmla="*/ 0 w 9166872"/>
              <a:gd name="connsiteY4" fmla="*/ 5559553 h 5559553"/>
              <a:gd name="connsiteX5" fmla="*/ 0 w 9166872"/>
              <a:gd name="connsiteY5" fmla="*/ 237745 h 5559553"/>
              <a:gd name="connsiteX0" fmla="*/ 0 w 9166872"/>
              <a:gd name="connsiteY0" fmla="*/ 313102 h 5634910"/>
              <a:gd name="connsiteX1" fmla="*/ 4580142 w 9166872"/>
              <a:gd name="connsiteY1" fmla="*/ 0 h 5634910"/>
              <a:gd name="connsiteX2" fmla="*/ 9166872 w 9166872"/>
              <a:gd name="connsiteY2" fmla="*/ 313102 h 5634910"/>
              <a:gd name="connsiteX3" fmla="*/ 9166872 w 9166872"/>
              <a:gd name="connsiteY3" fmla="*/ 5634910 h 5634910"/>
              <a:gd name="connsiteX4" fmla="*/ 0 w 9166872"/>
              <a:gd name="connsiteY4" fmla="*/ 5634910 h 5634910"/>
              <a:gd name="connsiteX5" fmla="*/ 0 w 9166872"/>
              <a:gd name="connsiteY5" fmla="*/ 313102 h 5634910"/>
              <a:gd name="connsiteX0" fmla="*/ 0 w 9166872"/>
              <a:gd name="connsiteY0" fmla="*/ 313102 h 5634910"/>
              <a:gd name="connsiteX1" fmla="*/ 4580142 w 9166872"/>
              <a:gd name="connsiteY1" fmla="*/ 0 h 5634910"/>
              <a:gd name="connsiteX2" fmla="*/ 9166872 w 9166872"/>
              <a:gd name="connsiteY2" fmla="*/ 313102 h 5634910"/>
              <a:gd name="connsiteX3" fmla="*/ 9166872 w 9166872"/>
              <a:gd name="connsiteY3" fmla="*/ 5634910 h 5634910"/>
              <a:gd name="connsiteX4" fmla="*/ 0 w 9166872"/>
              <a:gd name="connsiteY4" fmla="*/ 5634910 h 5634910"/>
              <a:gd name="connsiteX5" fmla="*/ 0 w 9166872"/>
              <a:gd name="connsiteY5" fmla="*/ 313102 h 5634910"/>
              <a:gd name="connsiteX0" fmla="*/ 0 w 9166872"/>
              <a:gd name="connsiteY0" fmla="*/ 338223 h 5660031"/>
              <a:gd name="connsiteX1" fmla="*/ 4568640 w 9166872"/>
              <a:gd name="connsiteY1" fmla="*/ 0 h 5660031"/>
              <a:gd name="connsiteX2" fmla="*/ 9166872 w 9166872"/>
              <a:gd name="connsiteY2" fmla="*/ 338223 h 5660031"/>
              <a:gd name="connsiteX3" fmla="*/ 9166872 w 9166872"/>
              <a:gd name="connsiteY3" fmla="*/ 5660031 h 5660031"/>
              <a:gd name="connsiteX4" fmla="*/ 0 w 9166872"/>
              <a:gd name="connsiteY4" fmla="*/ 5660031 h 5660031"/>
              <a:gd name="connsiteX5" fmla="*/ 0 w 9166872"/>
              <a:gd name="connsiteY5" fmla="*/ 338223 h 56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6872" h="5660031">
                <a:moveTo>
                  <a:pt x="0" y="338223"/>
                </a:moveTo>
                <a:lnTo>
                  <a:pt x="4568640" y="0"/>
                </a:lnTo>
                <a:lnTo>
                  <a:pt x="9166872" y="338223"/>
                </a:lnTo>
                <a:lnTo>
                  <a:pt x="9166872" y="5660031"/>
                </a:lnTo>
                <a:lnTo>
                  <a:pt x="0" y="5660031"/>
                </a:lnTo>
                <a:lnTo>
                  <a:pt x="0" y="338223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22870" y="1042121"/>
            <a:ext cx="9172385" cy="494071"/>
            <a:chOff x="-22870" y="1042121"/>
            <a:chExt cx="9172385" cy="494071"/>
          </a:xfrm>
        </p:grpSpPr>
        <p:grpSp>
          <p:nvGrpSpPr>
            <p:cNvPr id="8" name="组合 7"/>
            <p:cNvGrpSpPr/>
            <p:nvPr/>
          </p:nvGrpSpPr>
          <p:grpSpPr>
            <a:xfrm>
              <a:off x="-22870" y="1042121"/>
              <a:ext cx="9172385" cy="494071"/>
              <a:chOff x="-22870" y="1042121"/>
              <a:chExt cx="9172385" cy="658368"/>
            </a:xfrm>
          </p:grpSpPr>
          <p:sp>
            <p:nvSpPr>
              <p:cNvPr id="7" name="流程图: 对照 6"/>
              <p:cNvSpPr/>
              <p:nvPr/>
            </p:nvSpPr>
            <p:spPr>
              <a:xfrm rot="5400000">
                <a:off x="4234138" y="-3214887"/>
                <a:ext cx="658368" cy="9172384"/>
              </a:xfrm>
              <a:prstGeom prst="flowChartCollat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流程图: 对照 25"/>
              <p:cNvSpPr/>
              <p:nvPr/>
            </p:nvSpPr>
            <p:spPr>
              <a:xfrm rot="5400000">
                <a:off x="4316064" y="-3214887"/>
                <a:ext cx="494517" cy="9172384"/>
              </a:xfrm>
              <a:prstGeom prst="flowChartCollate">
                <a:avLst/>
              </a:prstGeom>
              <a:solidFill>
                <a:srgbClr val="9796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流程图: 对照 26"/>
              <p:cNvSpPr/>
              <p:nvPr/>
            </p:nvSpPr>
            <p:spPr>
              <a:xfrm rot="5400000">
                <a:off x="4445910" y="-3214887"/>
                <a:ext cx="234824" cy="9172384"/>
              </a:xfrm>
              <a:prstGeom prst="flowChartCollat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4437793" y="1127670"/>
              <a:ext cx="245544" cy="24554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  <a:effectLst>
              <a:glow rad="101600">
                <a:srgbClr val="FFFF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840392" y="2316344"/>
            <a:ext cx="34322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39219" y="272671"/>
            <a:ext cx="186556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kern="20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题</a:t>
            </a:r>
            <a:endParaRPr lang="zh-CN" altLang="en-US" sz="4000" kern="20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44679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-22871" y="0"/>
            <a:ext cx="9172386" cy="6894285"/>
            <a:chOff x="-22871" y="0"/>
            <a:chExt cx="9172386" cy="6894285"/>
          </a:xfrm>
        </p:grpSpPr>
        <p:sp>
          <p:nvSpPr>
            <p:cNvPr id="13" name="矩形 12"/>
            <p:cNvSpPr/>
            <p:nvPr/>
          </p:nvSpPr>
          <p:spPr>
            <a:xfrm>
              <a:off x="-22871" y="0"/>
              <a:ext cx="9166872" cy="689428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22870" y="1042121"/>
              <a:ext cx="9172385" cy="494071"/>
              <a:chOff x="-22870" y="1042121"/>
              <a:chExt cx="9172385" cy="658368"/>
            </a:xfrm>
          </p:grpSpPr>
          <p:sp>
            <p:nvSpPr>
              <p:cNvPr id="7" name="流程图: 对照 6"/>
              <p:cNvSpPr/>
              <p:nvPr/>
            </p:nvSpPr>
            <p:spPr>
              <a:xfrm rot="5400000">
                <a:off x="4234138" y="-3214887"/>
                <a:ext cx="658368" cy="9172384"/>
              </a:xfrm>
              <a:prstGeom prst="flowChartCollat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流程图: 对照 25"/>
              <p:cNvSpPr/>
              <p:nvPr/>
            </p:nvSpPr>
            <p:spPr>
              <a:xfrm rot="5400000">
                <a:off x="4316064" y="-3214887"/>
                <a:ext cx="494517" cy="9172384"/>
              </a:xfrm>
              <a:prstGeom prst="flowChartCollate">
                <a:avLst/>
              </a:prstGeom>
              <a:solidFill>
                <a:srgbClr val="9796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流程图: 对照 26"/>
              <p:cNvSpPr/>
              <p:nvPr/>
            </p:nvSpPr>
            <p:spPr>
              <a:xfrm rot="5400000">
                <a:off x="4445910" y="-3214887"/>
                <a:ext cx="234824" cy="9172384"/>
              </a:xfrm>
              <a:prstGeom prst="flowChartCollat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-22871" y="1298446"/>
              <a:ext cx="9166872" cy="5559553"/>
            </a:xfrm>
            <a:custGeom>
              <a:avLst/>
              <a:gdLst>
                <a:gd name="connsiteX0" fmla="*/ 0 w 9166872"/>
                <a:gd name="connsiteY0" fmla="*/ 0 h 5321808"/>
                <a:gd name="connsiteX1" fmla="*/ 9166872 w 9166872"/>
                <a:gd name="connsiteY1" fmla="*/ 0 h 5321808"/>
                <a:gd name="connsiteX2" fmla="*/ 9166872 w 9166872"/>
                <a:gd name="connsiteY2" fmla="*/ 5321808 h 5321808"/>
                <a:gd name="connsiteX3" fmla="*/ 0 w 9166872"/>
                <a:gd name="connsiteY3" fmla="*/ 5321808 h 5321808"/>
                <a:gd name="connsiteX4" fmla="*/ 0 w 9166872"/>
                <a:gd name="connsiteY4" fmla="*/ 0 h 5321808"/>
                <a:gd name="connsiteX0" fmla="*/ 0 w 9166872"/>
                <a:gd name="connsiteY0" fmla="*/ 237744 h 5559552"/>
                <a:gd name="connsiteX1" fmla="*/ 4430279 w 9166872"/>
                <a:gd name="connsiteY1" fmla="*/ 0 h 5559552"/>
                <a:gd name="connsiteX2" fmla="*/ 9166872 w 9166872"/>
                <a:gd name="connsiteY2" fmla="*/ 237744 h 5559552"/>
                <a:gd name="connsiteX3" fmla="*/ 9166872 w 9166872"/>
                <a:gd name="connsiteY3" fmla="*/ 5559552 h 5559552"/>
                <a:gd name="connsiteX4" fmla="*/ 0 w 9166872"/>
                <a:gd name="connsiteY4" fmla="*/ 5559552 h 5559552"/>
                <a:gd name="connsiteX5" fmla="*/ 0 w 9166872"/>
                <a:gd name="connsiteY5" fmla="*/ 237744 h 5559552"/>
                <a:gd name="connsiteX0" fmla="*/ 0 w 9166872"/>
                <a:gd name="connsiteY0" fmla="*/ 0 h 5321808"/>
                <a:gd name="connsiteX1" fmla="*/ 4437003 w 9166872"/>
                <a:gd name="connsiteY1" fmla="*/ 24473 h 5321808"/>
                <a:gd name="connsiteX2" fmla="*/ 9166872 w 9166872"/>
                <a:gd name="connsiteY2" fmla="*/ 0 h 5321808"/>
                <a:gd name="connsiteX3" fmla="*/ 9166872 w 9166872"/>
                <a:gd name="connsiteY3" fmla="*/ 5321808 h 5321808"/>
                <a:gd name="connsiteX4" fmla="*/ 0 w 9166872"/>
                <a:gd name="connsiteY4" fmla="*/ 5321808 h 5321808"/>
                <a:gd name="connsiteX5" fmla="*/ 0 w 9166872"/>
                <a:gd name="connsiteY5" fmla="*/ 0 h 5321808"/>
                <a:gd name="connsiteX0" fmla="*/ 0 w 9166872"/>
                <a:gd name="connsiteY0" fmla="*/ 237745 h 5559553"/>
                <a:gd name="connsiteX1" fmla="*/ 4591644 w 9166872"/>
                <a:gd name="connsiteY1" fmla="*/ 0 h 5559553"/>
                <a:gd name="connsiteX2" fmla="*/ 9166872 w 9166872"/>
                <a:gd name="connsiteY2" fmla="*/ 237745 h 5559553"/>
                <a:gd name="connsiteX3" fmla="*/ 9166872 w 9166872"/>
                <a:gd name="connsiteY3" fmla="*/ 5559553 h 5559553"/>
                <a:gd name="connsiteX4" fmla="*/ 0 w 9166872"/>
                <a:gd name="connsiteY4" fmla="*/ 5559553 h 5559553"/>
                <a:gd name="connsiteX5" fmla="*/ 0 w 9166872"/>
                <a:gd name="connsiteY5" fmla="*/ 237745 h 555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6872" h="5559553">
                  <a:moveTo>
                    <a:pt x="0" y="237745"/>
                  </a:moveTo>
                  <a:lnTo>
                    <a:pt x="4591644" y="0"/>
                  </a:lnTo>
                  <a:lnTo>
                    <a:pt x="9166872" y="237745"/>
                  </a:lnTo>
                  <a:lnTo>
                    <a:pt x="9166872" y="5559553"/>
                  </a:lnTo>
                  <a:lnTo>
                    <a:pt x="0" y="5559553"/>
                  </a:lnTo>
                  <a:lnTo>
                    <a:pt x="0" y="237745"/>
                  </a:lnTo>
                  <a:close/>
                </a:path>
              </a:pathLst>
            </a:cu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4437793" y="1127670"/>
            <a:ext cx="245544" cy="245544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3209813983"/>
              </p:ext>
            </p:extLst>
          </p:nvPr>
        </p:nvGraphicFramePr>
        <p:xfrm>
          <a:off x="1389793" y="229775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639219" y="260860"/>
            <a:ext cx="186556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kern="20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题</a:t>
            </a:r>
            <a:endParaRPr lang="zh-CN" altLang="en-US" sz="4000" kern="20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0313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category"/>
        </p:bldSub>
      </p:bldGraphic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62" y="-14514"/>
            <a:ext cx="9144000" cy="689428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29032" y="1060939"/>
            <a:ext cx="9173032" cy="309732"/>
            <a:chOff x="-9983" y="2970498"/>
            <a:chExt cx="9173032" cy="309732"/>
          </a:xfrm>
        </p:grpSpPr>
        <p:sp>
          <p:nvSpPr>
            <p:cNvPr id="2" name="矩形 1"/>
            <p:cNvSpPr/>
            <p:nvPr/>
          </p:nvSpPr>
          <p:spPr>
            <a:xfrm>
              <a:off x="-8078" y="2970498"/>
              <a:ext cx="9171127" cy="108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-8078" y="3171931"/>
              <a:ext cx="9171127" cy="1082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-9983" y="3071214"/>
              <a:ext cx="9171127" cy="108299"/>
            </a:xfrm>
            <a:prstGeom prst="rect">
              <a:avLst/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840392" y="2316344"/>
            <a:ext cx="34322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dist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9219" y="234812"/>
            <a:ext cx="186556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kern="20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题</a:t>
            </a:r>
            <a:endParaRPr lang="zh-CN" altLang="en-US" sz="4000" kern="20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44968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27127" y="-14514"/>
            <a:ext cx="9185452" cy="6894285"/>
            <a:chOff x="-27127" y="-14514"/>
            <a:chExt cx="9185452" cy="6894285"/>
          </a:xfrm>
        </p:grpSpPr>
        <p:sp>
          <p:nvSpPr>
            <p:cNvPr id="13" name="矩形 12"/>
            <p:cNvSpPr/>
            <p:nvPr/>
          </p:nvSpPr>
          <p:spPr>
            <a:xfrm>
              <a:off x="762" y="-14514"/>
              <a:ext cx="9144000" cy="689428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对照 4"/>
            <p:cNvSpPr/>
            <p:nvPr/>
          </p:nvSpPr>
          <p:spPr>
            <a:xfrm>
              <a:off x="4154063" y="1130033"/>
              <a:ext cx="789140" cy="5749737"/>
            </a:xfrm>
            <a:prstGeom prst="flowChartCol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-27127" y="843567"/>
              <a:ext cx="9185452" cy="309732"/>
              <a:chOff x="-8078" y="2970498"/>
              <a:chExt cx="9185452" cy="30973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-8078" y="2970498"/>
                <a:ext cx="9171127" cy="1082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-8078" y="3171931"/>
                <a:ext cx="9171127" cy="1082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247" y="3047625"/>
                <a:ext cx="9171127" cy="146426"/>
              </a:xfrm>
              <a:prstGeom prst="rect">
                <a:avLst/>
              </a:prstGeom>
              <a:solidFill>
                <a:srgbClr val="DA25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流程图: 对照 25"/>
            <p:cNvSpPr/>
            <p:nvPr/>
          </p:nvSpPr>
          <p:spPr>
            <a:xfrm>
              <a:off x="4340262" y="1067120"/>
              <a:ext cx="416743" cy="5812649"/>
            </a:xfrm>
            <a:prstGeom prst="flowChartCollate">
              <a:avLst/>
            </a:prstGeom>
            <a:solidFill>
              <a:srgbClr val="979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流程图: 对照 39"/>
            <p:cNvSpPr/>
            <p:nvPr/>
          </p:nvSpPr>
          <p:spPr>
            <a:xfrm>
              <a:off x="4480189" y="1027623"/>
              <a:ext cx="136888" cy="5852146"/>
            </a:xfrm>
            <a:prstGeom prst="flowChartCollate">
              <a:avLst/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032636" y="1900520"/>
            <a:ext cx="22210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874730" y="1887074"/>
            <a:ext cx="22210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39219" y="72088"/>
            <a:ext cx="186556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kern="20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题</a:t>
            </a:r>
            <a:endParaRPr lang="zh-CN" altLang="en-US" sz="4000" kern="20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7814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722929" y="20427"/>
            <a:ext cx="1724271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-2652" y="-17190"/>
            <a:ext cx="9177323" cy="6896961"/>
            <a:chOff x="-2652" y="-17190"/>
            <a:chExt cx="9177323" cy="6896961"/>
          </a:xfrm>
        </p:grpSpPr>
        <p:sp>
          <p:nvSpPr>
            <p:cNvPr id="13" name="矩形 12"/>
            <p:cNvSpPr/>
            <p:nvPr/>
          </p:nvSpPr>
          <p:spPr>
            <a:xfrm>
              <a:off x="762" y="-14514"/>
              <a:ext cx="9144000" cy="689428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762" y="-17190"/>
              <a:ext cx="9144762" cy="810545"/>
            </a:xfrm>
            <a:prstGeom prst="rect">
              <a:avLst/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 rot="5400000">
              <a:off x="1574435" y="3601149"/>
              <a:ext cx="6049643" cy="507602"/>
              <a:chOff x="-2652" y="3573929"/>
              <a:chExt cx="9177323" cy="494071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-2652" y="3573929"/>
                <a:ext cx="4587718" cy="494071"/>
                <a:chOff x="4819360" y="2878796"/>
                <a:chExt cx="4587718" cy="494071"/>
              </a:xfrm>
            </p:grpSpPr>
            <p:sp>
              <p:nvSpPr>
                <p:cNvPr id="64" name="任意多边形 63"/>
                <p:cNvSpPr/>
                <p:nvPr/>
              </p:nvSpPr>
              <p:spPr>
                <a:xfrm rot="5400000">
                  <a:off x="6866183" y="831973"/>
                  <a:ext cx="494071" cy="4587717"/>
                </a:xfrm>
                <a:custGeom>
                  <a:avLst/>
                  <a:gdLst>
                    <a:gd name="connsiteX0" fmla="*/ 246953 w 494071"/>
                    <a:gd name="connsiteY0" fmla="*/ 4587717 h 4587717"/>
                    <a:gd name="connsiteX1" fmla="*/ 247036 w 494071"/>
                    <a:gd name="connsiteY1" fmla="*/ 4586191 h 4587717"/>
                    <a:gd name="connsiteX2" fmla="*/ 247118 w 494071"/>
                    <a:gd name="connsiteY2" fmla="*/ 4587717 h 4587717"/>
                    <a:gd name="connsiteX3" fmla="*/ 0 w 494071"/>
                    <a:gd name="connsiteY3" fmla="*/ 0 h 4587717"/>
                    <a:gd name="connsiteX4" fmla="*/ 494071 w 494071"/>
                    <a:gd name="connsiteY4" fmla="*/ 0 h 4587717"/>
                    <a:gd name="connsiteX5" fmla="*/ 247036 w 494071"/>
                    <a:gd name="connsiteY5" fmla="*/ 4586191 h 458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071" h="4587717">
                      <a:moveTo>
                        <a:pt x="246953" y="4587717"/>
                      </a:moveTo>
                      <a:lnTo>
                        <a:pt x="247036" y="4586191"/>
                      </a:lnTo>
                      <a:lnTo>
                        <a:pt x="247118" y="4587717"/>
                      </a:lnTo>
                      <a:close/>
                      <a:moveTo>
                        <a:pt x="0" y="0"/>
                      </a:moveTo>
                      <a:lnTo>
                        <a:pt x="494071" y="0"/>
                      </a:lnTo>
                      <a:lnTo>
                        <a:pt x="247036" y="458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 rot="5400000">
                  <a:off x="6928427" y="832736"/>
                  <a:ext cx="371109" cy="4586191"/>
                </a:xfrm>
                <a:custGeom>
                  <a:avLst/>
                  <a:gdLst>
                    <a:gd name="connsiteX0" fmla="*/ 0 w 371109"/>
                    <a:gd name="connsiteY0" fmla="*/ 0 h 4586191"/>
                    <a:gd name="connsiteX1" fmla="*/ 371109 w 371109"/>
                    <a:gd name="connsiteY1" fmla="*/ 0 h 4586191"/>
                    <a:gd name="connsiteX2" fmla="*/ 185555 w 371109"/>
                    <a:gd name="connsiteY2" fmla="*/ 4586191 h 4586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109" h="4586191">
                      <a:moveTo>
                        <a:pt x="0" y="0"/>
                      </a:moveTo>
                      <a:lnTo>
                        <a:pt x="371109" y="0"/>
                      </a:lnTo>
                      <a:lnTo>
                        <a:pt x="185555" y="4586191"/>
                      </a:lnTo>
                      <a:close/>
                    </a:path>
                  </a:pathLst>
                </a:custGeom>
                <a:solidFill>
                  <a:srgbClr val="9796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 rot="5400000">
                  <a:off x="7025489" y="832354"/>
                  <a:ext cx="176223" cy="4586955"/>
                </a:xfrm>
                <a:custGeom>
                  <a:avLst/>
                  <a:gdLst>
                    <a:gd name="connsiteX0" fmla="*/ 88097 w 176223"/>
                    <a:gd name="connsiteY0" fmla="*/ 4586955 h 4586955"/>
                    <a:gd name="connsiteX1" fmla="*/ 88112 w 176223"/>
                    <a:gd name="connsiteY1" fmla="*/ 4586193 h 4586955"/>
                    <a:gd name="connsiteX2" fmla="*/ 88126 w 176223"/>
                    <a:gd name="connsiteY2" fmla="*/ 4586955 h 4586955"/>
                    <a:gd name="connsiteX3" fmla="*/ 0 w 176223"/>
                    <a:gd name="connsiteY3" fmla="*/ 0 h 4586955"/>
                    <a:gd name="connsiteX4" fmla="*/ 176223 w 176223"/>
                    <a:gd name="connsiteY4" fmla="*/ 0 h 4586955"/>
                    <a:gd name="connsiteX5" fmla="*/ 88112 w 176223"/>
                    <a:gd name="connsiteY5" fmla="*/ 4586193 h 458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6223" h="4586955">
                      <a:moveTo>
                        <a:pt x="88097" y="4586955"/>
                      </a:moveTo>
                      <a:lnTo>
                        <a:pt x="88112" y="4586193"/>
                      </a:lnTo>
                      <a:lnTo>
                        <a:pt x="88126" y="4586955"/>
                      </a:lnTo>
                      <a:close/>
                      <a:moveTo>
                        <a:pt x="0" y="0"/>
                      </a:moveTo>
                      <a:lnTo>
                        <a:pt x="176223" y="0"/>
                      </a:lnTo>
                      <a:lnTo>
                        <a:pt x="88112" y="4586193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 flipH="1">
                <a:off x="4586953" y="3573929"/>
                <a:ext cx="4587718" cy="494071"/>
                <a:chOff x="4819360" y="2878796"/>
                <a:chExt cx="4587718" cy="494071"/>
              </a:xfrm>
            </p:grpSpPr>
            <p:sp>
              <p:nvSpPr>
                <p:cNvPr id="61" name="任意多边形 60"/>
                <p:cNvSpPr/>
                <p:nvPr/>
              </p:nvSpPr>
              <p:spPr>
                <a:xfrm rot="5400000">
                  <a:off x="6866183" y="831973"/>
                  <a:ext cx="494071" cy="4587717"/>
                </a:xfrm>
                <a:custGeom>
                  <a:avLst/>
                  <a:gdLst>
                    <a:gd name="connsiteX0" fmla="*/ 246953 w 494071"/>
                    <a:gd name="connsiteY0" fmla="*/ 4587717 h 4587717"/>
                    <a:gd name="connsiteX1" fmla="*/ 247036 w 494071"/>
                    <a:gd name="connsiteY1" fmla="*/ 4586191 h 4587717"/>
                    <a:gd name="connsiteX2" fmla="*/ 247118 w 494071"/>
                    <a:gd name="connsiteY2" fmla="*/ 4587717 h 4587717"/>
                    <a:gd name="connsiteX3" fmla="*/ 0 w 494071"/>
                    <a:gd name="connsiteY3" fmla="*/ 0 h 4587717"/>
                    <a:gd name="connsiteX4" fmla="*/ 494071 w 494071"/>
                    <a:gd name="connsiteY4" fmla="*/ 0 h 4587717"/>
                    <a:gd name="connsiteX5" fmla="*/ 247036 w 494071"/>
                    <a:gd name="connsiteY5" fmla="*/ 4586191 h 458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071" h="4587717">
                      <a:moveTo>
                        <a:pt x="246953" y="4587717"/>
                      </a:moveTo>
                      <a:lnTo>
                        <a:pt x="247036" y="4586191"/>
                      </a:lnTo>
                      <a:lnTo>
                        <a:pt x="247118" y="4587717"/>
                      </a:lnTo>
                      <a:close/>
                      <a:moveTo>
                        <a:pt x="0" y="0"/>
                      </a:moveTo>
                      <a:lnTo>
                        <a:pt x="494071" y="0"/>
                      </a:lnTo>
                      <a:lnTo>
                        <a:pt x="247036" y="458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 rot="5400000">
                  <a:off x="6928427" y="832736"/>
                  <a:ext cx="371109" cy="4586191"/>
                </a:xfrm>
                <a:custGeom>
                  <a:avLst/>
                  <a:gdLst>
                    <a:gd name="connsiteX0" fmla="*/ 0 w 371109"/>
                    <a:gd name="connsiteY0" fmla="*/ 0 h 4586191"/>
                    <a:gd name="connsiteX1" fmla="*/ 371109 w 371109"/>
                    <a:gd name="connsiteY1" fmla="*/ 0 h 4586191"/>
                    <a:gd name="connsiteX2" fmla="*/ 185555 w 371109"/>
                    <a:gd name="connsiteY2" fmla="*/ 4586191 h 4586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109" h="4586191">
                      <a:moveTo>
                        <a:pt x="0" y="0"/>
                      </a:moveTo>
                      <a:lnTo>
                        <a:pt x="371109" y="0"/>
                      </a:lnTo>
                      <a:lnTo>
                        <a:pt x="185555" y="4586191"/>
                      </a:lnTo>
                      <a:close/>
                    </a:path>
                  </a:pathLst>
                </a:custGeom>
                <a:solidFill>
                  <a:srgbClr val="9796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 rot="5400000">
                  <a:off x="7025489" y="832354"/>
                  <a:ext cx="176223" cy="4586955"/>
                </a:xfrm>
                <a:custGeom>
                  <a:avLst/>
                  <a:gdLst>
                    <a:gd name="connsiteX0" fmla="*/ 88097 w 176223"/>
                    <a:gd name="connsiteY0" fmla="*/ 4586955 h 4586955"/>
                    <a:gd name="connsiteX1" fmla="*/ 88112 w 176223"/>
                    <a:gd name="connsiteY1" fmla="*/ 4586193 h 4586955"/>
                    <a:gd name="connsiteX2" fmla="*/ 88126 w 176223"/>
                    <a:gd name="connsiteY2" fmla="*/ 4586955 h 4586955"/>
                    <a:gd name="connsiteX3" fmla="*/ 0 w 176223"/>
                    <a:gd name="connsiteY3" fmla="*/ 0 h 4586955"/>
                    <a:gd name="connsiteX4" fmla="*/ 176223 w 176223"/>
                    <a:gd name="connsiteY4" fmla="*/ 0 h 4586955"/>
                    <a:gd name="connsiteX5" fmla="*/ 88112 w 176223"/>
                    <a:gd name="connsiteY5" fmla="*/ 4586193 h 458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6223" h="4586955">
                      <a:moveTo>
                        <a:pt x="88097" y="4586955"/>
                      </a:moveTo>
                      <a:lnTo>
                        <a:pt x="88112" y="4586193"/>
                      </a:lnTo>
                      <a:lnTo>
                        <a:pt x="88126" y="4586955"/>
                      </a:lnTo>
                      <a:close/>
                      <a:moveTo>
                        <a:pt x="0" y="0"/>
                      </a:moveTo>
                      <a:lnTo>
                        <a:pt x="176223" y="0"/>
                      </a:lnTo>
                      <a:lnTo>
                        <a:pt x="88112" y="4586193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-1889" y="3573929"/>
              <a:ext cx="9176560" cy="494071"/>
              <a:chOff x="-1889" y="3573929"/>
              <a:chExt cx="9176560" cy="494071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-1889" y="3573929"/>
                <a:ext cx="4598986" cy="494071"/>
                <a:chOff x="4820123" y="2878796"/>
                <a:chExt cx="4598986" cy="494071"/>
              </a:xfrm>
            </p:grpSpPr>
            <p:sp>
              <p:nvSpPr>
                <p:cNvPr id="53" name="任意多边形 52"/>
                <p:cNvSpPr/>
                <p:nvPr/>
              </p:nvSpPr>
              <p:spPr>
                <a:xfrm rot="5400000">
                  <a:off x="6878215" y="831973"/>
                  <a:ext cx="494071" cy="4587717"/>
                </a:xfrm>
                <a:custGeom>
                  <a:avLst/>
                  <a:gdLst>
                    <a:gd name="connsiteX0" fmla="*/ 246953 w 494071"/>
                    <a:gd name="connsiteY0" fmla="*/ 4587717 h 4587717"/>
                    <a:gd name="connsiteX1" fmla="*/ 247036 w 494071"/>
                    <a:gd name="connsiteY1" fmla="*/ 4586191 h 4587717"/>
                    <a:gd name="connsiteX2" fmla="*/ 247118 w 494071"/>
                    <a:gd name="connsiteY2" fmla="*/ 4587717 h 4587717"/>
                    <a:gd name="connsiteX3" fmla="*/ 0 w 494071"/>
                    <a:gd name="connsiteY3" fmla="*/ 0 h 4587717"/>
                    <a:gd name="connsiteX4" fmla="*/ 494071 w 494071"/>
                    <a:gd name="connsiteY4" fmla="*/ 0 h 4587717"/>
                    <a:gd name="connsiteX5" fmla="*/ 247036 w 494071"/>
                    <a:gd name="connsiteY5" fmla="*/ 4586191 h 458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071" h="4587717">
                      <a:moveTo>
                        <a:pt x="246953" y="4587717"/>
                      </a:moveTo>
                      <a:lnTo>
                        <a:pt x="247036" y="4586191"/>
                      </a:lnTo>
                      <a:lnTo>
                        <a:pt x="247118" y="4587717"/>
                      </a:lnTo>
                      <a:close/>
                      <a:moveTo>
                        <a:pt x="0" y="0"/>
                      </a:moveTo>
                      <a:lnTo>
                        <a:pt x="494071" y="0"/>
                      </a:lnTo>
                      <a:lnTo>
                        <a:pt x="247036" y="458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 rot="5400000">
                  <a:off x="6928427" y="832736"/>
                  <a:ext cx="371109" cy="4586191"/>
                </a:xfrm>
                <a:custGeom>
                  <a:avLst/>
                  <a:gdLst>
                    <a:gd name="connsiteX0" fmla="*/ 0 w 371109"/>
                    <a:gd name="connsiteY0" fmla="*/ 0 h 4586191"/>
                    <a:gd name="connsiteX1" fmla="*/ 371109 w 371109"/>
                    <a:gd name="connsiteY1" fmla="*/ 0 h 4586191"/>
                    <a:gd name="connsiteX2" fmla="*/ 185555 w 371109"/>
                    <a:gd name="connsiteY2" fmla="*/ 4586191 h 4586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109" h="4586191">
                      <a:moveTo>
                        <a:pt x="0" y="0"/>
                      </a:moveTo>
                      <a:lnTo>
                        <a:pt x="371109" y="0"/>
                      </a:lnTo>
                      <a:lnTo>
                        <a:pt x="185555" y="4586191"/>
                      </a:lnTo>
                      <a:close/>
                    </a:path>
                  </a:pathLst>
                </a:custGeom>
                <a:solidFill>
                  <a:srgbClr val="9796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 rot="5400000">
                  <a:off x="7025489" y="832354"/>
                  <a:ext cx="176223" cy="4586955"/>
                </a:xfrm>
                <a:custGeom>
                  <a:avLst/>
                  <a:gdLst>
                    <a:gd name="connsiteX0" fmla="*/ 88097 w 176223"/>
                    <a:gd name="connsiteY0" fmla="*/ 4586955 h 4586955"/>
                    <a:gd name="connsiteX1" fmla="*/ 88112 w 176223"/>
                    <a:gd name="connsiteY1" fmla="*/ 4586193 h 4586955"/>
                    <a:gd name="connsiteX2" fmla="*/ 88126 w 176223"/>
                    <a:gd name="connsiteY2" fmla="*/ 4586955 h 4586955"/>
                    <a:gd name="connsiteX3" fmla="*/ 0 w 176223"/>
                    <a:gd name="connsiteY3" fmla="*/ 0 h 4586955"/>
                    <a:gd name="connsiteX4" fmla="*/ 176223 w 176223"/>
                    <a:gd name="connsiteY4" fmla="*/ 0 h 4586955"/>
                    <a:gd name="connsiteX5" fmla="*/ 88112 w 176223"/>
                    <a:gd name="connsiteY5" fmla="*/ 4586193 h 458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6223" h="4586955">
                      <a:moveTo>
                        <a:pt x="88097" y="4586955"/>
                      </a:moveTo>
                      <a:lnTo>
                        <a:pt x="88112" y="4586193"/>
                      </a:lnTo>
                      <a:lnTo>
                        <a:pt x="88126" y="4586955"/>
                      </a:lnTo>
                      <a:close/>
                      <a:moveTo>
                        <a:pt x="0" y="0"/>
                      </a:moveTo>
                      <a:lnTo>
                        <a:pt x="176223" y="0"/>
                      </a:lnTo>
                      <a:lnTo>
                        <a:pt x="88112" y="4586193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 flipH="1">
                <a:off x="4586953" y="3573929"/>
                <a:ext cx="4587718" cy="494071"/>
                <a:chOff x="4819360" y="2878796"/>
                <a:chExt cx="4587718" cy="494071"/>
              </a:xfrm>
            </p:grpSpPr>
            <p:sp>
              <p:nvSpPr>
                <p:cNvPr id="55" name="任意多边形 54"/>
                <p:cNvSpPr/>
                <p:nvPr/>
              </p:nvSpPr>
              <p:spPr>
                <a:xfrm rot="5400000">
                  <a:off x="6866183" y="831973"/>
                  <a:ext cx="494071" cy="4587717"/>
                </a:xfrm>
                <a:custGeom>
                  <a:avLst/>
                  <a:gdLst>
                    <a:gd name="connsiteX0" fmla="*/ 246953 w 494071"/>
                    <a:gd name="connsiteY0" fmla="*/ 4587717 h 4587717"/>
                    <a:gd name="connsiteX1" fmla="*/ 247036 w 494071"/>
                    <a:gd name="connsiteY1" fmla="*/ 4586191 h 4587717"/>
                    <a:gd name="connsiteX2" fmla="*/ 247118 w 494071"/>
                    <a:gd name="connsiteY2" fmla="*/ 4587717 h 4587717"/>
                    <a:gd name="connsiteX3" fmla="*/ 0 w 494071"/>
                    <a:gd name="connsiteY3" fmla="*/ 0 h 4587717"/>
                    <a:gd name="connsiteX4" fmla="*/ 494071 w 494071"/>
                    <a:gd name="connsiteY4" fmla="*/ 0 h 4587717"/>
                    <a:gd name="connsiteX5" fmla="*/ 247036 w 494071"/>
                    <a:gd name="connsiteY5" fmla="*/ 4586191 h 458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071" h="4587717">
                      <a:moveTo>
                        <a:pt x="246953" y="4587717"/>
                      </a:moveTo>
                      <a:lnTo>
                        <a:pt x="247036" y="4586191"/>
                      </a:lnTo>
                      <a:lnTo>
                        <a:pt x="247118" y="4587717"/>
                      </a:lnTo>
                      <a:close/>
                      <a:moveTo>
                        <a:pt x="0" y="0"/>
                      </a:moveTo>
                      <a:lnTo>
                        <a:pt x="494071" y="0"/>
                      </a:lnTo>
                      <a:lnTo>
                        <a:pt x="247036" y="458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 rot="5400000">
                  <a:off x="6928427" y="832736"/>
                  <a:ext cx="371109" cy="4586191"/>
                </a:xfrm>
                <a:custGeom>
                  <a:avLst/>
                  <a:gdLst>
                    <a:gd name="connsiteX0" fmla="*/ 0 w 371109"/>
                    <a:gd name="connsiteY0" fmla="*/ 0 h 4586191"/>
                    <a:gd name="connsiteX1" fmla="*/ 371109 w 371109"/>
                    <a:gd name="connsiteY1" fmla="*/ 0 h 4586191"/>
                    <a:gd name="connsiteX2" fmla="*/ 185555 w 371109"/>
                    <a:gd name="connsiteY2" fmla="*/ 4586191 h 4586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109" h="4586191">
                      <a:moveTo>
                        <a:pt x="0" y="0"/>
                      </a:moveTo>
                      <a:lnTo>
                        <a:pt x="371109" y="0"/>
                      </a:lnTo>
                      <a:lnTo>
                        <a:pt x="185555" y="4586191"/>
                      </a:lnTo>
                      <a:close/>
                    </a:path>
                  </a:pathLst>
                </a:custGeom>
                <a:solidFill>
                  <a:srgbClr val="9796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 rot="5400000">
                  <a:off x="7025489" y="832354"/>
                  <a:ext cx="176223" cy="4586955"/>
                </a:xfrm>
                <a:custGeom>
                  <a:avLst/>
                  <a:gdLst>
                    <a:gd name="connsiteX0" fmla="*/ 88097 w 176223"/>
                    <a:gd name="connsiteY0" fmla="*/ 4586955 h 4586955"/>
                    <a:gd name="connsiteX1" fmla="*/ 88112 w 176223"/>
                    <a:gd name="connsiteY1" fmla="*/ 4586193 h 4586955"/>
                    <a:gd name="connsiteX2" fmla="*/ 88126 w 176223"/>
                    <a:gd name="connsiteY2" fmla="*/ 4586955 h 4586955"/>
                    <a:gd name="connsiteX3" fmla="*/ 0 w 176223"/>
                    <a:gd name="connsiteY3" fmla="*/ 0 h 4586955"/>
                    <a:gd name="connsiteX4" fmla="*/ 176223 w 176223"/>
                    <a:gd name="connsiteY4" fmla="*/ 0 h 4586955"/>
                    <a:gd name="connsiteX5" fmla="*/ 88112 w 176223"/>
                    <a:gd name="connsiteY5" fmla="*/ 4586193 h 458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6223" h="4586955">
                      <a:moveTo>
                        <a:pt x="88097" y="4586955"/>
                      </a:moveTo>
                      <a:lnTo>
                        <a:pt x="88112" y="4586193"/>
                      </a:lnTo>
                      <a:lnTo>
                        <a:pt x="88126" y="4586955"/>
                      </a:lnTo>
                      <a:close/>
                      <a:moveTo>
                        <a:pt x="0" y="0"/>
                      </a:moveTo>
                      <a:lnTo>
                        <a:pt x="176223" y="0"/>
                      </a:lnTo>
                      <a:lnTo>
                        <a:pt x="88112" y="4586193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67" name="椭圆 66"/>
            <p:cNvSpPr/>
            <p:nvPr/>
          </p:nvSpPr>
          <p:spPr>
            <a:xfrm>
              <a:off x="4379592" y="3606381"/>
              <a:ext cx="454832" cy="454832"/>
            </a:xfrm>
            <a:prstGeom prst="ellipse">
              <a:avLst/>
            </a:prstGeom>
            <a:solidFill>
              <a:srgbClr val="404040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-2652" y="777034"/>
              <a:ext cx="9146652" cy="5309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3334113" y="2879676"/>
            <a:ext cx="90377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953168" y="2879676"/>
            <a:ext cx="90377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355773" y="4164545"/>
            <a:ext cx="90377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16223" y="4163267"/>
            <a:ext cx="90377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06306" y="989052"/>
            <a:ext cx="22210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071149" y="952279"/>
            <a:ext cx="22210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42157" y="4388970"/>
            <a:ext cx="22210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56557" y="4319221"/>
            <a:ext cx="22210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09348" y="66512"/>
            <a:ext cx="339876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6638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</TotalTime>
  <Words>544</Words>
  <Application>Microsoft Office PowerPoint</Application>
  <PresentationFormat>全屏显示(4:3)</PresentationFormat>
  <Paragraphs>77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</vt:lpstr>
      <vt:lpstr>微软雅黑</vt:lpstr>
      <vt:lpstr>时尚中黑简体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zhongguo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张显龙</dc:creator>
  <cp:lastModifiedBy>Administrator</cp:lastModifiedBy>
  <cp:revision>25</cp:revision>
  <dcterms:created xsi:type="dcterms:W3CDTF">2014-01-20T07:51:31Z</dcterms:created>
  <dcterms:modified xsi:type="dcterms:W3CDTF">2014-12-29T08:07:33Z</dcterms:modified>
</cp:coreProperties>
</file>