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0" r:id="rId5"/>
    <p:sldId id="269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15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9A2B4-7845-441A-BCCE-3BB25F955D95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45DD1-3A71-44EC-8B20-FE5E8CC2FA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614F2-3064-4D8C-B95F-1A9CE4349298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4A03A-44E3-4B9D-8B0C-7D4730D990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FBF5F-F9A3-48C4-9961-0054FDB9F97C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6A81F-ECF7-4CF2-879E-39B8F2C797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DCA48-F91E-4E24-8132-52FCD458A4C7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F6CD2-2FD8-4AE1-8BE7-7C54883038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17F0E-EB93-41BC-9954-B97E50A87E5E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E0B94-AC00-4C04-9D57-725D742186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812E7-8EE7-4572-B3B0-7A8315FA36D4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FE63F-B448-44E4-8E27-A12A71F9C6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A422E-D097-40CC-AE73-79A224988F2C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96B39-1B81-4442-A9F4-B0BFDFC033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9F827-1871-4ADE-BBAF-52661586EEF9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4A10B-780F-4F30-A639-055201124A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F3C3-79A4-4134-B1DC-C4DF9EB48799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339AB-7D9A-41C5-8FDA-A4B5E83600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7FC4C-29DE-451B-B75E-F669A0596DDF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12847-2EA5-4065-9827-3B601DF593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634C4-65B3-445B-88AC-84F42AEB9E1D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BE5C4-005F-4C1E-91A9-D2AC901F7F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9E73C99-7F4A-4B94-A061-536001DCE61E}" type="datetimeFigureOut">
              <a:rPr lang="zh-CN" altLang="en-US"/>
              <a:pPr>
                <a:defRPr/>
              </a:pPr>
              <a:t>2015/1/13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1F9EAC6-9E49-4E6C-AC8A-CB8777A1DE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3643313" y="5429250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适用于新年快乐幻及相关类别演示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3643313" y="5445125"/>
            <a:ext cx="2428875" cy="1588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16" name="TextBox 7"/>
          <p:cNvSpPr txBox="1">
            <a:spLocks noChangeArrowheads="1"/>
          </p:cNvSpPr>
          <p:nvPr/>
        </p:nvSpPr>
        <p:spPr bwMode="auto">
          <a:xfrm>
            <a:off x="3500438" y="4929188"/>
            <a:ext cx="3000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>
                <a:latin typeface="Calibri" pitchFamily="34" charset="0"/>
              </a:rPr>
              <a:t>POWERPOINT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2531" name="矩形 9"/>
          <p:cNvSpPr>
            <a:spLocks noChangeArrowheads="1"/>
          </p:cNvSpPr>
          <p:nvPr/>
        </p:nvSpPr>
        <p:spPr bwMode="auto">
          <a:xfrm>
            <a:off x="59293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2" name="矩形 5"/>
          <p:cNvSpPr>
            <a:spLocks noChangeArrowheads="1"/>
          </p:cNvSpPr>
          <p:nvPr/>
        </p:nvSpPr>
        <p:spPr bwMode="auto">
          <a:xfrm>
            <a:off x="17145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3" name="矩形 5"/>
          <p:cNvSpPr>
            <a:spLocks noChangeArrowheads="1"/>
          </p:cNvSpPr>
          <p:nvPr/>
        </p:nvSpPr>
        <p:spPr bwMode="auto">
          <a:xfrm>
            <a:off x="4357688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2534" name="矩形 5"/>
          <p:cNvSpPr>
            <a:spLocks noChangeArrowheads="1"/>
          </p:cNvSpPr>
          <p:nvPr/>
        </p:nvSpPr>
        <p:spPr bwMode="auto">
          <a:xfrm>
            <a:off x="4286250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4339" name="矩形 5"/>
          <p:cNvSpPr>
            <a:spLocks noChangeArrowheads="1"/>
          </p:cNvSpPr>
          <p:nvPr/>
        </p:nvSpPr>
        <p:spPr bwMode="auto">
          <a:xfrm>
            <a:off x="4214813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0" name="矩形 5"/>
          <p:cNvSpPr>
            <a:spLocks noChangeArrowheads="1"/>
          </p:cNvSpPr>
          <p:nvPr/>
        </p:nvSpPr>
        <p:spPr bwMode="auto">
          <a:xfrm>
            <a:off x="4000500" y="1928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4341" name="矩形 7"/>
          <p:cNvSpPr>
            <a:spLocks noChangeArrowheads="1"/>
          </p:cNvSpPr>
          <p:nvPr/>
        </p:nvSpPr>
        <p:spPr bwMode="auto">
          <a:xfrm>
            <a:off x="4214813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8"/>
          <p:cNvSpPr>
            <a:spLocks noChangeArrowheads="1"/>
          </p:cNvSpPr>
          <p:nvPr/>
        </p:nvSpPr>
        <p:spPr bwMode="auto">
          <a:xfrm>
            <a:off x="500063" y="42862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5363" name="矩形 5"/>
          <p:cNvSpPr>
            <a:spLocks noChangeArrowheads="1"/>
          </p:cNvSpPr>
          <p:nvPr/>
        </p:nvSpPr>
        <p:spPr bwMode="auto">
          <a:xfrm>
            <a:off x="4714875" y="5000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4" name="矩形 5"/>
          <p:cNvSpPr>
            <a:spLocks noChangeArrowheads="1"/>
          </p:cNvSpPr>
          <p:nvPr/>
        </p:nvSpPr>
        <p:spPr bwMode="auto">
          <a:xfrm>
            <a:off x="1785938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5" name="矩形 5"/>
          <p:cNvSpPr>
            <a:spLocks noChangeArrowheads="1"/>
          </p:cNvSpPr>
          <p:nvPr/>
        </p:nvSpPr>
        <p:spPr bwMode="auto">
          <a:xfrm>
            <a:off x="5715000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5366" name="矩形 5"/>
          <p:cNvSpPr>
            <a:spLocks noChangeArrowheads="1"/>
          </p:cNvSpPr>
          <p:nvPr/>
        </p:nvSpPr>
        <p:spPr bwMode="auto">
          <a:xfrm>
            <a:off x="5000625" y="1714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6387" name="矩形 5"/>
          <p:cNvSpPr>
            <a:spLocks noChangeArrowheads="1"/>
          </p:cNvSpPr>
          <p:nvPr/>
        </p:nvSpPr>
        <p:spPr bwMode="auto">
          <a:xfrm>
            <a:off x="5143500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6388" name="矩形 5"/>
          <p:cNvSpPr>
            <a:spLocks noChangeArrowheads="1"/>
          </p:cNvSpPr>
          <p:nvPr/>
        </p:nvSpPr>
        <p:spPr bwMode="auto">
          <a:xfrm>
            <a:off x="3357563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6389" name="矩形 7"/>
          <p:cNvSpPr>
            <a:spLocks noChangeArrowheads="1"/>
          </p:cNvSpPr>
          <p:nvPr/>
        </p:nvSpPr>
        <p:spPr bwMode="auto">
          <a:xfrm>
            <a:off x="4000500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714375" y="357188"/>
            <a:ext cx="1143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17411" name="矩形 5"/>
          <p:cNvSpPr>
            <a:spLocks noChangeArrowheads="1"/>
          </p:cNvSpPr>
          <p:nvPr/>
        </p:nvSpPr>
        <p:spPr bwMode="auto">
          <a:xfrm>
            <a:off x="5857875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7412" name="矩形 5"/>
          <p:cNvSpPr>
            <a:spLocks noChangeArrowheads="1"/>
          </p:cNvSpPr>
          <p:nvPr/>
        </p:nvSpPr>
        <p:spPr bwMode="auto">
          <a:xfrm>
            <a:off x="2571750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7413" name="矩形 7"/>
          <p:cNvSpPr>
            <a:spLocks noChangeArrowheads="1"/>
          </p:cNvSpPr>
          <p:nvPr/>
        </p:nvSpPr>
        <p:spPr bwMode="auto">
          <a:xfrm>
            <a:off x="4286250" y="5286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8"/>
          <p:cNvSpPr>
            <a:spLocks noChangeArrowheads="1"/>
          </p:cNvSpPr>
          <p:nvPr/>
        </p:nvSpPr>
        <p:spPr bwMode="auto">
          <a:xfrm>
            <a:off x="500063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8435" name="矩形 5"/>
          <p:cNvSpPr>
            <a:spLocks noChangeArrowheads="1"/>
          </p:cNvSpPr>
          <p:nvPr/>
        </p:nvSpPr>
        <p:spPr bwMode="auto">
          <a:xfrm>
            <a:off x="392906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6" name="矩形 8"/>
          <p:cNvSpPr>
            <a:spLocks noChangeArrowheads="1"/>
          </p:cNvSpPr>
          <p:nvPr/>
        </p:nvSpPr>
        <p:spPr bwMode="auto">
          <a:xfrm>
            <a:off x="135731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437" name="矩形 6"/>
          <p:cNvSpPr>
            <a:spLocks noChangeArrowheads="1"/>
          </p:cNvSpPr>
          <p:nvPr/>
        </p:nvSpPr>
        <p:spPr bwMode="auto">
          <a:xfrm>
            <a:off x="650081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8"/>
          <p:cNvSpPr>
            <a:spLocks noChangeArrowheads="1"/>
          </p:cNvSpPr>
          <p:nvPr/>
        </p:nvSpPr>
        <p:spPr bwMode="auto">
          <a:xfrm>
            <a:off x="785813" y="500063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9459" name="矩形 5"/>
          <p:cNvSpPr>
            <a:spLocks noChangeArrowheads="1"/>
          </p:cNvSpPr>
          <p:nvPr/>
        </p:nvSpPr>
        <p:spPr bwMode="auto">
          <a:xfrm>
            <a:off x="414337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0" name="矩形 5"/>
          <p:cNvSpPr>
            <a:spLocks noChangeArrowheads="1"/>
          </p:cNvSpPr>
          <p:nvPr/>
        </p:nvSpPr>
        <p:spPr bwMode="auto">
          <a:xfrm>
            <a:off x="6072188" y="4786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9461" name="矩形 5"/>
          <p:cNvSpPr>
            <a:spLocks noChangeArrowheads="1"/>
          </p:cNvSpPr>
          <p:nvPr/>
        </p:nvSpPr>
        <p:spPr bwMode="auto">
          <a:xfrm>
            <a:off x="2428875" y="4214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8"/>
          <p:cNvSpPr>
            <a:spLocks noChangeArrowheads="1"/>
          </p:cNvSpPr>
          <p:nvPr/>
        </p:nvSpPr>
        <p:spPr bwMode="auto">
          <a:xfrm>
            <a:off x="428625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0483" name="矩形 6"/>
          <p:cNvSpPr>
            <a:spLocks noChangeArrowheads="1"/>
          </p:cNvSpPr>
          <p:nvPr/>
        </p:nvSpPr>
        <p:spPr bwMode="auto">
          <a:xfrm>
            <a:off x="5786438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4" name="矩形 5"/>
          <p:cNvSpPr>
            <a:spLocks noChangeArrowheads="1"/>
          </p:cNvSpPr>
          <p:nvPr/>
        </p:nvSpPr>
        <p:spPr bwMode="auto">
          <a:xfrm>
            <a:off x="414337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5" name="矩形 5"/>
          <p:cNvSpPr>
            <a:spLocks noChangeArrowheads="1"/>
          </p:cNvSpPr>
          <p:nvPr/>
        </p:nvSpPr>
        <p:spPr bwMode="auto">
          <a:xfrm>
            <a:off x="2143125" y="3643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0486" name="矩形 5"/>
          <p:cNvSpPr>
            <a:spLocks noChangeArrowheads="1"/>
          </p:cNvSpPr>
          <p:nvPr/>
        </p:nvSpPr>
        <p:spPr bwMode="auto">
          <a:xfrm>
            <a:off x="4357688" y="5214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8"/>
          <p:cNvSpPr>
            <a:spLocks noChangeArrowheads="1"/>
          </p:cNvSpPr>
          <p:nvPr/>
        </p:nvSpPr>
        <p:spPr bwMode="auto">
          <a:xfrm>
            <a:off x="357188" y="357188"/>
            <a:ext cx="203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21507" name="矩形 9"/>
          <p:cNvSpPr>
            <a:spLocks noChangeArrowheads="1"/>
          </p:cNvSpPr>
          <p:nvPr/>
        </p:nvSpPr>
        <p:spPr bwMode="auto">
          <a:xfrm>
            <a:off x="4214813" y="5214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8" name="矩形 5"/>
          <p:cNvSpPr>
            <a:spLocks noChangeArrowheads="1"/>
          </p:cNvSpPr>
          <p:nvPr/>
        </p:nvSpPr>
        <p:spPr bwMode="auto">
          <a:xfrm>
            <a:off x="6357938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09" name="矩形 5"/>
          <p:cNvSpPr>
            <a:spLocks noChangeArrowheads="1"/>
          </p:cNvSpPr>
          <p:nvPr/>
        </p:nvSpPr>
        <p:spPr bwMode="auto">
          <a:xfrm>
            <a:off x="1928813" y="2000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21510" name="矩形 6"/>
          <p:cNvSpPr>
            <a:spLocks noChangeArrowheads="1"/>
          </p:cNvSpPr>
          <p:nvPr/>
        </p:nvSpPr>
        <p:spPr bwMode="auto">
          <a:xfrm>
            <a:off x="178593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1851</TotalTime>
  <Words>232</Words>
  <Application>Microsoft Office PowerPoint</Application>
  <PresentationFormat>全屏显示(4:3)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</cp:lastModifiedBy>
  <cp:revision>118</cp:revision>
  <dcterms:created xsi:type="dcterms:W3CDTF">2013-10-30T09:04:50Z</dcterms:created>
  <dcterms:modified xsi:type="dcterms:W3CDTF">2015-01-13T01:36:27Z</dcterms:modified>
</cp:coreProperties>
</file>