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83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53AF9-85B0-4A68-B5AD-0DEA050DD9F3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45833-F7FE-4A0E-B882-C368572DC0A0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1C8B-DA6F-4D96-8BB1-4BD588E60192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E913-B2E8-4B21-9A1C-B3D379D4D1AE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CB71-6A0A-409C-A5B4-36496882E86D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5C83D-3C82-4C6A-8863-BF404D6BAA85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286E3-4EB0-4205-8D49-C4A9BA0F72F3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DCE6-5D0D-4207-A294-865172D1F549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C874C-524B-454D-BEB6-91DEDDE2659F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0AA33-078B-44DB-A61D-700DE72EE4B7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EABA7D8-91DC-407B-8975-333D9B75B089}" type="slidenum">
              <a:rPr lang="zh-CN" altLang="en-US" smtClean="0"/>
              <a:pPr/>
              <a:t>‹#›</a:t>
            </a:fld>
            <a:endParaRPr lang="en-US" altLang="zh-CN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8AAB4F-A4E0-4352-B1D5-98C275ED4379}" type="slidenum">
              <a:rPr lang="zh-CN" altLang="en-US" smtClean="0"/>
              <a:pPr/>
              <a:t>‹#›</a:t>
            </a:fld>
            <a:endParaRPr lang="en-US" altLang="zh-CN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blog.163.com/public/;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163.com/public/;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chemeClr val="accent1"/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/>
          <p:cNvSpPr>
            <a:spLocks noChangeArrowheads="1" noChangeShapeType="1"/>
          </p:cNvSpPr>
          <p:nvPr/>
        </p:nvSpPr>
        <p:spPr bwMode="auto">
          <a:xfrm>
            <a:off x="2916238" y="1628775"/>
            <a:ext cx="3960812" cy="1871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19"/>
              </a:avLst>
            </a:prstTxWarp>
          </a:bodyPr>
          <a:lstStyle/>
          <a:p>
            <a:pPr algn="ctr"/>
            <a:r>
              <a:rPr lang="zh-CN" altLang="en-US" sz="360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二十四孝图</a:t>
            </a:r>
            <a:endParaRPr lang="zh-CN" altLang="en-US" sz="360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3075" name="WordArt 3"/>
          <p:cNvSpPr>
            <a:spLocks noChangeArrowheads="1" noChangeShapeType="1"/>
          </p:cNvSpPr>
          <p:nvPr/>
        </p:nvSpPr>
        <p:spPr bwMode="auto">
          <a:xfrm rot="5400000">
            <a:off x="-2126457" y="2351882"/>
            <a:ext cx="6413501" cy="1223962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639999" lon="20699999" rev="0"/>
              </a:camera>
              <a:lightRig rig="legacyNormal3" dir="l"/>
            </a:scene3d>
            <a:sp3d extrusionH="201600" prstMaterial="legacyPlastic">
              <a:extrusionClr>
                <a:srgbClr val="FF9966"/>
              </a:extrusionClr>
            </a:sp3d>
          </a:bodyPr>
          <a:lstStyle/>
          <a:p>
            <a:pPr algn="ctr" fontAlgn="auto"/>
            <a:r>
              <a:rPr lang="zh-CN" altLang="en-US" sz="3600">
                <a:ln w="9525">
                  <a:round/>
                  <a:headEnd/>
                  <a:tailEnd/>
                </a:ln>
                <a:solidFill>
                  <a:srgbClr val="CC0000"/>
                </a:solidFill>
                <a:latin typeface="宋体"/>
                <a:ea typeface="宋体"/>
              </a:rPr>
              <a:t>谁言寸草心</a:t>
            </a:r>
            <a:r>
              <a:rPr lang="en-US" altLang="zh-CN" sz="3600">
                <a:ln w="9525">
                  <a:round/>
                  <a:headEnd/>
                  <a:tailEnd/>
                </a:ln>
                <a:solidFill>
                  <a:srgbClr val="CC0000"/>
                </a:solidFill>
                <a:latin typeface="宋体"/>
                <a:ea typeface="宋体"/>
              </a:rPr>
              <a:t>,</a:t>
            </a:r>
            <a:r>
              <a:rPr lang="zh-CN" altLang="en-US" sz="3600">
                <a:ln w="9525">
                  <a:round/>
                  <a:headEnd/>
                  <a:tailEnd/>
                </a:ln>
                <a:solidFill>
                  <a:srgbClr val="CC0000"/>
                </a:solidFill>
                <a:latin typeface="宋体"/>
                <a:ea typeface="宋体"/>
              </a:rPr>
              <a:t>报得三春晖</a:t>
            </a:r>
            <a:r>
              <a:rPr lang="en-US" altLang="zh-CN" sz="3600">
                <a:ln w="9525">
                  <a:round/>
                  <a:headEnd/>
                  <a:tailEnd/>
                </a:ln>
                <a:solidFill>
                  <a:srgbClr val="CC0000"/>
                </a:solidFill>
                <a:latin typeface="宋体"/>
                <a:ea typeface="宋体"/>
              </a:rPr>
              <a:t>--</a:t>
            </a:r>
            <a:r>
              <a:rPr lang="zh-CN" altLang="en-US" sz="3600">
                <a:ln w="9525">
                  <a:round/>
                  <a:headEnd/>
                  <a:tailEnd/>
                </a:ln>
                <a:solidFill>
                  <a:srgbClr val="CC0000"/>
                </a:solidFill>
                <a:latin typeface="宋体"/>
                <a:ea typeface="宋体"/>
              </a:rPr>
              <a:t>孟郊</a:t>
            </a:r>
          </a:p>
        </p:txBody>
      </p:sp>
      <p:sp>
        <p:nvSpPr>
          <p:cNvPr id="3076" name="WordArt 4"/>
          <p:cNvSpPr>
            <a:spLocks noChangeArrowheads="1" noChangeShapeType="1"/>
          </p:cNvSpPr>
          <p:nvPr/>
        </p:nvSpPr>
        <p:spPr bwMode="auto">
          <a:xfrm rot="5400000">
            <a:off x="5158582" y="2697956"/>
            <a:ext cx="6172200" cy="1296987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3083"/>
              </a:avLst>
            </a:prstTxWarp>
          </a:bodyPr>
          <a:lstStyle/>
          <a:p>
            <a:pPr algn="ctr" fontAlgn="auto"/>
            <a:r>
              <a:rPr lang="zh-CN" altLang="en-US" sz="3600" i="1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宋体"/>
                <a:ea typeface="宋体"/>
              </a:rPr>
              <a:t>父恩比山高</a:t>
            </a:r>
            <a:r>
              <a:rPr lang="en-US" altLang="zh-CN" sz="3600" i="1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宋体"/>
                <a:ea typeface="宋体"/>
              </a:rPr>
              <a:t>,</a:t>
            </a:r>
            <a:r>
              <a:rPr lang="zh-CN" altLang="en-US" sz="3600" i="1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宋体"/>
                <a:ea typeface="宋体"/>
              </a:rPr>
              <a:t>母恩比海深</a:t>
            </a:r>
            <a:r>
              <a:rPr lang="en-US" altLang="zh-CN" sz="3600" i="1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宋体"/>
                <a:ea typeface="宋体"/>
              </a:rPr>
              <a:t>(</a:t>
            </a:r>
            <a:r>
              <a:rPr lang="zh-CN" altLang="en-US" sz="3600" i="1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宋体"/>
                <a:ea typeface="宋体"/>
              </a:rPr>
              <a:t>日本</a:t>
            </a:r>
            <a:r>
              <a:rPr lang="en-US" altLang="zh-CN" sz="3600" i="1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宋体"/>
                <a:ea typeface="宋体"/>
              </a:rPr>
              <a:t>)</a:t>
            </a:r>
            <a:endParaRPr lang="zh-CN" altLang="en-US" sz="3600" i="1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algn="ctr" rotWithShape="0">
                  <a:srgbClr val="B2B2B2">
                    <a:alpha val="79999"/>
                  </a:srgbClr>
                </a:outerShdw>
              </a:effectLst>
              <a:latin typeface="宋体"/>
              <a:ea typeface="宋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animBg="1"/>
      <p:bldP spid="307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482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292725" y="115888"/>
            <a:ext cx="371475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09 </a:t>
            </a:r>
            <a:r>
              <a:rPr lang="zh-CN" altLang="en-US" sz="4000" b="1">
                <a:solidFill>
                  <a:srgbClr val="FF0000"/>
                </a:solidFill>
              </a:rPr>
              <a:t>刻木事亲</a:t>
            </a:r>
          </a:p>
          <a:p>
            <a:r>
              <a:rPr lang="zh-CN" altLang="en-US"/>
              <a:t>  </a:t>
            </a:r>
            <a:r>
              <a:rPr lang="zh-CN" altLang="en-US" sz="2400" b="1"/>
              <a:t>  丁兰，相传为东汉时期河内（今河南黄河北）人，幼年父母双亡，他经常思念父母的养育之恩，于是用木头刻成双亲的雕像，事之如生，凡事均和木像商议，每日三餐敬过双亲后自己方才食用，出门前一定禀告，回家后一定面见，从不懈怠。久之，其妻对木像便不太恭敬了，竟好奇地用针刺木像的手指，而木像的手指居然有血流出。丁兰回家见木像眼中垂泪，问知实情，遂将妻子休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2738"/>
            <a:ext cx="9144000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79388" y="0"/>
            <a:ext cx="8964612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10 </a:t>
            </a:r>
            <a:r>
              <a:rPr lang="zh-CN" altLang="en-US" sz="4000" b="1">
                <a:solidFill>
                  <a:srgbClr val="FF0000"/>
                </a:solidFill>
              </a:rPr>
              <a:t>行佣供母</a:t>
            </a:r>
          </a:p>
          <a:p>
            <a:r>
              <a:rPr lang="zh-CN" altLang="en-US"/>
              <a:t>          </a:t>
            </a:r>
            <a:r>
              <a:rPr lang="zh-CN" altLang="en-US" sz="2400" b="1"/>
              <a:t>江革，东汉时齐国临淄人，少年丧父，侍奉母亲极为孝顺。战乱中，江革背着母亲逃难，几次遇到匪盗，贼人欲杀死他，江革哭告：老母年迈，无人奉养，贼人见他孝顺，不忍杀他。后来，他迁居江苏下邳，做雇工供养母亲，自己贫穷赤脚，而母亲所需甚丰。明帝时被推举为孝廉，章帝时被推举为贤良方正，任五官中郎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0"/>
            <a:ext cx="47164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-46038" y="115888"/>
            <a:ext cx="4443413" cy="648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11 </a:t>
            </a:r>
            <a:r>
              <a:rPr lang="zh-CN" altLang="en-US" sz="4000" b="1">
                <a:solidFill>
                  <a:srgbClr val="FF0000"/>
                </a:solidFill>
              </a:rPr>
              <a:t>怀橘遗亲</a:t>
            </a:r>
          </a:p>
          <a:p>
            <a:r>
              <a:rPr lang="zh-CN" altLang="en-US" sz="2400" b="1"/>
              <a:t>       陆绩，三国时期吴国吴县华亭（今上海市松江）人，科学家。六岁时，随父亲陆康到九江谒见袁术，袁术拿出橘子招待，陆绩往怀里藏了两个橘子。临行时，橘子滚落地上，袁术嘲笑道：陆郎来我家作客，走的时候还要怀藏主人的橘子吗？陆绩回答说：母亲喜欢吃橘子，我想拿回去送给母亲尝尝。袁术见他小小年纪就懂得孝顺母亲，十分惊奇。陆绩成年后，博学多识，通晓天文历算，曾作浑天图，注</a:t>
            </a:r>
            <a:r>
              <a:rPr lang="en-US" altLang="zh-CN" sz="2400" b="1"/>
              <a:t>《</a:t>
            </a:r>
            <a:r>
              <a:rPr lang="zh-CN" altLang="en-US" sz="2400" b="1"/>
              <a:t>易经</a:t>
            </a:r>
            <a:r>
              <a:rPr lang="en-US" altLang="zh-CN" sz="2400" b="1"/>
              <a:t>》</a:t>
            </a:r>
            <a:r>
              <a:rPr lang="zh-CN" altLang="en-US" sz="2400" b="1"/>
              <a:t>，撰写</a:t>
            </a:r>
            <a:r>
              <a:rPr lang="en-US" altLang="zh-CN" sz="2400" b="1"/>
              <a:t>《</a:t>
            </a:r>
            <a:r>
              <a:rPr lang="zh-CN" altLang="en-US" sz="2400" b="1"/>
              <a:t>太玄经注</a:t>
            </a:r>
            <a:r>
              <a:rPr lang="en-US" altLang="zh-CN" sz="2400" b="1"/>
              <a:t>》</a:t>
            </a:r>
            <a:r>
              <a:rPr lang="zh-CN" altLang="en-US" sz="2400" b="1"/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0" y="3235325"/>
            <a:ext cx="9144000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12 </a:t>
            </a:r>
            <a:r>
              <a:rPr lang="zh-CN" altLang="en-US" sz="4000" b="1">
                <a:solidFill>
                  <a:srgbClr val="FF0000"/>
                </a:solidFill>
              </a:rPr>
              <a:t>埋儿奉母</a:t>
            </a:r>
          </a:p>
          <a:p>
            <a:r>
              <a:rPr lang="zh-CN" altLang="en-US"/>
              <a:t>          </a:t>
            </a:r>
            <a:r>
              <a:rPr lang="zh-CN" altLang="en-US" sz="2400" b="1"/>
              <a:t>郭巨，晋代隆虑（今河南林县）人，一说河内温县（今河南温县西南）人，原本家道殷实。父亲死后，他把家产分作两份，都给了两个弟弟，自己独取母亲供养，对母极孝。后家境逐渐贫困，妻子生一男孩，郭巨担心，养这个孩子，必然影响供养母亲，遂和妻子商议：儿子可以再有，母亲死了不能复活，不如埋掉儿子，节省些粮食供养母亲。当他们挖坑时，在地下二尺处忽见一坛黄金，上书“天赐郭巨，官不得取，民不得夺”。夫妻得到黄金，回家孝敬母亲，并得以兼养孩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508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672138" y="188913"/>
            <a:ext cx="334962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13 </a:t>
            </a:r>
            <a:r>
              <a:rPr lang="zh-CN" altLang="en-US" sz="4000" b="1">
                <a:solidFill>
                  <a:srgbClr val="FF0000"/>
                </a:solidFill>
              </a:rPr>
              <a:t>扇枕温衾</a:t>
            </a:r>
          </a:p>
          <a:p>
            <a:r>
              <a:rPr lang="zh-CN" altLang="en-US" sz="2400" b="1"/>
              <a:t>       黄香，东汉江夏安陆人，九岁丧母，事父极孝。酷夏时为父亲扇凉枕席；寒冬时用身体为父亲温暖被褥。少年时即博通经典，文采飞扬，京师广泛流传“天下无双，江夏黄童”。安帝（</a:t>
            </a:r>
            <a:r>
              <a:rPr lang="en-US" altLang="zh-CN" sz="2400" b="1"/>
              <a:t>107-125</a:t>
            </a:r>
            <a:r>
              <a:rPr lang="zh-CN" altLang="en-US" sz="2400" b="1"/>
              <a:t>年）时任魏郡（今属河北）太守，魏郡遭受水灾，黄香尽其所有，赈济灾民。著有</a:t>
            </a:r>
            <a:r>
              <a:rPr lang="en-US" altLang="zh-CN" sz="2400" b="1"/>
              <a:t>《</a:t>
            </a:r>
            <a:r>
              <a:rPr lang="zh-CN" altLang="en-US" sz="2400" b="1"/>
              <a:t>九宫赋</a:t>
            </a:r>
            <a:r>
              <a:rPr lang="en-US" altLang="zh-CN" sz="2400" b="1"/>
              <a:t>》《</a:t>
            </a:r>
            <a:r>
              <a:rPr lang="zh-CN" altLang="en-US" sz="2400" b="1"/>
              <a:t>天子冠颂</a:t>
            </a:r>
            <a:r>
              <a:rPr lang="en-US" altLang="zh-CN" sz="2400" b="1"/>
              <a:t>》</a:t>
            </a:r>
            <a:r>
              <a:rPr lang="zh-CN" altLang="en-US" sz="2400" b="1"/>
              <a:t>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3100"/>
            <a:ext cx="914400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07950" y="188913"/>
            <a:ext cx="8893175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14 </a:t>
            </a:r>
            <a:r>
              <a:rPr lang="zh-CN" altLang="en-US" sz="4000" b="1">
                <a:solidFill>
                  <a:srgbClr val="FF0000"/>
                </a:solidFill>
              </a:rPr>
              <a:t>拾葚异器</a:t>
            </a:r>
          </a:p>
          <a:p>
            <a:r>
              <a:rPr lang="zh-CN" altLang="en-US"/>
              <a:t>          </a:t>
            </a:r>
            <a:r>
              <a:rPr lang="zh-CN" altLang="en-US" sz="2400" b="1"/>
              <a:t>蔡顺，汉代汝南（今属河南）人，少年丧父，事母甚孝。当时正值王莽之乱，又遇饥荒，柴米昂贵，只得拾桑葚母子充饥。一天，巧遇赤眉军，义军士兵厉声问道：为什么把红色的桑葚和黑色的桑葚分开装在两个篓子里？蔡顺回答说：黑色的桑葚供老母食用，红色的桑葚留给自己吃。 赤眉军怜悯他的孝心，送给他三斗白米，一头牛，带回去供奉他的母亲，以示敬意。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0"/>
            <a:ext cx="42846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0" y="15875"/>
            <a:ext cx="4810125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15 </a:t>
            </a:r>
            <a:r>
              <a:rPr lang="zh-CN" altLang="en-US" sz="4000" b="1">
                <a:solidFill>
                  <a:srgbClr val="FF0000"/>
                </a:solidFill>
              </a:rPr>
              <a:t>涌泉跃鲤</a:t>
            </a:r>
          </a:p>
          <a:p>
            <a:r>
              <a:rPr lang="zh-CN" altLang="en-US" sz="2400"/>
              <a:t>       姜诗，东汉四川广汉人，娶庞氏为妻。夫妻孝顺，其家距长江六七里之遥，庞氏常到江边取婆婆喜喝的长江水。婆婆爱吃鱼，夫妻就常做鱼给她吃，婆婆不愿意独自吃，他们又请来邻居老婆婆一起吃。一次因风大，庞氏取水晚归，姜诗怀疑她怠慢母亲，将她逐出家门。庞氏寄居在邻居家中，昼夜辛勤纺纱织布，将积蓄所得托邻居送回家中孝敬婆婆。其后，婆婆知道了庞氏被逐之事，令姜诗将其请回。庞氏回家这天，院中忽然喷涌出泉水，口味与长江水相同，每天还有两条鲤鱼跃出。从此，庞氏便用这些水供奉婆婆，不必远走江边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07950" y="3789363"/>
            <a:ext cx="903605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16 </a:t>
            </a:r>
            <a:r>
              <a:rPr lang="zh-CN" altLang="en-US" sz="4000" b="1">
                <a:solidFill>
                  <a:srgbClr val="FF0000"/>
                </a:solidFill>
              </a:rPr>
              <a:t>闻雷泣墓</a:t>
            </a:r>
          </a:p>
          <a:p>
            <a:r>
              <a:rPr lang="zh-CN" altLang="en-US"/>
              <a:t>          </a:t>
            </a:r>
            <a:r>
              <a:rPr lang="zh-CN" altLang="en-US" sz="2400" b="1"/>
              <a:t>王裒，魏晋时期营陵（今山东昌乐东南）人，博学多能。父亲王仪被司马昭杀害，他隐居以教书为业，终身不面向西坐，表示永不作晋臣。其母在世时怕雷，死后埋葬在山林中，每当风雨天气，听到雷声，他就跑到母亲坟前，跪拜安慰母亲说：裒儿在这里，母亲不要害怕。他教书时，每当读到</a:t>
            </a:r>
            <a:r>
              <a:rPr lang="en-US" altLang="zh-CN" sz="2400" b="1"/>
              <a:t>《</a:t>
            </a:r>
            <a:r>
              <a:rPr lang="zh-CN" altLang="en-US" sz="2400" b="1"/>
              <a:t>蓼莪篇</a:t>
            </a:r>
            <a:r>
              <a:rPr lang="en-US" altLang="zh-CN" sz="2400" b="1"/>
              <a:t>》</a:t>
            </a:r>
            <a:r>
              <a:rPr lang="zh-CN" altLang="en-US" sz="2400" b="1"/>
              <a:t>，就常常泪流满面，思念父母。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9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699000" y="188913"/>
            <a:ext cx="4445000" cy="6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17 </a:t>
            </a:r>
            <a:r>
              <a:rPr lang="zh-CN" altLang="en-US" sz="4000" b="1">
                <a:solidFill>
                  <a:srgbClr val="FF0000"/>
                </a:solidFill>
              </a:rPr>
              <a:t>乳姑不怠</a:t>
            </a:r>
          </a:p>
          <a:p>
            <a:r>
              <a:rPr lang="zh-CN" altLang="en-US" sz="2400" b="1"/>
              <a:t>       崔山南，唐代博陵（今属河北）人，官至山南西道节度使，人称山南当年，崔山南的曾祖母长孙夫人，年事已高，牙齿脱落，祖母唐夫人十分孝顺，每天盥洗后，都上堂用自己的乳汁喂养婆婆，如此数年，长孙夫人不再吃其他饭食，身体依然健康。长孙夫人病重时，将全家大小召集在一起，说：我无以报答新妇恩，但愿新妇的子孙媳妇也像她孝敬我一样孝敬她。后来崔山南</a:t>
            </a:r>
          </a:p>
          <a:p>
            <a:r>
              <a:rPr lang="zh-CN" altLang="en-US" sz="2400" b="1"/>
              <a:t>做了高官，果然像长孙夫人所嘱，孝敬祖母唐夫人。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175"/>
            <a:ext cx="91440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50825" y="260350"/>
            <a:ext cx="8713788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18 </a:t>
            </a:r>
            <a:r>
              <a:rPr lang="zh-CN" altLang="en-US" sz="4000" b="1">
                <a:solidFill>
                  <a:srgbClr val="FF0000"/>
                </a:solidFill>
              </a:rPr>
              <a:t>卧冰求鲤</a:t>
            </a:r>
          </a:p>
          <a:p>
            <a:r>
              <a:rPr lang="zh-CN" altLang="en-US"/>
              <a:t>          </a:t>
            </a:r>
            <a:r>
              <a:rPr lang="zh-CN" altLang="en-US" sz="2400" b="1"/>
              <a:t>王祥，琅琊人，生母早丧，继母朱氏多次在他父亲面前说他的坏话，使他失去父爱。父母患病，他衣不解带侍候，继母想吃活鲤鱼，适值天寒地冻，他解开衣服卧在冰上，冰忽然自行融化，跃出两条鲤鱼。继母食后，果然病愈。王祥隐居二十余年，后从温县县令做到大司农、司空太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606925" y="-109538"/>
            <a:ext cx="4537075" cy="696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ea typeface="黑体" pitchFamily="2" charset="-122"/>
              </a:rPr>
              <a:t>01 </a:t>
            </a:r>
            <a:r>
              <a:rPr lang="zh-CN" altLang="en-US" sz="4000" b="1">
                <a:solidFill>
                  <a:srgbClr val="FF0000"/>
                </a:solidFill>
                <a:ea typeface="黑体" pitchFamily="2" charset="-122"/>
              </a:rPr>
              <a:t>孝感动天</a:t>
            </a:r>
          </a:p>
          <a:p>
            <a:r>
              <a:rPr lang="zh-CN" altLang="en-US" sz="2800" b="1">
                <a:ea typeface="黑体" pitchFamily="2" charset="-122"/>
              </a:rPr>
              <a:t>    </a:t>
            </a:r>
            <a:r>
              <a:rPr lang="zh-CN" altLang="en-US" sz="2400" b="1">
                <a:ea typeface="黑体" pitchFamily="2" charset="-122"/>
              </a:rPr>
              <a:t>舜，传说中的远古帝王，五帝之一，姓姚，名重华，号有虞氏，史称虞舜。相传他的父亲瞽叟及继母异母弟象，多次想害死他：让舜修补谷仓仓顶时，从谷仓下纵火，舜手持两个斗笠跳下逃脱；让舜掘井时，瞽叟与象却下土填井，舜掘地道逃脱。事后舜毫不嫉恨，仍对父亲恭顺，对弟弟慈爱。他的孝行感动了天帝。舜在厉山耕种，大象替他耕地，鸟代他锄草。帝尧听说舜非常孝顺，有处理政事的才干，把两个</a:t>
            </a:r>
            <a:r>
              <a:rPr lang="zh-CN" altLang="en-US" sz="2400" b="1">
                <a:ea typeface="黑体" pitchFamily="2" charset="-122"/>
                <a:hlinkClick r:id="rId2"/>
              </a:rPr>
              <a:t>女儿</a:t>
            </a:r>
            <a:r>
              <a:rPr lang="zh-CN" altLang="en-US" sz="2400" b="1">
                <a:ea typeface="黑体" pitchFamily="2" charset="-122"/>
              </a:rPr>
              <a:t>娥皇和女英嫁给他；经过多年观察和考验，选定舜做他的继承人。舜登天子位后，去看望父亲，仍然恭恭敬敬</a:t>
            </a:r>
            <a:r>
              <a:rPr lang="en-US" altLang="zh-CN" sz="2400" b="1">
                <a:ea typeface="黑体" pitchFamily="2" charset="-122"/>
              </a:rPr>
              <a:t>,</a:t>
            </a:r>
            <a:r>
              <a:rPr lang="zh-CN" altLang="en-US" sz="2400" b="1">
                <a:ea typeface="黑体" pitchFamily="2" charset="-122"/>
              </a:rPr>
              <a:t>并封象为诸侯</a:t>
            </a:r>
            <a:r>
              <a:rPr lang="en-US" altLang="zh-CN" sz="2400" b="1">
                <a:ea typeface="黑体" pitchFamily="2" charset="-122"/>
              </a:rPr>
              <a:t>.</a:t>
            </a:r>
          </a:p>
        </p:txBody>
      </p:sp>
      <p:pic>
        <p:nvPicPr>
          <p:cNvPr id="4099" name="Picture 3" descr="中国24孝故事  - 感悟人生 - 感悟人生的博客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0"/>
            <a:ext cx="62277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79388" y="188913"/>
            <a:ext cx="2619375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19 </a:t>
            </a:r>
            <a:r>
              <a:rPr lang="zh-CN" altLang="en-US" sz="4000" b="1">
                <a:solidFill>
                  <a:srgbClr val="FF0000"/>
                </a:solidFill>
              </a:rPr>
              <a:t>恣蚊饱血</a:t>
            </a:r>
          </a:p>
          <a:p>
            <a:r>
              <a:rPr lang="zh-CN" altLang="en-US" sz="2400" b="1"/>
              <a:t>       吴猛，晋朝濮阳人，八岁时就懂得孝敬父母。家里贫穷，没有蚊帐，蚊虫的叮咬使父亲不能安睡。每到夏夜，吴猛总是赤身坐在父亲床前，任蚊虫叮咬而不驱赶，担心蚊虫离开自己去叮咬父亲。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23850" y="4508500"/>
            <a:ext cx="85693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20 </a:t>
            </a:r>
            <a:r>
              <a:rPr lang="zh-CN" altLang="en-US" sz="4000" b="1">
                <a:solidFill>
                  <a:srgbClr val="FF0000"/>
                </a:solidFill>
              </a:rPr>
              <a:t>扼虎救父</a:t>
            </a:r>
          </a:p>
          <a:p>
            <a:r>
              <a:rPr lang="zh-CN" altLang="en-US"/>
              <a:t>          </a:t>
            </a:r>
            <a:r>
              <a:rPr lang="zh-CN" altLang="en-US" sz="2400" b="1"/>
              <a:t>杨香，晋朝人。十四岁时随父亲到田间割稻，忽然跑来一只猛虎，把父亲扑倒叼走，杨香手无寸铁，为救父亲，全然不顾自己的安危，急忙跳上前，用尽全身气力，扼住猛虎的咽喉。猛虎终于放下父亲跑掉了。</a:t>
            </a:r>
          </a:p>
        </p:txBody>
      </p:sp>
      <p:pic>
        <p:nvPicPr>
          <p:cNvPr id="23556" name="Picture 4" descr="图片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32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5867400" y="260350"/>
            <a:ext cx="2987675" cy="581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21</a:t>
            </a:r>
            <a:r>
              <a:rPr lang="zh-CN" altLang="en-US" sz="4000" b="1">
                <a:solidFill>
                  <a:srgbClr val="FF0000"/>
                </a:solidFill>
              </a:rPr>
              <a:t>哭竹生笋</a:t>
            </a:r>
          </a:p>
          <a:p>
            <a:r>
              <a:rPr lang="zh-CN" altLang="en-US"/>
              <a:t>          </a:t>
            </a:r>
            <a:r>
              <a:rPr lang="zh-CN" altLang="en-US" sz="2400"/>
              <a:t>孟宗，三国时江夏人，少年时父亡，母亲年老病重，医生嘱用鲜竹笋做汤。适值严冬，没有鲜笋，孟宗无计可施，独自一人跑到竹林里，扶竹哭泣。少顷，他忽然听到地裂声，只见地上长出数茎嫩笋。孟宗大喜，采回做汤，母亲喝了后，果然病愈。后来他官至司空。</a:t>
            </a:r>
          </a:p>
        </p:txBody>
      </p:sp>
      <p:pic>
        <p:nvPicPr>
          <p:cNvPr id="24580" name="Picture 4" descr="图片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50862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250825" y="0"/>
            <a:ext cx="8893175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22</a:t>
            </a:r>
            <a:r>
              <a:rPr lang="zh-CN" altLang="en-US" sz="4000" b="1">
                <a:solidFill>
                  <a:srgbClr val="FF0000"/>
                </a:solidFill>
              </a:rPr>
              <a:t>尝粪忧心</a:t>
            </a:r>
          </a:p>
          <a:p>
            <a:r>
              <a:rPr lang="zh-CN" altLang="en-US"/>
              <a:t>          </a:t>
            </a:r>
            <a:r>
              <a:rPr lang="zh-CN" altLang="en-US" sz="2400" b="1"/>
              <a:t>庾黔娄，南齐高士，任孱陵县令。赴任不满十天，忽觉心惊流汗，预感家中有事，当即辞官返乡。回到家中，知父亲已病重两日。医生嘱咐说：要知道病情吉凶，只要尝一尝病人粪便的味道，味苦就好 。黔娄于是就去尝父亲的粪便，发现味甜，内心十分忧虑，夜里跪拜北斗星，乞求以身代父去死。几天后，父亲死去，黔娄安葬了父亲，并守制三年。</a:t>
            </a:r>
          </a:p>
        </p:txBody>
      </p:sp>
      <p:pic>
        <p:nvPicPr>
          <p:cNvPr id="25604" name="Picture 4" descr="图片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54338"/>
            <a:ext cx="9144000" cy="3903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0"/>
            <a:ext cx="543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79388" y="115888"/>
            <a:ext cx="3349625" cy="674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23</a:t>
            </a:r>
            <a:r>
              <a:rPr lang="zh-CN" altLang="en-US" sz="4000" b="1">
                <a:solidFill>
                  <a:srgbClr val="FF0000"/>
                </a:solidFill>
              </a:rPr>
              <a:t>弃官寻母</a:t>
            </a:r>
          </a:p>
          <a:p>
            <a:r>
              <a:rPr lang="zh-CN" altLang="en-US"/>
              <a:t>         </a:t>
            </a:r>
            <a:r>
              <a:rPr lang="zh-CN" altLang="en-US" sz="2400" b="1"/>
              <a:t>朱寿昌，宋代天长人，七岁时，生母刘氏被嫡母（父亲的正妻）嫉妒，不得不改嫁他人，五十年母子音信不通。神宗时，朱寿昌在朝做官，曾经刺血书写</a:t>
            </a:r>
            <a:r>
              <a:rPr lang="en-US" altLang="zh-CN" sz="2400" b="1"/>
              <a:t>《</a:t>
            </a:r>
            <a:r>
              <a:rPr lang="zh-CN" altLang="en-US" sz="2400" b="1"/>
              <a:t>金刚经</a:t>
            </a:r>
            <a:r>
              <a:rPr lang="en-US" altLang="zh-CN" sz="2400" b="1"/>
              <a:t>》</a:t>
            </a:r>
            <a:r>
              <a:rPr lang="zh-CN" altLang="en-US" sz="2400" b="1"/>
              <a:t>，行四方寻找生母，得到线索后，决心弃官到陕西寻找生母，发誓不见母亲永不返回。终于在陕州遇到生母和两个弟弟，母子欢聚，一起返回，这时母亲已经七十多岁了。</a:t>
            </a:r>
          </a:p>
        </p:txBody>
      </p:sp>
      <p:pic>
        <p:nvPicPr>
          <p:cNvPr id="26628" name="Picture 4" descr="图片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0"/>
            <a:ext cx="5435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79388" y="4868863"/>
            <a:ext cx="8964612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24</a:t>
            </a:r>
            <a:r>
              <a:rPr lang="zh-CN" altLang="en-US" sz="4000" b="1">
                <a:solidFill>
                  <a:srgbClr val="FF0000"/>
                </a:solidFill>
              </a:rPr>
              <a:t>涤亲溺器</a:t>
            </a:r>
          </a:p>
          <a:p>
            <a:r>
              <a:rPr lang="zh-CN" altLang="en-US"/>
              <a:t>           </a:t>
            </a:r>
            <a:r>
              <a:rPr lang="zh-CN" altLang="en-US" sz="2400" b="1"/>
              <a:t>黄庭坚，北宋分宁（今江西修水）人，著名诗人、书法家。虽身居高位，侍奉母亲却竭尽孝诚，每天晚上，都亲自为母亲洗涤溺器（便桶），没有一天忘记儿子应尽的责任 。</a:t>
            </a:r>
          </a:p>
        </p:txBody>
      </p:sp>
      <p:pic>
        <p:nvPicPr>
          <p:cNvPr id="27652" name="Picture 4" descr="图片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0" y="4087813"/>
            <a:ext cx="9144000" cy="277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ea typeface="黑体" pitchFamily="2" charset="-122"/>
              </a:rPr>
              <a:t>02 </a:t>
            </a:r>
            <a:r>
              <a:rPr lang="zh-CN" altLang="en-US" sz="3200" b="1">
                <a:solidFill>
                  <a:srgbClr val="FF0000"/>
                </a:solidFill>
                <a:ea typeface="黑体" pitchFamily="2" charset="-122"/>
              </a:rPr>
              <a:t>亲尝汤药</a:t>
            </a:r>
          </a:p>
          <a:p>
            <a:r>
              <a:rPr lang="zh-CN" altLang="en-US" sz="2400" b="1">
                <a:ea typeface="黑体" pitchFamily="2" charset="-122"/>
              </a:rPr>
              <a:t>    汉文帝刘恒，汉高祖第三子，为薄太后所生，高后八年（前</a:t>
            </a:r>
            <a:r>
              <a:rPr lang="en-US" altLang="zh-CN" sz="2400" b="1">
                <a:ea typeface="黑体" pitchFamily="2" charset="-122"/>
              </a:rPr>
              <a:t>180</a:t>
            </a:r>
            <a:r>
              <a:rPr lang="zh-CN" altLang="en-US" sz="2400" b="1">
                <a:ea typeface="黑体" pitchFamily="2" charset="-122"/>
              </a:rPr>
              <a:t>）即帝位。他以“仁孝”之名闻于天下，侍奉母亲从不懈怠。母亲卧病三年，他常常目不交睫，衣不解带；母亲所服的汤药，他亲口尝过后才放心让母亲服用。他在位</a:t>
            </a:r>
            <a:r>
              <a:rPr lang="en-US" altLang="zh-CN" sz="2400" b="1">
                <a:ea typeface="黑体" pitchFamily="2" charset="-122"/>
              </a:rPr>
              <a:t>24</a:t>
            </a:r>
            <a:r>
              <a:rPr lang="zh-CN" altLang="en-US" sz="2400" b="1">
                <a:ea typeface="黑体" pitchFamily="2" charset="-122"/>
              </a:rPr>
              <a:t>年，重德治，兴礼仪，注意发展农业，使西汉社会稳定</a:t>
            </a:r>
            <a:r>
              <a:rPr lang="en-US" altLang="zh-CN" sz="2400" b="1">
                <a:ea typeface="黑体" pitchFamily="2" charset="-122"/>
              </a:rPr>
              <a:t>,</a:t>
            </a:r>
            <a:r>
              <a:rPr lang="zh-CN" altLang="en-US" sz="2400" b="1">
                <a:ea typeface="黑体" pitchFamily="2" charset="-122"/>
              </a:rPr>
              <a:t>人丁兴旺，经济得到恢复和发展，他与汉景帝的统治时期被誉为“文景之治”。</a:t>
            </a:r>
          </a:p>
        </p:txBody>
      </p:sp>
      <p:pic>
        <p:nvPicPr>
          <p:cNvPr id="5123" name="Picture 3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00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0"/>
            <a:ext cx="53641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-120650" y="0"/>
            <a:ext cx="3956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ea typeface="黑体" pitchFamily="2" charset="-122"/>
              </a:rPr>
              <a:t>03 </a:t>
            </a:r>
            <a:r>
              <a:rPr lang="zh-CN" altLang="en-US" sz="3200" b="1">
                <a:solidFill>
                  <a:srgbClr val="FF0000"/>
                </a:solidFill>
                <a:ea typeface="黑体" pitchFamily="2" charset="-122"/>
              </a:rPr>
              <a:t>啮指痛心</a:t>
            </a:r>
          </a:p>
          <a:p>
            <a:r>
              <a:rPr lang="zh-CN" altLang="en-US" sz="2400" b="1">
                <a:ea typeface="黑体" pitchFamily="2" charset="-122"/>
              </a:rPr>
              <a:t>曾参，字子舆，春秋时期鲁国人，孔子的得意弟子，世称曾子，以孝著称，少年时家贫，常入山打柴。一天，家里来了客人，母亲不知所措，就用牙咬自己的手指。曾参忽然觉得心疼，知道母亲在呼唤自己，便背着柴迅速返回家中，跪问缘故。母亲说：有客人忽然来，我咬手指盼你回来。曾参于是接见客人，以礼相待。曾参学识渊博，曾提出“吾日三省吾身”（论语</a:t>
            </a:r>
            <a:r>
              <a:rPr lang="en-US" altLang="zh-CN" sz="2400" b="1">
                <a:ea typeface="黑体" pitchFamily="2" charset="-122"/>
              </a:rPr>
              <a:t>·</a:t>
            </a:r>
            <a:r>
              <a:rPr lang="zh-CN" altLang="en-US" sz="2400" b="1">
                <a:ea typeface="黑体" pitchFamily="2" charset="-122"/>
              </a:rPr>
              <a:t>学而）的修养方法，相传他著述有大学孝经等儒家经典，后世儒家尊他为“宗圣”。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9750" y="4076700"/>
            <a:ext cx="7561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3722688"/>
            <a:ext cx="9144000" cy="313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ea typeface="黑体" pitchFamily="2" charset="-122"/>
              </a:rPr>
              <a:t>04 </a:t>
            </a:r>
            <a:r>
              <a:rPr lang="zh-CN" altLang="en-US" sz="3200" b="1">
                <a:solidFill>
                  <a:srgbClr val="FF0000"/>
                </a:solidFill>
                <a:ea typeface="黑体" pitchFamily="2" charset="-122"/>
              </a:rPr>
              <a:t>百里负米</a:t>
            </a:r>
          </a:p>
          <a:p>
            <a:r>
              <a:rPr lang="zh-CN" altLang="en-US" sz="2400" b="1">
                <a:ea typeface="黑体" pitchFamily="2" charset="-122"/>
              </a:rPr>
              <a:t>        仲由，字子路季路，春秋时期鲁国人，孔子的得意门生，性格直率勇敢，十分孝顺</a:t>
            </a:r>
            <a:r>
              <a:rPr lang="en-US" altLang="zh-CN" sz="2400" b="1">
                <a:ea typeface="黑体" pitchFamily="2" charset="-122"/>
              </a:rPr>
              <a:t>,</a:t>
            </a:r>
            <a:r>
              <a:rPr lang="zh-CN" altLang="en-US" sz="2400" b="1">
                <a:ea typeface="黑体" pitchFamily="2" charset="-122"/>
              </a:rPr>
              <a:t>早年家中贫穷，自己常常采野菜做饭食，却从百里之外负米回家侍奉双亲。父母死后，他做了大官，奉命到楚国去，随从的车马有百乘之众，所积的粮食有万钟之多。坐在垒叠的锦褥上，吃着丰盛的筵席，他常常怀念双亲，慨叹说：即使我想吃野菜，为父母亲去负米，哪里能够再得呢？孔子赞扬说：你侍奉父母，可以说是生时尽力，死后思念哪！（孔子家语</a:t>
            </a:r>
            <a:r>
              <a:rPr lang="en-US" altLang="zh-CN" sz="2400" b="1">
                <a:ea typeface="黑体" pitchFamily="2" charset="-122"/>
              </a:rPr>
              <a:t>·</a:t>
            </a:r>
            <a:r>
              <a:rPr lang="zh-CN" altLang="en-US" sz="2400" b="1">
                <a:ea typeface="黑体" pitchFamily="2" charset="-122"/>
              </a:rPr>
              <a:t>致思）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9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787900" y="260350"/>
            <a:ext cx="4176713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05 </a:t>
            </a:r>
            <a:r>
              <a:rPr lang="zh-CN" altLang="en-US" sz="3200" b="1">
                <a:solidFill>
                  <a:srgbClr val="FF0000"/>
                </a:solidFill>
              </a:rPr>
              <a:t>芦衣顺母</a:t>
            </a:r>
          </a:p>
          <a:p>
            <a:r>
              <a:rPr lang="zh-CN" altLang="en-US" sz="2400">
                <a:ea typeface="黑体" pitchFamily="2" charset="-122"/>
              </a:rPr>
              <a:t>       </a:t>
            </a:r>
            <a:r>
              <a:rPr lang="zh-CN" altLang="en-US" sz="2000">
                <a:ea typeface="黑体" pitchFamily="2" charset="-122"/>
              </a:rPr>
              <a:t>闵损，字子骞，春秋时期鲁国人，孔子的弟子，在孔门中以德行与颜渊并称。孔子曾赞扬他说：“孝哉，闵子骞！”（论语</a:t>
            </a:r>
            <a:r>
              <a:rPr lang="en-US" altLang="zh-CN" sz="2000">
                <a:ea typeface="黑体" pitchFamily="2" charset="-122"/>
              </a:rPr>
              <a:t>·</a:t>
            </a:r>
            <a:r>
              <a:rPr lang="zh-CN" altLang="en-US" sz="2000">
                <a:ea typeface="黑体" pitchFamily="2" charset="-122"/>
              </a:rPr>
              <a:t>先进）他生母早死，父亲娶了后妻，又生了两个</a:t>
            </a:r>
            <a:r>
              <a:rPr lang="zh-CN" altLang="en-US" sz="2000">
                <a:ea typeface="黑体" pitchFamily="2" charset="-122"/>
                <a:hlinkClick r:id="rId3"/>
              </a:rPr>
              <a:t>儿子</a:t>
            </a:r>
            <a:r>
              <a:rPr lang="zh-CN" altLang="en-US" sz="2000">
                <a:ea typeface="黑体" pitchFamily="2" charset="-122"/>
              </a:rPr>
              <a:t>，继母经常虐待他。冬天，两个弟弟穿着用棉花做的冬衣，却给他穿用芦花做的棉衣。一天，父亲出门，闵损牵车时因寒冷打颤，将绳子掉落地上，遭到父亲的斥责和鞭打，芦花随着打破的衣缝飞了出来，父亲方知闵损受到虐待，父亲返回家，要休逐后妻。闵损跪求父亲饶恕继母，说：留下母亲只是我一个人受冷，休了母亲三个</a:t>
            </a:r>
            <a:r>
              <a:rPr lang="zh-CN" altLang="en-US" sz="2000">
                <a:ea typeface="黑体" pitchFamily="2" charset="-122"/>
                <a:hlinkClick r:id="rId3"/>
              </a:rPr>
              <a:t>孩子</a:t>
            </a:r>
            <a:r>
              <a:rPr lang="zh-CN" altLang="en-US" sz="2000">
                <a:ea typeface="黑体" pitchFamily="2" charset="-122"/>
              </a:rPr>
              <a:t>都要挨冻，父亲十分感动，就依了他。继母听说，悔恨知错，从此对待他如亲子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838"/>
            <a:ext cx="9144000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50825" y="0"/>
            <a:ext cx="8893175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ea typeface="黑体" pitchFamily="2" charset="-122"/>
              </a:rPr>
              <a:t>06 </a:t>
            </a:r>
            <a:r>
              <a:rPr lang="zh-CN" altLang="en-US" sz="4000" b="1">
                <a:solidFill>
                  <a:srgbClr val="FF0000"/>
                </a:solidFill>
                <a:ea typeface="黑体" pitchFamily="2" charset="-122"/>
              </a:rPr>
              <a:t>鹿乳奉亲</a:t>
            </a:r>
          </a:p>
          <a:p>
            <a:r>
              <a:rPr lang="zh-CN" altLang="en-US" sz="2400" b="1">
                <a:ea typeface="黑体" pitchFamily="2" charset="-122"/>
              </a:rPr>
              <a:t>        郯子，春秋时期人，父母年老，患眼疾，需饮鹿乳疗治。他便披鹿皮进入深山，钻进鹿群中，挤取鹿乳，供奉双亲。一次取乳时，看见猎人正要射杀一只麂鹿，郯子急忙掀起鹿皮现身走出，将挤取鹿乳为双亲医病的实情告知猎人</a:t>
            </a:r>
            <a:r>
              <a:rPr lang="en-US" altLang="zh-CN" sz="2400" b="1">
                <a:ea typeface="黑体" pitchFamily="2" charset="-122"/>
              </a:rPr>
              <a:t>,</a:t>
            </a:r>
            <a:r>
              <a:rPr lang="zh-CN" altLang="en-US" sz="2400" b="1">
                <a:ea typeface="黑体" pitchFamily="2" charset="-122"/>
              </a:rPr>
              <a:t>猎人敬他孝顺，以鹿乳相赠，护送他出山。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0"/>
            <a:ext cx="51482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79388" y="404813"/>
            <a:ext cx="3851275" cy="582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ea typeface="黑体" pitchFamily="2" charset="-122"/>
              </a:rPr>
              <a:t>07 </a:t>
            </a:r>
            <a:r>
              <a:rPr lang="zh-CN" altLang="en-US" sz="4000" b="1">
                <a:solidFill>
                  <a:srgbClr val="FF0000"/>
                </a:solidFill>
                <a:ea typeface="黑体" pitchFamily="2" charset="-122"/>
              </a:rPr>
              <a:t>戏彩娱亲</a:t>
            </a:r>
          </a:p>
          <a:p>
            <a:r>
              <a:rPr lang="zh-CN" altLang="en-US" sz="2800">
                <a:ea typeface="黑体" pitchFamily="2" charset="-122"/>
              </a:rPr>
              <a:t>        老莱子，春秋时期楚国隐士，为躲避世乱，自耕于蒙山南麓。他孝顺父母，尽拣美味供奉双亲，</a:t>
            </a:r>
            <a:r>
              <a:rPr lang="en-US" altLang="zh-CN" sz="2800">
                <a:ea typeface="黑体" pitchFamily="2" charset="-122"/>
              </a:rPr>
              <a:t>70</a:t>
            </a:r>
            <a:r>
              <a:rPr lang="zh-CN" altLang="en-US" sz="2800">
                <a:ea typeface="黑体" pitchFamily="2" charset="-122"/>
              </a:rPr>
              <a:t>岁尚不言老，常穿着五色彩衣，手持拨浪鼓，如小孩子般戏耍，以博父母开怀。一次，为双亲送水，进屋时跌了一跤，他怕父母伤心，索性躺在地上学小孩子哭，二老大笑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中国24孝故事  - 感悟人生 - 感悟人生的博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00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3965575"/>
            <a:ext cx="91440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08 </a:t>
            </a:r>
            <a:r>
              <a:rPr lang="zh-CN" altLang="en-US" sz="4000" b="1">
                <a:solidFill>
                  <a:srgbClr val="FF0000"/>
                </a:solidFill>
              </a:rPr>
              <a:t>卖身葬父</a:t>
            </a:r>
          </a:p>
          <a:p>
            <a:r>
              <a:rPr lang="zh-CN" altLang="en-US" sz="2400"/>
              <a:t>    </a:t>
            </a:r>
            <a:r>
              <a:rPr lang="zh-CN" altLang="en-US" sz="2400" b="1"/>
              <a:t>董永，相传为东汉时期千乘（今山东高青县北）人，少年丧母，因避兵乱迁居安陆（今属湖北）。其后父亲亡故，董永卖身至一富家为奴，换取丧葬费用。上工路上，于槐荫下遇一女子，自言无家可归，二人结为夫妇。女子以一月时间织成三百匹锦缎，为董永抵债赎身，返家途中，行至槐荫，女子告诉董永：自己是天帝之女，奉命帮助董永还债，言毕凌空而去。因此，槐荫改名为孝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</TotalTime>
  <Pages>0</Pages>
  <Words>1444</Words>
  <Characters>0</Characters>
  <Application>Microsoft Office PowerPoint</Application>
  <DocSecurity>0</DocSecurity>
  <PresentationFormat>全屏显示(4:3)</PresentationFormat>
  <Lines>0</Lines>
  <Paragraphs>52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9" baseType="lpstr">
      <vt:lpstr>Arial</vt:lpstr>
      <vt:lpstr>宋体</vt:lpstr>
      <vt:lpstr>黑体</vt:lpstr>
      <vt:lpstr>流畅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Company>WWW.YlmF.CoM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雨林木风</dc:creator>
  <cp:lastModifiedBy>fyzx</cp:lastModifiedBy>
  <cp:revision>12</cp:revision>
  <cp:lastPrinted>1899-12-30T00:00:00Z</cp:lastPrinted>
  <dcterms:created xsi:type="dcterms:W3CDTF">2009-06-07T14:38:29Z</dcterms:created>
  <dcterms:modified xsi:type="dcterms:W3CDTF">2012-12-21T14:11:19Z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2052-6.5.0.1966</vt:lpwstr>
  </property>
</Properties>
</file>