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Lst>
  <p:sldSz cx="9144000" cy="6858000" type="screen4x3"/>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6" d="100"/>
          <a:sy n="66" d="100"/>
        </p:scale>
        <p:origin x="-1506" y="-10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标题幻灯片">
    <p:spTree>
      <p:nvGrpSpPr>
        <p:cNvPr id="1" name=""/>
        <p:cNvGrpSpPr/>
        <p:nvPr/>
      </p:nvGrpSpPr>
      <p:grpSpPr>
        <a:xfrm>
          <a:off x="0" y="0"/>
          <a:ext cx="0" cy="0"/>
          <a:chOff x="0" y="0"/>
          <a:chExt cx="0" cy="0"/>
        </a:xfrm>
      </p:grpSpPr>
      <p:sp>
        <p:nvSpPr>
          <p:cNvPr id="10" name="直角三角形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标题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zh-CN" altLang="en-US" smtClean="0"/>
              <a:t>单击此处编辑母版标题样式</a:t>
            </a:r>
            <a:endParaRPr kumimoji="0" lang="en-US"/>
          </a:p>
        </p:txBody>
      </p:sp>
      <p:sp>
        <p:nvSpPr>
          <p:cNvPr id="17" name="副标题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zh-CN" altLang="en-US" smtClean="0"/>
              <a:t>单击此处编辑母版副标题样式</a:t>
            </a:r>
            <a:endParaRPr kumimoji="0" lang="en-US"/>
          </a:p>
        </p:txBody>
      </p:sp>
      <p:grpSp>
        <p:nvGrpSpPr>
          <p:cNvPr id="2" name="组合 1"/>
          <p:cNvGrpSpPr/>
          <p:nvPr/>
        </p:nvGrpSpPr>
        <p:grpSpPr>
          <a:xfrm>
            <a:off x="-3765" y="4953000"/>
            <a:ext cx="9147765" cy="1912088"/>
            <a:chOff x="-3765" y="4832896"/>
            <a:chExt cx="9147765" cy="2032192"/>
          </a:xfrm>
        </p:grpSpPr>
        <p:sp>
          <p:nvSpPr>
            <p:cNvPr id="7" name="任意多边形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任意多边形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任意多边形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直接连接符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日期占位符 29"/>
          <p:cNvSpPr>
            <a:spLocks noGrp="1"/>
          </p:cNvSpPr>
          <p:nvPr>
            <p:ph type="dt" sz="half" idx="10"/>
          </p:nvPr>
        </p:nvSpPr>
        <p:spPr/>
        <p:txBody>
          <a:bodyPr/>
          <a:lstStyle>
            <a:lvl1pPr>
              <a:defRPr>
                <a:solidFill>
                  <a:srgbClr val="FFFFFF"/>
                </a:solidFill>
              </a:defRPr>
            </a:lvl1pPr>
            <a:extLst/>
          </a:lstStyle>
          <a:p>
            <a:fld id="{530820CF-B880-4189-942D-D702A7CBA730}" type="datetimeFigureOut">
              <a:rPr lang="zh-CN" altLang="en-US" smtClean="0"/>
              <a:t>2015/1/6</a:t>
            </a:fld>
            <a:endParaRPr lang="zh-CN" altLang="en-US"/>
          </a:p>
        </p:txBody>
      </p:sp>
      <p:sp>
        <p:nvSpPr>
          <p:cNvPr id="19" name="页脚占位符 18"/>
          <p:cNvSpPr>
            <a:spLocks noGrp="1"/>
          </p:cNvSpPr>
          <p:nvPr>
            <p:ph type="ftr" sz="quarter" idx="11"/>
          </p:nvPr>
        </p:nvSpPr>
        <p:spPr/>
        <p:txBody>
          <a:bodyPr/>
          <a:lstStyle>
            <a:lvl1pPr>
              <a:defRPr>
                <a:solidFill>
                  <a:schemeClr val="accent1">
                    <a:tint val="20000"/>
                  </a:schemeClr>
                </a:solidFill>
              </a:defRPr>
            </a:lvl1pPr>
            <a:extLst/>
          </a:lstStyle>
          <a:p>
            <a:endParaRPr lang="zh-CN" altLang="en-US"/>
          </a:p>
        </p:txBody>
      </p:sp>
      <p:sp>
        <p:nvSpPr>
          <p:cNvPr id="27" name="灯片编号占位符 26"/>
          <p:cNvSpPr>
            <a:spLocks noGrp="1"/>
          </p:cNvSpPr>
          <p:nvPr>
            <p:ph type="sldNum" sz="quarter" idx="12"/>
          </p:nvPr>
        </p:nvSpPr>
        <p:spPr/>
        <p:txBody>
          <a:bodyPr/>
          <a:lstStyle>
            <a:lvl1pPr>
              <a:defRPr>
                <a:solidFill>
                  <a:srgbClr val="FFFFFF"/>
                </a:solidFill>
              </a:defRPr>
            </a:lvl1pPr>
            <a:extLst/>
          </a:lstStyle>
          <a:p>
            <a:fld id="{0C913308-F349-4B6D-A68A-DD1791B4A57B}" type="slidenum">
              <a:rPr lang="zh-CN" altLang="en-US" smtClean="0"/>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extLst/>
          </a:lstStyle>
          <a:p>
            <a:r>
              <a:rPr kumimoji="0" lang="zh-CN" altLang="en-US" smtClean="0"/>
              <a:t>单击此处编辑母版标题样式</a:t>
            </a:r>
            <a:endParaRPr kumimoji="0" lang="en-US"/>
          </a:p>
        </p:txBody>
      </p:sp>
      <p:sp>
        <p:nvSpPr>
          <p:cNvPr id="3" name="竖排文字占位符 2"/>
          <p:cNvSpPr>
            <a:spLocks noGrp="1"/>
          </p:cNvSpPr>
          <p:nvPr>
            <p:ph type="body" orient="vert" idx="1"/>
          </p:nvPr>
        </p:nvSpPr>
        <p:spPr>
          <a:xfrm>
            <a:off x="457200" y="1481329"/>
            <a:ext cx="8229600" cy="4386071"/>
          </a:xfrm>
        </p:spPr>
        <p:txBody>
          <a:bodyPr vert="eaVert"/>
          <a:lstStyle>
            <a:extLst/>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4" name="日期占位符 3"/>
          <p:cNvSpPr>
            <a:spLocks noGrp="1"/>
          </p:cNvSpPr>
          <p:nvPr>
            <p:ph type="dt" sz="half" idx="10"/>
          </p:nvPr>
        </p:nvSpPr>
        <p:spPr/>
        <p:txBody>
          <a:bodyPr/>
          <a:lstStyle>
            <a:extLst/>
          </a:lstStyle>
          <a:p>
            <a:fld id="{530820CF-B880-4189-942D-D702A7CBA730}" type="datetimeFigureOut">
              <a:rPr lang="zh-CN" altLang="en-US" smtClean="0"/>
              <a:t>2015/1/6</a:t>
            </a:fld>
            <a:endParaRPr lang="zh-CN" altLang="en-US"/>
          </a:p>
        </p:txBody>
      </p:sp>
      <p:sp>
        <p:nvSpPr>
          <p:cNvPr id="5" name="页脚占位符 4"/>
          <p:cNvSpPr>
            <a:spLocks noGrp="1"/>
          </p:cNvSpPr>
          <p:nvPr>
            <p:ph type="ftr" sz="quarter" idx="11"/>
          </p:nvPr>
        </p:nvSpPr>
        <p:spPr/>
        <p:txBody>
          <a:bodyPr/>
          <a:lstStyle>
            <a:extLst/>
          </a:lstStyle>
          <a:p>
            <a:endParaRPr lang="zh-CN" altLang="en-US"/>
          </a:p>
        </p:txBody>
      </p:sp>
      <p:sp>
        <p:nvSpPr>
          <p:cNvPr id="6" name="灯片编号占位符 5"/>
          <p:cNvSpPr>
            <a:spLocks noGrp="1"/>
          </p:cNvSpPr>
          <p:nvPr>
            <p:ph type="sldNum" sz="quarter" idx="12"/>
          </p:nvPr>
        </p:nvSpPr>
        <p:spPr/>
        <p:txBody>
          <a:bodyPr/>
          <a:lstStyle>
            <a:extLst/>
          </a:lstStyle>
          <a:p>
            <a:fld id="{0C913308-F349-4B6D-A68A-DD1791B4A57B}" type="slidenum">
              <a:rPr lang="zh-CN" altLang="en-US" smtClean="0"/>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844013" y="274640"/>
            <a:ext cx="1777470" cy="5592761"/>
          </a:xfrm>
        </p:spPr>
        <p:txBody>
          <a:bodyPr vert="eaVert"/>
          <a:lstStyle>
            <a:extLst/>
          </a:lstStyle>
          <a:p>
            <a:r>
              <a:rPr kumimoji="0" lang="zh-CN" altLang="en-US" smtClean="0"/>
              <a:t>单击此处编辑母版标题样式</a:t>
            </a:r>
            <a:endParaRPr kumimoji="0" lang="en-US"/>
          </a:p>
        </p:txBody>
      </p:sp>
      <p:sp>
        <p:nvSpPr>
          <p:cNvPr id="3" name="竖排文字占位符 2"/>
          <p:cNvSpPr>
            <a:spLocks noGrp="1"/>
          </p:cNvSpPr>
          <p:nvPr>
            <p:ph type="body" orient="vert" idx="1"/>
          </p:nvPr>
        </p:nvSpPr>
        <p:spPr>
          <a:xfrm>
            <a:off x="457200" y="274641"/>
            <a:ext cx="6324600" cy="5592760"/>
          </a:xfrm>
        </p:spPr>
        <p:txBody>
          <a:bodyPr vert="eaVert"/>
          <a:lstStyle>
            <a:extLst/>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4" name="日期占位符 3"/>
          <p:cNvSpPr>
            <a:spLocks noGrp="1"/>
          </p:cNvSpPr>
          <p:nvPr>
            <p:ph type="dt" sz="half" idx="10"/>
          </p:nvPr>
        </p:nvSpPr>
        <p:spPr/>
        <p:txBody>
          <a:bodyPr/>
          <a:lstStyle>
            <a:extLst/>
          </a:lstStyle>
          <a:p>
            <a:fld id="{530820CF-B880-4189-942D-D702A7CBA730}" type="datetimeFigureOut">
              <a:rPr lang="zh-CN" altLang="en-US" smtClean="0"/>
              <a:t>2015/1/6</a:t>
            </a:fld>
            <a:endParaRPr lang="zh-CN" altLang="en-US"/>
          </a:p>
        </p:txBody>
      </p:sp>
      <p:sp>
        <p:nvSpPr>
          <p:cNvPr id="5" name="页脚占位符 4"/>
          <p:cNvSpPr>
            <a:spLocks noGrp="1"/>
          </p:cNvSpPr>
          <p:nvPr>
            <p:ph type="ftr" sz="quarter" idx="11"/>
          </p:nvPr>
        </p:nvSpPr>
        <p:spPr/>
        <p:txBody>
          <a:bodyPr/>
          <a:lstStyle>
            <a:extLst/>
          </a:lstStyle>
          <a:p>
            <a:endParaRPr lang="zh-CN" altLang="en-US"/>
          </a:p>
        </p:txBody>
      </p:sp>
      <p:sp>
        <p:nvSpPr>
          <p:cNvPr id="6" name="灯片编号占位符 5"/>
          <p:cNvSpPr>
            <a:spLocks noGrp="1"/>
          </p:cNvSpPr>
          <p:nvPr>
            <p:ph type="sldNum" sz="quarter" idx="12"/>
          </p:nvPr>
        </p:nvSpPr>
        <p:spPr/>
        <p:txBody>
          <a:bodyPr/>
          <a:lstStyle>
            <a:extLst/>
          </a:lstStyle>
          <a:p>
            <a:fld id="{0C913308-F349-4B6D-A68A-DD1791B4A57B}" type="slidenum">
              <a:rPr lang="zh-CN" altLang="en-US" smtClean="0"/>
              <a:t>‹#›</a:t>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3" name="内容占位符 2"/>
          <p:cNvSpPr>
            <a:spLocks noGrp="1"/>
          </p:cNvSpPr>
          <p:nvPr>
            <p:ph idx="1"/>
          </p:nvPr>
        </p:nvSpPr>
        <p:spPr/>
        <p:txBody>
          <a:bodyPr/>
          <a:lstStyle>
            <a:extLst/>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4" name="日期占位符 3"/>
          <p:cNvSpPr>
            <a:spLocks noGrp="1"/>
          </p:cNvSpPr>
          <p:nvPr>
            <p:ph type="dt" sz="half" idx="10"/>
          </p:nvPr>
        </p:nvSpPr>
        <p:spPr/>
        <p:txBody>
          <a:bodyPr/>
          <a:lstStyle>
            <a:extLst/>
          </a:lstStyle>
          <a:p>
            <a:fld id="{530820CF-B880-4189-942D-D702A7CBA730}" type="datetimeFigureOut">
              <a:rPr lang="zh-CN" altLang="en-US" smtClean="0"/>
              <a:t>2015/1/6</a:t>
            </a:fld>
            <a:endParaRPr lang="zh-CN" altLang="en-US"/>
          </a:p>
        </p:txBody>
      </p:sp>
      <p:sp>
        <p:nvSpPr>
          <p:cNvPr id="5" name="页脚占位符 4"/>
          <p:cNvSpPr>
            <a:spLocks noGrp="1"/>
          </p:cNvSpPr>
          <p:nvPr>
            <p:ph type="ftr" sz="quarter" idx="11"/>
          </p:nvPr>
        </p:nvSpPr>
        <p:spPr/>
        <p:txBody>
          <a:bodyPr/>
          <a:lstStyle>
            <a:extLst/>
          </a:lstStyle>
          <a:p>
            <a:endParaRPr lang="zh-CN" altLang="en-US"/>
          </a:p>
        </p:txBody>
      </p:sp>
      <p:sp>
        <p:nvSpPr>
          <p:cNvPr id="6" name="灯片编号占位符 5"/>
          <p:cNvSpPr>
            <a:spLocks noGrp="1"/>
          </p:cNvSpPr>
          <p:nvPr>
            <p:ph type="sldNum" sz="quarter" idx="12"/>
          </p:nvPr>
        </p:nvSpPr>
        <p:spPr/>
        <p:txBody>
          <a:bodyPr/>
          <a:lstStyle>
            <a:extLst/>
          </a:lstStyle>
          <a:p>
            <a:fld id="{0C913308-F349-4B6D-A68A-DD1791B4A57B}" type="slidenum">
              <a:rPr lang="zh-CN" altLang="en-US" smtClean="0"/>
              <a:t>‹#›</a:t>
            </a:fld>
            <a:endParaRPr lang="zh-CN" altLang="en-US"/>
          </a:p>
        </p:txBody>
      </p:sp>
      <p:sp>
        <p:nvSpPr>
          <p:cNvPr id="7" name="标题 6"/>
          <p:cNvSpPr>
            <a:spLocks noGrp="1"/>
          </p:cNvSpPr>
          <p:nvPr>
            <p:ph type="title"/>
          </p:nvPr>
        </p:nvSpPr>
        <p:spPr/>
        <p:txBody>
          <a:bodyPr rtlCol="0"/>
          <a:lstStyle>
            <a:extLst/>
          </a:lstStyle>
          <a:p>
            <a:r>
              <a:rPr kumimoji="0" lang="zh-CN" altLang="en-US" smtClean="0"/>
              <a:t>单击此处编辑母版标题样式</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bg>
      <p:bgRef idx="1002">
        <a:schemeClr val="bg1"/>
      </p:bgRef>
    </p:bg>
    <p:spTree>
      <p:nvGrpSpPr>
        <p:cNvPr id="1" name=""/>
        <p:cNvGrpSpPr/>
        <p:nvPr/>
      </p:nvGrpSpPr>
      <p:grpSpPr>
        <a:xfrm>
          <a:off x="0" y="0"/>
          <a:ext cx="0" cy="0"/>
          <a:chOff x="0" y="0"/>
          <a:chExt cx="0" cy="0"/>
        </a:xfrm>
      </p:grpSpPr>
      <p:sp>
        <p:nvSpPr>
          <p:cNvPr id="2" name="标题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zh-CN" altLang="en-US" smtClean="0"/>
              <a:t>单击此处编辑母版标题样式</a:t>
            </a:r>
            <a:endParaRPr kumimoji="0" lang="en-US"/>
          </a:p>
        </p:txBody>
      </p:sp>
      <p:sp>
        <p:nvSpPr>
          <p:cNvPr id="3" name="文本占位符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zh-CN" altLang="en-US" smtClean="0"/>
              <a:t>单击此处编辑母版文本样式</a:t>
            </a:r>
          </a:p>
        </p:txBody>
      </p:sp>
      <p:sp>
        <p:nvSpPr>
          <p:cNvPr id="4" name="日期占位符 3"/>
          <p:cNvSpPr>
            <a:spLocks noGrp="1"/>
          </p:cNvSpPr>
          <p:nvPr>
            <p:ph type="dt" sz="half" idx="10"/>
          </p:nvPr>
        </p:nvSpPr>
        <p:spPr/>
        <p:txBody>
          <a:bodyPr/>
          <a:lstStyle>
            <a:extLst/>
          </a:lstStyle>
          <a:p>
            <a:fld id="{530820CF-B880-4189-942D-D702A7CBA730}" type="datetimeFigureOut">
              <a:rPr lang="zh-CN" altLang="en-US" smtClean="0"/>
              <a:t>2015/1/6</a:t>
            </a:fld>
            <a:endParaRPr lang="zh-CN" altLang="en-US"/>
          </a:p>
        </p:txBody>
      </p:sp>
      <p:sp>
        <p:nvSpPr>
          <p:cNvPr id="5" name="页脚占位符 4"/>
          <p:cNvSpPr>
            <a:spLocks noGrp="1"/>
          </p:cNvSpPr>
          <p:nvPr>
            <p:ph type="ftr" sz="quarter" idx="11"/>
          </p:nvPr>
        </p:nvSpPr>
        <p:spPr/>
        <p:txBody>
          <a:bodyPr/>
          <a:lstStyle>
            <a:extLst/>
          </a:lstStyle>
          <a:p>
            <a:endParaRPr lang="zh-CN" altLang="en-US"/>
          </a:p>
        </p:txBody>
      </p:sp>
      <p:sp>
        <p:nvSpPr>
          <p:cNvPr id="6" name="灯片编号占位符 5"/>
          <p:cNvSpPr>
            <a:spLocks noGrp="1"/>
          </p:cNvSpPr>
          <p:nvPr>
            <p:ph type="sldNum" sz="quarter" idx="12"/>
          </p:nvPr>
        </p:nvSpPr>
        <p:spPr/>
        <p:txBody>
          <a:bodyPr/>
          <a:lstStyle>
            <a:extLst/>
          </a:lstStyle>
          <a:p>
            <a:fld id="{0C913308-F349-4B6D-A68A-DD1791B4A57B}" type="slidenum">
              <a:rPr lang="zh-CN" altLang="en-US" smtClean="0"/>
              <a:t>‹#›</a:t>
            </a:fld>
            <a:endParaRPr lang="zh-CN" altLang="en-US"/>
          </a:p>
        </p:txBody>
      </p:sp>
      <p:sp>
        <p:nvSpPr>
          <p:cNvPr id="7" name="燕尾形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燕尾形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bg>
      <p:bgRef idx="1002">
        <a:schemeClr val="bg1"/>
      </p:bgRef>
    </p:bg>
    <p:spTree>
      <p:nvGrpSpPr>
        <p:cNvPr id="1" name=""/>
        <p:cNvGrpSpPr/>
        <p:nvPr/>
      </p:nvGrpSpPr>
      <p:grpSpPr>
        <a:xfrm>
          <a:off x="0" y="0"/>
          <a:ext cx="0" cy="0"/>
          <a:chOff x="0" y="0"/>
          <a:chExt cx="0" cy="0"/>
        </a:xfrm>
      </p:grpSpPr>
      <p:sp>
        <p:nvSpPr>
          <p:cNvPr id="3" name="内容占位符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4" name="内容占位符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5" name="日期占位符 4"/>
          <p:cNvSpPr>
            <a:spLocks noGrp="1"/>
          </p:cNvSpPr>
          <p:nvPr>
            <p:ph type="dt" sz="half" idx="10"/>
          </p:nvPr>
        </p:nvSpPr>
        <p:spPr/>
        <p:txBody>
          <a:bodyPr/>
          <a:lstStyle>
            <a:extLst/>
          </a:lstStyle>
          <a:p>
            <a:fld id="{530820CF-B880-4189-942D-D702A7CBA730}" type="datetimeFigureOut">
              <a:rPr lang="zh-CN" altLang="en-US" smtClean="0"/>
              <a:t>2015/1/6</a:t>
            </a:fld>
            <a:endParaRPr lang="zh-CN" altLang="en-US"/>
          </a:p>
        </p:txBody>
      </p:sp>
      <p:sp>
        <p:nvSpPr>
          <p:cNvPr id="6" name="页脚占位符 5"/>
          <p:cNvSpPr>
            <a:spLocks noGrp="1"/>
          </p:cNvSpPr>
          <p:nvPr>
            <p:ph type="ftr" sz="quarter" idx="11"/>
          </p:nvPr>
        </p:nvSpPr>
        <p:spPr/>
        <p:txBody>
          <a:bodyPr/>
          <a:lstStyle>
            <a:extLst/>
          </a:lstStyle>
          <a:p>
            <a:endParaRPr lang="zh-CN" altLang="en-US"/>
          </a:p>
        </p:txBody>
      </p:sp>
      <p:sp>
        <p:nvSpPr>
          <p:cNvPr id="7" name="灯片编号占位符 6"/>
          <p:cNvSpPr>
            <a:spLocks noGrp="1"/>
          </p:cNvSpPr>
          <p:nvPr>
            <p:ph type="sldNum" sz="quarter" idx="12"/>
          </p:nvPr>
        </p:nvSpPr>
        <p:spPr/>
        <p:txBody>
          <a:bodyPr/>
          <a:lstStyle>
            <a:extLst/>
          </a:lstStyle>
          <a:p>
            <a:fld id="{0C913308-F349-4B6D-A68A-DD1791B4A57B}" type="slidenum">
              <a:rPr lang="zh-CN" altLang="en-US" smtClean="0"/>
              <a:t>‹#›</a:t>
            </a:fld>
            <a:endParaRPr lang="zh-CN" altLang="en-US"/>
          </a:p>
        </p:txBody>
      </p:sp>
      <p:sp>
        <p:nvSpPr>
          <p:cNvPr id="8" name="标题 7"/>
          <p:cNvSpPr>
            <a:spLocks noGrp="1"/>
          </p:cNvSpPr>
          <p:nvPr>
            <p:ph type="title"/>
          </p:nvPr>
        </p:nvSpPr>
        <p:spPr/>
        <p:txBody>
          <a:bodyPr rtlCol="0"/>
          <a:lstStyle>
            <a:extLst/>
          </a:lstStyle>
          <a:p>
            <a:r>
              <a:rPr kumimoji="0" lang="zh-CN" altLang="en-US" smtClean="0"/>
              <a:t>单击此处编辑母版标题样式</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比较">
    <p:bg>
      <p:bgRef idx="1003">
        <a:schemeClr val="bg1"/>
      </p:bgRef>
    </p:bg>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8229600" cy="1143000"/>
          </a:xfrm>
        </p:spPr>
        <p:txBody>
          <a:bodyPr anchor="ctr"/>
          <a:lstStyle>
            <a:lvl1pPr>
              <a:defRPr/>
            </a:lvl1pPr>
            <a:extLst/>
          </a:lstStyle>
          <a:p>
            <a:r>
              <a:rPr kumimoji="0" lang="zh-CN" altLang="en-US" smtClean="0"/>
              <a:t>单击此处编辑母版标题样式</a:t>
            </a:r>
            <a:endParaRPr kumimoji="0" lang="en-US"/>
          </a:p>
        </p:txBody>
      </p:sp>
      <p:sp>
        <p:nvSpPr>
          <p:cNvPr id="3" name="文本占位符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zh-CN" altLang="en-US" smtClean="0"/>
              <a:t>单击此处编辑母版文本样式</a:t>
            </a:r>
          </a:p>
        </p:txBody>
      </p:sp>
      <p:sp>
        <p:nvSpPr>
          <p:cNvPr id="4" name="文本占位符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zh-CN" altLang="en-US" smtClean="0"/>
              <a:t>单击此处编辑母版文本样式</a:t>
            </a:r>
          </a:p>
        </p:txBody>
      </p:sp>
      <p:sp>
        <p:nvSpPr>
          <p:cNvPr id="5" name="内容占位符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6" name="内容占位符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7" name="日期占位符 6"/>
          <p:cNvSpPr>
            <a:spLocks noGrp="1"/>
          </p:cNvSpPr>
          <p:nvPr>
            <p:ph type="dt" sz="half" idx="10"/>
          </p:nvPr>
        </p:nvSpPr>
        <p:spPr/>
        <p:txBody>
          <a:bodyPr/>
          <a:lstStyle>
            <a:extLst/>
          </a:lstStyle>
          <a:p>
            <a:fld id="{530820CF-B880-4189-942D-D702A7CBA730}" type="datetimeFigureOut">
              <a:rPr lang="zh-CN" altLang="en-US" smtClean="0"/>
              <a:t>2015/1/6</a:t>
            </a:fld>
            <a:endParaRPr lang="zh-CN" altLang="en-US"/>
          </a:p>
        </p:txBody>
      </p:sp>
      <p:sp>
        <p:nvSpPr>
          <p:cNvPr id="8" name="页脚占位符 7"/>
          <p:cNvSpPr>
            <a:spLocks noGrp="1"/>
          </p:cNvSpPr>
          <p:nvPr>
            <p:ph type="ftr" sz="quarter" idx="11"/>
          </p:nvPr>
        </p:nvSpPr>
        <p:spPr/>
        <p:txBody>
          <a:bodyPr/>
          <a:lstStyle>
            <a:extLst/>
          </a:lstStyle>
          <a:p>
            <a:endParaRPr lang="zh-CN" altLang="en-US"/>
          </a:p>
        </p:txBody>
      </p:sp>
      <p:sp>
        <p:nvSpPr>
          <p:cNvPr id="9" name="灯片编号占位符 8"/>
          <p:cNvSpPr>
            <a:spLocks noGrp="1"/>
          </p:cNvSpPr>
          <p:nvPr>
            <p:ph type="sldNum" sz="quarter" idx="12"/>
          </p:nvPr>
        </p:nvSpPr>
        <p:spPr/>
        <p:txBody>
          <a:bodyPr/>
          <a:lstStyle>
            <a:extLst/>
          </a:lstStyle>
          <a:p>
            <a:fld id="{0C913308-F349-4B6D-A68A-DD1791B4A57B}" type="slidenum">
              <a:rPr lang="zh-CN" altLang="en-US" smtClean="0"/>
              <a:t>‹#›</a:t>
            </a:fld>
            <a:endParaRPr lang="zh-CN" alt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bg>
      <p:bgRef idx="1002">
        <a:schemeClr val="bg1"/>
      </p:bgRef>
    </p:bg>
    <p:spTree>
      <p:nvGrpSpPr>
        <p:cNvPr id="1" name=""/>
        <p:cNvGrpSpPr/>
        <p:nvPr/>
      </p:nvGrpSpPr>
      <p:grpSpPr>
        <a:xfrm>
          <a:off x="0" y="0"/>
          <a:ext cx="0" cy="0"/>
          <a:chOff x="0" y="0"/>
          <a:chExt cx="0" cy="0"/>
        </a:xfrm>
      </p:grpSpPr>
      <p:sp>
        <p:nvSpPr>
          <p:cNvPr id="3" name="日期占位符 2"/>
          <p:cNvSpPr>
            <a:spLocks noGrp="1"/>
          </p:cNvSpPr>
          <p:nvPr>
            <p:ph type="dt" sz="half" idx="10"/>
          </p:nvPr>
        </p:nvSpPr>
        <p:spPr/>
        <p:txBody>
          <a:bodyPr/>
          <a:lstStyle>
            <a:extLst/>
          </a:lstStyle>
          <a:p>
            <a:fld id="{530820CF-B880-4189-942D-D702A7CBA730}" type="datetimeFigureOut">
              <a:rPr lang="zh-CN" altLang="en-US" smtClean="0"/>
              <a:t>2015/1/6</a:t>
            </a:fld>
            <a:endParaRPr lang="zh-CN" altLang="en-US"/>
          </a:p>
        </p:txBody>
      </p:sp>
      <p:sp>
        <p:nvSpPr>
          <p:cNvPr id="4" name="页脚占位符 3"/>
          <p:cNvSpPr>
            <a:spLocks noGrp="1"/>
          </p:cNvSpPr>
          <p:nvPr>
            <p:ph type="ftr" sz="quarter" idx="11"/>
          </p:nvPr>
        </p:nvSpPr>
        <p:spPr/>
        <p:txBody>
          <a:bodyPr/>
          <a:lstStyle>
            <a:extLst/>
          </a:lstStyle>
          <a:p>
            <a:endParaRPr lang="zh-CN" altLang="en-US"/>
          </a:p>
        </p:txBody>
      </p:sp>
      <p:sp>
        <p:nvSpPr>
          <p:cNvPr id="5" name="灯片编号占位符 4"/>
          <p:cNvSpPr>
            <a:spLocks noGrp="1"/>
          </p:cNvSpPr>
          <p:nvPr>
            <p:ph type="sldNum" sz="quarter" idx="12"/>
          </p:nvPr>
        </p:nvSpPr>
        <p:spPr/>
        <p:txBody>
          <a:bodyPr/>
          <a:lstStyle>
            <a:extLst/>
          </a:lstStyle>
          <a:p>
            <a:fld id="{0C913308-F349-4B6D-A68A-DD1791B4A57B}" type="slidenum">
              <a:rPr lang="zh-CN" altLang="en-US" smtClean="0"/>
              <a:t>‹#›</a:t>
            </a:fld>
            <a:endParaRPr lang="zh-CN" altLang="en-US"/>
          </a:p>
        </p:txBody>
      </p:sp>
      <p:sp>
        <p:nvSpPr>
          <p:cNvPr id="6" name="标题 5"/>
          <p:cNvSpPr>
            <a:spLocks noGrp="1"/>
          </p:cNvSpPr>
          <p:nvPr>
            <p:ph type="title"/>
          </p:nvPr>
        </p:nvSpPr>
        <p:spPr/>
        <p:txBody>
          <a:bodyPr rtlCol="0"/>
          <a:lstStyle>
            <a:extLst/>
          </a:lstStyle>
          <a:p>
            <a:r>
              <a:rPr kumimoji="0" lang="zh-CN" altLang="en-US" smtClean="0"/>
              <a:t>单击此处编辑母版标题样式</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extLst/>
          </a:lstStyle>
          <a:p>
            <a:fld id="{530820CF-B880-4189-942D-D702A7CBA730}" type="datetimeFigureOut">
              <a:rPr lang="zh-CN" altLang="en-US" smtClean="0"/>
              <a:t>2015/1/6</a:t>
            </a:fld>
            <a:endParaRPr lang="zh-CN" altLang="en-US"/>
          </a:p>
        </p:txBody>
      </p:sp>
      <p:sp>
        <p:nvSpPr>
          <p:cNvPr id="3" name="页脚占位符 2"/>
          <p:cNvSpPr>
            <a:spLocks noGrp="1"/>
          </p:cNvSpPr>
          <p:nvPr>
            <p:ph type="ftr" sz="quarter" idx="11"/>
          </p:nvPr>
        </p:nvSpPr>
        <p:spPr/>
        <p:txBody>
          <a:bodyPr/>
          <a:lstStyle>
            <a:extLst/>
          </a:lstStyle>
          <a:p>
            <a:endParaRPr lang="zh-CN" altLang="en-US"/>
          </a:p>
        </p:txBody>
      </p:sp>
      <p:sp>
        <p:nvSpPr>
          <p:cNvPr id="4" name="灯片编号占位符 3"/>
          <p:cNvSpPr>
            <a:spLocks noGrp="1"/>
          </p:cNvSpPr>
          <p:nvPr>
            <p:ph type="sldNum" sz="quarter" idx="12"/>
          </p:nvPr>
        </p:nvSpPr>
        <p:spPr/>
        <p:txBody>
          <a:bodyPr/>
          <a:lstStyle>
            <a:extLst/>
          </a:lstStyle>
          <a:p>
            <a:fld id="{0C913308-F349-4B6D-A68A-DD1791B4A57B}" type="slidenum">
              <a:rPr lang="zh-CN" altLang="en-US" smtClean="0"/>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内容与标题">
    <p:bg>
      <p:bgRef idx="1003">
        <a:schemeClr val="bg1"/>
      </p:bgRef>
    </p:bg>
    <p:spTree>
      <p:nvGrpSpPr>
        <p:cNvPr id="1" name=""/>
        <p:cNvGrpSpPr/>
        <p:nvPr/>
      </p:nvGrpSpPr>
      <p:grpSpPr>
        <a:xfrm>
          <a:off x="0" y="0"/>
          <a:ext cx="0" cy="0"/>
          <a:chOff x="0" y="0"/>
          <a:chExt cx="0" cy="0"/>
        </a:xfrm>
      </p:grpSpPr>
      <p:sp>
        <p:nvSpPr>
          <p:cNvPr id="2" name="标题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zh-CN" altLang="en-US" smtClean="0"/>
              <a:t>单击此处编辑母版标题样式</a:t>
            </a:r>
            <a:endParaRPr kumimoji="0" lang="en-US"/>
          </a:p>
        </p:txBody>
      </p:sp>
      <p:sp>
        <p:nvSpPr>
          <p:cNvPr id="3" name="文本占位符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zh-CN" altLang="en-US" smtClean="0"/>
              <a:t>单击此处编辑母版文本样式</a:t>
            </a:r>
          </a:p>
        </p:txBody>
      </p:sp>
      <p:sp>
        <p:nvSpPr>
          <p:cNvPr id="4" name="内容占位符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5" name="日期占位符 4"/>
          <p:cNvSpPr>
            <a:spLocks noGrp="1"/>
          </p:cNvSpPr>
          <p:nvPr>
            <p:ph type="dt" sz="half" idx="10"/>
          </p:nvPr>
        </p:nvSpPr>
        <p:spPr>
          <a:xfrm>
            <a:off x="6727032" y="6407944"/>
            <a:ext cx="1920240" cy="365760"/>
          </a:xfrm>
        </p:spPr>
        <p:txBody>
          <a:bodyPr/>
          <a:lstStyle>
            <a:extLst/>
          </a:lstStyle>
          <a:p>
            <a:fld id="{530820CF-B880-4189-942D-D702A7CBA730}" type="datetimeFigureOut">
              <a:rPr lang="zh-CN" altLang="en-US" smtClean="0"/>
              <a:t>2015/1/6</a:t>
            </a:fld>
            <a:endParaRPr lang="zh-CN" altLang="en-US"/>
          </a:p>
        </p:txBody>
      </p:sp>
      <p:sp>
        <p:nvSpPr>
          <p:cNvPr id="6" name="页脚占位符 5"/>
          <p:cNvSpPr>
            <a:spLocks noGrp="1"/>
          </p:cNvSpPr>
          <p:nvPr>
            <p:ph type="ftr" sz="quarter" idx="11"/>
          </p:nvPr>
        </p:nvSpPr>
        <p:spPr/>
        <p:txBody>
          <a:bodyPr/>
          <a:lstStyle>
            <a:extLst/>
          </a:lstStyle>
          <a:p>
            <a:endParaRPr lang="zh-CN" altLang="en-US"/>
          </a:p>
        </p:txBody>
      </p:sp>
      <p:sp>
        <p:nvSpPr>
          <p:cNvPr id="7" name="灯片编号占位符 6"/>
          <p:cNvSpPr>
            <a:spLocks noGrp="1"/>
          </p:cNvSpPr>
          <p:nvPr>
            <p:ph type="sldNum" sz="quarter" idx="12"/>
          </p:nvPr>
        </p:nvSpPr>
        <p:spPr/>
        <p:txBody>
          <a:bodyPr/>
          <a:lstStyle>
            <a:extLst/>
          </a:lstStyle>
          <a:p>
            <a:fld id="{0C913308-F349-4B6D-A68A-DD1791B4A57B}" type="slidenum">
              <a:rPr lang="zh-CN" altLang="en-US" smtClean="0"/>
              <a:t>‹#›</a:t>
            </a:fld>
            <a:endParaRPr lang="zh-CN" alt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图片与标题">
    <p:bg>
      <p:bgRef idx="1002">
        <a:schemeClr val="bg1"/>
      </p:bgRef>
    </p:bg>
    <p:spTree>
      <p:nvGrpSpPr>
        <p:cNvPr id="1" name=""/>
        <p:cNvGrpSpPr/>
        <p:nvPr/>
      </p:nvGrpSpPr>
      <p:grpSpPr>
        <a:xfrm>
          <a:off x="0" y="0"/>
          <a:ext cx="0" cy="0"/>
          <a:chOff x="0" y="0"/>
          <a:chExt cx="0" cy="0"/>
        </a:xfrm>
      </p:grpSpPr>
      <p:sp>
        <p:nvSpPr>
          <p:cNvPr id="4" name="文本占位符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zh-CN" altLang="en-US" smtClean="0"/>
              <a:t>单击此处编辑母版文本样式</a:t>
            </a:r>
          </a:p>
        </p:txBody>
      </p:sp>
      <p:sp>
        <p:nvSpPr>
          <p:cNvPr id="3" name="图片占位符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zh-CN" altLang="en-US" smtClean="0"/>
              <a:t>单击图标添加图片</a:t>
            </a:r>
            <a:endParaRPr kumimoji="0" lang="en-US" dirty="0"/>
          </a:p>
        </p:txBody>
      </p:sp>
      <p:sp>
        <p:nvSpPr>
          <p:cNvPr id="5" name="日期占位符 4"/>
          <p:cNvSpPr>
            <a:spLocks noGrp="1"/>
          </p:cNvSpPr>
          <p:nvPr>
            <p:ph type="dt" sz="half" idx="10"/>
          </p:nvPr>
        </p:nvSpPr>
        <p:spPr/>
        <p:txBody>
          <a:bodyPr/>
          <a:lstStyle>
            <a:lvl1pPr>
              <a:defRPr>
                <a:solidFill>
                  <a:schemeClr val="tx1"/>
                </a:solidFill>
              </a:defRPr>
            </a:lvl1pPr>
            <a:extLst/>
          </a:lstStyle>
          <a:p>
            <a:fld id="{530820CF-B880-4189-942D-D702A7CBA730}" type="datetimeFigureOut">
              <a:rPr lang="zh-CN" altLang="en-US" smtClean="0"/>
              <a:t>2015/1/6</a:t>
            </a:fld>
            <a:endParaRPr lang="zh-CN" altLang="en-US"/>
          </a:p>
        </p:txBody>
      </p:sp>
      <p:sp>
        <p:nvSpPr>
          <p:cNvPr id="6" name="页脚占位符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zh-CN" altLang="en-US"/>
          </a:p>
        </p:txBody>
      </p:sp>
      <p:sp>
        <p:nvSpPr>
          <p:cNvPr id="7" name="灯片编号占位符 6"/>
          <p:cNvSpPr>
            <a:spLocks noGrp="1"/>
          </p:cNvSpPr>
          <p:nvPr>
            <p:ph type="sldNum" sz="quarter" idx="12"/>
          </p:nvPr>
        </p:nvSpPr>
        <p:spPr/>
        <p:txBody>
          <a:bodyPr/>
          <a:lstStyle>
            <a:lvl1pPr>
              <a:defRPr>
                <a:solidFill>
                  <a:schemeClr val="tx1"/>
                </a:solidFill>
              </a:defRPr>
            </a:lvl1pPr>
            <a:extLst/>
          </a:lstStyle>
          <a:p>
            <a:fld id="{0C913308-F349-4B6D-A68A-DD1791B4A57B}" type="slidenum">
              <a:rPr lang="zh-CN" altLang="en-US" smtClean="0"/>
              <a:t>‹#›</a:t>
            </a:fld>
            <a:endParaRPr lang="zh-CN" altLang="en-US"/>
          </a:p>
        </p:txBody>
      </p:sp>
      <p:sp>
        <p:nvSpPr>
          <p:cNvPr id="2" name="标题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zh-CN" altLang="en-US" smtClean="0"/>
              <a:t>单击此处编辑母版标题样式</a:t>
            </a:r>
            <a:endParaRPr kumimoji="0" lang="en-US"/>
          </a:p>
        </p:txBody>
      </p:sp>
      <p:sp>
        <p:nvSpPr>
          <p:cNvPr id="8" name="任意多边形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任意多边形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直角三角形 9"/>
          <p:cNvSpPr>
            <a:spLocks/>
          </p:cNvSpPr>
          <p:nvPr/>
        </p:nvSpPr>
        <p:spPr bwMode="auto">
          <a:xfrm>
            <a:off x="-6042" y="5791253"/>
            <a:ext cx="3402314" cy="1080868"/>
          </a:xfrm>
          <a:prstGeom prst="rtTriangle">
            <a:avLst/>
          </a:pr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直接连接符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燕尾形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燕尾形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任意多边形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任意多边形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直角三角形 13"/>
          <p:cNvSpPr>
            <a:spLocks/>
          </p:cNvSpPr>
          <p:nvPr/>
        </p:nvSpPr>
        <p:spPr bwMode="auto">
          <a:xfrm>
            <a:off x="-6042" y="5791253"/>
            <a:ext cx="3402314" cy="1080868"/>
          </a:xfrm>
          <a:prstGeom prst="rtTriangle">
            <a:avLst/>
          </a:prstGeom>
          <a:blipFill>
            <a:blip r:embed="rId13">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直接连接符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标题占位符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zh-CN" altLang="en-US" smtClean="0"/>
              <a:t>单击此处编辑母版标题样式</a:t>
            </a:r>
            <a:endParaRPr kumimoji="0" lang="en-US"/>
          </a:p>
        </p:txBody>
      </p:sp>
      <p:sp>
        <p:nvSpPr>
          <p:cNvPr id="30" name="文本占位符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zh-CN" altLang="en-US" smtClean="0"/>
              <a:t>单击此处编辑母版文本样式</a:t>
            </a:r>
          </a:p>
          <a:p>
            <a:pPr lvl="1" eaLnBrk="1" latinLnBrk="0" hangingPunct="1"/>
            <a:r>
              <a:rPr kumimoji="0" lang="zh-CN" altLang="en-US" smtClean="0"/>
              <a:t>第二级</a:t>
            </a:r>
          </a:p>
          <a:p>
            <a:pPr lvl="2" eaLnBrk="1" latinLnBrk="0" hangingPunct="1"/>
            <a:r>
              <a:rPr kumimoji="0" lang="zh-CN" altLang="en-US" smtClean="0"/>
              <a:t>第三级</a:t>
            </a:r>
          </a:p>
          <a:p>
            <a:pPr lvl="3" eaLnBrk="1" latinLnBrk="0" hangingPunct="1"/>
            <a:r>
              <a:rPr kumimoji="0" lang="zh-CN" altLang="en-US" smtClean="0"/>
              <a:t>第四级</a:t>
            </a:r>
          </a:p>
          <a:p>
            <a:pPr lvl="4" eaLnBrk="1" latinLnBrk="0" hangingPunct="1"/>
            <a:r>
              <a:rPr kumimoji="0" lang="zh-CN" altLang="en-US" smtClean="0"/>
              <a:t>第五级</a:t>
            </a:r>
            <a:endParaRPr kumimoji="0" lang="en-US"/>
          </a:p>
        </p:txBody>
      </p:sp>
      <p:sp>
        <p:nvSpPr>
          <p:cNvPr id="10" name="日期占位符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530820CF-B880-4189-942D-D702A7CBA730}" type="datetimeFigureOut">
              <a:rPr lang="zh-CN" altLang="en-US" smtClean="0"/>
              <a:t>2015/1/6</a:t>
            </a:fld>
            <a:endParaRPr lang="zh-CN" altLang="en-US"/>
          </a:p>
        </p:txBody>
      </p:sp>
      <p:sp>
        <p:nvSpPr>
          <p:cNvPr id="22" name="页脚占位符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zh-CN" altLang="en-US"/>
          </a:p>
        </p:txBody>
      </p:sp>
      <p:sp>
        <p:nvSpPr>
          <p:cNvPr id="18" name="灯片编号占位符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0C913308-F349-4B6D-A68A-DD1791B4A57B}"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idx="4294967295"/>
          </p:nvPr>
        </p:nvSpPr>
        <p:spPr>
          <a:xfrm>
            <a:off x="0" y="2130425"/>
            <a:ext cx="7772400" cy="1470025"/>
          </a:xfrm>
        </p:spPr>
        <p:txBody>
          <a:bodyPr>
            <a:normAutofit fontScale="90000"/>
          </a:bodyPr>
          <a:lstStyle/>
          <a:p>
            <a:pPr marR="0" rtl="0"/>
            <a:r>
              <a:rPr lang="zh-CN" altLang="en-US" b="0" i="0" u="none" strike="noStrike" kern="100" baseline="0" smtClean="0">
                <a:latin typeface="Calibri"/>
                <a:ea typeface="宋体"/>
              </a:rPr>
              <a:t>微商有两种模式，一是零售端</a:t>
            </a:r>
            <a:r>
              <a:rPr lang="en-US" altLang="zh-CN" b="0" i="0" u="none" strike="noStrike" kern="100" baseline="0" smtClean="0">
                <a:latin typeface="Times New Roman"/>
                <a:ea typeface="宋体"/>
              </a:rPr>
              <a:t>.</a:t>
            </a:r>
            <a:r>
              <a:rPr lang="zh-CN" altLang="en-US" b="0" i="0" u="none" strike="noStrike" kern="100" baseline="0" smtClean="0">
                <a:latin typeface="Calibri"/>
                <a:ea typeface="宋体"/>
              </a:rPr>
              <a:t>二是批发。不管做哪种模式初期建议都要从零售端进行下去，你只有把零售端的客户了解服务好了，以后做批发才能上一个台阶。</a:t>
            </a:r>
            <a:endParaRPr lang="zh-CN" altLang="en-US" b="0" i="0" u="none" strike="noStrike" kern="100" baseline="0" smtClean="0">
              <a:latin typeface="Times New Roman"/>
              <a:ea typeface="宋体"/>
            </a:endParaRPr>
          </a:p>
        </p:txBody>
      </p:sp>
    </p:spTree>
    <p:extLst>
      <p:ext uri="{BB962C8B-B14F-4D97-AF65-F5344CB8AC3E}">
        <p14:creationId xmlns:p14="http://schemas.microsoft.com/office/powerpoint/2010/main" val="218174907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idx="4294967295"/>
          </p:nvPr>
        </p:nvSpPr>
        <p:spPr>
          <a:xfrm>
            <a:off x="0" y="4076700"/>
            <a:ext cx="7772400" cy="1470025"/>
          </a:xfrm>
        </p:spPr>
        <p:txBody>
          <a:bodyPr>
            <a:normAutofit fontScale="90000"/>
          </a:bodyPr>
          <a:lstStyle/>
          <a:p>
            <a:pPr marR="0" rtl="0"/>
            <a:r>
              <a:rPr lang="zh-CN" altLang="en-US" b="0" i="0" u="none" strike="noStrike" kern="100" baseline="0" dirty="0" smtClean="0">
                <a:latin typeface="Calibri"/>
                <a:ea typeface="宋体"/>
              </a:rPr>
              <a:t>再次朋友圈，朋友圈是做微商的让别人看你最重要的方面。它相当与别人看到你的店进去了，看店里有什么产品，它决定了在零售和批发端的时候别人是否会接纳你从而购买你的产品。</a:t>
            </a:r>
            <a:endParaRPr lang="zh-CN" altLang="en-US" b="0" i="0" u="none" strike="noStrike" kern="100" baseline="0" dirty="0" smtClean="0">
              <a:latin typeface="Times New Roman"/>
              <a:ea typeface="宋体"/>
            </a:endParaRPr>
          </a:p>
        </p:txBody>
      </p:sp>
    </p:spTree>
    <p:extLst>
      <p:ext uri="{BB962C8B-B14F-4D97-AF65-F5344CB8AC3E}">
        <p14:creationId xmlns:p14="http://schemas.microsoft.com/office/powerpoint/2010/main" val="383884339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idx="4294967295"/>
          </p:nvPr>
        </p:nvSpPr>
        <p:spPr>
          <a:xfrm>
            <a:off x="0" y="4365625"/>
            <a:ext cx="7772400" cy="1470025"/>
          </a:xfrm>
        </p:spPr>
        <p:txBody>
          <a:bodyPr>
            <a:normAutofit fontScale="90000"/>
          </a:bodyPr>
          <a:lstStyle/>
          <a:p>
            <a:pPr marR="0" rtl="0"/>
            <a:r>
              <a:rPr lang="zh-CN" altLang="en-US" b="0" i="0" u="none" strike="noStrike" kern="100" baseline="0" smtClean="0">
                <a:latin typeface="Calibri"/>
                <a:ea typeface="宋体"/>
              </a:rPr>
              <a:t>所以不管走零售还是批发，形象设计为第一步。首先名字非常重要，你起的名字一定要简单</a:t>
            </a:r>
            <a:r>
              <a:rPr lang="en-US" altLang="zh-CN" b="0" i="0" u="none" strike="noStrike" kern="100" baseline="0" smtClean="0">
                <a:latin typeface="Times New Roman"/>
                <a:ea typeface="宋体"/>
              </a:rPr>
              <a:t>.</a:t>
            </a:r>
            <a:r>
              <a:rPr lang="zh-CN" altLang="en-US" b="0" i="0" u="none" strike="noStrike" kern="100" baseline="0" smtClean="0">
                <a:latin typeface="Calibri"/>
                <a:ea typeface="宋体"/>
              </a:rPr>
              <a:t>好记</a:t>
            </a:r>
            <a:r>
              <a:rPr lang="en-US" altLang="zh-CN" b="0" i="0" u="none" strike="noStrike" kern="100" baseline="0" smtClean="0">
                <a:latin typeface="Times New Roman"/>
                <a:ea typeface="宋体"/>
              </a:rPr>
              <a:t>.</a:t>
            </a:r>
            <a:r>
              <a:rPr lang="zh-CN" altLang="en-US" b="0" i="0" u="none" strike="noStrike" kern="100" baseline="0" smtClean="0">
                <a:latin typeface="Calibri"/>
                <a:ea typeface="宋体"/>
              </a:rPr>
              <a:t>亲切，让别人一眼记得。其次，头像。头像就相当于你的门脸，图片要清晰，重点要突出，让别人很容易记得。</a:t>
            </a:r>
            <a:endParaRPr lang="zh-CN" altLang="en-US" b="0" i="0" u="none" strike="noStrike" kern="100" baseline="0" smtClean="0">
              <a:latin typeface="Times New Roman"/>
              <a:ea typeface="宋体"/>
            </a:endParaRPr>
          </a:p>
        </p:txBody>
      </p:sp>
    </p:spTree>
    <p:extLst>
      <p:ext uri="{BB962C8B-B14F-4D97-AF65-F5344CB8AC3E}">
        <p14:creationId xmlns:p14="http://schemas.microsoft.com/office/powerpoint/2010/main" val="55056969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idx="4294967295"/>
          </p:nvPr>
        </p:nvSpPr>
        <p:spPr>
          <a:xfrm>
            <a:off x="0" y="2130425"/>
            <a:ext cx="7772400" cy="1470025"/>
          </a:xfrm>
        </p:spPr>
        <p:txBody>
          <a:bodyPr>
            <a:normAutofit fontScale="90000"/>
          </a:bodyPr>
          <a:lstStyle/>
          <a:p>
            <a:pPr marR="0" rtl="0"/>
            <a:r>
              <a:rPr lang="zh-CN" altLang="en-US" b="0" i="0" u="none" strike="noStrike" kern="100" baseline="0" smtClean="0">
                <a:latin typeface="Calibri"/>
                <a:ea typeface="宋体"/>
              </a:rPr>
              <a:t>其次要做到互动，互动非常关键，客户是养出来的，不能因为你发的产品你的好友没有咨询或者购买而疏远跟他们的沟通。</a:t>
            </a:r>
            <a:endParaRPr lang="zh-CN" altLang="en-US" b="0" i="0" u="none" strike="noStrike" kern="100" baseline="0" smtClean="0">
              <a:latin typeface="Times New Roman"/>
              <a:ea typeface="宋体"/>
            </a:endParaRPr>
          </a:p>
        </p:txBody>
      </p:sp>
    </p:spTree>
    <p:extLst>
      <p:ext uri="{BB962C8B-B14F-4D97-AF65-F5344CB8AC3E}">
        <p14:creationId xmlns:p14="http://schemas.microsoft.com/office/powerpoint/2010/main" val="136134374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idx="4294967295"/>
          </p:nvPr>
        </p:nvSpPr>
        <p:spPr>
          <a:xfrm>
            <a:off x="0" y="4292600"/>
            <a:ext cx="7772400" cy="1470025"/>
          </a:xfrm>
        </p:spPr>
        <p:txBody>
          <a:bodyPr>
            <a:normAutofit fontScale="90000"/>
          </a:bodyPr>
          <a:lstStyle/>
          <a:p>
            <a:pPr marR="0" rtl="0"/>
            <a:r>
              <a:rPr lang="zh-CN" altLang="en-US" b="0" i="0" u="none" strike="noStrike" kern="100" baseline="0" smtClean="0">
                <a:latin typeface="Calibri"/>
                <a:ea typeface="宋体"/>
              </a:rPr>
              <a:t>做微商当你的朋友圈营造出来后要找客户，找客户非常关键。发朋友圈只是你的第一步，第二步是把你推上市场，这是一个网络世界它是一个庞大的群体。通过什么方法把自己推向客户群体，都是要掌握的。</a:t>
            </a:r>
            <a:endParaRPr lang="zh-CN" altLang="en-US" b="0" i="0" u="none" strike="noStrike" kern="100" baseline="0" smtClean="0">
              <a:latin typeface="Times New Roman"/>
              <a:ea typeface="宋体"/>
            </a:endParaRPr>
          </a:p>
        </p:txBody>
      </p:sp>
    </p:spTree>
    <p:extLst>
      <p:ext uri="{BB962C8B-B14F-4D97-AF65-F5344CB8AC3E}">
        <p14:creationId xmlns:p14="http://schemas.microsoft.com/office/powerpoint/2010/main" val="333878546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idx="4294967295"/>
          </p:nvPr>
        </p:nvSpPr>
        <p:spPr>
          <a:xfrm>
            <a:off x="0" y="3716338"/>
            <a:ext cx="7772400" cy="1470025"/>
          </a:xfrm>
        </p:spPr>
        <p:txBody>
          <a:bodyPr>
            <a:normAutofit fontScale="90000"/>
          </a:bodyPr>
          <a:lstStyle/>
          <a:p>
            <a:pPr marR="0" rtl="0"/>
            <a:r>
              <a:rPr lang="zh-CN" altLang="en-US" b="0" i="0" u="none" strike="noStrike" kern="100" baseline="0" dirty="0" smtClean="0">
                <a:latin typeface="Calibri"/>
                <a:ea typeface="宋体"/>
              </a:rPr>
              <a:t>线上通过网络，建议用淘宝指数，它会告诉你现在做的产品它的具体使用人群。找到你产品的精准使用人群在哪里进行精准定位，年龄段</a:t>
            </a:r>
            <a:r>
              <a:rPr lang="en-US" altLang="zh-CN" b="0" i="0" u="none" strike="noStrike" kern="100" baseline="0" dirty="0" smtClean="0">
                <a:latin typeface="Times New Roman"/>
                <a:ea typeface="宋体"/>
              </a:rPr>
              <a:t>.</a:t>
            </a:r>
            <a:r>
              <a:rPr lang="zh-CN" altLang="en-US" b="0" i="0" u="none" strike="noStrike" kern="100" baseline="0" dirty="0" smtClean="0">
                <a:latin typeface="Calibri"/>
                <a:ea typeface="宋体"/>
              </a:rPr>
              <a:t>什么人</a:t>
            </a:r>
            <a:r>
              <a:rPr lang="en-US" altLang="zh-CN" b="0" i="0" u="none" strike="noStrike" kern="100" baseline="0" dirty="0" smtClean="0">
                <a:latin typeface="Times New Roman"/>
                <a:ea typeface="宋体"/>
              </a:rPr>
              <a:t>.</a:t>
            </a:r>
            <a:r>
              <a:rPr lang="zh-CN" altLang="en-US" b="0" i="0" u="none" strike="noStrike" kern="100" baseline="0" dirty="0" smtClean="0">
                <a:latin typeface="Calibri"/>
                <a:ea typeface="宋体"/>
              </a:rPr>
              <a:t>什么城市使用的人最多，都会有明确显示，它就相当于你的微商指南针。</a:t>
            </a:r>
            <a:endParaRPr lang="zh-CN" altLang="en-US" b="0" i="0" u="none" strike="noStrike" kern="100" baseline="0" dirty="0" smtClean="0">
              <a:latin typeface="Times New Roman"/>
              <a:ea typeface="宋体"/>
            </a:endParaRPr>
          </a:p>
        </p:txBody>
      </p:sp>
    </p:spTree>
    <p:extLst>
      <p:ext uri="{BB962C8B-B14F-4D97-AF65-F5344CB8AC3E}">
        <p14:creationId xmlns:p14="http://schemas.microsoft.com/office/powerpoint/2010/main" val="2447203712"/>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聚合">
  <a:themeElements>
    <a:clrScheme name="聚合">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聚合">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聚合">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0</TotalTime>
  <Words>337</Words>
  <Application>Microsoft Office PowerPoint</Application>
  <PresentationFormat>全屏显示(4:3)</PresentationFormat>
  <Paragraphs>6</Paragraphs>
  <Slides>6</Slides>
  <Notes>0</Notes>
  <HiddenSlides>0</HiddenSlides>
  <MMClips>0</MMClips>
  <ScaleCrop>false</ScaleCrop>
  <HeadingPairs>
    <vt:vector size="4" baseType="variant">
      <vt:variant>
        <vt:lpstr>主题</vt:lpstr>
      </vt:variant>
      <vt:variant>
        <vt:i4>1</vt:i4>
      </vt:variant>
      <vt:variant>
        <vt:lpstr>幻灯片标题</vt:lpstr>
      </vt:variant>
      <vt:variant>
        <vt:i4>6</vt:i4>
      </vt:variant>
    </vt:vector>
  </HeadingPairs>
  <TitlesOfParts>
    <vt:vector size="7" baseType="lpstr">
      <vt:lpstr>聚合</vt:lpstr>
      <vt:lpstr>微商有两种模式，一是零售端.二是批发。不管做哪种模式初期建议都要从零售端进行下去，你只有把零售端的客户了解服务好了，以后做批发才能上一个台阶。</vt:lpstr>
      <vt:lpstr>再次朋友圈，朋友圈是做微商的让别人看你最重要的方面。它相当与别人看到你的店进去了，看店里有什么产品，它决定了在零售和批发端的时候别人是否会接纳你从而购买你的产品。</vt:lpstr>
      <vt:lpstr>所以不管走零售还是批发，形象设计为第一步。首先名字非常重要，你起的名字一定要简单.好记.亲切，让别人一眼记得。其次，头像。头像就相当于你的门脸，图片要清晰，重点要突出，让别人很容易记得。</vt:lpstr>
      <vt:lpstr>其次要做到互动，互动非常关键，客户是养出来的，不能因为你发的产品你的好友没有咨询或者购买而疏远跟他们的沟通。</vt:lpstr>
      <vt:lpstr>做微商当你的朋友圈营造出来后要找客户，找客户非常关键。发朋友圈只是你的第一步，第二步是把你推上市场，这是一个网络世界它是一个庞大的群体。通过什么方法把自己推向客户群体，都是要掌握的。</vt:lpstr>
      <vt:lpstr>线上通过网络，建议用淘宝指数，它会告诉你现在做的产品它的具体使用人群。找到你产品的精准使用人群在哪里进行精准定位，年龄段.什么人.什么城市使用的人最多，都会有明确显示，它就相当于你的微商指南针。</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微商有两种模式，一是零售端.二是批发。不管做哪种模式初期建议都要从零售端进行下去，你只有把零售端的客户了解服务好了，以后做批发才能上一个台阶。</dc:title>
  <dc:creator>Administrator</dc:creator>
  <cp:lastModifiedBy>admin</cp:lastModifiedBy>
  <cp:revision>1</cp:revision>
  <dcterms:created xsi:type="dcterms:W3CDTF">2015-01-06T12:29:54Z</dcterms:created>
  <dcterms:modified xsi:type="dcterms:W3CDTF">2015-01-06T12:43:47Z</dcterms:modified>
</cp:coreProperties>
</file>