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sldIdLst>
    <p:sldId id="256" r:id="rId3"/>
    <p:sldId id="261" r:id="rId4"/>
    <p:sldId id="260" r:id="rId5"/>
    <p:sldId id="262" r:id="rId6"/>
    <p:sldId id="258" r:id="rId7"/>
    <p:sldId id="259" r:id="rId8"/>
    <p:sldId id="263" r:id="rId9"/>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0000"/>
    <a:srgbClr val="CEA642"/>
    <a:srgbClr val="FF9900"/>
    <a:srgbClr val="1F497D"/>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showGuides="1">
      <p:cViewPr varScale="1">
        <p:scale>
          <a:sx n="74" d="100"/>
          <a:sy n="74" d="100"/>
        </p:scale>
        <p:origin x="576" y="5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tableStyles" Target="tableStyle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theme" Target="theme/theme1.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viewProps" Target="viewProps.xml"/><Relationship Id="rId5" Type="http://schemas.openxmlformats.org/officeDocument/2006/relationships/slide" Target="slides/slide3.xml"/><Relationship Id="rId10"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1BC69B-8BB3-4B01-A3F4-06906AA29F17}" type="datetimeFigureOut">
              <a:rPr lang="zh-CN" altLang="en-US" smtClean="0"/>
              <a:t>2014/3/4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D09E995-97F1-4AAE-ABC7-7C9C38ED6D09}" type="slidenum">
              <a:rPr lang="zh-CN" altLang="en-US" smtClean="0"/>
              <a:t>‹#›</a:t>
            </a:fld>
            <a:endParaRPr lang="zh-CN" altLang="en-US"/>
          </a:p>
        </p:txBody>
      </p:sp>
    </p:spTree>
    <p:extLst>
      <p:ext uri="{BB962C8B-B14F-4D97-AF65-F5344CB8AC3E}">
        <p14:creationId xmlns:p14="http://schemas.microsoft.com/office/powerpoint/2010/main" val="18654218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1BC69B-8BB3-4B01-A3F4-06906AA29F17}" type="datetimeFigureOut">
              <a:rPr lang="zh-CN" altLang="en-US" smtClean="0"/>
              <a:t>2014/3/4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D09E995-97F1-4AAE-ABC7-7C9C38ED6D09}" type="slidenum">
              <a:rPr lang="zh-CN" altLang="en-US" smtClean="0"/>
              <a:t>‹#›</a:t>
            </a:fld>
            <a:endParaRPr lang="zh-CN" altLang="en-US"/>
          </a:p>
        </p:txBody>
      </p:sp>
    </p:spTree>
    <p:extLst>
      <p:ext uri="{BB962C8B-B14F-4D97-AF65-F5344CB8AC3E}">
        <p14:creationId xmlns:p14="http://schemas.microsoft.com/office/powerpoint/2010/main" val="381503272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1BC69B-8BB3-4B01-A3F4-06906AA29F17}" type="datetimeFigureOut">
              <a:rPr lang="zh-CN" altLang="en-US" smtClean="0"/>
              <a:t>2014/3/4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D09E995-97F1-4AAE-ABC7-7C9C38ED6D09}" type="slidenum">
              <a:rPr lang="zh-CN" altLang="en-US" smtClean="0"/>
              <a:t>‹#›</a:t>
            </a:fld>
            <a:endParaRPr lang="zh-CN" altLang="en-US"/>
          </a:p>
        </p:txBody>
      </p:sp>
    </p:spTree>
    <p:extLst>
      <p:ext uri="{BB962C8B-B14F-4D97-AF65-F5344CB8AC3E}">
        <p14:creationId xmlns:p14="http://schemas.microsoft.com/office/powerpoint/2010/main" val="35997556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247395462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pic>
        <p:nvPicPr>
          <p:cNvPr id="2" name="图片 6" descr="2.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696249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pic>
        <p:nvPicPr>
          <p:cNvPr id="2" name="图片 6" descr="3.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4193712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3"/>
          <p:cNvSpPr>
            <a:spLocks noGrp="1"/>
          </p:cNvSpPr>
          <p:nvPr>
            <p:ph type="dt" sz="half" idx="10"/>
          </p:nvPr>
        </p:nvSpPr>
        <p:spPr/>
        <p:txBody>
          <a:bodyPr/>
          <a:lstStyle>
            <a:lvl1pPr>
              <a:defRPr/>
            </a:lvl1pPr>
          </a:lstStyle>
          <a:p>
            <a:fld id="{72421614-CD44-4C76-AC3D-FFAFFFDA0354}" type="datetimeFigureOut">
              <a:rPr lang="zh-CN" altLang="en-US"/>
              <a:pPr/>
              <a:t>2014/3/4</a:t>
            </a:fld>
            <a:endParaRPr lang="en-US" altLang="zh-CN"/>
          </a:p>
        </p:txBody>
      </p:sp>
      <p:sp>
        <p:nvSpPr>
          <p:cNvPr id="6" name="页脚占位符 4"/>
          <p:cNvSpPr>
            <a:spLocks noGrp="1"/>
          </p:cNvSpPr>
          <p:nvPr>
            <p:ph type="ftr" sz="quarter" idx="11"/>
          </p:nvPr>
        </p:nvSpPr>
        <p:spPr/>
        <p:txBody>
          <a:bodyPr/>
          <a:lstStyle>
            <a:lvl1pPr>
              <a:defRPr/>
            </a:lvl1pPr>
          </a:lstStyle>
          <a:p>
            <a:pPr>
              <a:defRPr/>
            </a:pPr>
            <a:endParaRPr lang="zh-CN" altLang="en-US">
              <a:solidFill>
                <a:prstClr val="black">
                  <a:tint val="75000"/>
                </a:prstClr>
              </a:solidFill>
            </a:endParaRPr>
          </a:p>
        </p:txBody>
      </p:sp>
      <p:sp>
        <p:nvSpPr>
          <p:cNvPr id="7" name="灯片编号占位符 5"/>
          <p:cNvSpPr>
            <a:spLocks noGrp="1"/>
          </p:cNvSpPr>
          <p:nvPr>
            <p:ph type="sldNum" sz="quarter" idx="12"/>
          </p:nvPr>
        </p:nvSpPr>
        <p:spPr/>
        <p:txBody>
          <a:bodyPr/>
          <a:lstStyle>
            <a:lvl1pPr>
              <a:defRPr/>
            </a:lvl1pPr>
          </a:lstStyle>
          <a:p>
            <a:fld id="{A0806DBE-B6FD-4A62-87F2-EDF0F5686686}" type="slidenum">
              <a:rPr lang="zh-CN" altLang="en-US"/>
              <a:pPr/>
              <a:t>‹#›</a:t>
            </a:fld>
            <a:endParaRPr lang="en-US" altLang="zh-CN"/>
          </a:p>
        </p:txBody>
      </p:sp>
    </p:spTree>
    <p:extLst>
      <p:ext uri="{BB962C8B-B14F-4D97-AF65-F5344CB8AC3E}">
        <p14:creationId xmlns:p14="http://schemas.microsoft.com/office/powerpoint/2010/main" val="357807470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3"/>
          <p:cNvSpPr>
            <a:spLocks noGrp="1"/>
          </p:cNvSpPr>
          <p:nvPr>
            <p:ph type="dt" sz="half" idx="10"/>
          </p:nvPr>
        </p:nvSpPr>
        <p:spPr/>
        <p:txBody>
          <a:bodyPr/>
          <a:lstStyle>
            <a:lvl1pPr>
              <a:defRPr/>
            </a:lvl1pPr>
          </a:lstStyle>
          <a:p>
            <a:fld id="{36F32330-ABDE-47FE-8269-D00AFDBFB753}" type="datetimeFigureOut">
              <a:rPr lang="zh-CN" altLang="en-US"/>
              <a:pPr/>
              <a:t>2014/3/4</a:t>
            </a:fld>
            <a:endParaRPr lang="en-US" altLang="zh-CN"/>
          </a:p>
        </p:txBody>
      </p:sp>
      <p:sp>
        <p:nvSpPr>
          <p:cNvPr id="8" name="页脚占位符 4"/>
          <p:cNvSpPr>
            <a:spLocks noGrp="1"/>
          </p:cNvSpPr>
          <p:nvPr>
            <p:ph type="ftr" sz="quarter" idx="11"/>
          </p:nvPr>
        </p:nvSpPr>
        <p:spPr/>
        <p:txBody>
          <a:bodyPr/>
          <a:lstStyle>
            <a:lvl1pPr>
              <a:defRPr/>
            </a:lvl1pPr>
          </a:lstStyle>
          <a:p>
            <a:pPr>
              <a:defRPr/>
            </a:pPr>
            <a:endParaRPr lang="zh-CN" altLang="en-US">
              <a:solidFill>
                <a:prstClr val="black">
                  <a:tint val="75000"/>
                </a:prstClr>
              </a:solidFill>
            </a:endParaRPr>
          </a:p>
        </p:txBody>
      </p:sp>
      <p:sp>
        <p:nvSpPr>
          <p:cNvPr id="9" name="灯片编号占位符 5"/>
          <p:cNvSpPr>
            <a:spLocks noGrp="1"/>
          </p:cNvSpPr>
          <p:nvPr>
            <p:ph type="sldNum" sz="quarter" idx="12"/>
          </p:nvPr>
        </p:nvSpPr>
        <p:spPr/>
        <p:txBody>
          <a:bodyPr/>
          <a:lstStyle>
            <a:lvl1pPr>
              <a:defRPr/>
            </a:lvl1pPr>
          </a:lstStyle>
          <a:p>
            <a:fld id="{A209E1EB-0D3E-42C3-8F26-967E248A5715}" type="slidenum">
              <a:rPr lang="zh-CN" altLang="en-US"/>
              <a:pPr/>
              <a:t>‹#›</a:t>
            </a:fld>
            <a:endParaRPr lang="en-US" altLang="zh-CN"/>
          </a:p>
        </p:txBody>
      </p:sp>
    </p:spTree>
    <p:extLst>
      <p:ext uri="{BB962C8B-B14F-4D97-AF65-F5344CB8AC3E}">
        <p14:creationId xmlns:p14="http://schemas.microsoft.com/office/powerpoint/2010/main" val="227414678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3"/>
          <p:cNvSpPr>
            <a:spLocks noGrp="1"/>
          </p:cNvSpPr>
          <p:nvPr>
            <p:ph type="dt" sz="half" idx="10"/>
          </p:nvPr>
        </p:nvSpPr>
        <p:spPr/>
        <p:txBody>
          <a:bodyPr/>
          <a:lstStyle>
            <a:lvl1pPr>
              <a:defRPr/>
            </a:lvl1pPr>
          </a:lstStyle>
          <a:p>
            <a:fld id="{BACA4330-C32D-4AFF-A513-1ABC496C3ED2}" type="datetimeFigureOut">
              <a:rPr lang="zh-CN" altLang="en-US"/>
              <a:pPr/>
              <a:t>2014/3/4</a:t>
            </a:fld>
            <a:endParaRPr lang="en-US" altLang="zh-CN"/>
          </a:p>
        </p:txBody>
      </p:sp>
      <p:sp>
        <p:nvSpPr>
          <p:cNvPr id="4" name="页脚占位符 4"/>
          <p:cNvSpPr>
            <a:spLocks noGrp="1"/>
          </p:cNvSpPr>
          <p:nvPr>
            <p:ph type="ftr" sz="quarter" idx="11"/>
          </p:nvPr>
        </p:nvSpPr>
        <p:spPr/>
        <p:txBody>
          <a:bodyPr/>
          <a:lstStyle>
            <a:lvl1pPr>
              <a:defRPr/>
            </a:lvl1pPr>
          </a:lstStyle>
          <a:p>
            <a:pPr>
              <a:defRPr/>
            </a:pPr>
            <a:endParaRPr lang="zh-CN" altLang="en-US">
              <a:solidFill>
                <a:prstClr val="black">
                  <a:tint val="75000"/>
                </a:prstClr>
              </a:solidFill>
            </a:endParaRPr>
          </a:p>
        </p:txBody>
      </p:sp>
      <p:sp>
        <p:nvSpPr>
          <p:cNvPr id="5" name="灯片编号占位符 5"/>
          <p:cNvSpPr>
            <a:spLocks noGrp="1"/>
          </p:cNvSpPr>
          <p:nvPr>
            <p:ph type="sldNum" sz="quarter" idx="12"/>
          </p:nvPr>
        </p:nvSpPr>
        <p:spPr/>
        <p:txBody>
          <a:bodyPr/>
          <a:lstStyle>
            <a:lvl1pPr>
              <a:defRPr/>
            </a:lvl1pPr>
          </a:lstStyle>
          <a:p>
            <a:fld id="{B5439C74-FE96-4063-946D-360DF7A4B37A}" type="slidenum">
              <a:rPr lang="zh-CN" altLang="en-US"/>
              <a:pPr/>
              <a:t>‹#›</a:t>
            </a:fld>
            <a:endParaRPr lang="en-US" altLang="zh-CN"/>
          </a:p>
        </p:txBody>
      </p:sp>
    </p:spTree>
    <p:extLst>
      <p:ext uri="{BB962C8B-B14F-4D97-AF65-F5344CB8AC3E}">
        <p14:creationId xmlns:p14="http://schemas.microsoft.com/office/powerpoint/2010/main" val="36418317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fld id="{4EB91519-FB31-44C7-89AB-22FAFA4F10F5}" type="datetimeFigureOut">
              <a:rPr lang="zh-CN" altLang="en-US"/>
              <a:pPr/>
              <a:t>2014/3/4</a:t>
            </a:fld>
            <a:endParaRPr lang="en-US" altLang="zh-CN"/>
          </a:p>
        </p:txBody>
      </p:sp>
      <p:sp>
        <p:nvSpPr>
          <p:cNvPr id="3" name="页脚占位符 4"/>
          <p:cNvSpPr>
            <a:spLocks noGrp="1"/>
          </p:cNvSpPr>
          <p:nvPr>
            <p:ph type="ftr" sz="quarter" idx="11"/>
          </p:nvPr>
        </p:nvSpPr>
        <p:spPr/>
        <p:txBody>
          <a:bodyPr/>
          <a:lstStyle>
            <a:lvl1pPr>
              <a:defRPr/>
            </a:lvl1pPr>
          </a:lstStyle>
          <a:p>
            <a:pPr>
              <a:defRPr/>
            </a:pPr>
            <a:endParaRPr lang="zh-CN" altLang="en-US">
              <a:solidFill>
                <a:prstClr val="black">
                  <a:tint val="75000"/>
                </a:prstClr>
              </a:solidFill>
            </a:endParaRPr>
          </a:p>
        </p:txBody>
      </p:sp>
      <p:sp>
        <p:nvSpPr>
          <p:cNvPr id="4" name="灯片编号占位符 5"/>
          <p:cNvSpPr>
            <a:spLocks noGrp="1"/>
          </p:cNvSpPr>
          <p:nvPr>
            <p:ph type="sldNum" sz="quarter" idx="12"/>
          </p:nvPr>
        </p:nvSpPr>
        <p:spPr/>
        <p:txBody>
          <a:bodyPr/>
          <a:lstStyle>
            <a:lvl1pPr>
              <a:defRPr/>
            </a:lvl1pPr>
          </a:lstStyle>
          <a:p>
            <a:fld id="{A1855CE5-9167-435F-ADAC-460A0BFD6E4C}" type="slidenum">
              <a:rPr lang="zh-CN" altLang="en-US"/>
              <a:pPr/>
              <a:t>‹#›</a:t>
            </a:fld>
            <a:endParaRPr lang="en-US" altLang="zh-CN"/>
          </a:p>
        </p:txBody>
      </p:sp>
    </p:spTree>
    <p:extLst>
      <p:ext uri="{BB962C8B-B14F-4D97-AF65-F5344CB8AC3E}">
        <p14:creationId xmlns:p14="http://schemas.microsoft.com/office/powerpoint/2010/main" val="414465942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3"/>
          <p:cNvSpPr>
            <a:spLocks noGrp="1"/>
          </p:cNvSpPr>
          <p:nvPr>
            <p:ph type="dt" sz="half" idx="10"/>
          </p:nvPr>
        </p:nvSpPr>
        <p:spPr/>
        <p:txBody>
          <a:bodyPr/>
          <a:lstStyle>
            <a:lvl1pPr>
              <a:defRPr/>
            </a:lvl1pPr>
          </a:lstStyle>
          <a:p>
            <a:fld id="{EC26DB1F-D76D-4D54-BF82-A8F78D6E4DBB}" type="datetimeFigureOut">
              <a:rPr lang="zh-CN" altLang="en-US"/>
              <a:pPr/>
              <a:t>2014/3/4</a:t>
            </a:fld>
            <a:endParaRPr lang="en-US" altLang="zh-CN"/>
          </a:p>
        </p:txBody>
      </p:sp>
      <p:sp>
        <p:nvSpPr>
          <p:cNvPr id="6" name="页脚占位符 4"/>
          <p:cNvSpPr>
            <a:spLocks noGrp="1"/>
          </p:cNvSpPr>
          <p:nvPr>
            <p:ph type="ftr" sz="quarter" idx="11"/>
          </p:nvPr>
        </p:nvSpPr>
        <p:spPr/>
        <p:txBody>
          <a:bodyPr/>
          <a:lstStyle>
            <a:lvl1pPr>
              <a:defRPr/>
            </a:lvl1pPr>
          </a:lstStyle>
          <a:p>
            <a:pPr>
              <a:defRPr/>
            </a:pPr>
            <a:endParaRPr lang="zh-CN" altLang="en-US">
              <a:solidFill>
                <a:prstClr val="black">
                  <a:tint val="75000"/>
                </a:prstClr>
              </a:solidFill>
            </a:endParaRPr>
          </a:p>
        </p:txBody>
      </p:sp>
      <p:sp>
        <p:nvSpPr>
          <p:cNvPr id="7" name="灯片编号占位符 5"/>
          <p:cNvSpPr>
            <a:spLocks noGrp="1"/>
          </p:cNvSpPr>
          <p:nvPr>
            <p:ph type="sldNum" sz="quarter" idx="12"/>
          </p:nvPr>
        </p:nvSpPr>
        <p:spPr/>
        <p:txBody>
          <a:bodyPr/>
          <a:lstStyle>
            <a:lvl1pPr>
              <a:defRPr/>
            </a:lvl1pPr>
          </a:lstStyle>
          <a:p>
            <a:fld id="{A1B3DDDD-08B3-4B68-8715-5F61E54AFF92}" type="slidenum">
              <a:rPr lang="zh-CN" altLang="en-US"/>
              <a:pPr/>
              <a:t>‹#›</a:t>
            </a:fld>
            <a:endParaRPr lang="en-US" altLang="zh-CN"/>
          </a:p>
        </p:txBody>
      </p:sp>
    </p:spTree>
    <p:extLst>
      <p:ext uri="{BB962C8B-B14F-4D97-AF65-F5344CB8AC3E}">
        <p14:creationId xmlns:p14="http://schemas.microsoft.com/office/powerpoint/2010/main" val="23598748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1BC69B-8BB3-4B01-A3F4-06906AA29F17}" type="datetimeFigureOut">
              <a:rPr lang="zh-CN" altLang="en-US" smtClean="0"/>
              <a:t>2014/3/4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D09E995-97F1-4AAE-ABC7-7C9C38ED6D09}" type="slidenum">
              <a:rPr lang="zh-CN" altLang="en-US" smtClean="0"/>
              <a:t>‹#›</a:t>
            </a:fld>
            <a:endParaRPr lang="zh-CN" altLang="en-US"/>
          </a:p>
        </p:txBody>
      </p:sp>
    </p:spTree>
    <p:extLst>
      <p:ext uri="{BB962C8B-B14F-4D97-AF65-F5344CB8AC3E}">
        <p14:creationId xmlns:p14="http://schemas.microsoft.com/office/powerpoint/2010/main" val="193639518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3"/>
          <p:cNvSpPr>
            <a:spLocks noGrp="1"/>
          </p:cNvSpPr>
          <p:nvPr>
            <p:ph type="dt" sz="half" idx="10"/>
          </p:nvPr>
        </p:nvSpPr>
        <p:spPr/>
        <p:txBody>
          <a:bodyPr/>
          <a:lstStyle>
            <a:lvl1pPr>
              <a:defRPr/>
            </a:lvl1pPr>
          </a:lstStyle>
          <a:p>
            <a:fld id="{EAB216AB-FE84-4358-90D2-C5E5CA1578A4}" type="datetimeFigureOut">
              <a:rPr lang="zh-CN" altLang="en-US"/>
              <a:pPr/>
              <a:t>2014/3/4</a:t>
            </a:fld>
            <a:endParaRPr lang="en-US" altLang="zh-CN"/>
          </a:p>
        </p:txBody>
      </p:sp>
      <p:sp>
        <p:nvSpPr>
          <p:cNvPr id="6" name="页脚占位符 4"/>
          <p:cNvSpPr>
            <a:spLocks noGrp="1"/>
          </p:cNvSpPr>
          <p:nvPr>
            <p:ph type="ftr" sz="quarter" idx="11"/>
          </p:nvPr>
        </p:nvSpPr>
        <p:spPr/>
        <p:txBody>
          <a:bodyPr/>
          <a:lstStyle>
            <a:lvl1pPr>
              <a:defRPr/>
            </a:lvl1pPr>
          </a:lstStyle>
          <a:p>
            <a:pPr>
              <a:defRPr/>
            </a:pPr>
            <a:endParaRPr lang="zh-CN" altLang="en-US">
              <a:solidFill>
                <a:prstClr val="black">
                  <a:tint val="75000"/>
                </a:prstClr>
              </a:solidFill>
            </a:endParaRPr>
          </a:p>
        </p:txBody>
      </p:sp>
      <p:sp>
        <p:nvSpPr>
          <p:cNvPr id="7" name="灯片编号占位符 5"/>
          <p:cNvSpPr>
            <a:spLocks noGrp="1"/>
          </p:cNvSpPr>
          <p:nvPr>
            <p:ph type="sldNum" sz="quarter" idx="12"/>
          </p:nvPr>
        </p:nvSpPr>
        <p:spPr/>
        <p:txBody>
          <a:bodyPr/>
          <a:lstStyle>
            <a:lvl1pPr>
              <a:defRPr/>
            </a:lvl1pPr>
          </a:lstStyle>
          <a:p>
            <a:fld id="{6F68347A-9145-4206-91DA-88246B62D9F6}" type="slidenum">
              <a:rPr lang="zh-CN" altLang="en-US"/>
              <a:pPr/>
              <a:t>‹#›</a:t>
            </a:fld>
            <a:endParaRPr lang="en-US" altLang="zh-CN"/>
          </a:p>
        </p:txBody>
      </p:sp>
    </p:spTree>
    <p:extLst>
      <p:ext uri="{BB962C8B-B14F-4D97-AF65-F5344CB8AC3E}">
        <p14:creationId xmlns:p14="http://schemas.microsoft.com/office/powerpoint/2010/main" val="368641699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fld id="{B18DB529-278E-4FD8-9843-C0B4ECEBCDC8}" type="datetimeFigureOut">
              <a:rPr lang="zh-CN" altLang="en-US"/>
              <a:pPr/>
              <a:t>2014/3/4</a:t>
            </a:fld>
            <a:endParaRPr lang="en-US" altLang="zh-CN"/>
          </a:p>
        </p:txBody>
      </p:sp>
      <p:sp>
        <p:nvSpPr>
          <p:cNvPr id="5" name="页脚占位符 4"/>
          <p:cNvSpPr>
            <a:spLocks noGrp="1"/>
          </p:cNvSpPr>
          <p:nvPr>
            <p:ph type="ftr" sz="quarter" idx="11"/>
          </p:nvPr>
        </p:nvSpPr>
        <p:spPr/>
        <p:txBody>
          <a:bodyPr/>
          <a:lstStyle>
            <a:lvl1pPr>
              <a:defRPr/>
            </a:lvl1pPr>
          </a:lstStyle>
          <a:p>
            <a:pPr>
              <a:defRPr/>
            </a:pPr>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lvl1pPr>
              <a:defRPr/>
            </a:lvl1pPr>
          </a:lstStyle>
          <a:p>
            <a:fld id="{AB24DA4D-7EB6-430A-8608-E659EB4D4A64}" type="slidenum">
              <a:rPr lang="zh-CN" altLang="en-US"/>
              <a:pPr/>
              <a:t>‹#›</a:t>
            </a:fld>
            <a:endParaRPr lang="en-US" altLang="zh-CN"/>
          </a:p>
        </p:txBody>
      </p:sp>
    </p:spTree>
    <p:extLst>
      <p:ext uri="{BB962C8B-B14F-4D97-AF65-F5344CB8AC3E}">
        <p14:creationId xmlns:p14="http://schemas.microsoft.com/office/powerpoint/2010/main" val="212538811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fld id="{C10BFE79-04FB-4445-BE63-468BFB07EB6C}" type="datetimeFigureOut">
              <a:rPr lang="zh-CN" altLang="en-US"/>
              <a:pPr/>
              <a:t>2014/3/4</a:t>
            </a:fld>
            <a:endParaRPr lang="en-US" altLang="zh-CN"/>
          </a:p>
        </p:txBody>
      </p:sp>
      <p:sp>
        <p:nvSpPr>
          <p:cNvPr id="5" name="页脚占位符 4"/>
          <p:cNvSpPr>
            <a:spLocks noGrp="1"/>
          </p:cNvSpPr>
          <p:nvPr>
            <p:ph type="ftr" sz="quarter" idx="11"/>
          </p:nvPr>
        </p:nvSpPr>
        <p:spPr/>
        <p:txBody>
          <a:bodyPr/>
          <a:lstStyle>
            <a:lvl1pPr>
              <a:defRPr/>
            </a:lvl1pPr>
          </a:lstStyle>
          <a:p>
            <a:pPr>
              <a:defRPr/>
            </a:pPr>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lvl1pPr>
              <a:defRPr/>
            </a:lvl1pPr>
          </a:lstStyle>
          <a:p>
            <a:fld id="{74929381-3AC2-4A75-8B1E-73F569316FCB}" type="slidenum">
              <a:rPr lang="zh-CN" altLang="en-US"/>
              <a:pPr/>
              <a:t>‹#›</a:t>
            </a:fld>
            <a:endParaRPr lang="en-US" altLang="zh-CN"/>
          </a:p>
        </p:txBody>
      </p:sp>
    </p:spTree>
    <p:extLst>
      <p:ext uri="{BB962C8B-B14F-4D97-AF65-F5344CB8AC3E}">
        <p14:creationId xmlns:p14="http://schemas.microsoft.com/office/powerpoint/2010/main" val="10189710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1BC69B-8BB3-4B01-A3F4-06906AA29F17}" type="datetimeFigureOut">
              <a:rPr lang="zh-CN" altLang="en-US" smtClean="0"/>
              <a:t>2014/3/4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D09E995-97F1-4AAE-ABC7-7C9C38ED6D09}" type="slidenum">
              <a:rPr lang="zh-CN" altLang="en-US" smtClean="0"/>
              <a:t>‹#›</a:t>
            </a:fld>
            <a:endParaRPr lang="zh-CN" altLang="en-US"/>
          </a:p>
        </p:txBody>
      </p:sp>
    </p:spTree>
    <p:extLst>
      <p:ext uri="{BB962C8B-B14F-4D97-AF65-F5344CB8AC3E}">
        <p14:creationId xmlns:p14="http://schemas.microsoft.com/office/powerpoint/2010/main" val="18650184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1BC69B-8BB3-4B01-A3F4-06906AA29F17}" type="datetimeFigureOut">
              <a:rPr lang="zh-CN" altLang="en-US" smtClean="0"/>
              <a:t>2014/3/4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BD09E995-97F1-4AAE-ABC7-7C9C38ED6D09}" type="slidenum">
              <a:rPr lang="zh-CN" altLang="en-US" smtClean="0"/>
              <a:t>‹#›</a:t>
            </a:fld>
            <a:endParaRPr lang="zh-CN" altLang="en-US"/>
          </a:p>
        </p:txBody>
      </p:sp>
    </p:spTree>
    <p:extLst>
      <p:ext uri="{BB962C8B-B14F-4D97-AF65-F5344CB8AC3E}">
        <p14:creationId xmlns:p14="http://schemas.microsoft.com/office/powerpoint/2010/main" val="12940120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1BC69B-8BB3-4B01-A3F4-06906AA29F17}" type="datetimeFigureOut">
              <a:rPr lang="zh-CN" altLang="en-US" smtClean="0"/>
              <a:t>2014/3/4</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BD09E995-97F1-4AAE-ABC7-7C9C38ED6D09}" type="slidenum">
              <a:rPr lang="zh-CN" altLang="en-US" smtClean="0"/>
              <a:t>‹#›</a:t>
            </a:fld>
            <a:endParaRPr lang="zh-CN" altLang="en-US"/>
          </a:p>
        </p:txBody>
      </p:sp>
    </p:spTree>
    <p:extLst>
      <p:ext uri="{BB962C8B-B14F-4D97-AF65-F5344CB8AC3E}">
        <p14:creationId xmlns:p14="http://schemas.microsoft.com/office/powerpoint/2010/main" val="211935130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1BC69B-8BB3-4B01-A3F4-06906AA29F17}" type="datetimeFigureOut">
              <a:rPr lang="zh-CN" altLang="en-US" smtClean="0"/>
              <a:t>2014/3/4</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BD09E995-97F1-4AAE-ABC7-7C9C38ED6D09}" type="slidenum">
              <a:rPr lang="zh-CN" altLang="en-US" smtClean="0"/>
              <a:t>‹#›</a:t>
            </a:fld>
            <a:endParaRPr lang="zh-CN" altLang="en-US"/>
          </a:p>
        </p:txBody>
      </p:sp>
    </p:spTree>
    <p:extLst>
      <p:ext uri="{BB962C8B-B14F-4D97-AF65-F5344CB8AC3E}">
        <p14:creationId xmlns:p14="http://schemas.microsoft.com/office/powerpoint/2010/main" val="40497551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1BC69B-8BB3-4B01-A3F4-06906AA29F17}" type="datetimeFigureOut">
              <a:rPr lang="zh-CN" altLang="en-US" smtClean="0"/>
              <a:t>2014/3/4</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BD09E995-97F1-4AAE-ABC7-7C9C38ED6D09}" type="slidenum">
              <a:rPr lang="zh-CN" altLang="en-US" smtClean="0"/>
              <a:t>‹#›</a:t>
            </a:fld>
            <a:endParaRPr lang="zh-CN" altLang="en-US"/>
          </a:p>
        </p:txBody>
      </p:sp>
    </p:spTree>
    <p:extLst>
      <p:ext uri="{BB962C8B-B14F-4D97-AF65-F5344CB8AC3E}">
        <p14:creationId xmlns:p14="http://schemas.microsoft.com/office/powerpoint/2010/main" val="40225659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1BC69B-8BB3-4B01-A3F4-06906AA29F17}" type="datetimeFigureOut">
              <a:rPr lang="zh-CN" altLang="en-US" smtClean="0"/>
              <a:t>2014/3/4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BD09E995-97F1-4AAE-ABC7-7C9C38ED6D09}" type="slidenum">
              <a:rPr lang="zh-CN" altLang="en-US" smtClean="0"/>
              <a:t>‹#›</a:t>
            </a:fld>
            <a:endParaRPr lang="zh-CN" altLang="en-US"/>
          </a:p>
        </p:txBody>
      </p:sp>
    </p:spTree>
    <p:extLst>
      <p:ext uri="{BB962C8B-B14F-4D97-AF65-F5344CB8AC3E}">
        <p14:creationId xmlns:p14="http://schemas.microsoft.com/office/powerpoint/2010/main" val="159958262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1BC69B-8BB3-4B01-A3F4-06906AA29F17}" type="datetimeFigureOut">
              <a:rPr lang="zh-CN" altLang="en-US" smtClean="0"/>
              <a:t>2014/3/4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BD09E995-97F1-4AAE-ABC7-7C9C38ED6D09}" type="slidenum">
              <a:rPr lang="zh-CN" altLang="en-US" smtClean="0"/>
              <a:t>‹#›</a:t>
            </a:fld>
            <a:endParaRPr lang="zh-CN" altLang="en-US"/>
          </a:p>
        </p:txBody>
      </p:sp>
    </p:spTree>
    <p:extLst>
      <p:ext uri="{BB962C8B-B14F-4D97-AF65-F5344CB8AC3E}">
        <p14:creationId xmlns:p14="http://schemas.microsoft.com/office/powerpoint/2010/main" val="35739760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1BC69B-8BB3-4B01-A3F4-06906AA29F17}" type="datetimeFigureOut">
              <a:rPr lang="zh-CN" altLang="en-US" smtClean="0"/>
              <a:t>2014/3/4</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D09E995-97F1-4AAE-ABC7-7C9C38ED6D09}" type="slidenum">
              <a:rPr lang="zh-CN" altLang="en-US" smtClean="0"/>
              <a:t>‹#›</a:t>
            </a:fld>
            <a:endParaRPr lang="zh-CN" altLang="en-US"/>
          </a:p>
        </p:txBody>
      </p:sp>
    </p:spTree>
    <p:extLst>
      <p:ext uri="{BB962C8B-B14F-4D97-AF65-F5344CB8AC3E}">
        <p14:creationId xmlns:p14="http://schemas.microsoft.com/office/powerpoint/2010/main" val="158814239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1"/>
            <a:ext cx="109728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a:spLocks noGrp="1"/>
          </p:cNvSpPr>
          <p:nvPr>
            <p:ph type="dt" sz="half" idx="2"/>
          </p:nvPr>
        </p:nvSpPr>
        <p:spPr>
          <a:xfrm>
            <a:off x="609600" y="6356351"/>
            <a:ext cx="2844800" cy="365125"/>
          </a:xfrm>
          <a:prstGeom prst="rect">
            <a:avLst/>
          </a:prstGeom>
        </p:spPr>
        <p:txBody>
          <a:bodyPr vert="horz" wrap="square" lIns="91440" tIns="45720" rIns="91440" bIns="45720" numCol="1" anchor="ctr" anchorCtr="0" compatLnSpc="1">
            <a:prstTxWarp prst="textNoShape">
              <a:avLst/>
            </a:prstTxWarp>
          </a:bodyPr>
          <a:lstStyle>
            <a:lvl1pPr>
              <a:defRPr sz="1200">
                <a:solidFill>
                  <a:srgbClr val="898989"/>
                </a:solidFill>
                <a:latin typeface="宋体" panose="02010600030101010101" pitchFamily="2" charset="-122"/>
              </a:defRPr>
            </a:lvl1pPr>
          </a:lstStyle>
          <a:p>
            <a:pPr fontAlgn="base">
              <a:spcBef>
                <a:spcPct val="0"/>
              </a:spcBef>
              <a:spcAft>
                <a:spcPct val="0"/>
              </a:spcAft>
            </a:pPr>
            <a:fld id="{F89F5C8C-56E7-4526-BF7E-FD870269EC8F}" type="datetimeFigureOut">
              <a:rPr lang="zh-CN" altLang="en-US" smtClean="0"/>
              <a:pPr fontAlgn="base">
                <a:spcBef>
                  <a:spcPct val="0"/>
                </a:spcBef>
                <a:spcAft>
                  <a:spcPct val="0"/>
                </a:spcAft>
              </a:pPr>
              <a:t>2014/3/4</a:t>
            </a:fld>
            <a:endParaRPr lang="en-US" altLang="zh-CN" smtClean="0"/>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defRPr>
            </a:lvl1pPr>
          </a:lstStyle>
          <a:p>
            <a:pPr>
              <a:defRPr/>
            </a:pPr>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latin typeface="宋体" panose="02010600030101010101" pitchFamily="2" charset="-122"/>
              </a:defRPr>
            </a:lvl1pPr>
          </a:lstStyle>
          <a:p>
            <a:pPr fontAlgn="base">
              <a:spcBef>
                <a:spcPct val="0"/>
              </a:spcBef>
              <a:spcAft>
                <a:spcPct val="0"/>
              </a:spcAft>
            </a:pPr>
            <a:fld id="{AE555DED-43E7-4821-BDAC-FBB710F2E073}" type="slidenum">
              <a:rPr lang="zh-CN" altLang="en-US" smtClean="0"/>
              <a:pPr fontAlgn="base">
                <a:spcBef>
                  <a:spcPct val="0"/>
                </a:spcBef>
                <a:spcAft>
                  <a:spcPct val="0"/>
                </a:spcAft>
              </a:pPr>
              <a:t>‹#›</a:t>
            </a:fld>
            <a:endParaRPr lang="en-US" altLang="zh-CN" smtClean="0"/>
          </a:p>
        </p:txBody>
      </p:sp>
    </p:spTree>
    <p:extLst>
      <p:ext uri="{BB962C8B-B14F-4D97-AF65-F5344CB8AC3E}">
        <p14:creationId xmlns:p14="http://schemas.microsoft.com/office/powerpoint/2010/main" val="222682729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0" fontAlgn="base" hangingPunct="0">
        <a:spcBef>
          <a:spcPct val="0"/>
        </a:spcBef>
        <a:spcAft>
          <a:spcPct val="0"/>
        </a:spcAft>
        <a:defRPr sz="4400" kern="1200">
          <a:solidFill>
            <a:schemeClr val="tx1"/>
          </a:solidFill>
          <a:latin typeface="宋体" panose="02010600030101010101" pitchFamily="2" charset="-122"/>
          <a:ea typeface="+mj-ea"/>
          <a:cs typeface="+mj-cs"/>
        </a:defRPr>
      </a:lvl1pPr>
      <a:lvl2pPr algn="ctr" rtl="0" eaLnBrk="0" fontAlgn="base" hangingPunct="0">
        <a:spcBef>
          <a:spcPct val="0"/>
        </a:spcBef>
        <a:spcAft>
          <a:spcPct val="0"/>
        </a:spcAft>
        <a:defRPr sz="4400">
          <a:solidFill>
            <a:schemeClr val="tx1"/>
          </a:solidFill>
          <a:latin typeface="宋体" panose="02010600030101010101" pitchFamily="2" charset="-122"/>
          <a:ea typeface="宋体" pitchFamily="2" charset="-122"/>
        </a:defRPr>
      </a:lvl2pPr>
      <a:lvl3pPr algn="ctr" rtl="0" eaLnBrk="0" fontAlgn="base" hangingPunct="0">
        <a:spcBef>
          <a:spcPct val="0"/>
        </a:spcBef>
        <a:spcAft>
          <a:spcPct val="0"/>
        </a:spcAft>
        <a:defRPr sz="4400">
          <a:solidFill>
            <a:schemeClr val="tx1"/>
          </a:solidFill>
          <a:latin typeface="宋体" panose="02010600030101010101" pitchFamily="2" charset="-122"/>
          <a:ea typeface="宋体" pitchFamily="2" charset="-122"/>
        </a:defRPr>
      </a:lvl3pPr>
      <a:lvl4pPr algn="ctr" rtl="0" eaLnBrk="0" fontAlgn="base" hangingPunct="0">
        <a:spcBef>
          <a:spcPct val="0"/>
        </a:spcBef>
        <a:spcAft>
          <a:spcPct val="0"/>
        </a:spcAft>
        <a:defRPr sz="4400">
          <a:solidFill>
            <a:schemeClr val="tx1"/>
          </a:solidFill>
          <a:latin typeface="宋体" panose="02010600030101010101" pitchFamily="2" charset="-122"/>
          <a:ea typeface="宋体" pitchFamily="2" charset="-122"/>
        </a:defRPr>
      </a:lvl4pPr>
      <a:lvl5pPr algn="ctr" rtl="0" eaLnBrk="0" fontAlgn="base" hangingPunct="0">
        <a:spcBef>
          <a:spcPct val="0"/>
        </a:spcBef>
        <a:spcAft>
          <a:spcPct val="0"/>
        </a:spcAft>
        <a:defRPr sz="4400">
          <a:solidFill>
            <a:schemeClr val="tx1"/>
          </a:solidFill>
          <a:latin typeface="宋体" panose="02010600030101010101" pitchFamily="2" charset="-122"/>
          <a:ea typeface="宋体" pitchFamily="2" charset="-122"/>
        </a:defRPr>
      </a:lvl5pPr>
      <a:lvl6pPr marL="457200" algn="ctr" rtl="0" fontAlgn="base">
        <a:spcBef>
          <a:spcPct val="0"/>
        </a:spcBef>
        <a:spcAft>
          <a:spcPct val="0"/>
        </a:spcAft>
        <a:defRPr sz="4400">
          <a:solidFill>
            <a:schemeClr val="tx1"/>
          </a:solidFill>
          <a:latin typeface="Calibri" pitchFamily="34" charset="0"/>
          <a:ea typeface="宋体" pitchFamily="2" charset="-122"/>
        </a:defRPr>
      </a:lvl6pPr>
      <a:lvl7pPr marL="914400" algn="ctr" rtl="0" fontAlgn="base">
        <a:spcBef>
          <a:spcPct val="0"/>
        </a:spcBef>
        <a:spcAft>
          <a:spcPct val="0"/>
        </a:spcAft>
        <a:defRPr sz="4400">
          <a:solidFill>
            <a:schemeClr val="tx1"/>
          </a:solidFill>
          <a:latin typeface="Calibri" pitchFamily="34" charset="0"/>
          <a:ea typeface="宋体" pitchFamily="2" charset="-122"/>
        </a:defRPr>
      </a:lvl7pPr>
      <a:lvl8pPr marL="1371600" algn="ctr" rtl="0" fontAlgn="base">
        <a:spcBef>
          <a:spcPct val="0"/>
        </a:spcBef>
        <a:spcAft>
          <a:spcPct val="0"/>
        </a:spcAft>
        <a:defRPr sz="4400">
          <a:solidFill>
            <a:schemeClr val="tx1"/>
          </a:solidFill>
          <a:latin typeface="Calibri" pitchFamily="34" charset="0"/>
          <a:ea typeface="宋体" pitchFamily="2" charset="-122"/>
        </a:defRPr>
      </a:lvl8pPr>
      <a:lvl9pPr marL="1828800" algn="ctr" rtl="0" fontAlgn="base">
        <a:spcBef>
          <a:spcPct val="0"/>
        </a:spcBef>
        <a:spcAft>
          <a:spcPct val="0"/>
        </a:spcAft>
        <a:defRPr sz="4400">
          <a:solidFill>
            <a:schemeClr val="tx1"/>
          </a:solidFill>
          <a:latin typeface="Calibri" pitchFamily="34" charset="0"/>
          <a:ea typeface="宋体" pitchFamily="2" charset="-122"/>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宋体" panose="02010600030101010101" pitchFamily="2" charset="-122"/>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宋体" panose="02010600030101010101" pitchFamily="2" charset="-122"/>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宋体" panose="02010600030101010101" pitchFamily="2" charset="-122"/>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宋体" panose="02010600030101010101" pitchFamily="2" charset="-122"/>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宋体" panose="02010600030101010101" pitchFamily="2" charset="-122"/>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7.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jp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0.jpe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image" Target="../media/image11.png"/><Relationship Id="rId1" Type="http://schemas.openxmlformats.org/officeDocument/2006/relationships/slideLayout" Target="../slideLayouts/slideLayout12.xml"/><Relationship Id="rId5" Type="http://schemas.openxmlformats.org/officeDocument/2006/relationships/image" Target="../media/image13.jpg"/><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8" Type="http://schemas.openxmlformats.org/officeDocument/2006/relationships/hyperlink" Target="http://jiuwugaizao.abang.com/od/jiajuchuangyi/ig/nanguadeng/nangualanzi6.-0nW.htm" TargetMode="External"/><Relationship Id="rId13" Type="http://schemas.openxmlformats.org/officeDocument/2006/relationships/image" Target="../media/image19.jpeg"/><Relationship Id="rId3" Type="http://schemas.openxmlformats.org/officeDocument/2006/relationships/image" Target="../media/image14.jpeg"/><Relationship Id="rId7" Type="http://schemas.openxmlformats.org/officeDocument/2006/relationships/image" Target="../media/image16.jpeg"/><Relationship Id="rId12" Type="http://schemas.openxmlformats.org/officeDocument/2006/relationships/hyperlink" Target="http://jiuwugaizao.abang.com/od/jiajuchuangyi/ig/nanguadeng/nanguadeng2.htm" TargetMode="External"/><Relationship Id="rId2" Type="http://schemas.openxmlformats.org/officeDocument/2006/relationships/hyperlink" Target="http://jiuwugaizao.abang.com/od/jiajuchuangyi/ig/nanguadeng/nanguadeng1.htm" TargetMode="External"/><Relationship Id="rId1" Type="http://schemas.openxmlformats.org/officeDocument/2006/relationships/slideLayout" Target="../slideLayouts/slideLayout12.xml"/><Relationship Id="rId6" Type="http://schemas.openxmlformats.org/officeDocument/2006/relationships/hyperlink" Target="http://jiuwugaizao.abang.com/od/jiajuchuangyi/ig/nanguadeng/nanguadeng5.htm" TargetMode="External"/><Relationship Id="rId11" Type="http://schemas.openxmlformats.org/officeDocument/2006/relationships/image" Target="../media/image18.jpeg"/><Relationship Id="rId5" Type="http://schemas.openxmlformats.org/officeDocument/2006/relationships/image" Target="../media/image15.jpeg"/><Relationship Id="rId10" Type="http://schemas.openxmlformats.org/officeDocument/2006/relationships/hyperlink" Target="http://image.baidu.com/i?ct=503316480&amp;z=0&amp;tn=baiduimagedetail&amp;word=%CD%F2%CA%A5%BD%DA%C4%CF%B9%CF%B5%C6%CD%BC%C6%AC&amp;in=3329&amp;cl=2&amp;lm=-1&amp;pn=66&amp;rn=1&amp;di=3199695573&amp;ln=1&amp;fr=&amp;ic=0&amp;s=&amp;se=&amp;sme=0&amp;tab=&amp;width=&amp;height=&amp;face=0&amp;fb=0" TargetMode="External"/><Relationship Id="rId4" Type="http://schemas.openxmlformats.org/officeDocument/2006/relationships/hyperlink" Target="http://jiuwugaizao.abang.com/od/jiajuchuangyi/ig/nanguadeng/nanguadeng4.htm" TargetMode="External"/><Relationship Id="rId9" Type="http://schemas.openxmlformats.org/officeDocument/2006/relationships/image" Target="../media/image17.jpeg"/><Relationship Id="rId14" Type="http://schemas.openxmlformats.org/officeDocument/2006/relationships/image" Target="../media/image9.png"/></Relationships>
</file>

<file path=ppt/slides/_rels/slide6.xml.rels><?xml version="1.0" encoding="UTF-8" standalone="yes"?>
<Relationships xmlns="http://schemas.openxmlformats.org/package/2006/relationships"><Relationship Id="rId8" Type="http://schemas.openxmlformats.org/officeDocument/2006/relationships/image" Target="../media/image25.jpg"/><Relationship Id="rId3" Type="http://schemas.openxmlformats.org/officeDocument/2006/relationships/image" Target="../media/image9.png"/><Relationship Id="rId7" Type="http://schemas.openxmlformats.org/officeDocument/2006/relationships/image" Target="../media/image24.jpeg"/><Relationship Id="rId2" Type="http://schemas.openxmlformats.org/officeDocument/2006/relationships/image" Target="../media/image20.jpg"/><Relationship Id="rId1" Type="http://schemas.openxmlformats.org/officeDocument/2006/relationships/slideLayout" Target="../slideLayouts/slideLayout12.xml"/><Relationship Id="rId6" Type="http://schemas.openxmlformats.org/officeDocument/2006/relationships/image" Target="../media/image23.jpg"/><Relationship Id="rId5" Type="http://schemas.openxmlformats.org/officeDocument/2006/relationships/image" Target="../media/image22.jpeg"/><Relationship Id="rId4" Type="http://schemas.openxmlformats.org/officeDocument/2006/relationships/image" Target="../media/image21.jpg"/></Relationships>
</file>

<file path=ppt/slides/_rels/slide7.xml.rels><?xml version="1.0" encoding="UTF-8" standalone="yes"?>
<Relationships xmlns="http://schemas.openxmlformats.org/package/2006/relationships"><Relationship Id="rId2" Type="http://schemas.openxmlformats.org/officeDocument/2006/relationships/image" Target="../media/image26.jp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 name="图片 3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759" y="39378"/>
            <a:ext cx="12098862" cy="6738093"/>
          </a:xfrm>
          <a:prstGeom prst="rect">
            <a:avLst/>
          </a:prstGeom>
          <a:gradFill flip="none" rotWithShape="1">
            <a:gsLst>
              <a:gs pos="0">
                <a:schemeClr val="bg1">
                  <a:lumMod val="95000"/>
                  <a:shade val="30000"/>
                  <a:satMod val="115000"/>
                </a:schemeClr>
              </a:gs>
              <a:gs pos="50000">
                <a:schemeClr val="bg1">
                  <a:lumMod val="95000"/>
                  <a:shade val="67500"/>
                  <a:satMod val="115000"/>
                </a:schemeClr>
              </a:gs>
              <a:gs pos="100000">
                <a:schemeClr val="bg1">
                  <a:lumMod val="95000"/>
                  <a:shade val="100000"/>
                  <a:satMod val="115000"/>
                </a:schemeClr>
              </a:gs>
            </a:gsLst>
            <a:lin ang="5400000" scaled="1"/>
            <a:tileRect/>
          </a:gradFill>
        </p:spPr>
      </p:pic>
      <p:sp>
        <p:nvSpPr>
          <p:cNvPr id="38" name="矩形 37"/>
          <p:cNvSpPr/>
          <p:nvPr/>
        </p:nvSpPr>
        <p:spPr>
          <a:xfrm>
            <a:off x="9700591" y="5883965"/>
            <a:ext cx="2279374" cy="814296"/>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9" name="图片 28"/>
          <p:cNvPicPr>
            <a:picLocks noChangeAspect="1"/>
          </p:cNvPicPr>
          <p:nvPr/>
        </p:nvPicPr>
        <p:blipFill rotWithShape="1">
          <a:blip r:embed="rId3">
            <a:extLst>
              <a:ext uri="{28A0092B-C50C-407E-A947-70E740481C1C}">
                <a14:useLocalDpi xmlns:a14="http://schemas.microsoft.com/office/drawing/2010/main" val="0"/>
              </a:ext>
            </a:extLst>
          </a:blip>
          <a:srcRect l="39226" t="6725" r="36122" b="34073"/>
          <a:stretch/>
        </p:blipFill>
        <p:spPr>
          <a:xfrm rot="15136924">
            <a:off x="9205696" y="3737390"/>
            <a:ext cx="2479484" cy="3416715"/>
          </a:xfrm>
          <a:prstGeom prst="rect">
            <a:avLst/>
          </a:prstGeom>
        </p:spPr>
      </p:pic>
      <p:pic>
        <p:nvPicPr>
          <p:cNvPr id="22" name="图片 21"/>
          <p:cNvPicPr>
            <a:picLocks noChangeAspect="1"/>
          </p:cNvPicPr>
          <p:nvPr/>
        </p:nvPicPr>
        <p:blipFill rotWithShape="1">
          <a:blip r:embed="rId3">
            <a:extLst>
              <a:ext uri="{28A0092B-C50C-407E-A947-70E740481C1C}">
                <a14:useLocalDpi xmlns:a14="http://schemas.microsoft.com/office/drawing/2010/main" val="0"/>
              </a:ext>
            </a:extLst>
          </a:blip>
          <a:srcRect l="39226" t="6725" r="36122" b="34073"/>
          <a:stretch/>
        </p:blipFill>
        <p:spPr>
          <a:xfrm>
            <a:off x="296772" y="3708204"/>
            <a:ext cx="2479484" cy="3416715"/>
          </a:xfrm>
          <a:prstGeom prst="rect">
            <a:avLst/>
          </a:prstGeom>
        </p:spPr>
      </p:pic>
      <p:grpSp>
        <p:nvGrpSpPr>
          <p:cNvPr id="16" name="组合 15"/>
          <p:cNvGrpSpPr/>
          <p:nvPr/>
        </p:nvGrpSpPr>
        <p:grpSpPr>
          <a:xfrm>
            <a:off x="5369124" y="4835170"/>
            <a:ext cx="1920240" cy="483326"/>
            <a:chOff x="8634549" y="1920240"/>
            <a:chExt cx="1920240" cy="483326"/>
          </a:xfrm>
          <a:gradFill>
            <a:gsLst>
              <a:gs pos="0">
                <a:srgbClr val="CEA642"/>
              </a:gs>
              <a:gs pos="53000">
                <a:schemeClr val="accent4">
                  <a:lumMod val="60000"/>
                  <a:lumOff val="40000"/>
                </a:schemeClr>
              </a:gs>
              <a:gs pos="100000">
                <a:srgbClr val="CEA642"/>
              </a:gs>
            </a:gsLst>
            <a:lin ang="5400000" scaled="1"/>
          </a:gradFill>
        </p:grpSpPr>
        <p:sp>
          <p:nvSpPr>
            <p:cNvPr id="6" name="圆角矩形 5"/>
            <p:cNvSpPr/>
            <p:nvPr/>
          </p:nvSpPr>
          <p:spPr>
            <a:xfrm>
              <a:off x="8634549" y="1920240"/>
              <a:ext cx="1920240" cy="483326"/>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b="1">
                <a:solidFill>
                  <a:schemeClr val="tx1"/>
                </a:solidFill>
                <a:latin typeface="+mj-ea"/>
                <a:ea typeface="+mj-ea"/>
              </a:endParaRPr>
            </a:p>
          </p:txBody>
        </p:sp>
        <p:sp>
          <p:nvSpPr>
            <p:cNvPr id="11" name="文本框 10"/>
            <p:cNvSpPr txBox="1"/>
            <p:nvPr/>
          </p:nvSpPr>
          <p:spPr>
            <a:xfrm>
              <a:off x="8885083" y="1931179"/>
              <a:ext cx="1543647" cy="461665"/>
            </a:xfrm>
            <a:prstGeom prst="rect">
              <a:avLst/>
            </a:prstGeom>
            <a:grpFill/>
          </p:spPr>
          <p:txBody>
            <a:bodyPr wrap="square" rtlCol="0">
              <a:spAutoFit/>
            </a:bodyPr>
            <a:lstStyle/>
            <a:p>
              <a:r>
                <a:rPr lang="zh-CN" altLang="en-US" sz="2400" b="1" dirty="0" smtClean="0">
                  <a:latin typeface="+mj-ea"/>
                  <a:ea typeface="+mj-ea"/>
                </a:rPr>
                <a:t>节日起源</a:t>
              </a:r>
              <a:endParaRPr lang="zh-CN" altLang="en-US" sz="2400" b="1" dirty="0">
                <a:latin typeface="+mj-ea"/>
                <a:ea typeface="+mj-ea"/>
              </a:endParaRPr>
            </a:p>
          </p:txBody>
        </p:sp>
      </p:grpSp>
      <p:grpSp>
        <p:nvGrpSpPr>
          <p:cNvPr id="17" name="组合 16"/>
          <p:cNvGrpSpPr/>
          <p:nvPr/>
        </p:nvGrpSpPr>
        <p:grpSpPr>
          <a:xfrm>
            <a:off x="1746700" y="5722060"/>
            <a:ext cx="1920240" cy="483326"/>
            <a:chOff x="8634549" y="2939140"/>
            <a:chExt cx="1920240" cy="483326"/>
          </a:xfrm>
          <a:gradFill>
            <a:gsLst>
              <a:gs pos="0">
                <a:srgbClr val="CEA642"/>
              </a:gs>
              <a:gs pos="53000">
                <a:schemeClr val="accent4">
                  <a:lumMod val="60000"/>
                  <a:lumOff val="40000"/>
                </a:schemeClr>
              </a:gs>
              <a:gs pos="100000">
                <a:srgbClr val="CEA642"/>
              </a:gs>
            </a:gsLst>
            <a:lin ang="5400000" scaled="1"/>
          </a:gradFill>
        </p:grpSpPr>
        <p:sp>
          <p:nvSpPr>
            <p:cNvPr id="8" name="圆角矩形 7"/>
            <p:cNvSpPr/>
            <p:nvPr/>
          </p:nvSpPr>
          <p:spPr>
            <a:xfrm>
              <a:off x="8634549" y="2939140"/>
              <a:ext cx="1920240" cy="483326"/>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b="1">
                <a:solidFill>
                  <a:schemeClr val="tx1"/>
                </a:solidFill>
                <a:latin typeface="+mj-ea"/>
                <a:ea typeface="+mj-ea"/>
              </a:endParaRPr>
            </a:p>
          </p:txBody>
        </p:sp>
        <p:sp>
          <p:nvSpPr>
            <p:cNvPr id="12" name="文本框 11"/>
            <p:cNvSpPr txBox="1"/>
            <p:nvPr/>
          </p:nvSpPr>
          <p:spPr>
            <a:xfrm>
              <a:off x="8908870" y="2958739"/>
              <a:ext cx="1504457" cy="461665"/>
            </a:xfrm>
            <a:prstGeom prst="rect">
              <a:avLst/>
            </a:prstGeom>
            <a:grpFill/>
          </p:spPr>
          <p:txBody>
            <a:bodyPr wrap="square" rtlCol="0">
              <a:spAutoFit/>
            </a:bodyPr>
            <a:lstStyle/>
            <a:p>
              <a:r>
                <a:rPr lang="zh-CN" altLang="en-US" sz="2400" b="1" dirty="0" smtClean="0">
                  <a:latin typeface="+mj-ea"/>
                  <a:ea typeface="+mj-ea"/>
                </a:rPr>
                <a:t>传统习俗</a:t>
              </a:r>
              <a:endParaRPr lang="zh-CN" altLang="en-US" sz="2400" b="1" dirty="0">
                <a:latin typeface="+mj-ea"/>
                <a:ea typeface="+mj-ea"/>
              </a:endParaRPr>
            </a:p>
          </p:txBody>
        </p:sp>
      </p:grpSp>
      <p:grpSp>
        <p:nvGrpSpPr>
          <p:cNvPr id="19" name="组合 18"/>
          <p:cNvGrpSpPr/>
          <p:nvPr/>
        </p:nvGrpSpPr>
        <p:grpSpPr>
          <a:xfrm>
            <a:off x="5363652" y="5721196"/>
            <a:ext cx="1920240" cy="483326"/>
            <a:chOff x="8634549" y="3977637"/>
            <a:chExt cx="1920240" cy="483326"/>
          </a:xfrm>
          <a:gradFill>
            <a:gsLst>
              <a:gs pos="0">
                <a:srgbClr val="CEA642"/>
              </a:gs>
              <a:gs pos="53000">
                <a:schemeClr val="accent4">
                  <a:lumMod val="60000"/>
                  <a:lumOff val="40000"/>
                </a:schemeClr>
              </a:gs>
              <a:gs pos="100000">
                <a:srgbClr val="CEA642"/>
              </a:gs>
            </a:gsLst>
            <a:lin ang="5400000" scaled="1"/>
          </a:gradFill>
        </p:grpSpPr>
        <p:sp>
          <p:nvSpPr>
            <p:cNvPr id="9" name="圆角矩形 8"/>
            <p:cNvSpPr/>
            <p:nvPr/>
          </p:nvSpPr>
          <p:spPr>
            <a:xfrm>
              <a:off x="8634549" y="3977637"/>
              <a:ext cx="1920240" cy="483326"/>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b="1">
                <a:solidFill>
                  <a:schemeClr val="tx1"/>
                </a:solidFill>
                <a:latin typeface="+mj-ea"/>
                <a:ea typeface="+mj-ea"/>
              </a:endParaRPr>
            </a:p>
          </p:txBody>
        </p:sp>
        <p:sp>
          <p:nvSpPr>
            <p:cNvPr id="13" name="文本框 12"/>
            <p:cNvSpPr txBox="1"/>
            <p:nvPr/>
          </p:nvSpPr>
          <p:spPr>
            <a:xfrm>
              <a:off x="8908870" y="3982072"/>
              <a:ext cx="1504458" cy="461665"/>
            </a:xfrm>
            <a:prstGeom prst="rect">
              <a:avLst/>
            </a:prstGeom>
            <a:grpFill/>
          </p:spPr>
          <p:txBody>
            <a:bodyPr wrap="square" rtlCol="0">
              <a:spAutoFit/>
            </a:bodyPr>
            <a:lstStyle/>
            <a:p>
              <a:r>
                <a:rPr lang="zh-CN" altLang="en-US" sz="2400" b="1" dirty="0" smtClean="0">
                  <a:latin typeface="+mj-ea"/>
                  <a:ea typeface="+mj-ea"/>
                </a:rPr>
                <a:t>节日鬼怪</a:t>
              </a:r>
              <a:endParaRPr lang="zh-CN" altLang="en-US" sz="2400" b="1" dirty="0">
                <a:latin typeface="+mj-ea"/>
                <a:ea typeface="+mj-ea"/>
              </a:endParaRPr>
            </a:p>
          </p:txBody>
        </p:sp>
      </p:grpSp>
      <p:grpSp>
        <p:nvGrpSpPr>
          <p:cNvPr id="40" name="组合 39"/>
          <p:cNvGrpSpPr/>
          <p:nvPr/>
        </p:nvGrpSpPr>
        <p:grpSpPr>
          <a:xfrm>
            <a:off x="9007570" y="5724169"/>
            <a:ext cx="1920240" cy="483326"/>
            <a:chOff x="7756299" y="5352898"/>
            <a:chExt cx="1920240" cy="483326"/>
          </a:xfrm>
          <a:gradFill>
            <a:gsLst>
              <a:gs pos="0">
                <a:srgbClr val="CEA642"/>
              </a:gs>
              <a:gs pos="53000">
                <a:schemeClr val="accent4">
                  <a:lumMod val="60000"/>
                  <a:lumOff val="40000"/>
                </a:schemeClr>
              </a:gs>
              <a:gs pos="100000">
                <a:srgbClr val="CEA642"/>
              </a:gs>
            </a:gsLst>
            <a:lin ang="5400000" scaled="1"/>
          </a:gradFill>
        </p:grpSpPr>
        <p:sp>
          <p:nvSpPr>
            <p:cNvPr id="10" name="圆角矩形 9"/>
            <p:cNvSpPr/>
            <p:nvPr/>
          </p:nvSpPr>
          <p:spPr>
            <a:xfrm>
              <a:off x="7756299" y="5352898"/>
              <a:ext cx="1920240" cy="483326"/>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b="1">
                <a:solidFill>
                  <a:schemeClr val="tx1"/>
                </a:solidFill>
                <a:latin typeface="+mj-ea"/>
                <a:ea typeface="+mj-ea"/>
              </a:endParaRPr>
            </a:p>
          </p:txBody>
        </p:sp>
        <p:sp>
          <p:nvSpPr>
            <p:cNvPr id="14" name="文本框 13"/>
            <p:cNvSpPr txBox="1"/>
            <p:nvPr/>
          </p:nvSpPr>
          <p:spPr>
            <a:xfrm>
              <a:off x="8030620" y="5374559"/>
              <a:ext cx="1504458" cy="461665"/>
            </a:xfrm>
            <a:prstGeom prst="rect">
              <a:avLst/>
            </a:prstGeom>
            <a:grpFill/>
          </p:spPr>
          <p:txBody>
            <a:bodyPr wrap="square" rtlCol="0">
              <a:spAutoFit/>
            </a:bodyPr>
            <a:lstStyle/>
            <a:p>
              <a:r>
                <a:rPr lang="zh-CN" altLang="en-US" sz="2400" b="1" dirty="0" smtClean="0">
                  <a:latin typeface="+mj-ea"/>
                  <a:ea typeface="+mj-ea"/>
                </a:rPr>
                <a:t>特色食物</a:t>
              </a:r>
              <a:endParaRPr lang="zh-CN" altLang="en-US" sz="2400" b="1" dirty="0">
                <a:latin typeface="+mj-ea"/>
                <a:ea typeface="+mj-ea"/>
              </a:endParaRPr>
            </a:p>
          </p:txBody>
        </p:sp>
      </p:grpSp>
      <p:pic>
        <p:nvPicPr>
          <p:cNvPr id="23" name="图片 22"/>
          <p:cNvPicPr>
            <a:picLocks noChangeAspect="1"/>
          </p:cNvPicPr>
          <p:nvPr/>
        </p:nvPicPr>
        <p:blipFill rotWithShape="1">
          <a:blip r:embed="rId4" cstate="print">
            <a:extLst>
              <a:ext uri="{28A0092B-C50C-407E-A947-70E740481C1C}">
                <a14:useLocalDpi xmlns:a14="http://schemas.microsoft.com/office/drawing/2010/main" val="0"/>
              </a:ext>
            </a:extLst>
          </a:blip>
          <a:srcRect l="3895" t="7696" r="67121" b="62212"/>
          <a:stretch/>
        </p:blipFill>
        <p:spPr>
          <a:xfrm>
            <a:off x="4219984" y="5427549"/>
            <a:ext cx="1603512" cy="935628"/>
          </a:xfrm>
          <a:prstGeom prst="rect">
            <a:avLst/>
          </a:prstGeom>
        </p:spPr>
      </p:pic>
      <p:pic>
        <p:nvPicPr>
          <p:cNvPr id="25" name="图片 24"/>
          <p:cNvPicPr>
            <a:picLocks noChangeAspect="1"/>
          </p:cNvPicPr>
          <p:nvPr/>
        </p:nvPicPr>
        <p:blipFill rotWithShape="1">
          <a:blip r:embed="rId5" cstate="print">
            <a:extLst>
              <a:ext uri="{28A0092B-C50C-407E-A947-70E740481C1C}">
                <a14:useLocalDpi xmlns:a14="http://schemas.microsoft.com/office/drawing/2010/main" val="0"/>
              </a:ext>
            </a:extLst>
          </a:blip>
          <a:srcRect l="69450" t="18970" r="5820" b="46700"/>
          <a:stretch/>
        </p:blipFill>
        <p:spPr>
          <a:xfrm>
            <a:off x="4399726" y="4442749"/>
            <a:ext cx="1243719" cy="990658"/>
          </a:xfrm>
          <a:prstGeom prst="rect">
            <a:avLst/>
          </a:prstGeom>
        </p:spPr>
      </p:pic>
      <p:pic>
        <p:nvPicPr>
          <p:cNvPr id="26" name="图片 25"/>
          <p:cNvPicPr>
            <a:picLocks noChangeAspect="1"/>
          </p:cNvPicPr>
          <p:nvPr/>
        </p:nvPicPr>
        <p:blipFill rotWithShape="1">
          <a:blip r:embed="rId6" cstate="print">
            <a:extLst>
              <a:ext uri="{28A0092B-C50C-407E-A947-70E740481C1C}">
                <a14:useLocalDpi xmlns:a14="http://schemas.microsoft.com/office/drawing/2010/main" val="0"/>
              </a:ext>
            </a:extLst>
          </a:blip>
          <a:srcRect l="5246" t="63175" r="72844" b="-1749"/>
          <a:stretch/>
        </p:blipFill>
        <p:spPr>
          <a:xfrm>
            <a:off x="8093837" y="5251671"/>
            <a:ext cx="1090649" cy="1101743"/>
          </a:xfrm>
          <a:prstGeom prst="rect">
            <a:avLst/>
          </a:prstGeom>
        </p:spPr>
      </p:pic>
      <p:grpSp>
        <p:nvGrpSpPr>
          <p:cNvPr id="2" name="组合 1"/>
          <p:cNvGrpSpPr/>
          <p:nvPr/>
        </p:nvGrpSpPr>
        <p:grpSpPr>
          <a:xfrm>
            <a:off x="-18358" y="-1"/>
            <a:ext cx="12223237" cy="6884316"/>
            <a:chOff x="-18358" y="-1"/>
            <a:chExt cx="12223237" cy="6884316"/>
          </a:xfrm>
        </p:grpSpPr>
        <p:sp>
          <p:nvSpPr>
            <p:cNvPr id="30" name="矩形 29"/>
            <p:cNvSpPr/>
            <p:nvPr/>
          </p:nvSpPr>
          <p:spPr>
            <a:xfrm>
              <a:off x="0" y="0"/>
              <a:ext cx="12192000" cy="130629"/>
            </a:xfrm>
            <a:prstGeom prst="rect">
              <a:avLst/>
            </a:prstGeom>
            <a:solidFill>
              <a:srgbClr val="CEA6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矩形 30"/>
            <p:cNvSpPr/>
            <p:nvPr/>
          </p:nvSpPr>
          <p:spPr>
            <a:xfrm>
              <a:off x="0" y="6753686"/>
              <a:ext cx="12192000" cy="130629"/>
            </a:xfrm>
            <a:prstGeom prst="rect">
              <a:avLst/>
            </a:prstGeom>
            <a:solidFill>
              <a:srgbClr val="CEA6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p:cNvSpPr/>
            <p:nvPr/>
          </p:nvSpPr>
          <p:spPr>
            <a:xfrm rot="5400000">
              <a:off x="-3339958" y="3321599"/>
              <a:ext cx="6755779" cy="112580"/>
            </a:xfrm>
            <a:prstGeom prst="rect">
              <a:avLst/>
            </a:prstGeom>
            <a:solidFill>
              <a:srgbClr val="CEA6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32"/>
            <p:cNvSpPr/>
            <p:nvPr/>
          </p:nvSpPr>
          <p:spPr>
            <a:xfrm rot="5400000">
              <a:off x="8722871" y="3375994"/>
              <a:ext cx="6857999" cy="106017"/>
            </a:xfrm>
            <a:prstGeom prst="rect">
              <a:avLst/>
            </a:prstGeom>
            <a:solidFill>
              <a:srgbClr val="CEA6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9" name="矩形 38"/>
          <p:cNvSpPr/>
          <p:nvPr/>
        </p:nvSpPr>
        <p:spPr>
          <a:xfrm>
            <a:off x="94222" y="6291113"/>
            <a:ext cx="1482787" cy="462573"/>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7" name="图片 26"/>
          <p:cNvPicPr>
            <a:picLocks noChangeAspect="1"/>
          </p:cNvPicPr>
          <p:nvPr/>
        </p:nvPicPr>
        <p:blipFill rotWithShape="1">
          <a:blip r:embed="rId3">
            <a:extLst>
              <a:ext uri="{28A0092B-C50C-407E-A947-70E740481C1C}">
                <a14:useLocalDpi xmlns:a14="http://schemas.microsoft.com/office/drawing/2010/main" val="0"/>
              </a:ext>
            </a:extLst>
          </a:blip>
          <a:srcRect l="9596" t="39407" r="74884" b="40155"/>
          <a:stretch/>
        </p:blipFill>
        <p:spPr>
          <a:xfrm>
            <a:off x="777302" y="5447284"/>
            <a:ext cx="1204529" cy="818568"/>
          </a:xfrm>
          <a:prstGeom prst="rect">
            <a:avLst/>
          </a:prstGeom>
        </p:spPr>
      </p:pic>
    </p:spTree>
    <p:extLst>
      <p:ext uri="{BB962C8B-B14F-4D97-AF65-F5344CB8AC3E}">
        <p14:creationId xmlns:p14="http://schemas.microsoft.com/office/powerpoint/2010/main" val="30798947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1000"/>
                                        <p:tgtEl>
                                          <p:spTgt spid="25"/>
                                        </p:tgtEl>
                                      </p:cBhvr>
                                    </p:animEffect>
                                    <p:anim calcmode="lin" valueType="num">
                                      <p:cBhvr>
                                        <p:cTn id="8" dur="1000" fill="hold"/>
                                        <p:tgtEl>
                                          <p:spTgt spid="25"/>
                                        </p:tgtEl>
                                        <p:attrNameLst>
                                          <p:attrName>ppt_x</p:attrName>
                                        </p:attrNameLst>
                                      </p:cBhvr>
                                      <p:tavLst>
                                        <p:tav tm="0">
                                          <p:val>
                                            <p:strVal val="#ppt_x"/>
                                          </p:val>
                                        </p:tav>
                                        <p:tav tm="100000">
                                          <p:val>
                                            <p:strVal val="#ppt_x"/>
                                          </p:val>
                                        </p:tav>
                                      </p:tavLst>
                                    </p:anim>
                                    <p:anim calcmode="lin" valueType="num">
                                      <p:cBhvr>
                                        <p:cTn id="9" dur="1000" fill="hold"/>
                                        <p:tgtEl>
                                          <p:spTgt spid="25"/>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fade">
                                      <p:cBhvr>
                                        <p:cTn id="12" dur="1000"/>
                                        <p:tgtEl>
                                          <p:spTgt spid="16"/>
                                        </p:tgtEl>
                                      </p:cBhvr>
                                    </p:animEffect>
                                    <p:anim calcmode="lin" valueType="num">
                                      <p:cBhvr>
                                        <p:cTn id="13" dur="1000" fill="hold"/>
                                        <p:tgtEl>
                                          <p:spTgt spid="16"/>
                                        </p:tgtEl>
                                        <p:attrNameLst>
                                          <p:attrName>ppt_x</p:attrName>
                                        </p:attrNameLst>
                                      </p:cBhvr>
                                      <p:tavLst>
                                        <p:tav tm="0">
                                          <p:val>
                                            <p:strVal val="#ppt_x"/>
                                          </p:val>
                                        </p:tav>
                                        <p:tav tm="100000">
                                          <p:val>
                                            <p:strVal val="#ppt_x"/>
                                          </p:val>
                                        </p:tav>
                                      </p:tavLst>
                                    </p:anim>
                                    <p:anim calcmode="lin" valueType="num">
                                      <p:cBhvr>
                                        <p:cTn id="14" dur="1000" fill="hold"/>
                                        <p:tgtEl>
                                          <p:spTgt spid="16"/>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23"/>
                                        </p:tgtEl>
                                        <p:attrNameLst>
                                          <p:attrName>style.visibility</p:attrName>
                                        </p:attrNameLst>
                                      </p:cBhvr>
                                      <p:to>
                                        <p:strVal val="visible"/>
                                      </p:to>
                                    </p:set>
                                    <p:animEffect transition="in" filter="fade">
                                      <p:cBhvr>
                                        <p:cTn id="17" dur="1000"/>
                                        <p:tgtEl>
                                          <p:spTgt spid="23"/>
                                        </p:tgtEl>
                                      </p:cBhvr>
                                    </p:animEffect>
                                    <p:anim calcmode="lin" valueType="num">
                                      <p:cBhvr>
                                        <p:cTn id="18" dur="1000" fill="hold"/>
                                        <p:tgtEl>
                                          <p:spTgt spid="23"/>
                                        </p:tgtEl>
                                        <p:attrNameLst>
                                          <p:attrName>ppt_x</p:attrName>
                                        </p:attrNameLst>
                                      </p:cBhvr>
                                      <p:tavLst>
                                        <p:tav tm="0">
                                          <p:val>
                                            <p:strVal val="#ppt_x"/>
                                          </p:val>
                                        </p:tav>
                                        <p:tav tm="100000">
                                          <p:val>
                                            <p:strVal val="#ppt_x"/>
                                          </p:val>
                                        </p:tav>
                                      </p:tavLst>
                                    </p:anim>
                                    <p:anim calcmode="lin" valueType="num">
                                      <p:cBhvr>
                                        <p:cTn id="19" dur="1000" fill="hold"/>
                                        <p:tgtEl>
                                          <p:spTgt spid="23"/>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19"/>
                                        </p:tgtEl>
                                        <p:attrNameLst>
                                          <p:attrName>style.visibility</p:attrName>
                                        </p:attrNameLst>
                                      </p:cBhvr>
                                      <p:to>
                                        <p:strVal val="visible"/>
                                      </p:to>
                                    </p:set>
                                    <p:animEffect transition="in" filter="fade">
                                      <p:cBhvr>
                                        <p:cTn id="22" dur="1000"/>
                                        <p:tgtEl>
                                          <p:spTgt spid="19"/>
                                        </p:tgtEl>
                                      </p:cBhvr>
                                    </p:animEffect>
                                    <p:anim calcmode="lin" valueType="num">
                                      <p:cBhvr>
                                        <p:cTn id="23" dur="1000" fill="hold"/>
                                        <p:tgtEl>
                                          <p:spTgt spid="19"/>
                                        </p:tgtEl>
                                        <p:attrNameLst>
                                          <p:attrName>ppt_x</p:attrName>
                                        </p:attrNameLst>
                                      </p:cBhvr>
                                      <p:tavLst>
                                        <p:tav tm="0">
                                          <p:val>
                                            <p:strVal val="#ppt_x"/>
                                          </p:val>
                                        </p:tav>
                                        <p:tav tm="100000">
                                          <p:val>
                                            <p:strVal val="#ppt_x"/>
                                          </p:val>
                                        </p:tav>
                                      </p:tavLst>
                                    </p:anim>
                                    <p:anim calcmode="lin" valueType="num">
                                      <p:cBhvr>
                                        <p:cTn id="24" dur="1000" fill="hold"/>
                                        <p:tgtEl>
                                          <p:spTgt spid="19"/>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17"/>
                                        </p:tgtEl>
                                        <p:attrNameLst>
                                          <p:attrName>style.visibility</p:attrName>
                                        </p:attrNameLst>
                                      </p:cBhvr>
                                      <p:to>
                                        <p:strVal val="visible"/>
                                      </p:to>
                                    </p:set>
                                    <p:animEffect transition="in" filter="fade">
                                      <p:cBhvr>
                                        <p:cTn id="27" dur="1000"/>
                                        <p:tgtEl>
                                          <p:spTgt spid="17"/>
                                        </p:tgtEl>
                                      </p:cBhvr>
                                    </p:animEffect>
                                    <p:anim calcmode="lin" valueType="num">
                                      <p:cBhvr>
                                        <p:cTn id="28" dur="1000" fill="hold"/>
                                        <p:tgtEl>
                                          <p:spTgt spid="17"/>
                                        </p:tgtEl>
                                        <p:attrNameLst>
                                          <p:attrName>ppt_x</p:attrName>
                                        </p:attrNameLst>
                                      </p:cBhvr>
                                      <p:tavLst>
                                        <p:tav tm="0">
                                          <p:val>
                                            <p:strVal val="#ppt_x"/>
                                          </p:val>
                                        </p:tav>
                                        <p:tav tm="100000">
                                          <p:val>
                                            <p:strVal val="#ppt_x"/>
                                          </p:val>
                                        </p:tav>
                                      </p:tavLst>
                                    </p:anim>
                                    <p:anim calcmode="lin" valueType="num">
                                      <p:cBhvr>
                                        <p:cTn id="29" dur="1000" fill="hold"/>
                                        <p:tgtEl>
                                          <p:spTgt spid="17"/>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0"/>
                                  </p:stCondLst>
                                  <p:childTnLst>
                                    <p:set>
                                      <p:cBhvr>
                                        <p:cTn id="31" dur="1" fill="hold">
                                          <p:stCondLst>
                                            <p:cond delay="0"/>
                                          </p:stCondLst>
                                        </p:cTn>
                                        <p:tgtEl>
                                          <p:spTgt spid="27"/>
                                        </p:tgtEl>
                                        <p:attrNameLst>
                                          <p:attrName>style.visibility</p:attrName>
                                        </p:attrNameLst>
                                      </p:cBhvr>
                                      <p:to>
                                        <p:strVal val="visible"/>
                                      </p:to>
                                    </p:set>
                                    <p:animEffect transition="in" filter="fade">
                                      <p:cBhvr>
                                        <p:cTn id="32" dur="1000"/>
                                        <p:tgtEl>
                                          <p:spTgt spid="27"/>
                                        </p:tgtEl>
                                      </p:cBhvr>
                                    </p:animEffect>
                                    <p:anim calcmode="lin" valueType="num">
                                      <p:cBhvr>
                                        <p:cTn id="33" dur="1000" fill="hold"/>
                                        <p:tgtEl>
                                          <p:spTgt spid="27"/>
                                        </p:tgtEl>
                                        <p:attrNameLst>
                                          <p:attrName>ppt_x</p:attrName>
                                        </p:attrNameLst>
                                      </p:cBhvr>
                                      <p:tavLst>
                                        <p:tav tm="0">
                                          <p:val>
                                            <p:strVal val="#ppt_x"/>
                                          </p:val>
                                        </p:tav>
                                        <p:tav tm="100000">
                                          <p:val>
                                            <p:strVal val="#ppt_x"/>
                                          </p:val>
                                        </p:tav>
                                      </p:tavLst>
                                    </p:anim>
                                    <p:anim calcmode="lin" valueType="num">
                                      <p:cBhvr>
                                        <p:cTn id="34" dur="1000" fill="hold"/>
                                        <p:tgtEl>
                                          <p:spTgt spid="27"/>
                                        </p:tgtEl>
                                        <p:attrNameLst>
                                          <p:attrName>ppt_y</p:attrName>
                                        </p:attrNameLst>
                                      </p:cBhvr>
                                      <p:tavLst>
                                        <p:tav tm="0">
                                          <p:val>
                                            <p:strVal val="#ppt_y+.1"/>
                                          </p:val>
                                        </p:tav>
                                        <p:tav tm="100000">
                                          <p:val>
                                            <p:strVal val="#ppt_y"/>
                                          </p:val>
                                        </p:tav>
                                      </p:tavLst>
                                    </p:anim>
                                  </p:childTnLst>
                                </p:cTn>
                              </p:par>
                              <p:par>
                                <p:cTn id="35" presetID="42" presetClass="entr" presetSubtype="0" fill="hold" nodeType="withEffect">
                                  <p:stCondLst>
                                    <p:cond delay="0"/>
                                  </p:stCondLst>
                                  <p:childTnLst>
                                    <p:set>
                                      <p:cBhvr>
                                        <p:cTn id="36" dur="1" fill="hold">
                                          <p:stCondLst>
                                            <p:cond delay="0"/>
                                          </p:stCondLst>
                                        </p:cTn>
                                        <p:tgtEl>
                                          <p:spTgt spid="40"/>
                                        </p:tgtEl>
                                        <p:attrNameLst>
                                          <p:attrName>style.visibility</p:attrName>
                                        </p:attrNameLst>
                                      </p:cBhvr>
                                      <p:to>
                                        <p:strVal val="visible"/>
                                      </p:to>
                                    </p:set>
                                    <p:animEffect transition="in" filter="fade">
                                      <p:cBhvr>
                                        <p:cTn id="37" dur="1000"/>
                                        <p:tgtEl>
                                          <p:spTgt spid="40"/>
                                        </p:tgtEl>
                                      </p:cBhvr>
                                    </p:animEffect>
                                    <p:anim calcmode="lin" valueType="num">
                                      <p:cBhvr>
                                        <p:cTn id="38" dur="1000" fill="hold"/>
                                        <p:tgtEl>
                                          <p:spTgt spid="40"/>
                                        </p:tgtEl>
                                        <p:attrNameLst>
                                          <p:attrName>ppt_x</p:attrName>
                                        </p:attrNameLst>
                                      </p:cBhvr>
                                      <p:tavLst>
                                        <p:tav tm="0">
                                          <p:val>
                                            <p:strVal val="#ppt_x"/>
                                          </p:val>
                                        </p:tav>
                                        <p:tav tm="100000">
                                          <p:val>
                                            <p:strVal val="#ppt_x"/>
                                          </p:val>
                                        </p:tav>
                                      </p:tavLst>
                                    </p:anim>
                                    <p:anim calcmode="lin" valueType="num">
                                      <p:cBhvr>
                                        <p:cTn id="39" dur="1000" fill="hold"/>
                                        <p:tgtEl>
                                          <p:spTgt spid="40"/>
                                        </p:tgtEl>
                                        <p:attrNameLst>
                                          <p:attrName>ppt_y</p:attrName>
                                        </p:attrNameLst>
                                      </p:cBhvr>
                                      <p:tavLst>
                                        <p:tav tm="0">
                                          <p:val>
                                            <p:strVal val="#ppt_y+.1"/>
                                          </p:val>
                                        </p:tav>
                                        <p:tav tm="100000">
                                          <p:val>
                                            <p:strVal val="#ppt_y"/>
                                          </p:val>
                                        </p:tav>
                                      </p:tavLst>
                                    </p:anim>
                                  </p:childTnLst>
                                </p:cTn>
                              </p:par>
                              <p:par>
                                <p:cTn id="40" presetID="42" presetClass="entr" presetSubtype="0" fill="hold" nodeType="withEffect">
                                  <p:stCondLst>
                                    <p:cond delay="0"/>
                                  </p:stCondLst>
                                  <p:childTnLst>
                                    <p:set>
                                      <p:cBhvr>
                                        <p:cTn id="41" dur="1" fill="hold">
                                          <p:stCondLst>
                                            <p:cond delay="0"/>
                                          </p:stCondLst>
                                        </p:cTn>
                                        <p:tgtEl>
                                          <p:spTgt spid="26"/>
                                        </p:tgtEl>
                                        <p:attrNameLst>
                                          <p:attrName>style.visibility</p:attrName>
                                        </p:attrNameLst>
                                      </p:cBhvr>
                                      <p:to>
                                        <p:strVal val="visible"/>
                                      </p:to>
                                    </p:set>
                                    <p:animEffect transition="in" filter="fade">
                                      <p:cBhvr>
                                        <p:cTn id="42" dur="1000"/>
                                        <p:tgtEl>
                                          <p:spTgt spid="26"/>
                                        </p:tgtEl>
                                      </p:cBhvr>
                                    </p:animEffect>
                                    <p:anim calcmode="lin" valueType="num">
                                      <p:cBhvr>
                                        <p:cTn id="43" dur="1000" fill="hold"/>
                                        <p:tgtEl>
                                          <p:spTgt spid="26"/>
                                        </p:tgtEl>
                                        <p:attrNameLst>
                                          <p:attrName>ppt_x</p:attrName>
                                        </p:attrNameLst>
                                      </p:cBhvr>
                                      <p:tavLst>
                                        <p:tav tm="0">
                                          <p:val>
                                            <p:strVal val="#ppt_x"/>
                                          </p:val>
                                        </p:tav>
                                        <p:tav tm="100000">
                                          <p:val>
                                            <p:strVal val="#ppt_x"/>
                                          </p:val>
                                        </p:tav>
                                      </p:tavLst>
                                    </p:anim>
                                    <p:anim calcmode="lin" valueType="num">
                                      <p:cBhvr>
                                        <p:cTn id="44" dur="1000" fill="hold"/>
                                        <p:tgtEl>
                                          <p:spTgt spid="2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图片 1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98828" y="1579245"/>
            <a:ext cx="4662958" cy="3077552"/>
          </a:xfrm>
          <a:prstGeom prst="rect">
            <a:avLst/>
          </a:prstGeom>
        </p:spPr>
      </p:pic>
      <p:grpSp>
        <p:nvGrpSpPr>
          <p:cNvPr id="2" name="组合 1"/>
          <p:cNvGrpSpPr/>
          <p:nvPr/>
        </p:nvGrpSpPr>
        <p:grpSpPr>
          <a:xfrm>
            <a:off x="-17174" y="-12879"/>
            <a:ext cx="12209174" cy="6885344"/>
            <a:chOff x="-17174" y="-12879"/>
            <a:chExt cx="12209174" cy="6885344"/>
          </a:xfrm>
        </p:grpSpPr>
        <p:sp>
          <p:nvSpPr>
            <p:cNvPr id="3" name="矩形 2"/>
            <p:cNvSpPr/>
            <p:nvPr/>
          </p:nvSpPr>
          <p:spPr>
            <a:xfrm>
              <a:off x="154545" y="141668"/>
              <a:ext cx="11887201" cy="926116"/>
            </a:xfrm>
            <a:prstGeom prst="rect">
              <a:avLst/>
            </a:prstGeom>
            <a:gradFill flip="none" rotWithShape="1">
              <a:gsLst>
                <a:gs pos="0">
                  <a:srgbClr val="CC0000">
                    <a:shade val="30000"/>
                    <a:satMod val="115000"/>
                  </a:srgbClr>
                </a:gs>
                <a:gs pos="50000">
                  <a:srgbClr val="CC0000">
                    <a:shade val="67500"/>
                    <a:satMod val="115000"/>
                  </a:srgbClr>
                </a:gs>
                <a:gs pos="100000">
                  <a:srgbClr val="CC0000">
                    <a:shade val="100000"/>
                    <a:satMod val="115000"/>
                  </a:srgb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154545" y="6403370"/>
              <a:ext cx="11887201" cy="315912"/>
            </a:xfrm>
            <a:prstGeom prst="rect">
              <a:avLst/>
            </a:prstGeom>
            <a:pattFill prst="pct75">
              <a:fgClr>
                <a:srgbClr val="CC0000"/>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5" name="直接连接符 4"/>
            <p:cNvCxnSpPr/>
            <p:nvPr/>
          </p:nvCxnSpPr>
          <p:spPr>
            <a:xfrm>
              <a:off x="25758" y="-12879"/>
              <a:ext cx="0" cy="6858000"/>
            </a:xfrm>
            <a:prstGeom prst="line">
              <a:avLst/>
            </a:prstGeom>
            <a:ln w="76200">
              <a:solidFill>
                <a:srgbClr val="CC0000"/>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a:off x="12151217" y="14465"/>
              <a:ext cx="0" cy="6858000"/>
            </a:xfrm>
            <a:prstGeom prst="line">
              <a:avLst/>
            </a:prstGeom>
            <a:ln w="76200">
              <a:solidFill>
                <a:srgbClr val="CC0000"/>
              </a:soli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flipH="1" flipV="1">
              <a:off x="-15026" y="6830095"/>
              <a:ext cx="12207026" cy="15026"/>
            </a:xfrm>
            <a:prstGeom prst="line">
              <a:avLst/>
            </a:prstGeom>
            <a:ln w="76200">
              <a:solidFill>
                <a:srgbClr val="CC0000"/>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flipH="1" flipV="1">
              <a:off x="-17174" y="15015"/>
              <a:ext cx="12207026" cy="15026"/>
            </a:xfrm>
            <a:prstGeom prst="line">
              <a:avLst/>
            </a:prstGeom>
            <a:ln w="76200">
              <a:solidFill>
                <a:srgbClr val="CC0000"/>
              </a:solidFill>
            </a:ln>
          </p:spPr>
          <p:style>
            <a:lnRef idx="1">
              <a:schemeClr val="accent1"/>
            </a:lnRef>
            <a:fillRef idx="0">
              <a:schemeClr val="accent1"/>
            </a:fillRef>
            <a:effectRef idx="0">
              <a:schemeClr val="accent1"/>
            </a:effectRef>
            <a:fontRef idx="minor">
              <a:schemeClr val="tx1"/>
            </a:fontRef>
          </p:style>
        </p:cxnSp>
        <p:pic>
          <p:nvPicPr>
            <p:cNvPr id="9" name="图片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1359863">
              <a:off x="814976" y="600717"/>
              <a:ext cx="3085714" cy="657143"/>
            </a:xfrm>
            <a:prstGeom prst="rect">
              <a:avLst/>
            </a:prstGeom>
          </p:spPr>
        </p:pic>
      </p:grpSp>
      <p:sp>
        <p:nvSpPr>
          <p:cNvPr id="12" name="文本框 11"/>
          <p:cNvSpPr txBox="1"/>
          <p:nvPr/>
        </p:nvSpPr>
        <p:spPr>
          <a:xfrm>
            <a:off x="795805" y="3948036"/>
            <a:ext cx="5095350" cy="1200329"/>
          </a:xfrm>
          <a:prstGeom prst="rect">
            <a:avLst/>
          </a:prstGeom>
          <a:noFill/>
        </p:spPr>
        <p:txBody>
          <a:bodyPr wrap="square" rtlCol="0">
            <a:spAutoFit/>
          </a:bodyPr>
          <a:lstStyle/>
          <a:p>
            <a:r>
              <a:rPr lang="zh-CN" altLang="en-US" dirty="0"/>
              <a:t>万圣节的庆祝活动来源于每年</a:t>
            </a:r>
            <a:r>
              <a:rPr lang="en-US" altLang="zh-CN" dirty="0"/>
              <a:t>11</a:t>
            </a:r>
            <a:r>
              <a:rPr lang="zh-CN" altLang="en-US" dirty="0"/>
              <a:t>月</a:t>
            </a:r>
            <a:r>
              <a:rPr lang="en-US" altLang="zh-CN" dirty="0"/>
              <a:t>1</a:t>
            </a:r>
            <a:r>
              <a:rPr lang="zh-CN" altLang="en-US" dirty="0"/>
              <a:t>日的</a:t>
            </a:r>
            <a:r>
              <a:rPr lang="en-US" altLang="zh-CN" dirty="0"/>
              <a:t>All Hallows Day </a:t>
            </a:r>
            <a:r>
              <a:rPr lang="zh-CN" altLang="en-US" dirty="0"/>
              <a:t>或</a:t>
            </a:r>
            <a:r>
              <a:rPr lang="en-US" altLang="zh-CN" dirty="0"/>
              <a:t>All Saints Day</a:t>
            </a:r>
            <a:r>
              <a:rPr lang="zh-CN" altLang="en-US" dirty="0"/>
              <a:t>。它原先是异教徒们纪念死者的节日，但是逐渐演变成一个纪念基督圣者的节日。</a:t>
            </a:r>
          </a:p>
        </p:txBody>
      </p:sp>
      <p:sp>
        <p:nvSpPr>
          <p:cNvPr id="13" name="文本框 12"/>
          <p:cNvSpPr txBox="1"/>
          <p:nvPr/>
        </p:nvSpPr>
        <p:spPr>
          <a:xfrm>
            <a:off x="685802" y="1716909"/>
            <a:ext cx="5402686" cy="1938992"/>
          </a:xfrm>
          <a:prstGeom prst="rect">
            <a:avLst/>
          </a:prstGeom>
          <a:noFill/>
        </p:spPr>
        <p:txBody>
          <a:bodyPr wrap="square" rtlCol="0">
            <a:spAutoFit/>
          </a:bodyPr>
          <a:lstStyle/>
          <a:p>
            <a:r>
              <a:rPr lang="en-US" altLang="zh-CN" sz="2400" dirty="0"/>
              <a:t>The Halloween celebration comes from All Hallows Day or All Saints Day, the 1st of November. This was originally a pagan festival of the dead, but later became a holiday to honor Christian saints. </a:t>
            </a:r>
            <a:endParaRPr lang="zh-CN" altLang="en-US" sz="2400" dirty="0"/>
          </a:p>
        </p:txBody>
      </p:sp>
      <p:sp>
        <p:nvSpPr>
          <p:cNvPr id="20" name="矩形 19"/>
          <p:cNvSpPr/>
          <p:nvPr/>
        </p:nvSpPr>
        <p:spPr>
          <a:xfrm>
            <a:off x="4717225" y="5106374"/>
            <a:ext cx="6759158" cy="923330"/>
          </a:xfrm>
          <a:prstGeom prst="rect">
            <a:avLst/>
          </a:prstGeom>
          <a:noFill/>
        </p:spPr>
        <p:txBody>
          <a:bodyPr wrap="none" lIns="91440" tIns="45720" rIns="91440" bIns="45720">
            <a:spAutoFit/>
          </a:bodyPr>
          <a:lstStyle/>
          <a:p>
            <a:pPr algn="ctr"/>
            <a:r>
              <a:rPr lang="en-US" altLang="zh-CN" sz="5400" b="1"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WHAT IS HALLOWEEN?</a:t>
            </a:r>
            <a:endParaRPr lang="zh-CN" altLang="en-US" sz="5400" b="1" cap="none" spc="0"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endParaRPr>
          </a:p>
        </p:txBody>
      </p:sp>
    </p:spTree>
    <p:extLst>
      <p:ext uri="{BB962C8B-B14F-4D97-AF65-F5344CB8AC3E}">
        <p14:creationId xmlns:p14="http://schemas.microsoft.com/office/powerpoint/2010/main" val="21341623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500" fill="hold"/>
                                        <p:tgtEl>
                                          <p:spTgt spid="20"/>
                                        </p:tgtEl>
                                        <p:attrNameLst>
                                          <p:attrName>ppt_x</p:attrName>
                                        </p:attrNameLst>
                                      </p:cBhvr>
                                      <p:tavLst>
                                        <p:tav tm="0">
                                          <p:val>
                                            <p:strVal val="#ppt_x"/>
                                          </p:val>
                                        </p:tav>
                                        <p:tav tm="100000">
                                          <p:val>
                                            <p:strVal val="#ppt_x"/>
                                          </p:val>
                                        </p:tav>
                                      </p:tavLst>
                                    </p:anim>
                                    <p:anim calcmode="lin" valueType="num">
                                      <p:cBhvr additive="base">
                                        <p:cTn id="8" dur="500" fill="hold"/>
                                        <p:tgtEl>
                                          <p:spTgt spid="20"/>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500" fill="hold"/>
                                        <p:tgtEl>
                                          <p:spTgt spid="12"/>
                                        </p:tgtEl>
                                        <p:attrNameLst>
                                          <p:attrName>ppt_x</p:attrName>
                                        </p:attrNameLst>
                                      </p:cBhvr>
                                      <p:tavLst>
                                        <p:tav tm="0">
                                          <p:val>
                                            <p:strVal val="#ppt_x"/>
                                          </p:val>
                                        </p:tav>
                                        <p:tav tm="100000">
                                          <p:val>
                                            <p:strVal val="#ppt_x"/>
                                          </p:val>
                                        </p:tav>
                                      </p:tavLst>
                                    </p:anim>
                                    <p:anim calcmode="lin" valueType="num">
                                      <p:cBhvr additive="base">
                                        <p:cTn id="12" dur="500" fill="hold"/>
                                        <p:tgtEl>
                                          <p:spTgt spid="12"/>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500" fill="hold"/>
                                        <p:tgtEl>
                                          <p:spTgt spid="13"/>
                                        </p:tgtEl>
                                        <p:attrNameLst>
                                          <p:attrName>ppt_x</p:attrName>
                                        </p:attrNameLst>
                                      </p:cBhvr>
                                      <p:tavLst>
                                        <p:tav tm="0">
                                          <p:val>
                                            <p:strVal val="#ppt_x"/>
                                          </p:val>
                                        </p:tav>
                                        <p:tav tm="100000">
                                          <p:val>
                                            <p:strVal val="#ppt_x"/>
                                          </p:val>
                                        </p:tav>
                                      </p:tavLst>
                                    </p:anim>
                                    <p:anim calcmode="lin" valueType="num">
                                      <p:cBhvr additive="base">
                                        <p:cTn id="16"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20"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5350164" y="1412491"/>
            <a:ext cx="6503831" cy="1569660"/>
          </a:xfrm>
          <a:prstGeom prst="rect">
            <a:avLst/>
          </a:prstGeom>
          <a:noFill/>
        </p:spPr>
        <p:txBody>
          <a:bodyPr wrap="square" rtlCol="0">
            <a:spAutoFit/>
          </a:bodyPr>
          <a:lstStyle/>
          <a:p>
            <a:r>
              <a:rPr lang="en-US" altLang="zh-TW" sz="4800" b="1" dirty="0"/>
              <a:t>Traditions of Halloween</a:t>
            </a:r>
            <a:endParaRPr lang="zh-CN" altLang="en-US" sz="4800" b="1" dirty="0">
              <a:ea typeface="新細明體" panose="02020500000000000000" pitchFamily="18" charset="-120"/>
            </a:endParaRPr>
          </a:p>
          <a:p>
            <a:endParaRPr lang="zh-CN" altLang="en-US" sz="4800" dirty="0"/>
          </a:p>
        </p:txBody>
      </p:sp>
      <p:sp>
        <p:nvSpPr>
          <p:cNvPr id="5" name="文本框 4"/>
          <p:cNvSpPr txBox="1"/>
          <p:nvPr/>
        </p:nvSpPr>
        <p:spPr>
          <a:xfrm>
            <a:off x="5499277" y="4971240"/>
            <a:ext cx="6233377" cy="1323439"/>
          </a:xfrm>
          <a:prstGeom prst="rect">
            <a:avLst/>
          </a:prstGeom>
          <a:noFill/>
        </p:spPr>
        <p:txBody>
          <a:bodyPr wrap="square" rtlCol="0">
            <a:spAutoFit/>
          </a:bodyPr>
          <a:lstStyle/>
          <a:p>
            <a:r>
              <a:rPr lang="zh-CN" altLang="en-US" sz="2000" dirty="0">
                <a:solidFill>
                  <a:schemeClr val="tx1">
                    <a:lumMod val="85000"/>
                    <a:lumOff val="15000"/>
                  </a:schemeClr>
                </a:solidFill>
              </a:rPr>
              <a:t>盛装是最受欢迎的万圣节风俗之一，尤其是受孩子们的欢迎。按照传统习俗，人们会盛装（穿戴一些特殊的服饰，面具或者装饰）来吓跑鬼魂。</a:t>
            </a:r>
            <a:br>
              <a:rPr lang="zh-CN" altLang="en-US" sz="2000" dirty="0">
                <a:solidFill>
                  <a:schemeClr val="tx1">
                    <a:lumMod val="85000"/>
                    <a:lumOff val="15000"/>
                  </a:schemeClr>
                </a:solidFill>
              </a:rPr>
            </a:br>
            <a:endParaRPr lang="zh-CN" altLang="en-US" sz="2000" dirty="0">
              <a:solidFill>
                <a:schemeClr val="tx1">
                  <a:lumMod val="85000"/>
                  <a:lumOff val="15000"/>
                </a:schemeClr>
              </a:solidFill>
            </a:endParaRPr>
          </a:p>
        </p:txBody>
      </p:sp>
      <p:pic>
        <p:nvPicPr>
          <p:cNvPr id="6" name="Picture 6" descr="{5BEB7688-59A2-42B4-A727-EA9BA5FEFF1A}"/>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09463" y="1842218"/>
            <a:ext cx="4156997" cy="3258106"/>
          </a:xfrm>
          <a:prstGeom prst="rect">
            <a:avLst/>
          </a:prstGeom>
          <a:noFill/>
          <a:extLst>
            <a:ext uri="{909E8E84-426E-40DD-AFC4-6F175D3DCCD1}">
              <a14:hiddenFill xmlns:a14="http://schemas.microsoft.com/office/drawing/2010/main">
                <a:solidFill>
                  <a:srgbClr val="FFFFFF"/>
                </a:solidFill>
              </a14:hiddenFill>
            </a:ext>
          </a:extLst>
        </p:spPr>
      </p:pic>
      <p:sp>
        <p:nvSpPr>
          <p:cNvPr id="7" name="矩形 6"/>
          <p:cNvSpPr/>
          <p:nvPr/>
        </p:nvSpPr>
        <p:spPr>
          <a:xfrm>
            <a:off x="1417436" y="5079476"/>
            <a:ext cx="2514022" cy="591059"/>
          </a:xfrm>
          <a:prstGeom prst="rect">
            <a:avLst/>
          </a:prstGeom>
          <a:noFill/>
        </p:spPr>
        <p:txBody>
          <a:bodyPr wrap="none" lIns="91440" tIns="45720" rIns="91440" bIns="45720">
            <a:spAutoFit/>
          </a:bodyPr>
          <a:lstStyle/>
          <a:p>
            <a:pPr algn="ctr">
              <a:lnSpc>
                <a:spcPct val="125000"/>
              </a:lnSpc>
              <a:spcAft>
                <a:spcPct val="25000"/>
              </a:spcAft>
            </a:pPr>
            <a:r>
              <a:rPr lang="en-US" altLang="zh-CN" sz="2800" b="1" dirty="0" smtClean="0"/>
              <a:t>“Trick </a:t>
            </a:r>
            <a:r>
              <a:rPr lang="en-US" altLang="zh-CN" sz="2800" b="1" dirty="0"/>
              <a:t>or </a:t>
            </a:r>
            <a:r>
              <a:rPr lang="en-US" altLang="zh-CN" sz="2800" b="1" dirty="0" smtClean="0"/>
              <a:t>treat”</a:t>
            </a:r>
            <a:r>
              <a:rPr lang="zh-CN" altLang="en-US" sz="2800" b="1" i="1" dirty="0" smtClean="0"/>
              <a:t> </a:t>
            </a:r>
            <a:endParaRPr lang="zh-CN" altLang="en-US" sz="2800" b="1" i="1" dirty="0"/>
          </a:p>
        </p:txBody>
      </p:sp>
      <p:sp>
        <p:nvSpPr>
          <p:cNvPr id="8" name="文本框 7"/>
          <p:cNvSpPr txBox="1"/>
          <p:nvPr/>
        </p:nvSpPr>
        <p:spPr>
          <a:xfrm>
            <a:off x="1683812" y="5671781"/>
            <a:ext cx="1981268" cy="646331"/>
          </a:xfrm>
          <a:prstGeom prst="rect">
            <a:avLst/>
          </a:prstGeom>
          <a:noFill/>
        </p:spPr>
        <p:txBody>
          <a:bodyPr wrap="square" rtlCol="0">
            <a:spAutoFit/>
          </a:bodyPr>
          <a:lstStyle/>
          <a:p>
            <a:r>
              <a:rPr lang="en-US" altLang="zh-CN" dirty="0" smtClean="0">
                <a:solidFill>
                  <a:srgbClr val="C00000"/>
                </a:solidFill>
              </a:rPr>
              <a:t>“</a:t>
            </a:r>
            <a:r>
              <a:rPr lang="zh-CN" altLang="en-US" dirty="0" smtClean="0">
                <a:solidFill>
                  <a:srgbClr val="C00000"/>
                </a:solidFill>
              </a:rPr>
              <a:t>不</a:t>
            </a:r>
            <a:r>
              <a:rPr lang="zh-CN" altLang="en-US" dirty="0">
                <a:solidFill>
                  <a:srgbClr val="C00000"/>
                </a:solidFill>
              </a:rPr>
              <a:t>给糖就</a:t>
            </a:r>
            <a:r>
              <a:rPr lang="zh-CN" altLang="en-US" dirty="0" smtClean="0">
                <a:solidFill>
                  <a:srgbClr val="C00000"/>
                </a:solidFill>
              </a:rPr>
              <a:t>捣蛋</a:t>
            </a:r>
            <a:r>
              <a:rPr lang="en-US" altLang="zh-CN" dirty="0" smtClean="0">
                <a:solidFill>
                  <a:srgbClr val="C00000"/>
                </a:solidFill>
              </a:rPr>
              <a:t>”</a:t>
            </a:r>
            <a:r>
              <a:rPr lang="zh-CN" altLang="en-US" dirty="0" smtClean="0">
                <a:solidFill>
                  <a:srgbClr val="C00000"/>
                </a:solidFill>
              </a:rPr>
              <a:t> </a:t>
            </a:r>
            <a:endParaRPr lang="zh-CN" altLang="en-US" dirty="0">
              <a:solidFill>
                <a:srgbClr val="C00000"/>
              </a:solidFill>
            </a:endParaRPr>
          </a:p>
          <a:p>
            <a:endParaRPr lang="zh-CN" altLang="en-US" dirty="0">
              <a:solidFill>
                <a:srgbClr val="C00000"/>
              </a:solidFill>
            </a:endParaRPr>
          </a:p>
        </p:txBody>
      </p:sp>
      <p:grpSp>
        <p:nvGrpSpPr>
          <p:cNvPr id="9" name="组合 8"/>
          <p:cNvGrpSpPr/>
          <p:nvPr/>
        </p:nvGrpSpPr>
        <p:grpSpPr>
          <a:xfrm>
            <a:off x="-17174" y="-12879"/>
            <a:ext cx="12209174" cy="6885344"/>
            <a:chOff x="-17174" y="-12879"/>
            <a:chExt cx="12209174" cy="6885344"/>
          </a:xfrm>
        </p:grpSpPr>
        <p:sp>
          <p:nvSpPr>
            <p:cNvPr id="10" name="矩形 9"/>
            <p:cNvSpPr/>
            <p:nvPr/>
          </p:nvSpPr>
          <p:spPr>
            <a:xfrm>
              <a:off x="154545" y="141668"/>
              <a:ext cx="11887201" cy="926116"/>
            </a:xfrm>
            <a:prstGeom prst="rect">
              <a:avLst/>
            </a:prstGeom>
            <a:gradFill flip="none" rotWithShape="1">
              <a:gsLst>
                <a:gs pos="0">
                  <a:srgbClr val="CC0000">
                    <a:shade val="30000"/>
                    <a:satMod val="115000"/>
                  </a:srgbClr>
                </a:gs>
                <a:gs pos="50000">
                  <a:srgbClr val="CC0000">
                    <a:shade val="67500"/>
                    <a:satMod val="115000"/>
                  </a:srgbClr>
                </a:gs>
                <a:gs pos="100000">
                  <a:srgbClr val="CC0000">
                    <a:shade val="100000"/>
                    <a:satMod val="115000"/>
                  </a:srgb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154545" y="6403370"/>
              <a:ext cx="11887201" cy="315912"/>
            </a:xfrm>
            <a:prstGeom prst="rect">
              <a:avLst/>
            </a:prstGeom>
            <a:pattFill prst="pct75">
              <a:fgClr>
                <a:srgbClr val="CC0000"/>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2" name="直接连接符 11"/>
            <p:cNvCxnSpPr/>
            <p:nvPr/>
          </p:nvCxnSpPr>
          <p:spPr>
            <a:xfrm>
              <a:off x="25758" y="-12879"/>
              <a:ext cx="0" cy="6858000"/>
            </a:xfrm>
            <a:prstGeom prst="line">
              <a:avLst/>
            </a:prstGeom>
            <a:ln w="76200">
              <a:solidFill>
                <a:srgbClr val="CC0000"/>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12151217" y="14465"/>
              <a:ext cx="0" cy="6858000"/>
            </a:xfrm>
            <a:prstGeom prst="line">
              <a:avLst/>
            </a:prstGeom>
            <a:ln w="76200">
              <a:solidFill>
                <a:srgbClr val="CC0000"/>
              </a:solidFill>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flipH="1" flipV="1">
              <a:off x="-15026" y="6830095"/>
              <a:ext cx="12207026" cy="15026"/>
            </a:xfrm>
            <a:prstGeom prst="line">
              <a:avLst/>
            </a:prstGeom>
            <a:ln w="76200">
              <a:solidFill>
                <a:srgbClr val="CC0000"/>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flipH="1" flipV="1">
              <a:off x="-17174" y="15015"/>
              <a:ext cx="12207026" cy="15026"/>
            </a:xfrm>
            <a:prstGeom prst="line">
              <a:avLst/>
            </a:prstGeom>
            <a:ln w="76200">
              <a:solidFill>
                <a:srgbClr val="CC0000"/>
              </a:solidFill>
            </a:ln>
          </p:spPr>
          <p:style>
            <a:lnRef idx="1">
              <a:schemeClr val="accent1"/>
            </a:lnRef>
            <a:fillRef idx="0">
              <a:schemeClr val="accent1"/>
            </a:fillRef>
            <a:effectRef idx="0">
              <a:schemeClr val="accent1"/>
            </a:effectRef>
            <a:fontRef idx="minor">
              <a:schemeClr val="tx1"/>
            </a:fontRef>
          </p:style>
        </p:cxnSp>
        <p:pic>
          <p:nvPicPr>
            <p:cNvPr id="16" name="图片 1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1359863">
              <a:off x="814976" y="600717"/>
              <a:ext cx="3085714" cy="657143"/>
            </a:xfrm>
            <a:prstGeom prst="rect">
              <a:avLst/>
            </a:prstGeom>
          </p:spPr>
        </p:pic>
      </p:grpSp>
      <p:sp>
        <p:nvSpPr>
          <p:cNvPr id="17" name="文本框 16"/>
          <p:cNvSpPr txBox="1"/>
          <p:nvPr/>
        </p:nvSpPr>
        <p:spPr>
          <a:xfrm>
            <a:off x="5536396" y="2881098"/>
            <a:ext cx="6159138" cy="1938992"/>
          </a:xfrm>
          <a:prstGeom prst="rect">
            <a:avLst/>
          </a:prstGeom>
          <a:noFill/>
        </p:spPr>
        <p:txBody>
          <a:bodyPr wrap="square" rtlCol="0">
            <a:spAutoFit/>
          </a:bodyPr>
          <a:lstStyle/>
          <a:p>
            <a:r>
              <a:rPr lang="en-US" altLang="zh-CN" sz="2400" dirty="0"/>
              <a:t>Dressing up in costumes is one of the most popular Halloween customs, especially among children. According to tradition, people would dress up in costumes (wear special clothing, masks or disguises) to frighten the spirits away.</a:t>
            </a:r>
            <a:endParaRPr lang="zh-CN" altLang="en-US" sz="2400" dirty="0"/>
          </a:p>
        </p:txBody>
      </p:sp>
    </p:spTree>
    <p:extLst>
      <p:ext uri="{BB962C8B-B14F-4D97-AF65-F5344CB8AC3E}">
        <p14:creationId xmlns:p14="http://schemas.microsoft.com/office/powerpoint/2010/main" val="21676043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grpId="0" nodeType="click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fade">
                                      <p:cBhvr>
                                        <p:cTn id="14" dur="500"/>
                                        <p:tgtEl>
                                          <p:spTgt spid="7"/>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500"/>
                                        <p:tgtEl>
                                          <p:spTgt spid="8"/>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gtEl>
                                        <p:attrNameLst>
                                          <p:attrName>style.visibility</p:attrName>
                                        </p:attrNameLst>
                                      </p:cBhvr>
                                      <p:to>
                                        <p:strVal val="visible"/>
                                      </p:to>
                                    </p:set>
                                    <p:animEffect transition="in" filter="fade">
                                      <p:cBhvr>
                                        <p:cTn id="22" dur="500"/>
                                        <p:tgtEl>
                                          <p:spTgt spid="3"/>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17"/>
                                        </p:tgtEl>
                                        <p:attrNameLst>
                                          <p:attrName>style.visibility</p:attrName>
                                        </p:attrNameLst>
                                      </p:cBhvr>
                                      <p:to>
                                        <p:strVal val="visible"/>
                                      </p:to>
                                    </p:set>
                                    <p:animEffect transition="in" filter="fade">
                                      <p:cBhvr>
                                        <p:cTn id="25" dur="500"/>
                                        <p:tgtEl>
                                          <p:spTgt spid="17"/>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5"/>
                                        </p:tgtEl>
                                        <p:attrNameLst>
                                          <p:attrName>style.visibility</p:attrName>
                                        </p:attrNameLst>
                                      </p:cBhvr>
                                      <p:to>
                                        <p:strVal val="visible"/>
                                      </p:to>
                                    </p:set>
                                    <p:animEffect transition="in" filter="fade">
                                      <p:cBhvr>
                                        <p:cTn id="28"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7" grpId="0"/>
      <p:bldP spid="8" grpId="0"/>
      <p:bldP spid="1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 name="图片 36"/>
          <p:cNvPicPr>
            <a:picLocks noChangeAspect="1"/>
          </p:cNvPicPr>
          <p:nvPr/>
        </p:nvPicPr>
        <p:blipFill>
          <a:blip r:embed="rId2"/>
          <a:stretch>
            <a:fillRect/>
          </a:stretch>
        </p:blipFill>
        <p:spPr>
          <a:xfrm>
            <a:off x="9736427" y="3754782"/>
            <a:ext cx="1839677" cy="2326246"/>
          </a:xfrm>
          <a:prstGeom prst="rect">
            <a:avLst/>
          </a:prstGeom>
        </p:spPr>
      </p:pic>
      <p:pic>
        <p:nvPicPr>
          <p:cNvPr id="27" name="图片 2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7869" y="1650554"/>
            <a:ext cx="3488726" cy="2273368"/>
          </a:xfrm>
          <a:prstGeom prst="rect">
            <a:avLst/>
          </a:prstGeom>
          <a:ln w="57150">
            <a:solidFill>
              <a:srgbClr val="C00000"/>
            </a:solidFill>
          </a:ln>
        </p:spPr>
      </p:pic>
      <p:grpSp>
        <p:nvGrpSpPr>
          <p:cNvPr id="2" name="组合 1"/>
          <p:cNvGrpSpPr/>
          <p:nvPr/>
        </p:nvGrpSpPr>
        <p:grpSpPr>
          <a:xfrm>
            <a:off x="-17174" y="-12879"/>
            <a:ext cx="12209174" cy="6885344"/>
            <a:chOff x="-17174" y="-12879"/>
            <a:chExt cx="12209174" cy="6885344"/>
          </a:xfrm>
        </p:grpSpPr>
        <p:sp>
          <p:nvSpPr>
            <p:cNvPr id="3" name="矩形 2"/>
            <p:cNvSpPr/>
            <p:nvPr/>
          </p:nvSpPr>
          <p:spPr>
            <a:xfrm>
              <a:off x="154545" y="141668"/>
              <a:ext cx="11887201" cy="926116"/>
            </a:xfrm>
            <a:prstGeom prst="rect">
              <a:avLst/>
            </a:prstGeom>
            <a:gradFill flip="none" rotWithShape="1">
              <a:gsLst>
                <a:gs pos="0">
                  <a:srgbClr val="CC0000">
                    <a:shade val="30000"/>
                    <a:satMod val="115000"/>
                  </a:srgbClr>
                </a:gs>
                <a:gs pos="50000">
                  <a:srgbClr val="CC0000">
                    <a:shade val="67500"/>
                    <a:satMod val="115000"/>
                  </a:srgbClr>
                </a:gs>
                <a:gs pos="100000">
                  <a:srgbClr val="CC0000">
                    <a:shade val="100000"/>
                    <a:satMod val="115000"/>
                  </a:srgb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154545" y="6403370"/>
              <a:ext cx="11887201" cy="315912"/>
            </a:xfrm>
            <a:prstGeom prst="rect">
              <a:avLst/>
            </a:prstGeom>
            <a:pattFill prst="pct75">
              <a:fgClr>
                <a:srgbClr val="CC0000"/>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5" name="直接连接符 4"/>
            <p:cNvCxnSpPr/>
            <p:nvPr/>
          </p:nvCxnSpPr>
          <p:spPr>
            <a:xfrm>
              <a:off x="25758" y="-12879"/>
              <a:ext cx="0" cy="6858000"/>
            </a:xfrm>
            <a:prstGeom prst="line">
              <a:avLst/>
            </a:prstGeom>
            <a:ln w="76200">
              <a:solidFill>
                <a:srgbClr val="CC0000"/>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a:off x="12151217" y="14465"/>
              <a:ext cx="0" cy="6858000"/>
            </a:xfrm>
            <a:prstGeom prst="line">
              <a:avLst/>
            </a:prstGeom>
            <a:ln w="76200">
              <a:solidFill>
                <a:srgbClr val="CC0000"/>
              </a:soli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flipH="1" flipV="1">
              <a:off x="-15026" y="6830095"/>
              <a:ext cx="12207026" cy="15026"/>
            </a:xfrm>
            <a:prstGeom prst="line">
              <a:avLst/>
            </a:prstGeom>
            <a:ln w="76200">
              <a:solidFill>
                <a:srgbClr val="CC0000"/>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flipH="1" flipV="1">
              <a:off x="-17174" y="15015"/>
              <a:ext cx="12207026" cy="15026"/>
            </a:xfrm>
            <a:prstGeom prst="line">
              <a:avLst/>
            </a:prstGeom>
            <a:ln w="76200">
              <a:solidFill>
                <a:srgbClr val="CC0000"/>
              </a:solidFill>
            </a:ln>
          </p:spPr>
          <p:style>
            <a:lnRef idx="1">
              <a:schemeClr val="accent1"/>
            </a:lnRef>
            <a:fillRef idx="0">
              <a:schemeClr val="accent1"/>
            </a:fillRef>
            <a:effectRef idx="0">
              <a:schemeClr val="accent1"/>
            </a:effectRef>
            <a:fontRef idx="minor">
              <a:schemeClr val="tx1"/>
            </a:fontRef>
          </p:style>
        </p:cxnSp>
        <p:pic>
          <p:nvPicPr>
            <p:cNvPr id="9" name="图片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359863">
              <a:off x="814976" y="600717"/>
              <a:ext cx="3085714" cy="657143"/>
            </a:xfrm>
            <a:prstGeom prst="rect">
              <a:avLst/>
            </a:prstGeom>
          </p:spPr>
        </p:pic>
      </p:grpSp>
      <p:sp>
        <p:nvSpPr>
          <p:cNvPr id="14" name="矩形 13"/>
          <p:cNvSpPr/>
          <p:nvPr/>
        </p:nvSpPr>
        <p:spPr>
          <a:xfrm>
            <a:off x="5000611" y="2066766"/>
            <a:ext cx="2778582" cy="1015663"/>
          </a:xfrm>
          <a:prstGeom prst="rect">
            <a:avLst/>
          </a:prstGeom>
          <a:noFill/>
        </p:spPr>
        <p:txBody>
          <a:bodyPr wrap="none" lIns="91440" tIns="45720" rIns="91440" bIns="45720">
            <a:spAutoFit/>
          </a:bodyPr>
          <a:lstStyle/>
          <a:p>
            <a:pPr algn="ctr"/>
            <a:r>
              <a:rPr lang="en-US" altLang="zh-CN" sz="6000" b="0" cap="none" spc="0" dirty="0" smtClean="0">
                <a:ln w="0"/>
                <a:solidFill>
                  <a:schemeClr val="tx1"/>
                </a:solidFill>
                <a:effectLst>
                  <a:outerShdw blurRad="38100" dist="19050" dir="2700000" algn="tl" rotWithShape="0">
                    <a:schemeClr val="dk1">
                      <a:alpha val="40000"/>
                    </a:schemeClr>
                  </a:outerShdw>
                </a:effectLst>
              </a:rPr>
              <a:t>Symbols</a:t>
            </a:r>
            <a:endParaRPr lang="zh-CN" altLang="en-US" sz="5400" b="0" cap="none" spc="0" dirty="0">
              <a:ln w="0"/>
              <a:solidFill>
                <a:schemeClr val="tx1"/>
              </a:solidFill>
              <a:effectLst>
                <a:outerShdw blurRad="38100" dist="19050" dir="2700000" algn="tl" rotWithShape="0">
                  <a:schemeClr val="dk1">
                    <a:alpha val="40000"/>
                  </a:schemeClr>
                </a:outerShdw>
              </a:effectLst>
            </a:endParaRPr>
          </a:p>
        </p:txBody>
      </p:sp>
      <p:pic>
        <p:nvPicPr>
          <p:cNvPr id="29" name="图片 2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59633" y="4777803"/>
            <a:ext cx="3208329" cy="1331257"/>
          </a:xfrm>
          <a:prstGeom prst="rect">
            <a:avLst/>
          </a:prstGeom>
        </p:spPr>
      </p:pic>
      <p:cxnSp>
        <p:nvCxnSpPr>
          <p:cNvPr id="33" name="直接连接符 32"/>
          <p:cNvCxnSpPr/>
          <p:nvPr/>
        </p:nvCxnSpPr>
        <p:spPr>
          <a:xfrm>
            <a:off x="430843" y="6169962"/>
            <a:ext cx="3751221" cy="840"/>
          </a:xfrm>
          <a:prstGeom prst="line">
            <a:avLst/>
          </a:prstGeom>
          <a:ln w="19050">
            <a:solidFill>
              <a:srgbClr val="CC0000"/>
            </a:solidFill>
            <a:prstDash val="solid"/>
          </a:ln>
        </p:spPr>
        <p:style>
          <a:lnRef idx="1">
            <a:schemeClr val="accent1"/>
          </a:lnRef>
          <a:fillRef idx="0">
            <a:schemeClr val="accent1"/>
          </a:fillRef>
          <a:effectRef idx="0">
            <a:schemeClr val="accent1"/>
          </a:effectRef>
          <a:fontRef idx="minor">
            <a:schemeClr val="tx1"/>
          </a:fontRef>
        </p:style>
      </p:cxnSp>
      <p:sp>
        <p:nvSpPr>
          <p:cNvPr id="38" name="文本框 37"/>
          <p:cNvSpPr txBox="1"/>
          <p:nvPr/>
        </p:nvSpPr>
        <p:spPr>
          <a:xfrm>
            <a:off x="4520779" y="3465179"/>
            <a:ext cx="3913175" cy="2308324"/>
          </a:xfrm>
          <a:prstGeom prst="rect">
            <a:avLst/>
          </a:prstGeom>
          <a:noFill/>
        </p:spPr>
        <p:txBody>
          <a:bodyPr wrap="square" rtlCol="0">
            <a:spAutoFit/>
          </a:bodyPr>
          <a:lstStyle/>
          <a:p>
            <a:r>
              <a:rPr lang="en-US" altLang="zh-CN" dirty="0"/>
              <a:t>The colors black and orange are also a part of Halloween. Black is a symbol for night and orange is the color of pumpkins. A jack-o’-lantern is a hollowed-out pumpkin with a face carved on one side. Candles are usually placed inside, giving the face a spooky glow.</a:t>
            </a:r>
            <a:endParaRPr lang="zh-CN" altLang="en-US" dirty="0"/>
          </a:p>
        </p:txBody>
      </p:sp>
      <p:sp>
        <p:nvSpPr>
          <p:cNvPr id="39" name="文本框 38"/>
          <p:cNvSpPr txBox="1"/>
          <p:nvPr/>
        </p:nvSpPr>
        <p:spPr>
          <a:xfrm>
            <a:off x="8525816" y="1503768"/>
            <a:ext cx="3488172" cy="2031325"/>
          </a:xfrm>
          <a:prstGeom prst="rect">
            <a:avLst/>
          </a:prstGeom>
          <a:noFill/>
        </p:spPr>
        <p:txBody>
          <a:bodyPr wrap="square" rtlCol="0">
            <a:spAutoFit/>
          </a:bodyPr>
          <a:lstStyle/>
          <a:p>
            <a:r>
              <a:rPr lang="zh-CN" altLang="en-US" dirty="0">
                <a:solidFill>
                  <a:schemeClr val="tx1">
                    <a:lumMod val="85000"/>
                    <a:lumOff val="15000"/>
                  </a:schemeClr>
                </a:solidFill>
              </a:rPr>
              <a:t>黑色和橙色仍然是万圣节前夜的一部分，黑色是夜晚的象征，而橙色代表</a:t>
            </a:r>
            <a:r>
              <a:rPr lang="zh-CN" altLang="en-US" dirty="0" smtClean="0">
                <a:solidFill>
                  <a:schemeClr val="tx1">
                    <a:lumMod val="85000"/>
                    <a:lumOff val="15000"/>
                  </a:schemeClr>
                </a:solidFill>
              </a:rPr>
              <a:t>着南瓜</a:t>
            </a:r>
            <a:r>
              <a:rPr lang="zh-CN" altLang="en-US" dirty="0">
                <a:solidFill>
                  <a:schemeClr val="tx1">
                    <a:lumMod val="85000"/>
                    <a:lumOff val="15000"/>
                  </a:schemeClr>
                </a:solidFill>
              </a:rPr>
              <a:t>。南瓜灯是用雕刻成脸型，中间挖空，再插上蜡烛的南瓜做成的，带来一个毛骨悚然的灼热面孔。</a:t>
            </a:r>
            <a:br>
              <a:rPr lang="zh-CN" altLang="en-US" dirty="0">
                <a:solidFill>
                  <a:schemeClr val="tx1">
                    <a:lumMod val="85000"/>
                    <a:lumOff val="15000"/>
                  </a:schemeClr>
                </a:solidFill>
              </a:rPr>
            </a:br>
            <a:endParaRPr lang="zh-CN" altLang="en-US" dirty="0">
              <a:solidFill>
                <a:schemeClr val="tx1">
                  <a:lumMod val="85000"/>
                  <a:lumOff val="15000"/>
                </a:schemeClr>
              </a:solidFill>
            </a:endParaRPr>
          </a:p>
        </p:txBody>
      </p:sp>
    </p:spTree>
    <p:extLst>
      <p:ext uri="{BB962C8B-B14F-4D97-AF65-F5344CB8AC3E}">
        <p14:creationId xmlns:p14="http://schemas.microsoft.com/office/powerpoint/2010/main" val="32806065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randombar(horizontal)">
                                      <p:cBhvr>
                                        <p:cTn id="7" dur="500"/>
                                        <p:tgtEl>
                                          <p:spTgt spid="14"/>
                                        </p:tgtEl>
                                      </p:cBhvr>
                                    </p:animEffect>
                                  </p:childTnLst>
                                </p:cTn>
                              </p:par>
                            </p:childTnLst>
                          </p:cTn>
                        </p:par>
                      </p:childTnLst>
                    </p:cTn>
                  </p:par>
                  <p:par>
                    <p:cTn id="8" fill="hold">
                      <p:stCondLst>
                        <p:cond delay="indefinite"/>
                      </p:stCondLst>
                      <p:childTnLst>
                        <p:par>
                          <p:cTn id="9" fill="hold">
                            <p:stCondLst>
                              <p:cond delay="0"/>
                            </p:stCondLst>
                            <p:childTnLst>
                              <p:par>
                                <p:cTn id="10" presetID="26" presetClass="emph" presetSubtype="0" fill="hold" nodeType="clickEffect">
                                  <p:stCondLst>
                                    <p:cond delay="0"/>
                                  </p:stCondLst>
                                  <p:childTnLst>
                                    <p:animEffect transition="out" filter="fade">
                                      <p:cBhvr>
                                        <p:cTn id="11" dur="500" tmFilter="0, 0; .2, .5; .8, .5; 1, 0"/>
                                        <p:tgtEl>
                                          <p:spTgt spid="29"/>
                                        </p:tgtEl>
                                      </p:cBhvr>
                                    </p:animEffect>
                                    <p:animScale>
                                      <p:cBhvr>
                                        <p:cTn id="12" dur="250" autoRev="1" fill="hold"/>
                                        <p:tgtEl>
                                          <p:spTgt spid="29"/>
                                        </p:tgtEl>
                                      </p:cBhvr>
                                      <p:by x="105000" y="105000"/>
                                    </p:animScale>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27"/>
                                        </p:tgtEl>
                                        <p:attrNameLst>
                                          <p:attrName>style.visibility</p:attrName>
                                        </p:attrNameLst>
                                      </p:cBhvr>
                                      <p:to>
                                        <p:strVal val="visible"/>
                                      </p:to>
                                    </p:set>
                                    <p:animEffect transition="in" filter="wipe(down)">
                                      <p:cBhvr>
                                        <p:cTn id="17" dur="500"/>
                                        <p:tgtEl>
                                          <p:spTgt spid="27"/>
                                        </p:tgtEl>
                                      </p:cBhvr>
                                    </p:animEffect>
                                  </p:childTnLst>
                                </p:cTn>
                              </p:par>
                              <p:par>
                                <p:cTn id="18" presetID="22" presetClass="entr" presetSubtype="4" fill="hold" grpId="0" nodeType="withEffect">
                                  <p:stCondLst>
                                    <p:cond delay="0"/>
                                  </p:stCondLst>
                                  <p:childTnLst>
                                    <p:set>
                                      <p:cBhvr>
                                        <p:cTn id="19" dur="1" fill="hold">
                                          <p:stCondLst>
                                            <p:cond delay="0"/>
                                          </p:stCondLst>
                                        </p:cTn>
                                        <p:tgtEl>
                                          <p:spTgt spid="38"/>
                                        </p:tgtEl>
                                        <p:attrNameLst>
                                          <p:attrName>style.visibility</p:attrName>
                                        </p:attrNameLst>
                                      </p:cBhvr>
                                      <p:to>
                                        <p:strVal val="visible"/>
                                      </p:to>
                                    </p:set>
                                    <p:animEffect transition="in" filter="wipe(down)">
                                      <p:cBhvr>
                                        <p:cTn id="20" dur="500"/>
                                        <p:tgtEl>
                                          <p:spTgt spid="38"/>
                                        </p:tgtEl>
                                      </p:cBhvr>
                                    </p:animEffect>
                                  </p:childTnLst>
                                </p:cTn>
                              </p:par>
                              <p:par>
                                <p:cTn id="21" presetID="22" presetClass="entr" presetSubtype="4" fill="hold" grpId="0" nodeType="withEffect">
                                  <p:stCondLst>
                                    <p:cond delay="0"/>
                                  </p:stCondLst>
                                  <p:childTnLst>
                                    <p:set>
                                      <p:cBhvr>
                                        <p:cTn id="22" dur="1" fill="hold">
                                          <p:stCondLst>
                                            <p:cond delay="0"/>
                                          </p:stCondLst>
                                        </p:cTn>
                                        <p:tgtEl>
                                          <p:spTgt spid="39"/>
                                        </p:tgtEl>
                                        <p:attrNameLst>
                                          <p:attrName>style.visibility</p:attrName>
                                        </p:attrNameLst>
                                      </p:cBhvr>
                                      <p:to>
                                        <p:strVal val="visible"/>
                                      </p:to>
                                    </p:set>
                                    <p:animEffect transition="in" filter="wipe(down)">
                                      <p:cBhvr>
                                        <p:cTn id="23" dur="500"/>
                                        <p:tgtEl>
                                          <p:spTgt spid="39"/>
                                        </p:tgtEl>
                                      </p:cBhvr>
                                    </p:animEffect>
                                  </p:childTnLst>
                                </p:cTn>
                              </p:par>
                              <p:par>
                                <p:cTn id="24" presetID="22" presetClass="entr" presetSubtype="4" fill="hold" nodeType="withEffect">
                                  <p:stCondLst>
                                    <p:cond delay="0"/>
                                  </p:stCondLst>
                                  <p:childTnLst>
                                    <p:set>
                                      <p:cBhvr>
                                        <p:cTn id="25" dur="1" fill="hold">
                                          <p:stCondLst>
                                            <p:cond delay="0"/>
                                          </p:stCondLst>
                                        </p:cTn>
                                        <p:tgtEl>
                                          <p:spTgt spid="37"/>
                                        </p:tgtEl>
                                        <p:attrNameLst>
                                          <p:attrName>style.visibility</p:attrName>
                                        </p:attrNameLst>
                                      </p:cBhvr>
                                      <p:to>
                                        <p:strVal val="visible"/>
                                      </p:to>
                                    </p:set>
                                    <p:animEffect transition="in" filter="wipe(down)">
                                      <p:cBhvr>
                                        <p:cTn id="26"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38" grpId="0"/>
      <p:bldP spid="39"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13"/>
          <p:cNvSpPr>
            <a:spLocks noChangeArrowheads="1"/>
          </p:cNvSpPr>
          <p:nvPr/>
        </p:nvSpPr>
        <p:spPr bwMode="auto">
          <a:xfrm>
            <a:off x="5312289" y="1778805"/>
            <a:ext cx="4076700" cy="57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pPr>
            <a:r>
              <a:rPr lang="zh-CN" altLang="en-US" sz="3200" b="1">
                <a:solidFill>
                  <a:srgbClr val="FF9900"/>
                </a:solidFill>
                <a:latin typeface="华文琥珀" panose="02010800040101010101" pitchFamily="2" charset="-122"/>
                <a:ea typeface="华文琥珀" panose="02010800040101010101" pitchFamily="2" charset="-122"/>
              </a:rPr>
              <a:t>杰克灯的做法</a:t>
            </a:r>
            <a:endParaRPr lang="en-US" altLang="zh-CN" sz="3200" b="1">
              <a:solidFill>
                <a:srgbClr val="FF9900"/>
              </a:solidFill>
              <a:latin typeface="华文琥珀" panose="02010800040101010101" pitchFamily="2" charset="-122"/>
              <a:ea typeface="华文琥珀" panose="02010800040101010101" pitchFamily="2" charset="-122"/>
            </a:endParaRPr>
          </a:p>
        </p:txBody>
      </p:sp>
      <p:grpSp>
        <p:nvGrpSpPr>
          <p:cNvPr id="42018" name="Group 34"/>
          <p:cNvGrpSpPr>
            <a:grpSpLocks/>
          </p:cNvGrpSpPr>
          <p:nvPr/>
        </p:nvGrpSpPr>
        <p:grpSpPr bwMode="auto">
          <a:xfrm>
            <a:off x="4748726" y="2701141"/>
            <a:ext cx="2565400" cy="1231900"/>
            <a:chOff x="912" y="1216"/>
            <a:chExt cx="1616" cy="776"/>
          </a:xfrm>
        </p:grpSpPr>
        <p:sp>
          <p:nvSpPr>
            <p:cNvPr id="42008" name="Rectangle 24"/>
            <p:cNvSpPr>
              <a:spLocks noChangeArrowheads="1"/>
            </p:cNvSpPr>
            <p:nvPr/>
          </p:nvSpPr>
          <p:spPr bwMode="auto">
            <a:xfrm>
              <a:off x="912" y="1216"/>
              <a:ext cx="1616" cy="776"/>
            </a:xfrm>
            <a:prstGeom prst="rect">
              <a:avLst/>
            </a:prstGeom>
            <a:noFill/>
            <a:ln w="28575">
              <a:solidFill>
                <a:srgbClr val="FF6600"/>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zh-CN" altLang="en-US">
                <a:solidFill>
                  <a:prstClr val="black"/>
                </a:solidFill>
                <a:latin typeface="Arial" panose="020B0604020202020204" pitchFamily="34" charset="0"/>
              </a:endParaRPr>
            </a:p>
          </p:txBody>
        </p:sp>
        <p:pic>
          <p:nvPicPr>
            <p:cNvPr id="41989" name="Picture 5" descr="南瓜灯做法2">
              <a:hlinkClick r:id="rId2"/>
            </p:cNvPr>
            <p:cNvPicPr>
              <a:picLocks noChangeAspect="1" noChangeArrowheads="1"/>
            </p:cNvPicPr>
            <p:nvPr/>
          </p:nvPicPr>
          <p:blipFill>
            <a:blip r:embed="rId3" cstate="print">
              <a:clrChange>
                <a:clrFrom>
                  <a:srgbClr val="FFFFFD"/>
                </a:clrFrom>
                <a:clrTo>
                  <a:srgbClr val="FFFFFD">
                    <a:alpha val="0"/>
                  </a:srgbClr>
                </a:clrTo>
              </a:clrChange>
              <a:extLst>
                <a:ext uri="{28A0092B-C50C-407E-A947-70E740481C1C}">
                  <a14:useLocalDpi xmlns:a14="http://schemas.microsoft.com/office/drawing/2010/main" val="0"/>
                </a:ext>
              </a:extLst>
            </a:blip>
            <a:srcRect t="25333" b="5667"/>
            <a:stretch>
              <a:fillRect/>
            </a:stretch>
          </p:blipFill>
          <p:spPr bwMode="auto">
            <a:xfrm>
              <a:off x="967" y="1272"/>
              <a:ext cx="647" cy="6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rgbClr val="FF9900"/>
                  </a:solidFill>
                  <a:miter lim="800000"/>
                  <a:headEnd/>
                  <a:tailEnd/>
                </a14:hiddenLine>
              </a:ext>
            </a:extLst>
          </p:spPr>
        </p:pic>
        <p:sp>
          <p:nvSpPr>
            <p:cNvPr id="41990" name="Text Box 6"/>
            <p:cNvSpPr txBox="1">
              <a:spLocks noChangeArrowheads="1"/>
            </p:cNvSpPr>
            <p:nvPr/>
          </p:nvSpPr>
          <p:spPr bwMode="auto">
            <a:xfrm>
              <a:off x="1680" y="1280"/>
              <a:ext cx="832" cy="6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rgbClr val="FF66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fontAlgn="base">
                <a:spcBef>
                  <a:spcPct val="0"/>
                </a:spcBef>
                <a:spcAft>
                  <a:spcPct val="0"/>
                </a:spcAft>
              </a:pPr>
              <a:r>
                <a:rPr lang="en-US" altLang="zh-CN" sz="1200" dirty="0">
                  <a:solidFill>
                    <a:srgbClr val="1F497D"/>
                  </a:solidFill>
                  <a:latin typeface="华文琥珀" panose="02010800040101010101" pitchFamily="2" charset="-122"/>
                  <a:ea typeface="华文琥珀" panose="02010800040101010101" pitchFamily="2" charset="-122"/>
                </a:rPr>
                <a:t>1</a:t>
              </a:r>
              <a:r>
                <a:rPr lang="zh-CN" altLang="en-US" sz="1200" dirty="0">
                  <a:solidFill>
                    <a:srgbClr val="1F497D"/>
                  </a:solidFill>
                  <a:latin typeface="华文琥珀" panose="02010800040101010101" pitchFamily="2" charset="-122"/>
                  <a:ea typeface="华文琥珀" panose="02010800040101010101" pitchFamily="2" charset="-122"/>
                </a:rPr>
                <a:t>、挑选南瓜。我们可以选择小一些的南瓜，而且形状要好看，这样容易制作。 </a:t>
              </a:r>
            </a:p>
          </p:txBody>
        </p:sp>
      </p:grpSp>
      <p:grpSp>
        <p:nvGrpSpPr>
          <p:cNvPr id="42014" name="Group 30"/>
          <p:cNvGrpSpPr>
            <a:grpSpLocks/>
          </p:cNvGrpSpPr>
          <p:nvPr/>
        </p:nvGrpSpPr>
        <p:grpSpPr bwMode="auto">
          <a:xfrm>
            <a:off x="7453826" y="2701141"/>
            <a:ext cx="2565400" cy="1231900"/>
            <a:chOff x="2960" y="1224"/>
            <a:chExt cx="1616" cy="776"/>
          </a:xfrm>
        </p:grpSpPr>
        <p:sp>
          <p:nvSpPr>
            <p:cNvPr id="42010" name="Rectangle 26"/>
            <p:cNvSpPr>
              <a:spLocks noChangeArrowheads="1"/>
            </p:cNvSpPr>
            <p:nvPr/>
          </p:nvSpPr>
          <p:spPr bwMode="auto">
            <a:xfrm>
              <a:off x="2960" y="1224"/>
              <a:ext cx="1616" cy="776"/>
            </a:xfrm>
            <a:prstGeom prst="rect">
              <a:avLst/>
            </a:prstGeom>
            <a:noFill/>
            <a:ln w="28575">
              <a:solidFill>
                <a:srgbClr val="FF6600"/>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zh-CN" altLang="en-US">
                <a:solidFill>
                  <a:prstClr val="black"/>
                </a:solidFill>
                <a:latin typeface="Arial" panose="020B0604020202020204" pitchFamily="34" charset="0"/>
              </a:endParaRPr>
            </a:p>
          </p:txBody>
        </p:sp>
        <p:pic>
          <p:nvPicPr>
            <p:cNvPr id="41991" name="Picture 7" descr="南瓜灯做法3">
              <a:hlinkClick r:id="rId4"/>
            </p:cNvPr>
            <p:cNvPicPr>
              <a:picLocks noChangeAspect="1" noChangeArrowheads="1"/>
            </p:cNvPicPr>
            <p:nvPr/>
          </p:nvPicPr>
          <p:blipFill>
            <a:blip r:embed="rId5" cstate="print">
              <a:clrChange>
                <a:clrFrom>
                  <a:srgbClr val="F2F1EF"/>
                </a:clrFrom>
                <a:clrTo>
                  <a:srgbClr val="F2F1EF">
                    <a:alpha val="0"/>
                  </a:srgbClr>
                </a:clrTo>
              </a:clrChange>
              <a:extLst>
                <a:ext uri="{28A0092B-C50C-407E-A947-70E740481C1C}">
                  <a14:useLocalDpi xmlns:a14="http://schemas.microsoft.com/office/drawing/2010/main" val="0"/>
                </a:ext>
              </a:extLst>
            </a:blip>
            <a:srcRect t="24001"/>
            <a:stretch>
              <a:fillRect/>
            </a:stretch>
          </p:blipFill>
          <p:spPr bwMode="auto">
            <a:xfrm>
              <a:off x="3077" y="1280"/>
              <a:ext cx="660" cy="67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lgn="ctr">
                  <a:solidFill>
                    <a:srgbClr val="FF99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41992" name="Text Box 8"/>
            <p:cNvSpPr txBox="1">
              <a:spLocks noChangeArrowheads="1"/>
            </p:cNvSpPr>
            <p:nvPr/>
          </p:nvSpPr>
          <p:spPr bwMode="auto">
            <a:xfrm>
              <a:off x="3792" y="1304"/>
              <a:ext cx="720" cy="6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fontAlgn="base">
                <a:spcBef>
                  <a:spcPct val="0"/>
                </a:spcBef>
                <a:spcAft>
                  <a:spcPct val="0"/>
                </a:spcAft>
              </a:pPr>
              <a:r>
                <a:rPr lang="en-US" altLang="zh-CN" sz="1200">
                  <a:solidFill>
                    <a:srgbClr val="1F497D"/>
                  </a:solidFill>
                  <a:latin typeface="华文琥珀" panose="02010800040101010101" pitchFamily="2" charset="-122"/>
                  <a:ea typeface="华文琥珀" panose="02010800040101010101" pitchFamily="2" charset="-122"/>
                </a:rPr>
                <a:t>2</a:t>
              </a:r>
              <a:r>
                <a:rPr lang="zh-CN" altLang="en-US" sz="1200">
                  <a:solidFill>
                    <a:srgbClr val="1F497D"/>
                  </a:solidFill>
                  <a:latin typeface="华文琥珀" panose="02010800040101010101" pitchFamily="2" charset="-122"/>
                  <a:ea typeface="华文琥珀" panose="02010800040101010101" pitchFamily="2" charset="-122"/>
                </a:rPr>
                <a:t>、用尖一些的刀子从南瓜的顶部切开一块，用勺子取出瓜子和瓜瓤。 </a:t>
              </a:r>
            </a:p>
          </p:txBody>
        </p:sp>
      </p:grpSp>
      <p:grpSp>
        <p:nvGrpSpPr>
          <p:cNvPr id="42015" name="Group 31"/>
          <p:cNvGrpSpPr>
            <a:grpSpLocks/>
          </p:cNvGrpSpPr>
          <p:nvPr/>
        </p:nvGrpSpPr>
        <p:grpSpPr bwMode="auto">
          <a:xfrm>
            <a:off x="1954726" y="4644241"/>
            <a:ext cx="2565400" cy="1231900"/>
            <a:chOff x="416" y="2248"/>
            <a:chExt cx="1616" cy="776"/>
          </a:xfrm>
        </p:grpSpPr>
        <p:pic>
          <p:nvPicPr>
            <p:cNvPr id="41996" name="Picture 12" descr="南瓜灯做法4">
              <a:hlinkClick r:id="rId6"/>
            </p:cNvPr>
            <p:cNvPicPr>
              <a:picLocks noChangeAspect="1" noChangeArrowheads="1"/>
            </p:cNvPicPr>
            <p:nvPr/>
          </p:nvPicPr>
          <p:blipFill>
            <a:blip r:embed="rId7">
              <a:clrChange>
                <a:clrFrom>
                  <a:srgbClr val="FEFEFE"/>
                </a:clrFrom>
                <a:clrTo>
                  <a:srgbClr val="FEFEFE">
                    <a:alpha val="0"/>
                  </a:srgbClr>
                </a:clrTo>
              </a:clrChange>
              <a:extLst>
                <a:ext uri="{28A0092B-C50C-407E-A947-70E740481C1C}">
                  <a14:useLocalDpi xmlns:a14="http://schemas.microsoft.com/office/drawing/2010/main" val="0"/>
                </a:ext>
              </a:extLst>
            </a:blip>
            <a:srcRect t="8333" r="26967" b="22000"/>
            <a:stretch>
              <a:fillRect/>
            </a:stretch>
          </p:blipFill>
          <p:spPr bwMode="auto">
            <a:xfrm>
              <a:off x="511" y="2312"/>
              <a:ext cx="605" cy="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9900"/>
                  </a:solidFill>
                  <a:miter lim="800000"/>
                  <a:headEnd/>
                  <a:tailEnd/>
                </a14:hiddenLine>
              </a:ext>
            </a:extLst>
          </p:spPr>
        </p:pic>
        <p:sp>
          <p:nvSpPr>
            <p:cNvPr id="41997" name="Text Box 13"/>
            <p:cNvSpPr txBox="1">
              <a:spLocks noChangeArrowheads="1"/>
            </p:cNvSpPr>
            <p:nvPr/>
          </p:nvSpPr>
          <p:spPr bwMode="auto">
            <a:xfrm>
              <a:off x="1248" y="2432"/>
              <a:ext cx="712" cy="4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fontAlgn="base">
                <a:spcBef>
                  <a:spcPct val="0"/>
                </a:spcBef>
                <a:spcAft>
                  <a:spcPct val="0"/>
                </a:spcAft>
              </a:pPr>
              <a:r>
                <a:rPr lang="en-US" altLang="zh-CN" sz="1200">
                  <a:solidFill>
                    <a:srgbClr val="1F497D"/>
                  </a:solidFill>
                  <a:latin typeface="华文琥珀" panose="02010800040101010101" pitchFamily="2" charset="-122"/>
                  <a:ea typeface="华文琥珀" panose="02010800040101010101" pitchFamily="2" charset="-122"/>
                </a:rPr>
                <a:t>3</a:t>
              </a:r>
              <a:r>
                <a:rPr lang="zh-CN" altLang="en-US" sz="1200">
                  <a:solidFill>
                    <a:srgbClr val="1F497D"/>
                  </a:solidFill>
                  <a:latin typeface="华文琥珀" panose="02010800040101010101" pitchFamily="2" charset="-122"/>
                  <a:ea typeface="华文琥珀" panose="02010800040101010101" pitchFamily="2" charset="-122"/>
                </a:rPr>
                <a:t>、用笔在南瓜上面画出要刻的图样。 </a:t>
              </a:r>
            </a:p>
          </p:txBody>
        </p:sp>
        <p:sp>
          <p:nvSpPr>
            <p:cNvPr id="42011" name="Rectangle 27"/>
            <p:cNvSpPr>
              <a:spLocks noChangeArrowheads="1"/>
            </p:cNvSpPr>
            <p:nvPr/>
          </p:nvSpPr>
          <p:spPr bwMode="auto">
            <a:xfrm>
              <a:off x="416" y="2248"/>
              <a:ext cx="1616" cy="776"/>
            </a:xfrm>
            <a:prstGeom prst="rect">
              <a:avLst/>
            </a:prstGeom>
            <a:noFill/>
            <a:ln w="28575">
              <a:solidFill>
                <a:srgbClr val="FF6600"/>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fontAlgn="base">
                <a:spcBef>
                  <a:spcPct val="0"/>
                </a:spcBef>
                <a:spcAft>
                  <a:spcPct val="0"/>
                </a:spcAft>
              </a:pPr>
              <a:endParaRPr lang="zh-CN" altLang="en-US">
                <a:solidFill>
                  <a:srgbClr val="1F497D"/>
                </a:solidFill>
                <a:latin typeface="Arial" panose="020B0604020202020204" pitchFamily="34" charset="0"/>
              </a:endParaRPr>
            </a:p>
          </p:txBody>
        </p:sp>
      </p:grpSp>
      <p:grpSp>
        <p:nvGrpSpPr>
          <p:cNvPr id="42016" name="Group 32"/>
          <p:cNvGrpSpPr>
            <a:grpSpLocks/>
          </p:cNvGrpSpPr>
          <p:nvPr/>
        </p:nvGrpSpPr>
        <p:grpSpPr bwMode="auto">
          <a:xfrm>
            <a:off x="4723326" y="4656941"/>
            <a:ext cx="2565400" cy="1231900"/>
            <a:chOff x="2128" y="2256"/>
            <a:chExt cx="1616" cy="776"/>
          </a:xfrm>
        </p:grpSpPr>
        <p:pic>
          <p:nvPicPr>
            <p:cNvPr id="41998" name="Picture 14" descr="南瓜灯做法5">
              <a:hlinkClick r:id="rId8"/>
            </p:cNvPr>
            <p:cNvPicPr>
              <a:picLocks noChangeAspect="1" noChangeArrowheads="1"/>
            </p:cNvPicPr>
            <p:nvPr/>
          </p:nvPicPr>
          <p:blipFill>
            <a:blip r:embed="rId9">
              <a:clrChange>
                <a:clrFrom>
                  <a:srgbClr val="FCFEFD"/>
                </a:clrFrom>
                <a:clrTo>
                  <a:srgbClr val="FCFEFD">
                    <a:alpha val="0"/>
                  </a:srgbClr>
                </a:clrTo>
              </a:clrChange>
              <a:extLst>
                <a:ext uri="{28A0092B-C50C-407E-A947-70E740481C1C}">
                  <a14:useLocalDpi xmlns:a14="http://schemas.microsoft.com/office/drawing/2010/main" val="0"/>
                </a:ext>
              </a:extLst>
            </a:blip>
            <a:srcRect l="1419" t="30667" r="14658" b="11000"/>
            <a:stretch>
              <a:fillRect/>
            </a:stretch>
          </p:blipFill>
          <p:spPr bwMode="auto">
            <a:xfrm>
              <a:off x="2242" y="2312"/>
              <a:ext cx="684" cy="6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9900"/>
                  </a:solidFill>
                  <a:miter lim="800000"/>
                  <a:headEnd/>
                  <a:tailEnd/>
                </a14:hiddenLine>
              </a:ext>
            </a:extLst>
          </p:spPr>
        </p:pic>
        <p:sp>
          <p:nvSpPr>
            <p:cNvPr id="41999" name="Text Box 15"/>
            <p:cNvSpPr txBox="1">
              <a:spLocks noChangeArrowheads="1"/>
            </p:cNvSpPr>
            <p:nvPr/>
          </p:nvSpPr>
          <p:spPr bwMode="auto">
            <a:xfrm>
              <a:off x="2960" y="2376"/>
              <a:ext cx="752" cy="5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fontAlgn="base">
                <a:spcBef>
                  <a:spcPct val="0"/>
                </a:spcBef>
                <a:spcAft>
                  <a:spcPct val="0"/>
                </a:spcAft>
              </a:pPr>
              <a:r>
                <a:rPr lang="en-US" altLang="zh-CN" sz="1200">
                  <a:solidFill>
                    <a:srgbClr val="1F497D"/>
                  </a:solidFill>
                  <a:latin typeface="华文琥珀" panose="02010800040101010101" pitchFamily="2" charset="-122"/>
                  <a:ea typeface="华文琥珀" panose="02010800040101010101" pitchFamily="2" charset="-122"/>
                </a:rPr>
                <a:t>4</a:t>
              </a:r>
              <a:r>
                <a:rPr lang="zh-CN" altLang="en-US" sz="1200">
                  <a:solidFill>
                    <a:srgbClr val="1F497D"/>
                  </a:solidFill>
                  <a:latin typeface="华文琥珀" panose="02010800040101010101" pitchFamily="2" charset="-122"/>
                  <a:ea typeface="华文琥珀" panose="02010800040101010101" pitchFamily="2" charset="-122"/>
                </a:rPr>
                <a:t>、用刀子按图样刻出镂空，刻的时候一定要小心操作。 </a:t>
              </a:r>
            </a:p>
          </p:txBody>
        </p:sp>
        <p:sp>
          <p:nvSpPr>
            <p:cNvPr id="42012" name="Rectangle 28"/>
            <p:cNvSpPr>
              <a:spLocks noChangeArrowheads="1"/>
            </p:cNvSpPr>
            <p:nvPr/>
          </p:nvSpPr>
          <p:spPr bwMode="auto">
            <a:xfrm>
              <a:off x="2128" y="2256"/>
              <a:ext cx="1616" cy="776"/>
            </a:xfrm>
            <a:prstGeom prst="rect">
              <a:avLst/>
            </a:prstGeom>
            <a:noFill/>
            <a:ln w="28575">
              <a:solidFill>
                <a:srgbClr val="FF6600"/>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zh-CN" altLang="en-US">
                <a:solidFill>
                  <a:prstClr val="black"/>
                </a:solidFill>
                <a:latin typeface="Arial" panose="020B0604020202020204" pitchFamily="34" charset="0"/>
              </a:endParaRPr>
            </a:p>
          </p:txBody>
        </p:sp>
      </p:grpSp>
      <p:grpSp>
        <p:nvGrpSpPr>
          <p:cNvPr id="42017" name="Group 33"/>
          <p:cNvGrpSpPr>
            <a:grpSpLocks/>
          </p:cNvGrpSpPr>
          <p:nvPr/>
        </p:nvGrpSpPr>
        <p:grpSpPr bwMode="auto">
          <a:xfrm>
            <a:off x="7466526" y="4656941"/>
            <a:ext cx="2641600" cy="1231900"/>
            <a:chOff x="1248" y="2928"/>
            <a:chExt cx="1664" cy="776"/>
          </a:xfrm>
        </p:grpSpPr>
        <p:pic>
          <p:nvPicPr>
            <p:cNvPr id="42002" name="Picture 18" descr="u=806120519,867925378&amp;fm=3&amp;gp=0">
              <a:hlinkClick r:id="rId10"/>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268" y="2987"/>
              <a:ext cx="983" cy="6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9900"/>
                  </a:solidFill>
                  <a:miter lim="800000"/>
                  <a:headEnd/>
                  <a:tailEnd/>
                </a14:hiddenLine>
              </a:ext>
            </a:extLst>
          </p:spPr>
        </p:pic>
        <p:sp>
          <p:nvSpPr>
            <p:cNvPr id="42003" name="Text Box 19"/>
            <p:cNvSpPr txBox="1">
              <a:spLocks noChangeArrowheads="1"/>
            </p:cNvSpPr>
            <p:nvPr/>
          </p:nvSpPr>
          <p:spPr bwMode="auto">
            <a:xfrm>
              <a:off x="2216" y="3064"/>
              <a:ext cx="696" cy="5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fontAlgn="base">
                <a:spcBef>
                  <a:spcPct val="0"/>
                </a:spcBef>
                <a:spcAft>
                  <a:spcPct val="0"/>
                </a:spcAft>
              </a:pPr>
              <a:r>
                <a:rPr lang="en-US" altLang="zh-CN" sz="1200">
                  <a:solidFill>
                    <a:srgbClr val="1F497D"/>
                  </a:solidFill>
                  <a:latin typeface="华文琥珀" panose="02010800040101010101" pitchFamily="2" charset="-122"/>
                  <a:ea typeface="华文琥珀" panose="02010800040101010101" pitchFamily="2" charset="-122"/>
                </a:rPr>
                <a:t>5</a:t>
              </a:r>
              <a:r>
                <a:rPr lang="zh-CN" altLang="en-US" sz="1200">
                  <a:solidFill>
                    <a:srgbClr val="1F497D"/>
                  </a:solidFill>
                  <a:latin typeface="华文琥珀" panose="02010800040101010101" pitchFamily="2" charset="-122"/>
                  <a:ea typeface="华文琥珀" panose="02010800040101010101" pitchFamily="2" charset="-122"/>
                </a:rPr>
                <a:t>、点上蜡烛放到南瓜里面，可爱的南瓜灯就完成了 </a:t>
              </a:r>
            </a:p>
          </p:txBody>
        </p:sp>
        <p:sp>
          <p:nvSpPr>
            <p:cNvPr id="42013" name="Rectangle 29"/>
            <p:cNvSpPr>
              <a:spLocks noChangeArrowheads="1"/>
            </p:cNvSpPr>
            <p:nvPr/>
          </p:nvSpPr>
          <p:spPr bwMode="auto">
            <a:xfrm>
              <a:off x="1248" y="2928"/>
              <a:ext cx="1616" cy="776"/>
            </a:xfrm>
            <a:prstGeom prst="rect">
              <a:avLst/>
            </a:prstGeom>
            <a:noFill/>
            <a:ln w="28575">
              <a:solidFill>
                <a:srgbClr val="FF6600"/>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zh-CN" altLang="en-US">
                <a:solidFill>
                  <a:prstClr val="black"/>
                </a:solidFill>
                <a:latin typeface="Arial" panose="020B0604020202020204" pitchFamily="34" charset="0"/>
              </a:endParaRPr>
            </a:p>
          </p:txBody>
        </p:sp>
      </p:grpSp>
      <p:pic>
        <p:nvPicPr>
          <p:cNvPr id="42019" name="Picture 35" descr="南瓜灯做法1">
            <a:hlinkClick r:id="rId12"/>
          </p:cNvPr>
          <p:cNvPicPr>
            <a:picLocks noChangeAspect="1" noChangeArrowheads="1"/>
          </p:cNvPicPr>
          <p:nvPr/>
        </p:nvPicPr>
        <p:blipFill>
          <a:blip r:embed="rId13">
            <a:clrChange>
              <a:clrFrom>
                <a:srgbClr val="FCFEFD"/>
              </a:clrFrom>
              <a:clrTo>
                <a:srgbClr val="FCFEFD">
                  <a:alpha val="0"/>
                </a:srgbClr>
              </a:clrTo>
            </a:clrChange>
            <a:extLst>
              <a:ext uri="{28A0092B-C50C-407E-A947-70E740481C1C}">
                <a14:useLocalDpi xmlns:a14="http://schemas.microsoft.com/office/drawing/2010/main" val="0"/>
              </a:ext>
            </a:extLst>
          </a:blip>
          <a:srcRect l="8672" r="35773" b="24672"/>
          <a:stretch>
            <a:fillRect/>
          </a:stretch>
        </p:blipFill>
        <p:spPr bwMode="auto">
          <a:xfrm>
            <a:off x="2381765" y="1516866"/>
            <a:ext cx="1163637" cy="1085850"/>
          </a:xfrm>
          <a:prstGeom prst="rect">
            <a:avLst/>
          </a:prstGeom>
          <a:noFill/>
          <a:extLst>
            <a:ext uri="{909E8E84-426E-40DD-AFC4-6F175D3DCCD1}">
              <a14:hiddenFill xmlns:a14="http://schemas.microsoft.com/office/drawing/2010/main">
                <a:solidFill>
                  <a:srgbClr val="FFFFFF"/>
                </a:solidFill>
              </a14:hiddenFill>
            </a:ext>
          </a:extLst>
        </p:spPr>
      </p:pic>
      <p:sp>
        <p:nvSpPr>
          <p:cNvPr id="42021" name="Text Box 37"/>
          <p:cNvSpPr txBox="1">
            <a:spLocks noChangeArrowheads="1"/>
          </p:cNvSpPr>
          <p:nvPr/>
        </p:nvSpPr>
        <p:spPr bwMode="auto">
          <a:xfrm>
            <a:off x="2196026" y="2866241"/>
            <a:ext cx="2095500" cy="9477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fontAlgn="base">
              <a:spcBef>
                <a:spcPct val="50000"/>
              </a:spcBef>
              <a:spcAft>
                <a:spcPct val="50000"/>
              </a:spcAft>
            </a:pPr>
            <a:r>
              <a:rPr lang="zh-CN" altLang="en-US" sz="1600" b="1">
                <a:solidFill>
                  <a:srgbClr val="1F497D"/>
                </a:solidFill>
                <a:latin typeface="华文琥珀" panose="02010800040101010101" pitchFamily="2" charset="-122"/>
                <a:ea typeface="华文琥珀" panose="02010800040101010101" pitchFamily="2" charset="-122"/>
              </a:rPr>
              <a:t>需要材料</a:t>
            </a:r>
            <a:r>
              <a:rPr lang="en-US" altLang="zh-CN" sz="1600" b="1">
                <a:solidFill>
                  <a:srgbClr val="1F497D"/>
                </a:solidFill>
                <a:latin typeface="华文琥珀" panose="02010800040101010101" pitchFamily="2" charset="-122"/>
                <a:ea typeface="华文琥珀" panose="02010800040101010101" pitchFamily="2" charset="-122"/>
              </a:rPr>
              <a:t>:</a:t>
            </a:r>
          </a:p>
          <a:p>
            <a:pPr fontAlgn="base">
              <a:spcBef>
                <a:spcPct val="0"/>
              </a:spcBef>
              <a:spcAft>
                <a:spcPct val="0"/>
              </a:spcAft>
            </a:pPr>
            <a:r>
              <a:rPr lang="zh-CN" altLang="en-US" sz="1600">
                <a:solidFill>
                  <a:srgbClr val="1F497D"/>
                </a:solidFill>
                <a:latin typeface="华文琥珀" panose="02010800040101010101" pitchFamily="2" charset="-122"/>
                <a:ea typeface="华文琥珀" panose="02010800040101010101" pitchFamily="2" charset="-122"/>
              </a:rPr>
              <a:t>南瓜、小蜡烛、尖一些的刀、勺子、笔</a:t>
            </a:r>
          </a:p>
        </p:txBody>
      </p:sp>
      <p:sp>
        <p:nvSpPr>
          <p:cNvPr id="42022" name="Text Box 38"/>
          <p:cNvSpPr txBox="1">
            <a:spLocks noChangeArrowheads="1"/>
          </p:cNvSpPr>
          <p:nvPr/>
        </p:nvSpPr>
        <p:spPr bwMode="auto">
          <a:xfrm>
            <a:off x="3389826" y="2434442"/>
            <a:ext cx="482600" cy="366713"/>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fontAlgn="base">
              <a:spcBef>
                <a:spcPct val="50000"/>
              </a:spcBef>
              <a:spcAft>
                <a:spcPct val="0"/>
              </a:spcAft>
            </a:pPr>
            <a:endParaRPr lang="zh-CN" altLang="en-US">
              <a:solidFill>
                <a:prstClr val="black"/>
              </a:solidFill>
              <a:latin typeface="Arial" panose="020B0604020202020204" pitchFamily="34" charset="0"/>
            </a:endParaRPr>
          </a:p>
        </p:txBody>
      </p:sp>
      <p:grpSp>
        <p:nvGrpSpPr>
          <p:cNvPr id="10" name="组合 9"/>
          <p:cNvGrpSpPr/>
          <p:nvPr/>
        </p:nvGrpSpPr>
        <p:grpSpPr>
          <a:xfrm>
            <a:off x="-17174" y="-12879"/>
            <a:ext cx="12209174" cy="6885344"/>
            <a:chOff x="-17174" y="-12879"/>
            <a:chExt cx="12209174" cy="6885344"/>
          </a:xfrm>
        </p:grpSpPr>
        <p:sp>
          <p:nvSpPr>
            <p:cNvPr id="2" name="矩形 1"/>
            <p:cNvSpPr/>
            <p:nvPr/>
          </p:nvSpPr>
          <p:spPr>
            <a:xfrm>
              <a:off x="154545" y="141668"/>
              <a:ext cx="11887201" cy="926116"/>
            </a:xfrm>
            <a:prstGeom prst="rect">
              <a:avLst/>
            </a:prstGeom>
            <a:gradFill flip="none" rotWithShape="1">
              <a:gsLst>
                <a:gs pos="0">
                  <a:srgbClr val="CC0000">
                    <a:shade val="30000"/>
                    <a:satMod val="115000"/>
                  </a:srgbClr>
                </a:gs>
                <a:gs pos="50000">
                  <a:srgbClr val="CC0000">
                    <a:shade val="67500"/>
                    <a:satMod val="115000"/>
                  </a:srgbClr>
                </a:gs>
                <a:gs pos="100000">
                  <a:srgbClr val="CC0000">
                    <a:shade val="100000"/>
                    <a:satMod val="115000"/>
                  </a:srgb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154545" y="6403370"/>
              <a:ext cx="11887201" cy="315912"/>
            </a:xfrm>
            <a:prstGeom prst="rect">
              <a:avLst/>
            </a:prstGeom>
            <a:pattFill prst="pct75">
              <a:fgClr>
                <a:srgbClr val="CC0000"/>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5" name="直接连接符 4"/>
            <p:cNvCxnSpPr/>
            <p:nvPr/>
          </p:nvCxnSpPr>
          <p:spPr>
            <a:xfrm>
              <a:off x="25758" y="-12879"/>
              <a:ext cx="0" cy="6858000"/>
            </a:xfrm>
            <a:prstGeom prst="line">
              <a:avLst/>
            </a:prstGeom>
            <a:ln w="76200">
              <a:solidFill>
                <a:srgbClr val="CC0000"/>
              </a:solidFill>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a:off x="12151217" y="14465"/>
              <a:ext cx="0" cy="6858000"/>
            </a:xfrm>
            <a:prstGeom prst="line">
              <a:avLst/>
            </a:prstGeom>
            <a:ln w="76200">
              <a:solidFill>
                <a:srgbClr val="CC0000"/>
              </a:solidFill>
            </a:ln>
          </p:spPr>
          <p:style>
            <a:lnRef idx="1">
              <a:schemeClr val="accent1"/>
            </a:lnRef>
            <a:fillRef idx="0">
              <a:schemeClr val="accent1"/>
            </a:fillRef>
            <a:effectRef idx="0">
              <a:schemeClr val="accent1"/>
            </a:effectRef>
            <a:fontRef idx="minor">
              <a:schemeClr val="tx1"/>
            </a:fontRef>
          </p:style>
        </p:cxnSp>
        <p:cxnSp>
          <p:nvCxnSpPr>
            <p:cNvPr id="31" name="直接连接符 30"/>
            <p:cNvCxnSpPr/>
            <p:nvPr/>
          </p:nvCxnSpPr>
          <p:spPr>
            <a:xfrm flipH="1" flipV="1">
              <a:off x="-15026" y="6830095"/>
              <a:ext cx="12207026" cy="15026"/>
            </a:xfrm>
            <a:prstGeom prst="line">
              <a:avLst/>
            </a:prstGeom>
            <a:ln w="76200">
              <a:solidFill>
                <a:srgbClr val="CC0000"/>
              </a:solidFill>
            </a:ln>
          </p:spPr>
          <p:style>
            <a:lnRef idx="1">
              <a:schemeClr val="accent1"/>
            </a:lnRef>
            <a:fillRef idx="0">
              <a:schemeClr val="accent1"/>
            </a:fillRef>
            <a:effectRef idx="0">
              <a:schemeClr val="accent1"/>
            </a:effectRef>
            <a:fontRef idx="minor">
              <a:schemeClr val="tx1"/>
            </a:fontRef>
          </p:style>
        </p:cxnSp>
        <p:cxnSp>
          <p:nvCxnSpPr>
            <p:cNvPr id="34" name="直接连接符 33"/>
            <p:cNvCxnSpPr/>
            <p:nvPr/>
          </p:nvCxnSpPr>
          <p:spPr>
            <a:xfrm flipH="1" flipV="1">
              <a:off x="-17174" y="15015"/>
              <a:ext cx="12207026" cy="15026"/>
            </a:xfrm>
            <a:prstGeom prst="line">
              <a:avLst/>
            </a:prstGeom>
            <a:ln w="76200">
              <a:solidFill>
                <a:srgbClr val="CC0000"/>
              </a:solidFill>
            </a:ln>
          </p:spPr>
          <p:style>
            <a:lnRef idx="1">
              <a:schemeClr val="accent1"/>
            </a:lnRef>
            <a:fillRef idx="0">
              <a:schemeClr val="accent1"/>
            </a:fillRef>
            <a:effectRef idx="0">
              <a:schemeClr val="accent1"/>
            </a:effectRef>
            <a:fontRef idx="minor">
              <a:schemeClr val="tx1"/>
            </a:fontRef>
          </p:style>
        </p:cxnSp>
        <p:pic>
          <p:nvPicPr>
            <p:cNvPr id="9" name="图片 8"/>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rot="21359863">
              <a:off x="814976" y="600717"/>
              <a:ext cx="3085714" cy="657143"/>
            </a:xfrm>
            <a:prstGeom prst="rect">
              <a:avLst/>
            </a:prstGeom>
          </p:spPr>
        </p:pic>
      </p:grpSp>
    </p:spTree>
    <p:extLst>
      <p:ext uri="{BB962C8B-B14F-4D97-AF65-F5344CB8AC3E}">
        <p14:creationId xmlns:p14="http://schemas.microsoft.com/office/powerpoint/2010/main" val="3566300536"/>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entr" presetSubtype="0" fill="hold" grpId="0" nodeType="withEffect">
                                  <p:stCondLst>
                                    <p:cond delay="0"/>
                                  </p:stCondLst>
                                  <p:childTnLst>
                                    <p:set>
                                      <p:cBhvr>
                                        <p:cTn id="6" dur="1" fill="hold">
                                          <p:stCondLst>
                                            <p:cond delay="0"/>
                                          </p:stCondLst>
                                        </p:cTn>
                                        <p:tgtEl>
                                          <p:spTgt spid="41986"/>
                                        </p:tgtEl>
                                        <p:attrNameLst>
                                          <p:attrName>style.visibility</p:attrName>
                                        </p:attrNameLst>
                                      </p:cBhvr>
                                      <p:to>
                                        <p:strVal val="visible"/>
                                      </p:to>
                                    </p:set>
                                    <p:animEffect transition="in" filter="fade">
                                      <p:cBhvr>
                                        <p:cTn id="7" dur="500"/>
                                        <p:tgtEl>
                                          <p:spTgt spid="41986"/>
                                        </p:tgtEl>
                                      </p:cBhvr>
                                    </p:animEffect>
                                    <p:anim calcmode="lin" valueType="num">
                                      <p:cBhvr>
                                        <p:cTn id="8" dur="500" fill="hold"/>
                                        <p:tgtEl>
                                          <p:spTgt spid="41986"/>
                                        </p:tgtEl>
                                        <p:attrNameLst>
                                          <p:attrName>ppt_x</p:attrName>
                                        </p:attrNameLst>
                                      </p:cBhvr>
                                      <p:tavLst>
                                        <p:tav tm="0">
                                          <p:val>
                                            <p:strVal val="#ppt_x"/>
                                          </p:val>
                                        </p:tav>
                                        <p:tav tm="100000">
                                          <p:val>
                                            <p:strVal val="#ppt_x"/>
                                          </p:val>
                                        </p:tav>
                                      </p:tavLst>
                                    </p:anim>
                                    <p:anim calcmode="lin" valueType="num">
                                      <p:cBhvr>
                                        <p:cTn id="9" dur="500" fill="hold"/>
                                        <p:tgtEl>
                                          <p:spTgt spid="41986"/>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42019"/>
                                        </p:tgtEl>
                                        <p:attrNameLst>
                                          <p:attrName>style.visibility</p:attrName>
                                        </p:attrNameLst>
                                      </p:cBhvr>
                                      <p:to>
                                        <p:strVal val="visible"/>
                                      </p:to>
                                    </p:set>
                                    <p:animEffect transition="in" filter="fade">
                                      <p:cBhvr>
                                        <p:cTn id="12" dur="500"/>
                                        <p:tgtEl>
                                          <p:spTgt spid="42019"/>
                                        </p:tgtEl>
                                      </p:cBhvr>
                                    </p:animEffect>
                                    <p:anim calcmode="lin" valueType="num">
                                      <p:cBhvr>
                                        <p:cTn id="13" dur="500" fill="hold"/>
                                        <p:tgtEl>
                                          <p:spTgt spid="42019"/>
                                        </p:tgtEl>
                                        <p:attrNameLst>
                                          <p:attrName>ppt_x</p:attrName>
                                        </p:attrNameLst>
                                      </p:cBhvr>
                                      <p:tavLst>
                                        <p:tav tm="0">
                                          <p:val>
                                            <p:strVal val="#ppt_x"/>
                                          </p:val>
                                        </p:tav>
                                        <p:tav tm="100000">
                                          <p:val>
                                            <p:strVal val="#ppt_x"/>
                                          </p:val>
                                        </p:tav>
                                      </p:tavLst>
                                    </p:anim>
                                    <p:anim calcmode="lin" valueType="num">
                                      <p:cBhvr>
                                        <p:cTn id="14" dur="500" fill="hold"/>
                                        <p:tgtEl>
                                          <p:spTgt spid="42019"/>
                                        </p:tgtEl>
                                        <p:attrNameLst>
                                          <p:attrName>ppt_y</p:attrName>
                                        </p:attrNameLst>
                                      </p:cBhvr>
                                      <p:tavLst>
                                        <p:tav tm="0">
                                          <p:val>
                                            <p:strVal val="#ppt_y+.1"/>
                                          </p:val>
                                        </p:tav>
                                        <p:tav tm="100000">
                                          <p:val>
                                            <p:strVal val="#ppt_y"/>
                                          </p:val>
                                        </p:tav>
                                      </p:tavLst>
                                    </p:anim>
                                  </p:childTnLst>
                                </p:cTn>
                              </p:par>
                            </p:childTnLst>
                          </p:cTn>
                        </p:par>
                        <p:par>
                          <p:cTn id="15" fill="hold" nodeType="afterGroup">
                            <p:stCondLst>
                              <p:cond delay="500"/>
                            </p:stCondLst>
                            <p:childTnLst>
                              <p:par>
                                <p:cTn id="16" presetID="17" presetClass="entr" presetSubtype="10" fill="hold" grpId="0" nodeType="afterEffect">
                                  <p:stCondLst>
                                    <p:cond delay="0"/>
                                  </p:stCondLst>
                                  <p:childTnLst>
                                    <p:set>
                                      <p:cBhvr>
                                        <p:cTn id="17" dur="1" fill="hold">
                                          <p:stCondLst>
                                            <p:cond delay="0"/>
                                          </p:stCondLst>
                                        </p:cTn>
                                        <p:tgtEl>
                                          <p:spTgt spid="42021"/>
                                        </p:tgtEl>
                                        <p:attrNameLst>
                                          <p:attrName>style.visibility</p:attrName>
                                        </p:attrNameLst>
                                      </p:cBhvr>
                                      <p:to>
                                        <p:strVal val="visible"/>
                                      </p:to>
                                    </p:set>
                                    <p:anim calcmode="lin" valueType="num">
                                      <p:cBhvr>
                                        <p:cTn id="18" dur="500" fill="hold"/>
                                        <p:tgtEl>
                                          <p:spTgt spid="42021"/>
                                        </p:tgtEl>
                                        <p:attrNameLst>
                                          <p:attrName>ppt_w</p:attrName>
                                        </p:attrNameLst>
                                      </p:cBhvr>
                                      <p:tavLst>
                                        <p:tav tm="0">
                                          <p:val>
                                            <p:fltVal val="0"/>
                                          </p:val>
                                        </p:tav>
                                        <p:tav tm="100000">
                                          <p:val>
                                            <p:strVal val="#ppt_w"/>
                                          </p:val>
                                        </p:tav>
                                      </p:tavLst>
                                    </p:anim>
                                    <p:anim calcmode="lin" valueType="num">
                                      <p:cBhvr>
                                        <p:cTn id="19" dur="500" fill="hold"/>
                                        <p:tgtEl>
                                          <p:spTgt spid="42021"/>
                                        </p:tgtEl>
                                        <p:attrNameLst>
                                          <p:attrName>ppt_h</p:attrName>
                                        </p:attrNameLst>
                                      </p:cBhvr>
                                      <p:tavLst>
                                        <p:tav tm="0">
                                          <p:val>
                                            <p:strVal val="#ppt_h"/>
                                          </p:val>
                                        </p:tav>
                                        <p:tav tm="100000">
                                          <p:val>
                                            <p:strVal val="#ppt_h"/>
                                          </p:val>
                                        </p:tav>
                                      </p:tavLst>
                                    </p:anim>
                                  </p:childTnLst>
                                </p:cTn>
                              </p:par>
                            </p:childTnLst>
                          </p:cTn>
                        </p:par>
                        <p:par>
                          <p:cTn id="20" fill="hold" nodeType="afterGroup">
                            <p:stCondLst>
                              <p:cond delay="1000"/>
                            </p:stCondLst>
                            <p:childTnLst>
                              <p:par>
                                <p:cTn id="21" presetID="42" presetClass="entr" presetSubtype="0" fill="hold" nodeType="afterEffect">
                                  <p:stCondLst>
                                    <p:cond delay="0"/>
                                  </p:stCondLst>
                                  <p:childTnLst>
                                    <p:set>
                                      <p:cBhvr>
                                        <p:cTn id="22" dur="1" fill="hold">
                                          <p:stCondLst>
                                            <p:cond delay="0"/>
                                          </p:stCondLst>
                                        </p:cTn>
                                        <p:tgtEl>
                                          <p:spTgt spid="42018"/>
                                        </p:tgtEl>
                                        <p:attrNameLst>
                                          <p:attrName>style.visibility</p:attrName>
                                        </p:attrNameLst>
                                      </p:cBhvr>
                                      <p:to>
                                        <p:strVal val="visible"/>
                                      </p:to>
                                    </p:set>
                                    <p:animEffect transition="in" filter="fade">
                                      <p:cBhvr>
                                        <p:cTn id="23" dur="2000"/>
                                        <p:tgtEl>
                                          <p:spTgt spid="42018"/>
                                        </p:tgtEl>
                                      </p:cBhvr>
                                    </p:animEffect>
                                    <p:anim calcmode="lin" valueType="num">
                                      <p:cBhvr>
                                        <p:cTn id="24" dur="2000" fill="hold"/>
                                        <p:tgtEl>
                                          <p:spTgt spid="42018"/>
                                        </p:tgtEl>
                                        <p:attrNameLst>
                                          <p:attrName>ppt_x</p:attrName>
                                        </p:attrNameLst>
                                      </p:cBhvr>
                                      <p:tavLst>
                                        <p:tav tm="0">
                                          <p:val>
                                            <p:strVal val="#ppt_x"/>
                                          </p:val>
                                        </p:tav>
                                        <p:tav tm="100000">
                                          <p:val>
                                            <p:strVal val="#ppt_x"/>
                                          </p:val>
                                        </p:tav>
                                      </p:tavLst>
                                    </p:anim>
                                    <p:anim calcmode="lin" valueType="num">
                                      <p:cBhvr>
                                        <p:cTn id="25" dur="2000" fill="hold"/>
                                        <p:tgtEl>
                                          <p:spTgt spid="42018"/>
                                        </p:tgtEl>
                                        <p:attrNameLst>
                                          <p:attrName>ppt_y</p:attrName>
                                        </p:attrNameLst>
                                      </p:cBhvr>
                                      <p:tavLst>
                                        <p:tav tm="0">
                                          <p:val>
                                            <p:strVal val="#ppt_y+.1"/>
                                          </p:val>
                                        </p:tav>
                                        <p:tav tm="100000">
                                          <p:val>
                                            <p:strVal val="#ppt_y"/>
                                          </p:val>
                                        </p:tav>
                                      </p:tavLst>
                                    </p:anim>
                                  </p:childTnLst>
                                </p:cTn>
                              </p:par>
                            </p:childTnLst>
                          </p:cTn>
                        </p:par>
                        <p:par>
                          <p:cTn id="26" fill="hold" nodeType="afterGroup">
                            <p:stCondLst>
                              <p:cond delay="3000"/>
                            </p:stCondLst>
                            <p:childTnLst>
                              <p:par>
                                <p:cTn id="27" presetID="42" presetClass="entr" presetSubtype="0" fill="hold" nodeType="afterEffect">
                                  <p:stCondLst>
                                    <p:cond delay="0"/>
                                  </p:stCondLst>
                                  <p:childTnLst>
                                    <p:set>
                                      <p:cBhvr>
                                        <p:cTn id="28" dur="1" fill="hold">
                                          <p:stCondLst>
                                            <p:cond delay="0"/>
                                          </p:stCondLst>
                                        </p:cTn>
                                        <p:tgtEl>
                                          <p:spTgt spid="42014"/>
                                        </p:tgtEl>
                                        <p:attrNameLst>
                                          <p:attrName>style.visibility</p:attrName>
                                        </p:attrNameLst>
                                      </p:cBhvr>
                                      <p:to>
                                        <p:strVal val="visible"/>
                                      </p:to>
                                    </p:set>
                                    <p:animEffect transition="in" filter="fade">
                                      <p:cBhvr>
                                        <p:cTn id="29" dur="2000"/>
                                        <p:tgtEl>
                                          <p:spTgt spid="42014"/>
                                        </p:tgtEl>
                                      </p:cBhvr>
                                    </p:animEffect>
                                    <p:anim calcmode="lin" valueType="num">
                                      <p:cBhvr>
                                        <p:cTn id="30" dur="2000" fill="hold"/>
                                        <p:tgtEl>
                                          <p:spTgt spid="42014"/>
                                        </p:tgtEl>
                                        <p:attrNameLst>
                                          <p:attrName>ppt_x</p:attrName>
                                        </p:attrNameLst>
                                      </p:cBhvr>
                                      <p:tavLst>
                                        <p:tav tm="0">
                                          <p:val>
                                            <p:strVal val="#ppt_x"/>
                                          </p:val>
                                        </p:tav>
                                        <p:tav tm="100000">
                                          <p:val>
                                            <p:strVal val="#ppt_x"/>
                                          </p:val>
                                        </p:tav>
                                      </p:tavLst>
                                    </p:anim>
                                    <p:anim calcmode="lin" valueType="num">
                                      <p:cBhvr>
                                        <p:cTn id="31" dur="2000" fill="hold"/>
                                        <p:tgtEl>
                                          <p:spTgt spid="42014"/>
                                        </p:tgtEl>
                                        <p:attrNameLst>
                                          <p:attrName>ppt_y</p:attrName>
                                        </p:attrNameLst>
                                      </p:cBhvr>
                                      <p:tavLst>
                                        <p:tav tm="0">
                                          <p:val>
                                            <p:strVal val="#ppt_y+.1"/>
                                          </p:val>
                                        </p:tav>
                                        <p:tav tm="100000">
                                          <p:val>
                                            <p:strVal val="#ppt_y"/>
                                          </p:val>
                                        </p:tav>
                                      </p:tavLst>
                                    </p:anim>
                                  </p:childTnLst>
                                </p:cTn>
                              </p:par>
                            </p:childTnLst>
                          </p:cTn>
                        </p:par>
                        <p:par>
                          <p:cTn id="32" fill="hold" nodeType="afterGroup">
                            <p:stCondLst>
                              <p:cond delay="5000"/>
                            </p:stCondLst>
                            <p:childTnLst>
                              <p:par>
                                <p:cTn id="33" presetID="42" presetClass="entr" presetSubtype="0" fill="hold" nodeType="afterEffect">
                                  <p:stCondLst>
                                    <p:cond delay="0"/>
                                  </p:stCondLst>
                                  <p:childTnLst>
                                    <p:set>
                                      <p:cBhvr>
                                        <p:cTn id="34" dur="1" fill="hold">
                                          <p:stCondLst>
                                            <p:cond delay="0"/>
                                          </p:stCondLst>
                                        </p:cTn>
                                        <p:tgtEl>
                                          <p:spTgt spid="42015"/>
                                        </p:tgtEl>
                                        <p:attrNameLst>
                                          <p:attrName>style.visibility</p:attrName>
                                        </p:attrNameLst>
                                      </p:cBhvr>
                                      <p:to>
                                        <p:strVal val="visible"/>
                                      </p:to>
                                    </p:set>
                                    <p:animEffect transition="in" filter="fade">
                                      <p:cBhvr>
                                        <p:cTn id="35" dur="2000"/>
                                        <p:tgtEl>
                                          <p:spTgt spid="42015"/>
                                        </p:tgtEl>
                                      </p:cBhvr>
                                    </p:animEffect>
                                    <p:anim calcmode="lin" valueType="num">
                                      <p:cBhvr>
                                        <p:cTn id="36" dur="2000" fill="hold"/>
                                        <p:tgtEl>
                                          <p:spTgt spid="42015"/>
                                        </p:tgtEl>
                                        <p:attrNameLst>
                                          <p:attrName>ppt_x</p:attrName>
                                        </p:attrNameLst>
                                      </p:cBhvr>
                                      <p:tavLst>
                                        <p:tav tm="0">
                                          <p:val>
                                            <p:strVal val="#ppt_x"/>
                                          </p:val>
                                        </p:tav>
                                        <p:tav tm="100000">
                                          <p:val>
                                            <p:strVal val="#ppt_x"/>
                                          </p:val>
                                        </p:tav>
                                      </p:tavLst>
                                    </p:anim>
                                    <p:anim calcmode="lin" valueType="num">
                                      <p:cBhvr>
                                        <p:cTn id="37" dur="2000" fill="hold"/>
                                        <p:tgtEl>
                                          <p:spTgt spid="42015"/>
                                        </p:tgtEl>
                                        <p:attrNameLst>
                                          <p:attrName>ppt_y</p:attrName>
                                        </p:attrNameLst>
                                      </p:cBhvr>
                                      <p:tavLst>
                                        <p:tav tm="0">
                                          <p:val>
                                            <p:strVal val="#ppt_y+.1"/>
                                          </p:val>
                                        </p:tav>
                                        <p:tav tm="100000">
                                          <p:val>
                                            <p:strVal val="#ppt_y"/>
                                          </p:val>
                                        </p:tav>
                                      </p:tavLst>
                                    </p:anim>
                                  </p:childTnLst>
                                </p:cTn>
                              </p:par>
                            </p:childTnLst>
                          </p:cTn>
                        </p:par>
                        <p:par>
                          <p:cTn id="38" fill="hold" nodeType="afterGroup">
                            <p:stCondLst>
                              <p:cond delay="7000"/>
                            </p:stCondLst>
                            <p:childTnLst>
                              <p:par>
                                <p:cTn id="39" presetID="42" presetClass="entr" presetSubtype="0" fill="hold" nodeType="afterEffect">
                                  <p:stCondLst>
                                    <p:cond delay="0"/>
                                  </p:stCondLst>
                                  <p:childTnLst>
                                    <p:set>
                                      <p:cBhvr>
                                        <p:cTn id="40" dur="1" fill="hold">
                                          <p:stCondLst>
                                            <p:cond delay="0"/>
                                          </p:stCondLst>
                                        </p:cTn>
                                        <p:tgtEl>
                                          <p:spTgt spid="42016"/>
                                        </p:tgtEl>
                                        <p:attrNameLst>
                                          <p:attrName>style.visibility</p:attrName>
                                        </p:attrNameLst>
                                      </p:cBhvr>
                                      <p:to>
                                        <p:strVal val="visible"/>
                                      </p:to>
                                    </p:set>
                                    <p:animEffect transition="in" filter="fade">
                                      <p:cBhvr>
                                        <p:cTn id="41" dur="2000"/>
                                        <p:tgtEl>
                                          <p:spTgt spid="42016"/>
                                        </p:tgtEl>
                                      </p:cBhvr>
                                    </p:animEffect>
                                    <p:anim calcmode="lin" valueType="num">
                                      <p:cBhvr>
                                        <p:cTn id="42" dur="2000" fill="hold"/>
                                        <p:tgtEl>
                                          <p:spTgt spid="42016"/>
                                        </p:tgtEl>
                                        <p:attrNameLst>
                                          <p:attrName>ppt_x</p:attrName>
                                        </p:attrNameLst>
                                      </p:cBhvr>
                                      <p:tavLst>
                                        <p:tav tm="0">
                                          <p:val>
                                            <p:strVal val="#ppt_x"/>
                                          </p:val>
                                        </p:tav>
                                        <p:tav tm="100000">
                                          <p:val>
                                            <p:strVal val="#ppt_x"/>
                                          </p:val>
                                        </p:tav>
                                      </p:tavLst>
                                    </p:anim>
                                    <p:anim calcmode="lin" valueType="num">
                                      <p:cBhvr>
                                        <p:cTn id="43" dur="2000" fill="hold"/>
                                        <p:tgtEl>
                                          <p:spTgt spid="42016"/>
                                        </p:tgtEl>
                                        <p:attrNameLst>
                                          <p:attrName>ppt_y</p:attrName>
                                        </p:attrNameLst>
                                      </p:cBhvr>
                                      <p:tavLst>
                                        <p:tav tm="0">
                                          <p:val>
                                            <p:strVal val="#ppt_y+.1"/>
                                          </p:val>
                                        </p:tav>
                                        <p:tav tm="100000">
                                          <p:val>
                                            <p:strVal val="#ppt_y"/>
                                          </p:val>
                                        </p:tav>
                                      </p:tavLst>
                                    </p:anim>
                                  </p:childTnLst>
                                </p:cTn>
                              </p:par>
                            </p:childTnLst>
                          </p:cTn>
                        </p:par>
                        <p:par>
                          <p:cTn id="44" fill="hold" nodeType="afterGroup">
                            <p:stCondLst>
                              <p:cond delay="9000"/>
                            </p:stCondLst>
                            <p:childTnLst>
                              <p:par>
                                <p:cTn id="45" presetID="42" presetClass="entr" presetSubtype="0" fill="hold" nodeType="afterEffect">
                                  <p:stCondLst>
                                    <p:cond delay="0"/>
                                  </p:stCondLst>
                                  <p:childTnLst>
                                    <p:set>
                                      <p:cBhvr>
                                        <p:cTn id="46" dur="1" fill="hold">
                                          <p:stCondLst>
                                            <p:cond delay="0"/>
                                          </p:stCondLst>
                                        </p:cTn>
                                        <p:tgtEl>
                                          <p:spTgt spid="42017"/>
                                        </p:tgtEl>
                                        <p:attrNameLst>
                                          <p:attrName>style.visibility</p:attrName>
                                        </p:attrNameLst>
                                      </p:cBhvr>
                                      <p:to>
                                        <p:strVal val="visible"/>
                                      </p:to>
                                    </p:set>
                                    <p:animEffect transition="in" filter="fade">
                                      <p:cBhvr>
                                        <p:cTn id="47" dur="2000"/>
                                        <p:tgtEl>
                                          <p:spTgt spid="42017"/>
                                        </p:tgtEl>
                                      </p:cBhvr>
                                    </p:animEffect>
                                    <p:anim calcmode="lin" valueType="num">
                                      <p:cBhvr>
                                        <p:cTn id="48" dur="2000" fill="hold"/>
                                        <p:tgtEl>
                                          <p:spTgt spid="42017"/>
                                        </p:tgtEl>
                                        <p:attrNameLst>
                                          <p:attrName>ppt_x</p:attrName>
                                        </p:attrNameLst>
                                      </p:cBhvr>
                                      <p:tavLst>
                                        <p:tav tm="0">
                                          <p:val>
                                            <p:strVal val="#ppt_x"/>
                                          </p:val>
                                        </p:tav>
                                        <p:tav tm="100000">
                                          <p:val>
                                            <p:strVal val="#ppt_x"/>
                                          </p:val>
                                        </p:tav>
                                      </p:tavLst>
                                    </p:anim>
                                    <p:anim calcmode="lin" valueType="num">
                                      <p:cBhvr>
                                        <p:cTn id="49" dur="2000" fill="hold"/>
                                        <p:tgtEl>
                                          <p:spTgt spid="420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986" grpId="0"/>
      <p:bldP spid="42021"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图片 1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3890" y="1616211"/>
            <a:ext cx="3270524" cy="2640948"/>
          </a:xfrm>
          <a:prstGeom prst="rect">
            <a:avLst/>
          </a:prstGeom>
        </p:spPr>
      </p:pic>
      <p:grpSp>
        <p:nvGrpSpPr>
          <p:cNvPr id="3" name="组合 2"/>
          <p:cNvGrpSpPr/>
          <p:nvPr/>
        </p:nvGrpSpPr>
        <p:grpSpPr>
          <a:xfrm>
            <a:off x="-17174" y="-12879"/>
            <a:ext cx="12209174" cy="6885344"/>
            <a:chOff x="-17174" y="-12879"/>
            <a:chExt cx="12209174" cy="6885344"/>
          </a:xfrm>
        </p:grpSpPr>
        <p:sp>
          <p:nvSpPr>
            <p:cNvPr id="4" name="矩形 3"/>
            <p:cNvSpPr/>
            <p:nvPr/>
          </p:nvSpPr>
          <p:spPr>
            <a:xfrm>
              <a:off x="154545" y="141668"/>
              <a:ext cx="11887201" cy="926116"/>
            </a:xfrm>
            <a:prstGeom prst="rect">
              <a:avLst/>
            </a:prstGeom>
            <a:gradFill flip="none" rotWithShape="1">
              <a:gsLst>
                <a:gs pos="0">
                  <a:srgbClr val="CC0000">
                    <a:shade val="30000"/>
                    <a:satMod val="115000"/>
                  </a:srgbClr>
                </a:gs>
                <a:gs pos="50000">
                  <a:srgbClr val="CC0000">
                    <a:shade val="67500"/>
                    <a:satMod val="115000"/>
                  </a:srgbClr>
                </a:gs>
                <a:gs pos="100000">
                  <a:srgbClr val="CC0000">
                    <a:shade val="100000"/>
                    <a:satMod val="115000"/>
                  </a:srgb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154545" y="6403370"/>
              <a:ext cx="11887201" cy="315912"/>
            </a:xfrm>
            <a:prstGeom prst="rect">
              <a:avLst/>
            </a:prstGeom>
            <a:pattFill prst="pct75">
              <a:fgClr>
                <a:srgbClr val="CC0000"/>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6" name="直接连接符 5"/>
            <p:cNvCxnSpPr/>
            <p:nvPr/>
          </p:nvCxnSpPr>
          <p:spPr>
            <a:xfrm>
              <a:off x="25758" y="-12879"/>
              <a:ext cx="0" cy="6858000"/>
            </a:xfrm>
            <a:prstGeom prst="line">
              <a:avLst/>
            </a:prstGeom>
            <a:ln w="76200">
              <a:solidFill>
                <a:srgbClr val="CC0000"/>
              </a:soli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a:off x="12151217" y="14465"/>
              <a:ext cx="0" cy="6858000"/>
            </a:xfrm>
            <a:prstGeom prst="line">
              <a:avLst/>
            </a:prstGeom>
            <a:ln w="76200">
              <a:solidFill>
                <a:srgbClr val="CC0000"/>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flipH="1" flipV="1">
              <a:off x="-15026" y="6830095"/>
              <a:ext cx="12207026" cy="15026"/>
            </a:xfrm>
            <a:prstGeom prst="line">
              <a:avLst/>
            </a:prstGeom>
            <a:ln w="76200">
              <a:solidFill>
                <a:srgbClr val="CC0000"/>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flipH="1" flipV="1">
              <a:off x="-17174" y="15015"/>
              <a:ext cx="12207026" cy="15026"/>
            </a:xfrm>
            <a:prstGeom prst="line">
              <a:avLst/>
            </a:prstGeom>
            <a:ln w="76200">
              <a:solidFill>
                <a:srgbClr val="CC0000"/>
              </a:solidFill>
            </a:ln>
          </p:spPr>
          <p:style>
            <a:lnRef idx="1">
              <a:schemeClr val="accent1"/>
            </a:lnRef>
            <a:fillRef idx="0">
              <a:schemeClr val="accent1"/>
            </a:fillRef>
            <a:effectRef idx="0">
              <a:schemeClr val="accent1"/>
            </a:effectRef>
            <a:fontRef idx="minor">
              <a:schemeClr val="tx1"/>
            </a:fontRef>
          </p:style>
        </p:cxnSp>
        <p:pic>
          <p:nvPicPr>
            <p:cNvPr id="10" name="图片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1359863">
              <a:off x="814976" y="600717"/>
              <a:ext cx="3085714" cy="657143"/>
            </a:xfrm>
            <a:prstGeom prst="rect">
              <a:avLst/>
            </a:prstGeom>
          </p:spPr>
        </p:pic>
      </p:grpSp>
      <p:pic>
        <p:nvPicPr>
          <p:cNvPr id="11" name="图片 1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817813" y="2292438"/>
            <a:ext cx="5013662" cy="3339099"/>
          </a:xfrm>
          <a:prstGeom prst="rect">
            <a:avLst/>
          </a:prstGeom>
        </p:spPr>
      </p:pic>
      <p:pic>
        <p:nvPicPr>
          <p:cNvPr id="12" name="图片 1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047372" y="1357912"/>
            <a:ext cx="2188417" cy="1280224"/>
          </a:xfrm>
          <a:prstGeom prst="rect">
            <a:avLst/>
          </a:prstGeom>
          <a:ln w="57150">
            <a:solidFill>
              <a:schemeClr val="accent2"/>
            </a:solidFill>
          </a:ln>
        </p:spPr>
      </p:pic>
      <p:pic>
        <p:nvPicPr>
          <p:cNvPr id="14" name="图片 13"/>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968732" y="4296691"/>
            <a:ext cx="2632173" cy="1977890"/>
          </a:xfrm>
          <a:prstGeom prst="rect">
            <a:avLst/>
          </a:prstGeom>
          <a:ln w="57150">
            <a:solidFill>
              <a:schemeClr val="bg1"/>
            </a:solidFill>
          </a:ln>
        </p:spPr>
      </p:pic>
      <p:sp>
        <p:nvSpPr>
          <p:cNvPr id="2" name="矩形 1"/>
          <p:cNvSpPr/>
          <p:nvPr/>
        </p:nvSpPr>
        <p:spPr>
          <a:xfrm>
            <a:off x="1412763" y="5153656"/>
            <a:ext cx="2059346" cy="1015663"/>
          </a:xfrm>
          <a:prstGeom prst="rect">
            <a:avLst/>
          </a:prstGeom>
          <a:noFill/>
        </p:spPr>
        <p:txBody>
          <a:bodyPr wrap="none" lIns="91440" tIns="45720" rIns="91440" bIns="45720">
            <a:spAutoFit/>
          </a:bodyPr>
          <a:lstStyle/>
          <a:p>
            <a:pPr algn="ctr"/>
            <a:r>
              <a:rPr lang="en-US" altLang="zh-CN" sz="6000" b="1" cap="none" spc="0" dirty="0" smtClean="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rPr>
              <a:t>FOOD</a:t>
            </a:r>
            <a:endParaRPr lang="zh-CN" altLang="en-US" sz="5400" b="1" cap="none" spc="0" dirty="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endParaRPr>
          </a:p>
        </p:txBody>
      </p:sp>
      <p:pic>
        <p:nvPicPr>
          <p:cNvPr id="13" name="图片 12"/>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983684" y="3275992"/>
            <a:ext cx="3214713" cy="1864534"/>
          </a:xfrm>
          <a:prstGeom prst="rect">
            <a:avLst/>
          </a:prstGeom>
          <a:ln w="57150">
            <a:solidFill>
              <a:schemeClr val="bg1"/>
            </a:solidFill>
          </a:ln>
        </p:spPr>
      </p:pic>
      <p:pic>
        <p:nvPicPr>
          <p:cNvPr id="15" name="图片 14"/>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155410" y="2049097"/>
            <a:ext cx="2136000" cy="1708800"/>
          </a:xfrm>
          <a:prstGeom prst="rect">
            <a:avLst/>
          </a:prstGeom>
          <a:ln w="57150">
            <a:solidFill>
              <a:schemeClr val="bg1">
                <a:lumMod val="50000"/>
              </a:schemeClr>
            </a:solidFill>
          </a:ln>
        </p:spPr>
      </p:pic>
    </p:spTree>
    <p:extLst>
      <p:ext uri="{BB962C8B-B14F-4D97-AF65-F5344CB8AC3E}">
        <p14:creationId xmlns:p14="http://schemas.microsoft.com/office/powerpoint/2010/main" val="13074094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500"/>
                                        <p:tgtEl>
                                          <p:spTgt spid="1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fade">
                                      <p:cBhvr>
                                        <p:cTn id="12" dur="500"/>
                                        <p:tgtEl>
                                          <p:spTgt spid="13"/>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fade">
                                      <p:cBhvr>
                                        <p:cTn id="17" dur="500"/>
                                        <p:tgtEl>
                                          <p:spTgt spid="15"/>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fade">
                                      <p:cBhvr>
                                        <p:cTn id="22" dur="500"/>
                                        <p:tgtEl>
                                          <p:spTgt spid="12"/>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fade">
                                      <p:cBhvr>
                                        <p:cTn id="27" dur="500"/>
                                        <p:tgtEl>
                                          <p:spTgt spid="11"/>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14"/>
                                        </p:tgtEl>
                                        <p:attrNameLst>
                                          <p:attrName>style.visibility</p:attrName>
                                        </p:attrNameLst>
                                      </p:cBhvr>
                                      <p:to>
                                        <p:strVal val="visible"/>
                                      </p:to>
                                    </p:set>
                                    <p:animEffect transition="in" filter="fade">
                                      <p:cBhvr>
                                        <p:cTn id="32"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586192963"/>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317</TotalTime>
  <Words>408</Words>
  <Application>Microsoft Office PowerPoint</Application>
  <PresentationFormat>宽屏</PresentationFormat>
  <Paragraphs>24</Paragraphs>
  <Slides>7</Slides>
  <Notes>0</Notes>
  <HiddenSlides>0</HiddenSlides>
  <MMClips>0</MMClips>
  <ScaleCrop>false</ScaleCrop>
  <HeadingPairs>
    <vt:vector size="6" baseType="variant">
      <vt:variant>
        <vt:lpstr>已用的字体</vt:lpstr>
      </vt:variant>
      <vt:variant>
        <vt:i4>6</vt:i4>
      </vt:variant>
      <vt:variant>
        <vt:lpstr>主题</vt:lpstr>
      </vt:variant>
      <vt:variant>
        <vt:i4>2</vt:i4>
      </vt:variant>
      <vt:variant>
        <vt:lpstr>幻灯片标题</vt:lpstr>
      </vt:variant>
      <vt:variant>
        <vt:i4>7</vt:i4>
      </vt:variant>
    </vt:vector>
  </HeadingPairs>
  <TitlesOfParts>
    <vt:vector size="15" baseType="lpstr">
      <vt:lpstr>新細明體</vt:lpstr>
      <vt:lpstr>华文琥珀</vt:lpstr>
      <vt:lpstr>宋体</vt:lpstr>
      <vt:lpstr>Arial</vt:lpstr>
      <vt:lpstr>Calibri</vt:lpstr>
      <vt:lpstr>Calibri Light</vt:lpstr>
      <vt:lpstr>Office 主题</vt:lpstr>
      <vt:lpstr>1_Office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Raizel</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Raizel</dc:creator>
  <cp:lastModifiedBy>Raizel</cp:lastModifiedBy>
  <cp:revision>42</cp:revision>
  <dcterms:created xsi:type="dcterms:W3CDTF">2014-02-26T04:22:59Z</dcterms:created>
  <dcterms:modified xsi:type="dcterms:W3CDTF">2014-03-04T12:55:44Z</dcterms:modified>
</cp:coreProperties>
</file>