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306" r:id="rId9"/>
    <p:sldId id="307" r:id="rId10"/>
    <p:sldId id="308" r:id="rId11"/>
    <p:sldId id="309" r:id="rId12"/>
    <p:sldId id="310" r:id="rId13"/>
    <p:sldId id="273" r:id="rId14"/>
    <p:sldId id="274" r:id="rId15"/>
    <p:sldId id="275" r:id="rId16"/>
    <p:sldId id="311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315" r:id="rId35"/>
    <p:sldId id="293" r:id="rId36"/>
    <p:sldId id="294" r:id="rId37"/>
    <p:sldId id="295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16" r:id="rId4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3" autoAdjust="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01156" cy="6808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285728"/>
            <a:ext cx="885828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zh-CN" sz="2800" b="1" dirty="0" smtClean="0"/>
              <a:t>（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5） 多张工作表中输入相同的内容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几个工作表中同一位置填入同一数据时，可以选中一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张工作表，然后按住Ctrl键，再单击窗口左下角的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Sheet1、Sheet2......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来直接选择需要输入相同内容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多个工作表，接着在其中的任意一个工作表中输入这些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相同的数据，此时这些数据会自动出现在选中的其它工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作表之中。输入完毕之后，再次按下键盘上的Ctrl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键，然后使用鼠标左键单击所选择的多个工作表，解除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这些工作表的联系，否则在一张表单中输入的数据会接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着出现在选中的其它工作表内。 </a:t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endParaRPr lang="zh-CN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500042"/>
            <a:ext cx="8786842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6） </a:t>
            </a:r>
            <a:r>
              <a:rPr lang="en-US" altLang="zh-CN" sz="2800" b="1" dirty="0" err="1" smtClean="0">
                <a:latin typeface="宋体" pitchFamily="2" charset="-122"/>
                <a:ea typeface="宋体" pitchFamily="2" charset="-122"/>
              </a:rPr>
              <a:t>不连续单元格填充同一数据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选中一个单元格，按住Ctrl键，用鼠标单击其他单元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格，就将这些单元格全部都选中了。在编辑区中输入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数据，然后按住Ctrl键，同时敲一下回车，在所有选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中的单元格中都出现了这一数据。</a:t>
            </a: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357166"/>
            <a:ext cx="86868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zh-CN" sz="2800" b="1" dirty="0" smtClean="0">
                <a:latin typeface="宋体" pitchFamily="2" charset="-122"/>
                <a:ea typeface="宋体" pitchFamily="2" charset="-122"/>
              </a:rPr>
              <a:t>） 快速清除单元格的内容 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/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如果要删除内容的单元格中的内容和它的格式和批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注，就不能简单地应用选定该单元格，然后按Delete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键的方法了。要彻底清除单元格,可用以下方法：定想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要清除的单元格或单元格范围；单击“编辑”菜单中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“清除”项中的“全部”命令，这些单元格就恢复了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本来面目。 </a:t>
            </a:r>
          </a:p>
          <a:p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2762"/>
            <a:ext cx="8501121" cy="6378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40056"/>
            <a:ext cx="8429684" cy="6271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48372"/>
            <a:ext cx="8429684" cy="6451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zh-CN" sz="3200" dirty="0" smtClean="0"/>
              <a:t>单元格内容的合并</a:t>
            </a:r>
            <a:endParaRPr lang="zh-CN" altLang="en-US" sz="3200" dirty="0"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07209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根据需要，有时想把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列与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列的内容进行合并，如果行数较少，</a:t>
            </a: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可以直接用“剪切”和“粘贴”来完成操作，但如果有几万行，就不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能这样办了。 解决办法是：在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行后插入一个空列（如果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列没有内</a:t>
            </a: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容，就直接在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列操作），在Ｄ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中输入“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=B1&amp;C1”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D1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列的内容就是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</a:t>
            </a: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两列的和了。选中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D1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单元格，用鼠标指向单元格右下角的小方块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“■”，当光标变成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＋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后，按住鼠标拖动光标向下拖到要合并的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结尾行处，就完成了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列和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列的合并。这时先不要忙着把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列和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列删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除，先要把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列的结果复制一下，再用“选择性粘贴”命令，将数据粘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贴到一个空列上。这时再删掉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zh-CN" sz="3600" dirty="0" smtClean="0">
                <a:latin typeface="宋体" pitchFamily="2" charset="-122"/>
                <a:ea typeface="宋体" pitchFamily="2" charset="-122"/>
              </a:rPr>
              <a:t>列的数据。 </a:t>
            </a:r>
            <a:r>
              <a:rPr lang="zh-CN" altLang="zh-CN" sz="2800" dirty="0" smtClean="0"/>
              <a:t/>
            </a:r>
            <a:br>
              <a:rPr lang="zh-CN" altLang="zh-CN" sz="2800" dirty="0" smtClean="0"/>
            </a:br>
            <a:r>
              <a:rPr lang="zh-CN" altLang="zh-CN" sz="2800" dirty="0" smtClean="0"/>
              <a:t/>
            </a:r>
            <a:br>
              <a:rPr lang="zh-CN" altLang="zh-CN" sz="2800" dirty="0" smtClean="0"/>
            </a:br>
            <a:endParaRPr lang="zh-CN" altLang="zh-CN" sz="2800" dirty="0" smtClean="0"/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95920"/>
            <a:ext cx="8169368" cy="6162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8824"/>
            <a:ext cx="8483229" cy="6353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85492"/>
            <a:ext cx="8501122" cy="632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9675" y="919162"/>
            <a:ext cx="6724650" cy="501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4456"/>
            <a:ext cx="8572560" cy="6570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362"/>
            <a:ext cx="9144000" cy="6563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429684" cy="6322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99197"/>
            <a:ext cx="8715436" cy="6351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336"/>
            <a:ext cx="9001155" cy="6709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82189"/>
            <a:ext cx="8358245" cy="6331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3405"/>
            <a:ext cx="8929718" cy="6673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6090"/>
            <a:ext cx="8786874" cy="6599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8506"/>
            <a:ext cx="8929718" cy="6646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9281"/>
            <a:ext cx="8786874" cy="6552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00108"/>
            <a:ext cx="7888694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26467"/>
            <a:ext cx="9001156" cy="6618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69691"/>
            <a:ext cx="8715436" cy="6413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31398"/>
            <a:ext cx="8786873" cy="6448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36940"/>
            <a:ext cx="8519049" cy="6249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6500857" cy="5182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780" y="285728"/>
            <a:ext cx="8812376" cy="6319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6743"/>
            <a:ext cx="8572560" cy="6338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491"/>
            <a:ext cx="8572559" cy="6323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6928"/>
            <a:ext cx="8577733" cy="6243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160710"/>
            <a:ext cx="8262995" cy="6197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8250" y="890587"/>
            <a:ext cx="6667500" cy="5076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44222"/>
            <a:ext cx="8572560" cy="6369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20181"/>
            <a:ext cx="8501121" cy="627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7" y="315494"/>
            <a:ext cx="8179855" cy="6042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5" y="209952"/>
            <a:ext cx="8394168" cy="6148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66599"/>
            <a:ext cx="8715435" cy="643021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11818"/>
            <a:ext cx="8358245" cy="6259842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92436"/>
            <a:ext cx="8501122" cy="603696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786058"/>
            <a:ext cx="8001056" cy="39243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dirty="0" smtClean="0">
                <a:latin typeface="+mn-ea"/>
                <a:ea typeface="+mn-ea"/>
              </a:rPr>
              <a:t>EXCEL</a:t>
            </a:r>
            <a:r>
              <a:rPr lang="zh-CN" altLang="en-US" sz="3200" dirty="0" smtClean="0">
                <a:latin typeface="+mn-ea"/>
                <a:ea typeface="+mn-ea"/>
              </a:rPr>
              <a:t>综合示例</a:t>
            </a:r>
            <a:endParaRPr lang="zh-CN" altLang="en-US" sz="3200" dirty="0">
              <a:latin typeface="+mn-ea"/>
              <a:ea typeface="+mn-ea"/>
            </a:endParaRPr>
          </a:p>
        </p:txBody>
      </p:sp>
      <p:pic>
        <p:nvPicPr>
          <p:cNvPr id="4" name="内容占位符 3" descr="2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8001056" cy="20717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144000" cy="6572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28604"/>
            <a:ext cx="8572560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357166"/>
            <a:ext cx="8454360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928694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600" dirty="0" smtClean="0"/>
              <a:t/>
            </a:r>
            <a:br>
              <a:rPr lang="en-US" altLang="zh-CN" sz="3600" dirty="0" smtClean="0"/>
            </a:br>
            <a:r>
              <a:rPr lang="zh-CN" altLang="zh-CN" sz="3600" dirty="0" smtClean="0"/>
              <a:t>编辑技巧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85720" y="1500174"/>
            <a:ext cx="8401080" cy="47863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） 分数的输入 </a:t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如果直接输入“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1/5”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，系统会将其变为“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日”，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解决办法是：先输入“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，然后输入空格，再输入分数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1/5”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 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） 序列“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001”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的输入 </a:t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如果直接输入“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001”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，系统会自动判断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001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为数据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，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解决办法是：把数值设置为“文本”，然后输入“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001</a:t>
            </a: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） 日期的输入　 </a:t>
            </a:r>
            <a:br>
              <a:rPr lang="zh-CN" altLang="zh-CN" sz="2800" dirty="0" smtClean="0">
                <a:latin typeface="宋体" pitchFamily="2" charset="-122"/>
                <a:ea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如果要输入“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月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日”，直接输入“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4/5”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，再敲回车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就行了。如果要输入当前日期，按一下“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Ctrl+</a:t>
            </a: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；”键</a:t>
            </a:r>
            <a:r>
              <a:rPr lang="zh-CN" altLang="zh-CN" sz="2800" dirty="0" smtClean="0"/>
              <a:t>。 </a:t>
            </a:r>
            <a:br>
              <a:rPr lang="zh-CN" altLang="zh-CN" sz="2800" dirty="0" smtClean="0"/>
            </a:br>
            <a:endParaRPr lang="zh-CN" altLang="zh-CN" sz="2800" dirty="0" smtClean="0"/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zh-CN" sz="2800" dirty="0" smtClean="0">
                <a:latin typeface="宋体" pitchFamily="2" charset="-122"/>
              </a:rPr>
              <a:t>（</a:t>
            </a:r>
            <a:r>
              <a:rPr lang="en-US" altLang="zh-CN" sz="2800" dirty="0" smtClean="0">
                <a:latin typeface="宋体" pitchFamily="2" charset="-122"/>
              </a:rPr>
              <a:t>4） </a:t>
            </a:r>
            <a:r>
              <a:rPr lang="en-US" altLang="zh-CN" sz="2800" dirty="0" err="1" smtClean="0">
                <a:latin typeface="宋体" pitchFamily="2" charset="-122"/>
                <a:ea typeface="宋体" pitchFamily="2" charset="-122"/>
              </a:rPr>
              <a:t>填充条纹</a:t>
            </a:r>
            <a:r>
              <a:rPr lang="en-US" altLang="zh-CN" sz="2800" dirty="0" smtClean="0">
                <a:latin typeface="宋体" pitchFamily="2" charset="-122"/>
              </a:rPr>
              <a:t> </a:t>
            </a:r>
            <a:r>
              <a:rPr lang="en-US" altLang="zh-CN" sz="2800" dirty="0" smtClean="0">
                <a:latin typeface="宋体" pitchFamily="2" charset="-122"/>
                <a:ea typeface="宋体" pitchFamily="2" charset="-122"/>
              </a:rPr>
              <a:t>　</a:t>
            </a:r>
            <a:r>
              <a:rPr lang="en-US" altLang="zh-CN" sz="2800" dirty="0" smtClean="0">
                <a:latin typeface="宋体" pitchFamily="2" charset="-122"/>
              </a:rPr>
              <a:t> </a:t>
            </a:r>
            <a:br>
              <a:rPr lang="en-US" altLang="zh-CN" sz="2800" dirty="0" smtClean="0">
                <a:latin typeface="宋体" pitchFamily="2" charset="-122"/>
              </a:rPr>
            </a:b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如果想在工作簿中加入漂亮的横条纹，可以利用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对齐方式中的填充功能。先在一单元格内填入“*”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或“~”等符号，然后单击此单元格，向右拖动鼠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标，选中横向若干单元格，单击“格式”菜单，选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中“单元格”命令，在弹出的“单元格格式”菜单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中，选择“对齐”选项卡，在水平对齐下拉列表中</a:t>
            </a:r>
            <a:endParaRPr lang="en-US" altLang="zh-CN" sz="2800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r>
              <a:rPr lang="zh-CN" altLang="zh-CN" sz="2800" dirty="0" smtClean="0">
                <a:latin typeface="宋体" pitchFamily="2" charset="-122"/>
                <a:ea typeface="宋体" pitchFamily="2" charset="-122"/>
              </a:rPr>
              <a:t>选择“填充”，单击“确定”按钮 </a:t>
            </a:r>
          </a:p>
          <a:p>
            <a:pPr>
              <a:buNone/>
            </a:pPr>
            <a:endParaRPr lang="zh-CN" altLang="en-US" sz="2800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326</TotalTime>
  <Words>320</Words>
  <Application>Microsoft Office PowerPoint</Application>
  <PresentationFormat>全屏显示(4:3)</PresentationFormat>
  <Paragraphs>45</Paragraphs>
  <Slides>47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48" baseType="lpstr">
      <vt:lpstr>暗香扑面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 编辑技巧 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单元格内容的合并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EXCEL综合示例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微软用户</cp:lastModifiedBy>
  <cp:revision>22</cp:revision>
  <dcterms:created xsi:type="dcterms:W3CDTF">2012-09-26T01:12:47Z</dcterms:created>
  <dcterms:modified xsi:type="dcterms:W3CDTF">2012-09-26T15:29:15Z</dcterms:modified>
</cp:coreProperties>
</file>